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comments/comment1.xml" ContentType="application/vnd.openxmlformats-officedocument.presentationml.comments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cBook Pr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3" d="100"/>
          <a:sy n="143" d="100"/>
        </p:scale>
        <p:origin x="68" y="-3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28T12:03:04.962" idx="1">
    <p:pos x="10" y="10"/>
    <p:text>x=b+1.0
</p:tex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6:09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6912,'0'0'1557,"4"0"-1152,55 9 225,0-3-1,0-3 0,105-7 1,-30 1-521,-92 4-90,-28-6-5331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6:16.4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12928,'-8'7'0,"-5"2"640,22-13-512,-2 4 0,2 0 0,2 0 0,-1 1-512,0 2 0,-1-1-2944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1:37.1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0 5888,'2'0'-8,"-1"0"1,0 0-1,0 0 1,0 1-1,1-1 0,-1 0 1,0 1-1,0-1 1,0 0-1,0 1 0,1 0 1,-1-1-1,0 1 1,0-1-1,0 1 1,0 0-1,-1 0 0,1 0 1,1 1-1,11 22-288,-11-20 272,-1-1 0,1 0 1,0 1-1,-1-1 0,1 0 1,1 0-1,-1 0 0,4 3 1,17 12 222,1-2 0,1 0 0,43 19 0,-32-18 53,38 27 1,-70-42-236,-1 1 0,1-1 1,-1 1-1,0 0 0,0 0 1,0 1-1,0-1 0,0 0 1,-1 1-1,0 0 0,0 0 1,0-1-1,0 1 0,0 0 1,1 7-1,-2-5 39,0 0 0,-1-1-1,1 1 1,-1 0 0,-1 0 0,1-1-1,-1 1 1,0 0 0,0-1 0,-3 9-1,-3 3 77,-1-1 0,0-1 0,0 1 0,-2-1-1,0 0 1,-19 21 0,-20 15 629,-1-1 0,-101 76 0,128-107-3193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1:38.2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6 4224,'-4'0'410,"1"0"0,-1 0 0,1 0 0,-1 0 0,0 0 0,1-1 0,-6-1 0,5 1-110,-1 1-1,1-1 1,0 1-1,-1-1 1,-5 2-1,-17 2 99,0 1 0,0 2 0,1 1 0,0 1 0,-46 21 0,54-20-322,0 1 0,1 1 0,0 0 0,0 2 0,1 0 0,1 0 0,0 2 0,-17 22 0,16-18-24,2 1-1,0 0 1,2 1-1,0 1 1,-13 35-1,22-49-34,1-1 0,0 1 0,0 0 1,1 0-1,0 0 0,1-1 0,0 1 0,0 0 0,2 11 0,-1-14-12,0 0-1,0 0 1,1 0 0,0 0-1,0 0 1,1 0 0,-1 0-1,1-1 1,0 1 0,0-1-1,1 0 1,-1 0 0,1 0-1,0-1 1,5 5 0,4 1-24,-1-1 1,2-1 0,-1 0-1,1-1 1,0 0 0,17 4 0,4 0-46,52 6 0,-59-13 64,1-2 0,-1-1 1,47-6-1,-13 1-23,-53 4-289,11-1 532,-6-2-3904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1:38.8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0 6784,'-14'89'1399,"-4"137"0,18-224-1381,-22 241 1027,3-94-64,18-123-1023,12-38-3889,-7 6 3723,12-10-837,1-1-3051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1:39.6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 1 10496,'8'12'0,"-16"-6"0,-4 1 0,3-1-3,0 1-1,0 1 1,1 0 0,0 0 0,0 0 0,1 1 0,0 0 0,1 1 0,0 0 0,0-1-1,-5 15 1,7-15-1,1-1-1,0 1 0,0 0 1,1 1-1,0-1 1,1 0-1,0 0 0,0 1 1,1-1-1,0 1 1,1-1-1,0 1 0,0-1 1,4 10-1,-5-16-1,1-1 0,0 0 0,-1 0-1,1 0 1,0 0 0,0 0 0,0 0 0,1-1 0,-1 1 0,0 0-1,1 0 1,-1-1 0,1 1 0,-1-1 0,1 0 0,0 1 0,0-1-1,-1 0 1,1 0 0,3 1 0,-2-1-2,-1 0 0,1-1 0,0 0 0,0 0 0,0 0 0,-1 0 0,1 0 0,0 0 0,0-1 0,0 1 0,-1-1 0,1 0 0,4-1 0,4-3 3,-1-1 0,0 0 0,0 0-1,-1-1 1,1 0 0,10-11 0,3-7 9,-1-1 0,-2-1 0,0 0 1,25-51-1,-41 71 103,-4 7-103,1 0 0,-1 0-1,0 0 1,0 0 0,0 0-1,0 0 1,0 0 0,0 0 0,0 0-1,0 0 1,0 0 0,0 0-1,0 0 1,0 0 0,0 0 0,1 0-1,-1 0 1,0 0 0,0 0-1,0 0 1,0 0 0,0 0 0,0 0-1,0 0 1,0 0 0,0 0-1,0 0 1,0 0 0,0 0-1,1 0 1,-1 0 0,0 0 0,0 0-1,0 0 1,0 0 0,0 0-1,5 17 94,2 1-10,-2 1 0,0 0 0,3 30 0,6 23-136,-9-53-2938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1:40.2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 0 3328,'0'2'57,"0"-1"1,0 0-1,-1 0 0,1 1 1,-1-1-1,1 0 0,-1 0 1,0 0-1,0 1 0,1-1 1,-1 0-1,0 0 0,0 0 1,0 0-1,0-1 1,0 1-1,-2 1 0,-27 18 1851,6-6-923,17-7-883,0-1 0,1 1 0,-1 0 0,1 1 0,1-1 0,-1 1 0,-3 10 0,6-14-81,1 0 0,0 0 0,0 0 0,0 1 0,1-1 0,0 1 0,0-1 0,0 1 0,0-1 0,1 1 0,-1 0 0,1 0 0,1-1 0,-1 1 0,1 0 0,0 4 0,1-6-13,-1-1 0,1 1 0,-1 0 0,1-1 0,0 0 0,0 1 0,0-1-1,0 0 1,1 0 0,-1 0 0,0 0 0,1 0 0,0-1 0,-1 1 0,1-1-1,0 0 1,0 0 0,-1 0 0,6 1 0,6 2-12,0-1 0,25 2 0,-36-5 8,35 3-4,85 12 0,-111-12 0,1 0 0,-1 0 0,0 1 0,0 1 0,-1 0 0,1 1 0,15 10 0,-25-15 2,0 1 0,0-1 1,-1 1-1,1-1 0,0 1 1,-1 0-1,1 0 0,-1-1 1,1 1-1,-1 0 0,0 0 0,0 1 1,0-1-1,0 0 0,0 0 1,-1 0-1,1 1 0,-1-1 1,1 0-1,-1 1 0,0-1 1,0 0-1,0 1 0,0-1 0,0 0 1,0 1-1,-1-1 0,1 0 1,-1 1-1,0-1 0,0 0 1,0 0-1,0 0 0,0 0 1,0 0-1,0 0 0,-3 3 0,0 1 32,-1 0 0,1-1-1,-1 0 1,-1 0-1,1 0 1,-1 0-1,0-1 1,0 0 0,0 0-1,0-1 1,-11 5-1,-5-1 21,-41 9 0,56-15-202,-1 1 1,1-2-1,0 1 1,0-1-1,-1 0 1,1 0 0,0-1-1,0 0 1,-1-1-1,-6-2 1,4-1-1411,1-2-2132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1:40.8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 0 8192,'0'11'-37,"0"-8"9,1-1 0,-1 0 0,0 0-1,0 1 1,0-1 0,0 0 0,0 0 0,-1 1 0,1-1 0,-1 0 0,0 0-1,1 0 1,-1 0 0,0 0 0,0 0 0,0 0 0,0 0 0,-1 0 0,1 0-1,0 0 1,-1-1 0,0 1 0,1 0 0,-1-1 0,-3 3 0,-20 17 182,1 1 1,0 1 0,-33 45-1,54-64-111,0 0-1,1 0 0,-1 0 1,1 0-1,0 0 0,0 1 1,0-1-1,1 1 0,0-1 1,-1 1-1,2 0 0,-1-1 0,1 1 1,-1 8-1,2-9-19,-1-1 1,1 0-1,-1 0 1,1 0-1,0 1 1,0-1-1,0 0 0,1 0 1,-1-1-1,1 1 1,0 0-1,0 0 1,-1-1-1,2 1 0,-1-1 1,0 1-1,0-1 1,1 0-1,-1 0 0,1 0 1,0-1-1,4 3 1,55 24-24,-33-16 0,36 21 0,-56-28 0,-1 0 0,0 1 0,-1 0 0,1 0 0,-1 0 0,0 1 0,-1 1 0,10 12 0,-14-16 15,0 0-1,0-1 1,0 1 0,-1 0 0,1 0 0,-1 0 0,0 0 0,0 0 0,-1 0 0,1 0-1,-1 0 1,0 1 0,0-1 0,0 0 0,-1 0 0,1 0 0,-1 0 0,0 0 0,0 0-1,0 0 1,-1 0 0,0 0 0,-3 7 0,1-5 13,0 0 0,0-1-1,-1 1 1,1-1 0,-1 0 0,0 0 0,-1-1 0,1 0-1,-1 1 1,0-2 0,0 1 0,0-1 0,-11 5-1,-12 1-32,0-1 0,-1-1-1,-43 3 1,72-10-107,-1 0 1,1 0-1,-1 0 1,1 0-1,-1 0 1,1 0-1,-1 0 0,1-1 1,0 1-1,-1 0 1,1-1-1,-2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1:41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73 8064,'1'1'0,"-1"0"0,1 1 0,-1-1 0,1 0 0,-1 0 0,1 1 0,0-1 0,0 0 0,-1 0 0,1 0 0,0 0 0,0 0 0,0 0 0,0 0 0,0 0 0,0-1 0,1 1 0,-1 0 0,0 0 0,0-1 0,0 1 0,1-1 0,-1 1 0,0-1 0,1 0 0,-1 0 0,3 1 0,4 1 0,1-1 0,-1 0 0,13 0 0,-7-1 37,0 0 0,0-1 1,0-1-1,20-4 0,-31 5 26,0 0-1,0 0 1,0 0 0,0 0-1,0 0 1,0-1 0,0 1-1,-1-1 1,1 0-1,-1 0 1,1 0 0,-1 0-1,0 0 1,1-1 0,-1 1-1,-1-1 1,1 1-1,0-1 1,0 0 0,-1 1-1,0-1 1,1 0 0,-1 0-1,0 0 1,-1 0-1,2-4 1,-2 5-36,0 1 0,0 0 0,0 0 0,0 0 0,0-1 0,-1 1 0,1 0 0,0 0 0,-1 0 0,1 0 0,-1-1 0,1 1 0,-1 0 0,1 0 0,-1 0 0,0 0 0,1 0 0,-1 0 0,0 0 0,0 0 0,0 1 0,0-1 0,0 0 0,0 0 0,0 1 0,0-1 0,0 1 0,0-1 0,0 1 0,0-1 0,0 1 0,-1 0 0,1-1 0,0 1 0,0 0 0,0 0 0,-1 0 0,1 0 0,-2 0 0,-2 0 31,0 0 0,0 0 0,-1 0-1,1 1 1,0 0 0,0 0 0,0 0-1,-6 3 1,-3 2 60,0 1 0,1 0 0,0 1 0,-17 13 1,23-15-80,1 0 0,0 0 0,1 0 0,0 1 0,0 0 0,0 0 0,1 0 0,-1 0 0,-3 13 0,4-10-17,1 0 0,0 0-1,0 0 1,1 1 0,1-1-1,0 1 1,0-1 0,1 1-1,0-1 1,1 1 0,3 17-1,-3-23-21,1-1-1,-1 1 0,1 0 0,0-1 0,0 1 0,0-1 0,0 0 0,1 0 0,0 0 0,0 0 0,0 0 1,0 0-1,1-1 0,-1 0 0,1 0 0,0 0 0,0 0 0,0 0 0,0-1 0,0 1 0,1-1 0,-1-1 1,1 1-1,0 0 0,-1-1 0,1 0 0,7 1 0,0-2-293,1 0 0,-1-1 0,0 0 0,0-1 0,1 0 0,-1-1 1,0 0-1,18-8 0,5-2-6490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1:41.9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241 1 9728,'0'0'0,"0"0"0,0 0 0,0 0 0,0 1 0,1-1 0,-1 0 0,0 0 0,0 0 0,0 1 0,0-1 0,0 0 0,0 0 0,0 0 0,0 1 0,0-1 0,0 0 0,0 0 0,1 0 0,-1 1 0,0-1 0,0 0 0,-1 0 0,1 0 0,0 1 0,0-1 0,0 0 0,0 0 0,0 0 0,0 1 0,0-1 0,0 0 0,0 0 0,0 0 0,0 1 0,-1-1 0,1 0 0,0 0 0,0 0 0,0 0 0,0 0 0,-1 1 0,1-1 0,0 0 0,-12 3 0,4-2 0,-5 6 4,0 0 1,0 0 0,1 1-1,0 1 1,0 0 0,1 0-1,-10 12 1,3-2 12,1 1 1,1 0-1,-15 26 0,28-42-5,0 0-1,1 0 1,0 0-1,0 0 1,0 1-1,1-1 1,-1 1-1,1-1 1,0 1-1,1-1 1,-1 1-1,1 0 1,-1-1-1,2 8 1,0-8-7,0-1 0,0 0 0,0 1 0,1-1 0,-1 0 0,1 0 0,0 0 0,0 0 0,0-1 0,0 1 0,0 0 0,1-1 0,-1 0 0,1 1 0,0-1 0,0 0 0,-1 0 0,1-1 0,1 1 0,2 1 0,12 4-5,1-1 0,0 0 0,0-1 0,0-2 0,0 0 0,1-1 0,27 0 0,-19-1 0,0 2 0,42 8 0,-67-10 0,1 0 1,-1 0 0,1 0-1,-1 1 1,0-1 0,0 1 0,0 0-1,0 0 1,0 0 0,0 0-1,0 0 1,-1 1 0,1 0-1,-1-1 1,1 1 0,-1 0-1,0 0 1,0 0 0,-1 0-1,1 0 1,-1 1 0,1-1 0,-1 0-1,0 1 1,0-1 0,-1 1-1,1-1 1,-1 1 0,1-1-1,-1 5 1,0-1 22,-1-1-1,0 1 1,0 0 0,0-1-1,-1 1 1,0-1 0,0 1-1,0-1 1,-1 0 0,0 0-1,0 0 1,-1 0 0,0-1-1,0 1 1,-7 6 0,0-2 40,0 0 1,-2-1-1,1 0 1,-1-1-1,-27 13 0,-75 21 175,92-35-611,-2-2 0,1-1-1,-44 3 1,38-5-6048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1:54.2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5 4864,'0'0'0,"-2"-4"128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1:56.5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0 113 5248,'8'-3'213,"12"-1"-50,-1 1-1,0 1 0,1 1 1,21 2-1,-14-1 136,38-4 0,93-9 117,-126 11-403,69-6 212,36-2 106,-5 2 289,4 3-424,64 2 101,133 3-40,-288-2-256,-1-1 0,62 6 0,66 3 0,-4 0 0,-68-2 618,176-14 1,-36-1 42,-181 11-650,443-11 256,-276 14-101,-78 3-76,-30-5-62,149-4 72,-15 3 64,-20 0-51,383 6-138,-377 1 29,-139-4-2,257 0-26,203 10-360,-447-6 353,276 3-44,-289-13 64,772-2-362,-808 9 373,53 1 0,405-21 0,-69-13 0,205-2 0,-124 52 0,292-33-256,-341 14 256,37-2 0,26-22 0,-79 25 249,-419-1-242,159 8-7,160 1 0,-125-14-310,260 31 1,298 22-566,-669-52-1087,-80 1-3030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6:16.8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 1 8320,'0'1'288,"-5"2"213,-14 2 713,-4 3-401,17-4-599,-1 1 0,1-1 0,0 1 0,-7 9 1,11-13-178,0 1 0,1 0 0,-1-1 0,1 1 0,0 0 0,-1 0 0,1 0 0,0 0 1,0 0-1,1 0 0,-1 0 0,0 0 0,1 1 0,-1-1 0,1 0 0,-1 0 1,1 1-1,0-1 0,0 4 0,1-5-37,-1-1-1,1 1 1,-1 0 0,0 0-1,1-1 1,-1 1 0,1-1-1,-1 1 1,1 0 0,0-1-1,-1 1 1,1-1 0,0 0 0,-1 1-1,1-1 1,0 1 0,-1-1-1,1 0 1,0 0 0,0 1-1,0-1 1,-1 0 0,1 0-1,0 0 1,0 0 0,1 0-1,25-1-1211,-22 0 620,20-1-2011,2 0-2730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2:30.52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16 4352,'0'-1'54,"0"1"-1,0-1 1,0 0 0,0 1 0,0-1-1,0 1 1,0-1 0,0 0 0,1 1-1,-1-1 1,0 1 0,1-1 0,-1 1-1,0-1 1,1 1 0,-1-1 0,0 1 0,1-1-1,-1 1 1,1-1 0,-1 1 0,1 0-1,-1-1 1,1 1 0,-1 0 0,1-1-1,-1 1 1,1 0 0,-1 0 0,1-1-1,0 1 1,-1 0 0,1 0 0,-1 0-1,1 0 1,0 0 0,-1 0 0,1 0-1,-1 0 1,1 0 0,0 0 0,-1 0-1,1 1 1,-1-1 0,1 0 0,0 0-1,0 1 1,36 13 548,-25-8-8,33 12-243,-28-10-127,1-1 0,-1 0 1,1-2-1,29 6 0,140 8 10,78 2 22,-70-16 49,-22-1-76,96 26-101,-89-33-128,-108-1 0,124 8-135,-12 0 14,-101-7 121,-21 0 0,83 6 0,-70 3 128,-1-3 0,82-8 0,-111 1 128,223-11 490,-73 9-600,135 5 114,-251 10-229,-51-4-7,0-2 0,1-1 1,51-3-1,19-6-24,109 5 0,-186 3 0,289-4 0,-105-1 104,-129 5-80,3-1-24,305-6 0,-219 4 114,28-3 28,29 1 50,52-4 0,28-3-294,-51 5 76,162-11 26,-409 16 0,15 1 0,235-2 0,-128 2 0,52 2 0,-2-3 0,-6 0 0,-29 8 0,66 5 0,-83-10 0,-17-1 0,219 8 0,-104-21 0,-41 14 0,-11 1 0,180-5-97,-185 3 66,161-5 31,-169 9 0,121-6 0,419-7 0,-571 15 0,96 2 0,80-7 0,-80 0 0,144 11 0,-85-1 0,3 0 0,-77-2 0,-104-6 0,200 6 0,-150-11-49,62 2-30,-204 0 79,505 12 0,-325-8 0,120-2 0,-85 1 0,42-1 0,8-8 0,140-9 0,-168-1 72,-38 4-16,36 2-56,-128 7 0,150-5 0,-106 3 64,171-13 128,-242 8-192,167 7 0,-1-11 0,-32-1 0,-94 11 0,-44 0 0,106 11 0,-86 5 0,-35-3 0,0-3 0,127-3 0,-152-5 0,0 2 0,95 14 0,-89-7 0,-15-5 25,0-2 1,50-4 0,39 0 25,-6 8-1843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2:33.03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0 149 10752,'140'8'1941,"84"-22"-451,0 0-932,-208 14-544,415-13 335,0-4 397,53-6-468,-130 5-278,-102 9 0,266-13 153,-122 7-51,19 3-101,-144 13 126,-29 3-254,-120 2 127,241 2 0,-278-13 0,76-2 0,175 6 127,-205 0-26,-19 1-74,155-2 195,-49 1-60,65 9-26,-20 0-16,-74 3-120,26-2 0,-151-13 0,-36 1 0,-1 1 0,49 4 0,-10 5 0,1-3 0,-1-2 0,77-9 0,91-1 0,-92 7 0,244-18 0,-172 28 0,-58 1 0,-76-9 0,185 1 0,-199-3 0,231-12 0,-233 10 0,0 3 0,86 9 0,-142-8 0,-1-1 0,1-1 0,13-2-1,-15 2 4,0 0 0,0 0 0,0 1 0,0 0-1,0 0 1,0 0 0,10 2 0,-5 2 93,-5-2-94,-1-1 0,1 1 0,0-1 0,11 1 0,-2-3 154,-14 1-182,0 0 1,-1 0-1,1 0 0,0 0 0,-1 0 1,1 0-1,0 0 0,0 0 1,-1 0-1,1 0 0,0 1 1,-1-1-1,1 0 0,0 0 1,-1 1-1,1-1 0,-1 0 1,1 1-1,-1-1 0,2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2:45.6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25 4480,'-5'-7'0,"-1"-1"-256,3 4 128,6-2 128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4:12.0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46 3456,'0'0'1173,"6"1"-597,28 6 25,2-1 0,-1-2 0,0-2 0,1-1 0,68-7-1,-50-4-141,0 3 0,1 2-1,71 3 1,-76 2-264,1-2 1,66-12-1,-57 6 3,65 0-1,259 8 465,-117 0-470,25 0 21,-45 10-155,-173-3-42,1-4 0,124-10 1,-83-4 40,142 4 0,117 24 81,-317-14-134,87 8-8,147 4 29,2-1 172,1-1-31,-267-13-166,234-3 0,-96 3 0,-98 2 0,26-2 0,-26-1 0,80 10 0,-122-6 128,42-2 0,-67-1-128,4 1 0,1 1 0,98 17 0,-60-12 0,11-1 0,110-1 0,-53-4 0,24-5 0,-30 0 0,29 3 10,272 8 86,-303 2 90,77 4 674,-139-10-308,1 0-2918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4:14.9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70 7296,'12'-1'336,"-1"0"0,1-1 1,20-6-1,-19 5 19,0 0 0,20-2 0,121 1 712,45-4-192,-121-1-526,100-6 219,-101 16-406,-12 0 77,81-8 0,-95 3-33,0 2 0,93 10 1,-126-6-37,32 10 1,-35-8-133,-1 0 1,0-2-1,1 1 0,17-1 1,137 11 67,-164-12-105,113 3 271,-79-4-99,49 7 0,-85-7-138,1 0 0,0 0 0,0 0 0,0 0 0,0-1 0,0 1 0,4-2 0,12-2-37,29 4 348,-16 0-3210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4:16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 7296,'0'0'14,"1"1"1,-1-1 0,1 1-1,-1-1 1,1 1 0,-1-1-1,1 1 1,-1-1-1,1 1 1,-1-1 0,1 0-1,-1 1 1,1-1 0,0 0-1,-1 1 1,1-1 0,0 0-1,-1 0 1,1 0-1,0 0 1,-1 0 0,1 1-1,0-1 1,-1 0 0,1-1-1,0 1 1,-1 0 0,1 0-1,0 0 1,-1 0-1,2-1 1,29-9 817,-15 5-148,109-7 736,-31 4-600,79-8-436,215 7 0,-253 12 61,298-8 6,-355 1-468,112 10 1,37-1 390,-204-9-293,-20 3-71,0 0 0,0 0 0,0 1 0,0-1 0,0 1 0,0-1 0,1 1 1,-1 0-1,0 1 0,6 0 0,-8 0-298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4:47.48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500 94 4992,'4'1'44,"0"0"1,0 0 0,0 0-1,0 0 1,0-1-1,1 0 1,-1 0-1,0 0 1,0 0-1,5-1 1,18 0 233,165 21 1198,63 2-136,-225-22-1207,-1 2 0,1 1 1,49 12-1,-42-7 59,63 7 0,-89-14-146,-1-2-1,1 1 1,16-4-1,19-1 904,-51 5-821,-415 11-128,109-17 0,188 0 0,-49 9 0,5 0 0,149-3 0,-32-2 0,-99-15 0,130 12 0,26 2 0,19-5 0,87 13 0,26-15 0,66-2 0,-37 16 38,128-5 52,-220 0-90,110 13 0,-146-9 0,-21-2 0,0-1 0,25-4 0,-26 3 0,-17 1 2,-1 0 1,1 0 0,-1 0 0,1 0 0,-1 0-1,1 0 1,-1 0 0,1-1 0,-1 1 0,1 0-1,-1 0 1,1 0 0,-1 0 0,1-1 0,-1 1-1,1 0 1,-1 0 0,1-1 0,-1 1 0,0-1 0,1 1-1,-1 0 1,1-1 0,-1 1 0,0-1 0,0 1-1,1 0 1,-1-1 0,0 1 0,0-1 0,1 1-1,-1-1 1,0 1 0,0-1 0,0 1 0,0-1-1,0 1 1,0-1 0,0 0 0,0 1 0,0-1-1,0 1 1,0-1 0,0 1 0,0-1 0,0 1-1,0-1 1,-1 1 0,1-1 0,0 1 0,0-1-1,-1 1 1,1-1 0,0 1 0,-1 0 0,1-1-1,0 1 1,-1-1 0,-2-2 25,1-1 0,-1 1 1,1 0-1,-1 0 0,0 1 0,-6-5 0,-5-1-8,-1 1 0,0 0 0,0 1 0,-1 1 0,-25-5 0,-85-9 117,71 12-116,-51-5-21,-154 2 0,248 10 4,0 0 1,-1 2-1,1-1 0,0 2 1,-20 5-1,27-6-117,1 0 0,-1 0 0,1 0-1,-1 1 1,1 0 0,0-1 0,0 2-1,0-1 1,0 0 0,1 1 0,-1-1-1,1 1 1,0 0 0,0 0 0,1 0-1,-4 7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4:48.86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508 70 3712,'89'-1'768,"117"-17"0,-65-1 384,258 0 0,-333 21-671,-38-1 2344,-58-7-2270,-139-4-124,-182 13 1,129 2-271,-200 7 95,180-7-21,242-5-235,0 0 0,0 0 0,0 0 0,0 0 0,0 0 0,0 0 0,1 0 0,-1 0 0,0 0 0,0 0 0,0 0 0,0 0 0,0 0 0,0 0 0,0 0 0,0 0 0,0 0 0,0 1 0,0-1 0,0 0 0,0 0 0,0 0 0,0 0 0,0 0 0,0 0 0,0 0 0,0 0 0,0 0 0,0 0 0,0 0 0,0 0 0,0 0 0,0 1 0,0-1 0,0 0 0,0 0 0,0 0 0,0 0 0,0 0 0,0 0 0,0 0 0,0 0 0,0 0 0,0 0 0,-1 0 0,1 0 0,0 0 0,0 0 0,0 0 0,0 0 0,0 0 0,0 0 0,0 0 0,0 1 0,0-1 0,0 0 0,0 0 0,0 0 0,0 0 0,0 0 0,-1 0 0,7 3 0,10 4 0,0-1 0,1-1 0,0-1 0,30 4 0,75 0 0,-51-4 0,283 38 0,-35-3 0,-168-27 0,163-9 0,-291-2 0,-18-1 0,0 1 0,0-1 0,0 0 0,0-1 0,-1 1 0,1-1 0,6-1 0,-11 2 0,0 0 0,0-1 0,1 1 0,-1 0 0,0 0 0,0 0 0,0 0 0,0 0 0,0 0 0,0 0 0,0-1 0,0 1 0,0 0 0,0 0 0,0 0 0,0 0 0,0 0 0,0 0 0,0 0 0,0-1 0,0 1 0,0 0 0,0 0 0,0 0 0,0 0 0,0 0 0,0 0 0,0 0 0,0-1 0,0 1 0,0 0 0,-1 0 0,1 0 0,0 0 0,0 0 0,0 0 0,0 0 0,0 0 0,0 0 0,0-1 0,0 1 0,0 0 0,-1 0 0,1 0 0,0 0 0,0 0 0,0 0 0,0 0 0,0 0 0,0 0 0,0 0 0,-1 0 0,1 0 0,0 0 0,0 0 0,0 0 0,0 0 0,0 0 0,0 0 0,-1 0 0,1 0 0,0 0 0,0 0 0,0 0 0,0 0 0,0 0 0,0 1 0,0-1 0,-1 0 0,-66-9 0,-110-1 0,-73 17 0,69 0 0,137-6 0,-309-4 0,287-1 0,0-3 0,1-4 0,-87-24 0,134 27 0,18 8 0,0-1 0,0 1 0,1 0 0,-1 0 0,0-1 0,0 1 0,0 0 0,0 0 0,1 0 0,-1-1 0,0 1 0,0 0 0,1 0 0,-1 0 0,0-1 0,0 1 0,1 0 0,-1 0 0,0 0 0,1 0 0,-1 0 0,0 0 0,0 0 0,1 0 0,-1 0 0,0 0 0,1 0 0,-1 0 0,0 0 0,1 0 0,37-2 0,359-11-47,137 3-162,-499 11 15,54 4-3047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4:50.13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1 226 6272,'47'-20'278,"67"-23"1700,-95 37-1687,1 1 1,1 1-1,-1 0 0,21 0 0,258 6 1250,17-1-778,-71-16-507,320-63 0,-457 57 362,-122 21-612,-367 27 266,-68-2-272,422-25 0,-652-26 0,560 25-58,57 3 9,45 0-64,17-2 111,0 0-1,0 0 1,0 0-1,0 0 1,0 1-1,-1-1 1,1 0-1,0 0 1,0 0-1,0 0 1,0 0-1,0 0 1,0 0-1,0 0 1,0 1-1,0-1 1,0 0-1,0 0 1,0 0-1,0 0 1,0 0-1,0 0 1,0 1-1,0-1 1,0 0-1,0 0 1,0 0-1,0 0 1,0 0-1,0 0 1,0 1-1,0-1 1,0 0-1,0 0 1,0 0-1,0 0 1,0 0-1,0 0 1,1 0-1,-1 1 1,0-1-1,0 0 1,0 0-1,0 0 1,0 0-1,0 0 1,0 0-1,0 0 1,1 0-1,-1 0 1,0 0-1,28 12-138,44 3 3,0-3 1,86 3-1,-87-10 39,395 17-48,-341-24 71,213-33 0,-289 26-25,0-3 0,-1-2-1,67-29 1,-102 37-211,1 0 1,14-10-1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4:51.55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482 200 4864,'310'3'945,"67"5"435,-202 12 1620,-182-23-2593,-17-3-273,-102-10 251,-154 2-1,97 7-257,-10-4-25,-291-15 202,437 26-198,71-12-84,25-5-35,1 3 1,63-11-1,109-5-61,-90 14 36,184-16-178,-257 30 142,0 3 0,0 3 0,81 14 0,-128-16 14,0 1-1,-1 0 1,1 0 0,-1 1-1,15 7 1,-65-4 60,-88-11 0,34 0 0,-269-8 53,-51-1 43,391 14 10,46 0-221,0 0-4,28 1-1310,3 0-5099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8:05.9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11264,'0'0'768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4:52.67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1 231 6656,'10'4'42,"1"0"1,1-1 0,-1 0-1,0-1 1,1 0 0,-1-1-1,1 0 1,16-2 0,892-35 2922,-628 33-2325,-169 4-299,-122-1-340,-1 0-1,0 0 1,0 0-1,1 1 1,-1-1-1,0 0 0,1 0 1,-1 0-1,0 0 1,0 0-1,1 0 1,-1 0-1,0 0 0,0 0 1,1 0-1,-1 0 1,0 0-1,1 0 1,-1 0-1,0-1 0,0 1 1,1 0-1,-1 0 1,0 0-1,0 0 1,1 0-1,-1-1 1,0 1-1,0 0 0,0 0 1,1 0-1,-1-1 1,0 1-1,0 0 1,0 0-1,0 0 0,1-1 1,-1 1-1,0 0 1,0-1-1,0 1 1,0 0-1,0 0 0,0-1 1,0 1-1,0 0 1,0 0-1,0-1 1,-12-14 4,-25-9-10,9 11 9,-1 1 0,0 2 0,-1 1 0,0 1 0,0 2 0,-45-5 0,-192 4 53,171 7-36,-409-23 257,389 3-278,675 5-278,-306 14-176,-76-1-201,-307-9 271,45 5 243,-196-6-2129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4:54.30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0 375 9216,'381'8'768,"32"-22"-128,-399 13-634,601-27 756,-468 28-883,56 3-142,-143 1-121,-60-3 377,1-1 0,-1 0 0,1 0 1,-1 0-1,0 0 0,1 0 0,-1 1 0,1-1 1,-1 0-1,1 0 0,-1 0 0,0 0 0,1 0 1,-1 0-1,1 0 0,-1-1 0,1 1 0,-1 0 1,0 0-1,1 0 0,-1 0 0,1 0 0,-1-1 1,0 1-1,1 0 0,-1 0 0,0-1 0,1 1 1,-4-4-17,3 5 8,-11-6-35,0 1 1,0 0-1,-1 1 1,1 0-1,-21-1 1,-8-3-38,-66-19 64,-103-19 46,-195-8 361,288 37-263,1-4 0,-162-52 0,212 52 224,0 3-1,-1 2 1,0 4 0,-1 2 0,-84 1 0,206 19-238,351 48-107,-301-43 0,368 26 0,-394-38 0,27-2-54,185-22 1,-148 10-127,-84 8-59,-1-3 1,112-23-1,-684 171-38,478-133-25,-22 5-1467,-64 27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4:55.96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0 270 6528,'172'-9'764,"44"2"541,222 8 487,87-28-1301,34-17-363,-424 34-173,155 9 1,-203 3 5,39 10-538,-52-4-148,-109-31-917,15 13 1618,0 1 1,-1 1 0,0 1-1,-1 1 1,-23-3 0,-111-9 46,65 10-13,-185-17 863,209 20-487,-308 7 909,250 3-972,-140-10 0,-154-50 1341,353 48-1314,0 3-1,-79 5 1,-57-3-34,140 1-166,62 1-150,0 0 0,-1 0 0,1 0 0,0 0 0,0 0 0,-1 0 0,1 0 0,0 0 0,-1 0 0,1 0 0,0 1 0,0-1 0,-1 0 0,1 0 0,0 0 0,0 0 0,-1 1 0,1-1 0,0 0 0,0 0 0,0 0 0,-1 1 0,1-1 0,0 0 0,0 0 0,0 1 0,0-1 0,0 0 0,0 1 0,-1-1 0,1 0 0,0 0 0,0 1 0,0-1 0,0 0 0,0 1 0,0-1 0,0 0 0,0 0 0,0 1 0,0-1 0,0 0 0,1 1 0,-1-1 0,0 0 0,0 0 0,0 1 0,0-1 0,0 0 0,6 13 0,-6-13 0,3 4 0,0-1 0,0 1 0,0 0 0,1-1 0,-1 0 0,1 0 0,0 0 0,0 0 0,0 0 0,0-1 0,0 0 0,1 0 0,4 2 0,11 2 0,33 8 0,-47-13 0,65 11 0,1-4 0,138-1 0,-5-9 0,126 1 0,76 26 0,-359-23-324,91-8 0,-2-1-415,-96 8-1245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4:56.75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0 9472,'1'2'0,"1"0"0,0 0 0,0-1 0,0 0 0,0 1 0,0-1 0,0 0 0,0 0 0,1 0 0,-1 0 0,0 0 0,1 0 0,-1-1 0,0 1 0,1-1 0,-1 0 0,1 0 0,-1 0 0,1 0 0,-1 0 0,0 0 0,1-1 0,4 0 0,20-2 37,0 1 0,1 1 1,27 3-1,85 14 263,-37-3-109,511 26 1622,-503-36-1770,126-13-1,291-30-2749,-520 39 2641,23 1-295,-25 1 126,1 0 0,-1-1 0,1-1 0,-1 1 1,1-1-1,-1 0 0,0 0 0,1 0 1,7-4-1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4:58.21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865 98 5248,'-123'15'1269,"-1"-6"0,0-6 1,-161-15-1,216 4-638,-63-3 317,125 13-948,15 1 0,18 3 0,185-16 0,-71 1 0,705 32-235,-688-19 135,1-6 1,205-30-1,-330 30-14,57 3 1,-41 0 490,-52-1-324,0-1 1,1 0-1,-1 1 0,0-1 1,1 0-1,-1 0 1,-2-2-1,-11-4 10,-44-10 5,-1 2-1,-1 3 1,-1 3 0,1 3-1,-73 1 1,12 7-68,-830 33 0,834-27 103,-78 7 156,196-15-251,0 0 0,-1 0 0,1 0 0,0 1 0,0-1 0,-1 0 0,1 1 0,0-1 0,0 0 0,0 1 0,-1 0 0,1-1 0,0 1 0,0 0 0,0-1 0,0 1 0,0 0 0,-1 1 0,2-1-4,0-1 1,0 1-1,-1 0 1,1-1-1,0 1 0,0 0 1,0 0-1,0-1 1,0 1-1,0 0 1,0 0-1,0-1 1,0 1-1,0 0 1,0 0-1,0-1 1,1 1-1,-1 0 1,0-1-1,1 1 0,-1 0 1,1 0-1,2 4 15,0-1-1,0 0 1,1 0 0,0 0-1,0 0 1,6 5-1,5 1-8,1 0 1,0-1-1,0 0 0,0-2 0,1 0 0,0-1 0,19 5 0,129 20 56,-130-26-63,186 25-3,352 1 0,-353-29 0,267-5 0,-295-21 0,-138 16 0,-54 8 0,1 0 0,-1 0 0,0 0 0,0 0 0,1 0 0,-1 0 0,0 0 0,0 0 0,1 0 0,-1 0 0,0 0 0,0-1 0,0 1 0,1 0 0,-1 0 0,0 0 0,0 0 0,0 0 0,1 0 0,-1 0 0,0-1 0,0 1 0,0 0 0,0 0 0,1 0 0,-1 0 0,0-1 0,0 1 0,0 0 0,0 0 0,0 0 0,0-1 0,1 1 0,-7-7 0,-14-4 0,19 11 0,-25-11 0,1 2 0,-2 0 0,1 2 0,-1 1 0,-32-3 0,-143-4 0,156 11 0,-52-2 192,-178-29 0,353 44-278,1-4 1,89-2 0,46 2-43,-187-3 128,-26-3 0,0-1 0,0 0 0,0 0 0,0 0 0,0 0 0,0 0 0,0 0 0,0 1 0,1-1 0,-1 0 0,0 0 0,0 0 0,0 0 0,0 0 0,0 1 0,0-1 0,0 0 0,0 0 0,0 0 0,0 0 0,0 0 0,0 1 0,0-1 0,0 0 0,0 0 0,-1 0 0,1 0 0,0 0 0,0 1 0,0-1 0,0 0 0,0 0 0,0 0 0,0 0 0,0 0 0,0 0 0,-1 0 0,1 1 0,0-1 0,0 0 0,0 0 0,0 0 0,0 0 0,0 0 0,-1 0 0,1 0 0,0 0 0,0 0 0,0 0 0,0 0 0,0 0 0,-1 0 0,1 0 0,0 0 0,0 0 0,0 0 0,0 0 0,0 0 0,-1 0 0,1 0 0,0 0 0,-9 2 0,0 1 0,0-2 0,-12 2 0,-100 0 167,-204-19 0,199 6-139,121 10-184,4-1 45,0 1 1,0 0-1,0 0 1,0 0-1,0 0 1,0 0 0,0 0-1,0 1 1,0-1-1,0 0 1,0 0-1,0 1 1,0-1-1,-1 1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06.1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83 9600,'-1'19'101,"-1"-29"247,-1-38 791,2 43-914,2-34 1418,5 50-1515,5 29-128,-1 0 0,-3 1 0,-1 0 0,1 83 0,-10-117 34,3-7-30,0 0 0,0 0 0,-1 0 0,1 0-1,0-1 1,0 1 0,0 0 0,0 0 0,0 0 0,0 0-1,0 0 1,0 0 0,0 0 0,0 0 0,0 0 0,0 0 0,0 0-1,0 0 1,0 0 0,0-1 0,0 1 0,0 0 0,-1 0-1,1 0 1,0 0 0,0 0 0,0 0 0,0 0 0,0 0 0,0 0-1,0 0 1,0 0 0,0 0 0,0 0 0,-1 0 0,1 0 0,0 0-1,0 0 1,0 0 0,0 0 0,0 0 0,0 0 0,0 0-1,0 0 1,0 0 0,0 0 0,-1 0 0,1 1 0,0-1 0,0 0-1,0 0 1,0-29 26,2-1 1,7-38-1,-6 54-23,0 0 1,1 1-1,1-1 0,0 1 1,0 0-1,2 0 0,7-12 1,-13 22-8,1 1 0,0 0 0,0 0 0,0-1 0,0 1 0,0 0 0,1 1 0,-1-1 0,1 0 0,-1 1 0,1-1 0,-1 1 0,1 0 0,0 0 0,0 0 0,-1 0 0,1 0 0,0 1 0,0-1 0,0 1 0,0 0 0,0 0 0,0 0 0,0 0 0,0 0 0,0 1 0,0-1 0,-1 1 0,1 0 0,0 0 0,0 0 0,-1 0 0,1 0 0,4 3 0,-3-1 0,1 0 0,0 0 0,-1 0 0,0 0 0,0 1 0,0-1 0,0 1 0,-1 0 0,1 1 0,-1-1 0,0 0 0,0 1 0,-1 0 0,1-1 0,-1 1 0,0 0 0,0 1 0,1 7 0,-2 6-178,-1 1 1,0-1-1,-4 25 1,-2 26-521,7-70 651,-1 0 0,0 1 1,0-1-1,0 0 1,1 0-1,-1 0 0,0 0 1,0 0-1,1 0 1,-1 0-1,0 0 0,0 0 1,1 0-1,-1 0 1,0 0-1,0 0 0,1 0 1,-1 0-1,0 0 1,0 0-1,1 0 0,-1 0 1,0 0-1,0 0 1,1-1-1,-1 1 0,0 0 1,0 0-1,0 0 0,1 0 1,-1 0-1,0-1 1,0 1-1,0 0 0,0 0 1,1 0-1,-1-1 1,0 1-1,0 0 0,0 0 1,0-1-1,0 1 1,0 0-1,0 0 0,0-1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06.6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1 8704,'-7'11'42,"0"1"1,1 0 0,0 0-1,1 1 1,0-1 0,1 1-1,0 0 1,-3 23 0,7-32-28,-1-1 0,1 1 1,0-1-1,0 1 1,0-1-1,0 0 0,1 1 1,-1-1-1,1 1 0,0-1 1,0 0-1,0 1 1,0-1-1,1 0 0,-1 0 1,1 0-1,0 0 0,0 0 1,0 0-1,0-1 1,0 1-1,1 0 0,-1-1 1,1 0-1,0 0 0,-1 0 1,1 0-1,0 0 0,0 0 1,1-1-1,-1 0 1,0 1-1,0-1 0,1 0 1,5 1-1,-1-1-11,-1 0 0,0 0 0,1-1-1,-1 0 1,1 0 0,-1-1 0,0 1 0,1-2 0,-1 1-1,0-1 1,0 0 0,0 0 0,0-1 0,0 0 0,-1-1 0,9-4-1,-13 6-5,1 0 0,0 0 0,-1 0-1,1 0 1,-1 0 0,1-1 0,-1 1 0,0-1-1,0 0 1,-1 0 0,1 1 0,0-1-1,-1 0 1,1 0 0,-1-1 0,0 1 0,0 0-1,-1 0 1,1-1 0,-1 1 0,1 0-1,-1-1 1,0 1 0,0 0 0,0-1 0,-1 1-1,1 0 1,-1 0 0,0-1 0,0 1-1,0 0 1,0 0 0,-1 0 0,1 0 0,-1 0-1,0 0 1,1 0 0,-1 1 0,-1-1 0,1 1-1,0-1 1,-1 1 0,1 0 0,-1 0-1,1 0 1,-1 0 0,-4-1 0,0-1 3,-1 0 1,0 1-1,-1 0 1,1 0-1,-1 1 1,1 0-1,-1 1 1,0 0-1,-13 0 0,16 1-550,0 0 0,0 1 0,0 0 0,-11 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07.2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19 7424,'-23'8'288,"22"-8"-283,1 0 1,0 0-1,0 0 1,0 0-1,0 0 1,0 0-1,0 0 1,-1 0-1,1 0 1,0 0-1,0 0 0,0 0 1,0 0-1,0 0 1,0 0-1,0 0 1,-1 0-1,1 0 1,0 0-1,0 0 1,0 0-1,0 0 1,0 0-1,0 0 1,0 0-1,0-1 1,0 1-1,-1 0 1,1 0-1,0 0 1,0 0-1,0 0 1,0 0-1,0 0 0,0 0 1,0-1-1,0 1 1,0 0-1,0 0 1,0 0-1,0 0 1,0 0-1,0 0 1,0-1-1,0 1 1,7-11 222,5-1 572,-5 11 158,-7 3-861,1 0 0,0 0 0,0 1-1,-1-1 1,1 0 0,-1 0 0,0 0 0,1 1 0,-1 2 0,0-1-158,4 36 338,1 22 225,21 94-1,-27-166-471,0 0 1,0 0-1,1 0 0,0-1 0,1 1 0,0 0 0,1 0 1,0 0-1,6-17 0,-4 15-33,1 0 0,0-1 0,0 2 0,1-1 0,1 1 0,0 0 0,15-18 0,-20 26 3,1 1 0,-1-1 0,1 1 0,-1 0 0,1 0 0,0 0 0,0 0 0,0 0 0,0 1 0,0-1 0,0 1 0,1 0 0,-1 0 0,0 0 0,1 0 0,-1 0 0,5 1 0,-5 0 0,1 0 0,-1 1 0,1 0 0,-1 0 0,0 0 0,0 0 0,1 0 0,-1 0 0,0 1 0,0 0 0,0-1 0,-1 1 0,1 1 0,4 3 0,0 2 0,1 0 0,-2 1 0,1 0 0,-1 0 0,0 0 0,-1 1 0,0 0 0,-1 0 0,6 18 0,7 50-64,-19-67-1942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07.9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0 8704,'-7'4'0,"7"-4"0,-1 1 0,0-1 0,0 0 0,1 1 0,-1-1 0,0 0 0,1 1 0,-1-1 0,0 1 0,1-1 0,-1 1 0,0-1 0,1 1 0,-1-1 0,1 1 0,-1-1 0,1 1 0,-1 0 0,1-1 0,0 1 0,-1 0 0,1 0 0,0-1 0,0 1 0,-1 0 0,1 0 0,0-1 0,0 1 0,0 0 0,0 0 0,0 0 0,0-1 0,0 1 0,0 0 0,0 0 0,1 0 0,-1-1 0,0 2 0,5 25 141,-2 1 0,-1-1 0,-2 49-1,-1-47-63,-2 22 197,-19 95 1,-2 22 818,23-151-601,3-30-114,1-4-352,42-355 124,-44 362-150,0-1 0,1 0 0,0 1 0,1-1 0,0 1 0,1-1 0,0 1 0,6-9 0,-7 14 0,-1 1 0,1 0 0,0 0 0,0 0 0,0 1 0,1-1 0,0 1 0,-1 0 0,1 0 0,0 0 0,0 0 0,1 1 0,-1 0 0,0 0 0,1 0 0,0 0 0,-1 1 0,1-1 0,8 0 0,-7 1 0,0 0 0,0 1 0,0 0 0,0 0 0,0 1 0,0-1 0,0 1 0,0 1 0,0-1 0,-1 1 0,1 0 0,8 4 0,-11-4 0,0 0 0,0 0 0,-1 0 0,1 0 0,0 1 0,-1-1 0,0 1 0,1 0 0,-1-1 0,0 1 0,-1 0 0,1 0 0,0 1 0,-1-1 0,0 0 0,0 0 0,0 1 0,0-1 0,0 1 0,-1-1 0,1 1 0,-1 6 0,0 0 12,0-1 0,-1 1 0,-1 0 0,1-1 0,-2 1 0,1-1 0,-1 0 0,0 0 0,-1 0 0,0 0 0,-1 0 0,0-1 0,0 0 0,-1 0 0,0 0 1,0 0-1,0-1 0,-1 0 0,-1-1 0,1 0 0,-1 0 0,-14 9 0,11-10-176,0 0 1,1 0-1,-2-1 1,1 0-1,0-1 1,-1-1-1,0 1 1,-16 0-1,28-3 115,-1 0-1,1 0 1,0 0 0,-1 0 0,1 0-1,0 0 1,-1 0 0,1 0-1,0 0 1,-1 0 0,1-1 0,0 1-1,-1 0 1,1 0 0,0 0 0,-1 0-1,1-1 1,0 1 0,-1 0-1,1 0 1,0 0 0,0-1 0,-1 1-1,1 0 1,0-1 0,0 1-1,-1 0 1,1 0 0,0-1 0,0 1-1,0 0 1,0-1 0,0 1-1,-1 0 1,1-1 0,0 1 0,0 0-1,0-1 1,0 1 0,0-1 0,0 1-1,0 0 1,0-1 0,0 1-1,0 0 1,1-1 0,-1 0-174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08.4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1 10880,'-7'9'20,"-6"6"66,13-15-85,0 0-1,-1 0 1,1 0-1,0 0 1,0 0-1,0 1 1,0-1-1,0 0 1,0 0-1,-1 0 1,1 0-1,0 0 1,0 0-1,0 0 1,0 0-1,0 0 1,0-1-1,-1 1 1,1 0-1,0 0 1,0 0-1,0 0 0,0 0 1,0 0-1,0 0 1,-1 0-1,1 0 1,0 0-1,0 0 1,0 0-1,0 0 1,0-1-1,0 1 1,0 0-1,0 0 1,0 0-1,0 0 1,0 0-1,-1 0 1,1 0-1,0-1 1,0 1-1,0 0 1,0 0-1,0 0 1,0 0-1,0 0 1,0 0-1,0-1 1,0 1-1,0 0 1,0 0-1,0 0 1,0 0-1,1-9-5,-1 9 5,0 0 0,0 0 1,0 0-1,0 0 0,0 0 1,0-1-1,1 1 0,-1 0 1,0 0-1,0 0 1,0 0-1,0 0 0,0 0 1,0 0-1,1 0 0,-1 0 1,0 0-1,0 0 0,0 0 1,0 0-1,0 0 0,1 0 1,-1 0-1,0 0 0,0 0 1,0 0-1,0 0 0,0 0 1,1 0-1,-1 0 0,0 0 1,0 0-1,0 0 1,0 0-1,0 0 0,0 0 1,1 0-1,-1 0 0,0 0 1,0 0-1,0 0 0,0 1 1,0-1-1,0 0 0,0 0 1,0 0-1,1 0 0,-1 0 1,0 0-1,0 1 0,0-1 1,0 0-1,0 0 1,0 0-1,0 0 0,0 0 1,0 0-1,0 1 0,0-1 1,0 0-1,3 12 41,-1 0 0,-1 0-1,0 0 1,0 0 0,-1 0 0,-3 23-1,1-10 38,-4 126 690,5-142-636,-2-7 144,-1-19 105,4 3-296,1-1-1,1 0 1,0 1-1,1-1 1,0 1 0,1 0-1,1 0 1,0 0 0,1 1-1,9-18 1,-11 26-122,-1-1 1,1 1-1,0 0 0,0 0 1,0 0-1,1 1 0,0-1 1,0 1-1,0 0 1,0 1-1,1-1 0,-1 1 1,1 0-1,0 0 0,0 1 1,0 0-1,0 0 1,0 0-1,1 1 0,-1 0 1,0 0-1,1 0 0,-1 1 1,1 0-1,11 2 1,-4 0-1756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8:07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12672,'0'0'256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08.8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8 10496,'0'-1'2,"-1"0"0,0 1 0,0-1 1,0 0-1,0 1 0,0-1 0,0 1 0,0-1 1,0 1-1,1 0 0,-2 0 0,1-1 1,0 1-1,0 0 0,0 0 0,0 0 0,0 0 1,0 0-1,-1 0 0,11 15 97,8 12 14,-14-18-57,0-1 0,-1 1 0,0-1 0,0 1 0,-1 0 1,0 0-1,-1-1 0,0 1 0,0 0 0,-1 0 0,0 0 0,-1-1 0,0 1 1,0-1-1,-1 1 0,0-1 0,0 0 0,-6 11 0,8-19-238,1 1-1,-1 0 0,1 0 1,-1 0-1,1 0 0,-1-1 1,1 1-1,-1 0 0,0-1 1,1 1-1,-1 0 0,0-1 1,0 1-1,0-1 0,0 1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09.1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 11904,'0'11'0,"-2"7"-128,7-12 0,6-6-384,-5 0 0,1 0-896,-1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09.7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1 9600,'0'0'0,"-1"-1"0,1 1 0,0 0 0,-1 0 0,1 0 0,-1 0 0,1 0 0,0 0 0,-1 0 0,1 1 0,-1-1 0,1 0 0,0 0 0,-1 0 0,1 0 0,0 0 0,-1 1 0,1-1 0,-1 0 0,1 0 0,0 1 0,0-1 0,-1 0 0,1 0 0,0 1 0,-1-1 0,1 0 0,0 1 0,0-1 0,0 0 0,-1 1 0,1-1 0,0 1 0,0-1 0,0 0 0,0 1 0,0-1 0,0 1 0,0-1 0,0 0 0,0 1 0,0-1 0,0 1 0,0-1 0,0 0 0,0 1 0,0-1 0,0 1 0,12 26 0,-2-6 0,-8-6-2,0 1 1,-1 0-1,-1 0 1,0 0 0,-1-1-1,-1 1 1,-5 21-1,1-11 37,-2-1 0,-1 1 0,-18 37 0,69-128 455,-27 33-418,31-61 6,-39 81-78,1 1 0,0-1 0,1 1 0,0 0 0,14-12 0,-22 22 0,0 1 0,0-1 0,0 0 0,0 0 0,0 0 0,0 1 0,0-1 0,0 0 0,0 1 0,0-1 0,0 1 0,1 0 0,-1-1 0,0 1 0,0 0 0,0 0 0,1-1 0,-1 1 0,0 0 0,0 0 0,1 0 0,-1 1 0,2-1 0,-2 1 0,1 0 0,-1 0 0,0 0 0,1 0 0,-1 0 0,0 0 0,0 0 0,0 0 0,0 0 0,0 1 0,0-1 0,0 0 0,0 1 0,0-1 0,0 3 0,2 2 0,-1 1 0,0 0 0,0 0 0,-1 0 0,0 0 0,0 0 0,0 8 0,-2 8 21,-1 0 0,-1 0 1,0 0-1,-12 34 0,14-53-1,2-5 12,4-12 58,30-68 174,-11 34-264,39-54 0,-63 100 0,0 0 0,1 1 0,-1-1 0,1 0 0,-1 1 0,1-1 0,-1 0 0,1 1 0,0-1 0,-1 1 0,1-1 0,0 1 0,-1-1 0,1 1 0,0-1 0,0 1 0,-1 0 0,2-1 0,-1 1 0,-1 0 0,0 1 0,1-1 0,-1 0 0,0 0 0,1 1 0,-1-1 0,0 0 0,1 0 0,-1 1 0,0-1 0,0 0 0,1 1 0,-1-1 0,0 0 0,0 1 0,0-1 0,1 0 0,-1 1 0,0-1 0,0 1 0,0-1 0,0 0 0,0 1 0,0-1 0,0 1 0,1 36 0,-1-30 0,-8 109 229,1 16 54,7-131-287,0-1 1,0 1 0,-1 0 0,1-1 0,0 1 0,0-1-1,1 1 1,-1-1 0,0 1 0,0-1 0,0 1-1,0-1 1,0 1 0,0-1 0,1 1 0,-1-1-1,0 1 1,1-1 0,-1 1 0,0-1 0,0 0-1,1 1 1,-1-1 0,1 1 0,-1-1 0,0 0 0,1 1-1,-1-1 1,1 0 0,-1 0 0,1 1 0,-1-1-1,1 0 1,-1 0 0,1 0 0,1 0-5,0 0 1,0 0 0,0 0-1,-1-1 1,1 1 0,0-1-1,0 1 1,-1-1-1,1 0 1,3-1 0,4-4-51,0 0 0,-1 0 1,9-9-1,41-43-1713,-29 30-4351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0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13 149 8192,'-13'21'0,"13"-21"1,0 0 1,0 0-1,1 0 1,-1 0 0,0-1-1,0 1 1,0 0-1,0 0 1,0 0-1,0 0 1,0 0-1,0 0 1,0 0-1,0-1 1,0 1 0,0 0-1,1 0 1,-1 0-1,0 0 1,0 0-1,0 0 1,0 0-1,0 0 1,0 0 0,1 0-1,-1 0 1,0 0-1,0 0 1,0 0-1,0 0 1,0 0-1,0 0 1,1 0-1,-1 0 1,0 0 0,0 0-1,0 0 1,0 0-1,0 0 1,0 0-1,1 0 1,-1 0-1,0 0 1,0 0 0,0 0-1,0 0 1,0 0-1,1 1 1,3 8 178,2 16 204,-5 117 341,2-97-2624</inkml:trace>
  <inkml:trace contextRef="#ctx0" brushRef="#br0" timeOffset="1">36 1 12672,'0'6'0,"0"7"0,0-6 0,0-6 0,0 3 0,0-1-256,0 4 128,-1 1-384,-2 0 128,3 2-896,-3-5 128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0.5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1 8960,'-21'58'0,"2"2"0,-14 81 0,16-41 106,16-99-99,1 0 0,0 1-1,0-1 1,0 0 0,0 0-1,0 0 1,0 0 0,1 0-1,-1 0 1,0 0-1,1 0 1,-1 0 0,0 0-1,1 0 1,-1 0 0,1 0-1,-1 0 1,1 0 0,0-1-1,-1 1 1,1 0-1,0 0 1,0-1 0,-1 1-1,1 0 1,0-1 0,0 1-1,0-1 1,0 1 0,0-1-1,0 1 1,0-1-1,0 0 1,0 1 0,0-1-1,0 0 1,0 0 0,0 0-1,0 0 1,0 0 0,0 0-1,1 0 1,4 0 16,0-1 1,0 1-1,0-1 1,0-1 0,11-3-1,20-10 264,53-31 0,-45 22-285,-16 5-1453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0.9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12544,'15'3'0,"14"1"-128,-14-3 128,-3-1-128,2 0 0,-2 0-640,9 0 128,5-1 384,-7-2 0,0 2-6912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1.2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37 214 11904,'-4'0'0,"-6"0"0,9 7 0,1 4 0,-3 1 0,3 6-128,-3-1 0,-1 2-128,0-4 0,0 0-512,0-4 128</inkml:trace>
  <inkml:trace contextRef="#ctx0" brushRef="#br0" timeOffset="1">54 0 12928,'0'19'0,"-2"13"0,9-24 0,4-12-512,-6 4 128,2-4-896,-3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1.8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14 8448,'-3'55'-69,"3"1"-1,7 62 1,-1-30 21,-6-87 49,0-1 0,0 0 0,0 1 0,0-1 0,0 0 0,0 1 1,0-1-1,0 0 0,0 1 0,0-1 0,0 1 0,0-1 0,0 0 0,0 1 0,0-1 1,0 0-1,0 1 0,0-1 0,0 0 0,1 1 0,-1-1 0,0 0 0,0 1 1,0-1-1,1 0 0,-1 1 0,0-1 0,1 0 0,-1 0 0,0 1 0,0-1 0,1 0 1,-1 0-1,0 0 0,1 0 0,-1 1 0,0-1 0,1 0 0,-1 0 0,1 0 1,-1 0-1,1 0 0,13-12 111,11-25 112,6-33-27,-21 45-92,1 1 0,23-38 0,-33 61-105,0 0 0,0-1 0,0 1 0,0 0 0,0 0 0,0 0 0,1 0 0,-1 0 0,0 0 0,1 0 0,-1 0 0,2-1 0,-2 2 0,0 0 0,-1 0 0,1-1 0,0 1 0,0 0 0,-1 0-1,1 0 1,0 0 0,-1 0 0,1 0 0,0 1 0,-1-1 0,1 0 0,0 0 0,0 0 0,-1 1 0,1-1 0,-1 0 0,2 1 0,1 2 7,1 1 1,-1-1-1,0 0 1,-1 1 0,1-1-1,-1 1 1,3 4-1,1 2 40,2 3-38,-2-2-5,1-1-1,0 0 1,1 0-1,16 16 1,-21-24-4,0 1-1,0-1 1,0 0 0,1 0 0,-1 0-1,1 0 1,-1-1 0,1 1 0,0-1-1,-1 0 1,1 0 0,0-1 0,0 1-1,0-1 1,0 1 0,0-1 0,0-1-1,-1 1 1,1 0 0,4-2 0,-3 1-37,1-1 0,-1 0 0,0 0 0,0-1 1,0 0-1,-1 0 0,1 0 0,-1 0 0,1 0 0,-1-1 1,0 0-1,0 0 0,-1 0 0,1 0 0,-1-1 1,0 1-1,0-1 0,0 0 0,-1 0 0,3-8 0,-2 7-9,-1-1 0,0 0-1,0 0 1,0 0 0,-1 0-1,0 0 1,0 0 0,-1 0-1,0 0 1,0 0 0,-1 0-1,0-1 1,0 1 0,-1 0-1,-3-10 1,4 15 63,0 0 0,0-1 0,0 1 0,0 0 1,0 0-1,-1 0 0,1 0 0,0 1 0,-1-1 0,0 0 0,1 0 0,-1 1 0,0-1 0,0 1 0,0 0 1,0 0-1,0-1 0,0 1 0,0 0 0,-1 1 0,1-1 0,0 0 0,0 1 0,-1-1 0,1 1 0,0 0 1,-1 0-1,-3 0 0,2 0 34,0 1-1,0 0 1,0 0 0,0 1 0,0-1 0,0 1 0,0 0 0,0 0 0,1 0-1,-1 1 1,1-1 0,-1 1 0,1 0 0,-5 5 0,-1 3 54,1 0 0,1 1 0,0-1 0,0 1 0,1 1 0,1-1 0,0 1 0,0 0 0,2 0 0,-5 24 0,5-13 22,0 0 1,2 1-1,1-1 1,1 0-1,4 31 1,-4-51-115,0 0 0,-1 0 0,2-1 1,-1 1-1,0 0 0,1 0 0,-1-1 0,1 1 1,0-1-1,0 1 0,0-1 0,1 0 1,-1 0-1,1 0 0,0 0 0,0 0 0,3 2 1,1-1 20,1 0 0,-1 0 0,0-1 1,1 0-1,0-1 0,0 1 0,12 1 1,-8-2 7,1 0 0,-1-1 1,1 0-1,0-1 1,-1 0-1,1-1 0,0 0 1,-1-1-1,1-1 0,19-6 1,-23 6-343,-1-1 0,1 0 0,-1-1 0,0 0 0,0 0 1,0-1-1,0 0 0,-1-1 0,0 1 0,-1-1 0,1 0 0,-1-1 1,-1 0-1,9-15 0,0-1-4372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2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 1 12160,'0'32'0,"0"-32"0,0 1 0,0 0 0,0 0 0,0 0 0,0 0 0,0 0 0,0 0 0,0 0 0,0 0 0,-1 0 0,1 0 0,0 0 0,0 0 0,-1 0 0,1 0 0,-1-1 0,1 1 0,-1 0 0,0 1 0,-2 2 0,-13 34 32,-17 61-1,4-9 55,18-59-37,-18 46 118,-19 81 1,47-156-162,1-1 0,0 0 0,-1 0 0,1 1 0,0-1 0,0 0 1,0 0-1,0 1 0,0-1 0,0 0 0,0 1 0,0-1 0,1 0 0,-1 0 0,0 1 0,1-1 0,0 1 1,-1-1-2,1-1 1,-1 1 0,1-1 0,-1 0 0,1 1 0,-1-1 0,1 0 0,-1 0-1,1 1 1,0-1 0,-1 0 0,1 0 0,-1 0 0,1 0 0,0 0 0,-1 0 0,1 0-1,-1 0 1,1 0 0,0 0 0,-1 0 0,1 0 0,0 0 0,0-1 0,6-1 36,0-1 0,-1 0 1,1 0-1,9-7 1,-16 10-43,81-57 203,-55 38-88,0 0 0,1 2-1,54-25 1,-70 38-1218,0 0 1,19-4 0,-25 6-839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3.1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9728,'11'5'0,"6"5"0,-6-6 128,-5 0 0,8-3 0,3-1 0,14 3 128,8 0-128,0-2 0,5 2-128,2-2 0,2-1-640,-13 0 0,-7 0-1408,-6-1 128,0-2-1280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8:33.7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16 483 3072,'-9'-4'0,"2"-2"109,10 3 152,9 2 328,-11 1-503,9 2 318,0 0-1,1-1 1,-1 0-1,0-1 1,1 0-1,-1-1 1,0 0 0,0 0-1,1-1 1,-1 0-1,15-6 1,-7 2-176,1 2 1,0 0-1,0 2 1,34-2-1,25-3 678,-44 4-762,0 0 0,47 4 0,23-1 64,99-2 80,-105 4-192,-70-4-96,50-9 0,2 0 0,338 2 128,-376 9-128,44-5 0,-7 0 0,10 3 0,103-5 0,-127 1 0,-19 2 0,81 1 0,-66 5 4,66-8 1,-67 2 114,186 6-119,-185 1 0,120-7 0,-45 0 0,-115 4 0,234-6 0,-19 5 0,-110 4 0,200-7 0,-253 6 32,-10 1 42,0-3 1,67-10 0,-37 1-75,97 3 0,-132 5 0,290 9 0,-121-11 0,16 1 0,-177 2 0,84-9 0,-96 4 0,0 2 0,100 7 0,1 5 0,-32-4 0,-8-2 0,19 2 0,-130-5 20,0 1 1,1-1 0,-1 0-1,0 0 1,1 0 0,-1 0-1,6-2 1,-8 1-11,-1 1 1,1-1-1,0 0 0,-1 0 1,1 0-1,-1 0 1,1 0-1,-1 0 0,0-1 1,1 1-1,-1 0 1,0-1-1,0 1 0,0-1 1,0 1-1,0-1 0,0 0 1,0-3-1,1-1 43,0 0 0,-1-1 0,0 1 0,0-1 0,0 1 0,-1-1 0,0 1 0,0-1 0,-1 1 0,0-1 0,0 1-1,-1 0 1,1-1 0,-5-8 0,-6-34 455,9 33-314,-1 0 1,-1 0 0,-11-26 0,-1-3 434,16 42-767,-1-4 541,1-1-3228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3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 12 9600,'-7'14'640,"5"-9"-545,0 1 0,0 0 1,1-1-1,-1 1 1,2 0-1,-1 0 0,1 0 1,-1 0-1,2 0 0,0 9 1,0-11-66,0 0 1,0 0-1,0 0 0,0 0 1,1 0-1,-1 0 1,1 0-1,0 0 1,0 0-1,1-1 0,-1 1 1,1-1-1,0 0 1,0 1-1,5 3 1,-6-6-22,0 1 1,1-1-1,-1 0 1,0 0-1,1 0 1,-1 0-1,1-1 1,-1 1-1,1-1 1,-1 1-1,1-1 1,-1 0-1,1 0 1,-1 0-1,1 0 1,0-1-1,-1 1 1,1-1-1,-1 1 1,0-1-1,1 0 1,-1 0-1,1 0 1,-1 0-1,0 0 1,0-1-1,3-1 1,2-2 10,0 0 0,-1 0-1,0-1 1,0 0 0,0 0 0,8-13 0,-9 12 39,0-1 1,-1 0-1,0 0 1,5-14-1,-8 19 34,-1 0-1,1 1 0,0-1 0,-1 0 0,0 1 0,0-1 0,1 0 0,-2 0 1,1 1-1,0-1 0,0 0 0,-1 0 0,0 1 0,1-1 0,-1 1 1,0-1-1,0 1 0,-3-5 0,4 29 505,7 131-32,1 13-84,-8-140-405,-1 1 1,-1-1 0,-1 0 0,-13 50 0,14-70-72,1 0 0,-2 0-1,1 0 1,-1 0 0,0 0-1,0-1 1,-1 0 0,1 0 0,-1 0-1,0 0 1,-1 0 0,1-1-1,-1 1 1,0-1 0,0-1 0,0 1-1,-1-1 1,1 0 0,-1 0-1,0 0 1,0-1 0,0 0 0,0 0-1,0 0 1,0-1 0,-7 1 0,7-1-20,0-1 1,0 1 0,-1-1 0,1-1 0,0 1 0,0-1 0,0 0 0,0 0 0,0-1 0,0 0 0,0 0 0,-9-5 0,11 5-111,1 0 1,0 0 0,0-1-1,0 0 1,0 1-1,1-1 1,-1 0 0,1 0-1,-1-1 1,1 1 0,0 0-1,0-1 1,1 1 0,-1-1-1,1 0 1,0 1-1,0-1 1,0 0 0,0 0-1,0-5 1,-1-17-2543,0 0-4415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3.9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62 148 13312,'-2'3'0,"-1"-1"0,1 0 0,0 0 0,0 1 0,0-1 0,1 0 0,-1 1 0,1-1 0,-1 1 0,1 0 0,0 0 0,0-1 0,0 1 0,0 0 0,1 0 0,-1 0 0,1 0 0,-1 0 0,1 0 0,0 3 0,4 223 467,-4-195 218,-1-81-629,3 0 0,2 0 0,11-58 0,-11 89-38,1 0 1,0 0 0,1 1-1,1 0 1,12-22 0,-13 29-15,0-1 1,1 1 0,-1 0 0,2 0 0,-1 1-1,1 0 1,0 0 0,0 0 0,16-8 0,-16 11-7,-1 1 1,1-1-1,0 1 1,0 1-1,0 0 1,0 0 0,0 0-1,1 1 1,-1 0-1,0 1 1,1 0-1,-1 0 1,1 1 0,10 2-1,-17-3 0,0 1-1,0 0 1,0 0 0,-1 0-1,1 0 1,0 0-1,-1 0 1,1 0 0,-1 1-1,1-1 1,-1 0 0,1 1-1,-1-1 1,0 1-1,0 0 1,0-1 0,0 1-1,0 0 1,0 0-1,0 0 1,-1-1 0,1 1-1,-1 0 1,1 0-1,-1 0 1,0 0 0,0 0-1,0 4 1,0-1-2,0 0 1,-1 0 0,1-1-1,-1 1 1,0 0 0,-1-1-1,1 1 1,-1-1-1,0 1 1,-5 8 0,2-6 3,0-1 0,0 1 0,-1-1 0,0 0 0,0 0 0,-1 0 0,1-1 0,-1 0 0,-1 0 0,1-1 0,-1 0 0,1 0 0,-11 3 0,0-2 0,-1 0 0,0-2 0,0 0 0,-33 1 0,24-2-60,14-1-80,1 0 0,-1-1 1,-23-2-1,29-2-1823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4.4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42 172 12928,'15'-1'-1,"-1"0"0,0 0 0,1-1 1,-1-1-1,0-1 0,17-6 0,-24 8 3,0-1 0,0 0 0,-1-1 0,1 1 0,-1-2 0,0 1 0,0 0 0,0-1-1,0 0 1,-1-1 0,0 1 0,0-1 0,6-9 0,-10 13 13,0 0 0,0 0 0,0 0 0,0 0 0,-1 0 0,1 0 0,0 0 0,-1 0 0,0 0 0,1 0 0,-1 0 0,0 0 0,0 0 0,0 0 0,0-1 0,-1 1 0,1 0 0,0 0-1,-1 0 1,0 0 0,1 0 0,-1 0 0,0 0 0,0 0 0,0 1 0,0-1 0,-1 0 0,-2-3 0,2 3 10,0 0 0,0 1 0,0-1 0,-1 0 0,1 1-1,-1 0 1,1-1 0,-1 1 0,0 0 0,1 0 0,-1 0 0,0 1-1,0-1 1,0 1 0,0 0 0,0-1 0,1 1 0,-1 0 0,0 1 0,0-1-1,-4 1 1,-3 2 9,0 0 0,0 1 0,1 0-1,-1 1 1,1 0 0,0 0 0,0 1-1,0 0 1,1 0 0,0 1 0,0 0 0,1 1-1,0 0 1,0 0 0,1 0 0,0 1-1,0 0 1,1 0 0,0 1 0,1-1 0,0 1-1,1 0 1,-3 11 0,4-9-3,0 0-1,1 1 1,1-1 0,0 0-1,0 0 1,1 0 0,5 19-1,-5-27-24,0 1 0,1-1 0,0 0 0,-1 1 0,2-1 0,-1 0 1,0 0-1,1-1 0,0 1 0,0 0 0,0-1 0,0 0 0,0 0 0,1 0 0,0 0 0,-1 0 0,1-1 0,0 1 0,0-1 0,0 0 0,1-1 0,7 3 0,1-1 22,0 0 1,0-2-1,0 0 1,0 0-1,0-1 1,-1-1-1,24-3 1,-6-2-141,-1-1 1,34-13-1,-58 18-216,1 0 0,-1 0 0,0-1 0,-1 0 0,1 0 0,0 0 0,6-6 0,9-8-7970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6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294 1 7424,'-4'2'93,"2"-1"-47,1 0 1,0 0-1,-1 0 0,1-1 1,-1 1-1,0 0 1,1-1-1,-1 1 1,1-1-1,-1 0 0,0 1 1,1-1-1,-1 0 1,-1 0-1,2 0 2,0-1 1,1 1-1,-1 0 1,1-1-1,-1 1 0,0 0 1,1 0-1,-1 0 0,0 0 1,1 0-1,-1 0 1,0 0-1,1 0 0,-1 0 1,0 0-1,1 0 0,-1 0 1,0 0-1,1 0 1,-1 1-1,0-1 0,1 0 1,-1 0-1,1 1 0,-1-1 1,0 0-1,1 1 1,-1-1-1,0 1 0,-21 18 120,16-14 5,-13 14 29,0 0 1,2 0-1,0 2 0,1 0 1,1 1-1,-19 39 0,19-29-54,1 0 0,2 0-1,1 1 1,-10 56 0,18-72-81,1 1 1,1-1-1,0 1 1,1-1 0,1 1-1,1-1 1,5 24-1,0-16 4,1-1 0,0 0 0,2-1 1,18 33-1,50 73 348,-44-75-326,-33-52-58,-1-1-88,1-1-1,-1 1 1,0 0 0,0-1-1,0 1 1,1-1-1,-1 1 1,0-1-1,1 1 1,-1-1 0,0 1-1,1-1 1,-1 0-1,0 1 1,1-1-1,-1 1 1,1-1 0,-1 0-1,1 1 1,-1-1-1,1 0 1,-1 0-1,1 1 1,-1-1-1,1 0 1,0 0 0,-1 0-1,1 0 1,-1 0-1,1 0 1,0 0-1,-1 0 1,1 0 0,-1 0-1,1 0 1,0 0-1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6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267 1 8192,'-11'0'169,"-1"0"0,1 1 0,-1 0 0,1 1 0,-1 0-1,1 1 1,0 1 0,0-1 0,0 2 0,1-1 0,-1 2 0,1-1 0,0 1 0,1 1 0,0 0 0,0 0 0,0 1 0,1 0 0,0 0 0,0 1 0,1 0 0,0 1 0,1-1 0,-8 17 0,10-18-100,1 0 1,0 1 0,1-1-1,0 1 1,0 0 0,1 0-1,0 0 1,0 0 0,1 0-1,0 0 1,1 0 0,0 0-1,0 0 1,4 11 0,-3-14-29,1 0 1,-1 0 0,1 0-1,0 0 1,0 0-1,1 0 1,0-1 0,0 1-1,0-1 1,1 0-1,-1-1 1,1 1 0,0-1-1,1 0 1,-1 0-1,1 0 1,0-1 0,0 0-1,10 4 1,4 0-101,0-1 1,0-1-1,0 0 0,1-2 1,0 0-1,0-2 0,33-1 1,-50 0-273,0-1 0,-1 0 1,1 0-1,-1 0 0,1-1 1,-1 1-1,0-1 0,0 0 1,6-4-1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7.2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0 11264,'4'57'72,"-2"-39"75,-1-1-1,0 25 1,-22 138 849,-3 70 290,23-243-1396,2 11 346,-1-18-278,0 1 0,0-1 0,0 0 0,1 0-1,-1 1 1,0-1 0,0 0 0,0 0 0,0 1 0,1-1-1,-1 0 1,0 0 0,0 0 0,1 0 0,-1 1 0,0-1-1,1 0 1,-1 0 0,0 0 0,0 0 0,1 0-1,-1 0 1,0 0 0,1 0 0,-1 0 0,0 0 0,0 0-1,1 0 1,-1 0 0,0 0 0,1 0 0,-1 0 0,0 0-1,1 0 1,-1 0 0,0 0 0,0 0 0,1 0 0,-1-1-1,0 1 1,0 0 0,1 0 0,-1 0 0,0-1 0,0 1-1,1 0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7.6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180 0 9984,'-2'2'17,"-1"1"0,1-1 0,0 0 0,-1 0 0,1 0 0,-1-1 0,0 1-1,0 0 1,1-1 0,-1 0 0,0 0 0,0 0 0,0 0 0,-6 1 0,4-1 35,-1 1-1,1 0 1,-1 0-1,-8 4 1,5 1 27,1-1 0,-1 1 1,1 0-1,0 1 0,1 0 0,-1 0 1,-6 11-1,10-14-56,1 0 0,0 0 0,0 0 0,1 0 0,0 0 0,0 1 0,0-1 0,0 1 0,1 0 0,0-1 0,0 1 0,1 0 0,-1-1 0,1 1 0,1 8 0,0-12-20,-1 1 0,1-1 0,0 0 0,0 0 0,0-1 0,0 1 0,0 0 0,0 0 1,1 0-1,-1-1 0,0 1 0,1-1 0,-1 1 0,1-1 0,0 1 0,0-1 0,-1 0 0,1 0 0,0 0 0,0 0 0,0 0 0,0 0 0,0-1 0,0 1 0,0-1 0,1 1 0,-1-1 0,0 0 0,2 0 0,4 1 5,0-1 1,0 0-1,0-1 1,-1 1-1,1-1 0,12-4 1,-10 2-22,-1-1 0,0 0 0,0-1 0,-1 1 1,1-2-1,-1 1 0,0-1 0,0 0 0,10-12 1,-8 7-10,0 0 1,-1-1 0,-1 0-1,0-1 1,11-22 0,-19 35 24,1-1-1,-1 0 1,0 0 0,0 1 0,1-1 0,-1 0 0,0 1 0,1-1-1,-1 1 1,1-1 0,-1 0 0,1 1 0,-1-1 0,1 1-1,-1-1 1,1 1 0,0 0 0,-1-1 0,1 1 0,0-1 0,1 1-1,-2 0 8,1 0-1,-1 0 1,1 0-1,-1 1 1,1-1-1,-1 0 0,1 0 1,-1 1-1,1-1 1,-1 0-1,1 1 1,-1-1-1,0 0 0,1 1 1,-1-1-1,1 1 1,-1-1-1,0 1 0,0-1 1,1 1-1,-1 0 1,14 38 376,-13-32-381,6 20 159,-2 0-1,3 44 1,-4-37-186,-4-29-255,1 0 0,0 0-1,0 0 1,1 1 0,3 8-1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8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0 10752,'0'4'25,"-1"-1"1,0 0 0,0 1-1,0-1 1,0 0 0,0 0-1,-1 1 1,1-1 0,-1 0-1,0 0 1,0-1 0,0 1-1,0 0 1,-1-1 0,1 1-1,-1-1 1,-3 3 0,2-1 61,0 0 1,0 0 0,0 0 0,-6 11-1,9-13-74,0 0 0,0 0 0,0 0-1,1 0 1,-1 1 0,1-1 0,-1 0 0,1 0-1,0 1 1,0-1 0,0 0 0,0 0-1,0 1 1,0-1 0,1 0 0,-1 0 0,2 3-1,0 0-10,0 1 0,0-1 1,1 0-1,0 0 0,0-1 0,0 1 0,1-1 0,-1 1 0,1-1 0,0 0 0,9 6 0,5 3-2,35 18 0,3 3-3,-55-33 4,0-1 0,0 1 0,0 0 1,0 0-1,0 0 0,0 0 0,0 0 0,-1 0 1,1 0-1,0 0 0,-1 0 0,1 0 1,0 1-1,-1-1 0,1 0 0,-1 0 0,0 1 1,1-1-1,-1 0 0,0 1 0,0-1 1,0 0-1,0 1 0,0 1 0,-1 0 6,0 0-1,0 0 1,0 0-1,0 0 0,-1 0 1,1-1-1,-1 1 1,0-1-1,1 1 1,-5 3-1,-1 1 13,0 0 0,-1 0 0,0-1 0,0 0 0,0-1 0,-11 6 0,-107 40-1533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8.4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0 13952,'3'12'0,"-2"-10"0,0 1 0,-1-1 0,1 0 0,0 0 0,-1 0 0,0 1 0,1-1 0,-1 0 0,0 1 0,0-1 0,-1 0 0,1 0 0,0 1 0,-1-1 0,1 0 0,-1 0 0,0 0 0,-1 4 0,-1-1 0,1 0 0,0 0 0,0 1 0,0-1 0,1 1 0,0-1 0,0 1 0,0 0 0,0-1 0,1 1 0,0 0 0,1 0 0,-1-1 0,1 1 0,0 0 0,0-1 0,1 1 0,-1-1 0,1 0 0,1 1 0,-1-1 0,6 8 0,2 1 0,0-1 0,1 0 0,1 0 0,0-1 0,1-1 0,17 13 0,-21-17 0,-2-2 0,1 1 0,-1 0 0,0 0 0,-1 1 0,7 7 0,-12-12 0,1 0 0,-1 0 0,0 0 0,0 0 0,0 1 0,0-1 0,0 0 0,-1 0 0,1 1 0,-1-1 0,1 0 0,-1 1 0,0-1 0,0 1 0,0-1 0,0 0 0,-1 1 0,1-1 0,0 0 0,-1 1 0,0-1 0,0 0 0,1 0 0,-3 4 0,-3 4-8,-1 0 1,1 0 0,-1-1 0,-1 0 0,0-1 0,-17 15 0,-62 40-118,55-41 65,29-19-115,1-2-54,1 0 0,-1 0-1,1 0 1,-1 0-1,1 0 1,-1 0-1,0-1 1,1 1-1,-1-1 1,0 1 0,0-1-1,-2 1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8.9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1 154 9216,'21'1'-80,"1"-1"0,-1-1 0,1-1 0,-1-1 0,0-1 0,0-1 0,26-9 0,-36 10 40,46-22-65,-52 23 120,0 0-1,-1 0 1,1 0-1,-1-1 0,0 1 1,0-1-1,0 0 1,-1 0-1,4-6 1,-6 9-1,0 0 1,-1 0 0,1 0-1,-1 0 1,1 0-1,-1-1 1,1 1 0,-1 0-1,0 0 1,0-1 0,1 1-1,-1 0 1,0 0-1,0-1 1,0 1 0,-1 0-1,1 0 1,0-1-1,0 1 1,-1 0 0,1 0-1,0-1 1,-1 1 0,0 0-1,1 0 1,-1 0-1,1 0 1,-1 0 0,0 0-1,0 0 1,0 0-1,0 0 1,0 0 0,-1-1-1,0 0 42,0 1 0,-1-1 0,1 1 0,-1 0 0,1 0 0,-1 0 0,1 0 1,-1 0-1,1 0 0,-1 1 0,0-1 0,0 1 0,1-1 0,-1 1 0,-4 1 0,-5 1 137,1 1 1,0 0-1,0 0 1,1 2 0,-1-1-1,1 1 1,0 1-1,0 0 1,-14 11-1,12-8-9,0 1 0,1 1-1,0 0 1,1 1 0,0 0-1,-13 20 1,19-24-142,0 1 0,0-1-1,1 0 1,0 1 0,1 0 0,0-1 0,0 1 0,1 0 0,0 0-1,0 0 1,1 0 0,0 1 0,1-1 0,0 0 0,4 14-1,-3-15-46,0 0 0,1-1 0,0 1 0,0-1 0,1 1-1,0-1 1,0 0 0,0 0 0,1-1 0,0 1-1,1-1 1,-1 0 0,1-1 0,0 1 0,1-1-1,-1 0 1,12 6 0,-13-9-218,1 0 0,0 0 0,0 0 1,0 0-1,0-1 0,0 0 0,0-1 0,7 1 1,23 1-7714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9:18.8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0 5376,'1'9'2773,"6"-18"-704,-7 34-895,-6 52-152,2-37-871,3-8 104,5 48-1,-2-38-16,-3 38 18,1-67-179,-1-11-66,1-1-1,-1 1 1,1-1-1,0 1 1,0-1-1,0 1 1,0-1 0,0 1-1,0 0 1,1-1-1,-1 1 1,0-1-1,1 1 1,-1-1 0,1 0-1,-1 1 1,1-1-1,0 1 1,0-1-1,-1 0 1,1 0 0,0 1-1,0-1 1,0 0-1,1 0 1,-1 0-1,0 0 1,2 1 0,5 1 4,0 0 1,0-1 0,0 0-1,0 0 1,1 0 0,-1-1-1,1-1 1,16 0 0,9 1-8,202 8 117,-143-6-143,-64-2 18,2-1 0,46 8 0,-60-6-23,1-1 0,20-1 0,28 3-36,3 10 59,-41-6 0,47 3 0,-6-4-92,31 0-72,46 3 292,-45-4-39,53 0 78,28 1-167,-57 0 0,-86-5-5,279-1-118,-221-3 197,136-11 257,-62 1-225,10-2 23,152-15-161,2 28-64,-267 4 96,95-3 0,157-14 0,-207 23 0,1 1 0,238-20 0,26 4 0,-218 9 0,19 4 0,72-2 0,246-36 0,-334 19 0,28-1 0,163 15 0,-325 0 0,537-21 0,-76 0 0,-140 15 0,255 6 0,-496 3 0,347 24 0,-48-1 0,-283-21 0,240-17 0,-87-2 0,228 32 0,-450-15 0,0-1 0,0-3 0,73-10 0,-47 6 0,-53 3 0,50-7 0,-46 3 5,-1 2 0,1 1 1,33 2-1,-25 4 64,-25-3-36,-1 1 0,1-2 0,-1 0 0,23-3 1,-36 3-34,0-1 0,0 0 0,0 0 0,0 0 0,-1-1 0,1 1 0,-1 0 0,1-1 0,-1 1 0,1-1 0,-1 1 0,0-1 0,1 0 0,-1 1 0,0-1 0,0 0 0,-1 0 0,1 0 0,0 0 0,0 0 0,-1 0 0,1 0 0,-1 0 0,0-2 0,-5-136 618,3 35-212,2 105-467,0 0 1,0-1-1,0 1 1,0 0 0,0 0-1,0 0 1,0-1 0,1 1-1,-1 0 1,0 0-1,0-1 1,0 1 0,0 0-1,0 0 1,0 0 0,0-1-1,0 1 1,0 0-1,1 0 1,-1 0 0,0 0-1,0-1 1,0 1 0,0 0-1,1 0 1,-1 0-1,0 0 1,0 0 0,0 0-1,1-1 1,-1 1 0,0 0-1,0 0 1,1 0-1,-1 0 1,0 0 0,0 0-1,0 0 1,1 0 0,-1 0-1,0 0 1,0 0-1,1 0 1,-1 0 0,0 0-1,0 0 1,0 0 0,1 0-1,-1 1 1,0-1-1,0 0 1,1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19.4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0 11136,'-6'9'101,"-1"-1"0,0 0 1,0 0-1,-1-1 1,-10 8-1,8-7 145,0 1 0,0 0 0,-12 16 0,20-23-219,0 1-1,0 0 1,0 0-1,1 1 1,-1-1-1,1 0 1,0 0-1,0 1 1,0-1-1,0 1 1,0-1-1,1 1 1,0-1-1,-1 1 1,1-1-1,1 1 0,0 4 1,0-4-21,0 0 0,1 0 0,-1 0-1,1 0 1,0 0 0,0-1 0,1 1 0,-1-1 0,1 1 0,0-1 0,0 0-1,0 0 1,0 0 0,0 0 0,1-1 0,-1 0 0,1 1 0,-1-1 0,1 0-1,6 2 1,9 3-41,0 0 0,39 7-1,-46-11-2,26 4-96,-26-5 84,0 0 0,0 1 0,0 0 0,14 6 0,-25-8 50,0-1 0,0 1 0,0-1 0,0 1 0,0 0 0,0-1 0,0 1 0,0 0 0,0 0 0,0 0 0,0 0 0,0 0 0,-1 0 0,1 0 0,0 0 0,-1 0 0,1 0 0,-1 0 0,1 0 0,-1 0 0,0 1 0,1 0 0,-1 0 0,0 1 0,0-1 0,0 0 0,-1 0 0,1 1 0,-1-1 0,1 0 0,-1 0 0,0 0 0,0 0 0,-1 3 0,-3 3 0,1-1 0,-2 0 0,1 0 0,-1-1 0,-9 10 0,-21 15 242,-59 41 1,75-59-200,0-1 1,-1-1 0,0-1-1,-1-1 1,-25 8-1,47-17-87,-1 0 0,1 0-1,0 0 1,0 1-1,0-1 1,-1 0 0,1 0-1,0 0 1,0 0 0,0 0-1,-1 1 1,1-1 0,0 0-1,0 0 1,-1 0 0,1 0-1,0 0 1,0 0-1,-1 0 1,1 0 0,0 0-1,0 0 1,-1 0 0,1 0-1,0 0 1,-1 0 0,1 0-1,0 0 1,0 0 0,-1-1-1,1 1 1,0 0-1,0 0 1,0 0 0,-1 0-1,1 0 1,0-1 0,0 1-1,0 0 1,-1 0 0,1 0-1,0-1 1,0 1-1,0 0 1,0 0 0,0-1-1,-1 1 1,1 0 0,0 0-1,0 0 1,0-1 0,0 1-1,0 0 1,0-1 0,0 1-1,0 0 1,0 0-1,0-1 1,0 1 0,0 0-1,0 0 1,0-1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21.7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8960,'23'9'45,"30"6"0,-39-11-5,0-1-1,-1 2 0,0-1 1,1 2-1,-2 0 0,1 0 1,19 15-1,-17-8 56,0 1 0,-1 0 0,-1 2 0,0-1 0,12 22 0,47 92 466,-52-85-397,-1 2 1,-3 0-1,-1 1 1,-3 1 0,-2 0-1,8 93 1,-17-101-69,-1 0 0,-3 0 0,-13 74 0,11-99-64,1 0-1,-1 0 1,-1-1 0,-1 0 0,0 0 0,-1 0 0,0-1 0,-1-1 0,-1 1 0,0-1-1,-17 15 1,3-4 15,-2-2 1,-1-1-1,0-1 0,-37 18 0,43-27-1647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43.5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256 0 6912,'0'0'2965,"-4"6"-2752,-129 200 1473,117-183-1500,-1 0 1,0-1 0,-36 34-1,38-45-292,15-11-22,24-14-2155,-10 6 235,1 0-2965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44.2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1 2944,'1'1'49,"-1"-1"1,0 1-1,1 0 0,-1-1 1,0 1-1,0 0 0,1 0 1,-1 0-1,0-1 0,0 1 1,0 0-1,0 0 0,0 0 1,0-1-1,0 1 0,0 0 1,0 0-1,0 0 0,-1-1 1,1 1-1,0 0 0,-1 0 1,1-1-1,0 1 0,-1 0 1,1-1-1,-1 2 1,-16 26 543,13-22-392,-5 8 255,1 1 1,0 1-1,1-1 1,-10 34-1,16-48-432,1 0-1,0 0 0,0 0 0,0 0 0,-1 0 1,1 0-1,0 0 0,0 0 0,1 0 0,-1 0 0,0 0 1,0 0-1,0 0 0,1 0 0,-1 0 0,0 0 1,1 0-1,-1 0 0,1 0 0,-1-1 0,1 1 1,0 0-1,0 1 0,1-1-7,0 0 1,0 1-1,-1-1 0,1 0 1,0-1-1,0 1 0,0 0 1,0 0-1,0-1 1,0 0-1,2 1 0,8 0 8,-1 0 0,0-1 0,16-2 0,-21 1 23,25-1 6,111-15 428,-119 13-241,-11 1-476,1 0-1,23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44.9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1 640 10240,'73'-180'124,"-14"33"-120,-17 41 99,28-60 690,-68 162-760,0 1 0,0-1 0,1 1-1,-1-1 1,1 1 0,0 0 0,0 0 0,0 0 0,4-3 0,-6 6-22,0-1 1,0 0-1,0 1 0,0 0 0,0-1 1,0 1-1,0-1 0,0 1 0,0 0 1,0 0-1,0 0 0,1 0 0,-1 0 1,0 0-1,0 0 0,0 0 0,0 0 1,0 0-1,1 1 0,-1-1 0,0 0 1,0 1-1,0-1 0,0 1 0,0-1 0,0 1 1,0 0-1,0-1 0,0 1 0,-1 0 1,1 0-1,0 0 0,0-1 0,-1 1 1,1 0-1,0 0 0,-1 0 0,1 1 1,6 8 53,-1 1 1,-1-1-1,0 1 1,0 0 0,-1 0-1,-1 0 1,1 0 0,-2 1-1,2 13 1,-1 15 103,-2 56 0,1 6 223,-2-98-386,0-1 0,0 1-1,1-1 1,0 0 0,0 0-1,0 1 1,0-1 0,0 0-1,4 6 1,8 2-2345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45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 9984,'163'-9'146,"-37"1"-15,-118 8-204,5 0-436,1-1-1,-1 0 0,15-4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48.1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1 4736,'0'1'24,"0"-1"-1,0 1 1,0 0-1,0-1 1,0 1 0,-1 0-1,1-1 1,0 1 0,0 0-1,-1-1 1,1 1 0,0 0-1,-1-1 1,1 1 0,0-1-1,-1 1 1,1-1-1,-1 1 1,1-1 0,-1 1-1,1-1 1,-1 1 0,0-1-1,1 1 1,-1-1 0,1 0-1,-1 0 1,0 1 0,1-1-1,-2 0 1,-25 3 716,8-1-421,9 0-88,0 1 1,1 0 0,-12 6-1,18-8-166,0 1 0,0 0 0,0 0 0,0 0 0,0 0 0,1 0 0,-1 1 0,0-1 0,1 1 0,0 0 0,0-1-1,-3 6 1,4-6-46,1 0-1,0-1 1,-1 1 0,1 0-1,0 0 1,0-1-1,0 1 1,0 0-1,0 0 1,1 0-1,-1-1 1,0 1-1,1 0 1,0 0-1,-1-1 1,1 1-1,0-1 1,0 1-1,0 0 1,0-1 0,0 0-1,0 1 1,0-1-1,0 0 1,1 1-1,-1-1 1,3 2-1,4 3 13,0 1-1,0-1 0,13 6 0,1 1 49,0-2-36,-1 1 0,-1 1 0,25 20 0,-40-29-32,0 1-1,0 0 0,0 0 1,-1 1-1,0-1 0,0 1 1,0 0-1,0 0 0,-1 1 1,0-1-1,-1 1 0,1-1 1,-1 1-1,-1 0 0,1 0 1,0 7-1,-2-12 6,0 1 0,0-1-1,-1 1 1,1-1 0,0 0 0,-1 1-1,0-1 1,1 1 0,-1-1 0,0 0-1,0 0 1,-1 0 0,1 1 0,0-1-1,-1 0 1,1 0 0,-1-1 0,1 1-1,-1 0 1,0 0 0,0-1 0,0 1-1,-4 1 1,-4 3 28,-1 0-1,0-1 1,-19 6-1,13-5 45,-36 7-1368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48.9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 8960,'14'41'0,"-16"-41"68,-6-9 88,7 6-124,0 1 0,-1 0 0,1 0 0,0-1 0,0 1 0,0 0 0,0-1 0,-1-3 0,2 6 96,2 1-71,0 1 1,-1 0-1,0 0 1,1-1 0,-1 1-1,0 0 1,0 0-1,0 1 1,1 2-1,0-1 8,104 214 553,-98-198-550,0 2 90,-7-21 13,-3-15 94,-2-2-223,2-1 1,0 0 0,1-1-1,1 1 1,0 0 0,1 0-1,1 0 1,8-32 0,-9 46-84,1-1 0,-1 0 0,1 1 1,-1 0-1,1-1 0,0 1 0,0 0 0,1 0 1,-1 0-1,1 0 0,0 0 0,-1 0 0,1 1 1,0 0-1,0-1 0,7-2 0,-1 1-384,1 0 1,-1 1-1,1 1 0,-1-1 0,14 0 0,3-1-5164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49.4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1 4864,'1'0'9,"-1"0"1,1 0-1,-1 1 1,1-1-1,-1 0 0,1 1 1,-1-1-1,1 0 1,-1 1-1,1-1 0,-1 1 1,0-1-1,1 0 1,-1 1-1,0-1 1,1 1-1,-1-1 0,0 1 1,0-1-1,1 1 1,-1 0-1,0-1 0,0 1 1,0-1-1,0 1 1,0-1-1,1 1 1,-1 0-1,0-1 0,0 1 1,-1-1-1,1 1 1,0-1-1,0 1 1,0 0-1,0-1 0,0 1 1,-1-1-1,1 1 1,0-1-1,0 1 0,-1-1 1,1 1-1,-1 0 1,-26 22 799,5-6-357,14-9-241,0 0 0,0 1 0,1 0 0,1 0 0,-1 0 0,1 1 0,1 0 0,-9 21 0,14-30-207,0 0 0,-1-1 0,1 1 0,0 0 0,0-1 1,0 1-1,0 0 0,0 0 0,0-1 0,0 1 0,0 0 1,0 0-1,0-1 0,1 1 0,-1 0 0,0-1 0,0 1 0,1 0 1,-1-1-1,0 1 0,1 0 0,-1-1 0,1 1 0,-1-1 0,1 1 1,-1-1-1,1 1 0,-1-1 0,1 1 0,-1-1 0,1 1 0,0-1 1,-1 0-1,1 1 0,0-1 0,-1 0 0,1 0 0,0 1 1,-1-1-1,1 0 0,0 0 0,0 0 0,-1 0 0,1 0 0,0 0 1,-1 0-1,1 0 0,0 0 0,0 0 0,-1-1 0,1 1 0,0 0 1,0-1-1,5 0 28,0 0 0,0-1 0,0 0 0,9-5 0,-6 2 36,0 0 0,-1-1 0,1 0 0,-1-1 0,-1 0 1,1 0-1,-1 0 0,11-17 0,-1-2 319,23-47-1,-40 102 518,6 51 0,-5-68-770,0 8-80,1 1 1,0-1 0,2-1 0,0 1 0,1 0 0,13 30 0,-17-50-53,-1 1 1,0-1-1,0 1 1,0-1-1,1 1 1,-1-1-1,0 1 1,1-1-1,-1 1 1,1-1-1,-1 1 1,0-1-1,1 0 1,-1 1-1,1-1 1,-1 0-1,1 1 1,-1-1-1,1 0 1,-1 1-1,1-1 1,0 0-1,-1 0 0,1 0 1,-1 0-1,1 0 1,-1 0-1,1 0 1,0 0-1,0 0 1,14-9-1477,-12 7 780,18-13-6303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49.8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8960,'3'4'31,"-1"0"0,0 0 0,0 0 0,0 1 1,0-1-1,-1 1 0,1-1 0,-1 1 0,0-1 0,-1 1 1,1 7-1,-1 6 280,-3 30 0,0-22-155,-1 20 33,-1 0-86,2-1 0,3 1 0,1 0 0,8 53 0,-9-98-190,0 0 1,0 0-1,1 0 1,-1 0 0,0 0-1,1 0 1,-1 0-1,0 0 1,1-1 0,-1 1-1,1 0 1,0 0-1,-1 0 1,1 0 0,0-1-1,-1 1 1,1 0 0,0-1-1,1 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9:34.6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0 133 3456,'1'0'8,"-1"1"-1,0-1 1,0 1 0,0-1 0,0 0 0,0 1-1,0-1 1,0 1 0,0-1 0,1 0-1,-1 1 1,0-1 0,0 0 0,1 1-1,-1-1 1,0 0 0,0 1 0,1-1 0,-1 0-1,0 0 1,1 1 0,-1-1 0,0 0-1,1 0 1,-1 0 0,1 0 0,-1 1 0,0-1-1,1 0 1,-1 0 0,1 0 0,-1 0-1,0 0 1,1 0 0,-1 0 0,1 0 0,-1 0-1,0 0 1,1 0 0,28 2 574,-17-1-323,10 3 351,0-1 0,0-1 0,0-1 0,39-3 0,13-5 222,134 3 0,-141 5-533,1-2 0,97-16-1,-135 14-208,-1 2 0,54 3 0,23 0-61,295-13 206,-228 7-235,-1 0 0,-88 7 51,204-4 282,-100-4-337,-51 2 157,134 7 166,-166 1-105,142-12 0,-94 1-214,13-3 0,98-4 136,-23 2-16,23 3-120,-159 8 0,35-8 0,11 0 0,99 0 0,1-1 0,-90 10 0,101 0 0,11 3-12,-27 1 152,-3-6-140,192-4 0,-427 5 0,259-16 128,-71 14-128,-177 3 0,108-7 0,-125 6 0,87-4 49,97 9 0,-60 0-19,-49-4-30,104 4 0,-103-4 0,-69-1 35,12-6 36,-11 5-131,-1 1 1,1 0-1,0 0 0,-1 1 0,1 0 0,18 6 0,-18-5-886,13 4-6755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50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 10112,'0'28'170,"2"-1"1,7 45 0,-8-69-163,0 0 1,0-1-1,0 1 1,1 0-1,-1-1 1,1 1-1,0-1 1,-1 0-1,1 1 1,0-1 0,0 0-1,1 0 1,-1 0-1,0 0 1,1-1-1,-1 1 1,1-1-1,-1 1 1,1-1-1,0 0 1,-1 0-1,1 0 1,0 0-1,0 0 1,0-1 0,0 0-1,0 1 1,0-1-1,0 0 1,0 0-1,-1-1 1,1 1-1,0 0 1,0-1-1,0 0 1,0 0-1,0 0 1,-1 0-1,1 0 1,0 0 0,-1-1-1,1 1 1,-1-1-1,4-3 1,1-2-10,-1 0 0,0 0 0,0 0 1,-1-1-1,0 1 0,7-18 0,-9 20 3,-1 0 0,0-1 0,-1 1 1,1-1-1,-1 1 0,0-1 0,-1 0 0,1 1 0,-1-1 0,0 0 0,-1 1 0,-1-9 0,1 6 43,-4-10 237,5 18-276,0 0-1,0-1 0,0 1 1,-1 0-1,1 0 1,0 0-1,0-1 0,-1 1 1,1 0-1,0 0 1,0 0-1,0 0 0,-1 0 1,1-1-1,0 1 1,-1 0-1,1 0 0,0 0 1,0 0-1,-1 0 1,1 0-1,0 0 0,-1 0 1,1 0-1,0 0 1,0 0-1,-1 0 0,1 0 1,0 0-1,-1 1 0,1-1 1,0 0-1,0 0 1,-1 0-1,1 0 0,0 0 1,0 0-1,0 1 1,-1-1-1,1 0 0,0 0 1,0 0-1,0 1 1,-1-1-1,1 0 0,0 0 1,0 1-1,0-1 1,0 0-1,0 0 0,0 1 1,-1-1-1,1 1 1,-3 4 23,0 0 0,0 0 0,0 1 0,0-1 0,1 1 0,0 0 0,0 0 0,1 0 0,-1-1 0,1 2 0,1-1 0,-1 0 0,1 0 0,0 0 0,0 0 0,1 0 0,1 9 0,1-4-44,0 1 1,0 0-1,1 0 0,0-1 1,1 0-1,0 0 1,14 19-1,-18-28 0,0 0 1,0 0-1,0 0 0,1 0 0,-1-1 1,0 1-1,1-1 0,0 1 1,-1-1-1,1 1 0,0-1 1,0 0-1,0 0 0,-1 0 0,1 0 1,0 0-1,1-1 0,-1 1 1,0 0-1,0-1 0,0 1 1,0-1-1,0 0 0,0 0 0,1 0 1,-1 0-1,0 0 0,0-1 1,3 1-1,-1-2-30,0 0 1,0 0-1,-1-1 0,1 1 1,0-1-1,-1 1 0,0-1 0,1 0 1,-1 0-1,0-1 0,-1 1 1,1-1-1,3-5 0,2-6-147,0-1-1,-1 0 0,-1 0 1,5-22-1,1 1 26,-12 33 167,2 0 0,3 0 0,0-1 0,1 1 533,-6 4-505,0 0 1,0-1-1,0 1 1,1-1-1,-1 1 1,0-1-1,0 1 0,0 0 1,0-1-1,0 1 1,0-1-1,-1 1 1,1-1-1,0 1 0,0 0 1,0-1-1,0 1 1,0-1-1,-1 1 0,1 0 1,0-1-1,0 1 1,-1 0-1,1-1 1,0 1-1,0 0 0,-1-1 1,1 1-1,0 0 1,-1 0-1,1-1 1,0 1-1,-1 0 0,1 0 1,-1 0-1,1-1 1,0 1-1,-1 0 1,1 0-1,-1 0 0,1 0 1,-1 0-1,1 0 1,0 0-1,-1 0 1,1 0-1,-1 0 0,1 0 1,-1 0-1,1 0 1,0 0-1,-1 1 0,1-1 1,-1 0-1,1 0 1,0 0-1,-1 1 1,1-1-1,-1 0 0,-2 2 37,0 0-1,1 0 0,-1 0 0,1 0 0,-1 0 0,-3 5 1,-1 4 25,-1 1 0,2-1 0,-1 1 0,2 1 0,0-1 0,0 1 0,-5 23 0,8-28-65,1 1 0,-1 0 0,1 0 0,1 0 0,-1 0 0,2 0 0,-1 0 0,1 0 0,1 0 0,-1 0 0,2 0 0,4 15 0,-5-21-21,-1-1 0,1 1 0,0 0 0,-1-1 0,1 1 0,0-1 1,1 0-1,-1 0 0,0 0 0,1 0 0,-1 0 0,1 0 0,-1 0 0,1-1 0,4 2 0,-2-1 0,0-1-1,0 1 0,0-1 0,0-1 1,0 1-1,1-1 0,-1 0 0,9 0 1,1-3-194,0 0 0,0 0 0,0-2 0,-1 0 0,21-10 0,19-13-1986,1-2-4608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52.0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222 1 8064,'0'0'512,"0"4"-235,-2 25-19,-2 0 0,-1-1 0,-1 1 0,-14 36 0,-3 19 180,17-63-367,3-15-30,2 0 0,-1 0 1,1 0-1,-2 9 0,4-14-36,-1-1-1,0 1 0,0-1 0,0 1 0,1-1 1,-1 0-1,0 1 0,0-1 0,1 1 0,-1-1 1,0 0-1,1 1 0,-1-1 0,1 0 0,-1 1 1,0-1-1,1 0 0,-1 0 0,1 1 0,-1-1 1,1 0-1,-1 0 0,1 0 0,-1 0 0,0 1 1,1-1-1,-1 0 0,1 0 0,-1 0 0,1 0 1,-1 0-1,1 0 0,-1 0 0,1-1 0,-1 1 1,1 0-1,0 0 0,21-5 92,-4-1-77,-1-1 0,0 0-1,0-1 1,0-1 0,-1-1-1,-1 0 1,24-21 0,-169 154 1261,129-122-1271,-6 7 54,-1-1 0,1 1 0,-2-1 0,1 0-1,0-1 1,-1 0 0,-18 8 0,26-14-37,-1 0 0,1 0 1,-1 0-1,1 0 1,-1-1-1,1 1 0,-1 0 1,1-1-1,-1 1 1,1-1-1,-1 0 0,1 0 1,0 1-1,-1-1 0,1 0 1,0 0-1,0 0 1,0 0-1,0 0 0,0-1 1,0 1-1,0 0 1,-1-2-1,-24-34 221,26 36-231,-8-13 93,1-1 1,0 1 0,1-1-1,1 0 1,0-1 0,-3-25 0,-5 4 162,4 16-907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53.1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1 615 7040,'4'-16'144,"0"1"0,2-1 0,10-21 1,-4 11 67,16-36 300,46-74-1,47-52 172,-87 137-384,-30 45-229,-1 0 0,1 0 0,1 0 0,-1 1-1,1 0 1,0 0 0,0 0 0,1 0 0,-1 1 0,13-8-1,-17 12-47,0-1-1,0 1 0,0-1 1,0 1-1,0 0 0,0-1 1,1 1-1,-1 0 0,0 0 1,0 0-1,0 0 0,0 0 1,0 0-1,1 0 0,-1 1 1,0-1-1,0 0 0,0 0 1,0 1-1,0-1 0,0 1 1,0-1-1,0 1 0,0 0 1,0-1-1,0 1 0,0 0 1,0-1-1,0 1 0,-1 0 1,1 0-1,0 0 0,-1 0 1,1 0-1,0 0 0,-1 0 1,1 0-1,0 2 0,2 5 47,-1 0 0,1 0 0,-1 0-1,1 12 1,-1-6 41,9 52 336,3 104 0,-6-55-55,-6-79-1264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53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10880,'10'3'0,"2"1"0,6-1 0,1-2 0,6-1 0,2 0-512,12 0 0,6 0 256,-11 0 128,2 0-6528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53.9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264 108 7552,'-1'0'6,"1"0"1,0 0 0,-1 0-1,1 0 1,0 0 0,-1 0-1,1-1 1,-1 1-1,1 0 1,0 0 0,0-1-1,-1 1 1,1 0 0,0 0-1,-1-1 1,1 1 0,0 0-1,0-1 1,0 1-1,-1 0 1,1-1 0,0 1-1,0 0 1,0-1 0,0 1-1,0-1 1,-1 1-1,1 0 1,0-1 0,-2-20 451,2 18-380,0-1 0,-1 1 0,1 0 0,-1-1 0,1 1 0,-1 0 0,0-1 0,0 1 0,0 0-1,-4-6 1,1 5 18,-1 1 0,1-1 0,-1 1 0,0 0 0,0 0 0,0 0 1,0 1-1,-1-1 0,1 1 0,-1 1 0,1-1 0,-1 1 0,0 0 0,0 0 0,1 1 0,-10-1 0,13 1-70,-1 0 0,0 0 1,0 0-1,0 1 1,1-1-1,-1 1 0,0-1 1,1 1-1,-1 0 0,0 0 1,1 0-1,-1 0 0,1 1 1,-1-1-1,1 1 0,0-1 1,0 1-1,0 0 1,0 0-1,0 0 0,0 0 1,0 0-1,0 0 0,1 1 1,-1-1-1,1 0 0,0 1 1,0-1-1,0 1 0,0 0 1,0-1-1,0 1 1,1 0-1,-1 0 0,1 5 1,0-3-17,0 0 1,1 0 0,0 0-1,0 0 1,0 0-1,1 0 1,-1 0 0,1 0-1,0 0 1,1-1 0,-1 1-1,1-1 1,0 0-1,0 0 1,1 0 0,5 6-1,7 5 51,2 0-1,29 19 0,-17-12-37,-21-15-23,-2-4 0,-2 1 0,1 1 0,0-1 0,-1 1 0,0 0 0,0 0 0,0 1 0,-1-1 0,1 1 0,-1 0 0,4 8 0,-8-13 0,0 1 0,0-1 0,0 0 0,0 1 0,0-1 0,0 0 0,0 1 0,0-1 0,0 0 0,-1 0 0,1 1 0,0-1 0,-1 0 0,1 0 0,-1 0 0,1 1 0,-1-1 0,0 0 0,0 0 0,1 0 0,-1 0 0,0 0 0,0 0 0,0 0 0,0 0 0,0-1 0,-2 2 0,-2 2 0,0-1 0,-1-1 0,1 1 0,0-1 0,-7 3 0,-17 2 104,-1-1-1,0-1 1,-49 1 0,13 0-50,54-6-1825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54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26 440 7424,'-1'-6'164,"-1"1"1,0-1-1,1 1 1,-2 0 0,1-1-1,-6-8 1,7 12-72,0-1 1,0 1-1,1-1 1,-1 1-1,1-1 1,0 1-1,0-1 1,0 0 0,0 1-1,0-1 1,0 1-1,2-5 1,-1-6 119,5-76 797,-1-108 988,-10 140-1337,17 112-511,-10-41-150,4 21 0,-1 0 0,-2 1 0,-1-1 0,-5 63 0,1-89 3,1 0 1,-2 0-1,1 0 1,-1 0-1,-6 11 1,9-19-1,0-1 0,0 0 0,0 1 0,0-1 0,0 0 0,0 0 0,0 1 0,-1-1 0,1 0 0,0 0 0,0 1 0,0-1 0,0 0 0,0 0 0,-1 1 0,1-1 0,0 0 0,0 0 0,0 0 0,-1 0 0,1 1 0,0-1 0,0 0 0,-1 0 0,1 0 0,0 0 0,0 0 0,-1 0 0,1 1 0,0-1 0,-1 0 0,1 0 0,0 0 0,0 0 0,-1 0 0,1 0 0,0 0 0,-1 0 0,1 0 0,0-1 0,0 1 0,-1 0 0,1 0 0,0 0 0,0 0 0,-1 0 0,1 0 0,0 0 0,0-1 0,-1 1 0,1 0 0,0 0 0,0 0 0,0-1 0,-1 1 0,1 0 0,0 0 0,0 0 0,0-1 0,0 1 0,0 0 0,0-1 0,-1 1 0,1 0 0,0 0 0,0-1 0,0 1 0,-5-22 156,5 13-132,1-1 0,0 1 1,1-1-1,0 1 1,0-1-1,1 1 0,6-15 1,2 1 44,24-38-1,-24 44-59,1-1 0,0 2 0,1 0 0,1 0-1,1 2 1,0-1 0,1 2 0,31-20 0,-44 31-319,0 1 0,0-1-1,0 1 1,1 0 0,-1 1 0,0-1 0,1 1-1,-1-1 1,5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55.1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1 123 9984,'12'-3'-1,"-1"1"0,1 0 0,0 0 0,0 1 0,12 1 1,-8-1 8,-1 1 1,19-5 0,-29 4 48,1-1 0,0 0 0,0 0-1,-1-1 1,1 1 0,-1-1 0,1 0 0,-1-1 0,0 1 0,4-6-1,-7 8-23,-1 0-1,0 0 0,0 0 1,0 0-1,0 0 0,0-1 1,0 1-1,-1 0 0,1-1 1,0 1-1,-1 0 0,1-1 1,-1 1-1,1-1 0,-1 1 1,1-1-1,-1 1 0,0-1 1,0 1-1,0-1 0,0 1 1,0-1-1,0 1 0,-1-1 1,1 0-1,0 1 0,-1 0 1,1-1-1,-1 1 0,1-1 1,-1 1-1,0-1 0,0 1 1,0 0-1,0 0 0,0-1 1,0 1-1,0 0 0,0 0 1,0 0-1,0 0 0,0 0 1,-3-1-1,2 0 8,-1 1 0,1-1 0,-1 1 0,1 0 0,-1 0 0,1 0 0,-1 0 0,1 0 1,-1 0-1,0 1 0,0 0 0,1-1 0,-1 1 0,0 0 0,0 0 0,1 0 0,-1 1 0,0-1 0,0 1 0,1-1 0,-1 1 0,0 0 0,1 0 1,-1 0-1,1 0 0,-1 1 0,1-1 0,0 1 0,-1-1 0,1 1 0,-2 2 0,-6 5 41,1 0 1,0 0-1,1 1 1,0 0-1,-10 17 1,12-17-40,0 1 1,0 0 0,1 0-1,1 1 1,0-1 0,1 1 0,0 0-1,0 0 1,0 13 0,3-21-46,-1 1-1,1 0 1,0-1 0,1 1 0,-1 0 0,1-1-1,0 1 1,0-1 0,0 1 0,0-1 0,1 0 0,0 1-1,0-1 1,0 0 0,1 0 0,-1 0 0,1-1 0,0 1-1,0 0 1,0-1 0,0 0 0,1 0 0,-1 0-1,1 0 1,0-1 0,8 5 0,-5-4-94,0-1 0,0 1 0,1-1-1,-1-1 1,1 1 0,-1-1 0,1-1 0,-1 1 0,1-1 0,0-1 0,-1 1-1,1-1 1,12-4 0,0 0-732,-1-2 1,0 0-1,-1-1 0,19-11 0,2-3-4632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55.5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290 8 10624,'-1'2'18,"0"-1"-1,0 0 1,0 0 0,0 1 0,0-1 0,0 0 0,0 0-1,0 0 1,0 0 0,0 0 0,-1-1 0,1 1 0,0 0 0,-1 0-1,1-1 1,-1 1 0,1-1 0,0 1 0,-1-1 0,1 0-1,-1 1 1,1-1 0,-4 0 0,0-1 109,1 0 1,-1 0-1,0-1 0,1 1 1,-1-1-1,-4-3 0,5 3-47,0 0 0,0 0 0,0 1 0,0-1-1,-1 1 1,1 0 0,0 0 0,-1 1-1,1-1 1,-6 1 0,3 1 14,0 0 0,1 1-1,-1 0 1,1 1 0,-1-1 0,1 1 0,0 0-1,0 1 1,0-1 0,1 1 0,-1 0 0,1 1 0,-6 6-1,4-4-36,2 0-1,-1 0 1,1 0-1,0 0 0,0 1 1,1 0-1,0 0 0,0 0 1,-4 16-1,0 12 174,2 1-1,-3 62 1,9 76 220,0-161-437,0 8-232,0 18 413,6-18-5289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55.9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1 103 11136,'15'7'0,"18"5"256,-29-16-128,11-4 0,4-3 0,7 0 128,7 0-128,3 2 0,3-1-128,-7 2 128,-3 1-256,0-4 128,-1 1-384,-4-1 0,0 0-7680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56.8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82 12800,'-2'-1'97,"0"-1"0,0 1 0,0-1 0,1 0 0,-1 1-1,0-1 1,1 0 0,-1 0 0,1 0 0,0 0 0,-1-1 0,1 1 0,0 0 0,0 0 0,1-1 0,-1 1 0,0 0 0,1-1 0,-1 1 0,1-6 0,-1 4 72,1 0 0,-1 0 0,-1-1 0,1 1 0,-3-7 0,3 11-163,1 0 0,0 0 0,0 0 0,0 0 0,0-1 1,0 1-1,0 0 0,0 0 0,0 0 0,0 0 0,-1 0 0,1 0 0,0 0 0,0 0 0,0 0 0,0-1 0,0 1 0,0 0 0,-1 0 0,1 0 0,0 0 0,0 0 0,0 0 1,0 0-1,0 0 0,-1 0 0,1 0 0,0 0 0,0 0 0,0 0 0,0 0 0,-1 0 0,1 0 0,0 0 0,0 0 0,0 0 0,0 1 0,0-1 0,0 0 0,-1 0 1,1 0-1,0 0 0,0 0 0,0 0 0,0 0 0,0 0 0,0 0 0,0 1 0,-1-1 0,1 0 0,0 0 0,0 0 0,0 0 0,0 0 0,0 1 0,-7 13 138,-3 18-72,6-11-27,0 0 1,2 0-1,0 0 0,1 1 0,2-1 1,0 0-1,4 24 0,-5-54-38,1 0 0,0 1 0,0-1 0,0 1 0,1-1 0,0 1-1,1-1 1,0 1 0,0 0 0,1 0 0,0 0 0,0 1 0,9-12-1,-8 12-4,-1 0 0,2 0 0,-1 1 0,1 0 0,0 0 0,0 1 0,0 0 0,1 0 0,0 0 0,0 1 0,0-1 0,1 2 0,-1-1 0,1 1 0,11-3 0,-13 6-51,-1-1-1,1 1 1,0 0-1,-1 0 1,1 1-1,0-1 0,-1 1 1,1 0-1,8 4 1,3 2-308,27 14 0,-32-14 121,0-1 0,1 0-1,25 7 1,-35-12 197,0 0 0,1 0 0,-1-1 0,1 1 0,-1-1 0,1 0 0,-1 0 0,1 0 0,-1-1 0,0 1 0,1-1 0,5-2 0,-7 2 22,0 0 0,-1 0 0,1 0 0,-1 0 0,1-1 0,-1 1-1,1-1 1,-1 1 0,0-1 0,0 1 0,0-1 0,0 0 0,0 1 0,0-1 0,0 0-1,0 0 1,-1 0 0,1 0 0,-1 0 0,1 0 0,-1 0 0,0 0 0,0-2 0,1 3 21,-1-1 1,0 0 0,0 1 0,0-1 0,0 0 0,0 1 0,0-1 0,0 1 0,0-1 0,-1 0 0,1 1-1,-1-1 1,1 1 0,-1-1 0,0 1 0,1-1 0,-1 1 0,0 0 0,0-1 0,0 1 0,-2-2 0,2 2 7,0 0 1,-1 1 0,1-1 0,-1 0 0,1 1 0,-1 0-1,1-1 1,-1 1 0,1 0 0,-1 0 0,0 0 0,1 0 0,-1 0-1,1 0 1,-1 0 0,1 0 0,-1 1 0,-1 0 0,-3 0 24,0 1 1,1 1 0,-1-1 0,1 1 0,0 0-1,0 0 1,0 1 0,0-1 0,0 1 0,-6 7 0,6-4-25,1 0 0,-1 1 0,1-1 0,1 1 0,-1 0 1,2 0-1,-1 0 0,1 0 0,0 1 0,0-1 0,1 1 1,1-1-1,-1 1 0,1-1 0,1 1 0,0 8 1,0-10-7,0-1 0,0 0 0,1 1 1,-1-1-1,1 0 0,1 0 0,-1 0 1,1 0-1,0 0 0,0-1 1,1 1-1,-1-1 0,1 0 0,1 0 1,-1 0-1,1 0 0,0-1 0,0 0 1,0 0-1,0 0 0,10 4 1,-10-6-26,0-1-1,0 0 1,1 0 0,-1 0 0,1-1 0,-1 0 0,0 0 0,1 0 0,-1 0 0,1-1 0,-1 0 0,0 0 0,1-1 0,-1 1 0,0-1 0,0 0 0,0-1 0,0 1 0,-1-1 0,9-5 0,-3 0-33,0 0-1,0 0 1,0 0 0,-1-1-1,-1-1 1,1 1 0,12-21-1,-18 25 35,0 0 0,-1 0-1,1 0 1,-1 0 0,0-1 0,-1 1-1,1-1 1,-1 1 0,0-1 0,0 1-1,-1-1 1,1 0 0,-1 0-1,-1 1 1,1-1 0,-1 0 0,0 1-1,0-1 1,-1 1 0,-3-9 0,32 89 17,-24-64 0,0 0 0,-1 1 0,0-1 0,-1 1 0,0 0 0,-1 13 0,-4-11 50,4-13-47,0-1 0,-1 0 0,1 0 0,0 0 0,0 0 0,0 0 0,0 0 0,-1 0 0,1 0 0,0 0 0,0 0 0,0 0-1,-1 1 1,1-1 0,0 0 0,0 0 0,0 0 0,0 0 0,-1 0 0,1-1 0,0 1 0,0 0 0,0 0 0,-1 0 0,1 0 0,0 0 0,0 0 0,0 0 0,0 0-1,-1 0 1,1 0 0,0 0 0,0-1 0,0 1 0,0 0 0,0 0 0,-1 0 0,1-1 0,-1 0 15,0-1 0,0 0 0,0 1 0,0-1 0,0 0 0,0 0-1,0 0 1,1 0 0,-1 0 0,0-4 0,1 0-16,0 0 0,0 1 0,1-1-1,0 0 1,0 0 0,0 1 0,1-1 0,-1 1-1,1-1 1,1 1 0,-1 0 0,6-9 0,5-6-4,27-32 0,-27 37 4,-10 11-9,0 0 1,1 0 0,0 0-1,0 0 1,0 1 0,0 0-1,0-1 1,1 2 0,0-1 0,-1 0-1,1 1 1,5-2 0,-7 4-3,0-1 1,0 1-1,0-1 1,0 1-1,0 0 1,1 0-1,-1 0 1,0 1-1,0-1 1,0 1-1,0-1 1,-1 1-1,1 0 1,0 0-1,0 1 1,0-1-1,-1 1 1,1-1-1,0 1 1,-1 0-1,0 0 1,4 3-1,-2 0-1,1 0 0,-1 0 0,-1 0 0,1 1 0,-1-1 0,0 1-1,0 0 1,-1 0 0,0 0 0,2 9 0,3 12 0,2 30-1,-5-31-70,-1 0-266,-3-15-2634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9:53.7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4736,'1'3'348,"-1"-1"0,0 0 1,1 1-1,0-1 0,-1 0 0,1 0 1,0 1-1,0-1 0,0 0 0,2 2 1,-2-2-350,1 0 0,-1 0 0,0 0 0,0 1 0,0-1 0,0 0 0,-1 0 1,1 1-1,0-1 0,-1 0 0,0 1 0,0-1 0,0 3 0,-1 32 218,1-1-1,5 47 0,-4-69-203,-3 40 171,0-42-110,1 1-1,1 17 1,1-24-65,1 17 109,0-1 0,12 46 0,-11-39 73,-3-25-157,0-1 1,0 1-1,0-1 0,0 0 0,1 1 0,0-1 1,0 0-1,0 1 0,2 5 0,-1-8 20,0 1 0,1-1 0,-1 0-1,0 0 1,1 0 0,-1 0 0,1 0 0,-1-1 0,1 1-1,-1-1 1,5 1 0,10 3 68,-2 0-85,1 0 1,-1-1-1,1 0 0,-1-2 0,1 0 1,0 0-1,21-3 0,-16 1 49,1 1-1,-1 1 0,25 3 1,-21 0-33,43 1-1,-59-4-50,93-3-2,-73 1 0,45 4 0,-3 1 0,-27-4 0,-13-1 0,0 1 0,59 9 0,-57-4 62,1-2 1,0-1-1,36-3 1,43 2 71,174-1-134,-114-5 0,-69 3 0,126-19 0,-195 19 0,0 0 0,57 6 0,25 0 0,103-10 0,117-7 0,-94 6 0,-88 6 0,55-5 0,239-12 0,-154 11 0,-128 5 0,34 3 0,60-2 0,-64 3 0,-69 2 0,409-15 0,-310 15 0,-27 1 0,-52-2 0,8-1 0,390-3 0,-232 7 0,-197-5 0,77 2 0,278-7 0,-338-2 0,121 0 0,67 11 0,-133 0 0,-118-3 0,187-2 0,-174-3 0,90-16 0,-1 4 0,-132 13 0,31 3 0,-48 0 0,0-1 0,29-4 0,7-1 25,-37 3 165,39-7 0,-58 8-162,-1 0 0,1 0 0,-1 0 0,1-1 0,-1 0 0,0 0 1,0 0-1,0 0 0,0 0 0,0 0 0,0-1 0,0 1 0,-1-1 0,0 0 0,1 0 0,-1 0 0,0 0 0,0 0 0,-1-1 1,1 1-1,-1-1 0,1 1 0,-1-1 0,1-6 0,1-7 149,0-1 0,-2 1 0,0-1 0,-2-17 0,1 12-121,-1-6-178,0 22-5,0 0 0,1 0 0,0 0 0,0 0 1,0 0-1,1 0 0,0 0 0,1 0 0,-1 1 0,1-1 1,1 0-1,4-10 0,12-6-2262,1 0-4331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57.2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283 0 10368,'-30'13'379,"0"1"1,1 1-1,1 2 1,-39 30 0,58-41-300,1 1 1,0 0 0,1 1-1,0 0 1,0 0-1,1 0 1,0 1 0,0 0-1,1 0 1,0 1 0,0-1-1,1 1 1,1 0-1,0 0 1,0 0 0,1 1-1,-2 17 1,4-23-50,0 0-1,0-1 1,0 1 0,1 0 0,0 0-1,0-1 1,0 1 0,0-1 0,1 1-1,0-1 1,0 1 0,0-1-1,0 0 1,1 0 0,5 7 0,-2-5-6,-1-1 0,1-1 1,-1 1-1,1-1 0,1 0 0,-1 0 1,1 0-1,-1-1 0,11 3 0,2 0-104,0-1 1,1-1-1,-1-1 0,1 0 0,0-2 0,33-1 0,-36-2-1521,31-6 0,-20 2-5397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5:57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52 156 10496,'2'2'1,"0"0"0,0 0 0,0-1 0,0 1 0,0-1 1,0 1-1,0-1 0,0 0 0,0 0 0,1 0 0,-1 0 0,0 0 1,1 0-1,-1-1 0,1 1 0,-1-1 0,1 0 0,-1 0 0,1 0 0,-1 0 1,4 0-1,9-1 24,0-1 0,20-5 0,-22 4 3,-4 1 51,0-1-1,0 0 1,0 0 0,0 0 0,0-1 0,-1-1 0,13-7-1,-20 11-62,1-1-1,0 1 1,-1 0-1,1 0 1,-1-1-1,1 1 1,-1-1-1,0 1 0,0-1 1,1 1-1,-1-1 1,0 0-1,-1 0 1,1 1-1,0-1 1,0 0-1,-1 0 1,1 0-1,-1 0 1,1 0-1,-1 0 0,0 0 1,0 0-1,0 0 1,0 0-1,0 0 1,-1 0-1,1 0 1,-1 0-1,1 0 1,-1 0-1,1 0 0,-1 1 1,0-1-1,0 0 1,0 0-1,0 1 1,0-1-1,-1 0 1,1 1-1,-3-3 1,0-1 22,-1 0 1,1 1 0,-1-1-1,0 1 1,-1 0-1,1 0 1,-1 1 0,0 0-1,0 0 1,0 0 0,-8-2-1,10 4 10,-1 0 0,0 0 0,1 0 0,-1 1 0,0 0 0,1 0 0,-1 0 0,0 0 0,0 1 0,1 0 0,-1 0 0,1 0 0,-1 1 1,1-1-1,-1 1 0,-7 5 0,4-2 25,-1 1 0,1 0 0,0 1 1,1 0-1,0 0 0,0 1 0,0 0 1,1 0-1,0 0 0,1 1 1,0 0-1,0 0 0,1 0 0,0 1 1,0 0-1,-4 19 0,6-18-15,0 0 1,1 0-1,0 0 0,1 0 0,0 0 0,1 0 0,0 0 0,0-1 1,1 1-1,1 0 0,0 0 0,0-1 0,1 0 0,0 1 0,11 16 1,-11-21-48,1 0 1,0-1 0,1 1 0,-1-2-1,1 1 1,0 0 0,0-1 0,0 0 0,1 0-1,-1-1 1,1 0 0,0 0 0,0-1 0,0 1-1,0-1 1,0-1 0,1 0 0,10 1 0,6 0 20,0-2 0,-1 0 0,1-2 0,35-6 0,-38 4-416,0-1 0,-1-1 0,0-1 0,0-1 0,21-11 0,-35 15-2070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7:12.70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7 0 5888,'-7'18'1291,"17"-14"-605,-8-3-658,44 21 818,-37-17-685,0 0 0,0-1 1,0 0-1,0 0 0,20 3 0,57 8 975,87 9 160,19-15-1146,-156-8-125,-26-1-4,0 1-1,0-1 1,0 2 0,0-1-1,18 6 1,-8-1 0,-1-2 1,1 0-1,0-2 0,33 1 1,31 2 1,-28 0 30,109-7-1,-141 0-52,44 4 0,-46 0 0,1-1 0,35-4 0,23-4 77,121 4-1,3 1 48,-194 1-164,0 0 1,0-1-1,-1-1 0,1 0 1,-1 0-1,18-9 1,-25 11-25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7:13.42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35 0 5120,'-14'0'0,"-6"0"-256,25 0 0,17 0 384,-4 0 128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7:13.82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4 6 7296,'-3'-2'0,"2"-1"-192,24 2-832,2 5 1472,4-4-397,-24-1-42,-1 1 1,1 0 0,0 0-1,-1 0 1,1 0-1,0 1 1,5 1 0,-3 2 713,-13-2-685,-10-1-1482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7:15.31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98 1 7040,'13'2'-1280,"87"1"2529,-7-2-557,62 4 823,-195-5-1483,0 2 0,0 1 0,-68 16 0,90-15-21,0 2 1,0 0 0,1 1-1,0 1 1,0 0 0,1 1-1,0 1 1,1 1-1,0 0 1,-18 18 0,28-25-27,2 0-31,0-1 0,-1 1-1,2-1 1,-1 1 0,0 0 0,1 0 0,-4 7 0,8-10 35,-1-1 0,0 1 1,1-1-1,-1 1 0,1-1 1,-1 0-1,1 0 0,-1 1 1,1-1-1,0 0 0,1-1 1,136-29-480,-96 19 159,84-11 0,70-2 75,8-3 0,3 23 564,-128 5-211,-151-12 138,42 8-222,-247-21 933,-1 23-92,246 2-3864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7:18.93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11 130 3072,'5'1'2410,"34"0"-1912,1-1-1,41-7 0,37 0 230,-113 7-704,4 0 122,0 0 0,-1 0-1,1-1 1,10-3 0,-67 5 132,6 3 320,0-2 1,0-2-1,-44-5 0,73 3-490,-1 0 0,1-1-1,0 0 1,-16-8 0,29 11-106,-1 0 0,1 0 0,0 0 0,0 0 0,0 0 1,0 0-1,0 0 0,0-1 0,-1 1 0,1 0 0,0 0 1,0 0-1,0 0 0,0 0 0,0-1 0,0 1 0,0 0 1,0 0-1,0 0 0,0 0 0,0-1 0,0 1 0,0 0 1,0 0-1,0 0 0,0 0 0,0 0 0,0-1 0,0 1 1,0 0-1,0 0 0,0 0 0,0 0 0,0-1 0,0 1 1,0 0-1,1 0 0,-1 0 0,0 0 0,0 0 0,0-1 1,0 1-1,0 0 0,0 0 0,0 0 0,1 0 0,-1 0 1,0 0-1,0 0 0,0 0 0,0 0 0,1 0 0,-1 0 1,0-1-1,11-5 63,26-9-91,0 2-1,0 2 1,61-10 0,-28 6 8,-70 15 19,0 0 0,-1 0 0,1 0 0,0-1 0,0 1 0,0 0 0,0 0 0,0 0 0,0 0 0,0 0 1,0 0-1,0 0 0,0 0 0,0 0 0,0-1 0,0 1 0,0 0 0,0 0 0,0 0 0,0 0 0,0 0 0,0 0 0,0 0 1,0 0-1,0-1 0,0 1 0,0 0 0,0 0 0,1 0 0,-1 0 0,0 0 0,0 0 0,0 0 0,-23-2 3,-31 1-30,35 2-90,-38-1-59,-92 14 0,176-16-5,44 3 0,-35 0 266,-21 0-46,14-1 19,31 5-1,-53-4-81,0 0 1,0 0-1,0 1 0,0 0 1,0 1-1,-1-1 0,1 1 0,-1 1 1,0-1-1,6 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7:23.71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373 201 9856,'16'-3'3,"30"-6"92,1 2 0,0 2 1,75 1-1,117 16-95,-138-11 28,-30-1 22,89 11 0,-135-7-50,-16-2 0,0 0 0,0-1 0,0 0 0,11-1 0,33-1 53,90 11 0,-126-9-46,1-1 0,-1-1-1,22-3 1,-23 1-8,1 2-1,0 0 1,28 2 0,169 17 1,-7-16 128,-180-4-128,-7 1 0,37 2 0,-39 0 0,34-2 0,-35 0 0,0 1 0,22 1 0,-3 4 0,-1-2 0,1-2 0,56-5 0,-8 1 0,-55 3 0,39-6 0,91-4 0,-37 3 0,-59 6 0,-46 2 0,-1-1 0,33-5 0,-38 4 0,1 0 0,0 0 0,21 3 0,-21-1 0,0-1 0,0 0 0,21-3 0,2-2 0,0 1 0,37 2 0,-35 1 0,24-5 0,-41 4 0,38-2 0,-48 5 0,0-1 0,0 0 0,0 0 0,0-1 0,0-1 0,0 0 0,-1 0 0,13-5 0,-7 4-5,-13 2 7,0 1 1,0 0-1,0-1 0,-1 1 1,1-1-1,0 1 0,0-1 1,0 0-1,-1 0 1,3-1-1,-4 1 0,1 1 1,-1-1-1,0 1 1,0-1-1,0 1 1,1-1-1,-1 0 1,0 1-1,0-1 1,0 0-1,0 1 1,0-1-1,0 1 1,0-1-1,0 0 1,-1 1-1,1-1 1,0 0-1,0 1 1,0-1-1,-1 1 0,1-1 1,0 1-1,-1-1 1,1 1-1,0-1 1,-1 0-1,-10-14 36,6 10-34,-1 0 1,1 1 0,-1 0-1,0 0 1,-1 1 0,1-1-1,0 1 1,-1 1 0,0-1-1,0 1 1,-9-1 0,-11-3 40,-40-2 0,63 8-42,-214-7 304,43 4-102,-621-29 30,39 32 21,523-9-179,139 2-17,-1 4-1,-122 13 1,133 1-18,0-4 1,-120-6 0,40 0-43,63 2 0,52-2 0,17 0 0,1-1 0,-57-8 0,85 7 0,-1 0 0,-1 0 0,1 1 0,-1-1 0,1 1 0,-1 1 0,1-1 0,-6 1 0,9 0-3,0-1 1,0 1-1,0 0 1,-1 0-1,1 0 1,1 0-1,-1 0 0,0 0 1,0 0-1,0 0 1,0 1-1,1-1 1,-1 1-1,1-1 1,-1 1-1,1 0 1,0 0-1,0-1 1,-1 1-1,0 4 1,-3 4-22,1 0 1,-5 22-1,5-20 20,1-1-6,1 0 0,0 0 0,1 0 0,0 0 0,0 0 1,1 0-1,0 0 0,1 1 0,1-1 0,0 0 0,0-1 0,5 14 1,-6-20 9,0 0 21,1-4-10,1 0-1,-1 0 1,1 0 0,-1 0-1,1 0 1,-1-1 0,1 1-1,-1-1 1,5-1-1,-7 2-9,35-10 2,-1 1 1,1 2-1,1 2 1,-1 1-1,54 0 1,-57 5-1476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7:27.68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1 103 12288,'66'2'0,"-22"-2"0,68 11 0,-77-7 0,0-1 0,56-3 0,-36 1 32,88 13-1,-89-7 2,90 0-1,2-2-32,-99-2 0,102-3 0,-31-3 0,-78 0 0,52 3 0,102 7 0,-127-6 0,-17-3 0,95-14 0,-47 3 0,-66 10-19,104-16-197,-134 19 214,67-12-219,-63 12 204,0-1 1,-1 1-1,1 1 1,-1-1-1,1 1 1,0 0-1,-1 0 0,1 0 1,-1 1-1,6 2 1,-9-2 16,-2-2 0,1 0 0,-1 0 0,0 0 0,1 0 0,-1 0 0,0 0 0,0 0 0,1 0 0,-1 0 0,0 0 0,0 0 0,1 0 0,-1 0 0,0 0 0,1 0 0,-1 0 0,0-1 0,0 1 0,1 0 0,-1 0 0,0 0 0,0 0 0,0 0 0,1-1 0,-1 1 0,0 0 0,0 0 0,0-1 0,1 1 0,-1 0 0,0 0 0,0 0 0,0-1 0,0 1 0,0-1 0,0 0 0,0 0 0,0 0 0,-1 0 0,1 1 0,0-1 0,-1 0 0,1 0 0,0 1 0,-1-1 0,1 0 0,-1 0 0,1 1 0,-1-1 0,0 1 0,1-1 0,-1 0 0,0 1 0,1-1 0,-1 1 0,0 0 0,-1-2 0,1 2 0,-4-4 0,-1 0 0,1 1 0,-1 0 0,0 0 0,0 0 0,0 1 0,0 0 0,-12-3 0,-55-3 0,42 6 0,-716-32 21,556 42 137,53-2-81,129-5-77,-407-6 234,338-4-210,-104-5-26,164 13 2,13 1 0,-1 0 0,1 0 0,-1 0 0,1 0 0,-1 1 0,-9 2 0,11-2 0,0-1 0,146 0 0,439 8 0,123-13 0,-525-2 0,-137 6-934,-1 1 1,1 3 0,81 14-1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7:38.16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31 6144,'22'0'0,"16"-1"-640,5-5 0,5 1 768,1 1 0,6-1-640,4 0 128,0 1-2304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3:02.3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7040,'0'0'0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7:38.53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21 6912,'26'-7'-62,"0"2"0,1 1 0,-1 2 0,32 0 1,104 12-351,-109-5 386,93 1-487,-95-5 365,-13-2 208,48-6-1,22-1 590,-101 8-550,1 1 1,-1 0-1,0 1 1,8 1-1,-9-1-100,1 0 0,-1-1 0,1 1 0,0-2 0,8 1-1,43-7-66,15-2-1016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7:54.04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26 12032,'56'1'19,"5"0"89,107-12-1,-143 8-80,-1 2 0,1 1 0,38 5 0,32 0 15,-25-6-3,103-8 156,-111 2-93,0 3-1,1 3 0,116 13 1,-149-11-79,-1 0 0,53-6 1,29 0 55,56 15 20,92 3 37,133-2-136,-217-5 0,-93-5 0,51 3 0,312 6-421,-282-12 308,256 22 7,-388-18 106,244 4 512,-217-4-515,80-9 1,4-1 28,-33 9 69,-24 2 103,156-18 0,-202 11 719,72 2 0,-61 3-469,-54 0-426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7:59.30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34 11 11776,'0'0'2176,"-3"-1"-2070,-2 0-220,-21-7 124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8:17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1 11648,'-19'14'0,"-11"9"0,31-15 0,18-5-128,-1 9 128,4 3-256,-8 13 128,-9 9-1024,-9 0 0,-7 2 768,-8-1 0,0-1-5120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9:23.94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65 9728,'0'0'853,"6"0"-640,55 3 251,0-3-1,0-3 0,67-12 0,-88 10-310,-6 2-51,0 1 0,0 1 1,0 2-1,57 8 1,-64-5-79,1 0 1,0-2 0,-1-2 0,1 0 0,49-7 0,-62 5 117,1 1 0,0 1 0,23 2 0,26 0 143,123 3-140,-128 0-79,89-6 1,52 1 37,-124 3-80,28 6 245,12 1 80,57 0-312,-39-1 97,65 1-78,92 2-5,-94-2 76,3 0 2,-63-3-129,2 0 0,57 3 0,2 1 0,66-4 0,-190-8 12,242 5 104,-215 4-116,-59-3 0,84-2 0,-93-6 0,228-9 0,-26 7 0,315 9 0,-513-4 0,43-7 0,-57 4 0,295-14 0,-87 0 0,-164 11 0,84 4 0,-21 1 0,-39-7 0,-24-9 0,128 12 0,-83-11 0,-50 10 0,-34-3-235,-126 8 86,-11 10 149,-175 7 0,-354-39 0,320 4 0,200 13 0,-329 18 0,301-3 0,2-1 0,-302 8 0,-4-18 158,235 3-82,-115 10 74,-299-1 105,623-9-254,-316-8 90,160 1-33,24-3-47,77 3-27,-95 4-1,43 9-110,-198-15-1,31-1 4,89 6 120,-16-2-23,62 3-24,-206-30 1,207 14 161,101 13-94,-6 3-15,38 3-20,-1-1 0,1 0-1,-1-1 1,1-1 0,-16-3 0,23 3-25,6 3 33,1 0-1,-1 0 0,1-1 1,-1 1-1,1-1 0,0 0 1,-1 0-1,6 0 0,4-1 1,341-4-268,526 34-150,-610-17 366,1041 31 62,-1308-43 0,769-1 0,-627-6 0,222 4 0,16 19 0,-108-6 0,16-11 0,-1-1 0,-175 7 0,351 20 0,-130-15 0,-307-10 0,148 9 82,-86-3 16,91-6-1,54-9 287,-180 10 38,-10 1-3937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9:29.55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 82 8064,'-15'1'457,"43"1"456,2 0-214,19 1 573,80-5 1,-68-1-789,132 5-137,-128 0-288,34 9 125,-76-7-119,0-1 1,1-1-1,-1-1 1,28-3 0,10-2 5,0 3 0,78 8 0,-103-4-50,243 5 129,167-4 59,-131 3-56,-83-3-49,165-4 70,-270-3-76,45-3 60,117-1-9,20 4 2,-66-2-67,233 8-84,-303 2 0,114-1 0,15-5 0,7 1 0,9 0 128,-265-2-128,0-1 0,0-3 0,54-14 0,15-1 0,-64 16 31,72 1 0,-72 4 2,82-10 0,-111 6-33,1-2 0,50 0 0,64 8 0,144-5 0,-236 0 0,2 0 0,77-15 0,-121 16 0,1 1 0,0 0 0,0 1 0,12 1 0,-15 0 0,1-1 0,-1 0 0,1-1 0,-1 1 0,0-2 0,9-1 0,-9 2-12,-1 0 1,0 0-1,1 1 1,-1 0 0,0 1-1,1 0 1,-1 0-1,0 0 1,1 1-1,8 3 1,-5-2 9,-5-1 2,1 0 0,-1 0 0,0 0 0,1-2 0,0 0 0,-3 0-22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9:59.18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8320,'0'0'2176,"4"0"-1899,145 3 918,185 28-1,-217-17-1015,-35-5 62,86 22 1,-115-21-207,69 6 0,33 5 23,-94-11-58,1-3 0,82-1 0,75 8 0,-113-3 0,152-4 0,-65-4 0,95-5 0,0 0 0,47 5 0,-116-2 0,91-20 0,-21-1 0,-236 18 0,105-20 0,-105 12 0,107-5 0,-13 9 0,-36 0 0,122-10 0,-217 14 0,124 2 0,-129 0 0,-232 11 0,24 0 0,120-6 64,-114 22 1,113-13-2,-108 4 1,-293-18-64,-373-10 0,214 18 0,348 7 149,241-14-120,-330 21 433,299-16-413,0-4 0,-83-9 0,-89 2 81,-159-3 489,369 7-651,-45 5 1,29 0-13,-19 0-233,100-6 204,-1 0 0,0-1 0,29-9 0,-24 6-37,44-6 0,255 4 110,-89 5 0,-67 1 0,87-6 0,257 6 1,-317 8-24,631 27-574,-509-35 399,-115-4-31,147-13-13,-107 2 122,-75 2 81,-107 8 9,1 2 1,108 6-1,6 3 28,-108-5 25,-25-2 173,14 0 120,-25 0-92,-27 2-190,-1 1 0,0-1 0,1 1-1,-1 0 1,6 0 0,-11 0-74,0 0 0,1 1 1,2 5-834,-3-6 833,0 0 1,0 1-1,0-1 0,0 0 1,0 1-1,0-1 0,-1 0 1,1 1-1,0-1 0,0 0 1,0 1-1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25.6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8320,'1'9'21,"-2"-6"17,2 1 0,-1-1 1,0 1-1,1-1 1,0 0-1,-1 1 1,1-1-1,1 0 1,2 6 362,-3-2 388,17 67 874,-7-29-1161,10 83 0,-16-83-2977,-2-26-4138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26.0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12032,'7'6'0,"6"3"0,-7-7 0,-3-2-1152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26.6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74 6912,'11'29'-107,"-11"-29"109,0 0-1,0 0 1,0 0 0,0 0-1,0 0 1,0 1-1,0-1 1,0 0 0,0 0-1,1 0 1,-1 0 0,0 0-1,0 0 1,0 0-1,0 1 1,0-1 0,0 0-1,0 0 1,0 0-1,1 0 1,-1 0 0,0 0-1,0 0 1,0 0 0,0 0-1,0 0 1,0 0-1,1 0 1,-1 0 0,0 0-1,0 1 1,0-1 0,0 0-1,0 0 1,1 0-1,-1-1 1,0 1 0,0 0-1,0 0 1,0 0-1,0 0 1,0 0 0,1 0-1,-1 0 1,0 0 0,0 0-1,0 0 1,0 0-1,0 0 1,1 0 0,4-10 109,1-10 591,2 33 1943,1 17-2342,-1 1-1,-2 0 0,-1 0 0,-1 1 0,-2 53 1,-3-82-63,0-8-202,-2-10-60,2-17 0,2 0 1,1 1 0,1 0-1,2 0 1,16-58 0,-20 86 15,1-3 21,0 0-1,0 0 1,0 1 0,1-1 0,0 1 0,0-1 0,0 1 0,8-9 0,-11 14-15,1 0 0,-1-1 0,1 1 0,-1 0 0,1-1 0,-1 1 0,1 0 0,-1 0 0,1 0 0,-1 0 0,1 0 0,-1-1 0,1 1 0,-1 0 0,1 0 0,-1 0 0,1 0 0,-1 0 0,1 0 0,-1 1 0,1-1 0,-1 0 0,1 0 0,-1 0 0,1 0 0,0 1 0,13 12 0,9 22 0,-22-32 0,10 19 145,-1 0 0,-1 0 1,8 34-1,1 22-1511,-8-26-3697,-9-43 3828,1 2-1410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3:04.7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97 7424,'0'0'-128,"4"-1"21,40-13 179,-26 7 1,1 1 0,0 1-1,23-4 1,-35 9-61,0 0 0,0 0 1,0 0-1,1 1 0,-1 0 0,0 0 1,0 1-1,-1 0 0,1 0 0,0 1 1,7 3-1,7 6 75,-1 0-1,20 17 1,25 14 18,-62-41-103,0 0 1,1-1-1,-1 0 0,1 0 1,-1 0-1,1 0 1,0 0-1,-1-1 0,1 1 1,0-1-1,-1 0 1,1 0-1,0 0 0,-1-1 1,1 1-1,5-3 1,2-1 14,1 0 0,-1-1-1,18-10 1,11-6 3,-31 17-20,1-1 0,-1 0 0,0-1 0,0 0 0,-1 0 0,11-11 0,-15 14-2,0 0-1,0 0 1,1 0 0,-1 1 0,1-1 0,-1 1 0,1 0 0,0 1-1,0-1 1,0 1 0,0 0 0,0 0 0,7 0 0,7 1-19,-1 0 1,26 4 0,-24-1 4,-3 0 11,0 0-1,-1 2 1,18 6-1,14 4 7,7 0-1,-17-4 0,0-2 0,52 6 0,-70-13 0,-1 1 0,1-2 0,-1 0 0,0-1 0,35-5 0,-45 2-9,-1 0 0,1 0 0,-1-1 0,0 0 0,13-9 0,-11 7-23,0 0 0,21-9 0,-24 13 27,17-7-20,1 1-1,1 1 1,46-6 0,-33 10 67,1 2 1,53 7 0,-73-4-65,0 2 0,0 1 1,-1 0-1,32 14 0,71 40-193,17 8 48,-130-64 111,0 0-1,1 0 1,-1 0-1,13 1 0,-17-4 35,0 0-1,0 0 0,0-1 0,-1 1 1,1-1-1,0 0 0,-1 0 0,1-1 0,-1 1 1,8-5-1,283-139-468,-282 137 662,1 2-1,1-1 1,-1 2 0,1 0-1,0 0 1,0 2 0,0 0-1,1 1 1,-1 0 0,1 1-1,22 1 1,3 3-116,-1 2-1,0 1 1,0 2-1,-1 2 1,0 1-1,-1 3 1,0 0-1,43 25 1,-65-30-49,-2 0 22,0-2 0,0 1 0,1-2 0,16 6 0,-28-11-24,1 0 1,-1 0 0,1 0-1,0-1 1,-1 0-1,1 1 1,-1-1-1,1-1 1,0 1 0,-1 0-1,1-1 1,-1 0-1,1 0 1,-1 0 0,1 0-1,-1 0 1,0-1-1,1 1 1,-1-1-1,0 0 1,0 0 0,0 0-1,3-4 1,22-19 432,2 1 0,0 1 1,39-22-1,-56 38-443,1 0 1,0 0-1,1 2 0,-1-1 1,1 2-1,0 0 0,0 1 0,0 1 1,1 0-1,-1 1 0,1 0 1,-1 1-1,0 1 0,18 3 1,-23-1 51,1 1 0,-1 0 0,0 0 0,-1 1 0,1 1 0,-1-1 1,0 1-1,0 1 0,14 14 0,-13-13 4,-1 1 0,2-1 0,-1-1 0,1 0-1,0-1 1,15 7 0,-11-10-1671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27.0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9600,'55'394'2432,"-55"-355"-2314,0-31-14,-1-1-1,1 1 0,0 0 1,1 0-1,0-1 0,0 1 1,1-1-1,0 1 0,4 9 1,-6-16-75,1 1 0,0-1 0,0 1 0,0-1 0,0 0 0,0 0 0,1 0 0,-1 0 0,0 0 0,1 0 0,-1 0 0,0 0 0,1 0 0,-1 0 0,1-1 0,0 1 0,-1-1 0,1 1 0,1-1 1,0 1 2,1-1 0,-1 0 0,1 0 0,-1 0 0,1-1 0,-1 1 0,0-1 1,7-1-1,0-2 3,0 0 0,-1-1 0,1 0 0,16-12 0,-8 3-2574,29-28 1,-31 26-3158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27.4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72 12672,'11'2'0,"5"0"128,-5-2 0,-1 0-128,8-2 0,5-4 0,7-1 0,10-3-1536,-7-1 0,0-2 128,-7 0 0,0-1-3072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27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47 147 9216,'0'-1'0,"1"0"0,-1 0 0,0-1 0,1 1 0,-1 0 0,1 0 0,0 0 0,-1-1 0,1 1 0,0 0 0,-1 0 0,1 0 0,0 0 0,0 0 0,0 1 0,0-1 0,0 0 0,1-1 0,26-14 0,-15 8 0,-4 3 17,28-23 307,-35 27-296,0-1 1,0 0-1,0 0 1,0 0-1,-1 0 1,1-1-1,-1 1 0,0 0 1,1-1-1,-1 1 1,0-1-1,0 1 1,-1-1-1,2-3 1,-2 5 6,0 0 0,0 0 0,0 0 1,0 0-1,0-1 0,0 1 1,0 0-1,0 0 0,-1 0 0,1 0 1,0 0-1,-1 0 0,1 0 0,-1-1 1,1 1-1,-1 0 0,0 1 0,1-1 1,-1 0-1,0 0 0,0 0 1,1 0-1,-1 0 0,0 1 0,0-1 1,0 0-1,0 1 0,0-1 0,0 1 1,0-1-1,0 1 0,0-1 0,-1 1 1,1 0-1,0 0 0,-1-1 1,-1 1-4,0 0 1,0-1-1,0 1 0,1 0 1,-1 1-1,0-1 1,0 0-1,1 1 1,-1-1-1,0 1 1,0 0-1,1 0 1,-1 0-1,-2 2 1,-3 3 5,0 1 0,0 0 0,0 0 0,1 1 0,1 0 0,-1 0 0,1 1 0,1 0 0,-1 0 1,2 0-1,-1 0 0,1 1 0,1 0 0,-4 12 0,5-14-228,0 1-1,0 0 1,1-1-1,0 1 1,0 0-1,1 0 1,0 0-1,1 0 1,0 0-1,0 0 1,1 0-1,0-1 1,0 1-1,1-1 1,1 1 0,7 13-1,5-1-2433,2-1-1173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28.1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 1 13184,'2'1'-4,"-1"0"0,1 0 0,0 0 0,-1 0 0,1 1 0,-1-1 0,1 1 0,-1-1 0,0 1 0,1-1 0,-1 1 0,0 0 0,0 0 0,0-1 0,1 5 0,-2-4 0,0 0 0,-1 0 0,1 0 0,0 0 0,-1 1 0,0-1 0,1 0 0,-1 0 0,0-1 0,0 1 0,0 0 0,0 0 0,-1 0 0,1-1 0,-3 4 0,-8 10 4,4-7 0,1 1 0,0 0 0,-10 18 0,16-26 0,0 1 0,0 0 0,0 0 0,0 0 0,1 1 0,-1-1 0,0 0 0,1 0 0,0 0 0,-1 0 0,1 1 0,0-1 0,0 0 0,0 0 0,1 0 0,-1 1 0,0-1 0,1 0 0,0 0 0,-1 0 0,1 0 0,0 0 0,0 0 0,0 0 0,2 3 0,-2-5 3,0 1 1,0 0 0,0-1-1,0 1 1,0-1 0,0 0-1,0 1 1,1-1 0,-1 0 0,0 0-1,0 1 1,0-1 0,0 0-1,0 0 1,1 0 0,-1 0-1,0-1 1,0 1 0,0 0-1,0 0 1,0-1 0,0 1 0,0-1-1,1 1 1,1-2 0,28-15 156,-19 8-120,1-1 1,-1 0-1,-1-1 1,0 0-1,-1-1 1,0 0-1,0-1 1,-2 0-1,9-16 1,-7 16 131,-10 13-155,1-1 0,-1 1 1,0 0-1,1 0 0,-1 0 0,0 0 1,1 0-1,-1-1 0,0 1 1,1 0-1,-1 0 0,0 0 0,1 0 1,-1 0-1,1 0 0,-1 0 1,0 0-1,1 0 0,-1 0 0,0 1 1,1-1-1,-1 0 0,0 0 1,1 0-1,1 2 59,0 0 0,0 0 0,0 0 0,0 0 1,0 0-1,-1 1 0,3 4 0,1 1-180,12 18 154,-2 1-1,-1 0 1,-2 1-1,0 1 0,7 31 1,-14-42-38,-1-1 0,-1 1-1,0 0 1,-1 0 0,-2 0 0,1 0 0,-2 0-1,-1 0 1,0 0 0,-5 19 0,3-27-10,1 0-1,-2 0 1,1 0 0,-1-1 0,-1 1 0,0-1-1,0-1 1,-1 1 0,0-1 0,0 0 0,-1-1 0,0 1-1,0-2 1,-1 1 0,1-1 0,-2 0 0,1-1-1,-16 7 1,14-8-393,-1 1-1,0-2 1,0 1-1,0-2 1,0 1-1,0-2 1,0 0-1,-1 0 1,1-1 0,0 0-1,-1-1 1,1-1-1,0 0 1,0-1-1,-22-7 1,-3-5-5305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28.8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63 13568,'-9'12'108,"12"-23"136,14-26 172,-15 32-353,-2 7 10,-5 19 47,5 4 29,1 0 0,1 0 1,1-1-1,1 1 0,15 46 1,-14-79-40,1 0 0,-1 1 0,1-1 0,1 1 1,11-10-1,0 7-62,33-15 0,-32 16-15,0 0-1,20-14 1,-35 20-38,1-1 0,-1 1 0,1-1 0,-1 0 0,0 0 0,-1 0 0,1-1-1,-1 1 1,0-1 0,0 0 0,0 0 0,3-8 0,-5 11 0,-1 0 0,1 1 1,-1-1-1,0 0 0,1 1 1,-1-1-1,0 0 0,0 0 1,0 0-1,0 1 0,-1-1 1,1 0-1,0 0 0,-1 1 1,1-1-1,-1 0 0,1 1 1,-1-1-1,0 0 0,-1-1 1,1 2 2,0 1 1,1-1-1,-1 0 1,0 1 0,0-1-1,0 1 1,0-1 0,0 1-1,0-1 1,0 1-1,0 0 1,0-1 0,0 1-1,0 0 1,0 0-1,0 0 1,0 0 0,0 0-1,0 0 1,0 0 0,0 0-1,0 0 1,0 0-1,0 0 1,0 1 0,0-1-1,0 0 1,0 1 0,0-1-1,1 1 1,-1-1-1,0 1 1,0 0 0,0-1-1,0 1 1,0 1 0,-8 5 3,0 1 1,1 0 0,0 0 0,1 1 0,-1 0 0,2 1 0,-1 0 0,2 0 0,-1 0 0,-7 21 0,8-16 12,0 0-1,1 0 1,1 0 0,0 1-1,1-1 1,1 1-1,0 26 1,1-38-62,0 0 1,1 0-1,-1 0 1,1 1-1,0-1 1,0 0-1,0 0 1,1 0-1,-1 0 1,1 0-1,0-1 1,0 1-1,0 0 1,1-1-1,-1 1 1,1-1-1,0 0 1,0 0-1,0 0 1,0 0-1,0-1 1,1 1-1,0-1 1,-1 0-1,1 0 1,0 0-1,0-1 1,0 1-1,0-1 1,0 0-1,0 0 1,0 0 0,0 0-1,0-1 1,1 0-1,-1 0 1,0 0-1,6-1 1,26-5-2536,1-1-5204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29.2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31 112 9472,'-1'3'113,"0"-1"1,-1 0-1,1 1 1,0-1-1,-1 0 0,1 0 1,-1 0-1,0-1 1,0 1-1,-2 2 1,4-4-85,0 0 0,0 0 0,-1 0 0,1 0 0,0 0 1,0 0-1,-1 0 0,1 0 0,0 0 0,0 0 0,0 0 0,-1 0 1,1 0-1,0 0 0,0 0 0,0 0 0,-1 0 0,1-1 0,0 1 1,0 0-1,0 0 0,-1 0 0,1 0 0,0 0 0,0 0 0,0-1 0,0 1 1,0 0-1,-1 0 0,1 0 0,0 0 0,0-1 0,0 1 0,0 0 1,-4-16 774,3-28 1697,2 28-1762,1 22-417,14 76-175,-3-22-123,-7-32 221,17 51 0,-24-90-245,0 0 0,0 0 0,2-18 0,0 0 0,-1 4 3,8-48 0,-6 63-7,0-1 1,0 1 0,1 0-1,1 1 1,-1-1 0,2 0-1,8-13 1,-11 20 3,0 1-1,0-1 1,0 1 0,0 0-1,1 0 1,-1 0-1,1 0 1,0 0-1,0 0 1,-1 1 0,1 0-1,0-1 1,0 1-1,0 0 1,0 0 0,1 1-1,-1-1 1,0 1-1,0-1 1,0 1 0,1 0-1,-1 0 1,0 0-1,0 1 1,0-1-1,6 3 1,8 2-427,0 0 0,-1 1 0,29 16-1,-17-8-1862,5 1-6222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29.5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4992,'4'0'0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30.9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0 9088,'1'2'14,"0"0"0,1 0 0,-1 0 0,0 0 0,0 0 0,0 0 0,-1 0 0,1 1 0,-1-1 0,1 0 0,-1 1 1,1-1-1,-1 0 0,0 1 0,0-1 0,0 0 0,-1 0 0,0 5 0,-2 4 307,0 0 0,-9 19 0,-1 5 305,8-17-336,1 1 0,1 0 0,0 0 0,2 0 0,0 0 0,1 0 1,1 0-1,0 0 0,7 28 0,-7-46-337,-1-1 0,0 1 0,1 0 1,-1 0-1,1 0 0,-1 0 0,1-1 0,-1 1 1,1 0-1,0-1 0,-1 1 0,1 0 0,0-1 1,0 1-1,-1-1 0,1 1 0,0-1 0,0 1 0,0-1 1,0 0-1,0 1 0,0-1 0,-1 0 0,1 0 1,0 0-1,0 0 0,0 1 0,0-1 0,0 0 1,0-1-1,0 1 0,0 0 0,0 0 0,0 0 0,1-1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31.3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211 474 4608,'7'-3'0</inkml:trace>
  <inkml:trace contextRef="#ctx0" brushRef="#br0" timeOffset="1">1 1 11520,'4'5'0,"5"5"0,-7-6 0,1-4-256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32.2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61 8960,'12'-1'472,"1"-1"0,-1 0-1,19-5 1,13-3 713,133-11 231,-56 8-784,-114 12-1135,-2 0-663,0 0-1,0 0 1,1 1-1,-1 0 1,0 0-1,0 0 1,7 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6:10.1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7168,'8'1'81,"0"0"1,0 0-1,0 1 1,13 4-1,22 4 280,138-5 1253,-135-5-1436,107-12 867,-102 3-2005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4:52.4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244 35 7936,'-1'-3'132,"0"1"1,0 0 0,0 0 0,0 0-1,0 0 1,-1 1 0,1-1 0,-1 0-1,1 0 1,-1 1 0,0-1 0,0 1-1,0 0 1,1-1 0,-1 1 0,0 0-1,0 0 1,-1 0 0,1 0 0,0 1-1,0-1 1,0 0 0,-1 1-1,1 0 1,0-1 0,-4 1 0,-11 1-9,0 0 1,0 2-1,0 0 0,0 0 1,-29 11-1,43-12-122,-1-1 0,1 1 0,-1 0-1,1 0 1,0 0 0,-1 0 0,1 1-1,0-1 1,1 1 0,-1 0 0,0 0-1,1 0 1,0 0 0,0 0 0,-1 0-1,2 1 1,-1-1 0,0 1 0,1-1 0,0 1-1,0 0 1,0-1 0,0 1 0,0 5-1,0-5 11,1 1 1,0 0-1,1-1 0,-1 1 0,1-1 0,0 1 0,0-1 0,0 1 0,0-1 1,1 0-1,0 0 0,0 1 0,0-1 0,0 0 0,1-1 0,-1 1 0,1 0 1,0-1-1,0 1 0,4 2 0,-1-2 14,0 0 0,0-1 0,1 1 1,-1-2-1,1 1 0,-1-1 0,13 4 0,-14-6-9,0 1-1,0 1 1,0-1-1,0 1 1,-1-1 0,1 1-1,-1 1 1,1-1-1,-1 1 1,0-1-1,0 1 1,0 0-1,0 1 1,0-1 0,-1 1-1,5 5 1,2 7-11,-6-10 7,0 1-1,0-1 1,-1 1-1,0 0 0,5 13 1,-8-18-12,1 0 0,-1 1 0,0-1 0,0 1 0,0-1 0,0 0 1,-1 1-1,1-1 0,0 1 0,-1-1 0,0 0 0,1 0 0,-1 1 0,0-1 0,0 0 1,0 0-1,-1 0 0,1 0 0,-1 0 0,1 0 0,-1 0 0,-2 3 0,-2 0 2,0 1 1,-1-1-1,0 0 0,1 0 0,-1-1 0,-1 1 1,1-2-1,-10 5 0,13-7-65,1 0-1,-1 0 1,0 0 0,0 0 0,0-1 0,0 0-1,0 1 1,1-1 0,-1-1 0,0 1-1,0 0 1,0-1 0,0 0 0,1 0-1,-1 0 1,0-1 0,1 1 0,-1-1 0,-6-3-1,-21-18-3841,16 12-1066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32.5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 15232,'16'0'0,"13"0"0,1 0 0,6 0 0,2-4 128,5-2-128,-9 1 0,-1-1-1024,-3 1 0,2 1-8320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33.2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 8576,'13'6'0,"7"5"128,-10-7 0,-1-2 512,4-4 0,0-5 0,5 1 128,4-2-640,4 1 128,7 0 0,-3 3 0,3 0 0,-4 0 0,-3 1-384,-7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33.6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12288,'5'9'32,"0"-1"1,-1 1 0,0 0 0,-1 0-1,4 17 1,7 52 227,-9-52-183,33 245 1762,-32-205-1222,-3 1 0,-7 73 0,2-105-1041,2-12-2799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34.0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46 14592,'11'-3'0,"6"-4"0,-1 6 0,-1-2 0,7 1 128,6 2-128,0 0 128,2-2-256,6-2 0,4-3-768,-6-1 128,2-1-8320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34.6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 9344,'0'3'113,"1"-1"0,0 0 0,0 0 0,0 0 0,1 0 0,-1 0-1,0 0 1,1 0 0,-1 0 0,3 2 0,-3-9 805,-7-13-369,-1 0 1572,6 14-1055,3 11-541,9 32-357,-2 0 0,5 51 1,-1 85 163,-9-111-188,-3-59-145,-1-1 17,1 0 0,-1 1 0,0-1 1,0 0-1,-1 0 0,1 1 0,-3 6 0,-5-43-379,7 14 104,0-1 0,1 1 0,1 0 0,0 0 0,9-35-1,32-85-915,-37 125 1043,1 0 1,11-21-1,-14 30 102,0 0 0,0-1 0,0 1 0,0 0 0,1 1 0,-1-1 0,1 1 0,0-1 0,0 1 0,7-4 0,-9 7 40,0-1 1,-1 0-1,1 1 1,0 0-1,0-1 0,0 1 1,0 0-1,0 0 1,0 0-1,0 0 1,0 0-1,0 1 1,0-1-1,0 0 1,0 1-1,0 0 1,0-1-1,-1 1 1,1 0-1,0 0 1,0 0-1,-1 0 1,1 0-1,-1 1 1,1-1-1,-1 0 1,1 1-1,1 1 1,1 2 39,0 1 0,0-1 0,0 0 0,0 1 0,-1 0 0,0 0 0,3 8 0,-2-2-7,-1 0 1,-1 0-1,0 0 1,0 1-1,-1-1 1,-1 20-1,-12 73-799,11-97 504,0-1-2244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36.3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13312,'3'23'0,"1"-7"5,-1-20-16,1-20 75,-4 23-16,0 1-47,0 0 1,0 0-1,0-1 0,0 1 0,0 0 0,0 0 1,0 0-1,0 0 0,0 0 0,0 0 0,0 0 0,0 0 1,0 0-1,0 0 0,0 0 0,0-1 0,0 1 1,0 0-1,0 0 0,0 0 0,0 0 0,0 0 1,0 0-1,0 0 0,0 0 0,0 0 0,1 0 0,-1 0 1,0 0-1,0 0 0,0 0 0,0 0 0,0 0 1,0 0-1,0 0 0,0-1 0,0 1 0,0 0 0,0 0 1,0 0-1,1 0 0,-1 0 0,0 0 0,0 0 1,0 0-1,0 0 0,0 0 0,0 1 0,0-1 0,0 0 1,0 0-1,0 0 0,0 0 0,1 0 0,-1 0 1,0 0-1,0 0 0,0 0 0,0 0 0,0 0 1,0 0-1,0 0 0,0 0 0,4 8 132,2 16 192,8 65 89,3 112 0,2 25 38,3-92 273,-22-133-716,0 1 1,1-1-1,-1 1 1,0-1-1,1 1 1,-1-1-1,1 1 1,-1-1-1,1 1 1,-1-1 0,1 0-1,0 1 1,0-1-1,0 0 1,0 1-1,0-1 1,0 0-1,0 0 1,0 0-1,1 0 1,-1 0-1,0 0 1,0-1-1,1 1 1,-1 0-1,1-1 1,-1 1-1,1-1 1,1 1-1,1-1 0,0 0 0,0-1 0,0 1 0,-1-1 0,1 0 0,0 0 0,0 0 0,-1-1 0,1 1 0,4-4 0,14-7-588,-1-2-1,0 0 1,27-25 0,-34 27-667,19-15-7308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36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73 13952,'8'0'0,"7"0"0,7-6 0,7-3 128,-2 1 0,2-3-128,6 2 0,2 2-128,-6 2 0,-3 0-2304,3-1 128,-1-1-3584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37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11 218 7296,'-1'0'12,"1"0"0,-1 0-1,1 0 1,0 0 0,-1 0 0,1 0 0,-1 0 0,1 0 0,0 0 0,-1-1 0,1 1 0,-1 0-1,1 0 1,0 0 0,-1-1 0,1 1 0,0 0 0,-1 0 0,1-1 0,0 1 0,0 0 0,-1-1-1,1 1 1,0 0 0,0-1 0,0 1 0,-1-1 0,1 1 0,0 0 0,0-1 0,0 1 0,0-1-1,0 0 1,14-5 897,35-1 762,-42 7-1583,8-2 203,0 0 0,0-1 0,0-1 0,0 0 0,25-12 1,-35 14-277,1-1 1,-1 0 0,0 0 0,-1 0 0,1 0 0,0-1 0,-1 0-1,0 0 1,0 0 0,0 0 0,0-1 0,-1 1 0,0-1-1,0 0 1,0 0 0,0 0 0,-1-1 0,3-8 0,-4 11-29,-1 1 0,0-1 1,1 1-1,-1-1 1,0 0-1,0 1 1,0-1-1,-1 1 0,1-1 1,-1 1-1,1-1 1,-1 1-1,0-1 1,0 1-1,0-1 0,0 1 1,0 0-1,-1 0 1,1-1-1,-1 1 0,0 0 1,1 0-1,-1 0 1,0 1-1,0-1 1,0 0-1,0 1 0,-4-3 1,3 2 18,-1 1 0,1 0 0,0-1-1,0 1 1,-1 0 0,1 1 0,0-1 0,-1 0 0,1 1 0,0 0 0,-1 0 0,1 0 0,-1 0 0,1 1 0,-1-1-1,1 1 1,0 0 0,-1 0 0,1 0 0,0 0 0,-5 3 0,1 0 31,1 0 0,0 1-1,1 0 1,-1 0 0,1 0 0,0 0 0,0 1 0,0 0-1,1 0 1,0 0 0,-4 8 0,3-3 75,1-1 1,0 1-1,1 0 0,0 0 1,0 0-1,-1 21 0,3-15-32,1 1 0,0-1 0,2 1 0,0-1-1,1 1 1,0-1 0,1 0 0,1 0 0,10 21 0,-13-33-129,1 0 0,-1-1 0,1 1 0,0-1 0,0 0 0,0 0 0,1 0 0,-1 0 0,1-1 0,6 5 0,28 12-3210,-13-9-3567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37.8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467 15 10496,'4'15'0,"-3"-6"1,-4-10 6,-8-16 54,-1 1 126,9 15-84,0 0 1,0 0 0,-1 1-1,1-1 1,0 1 0,0 0-1,-1 0 1,1 0 0,0 0-1,-1 1 1,1-1 0,0 1-1,0 0 1,0 0 0,-5 2-1,-1 0 261,0 1 0,0 1 0,-17 10 0,15-6-285,0 0 0,0 1-1,1 1 1,0 0 0,0 0-1,1 0 1,1 2-1,0-1 1,-9 20 0,12-21-35,0 0 1,1 0-1,0 0 1,1 1-1,1-1 1,-1 1-1,2 0 1,-1 0-1,2 0 1,0 0-1,0 0 1,3 13 0,-3-23-39,1 0 1,-1 1 0,1-1-1,-1 0 1,1 0 0,0 0 0,0 0-1,0 0 1,0 0 0,1 0 0,-1 0-1,0 0 1,1-1 0,0 1-1,-1 0 1,1-1 0,0 1 0,3 1-1,-2-2-9,0 1-1,0-1 1,0 0-1,0 0 1,1 0-1,-1 0 1,0-1-1,1 0 1,-1 1-1,1-1 1,4-1-1,1 0-22,-1 0 0,1-1 0,0 0 0,0-1 0,-1 0 0,1 0-1,-1-1 1,12-6 0,-6 0-96,0-1 0,-1 1 0,0-2 0,0 0 0,-1-1 0,17-23 0,-1-5-84,22-47 0,-41 71 363,-9 16-154,1 1 0,-1-1-1,0 1 1,0-1 0,1 1 0,-1-1 0,0 1 0,1-1-1,-1 1 1,0 0 0,1-1 0,-1 1 0,1 0 0,-1-1-1,1 1 1,-1 0 0,1-1 0,-1 1 0,1 0 0,-1 0-1,1 0 1,-1-1 0,1 1 0,0 0 0,-1 0 0,1 0-1,-1 0 1,1 0 0,-1 0 0,1 0 0,0 0 0,0 0-1,1 1 13,0 0 0,-1 0 1,1 0-1,0 0 0,-1 0 0,1 1 0,-1-1 0,1 0 0,-1 1 0,2 1 0,4 7 62,1 0 0,7 16 0,-15-26-76,13 26 17,-1 0 0,-1 1 0,-1 1 1,-1 0-1,-2 0 0,7 55 1,-10-47 2,-2 1 0,-2-1 1,-1 0-1,-2 0 0,-8 41 1,7-58 20,-1-1 1,-1 1 0,0-1-1,-1-1 1,-2 1 0,1-1-1,-2-1 1,-11 16 0,13-21-14,-1 0 1,0-1-1,-1 0 1,0-1-1,0 0 1,-1 0-1,0-2 1,-1 1-1,0-1 1,0-1-1,0 0 1,-14 5 0,2-4-626,0-1 0,-1-1 0,0-2 0,0 0 0,0-1 0,0-2 0,-1 0 0,1-2 0,0-1 1,0-1-1,0-1 0,1-1 0,0-1 0,-32-14 0,-3-5-3265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38.9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3 6016,'-14'-1'626,"12"0"-480,1 1-1,-1 0 1,1 0-1,-1-1 1,1 1-1,-1 0 0,1 0 1,-1 0-1,1 1 1,-1-1-1,1 0 1,-1 0-1,1 1 1,-1-1-1,1 1 0,-1 0 1,1-1-1,0 1 1,-1 0-1,1 0 1,0-1-1,0 1 1,-2 2-1,-2 2 33,-10 12 213,1 0 1,1 1-1,-14 23 1,24-37-370,1 1-1,-1 0 1,1 0 0,0 0-1,0 0 1,1 0-1,0 1 1,0-1 0,0 0-1,0 1 1,1-1-1,0 1 1,0-1 0,0 0-1,1 1 1,0-1-1,0 0 1,3 10 0,-2-10-13,0 0 1,0 0-1,1-1 1,-1 1-1,1-1 0,0 1 1,0-1-1,1 0 1,6 6-1,-8-9-13,0 1 0,0-1-1,0 0 1,1 0 0,-1 0 0,1 0-1,-1-1 1,0 1 0,1-1-1,-1 1 1,1-1 0,0 0-1,-1 0 1,1 0 0,-1 0-1,1 0 1,-1-1 0,1 1 0,-1-1-1,1 1 1,3-3 0,0 1-14,0-1 0,0 0 0,0 0 0,0 0 1,-1-1-1,1 1 0,-1-1 0,0-1 0,0 1 1,-1-1-1,1 1 0,-1-2 0,0 1 0,0 0 1,-1-1-1,0 1 0,0-1 0,0 0 0,-1 0 1,4-12-1,-1-4 148,-1-1 0,0 1 1,-2-1-1,-1-37 0,0 64-70,0 0 1,0 0 0,0 0-1,1-1 1,0 1-1,0 0 1,0-1-1,0 0 1,4 5-1,3 7-46,0 1-94,8 17-362,1-1 0,1 0 0,2-2 1,1 0-1,27 26 0,-25-33-6555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4:53.5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63 104 8960,'-11'-8'37,"13"7"57,25 8 148,-6-2-125,-11-3-12,0-2-1,0 0 0,1 0 1,-1 0-1,0-2 0,0 1 0,0-1 1,15-5-1,-25 7-92,1 0 0,0-1-1,0 1 1,-1 0 0,1-1 0,0 1-1,-1 0 1,1-1 0,-1 1 0,1-1 0,0 1-1,-1-1 1,1 1 0,-1-1 0,1 1-1,-1-1 1,1 1 0,-1-1 0,0 0 0,1 1-1,-1-1 1,0 0 0,0 0 0,1 1-1,-1-1 1,0 0 0,0-2-5,0 1-1,0 0 1,0 0-1,0 0 1,0 0-1,-1 0 1,1 0-1,-1 0 1,-1-3 0,0 0 47,0 1 1,0 0-1,0 0 1,-1 0-1,0 0 1,0 0 0,0 0-1,-4-3 1,3 4-30,0 1 1,0 0-1,0 0 1,0 0 0,0 0-1,-1 1 1,1 0-1,-1 0 1,1 0 0,-1 0-1,1 1 1,-1-1-1,1 1 1,-7 1 0,4 0 2,0-1 1,-1 2-1,1-1 0,0 1 1,0 0-1,0 1 1,0-1-1,-8 6 1,11-6-7,1 1 0,-1 0 0,1 0 0,0 0 0,0 0 0,0 1 0,0-1 0,0 1 0,1-1 0,0 1 0,0 0 0,0 0 0,0 0 0,1 0 0,-1 1 0,1-1 0,0 0 0,0 1 0,1-1 0,-1 0 0,1 1 0,0 5 0,0-1 27,1-1 0,0 1 0,0-1 0,1 1 0,0-1 0,1 1 0,-1-1 0,2 0 0,-1 0 0,7 11 0,-6-15 8,-1 0 1,1 0-1,0-1 0,0 1 1,1-1-1,-1 0 0,1 0 1,-1 0-1,1-1 0,0 0 1,0 1-1,0-2 0,0 1 1,1-1-1,-1 0 0,0 0 1,9 1-1,-10-2-898,1 0 0,-1 0 0,1 0 0,-1-1 0,1 1 0,-1-1 0,6-2 0,6-2-3340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39.4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1 226 12928,'3'52'0,"3"-46"76,0-2-3,-1 4-22,0-1 0,0 2 1,7 16-1,-1-1-21,7 14 0,-9-18 183,-6-16-5,-3-5 87,-2-20-115,0 1 0,2-1 1,0 0-1,1 1 0,2-1 0,6-31 0,0 17 40,2 0-1,27-63 1,-35 92-201,0 0 1,0 0-1,0 1 0,1-1 0,-1 1 0,2-1 0,-1 1 1,0 0-1,8-6 0,-8 9-14,0 0 1,-1 0-1,1 0 0,0 0 1,0 1-1,1-1 0,-1 1 1,0 0-1,0 0 0,1 1 1,-1 0-1,0-1 0,0 1 1,1 1-1,6 0 1,17 4-6,0 1 0,43 15 1,-16-4-130,-32-9-125,-17-6-408,0 1 0,1-1 1,-1-1-1,1 1 0,13 0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41.4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94 175 9216,'9'-5'75,"0"0"1,0 1-1,1 0 1,12-3-1,18-8 188,-36 14-200,-1-1 0,1-1 0,0 1 0,-1 0 0,1-1 0,-1 0 0,0 0 0,0 0 0,0 0 1,0 0-1,-1 0 0,1-1 0,-1 1 0,3-6 0,-5 7-5,1 0 0,0-1 0,-1 1 0,1 0 0,-1 0 0,0 0 0,1 0 0,-1 0 0,0 0 1,0-1-1,-1 1 0,1 0 0,0 0 0,-1 0 0,1 0 0,-1 0 0,0 0 0,1 0 0,-1 0 0,0 0 0,0 0 0,-1 0 0,1 0 0,0 1 0,-1-1 0,1 1 0,-1-1 0,1 1 1,-4-3-1,1 1-39,-1 0 1,1 0-1,-1 0 0,0 1 1,0 0-1,0 0 1,0 0-1,0 0 1,-1 1-1,1 0 1,-1 0-1,1 0 1,0 1-1,-1 0 1,1 0-1,-1 0 1,1 1-1,-1-1 1,1 1-1,0 1 0,-1-1 1,1 1-1,0 0 1,-9 4-1,8-3 27,1 1 0,-1-1 0,1 1 0,-1 0 0,1 0 0,0 0 0,0 1 0,1-1-1,0 1 1,-1 1 0,2-1 0,-1 0 0,1 1 0,-1 0 0,2 0 0,-1 0 0,1 0 0,-1 0-1,2 0 1,-3 10 0,4-5 59,-1 1-1,2 0 1,-1 0-1,2-1 1,-1 1-1,2 0 1,-1-1-1,2 0 0,-1 1 1,2-2-1,9 19 1,-12-23-125,1-1-1,0 0 1,0 0 0,1-1-1,0 1 1,-1-1 0,2 1-1,-1-1 1,0 0 0,1-1-1,0 1 1,0-1 0,0 0-1,0 0 1,0 0 0,0-1-1,1 0 1,0 0 0,-1 0-1,1-1 1,0 0 0,0 0 0,-1 0-1,1-1 1,7 0 0,63-9-2818,-34 5-5076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43.8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11392,'0'0'2496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44.2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12032,'33'146'256,"57"502"1152,-82-609-1215,-5-30-759,-1 0 1,-1 0-1,2 18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44.6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13184,'3'1'-6,"0"-1"1,0 1 0,-1-1 0,1 1 0,0-1 0,0 0 0,0 0 0,-1 0 0,1-1 0,0 1-1,0-1 1,4-1 0,33-17-118,0 1 57,-33 16 66,0 0 0,0 0 0,0 1 0,0 0 0,1 1 0,-1 0 0,0 0 0,0 0 0,11 2 0,-14-1 0,-1 0 0,1 0 0,-1 0 0,1 0 0,-1 1 0,1 0 0,-1-1 0,0 1 0,0 0 0,0 0 0,0 1 0,0-1 0,-1 1 0,1-1 0,-1 1 0,1 0 0,-1 0 0,0 0 0,0 0 0,2 5 0,-1-1 27,0 0 0,-1 0-1,0 0 1,0 1 0,0-1 0,-1 1 0,0-1 0,-1 1 0,0 0 0,0-1 0,0 1 0,-1-1 0,0 1 0,-1-1 0,0 1 0,0-1 0,-4 9 0,2-7 13,-1 0 0,0 0-1,-1-1 1,1 0 0,-2 0 0,1 0-1,-1-1 1,0 0 0,-1 0 0,0-1 0,0 0-1,-14 8 1,-3-1-442,-1-1 1,-34 11-1,57-22 242,-5 3-1952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45.1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1 11264,'3'10'-1,"-1"-3"5,-3-8 14,0 0 0,0 0 0,1 0 0,-1 0 0,0 0 0,0 0 0,0 0 0,1 0 0,-1 0 0,0 0 0,0 0 0,0 1 0,-1-1 0,1 0 0,0 1-1,0-1 1,0 1 0,0-1 0,-1 1 0,1 0 0,0-1 0,0 1 0,-2 0 0,0 0 0,1 0 0,0 1 0,-1-1 0,1 1 0,0-1 0,-1 1 0,1 0 0,0 0 0,0 0 0,-1 0 0,-1 2 0,-3 2 23,0 0 0,1 0 0,0 1 0,0 0 0,-10 13 0,8-8-1,1 0 1,0 0 0,1 1 0,1 0 0,0 0 0,0 1-1,-3 14 1,7-23-30,0 0 0,0 0 0,1 0-1,-1 0 1,1 0 0,0 1 0,0-1 0,0 0 0,0 0-1,1 0 1,0 1 0,0-1 0,0 0 0,0 0-1,1 0 1,-1 0 0,1-1 0,0 1 0,0 0 0,1-1-1,-1 1 1,1-1 0,-1 0 0,1 0 0,0 0-1,5 4 1,-3-4-5,-1 0 0,0-1-1,1 1 1,-1-1 0,1 0-1,0 0 1,0-1 0,-1 1-1,1-1 1,0 0 0,0 0-1,1-1 1,-1 1 0,0-1-1,6-1 1,-7 0-3,1 0 0,-1 0 1,0-1-1,0 1 0,0-1 0,0 0 1,0 0-1,0-1 0,0 1 1,-1-1-1,1 0 0,-1 0 0,0 0 1,1 0-1,-2 0 0,1-1 0,4-7 1,6-9 5,-2-2 0,0 1 1,10-32-1,16-70 60,7 243 571,-31-88-1351,2-1 0,24 39 0,-21-44-7118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45.5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58 13696,'0'9'0,"0"-1"0,1 1 0,0-1 0,1 1 0,-1-1 0,2 1 0,5 15 0,5 13-22,-2 0 1,-2 0 0,-1 1-1,-2 1 1,2 61 0,-9-84 89,-1-26 88,-2-26 132,6-5-79,2 0 0,2 0 0,2 1 0,22-72 0,-23 87-58,-4 15-91,0-1 0,0 0-1,1 0 1,7-12 0,-10 20-52,0 1 1,1 0-1,0 0 0,-1-1 0,1 1 1,0 0-1,0 1 0,0-1 0,0 0 1,0 0-1,0 1 0,1 0 0,-1-1 1,1 1-1,-1 0 0,1 0 0,-1 0 1,1 0-1,-1 1 0,1-1 0,0 1 1,4-1-1,1 1 13,0 1 1,0 0 0,0 0-1,-1 1 1,1 0 0,0 0-1,-1 1 1,14 6-1,5 5-22,26 18-1,9 6-2280,-28-21-7040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50.1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 8704,'9'2'17,"-1"0"27,1 0-1,0 0 1,0-1-1,12 0 0,-16-1 22,-3 0-44,-1 0 1,1 0-1,-1-1 0,1 1 0,0 0 1,-1 0-1,1-1 0,-1 1 1,1-1-1,-1 1 0,1-1 1,-1 0-1,1 0 0,-1 1 0,2-3 1,4-4-1985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50.7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295 1 7552,'-4'18'154,"4"-18"-150,0 0 0,0 0-1,0 0 1,0 1 0,0-1-1,0 0 1,0 0-1,0 0 1,0 1 0,0-1-1,0 0 1,0 0 0,0 0-1,0 0 1,0 1 0,0-1-1,1 0 1,-1 0-1,0 0 1,0 0 0,0 1-1,0-1 1,0 0 0,0 0-1,1 0 1,-1 0 0,0 0-1,0 0 1,0 1-1,0-1 1,1 0 0,-1 0-1,0 0 1,0 0 0,0 0-1,1 0 1,-1 0-1,0 0 1,0 0 0,0 0-1,1 0 1,-1 0 0,0 0-1,0 0 1,0 0 0,1 0-1,-1 0 1,0 0-1,0 0 1,0 0 0,1-1-1,-1 1 1,0 0 0,0 0-1,0 0 1,0 0-1,0 0 1,1 0 0,-1-1-1,0 1 1,0 0 0,0 0-1,0 0 1,0 0 0,0-1-1,0 1 1,1 0-1,-1 0 1,0 0 11,0 0 1,0-1-1,0 1 1,0 0-1,1 0 0,-1 0 1,0 0-1,0 0 0,0-1 1,0 1-1,0 0 0,0 0 1,0 0-1,0 0 1,1 0-1,-1-1 0,0 1 1,0 0-1,0 0 0,0 0 1,0-1-1,0 1 0,0 0 1,0 0-1,0 0 0,0 0 1,0-1-1,0 1 1,0 0-1,0 0 0,0 0 1,-1 0-1,1-1 0,0 1 1,0 0-1,0 0 0,0 0 1,0 0-1,0 0 1,0-1-1,0 1 0,-1 0 1,1 0-1,0 0 0,0 0 1,0 0-1,0 0 0,0 0 1,-1-1-1,1 1 1,0 0-1,0 0 0,0 0 1,0 0-1,-1 0 0,1 0 1,-11-3 388,2 4-254,0 0-1,-1 0 1,1 1-1,0 0 1,0 0 0,0 1-1,-16 8 1,9-2-1,0 0-1,0 0 1,-15 14 0,30-22-128,0-1-1,-1 1 1,1 0-1,0 0 1,0 0 0,0 0-1,0 0 1,1 0 0,-1 0-1,0 0 1,0 0-1,1 0 1,-1 0 0,1 1-1,-1-1 1,1 0 0,-1 0-1,1 1 1,0-1-1,-1 0 1,1 1 0,0-1-1,0 0 1,0 1 0,0-1-1,0 0 1,0 1-1,1-1 1,-1 0 0,0 1-1,1-1 1,-1 0 0,1 1-1,-1-1 1,1 0-1,0 0 1,-1 0 0,1 0-1,0 0 1,0 0 0,0 0-1,0 0 1,1 1-1,6 6 52,1-1 0,0-1 0,0 1-1,15 6 1,-7-2-58,2 0 46,-1 1 32,27 21 0,-41-29-73,0-1 0,0 1-1,-1 0 1,1 0 0,-1 0 0,0 1-1,0-1 1,0 1 0,-1 0 0,1 0-1,2 8 1,-5-11-8,1 1-1,-1-1 0,0 0 1,0 1-1,0-1 0,0 1 1,0-1-1,0 1 0,-1-1 1,1 0-1,-1 1 0,1-1 1,-1 1-1,0-1 0,-2 4 1,0-2 17,0 0 0,0 0 1,0 0-1,0 0 1,-1 0-1,1-1 0,-7 5 1,0-1 37,0-1 0,0 0 0,0-1 0,-1 0 0,-22 7 1,6-5 61,-1-2 1,-51 5 0,21-8-2414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51.2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1 139 8192,'29'-3'165,"-10"2"-9,-1-1 0,0-1 0,19-5 0,-33 7-122,0 0 33,1-1 0,-1 1 0,0-1 0,1 1 1,-1-1-1,0-1 0,0 1 0,0 0 1,0-1-1,-1 0 0,1 0 0,-1 0 1,0 0-1,1-1 0,2-4 0,-6 7-47,1-1-1,-1 1 0,0-1 0,0 1 0,0-1 1,0 0-1,0 1 0,0-1 0,0 1 0,0-1 1,-1 1-1,1-1 0,0 1 0,-1-1 0,0 1 1,1 0-1,-1-1 0,0 1 0,1-1 0,-1 1 1,0 0-1,0 0 0,0 0 0,0 0 0,-2-2 1,-2-2 42,1 1 0,-1-1 0,0 1 1,-11-7-1,13 9-15,-1 1-1,0-1 1,0 1 0,0 0-1,0 0 1,0 0 0,0 0 0,0 1-1,0 0 1,0 0 0,0 0-1,0 0 1,0 1 0,0-1-1,-1 1 1,2 0 0,-1 0 0,-8 4-1,9-4-13,0 0 0,0 1 0,0-1 0,0 1-1,0 0 1,1 0 0,-1 0 0,0 1 0,1-1 0,-1 0-1,1 1 1,0 0 0,0-1 0,0 1 0,0 0 0,1 0 0,-1 0-1,1 0 1,0 1 0,0-1 0,0 0 0,-1 6 0,1-2-26,1 0 0,0 0 1,0 1-1,1-1 0,0 0 0,0 0 1,1 0-1,-1 0 0,2 0 1,-1 0-1,1 0 0,0-1 0,0 1 1,1-1-1,0 0 0,0 0 1,0 0-1,1 0 0,0-1 1,0 0-1,0 0 0,1 0 0,0-1 1,0 0-1,0 0 0,0 0 1,0-1-1,1 0 0,0 0 1,0-1-1,-1 1 0,1-1 0,1-1 1,-1 0-1,0 0 0,0 0 1,13-1-1,38-7-2631,-31 2-4117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4:54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45 8192,'14'9'251,"-14"-9"-234,0 0-1,0 0 0,1 0 0,-1 0 0,0 0 1,0 0-1,0 0 0,1 0 0,-1 0 0,0 0 1,0 0-1,0 0 0,0 0 0,1 0 1,-1-1-1,0 1 0,0 0 0,0 0 0,0 0 1,0 0-1,1 0 0,-1 0 0,0-1 0,0 1 1,0 0-1,0 0 0,0 0 0,0 0 0,0-1 1,0 1-1,0 0 0,1 0 0,-1 0 1,0 0-1,0-1 0,0 1 0,0 0 0,0 0 1,0-1-1,-4-26 1832,3 16-609,13 32-725,-8-10-476,0 1 0,0-1-1,-1 0 1,0 1 0,2 22 0,3 13 204,-8-61-193,0 1 0,2-1 0,-1 0 1,2 1-1,0 0 0,0-1 0,1 1 0,1 0 0,8-16 0,-12 27-46,1 0 0,-1 1 0,0-1 0,1 1 0,-1 0 0,1 0 0,0-1-1,-1 1 1,1 0 0,0 0 0,0 1 0,-1-1 0,1 0 0,0 0 0,0 1 0,0-1 0,0 1 0,0 0 0,0 0 0,0 0 0,0 0 0,0 0 0,0 0 0,0 0-1,0 0 1,0 1 0,0-1 0,2 2 0,1-1 6,0 1-1,-1 0 1,1 0-1,-1 0 1,1 1-1,-1-1 1,0 1 0,0 0-1,8 8 1,-7-4-152,1 0 0,-1 1 0,0 0 1,-1 0-1,0 1 0,0-1 0,-1 1 0,0 0 1,0 0-1,-1 0 0,-1 0 0,2 17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51.7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 10752,'8'4'0,"6"2"0,8-3 0,8-1 0,-4-2 0,0-2 0,7-1 0,2-1 0,-7 0 0,-2 0 0,-5-1 0,-6 3-128,-4 0 0,-4 0-256,-3 0 128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52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8320,'2'1'8,"1"1"0,-1 0 1,0 0-1,1 0 0,-1 1 0,0-1 1,0 0-1,0 1 0,0 0 1,-1-1-1,1 1 0,-1 0 0,0 0 1,1 0-1,-1 0 0,-1 0 1,1 0-1,0 0 0,-1 0 0,1 4 1,0 11 85,0 0 0,-3 27 0,1-22-38,4 208 1021,-1-175-746,-2-51-408,0-1 1,1 1-1,-1-1 1,1 1-1,0 0 0,1-1 1,-1 1-1,1-1 1,0 0-1,0 0 1,0 1-1,0-1 1,1-1-1,0 1 0,0 0 1,4 4-1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52.4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52 10368,'6'-4'0,"-1"-5"128,1 7 0,-2 0 0,0 2 128,3 0-128,8 0 128,7 0-256,5-2 128,6-2-128,0-3 0,3-1-256,-3 1 128,-2 0-7808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53.1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11008,'2'15'0,"2"-4"48,-2-15 64,-2-10 112,0 15-214,1-1 0,0 0 0,0 0 0,-1 0 0,1 0 0,0 0 0,-1 1 0,1-1 0,0 0 0,-1 0 0,1 1 0,0-1 0,-1 1 1,1-1-1,-1 1 0,1-1 0,-1 1 0,1-1 0,-1 1 0,1-1 0,-1 1 0,1-1 0,-1 1 0,0 0 0,1-1 0,-1 1 0,0 0 0,0-1 1,1 1-1,-1 0 0,0-1 0,0 1 0,0 1 0,5 30 124,-4-28-98,2 23 215,-2 1 1,-1-1 0,-1 0 0,-8 53-1,9-75-225,2-5 19,9-15 76,16-31 84,-24 41-196,5-10-19,1-1-39,1-1-1,0 1 1,1 0 0,18-18 0,-29 33 49,0 1 0,1-1 0,-1 1 0,0 0 0,1 0 0,-1-1 0,1 1 0,-1 0 0,1 0 0,-1-1 0,0 1 0,1 0 0,-1 0 0,1 0 0,-1 0 0,1 0 0,-1 0 0,1 0 0,-1 0 0,1 0 0,-1 0 0,1 0 0,-1 0 0,1 0 0,-1 0 0,1 0 0,-1 0 0,1 1 0,-1-1 0,1 0 0,-1 0 0,1 1 0,-1-1 0,0 0 0,1 1 0,-1-1 0,0 0 0,1 1 0,-1-1 0,0 0 0,1 1 0,-1-1 0,0 1 0,0-1 0,1 1 0,-1-1 0,0 1 0,0-1 0,0 0 0,0 1 0,1 0 0,8 29 0,-8-28 0,3 21-382,-1 1 1,-1 0-1,-1 40 0,-1-40-2123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53.5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11008,'0'28'0,"0"-28"3,0 0 1,0 0 0,0 1-1,0-1 1,0 0 0,0 0-1,0 1 1,0-1 0,0 0-1,0 0 1,0 1 0,0-1-1,0 0 1,0 1 0,0-1-1,0 0 1,0 0 0,0 0-1,1 1 1,-1-1 0,0 0-1,0 0 1,0 1 0,0-1-1,1 0 1,-1 0 0,0 0-1,0 1 1,0-1 0,1 0-1,-1 0 1,0 0 0,0 0-1,0 0 1,1 0 0,-1 0-1,0 1 1,0-1 0,1 0-1,-1 0 1,0 0 0,1 0-1,-1 0 1,0 0 0,0 0-1,1 0 1,-1 0 0,0 0-1,0 0 1,1 0 0,-1-1-1,0 1 1,0 0 0,1 0 0,-1 0-1,0 0 1,0 0 0,0 0-1,1-1 1,-1 1 0,0 0-1,0 0 1,0 0 0,1-1-1,-1 1 4,0 0-1,1-1 1,-1 1-1,0 0 1,0 0 0,1 0-1,-1-1 1,0 1-1,0 0 1,1 0-1,-1 0 1,0 0-1,1 0 1,-1 0-1,0-1 1,1 1 0,-1 0-1,0 0 1,0 0-1,1 0 1,-1 0-1,0 0 1,1 0-1,-1 0 1,0 0 0,1 1-1,-1-1 1,0 0-1,1 0 1,-1 0-1,0 0 1,0 0-1,1 1 1,-1-1-1,0 0 1,0 0 0,1 0-1,-1 1 1,0-1-1,0 0 1,1 0-1,-1 1 1,0-1-1,0 0 1,4 15 110,-1 0-1,-1 0 1,0 0 0,-1 0 0,0 0-1,-2 15 1,0-6-38,1 6 52,-1 11 55,2-1 0,1 1 0,15 74 0,-15-108-130,0-1 1,0 1-1,0-1 1,1 0-1,0 0 1,0 0-1,0 0 1,1-1-1,7 9 1,-8-11-33,0 0 0,0-1 1,0 1-1,0-1 0,1 0 0,-1 0 1,1 0-1,-1-1 0,1 1 1,0-1-1,0 0 0,-1 0 1,1 0-1,0 0 0,0-1 1,0 0-1,4 0 0,15 0 7,0-2-1,0-1 1,-1 0-1,1-2 1,-1-1-1,37-14 1,-54 17-279,0-1 1,1 1 0,-1-1-1,0 0 1,-1 0 0,1-1-1,-1 1 1,0-1-1,0 0 1,0 0 0,-1 0-1,0-1 1,0 1 0,4-11-1,-6 14 12,12-22-6761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53.9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45 12672,'9'0'0,"9"0"0,-7 0 0,-1 0 0,5 0 128,4 0-128,11-2 0,7 0 0,-1-2 0,-2-3-1152,6-1 128,4-2-1152,-7 5 0,0-2-1536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54.9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308 0 9344,'-3'8'49,"3"-8"-36,0 1-1,-1 0 0,1 0 0,0-1 0,0 1 0,-1 0 0,1-1 0,-1 1 1,1-1-1,0 1 0,-1 0 0,1-1 0,-1 1 0,1-1 0,-1 1 1,0 0-1,-16-10 606,13 9-584,1 0 0,0 0 0,-1 0-1,1 0 1,-1 1 0,1 0 0,0-1-1,-1 1 1,1 1 0,0-1 0,0 0 0,0 1-1,-6 3 1,-37 30 283,27-19-158,1 1-1,1 0 1,0 2 0,2 0 0,0 1 0,1 0 0,-16 33-1,23-40-50,1 1-1,1 0 0,0 0 1,1 0-1,1 0 0,0 1 1,1 0-1,1-1 0,0 1 1,1 0-1,0 0 0,1-1 1,6 28-1,-1-18 4,1 1 1,2-1 0,0-1-1,2 0 1,0 0-1,2-1 1,0 0 0,1-1-1,2-1 1,0 0-1,1-1 1,38 33 0,-46-45-91,0 0 0,1-1 1,-1 0-1,1-1 0,1 0 1,-1 0-1,1-1 0,0 0 1,0-1-1,0 0 0,0-1 1,13 1-1,-17-16-3221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57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0 8832,'-6'6'0,"-2"-1"-128,0 2 128,-2 1-896,2 0 128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0:58.1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 1 13184,'-4'8'0,"-1"6"0,-1-8 0,2-1 0,0 3 0,0 0 0,-6 6 0,-1 1 0,2-3 0,-2 0-384,1-1 128,2 0-256,1-2 128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1:00.5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5 4992,'-3'35'1114,"3"-35"-1097,0 0-1,0 0 0,0 0 0,0 0 0,0 0 0,0 0 0,0 0 0,0 0 0,0 0 0,0 0 0,0 0 0,0 0 0,0-1 0,0 1 0,0 0 0,0 0 0,0 0 0,0 0 0,0 0 0,0 0 0,0 0 0,0 0 0,1 0 0,-1 0 0,0 0 0,0 0 0,0 0 0,0 0 0,0 0 0,0 0 0,0 0 0,0 0 0,0 0 0,0 0 0,0-1 0,0 1 0,1 0 0,-1 0 0,0 0 0,0 0 0,0 0 1,0 0-1,0 1 0,0-1 0,0 0 0,0 0 0,0 0 0,0 0 0,0 0 0,0 0 0,1 0 0,-1 0 0,0 0 0,6-21 585,0 4 3902,-9 47-3604,0-5-712,2 53 229,15 129 0,-11-180-4490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4:55.6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103 238 9856,'-1'1'77,"0"0"0,0 0 0,0 0 0,0-1 0,0 1 0,0 0 0,0 0 0,0-1 0,0 1 0,-1-1 0,1 1 0,0-1 0,-1 1 0,1-1 0,0 0 0,-1 0 0,1 0 0,0 1 0,-1-1 0,1-1 0,0 1 1,-1 0-1,1 0 0,0 0 0,-1-1 0,1 1 0,0-1 0,-2 0 0,2 1-50,-1-1-18,0 1-1,0 0 1,0 0 0,0 0 0,-1-1-1,1 2 1,0-1 0,0 0 0,0 0-1,0 1 1,0-1 0,0 1-1,0-1 1,1 1 0,-1 0 0,0 0-1,0 0 1,0 0 0,1 0 0,-1 0-1,0 1 1,1-1 0,-1 1-1,1-1 1,0 1 0,-1-1 0,1 1-1,0 0 1,0-1 0,0 1 0,0 0-1,0 0 1,1 0 0,-1 0-1,0 0 1,0 4 0,0 1-9,-1 0-1,1 0 1,0 0 0,1 1-1,0-1 1,0 0 0,0 1 0,1-1-1,2 8 1,-1-8 67,-1-1 9,0 1 0,1-1 0,0 0 0,1-1 0,3 9 0,-5-13-74,-1 0 0,1 0-1,0-1 1,-1 1 0,1 0 0,0 0 0,0-1 0,-1 1 0,1 0-1,0-1 1,0 1 0,0-1 0,0 1 0,0-1 0,0 1 0,0-1-1,0 0 1,0 1 0,0-1 0,0 0 0,0 0 0,0 0 0,0 0-1,0 0 1,0 0 0,0 0 0,0 0 0,0 0 0,0 0 0,0-1 0,0 1-1,0 0 1,0-1 0,0 1 0,0-1 0,0 1 0,-1-1 0,1 1-1,1-2 1,6-3-17,0-1 0,-1 0 0,1-1 0,-1 0-1,-1 0 1,0 0 0,0-1 0,0 0 0,-1 0-1,0 0 1,0-1 0,6-17 0,-7 15 0,-1-1 0,0 1 0,-1-1 0,0 0 0,0 0 0,-1 0 0,-1 0 0,0 1 0,-1-1 0,-2-13 0,-8-26 783,-24-65 0,56 191-299,9 0-448,75 133 1,-99-196-1793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1:01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 8064,'1'1'0,"-1"0"0,1-1 0,0 1 0,-1 0 0,1 0 0,0 0 0,0-1 0,-1 1 0,1 0 0,0-1 0,0 1 0,0-1 0,0 1 0,0-1 0,0 0 0,0 1 0,2-1 0,22 6 0,-15-4 0,-4 0 21,0-1-1,-1 1 1,1 1 0,0-1 0,-1 1 0,1 0 0,-1 0-1,0 0 1,6 6 0,-9-7 18,0 0 1,0 0-1,-1 1 0,1-1 1,-1 0-1,0 1 0,0-1 1,0 1-1,0-1 0,0 1 1,0-1-1,0 1 0,-1 0 1,0 0-1,1-1 0,-1 1 0,0 0 1,0 0-1,0-1 0,-1 1 1,1 0-1,-1-1 0,-1 5 1,0 0 57,0 0 0,-1 0 0,0 0 1,0-1-1,0 1 0,-1-1 0,0 0 0,-1 0 1,1 0-1,-1 0 0,-9 7 0,2-2 161,-1-2-1,-1 1 0,1-2 1,-20 10-1,32-18-251,1 0 1,0 0-1,0 0 0,0 0 0,0 0 1,0 0-1,0 0 0,0 0 1,-1 0-1,1 0 0,0 0 0,0 0 1,0 0-1,0 0 0,0 0 1,0 0-1,0 0 0,-1 0 0,1 0 1,0 0-1,0 0 0,0 1 1,0-1-1,0 0 0,0 0 0,0 0 1,0 0-1,0 0 0,0 0 1,0 0-1,0 1 0,0-1 0,0 0 1,0 0-1,0 0 0,0 0 1,0 0-1,0 0 0,0 0 0,0 1 1,0-1-1,0 0 0,0 0 1,0 0-1,0 0 0,0 0 1,0 0-1,0 0 0,0 1 0,0-1 1,0 0-1,0 0 0,9 3 120,19 1-102,-24-4 5,30 4-117,-7 0-244,1-1-1,-1-2 1,0 0 0,55-8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1:01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11520,'30'4'17,"-20"-3"11,0 0-1,0 1 1,13 4 0,-22-6-11,0 1-1,0-1 1,-1 0 0,1 1 0,0-1 0,-1 1 0,1-1 0,0 1 0,-1-1 0,1 1 0,0-1-1,-1 1 1,1 0 0,-1-1 0,1 1 0,-1 0 0,0-1 0,1 1 0,-1 0 0,0 0 0,1 0-1,-1-1 1,0 1 0,0 1 0,0 0 38,0 0 1,0 0-1,0 0 0,0 0 1,0 0-1,-1 0 0,1 0 0,-1 0 1,-1 3-1,0 0 50,0-1-1,0 1 1,-1-1 0,1 0 0,-1 0-1,0 0 1,-6 6 0,0-3 44,-1 0 1,1 0-1,-1-1 0,0 0 1,-12 4-1,22-10-148,0 0 0,1 0 0,-1 0 0,0 0 0,0 0 0,0 0 0,0 0 0,0 0 0,0 0 0,0 0 0,0 0 0,1 0 0,-1 0 0,0 0 0,0 0 0,0 0 0,0 0 0,0 0 0,0 0 0,0 0 0,1 0 0,-1 0 0,0 1 0,0-1 0,0 0 0,0 0 0,0 0 0,0 0 0,0 0 0,0 0 0,0 0 0,0 0 0,1 0 0,-1 0 0,0 0 0,0 1 0,0-1 0,0 0 0,0 0 0,0 0-1,0 0 1,0 0 0,0 0 0,0 0 0,0 0 0,0 1 0,0-1 0,0 0 0,0 0 0,0 0 0,0 0 0,0 0 0,0 0 0,0 0 0,0 1 0,0-1 0,0 0 0,0 0 0,0 0 0,0 0 0,-1 0 0,1 0 0,0 0 0,0 0 0,0 0 0,0 1 0,0-1 0,0 0 0,0 0 0,9 3 37,54 8-116,-33-6-22,44 13 0,-72-18 99,0 1-1,0 0 1,0-1-1,0 1 0,0 0 1,-1 0-1,1 0 1,0 0-1,0 1 0,-1-1 1,1 0-1,-1 1 1,1-1-1,-1 1 1,0-1-1,0 1 0,1 0 1,-1 0-1,0-1 1,0 1-1,0 3 1,0-2-2,-1 0 1,1 0-1,-1 0 1,0 0-1,0 0 1,-1 0-1,1 0 1,-1 0-1,1 0 1,-1-1-1,0 1 1,0 0-1,-2 4 1,-1 0-2,0 1 0,-1-1 1,1 1-1,-2-1 0,1-1 1,-1 1-1,0-1 0,0 0 0,-11 8 1,7-8 26,5-2-233,0 0 0,-1 0 0,1 0 0,-1-1 0,0 0 0,0-1 0,0 1 0,-1-1 0,1 0 1,-1 0-1,-7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1:02.1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10880,'3'8'0,"1"6"-128,-1-4 128,-2-1-1408,-2 2 0,-2-3 384,2 3 0,-2 0-2688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1:02.4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12928,'1'6'0,"2"7"-128,0-2 128,-2-3-896,-1 2 0,0-5-384,-4 6 128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1:03.0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1 10752,'0'1'19,"1"-1"1,-1 1 0,0 0-1,1 0 1,-1-1-1,0 1 1,1 0 0,-1-1-1,1 1 1,-1-1 0,1 1-1,0-1 1,-1 1-1,1-1 1,-1 1 0,1-1-1,0 1 1,-1-1 0,1 0-1,0 1 1,1-1-1,23 10 351,-10-5-126,-4 1-120,0 0 0,-1 1 0,1 0 0,-2 1 0,1 0 0,-1 1 0,-1 0 0,1 0-1,-1 1 1,-1 0 0,0 0 0,10 21 0,-5-8-8,-2 0-1,-1 0 1,-1 1-1,-1 0 0,6 37 1,-7-24 20,-3-1-1,-1 1 1,-1 0-1,-2-1 1,-7 44 0,5-60-80,-1 0 1,-1-1-1,-1 1 1,0-1 0,-2 0-1,0-1 1,-1 0 0,-1 0-1,0-1 1,-1 0 0,-14 15-1,12-19-221,0-2 0,0 0 0,-1 0 0,-1-1-1,1-1 1,-2 0 0,-24 10 0,26-12-690,-22 9-8339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1:41.5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52 7680,'0'0'1920,"4"1"-1579,7 3-128,0 0 1,19 12-1,-26-14-131,0 0 0,-1 0 0,0 0 0,1 1 0,-1 0 0,0 0 0,0-1 0,-1 2 0,1-1 0,-1 0 1,1 1-1,2 6 0,-5-10-46,0 1 1,0-1 0,0 1-1,0-1 1,0 1 0,0 0-1,0-1 1,0 1 0,0-1-1,0 1 1,0-1 0,-1 1-1,1-1 1,0 0 0,0 1-1,-1-1 1,1 1-1,0-1 1,-1 1 0,1-1-1,0 0 1,-1 1 0,1-1-1,-1 0 1,1 1 0,-1-1-1,1 0 1,-1 0 0,1 1-1,-1-1 1,1 0 0,-1 0-1,1 0 1,-1 0 0,1 0-1,-1 1 1,1-1 0,-1 0-1,1 0 1,-1 0 0,1-1-1,-1 1 1,1 0 0,-2 0-1,2 0-27,-1 0 0,0 0 0,1 0-1,-1 0 1,0 0 0,1-1 0,-1 1-1,0 0 1,1 0 0,-1-1 0,0 1-1,1 0 1,-1-1 0,1 1 0,-1 0 0,1-1-1,-1 1 1,1-1 0,-1 1 0,1-1-1,-1 1 1,1-1 0,-1 1 0,1-1-1,0 0 1,-1 1 0,1-1 0,0 1-1,0-1 1,-1 0 0,1 1 0,0-1 0,0 0-1,0 1 1,0-1 0,0 0 0,0 0-1,0 1 1,0-1 0,0 0 0,0 1-1,1-2 1,2-5 14,0 1-1,1 0 0,0 0 0,5-6 1,1-1 40,-14 19 424,4-5-474,-1 0 1,1-1-1,-1 1 1,1 0-1,-1-1 1,1 1-1,-1-1 1,0 1-1,1-1 1,-1 1-1,0-1 1,1 0 0,-1 1-1,0-1 1,1 0-1,-1 1 1,0-1-1,0 0 1,0 0-1,1 0 1,-1 0-1,0 0 1,0 0-1,1 0 1,-1 0 0,0 0-1,0 0 1,-1 0-1,2-1-7,-1 1 0,1 0 0,-1-1 1,1 1-1,-1-1 0,1 1 0,0-1 0,-1 1 0,1-1 0,-1 1 0,1-1 0,0 1 1,0-1-1,-1 1 0,1-1 0,0 1 0,0-1 0,0 0 0,-1 1 0,1-1 0,0 0 1,0 1-1,0-1 0,0 1 0,0-1 0,0 0 0,0 1 0,1-1 0,-1 0 0,0 1 1,0-1-1,0 1 0,1-1 0,-1 0 0,0 1 0,1-2 0,1-2-2,1-1-1,0 0 0,0 1 1,0-1-1,0 1 0,0 0 1,6-5-1,-8 8-3,0 0 0,0 0-1,0 0 1,0 1 0,0-1 0,0 0 0,0 0 0,0 1 0,1-1-1,-1 0 1,0 1 0,0 0 0,1-1 0,-1 1 0,0-1-1,0 1 1,1 0 0,-1 0 0,0 0 0,1 0 0,-1 0 0,0 0-1,1 0 1,-1 1 0,0-1 0,1 0 0,-1 1 0,0-1-1,0 1 1,1-1 0,-1 1 0,0 0 0,0-1 0,2 2 0,-2 0 0,0-1 0,0 0 0,-1 1 0,1-1 0,0 1 0,0-1 0,-1 1 0,1-1 0,-1 1 0,0-1 0,1 1 0,-1-1 0,0 1 0,0 0 0,0-1 0,0 1 0,0-1 0,0 1 0,-1 0 0,1-1 0,0 1 0,-1-1 0,1 1 0,-1-1 0,-1 3 0,0 1 0,0 0 0,-1 0 0,1-1 0,-1 1 0,0-1 0,-7 7 0,4-5 0,0 0 0,-1-1 0,0 0 0,0 0 0,-1-1 0,1 0 0,-1 0 0,-13 4 0,19-8 0,1 0 0,-1 0 0,1 0 0,0 0 0,-1 0 0,1-1 0,-1 1 0,1 0 0,0-1 0,-1 1 0,1-1 0,0 1 0,0-1 0,-1 1 0,1-1 0,0 0 0,0 0 0,0 0 0,0 0 0,0 0 0,0 0 0,0 0 0,0 0 0,0 0 0,0 0 0,0-2 0,0 1 0,-1 0 0,1 0 0,0 0 0,0 0 0,1 0 0,-1-1 0,0 1 0,1 0 0,0 0 0,-1 0 0,1-1 0,0 1 0,0 0 0,0-1 0,1-2 0,1-1-14,0 0 0,1 0 0,-1 0 0,2 1 1,-1-1-1,0 1 0,1 0 0,0 0 1,0 0-1,1 1 0,5-5 0,-9 7 9,1 1 0,-1 0 0,1-1 0,0 1 1,-1 0-1,1 0 0,0 0 0,0 1 0,-1-1 0,1 0 0,0 1 0,0-1 0,0 1 0,0-1 0,0 1 0,0 0 0,0 0 0,0 0 0,0 0 1,0 0-1,0 1 0,0-1 0,0 0 0,0 1 0,0 0 0,0-1 0,0 1 0,0 0 0,-1 0 0,1 0 0,0 0 0,-1 0 0,1 1 1,-1-1-1,1 0 0,-1 1 0,1-1 0,-1 1 0,1 1 0,1 0 3,-1 1 1,0-1-1,0 1 1,0-1-1,0 1 1,-1 0 0,1-1-1,-1 1 1,0 0-1,0 0 1,0 0-1,-1 0 1,1 0-1,-1 0 1,0 0-1,0 0 1,-2 7-1,2-8 2,-1-1 1,0 0-1,0 0 0,1 0 0,-1 0 0,-1 0 0,1-1 0,0 1 1,0 0-1,-1 0 0,1-1 0,-1 1 0,1-1 0,-1 1 1,0-1-1,1 0 0,-1 1 0,0-1 0,0 0 0,0 0 1,0 0-1,0-1 0,0 1 0,0 0 0,0-1 0,0 1 0,-1-1 1,1 0-1,0 0 0,0 0 0,0 0 0,-1 0 0,-3-1 1,5 1-7,-1 0 0,0 0 1,1 0-1,-1 0 1,1 0-1,-1-1 0,1 1 1,0 0-1,-1-1 1,1 1-1,-1-1 0,1 0 1,0 1-1,-1-1 1,1 0-1,0 0 0,0 0 1,0 0-1,-1 0 1,1 0-1,0 0 0,0 0 1,0-1-1,1 1 1,-1 0-1,0 0 1,0-1-1,1 1 0,-1-1 1,1 1-1,-1 0 1,1-1-1,0 1 0,-1-1 1,1 1-1,0-1 1,0 1-1,0-1 0,0 1 1,1-3-1,-1 1-6,1 0 0,0 0 1,0 1-1,0-1 0,0 1 0,1-1 0,-1 1 0,1-1 0,-1 1 0,1 0 1,0-1-1,0 1 0,0 0 0,0 0 0,0 1 0,0-1 0,1 0 0,-1 1 1,1-1-1,-1 1 0,4-1 0,0-1-19,1 1-1,0 0 1,-1 1 0,1 0 0,0 0-1,7 0 1,-12 1 26,-1 0 0,1 0 0,-1 0 0,0 0-1,1 1 1,-1-1 0,1 0 0,-1 1 0,0-1-1,1 1 1,-1-1 0,0 1 0,1 0 0,-1-1-1,0 1 1,0 0 0,0 0 0,0 0 0,0 0 0,0 0-1,0 0 1,0 0 0,0 0 0,0 1 0,0-1-1,-1 0 1,1 0 0,0 1 0,-1-1 0,1 0-1,-1 1 1,0-1 0,1 1 0,-1-1 0,0 2 0,0 0 4,0 0 1,-1 0 0,1 0 0,-1-1-1,0 1 1,0 0 0,0 0 0,0-1-1,0 1 1,0-1 0,-1 1 0,1-1 0,-1 1-1,0-1 1,1 0 0,-1 0 0,0 0-1,-1 0 1,1 0 0,0 0 0,0-1-1,-4 2 1,-3 3 6,0 0-1,-1-1 0,1-1 1,-17 6-1,21-8 56,0-1 0,0 0 1,0 0-1,-1 0 0,1 0 0,-6-1 1,10 0-52,0 0 1,0 0 0,0 0-1,0 0 1,0 0-1,0-1 1,0 1 0,0 0-1,0-1 1,0 1-1,0 0 1,0-1 0,1 1-1,-1-1 1,0 1 0,0-1-1,0 1 1,1-1-1,-1 0 1,0 1 0,1-1-1,-1 0 1,1 0-1,-1 0 1,1 1 0,-1-1-1,1 0 1,-1 0-1,1 0 1,0 0 0,-1 0-1,1 0 1,0 0 0,0 0-1,0 0 1,0 0-1,0 0 1,0 0 0,0-1-1,1-1 1,0 1 0,0-1-1,0 0 1,0 1 0,0-1-1,1 0 1,-1 1 0,1 0-1,0-1 1,-1 1 0,1 0-1,0 0 1,0 0 0,1 0-1,1-2 1,4-1-155,-1-1 0,1 1 0,13-6 0,-20 10 87,-1 1-1,1 0 1,0 0 0,-1-1 0,1 1-1,0 0 1,0 0 0,-1 0 0,1 0-1,0 0 1,-1 0 0,1 0-1,0 0 1,0 1 0,-1-1 0,1 0-1,0 0 1,-1 1 0,1-1 0,0 0-1,-1 1 1,1-1 0,-1 0 0,1 1-1,0-1 1,-1 1 0,1-1-1,-1 1 1,1 0 0,1 1-678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1:46.9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36 8576,'18'22'118,"-17"-22"62,-8-12 34,2 5-37,2 4-92,1 0-1,0 0 1,0 0 0,0-1-1,0 1 1,0 0 0,1-1-1,-1 1 1,0-7 256,3 11-310,1-1 1,0 1 0,-1-1 0,1 1-1,0-1 1,-1 1 0,1 0-1,-1 0 1,1 0 0,-1 0-1,2 1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1:47.3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265 1 13696,'-4'2'0,"-5"3"0,5-4 0,4 2 256,0 3-256,-11 11 128,-5 9-128,-8 6 0,-4 5-128,-11 1 0,-11 6-384,10-10 128,1 0-8832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04.54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 10496,'3'6'45,"3"5"347,-4-24 67,88 4 949,33 8-518,336 11 780,-91 35-1158,-152-20-512,-70-10 0,-78-10 0,98-5 0,-63-2 0,77-4 80,-54 1-32,-52 1-48,47 1 0,-92 3 48,39-6 0,-2 0-16,-2-2-32,-46 4 0,34-1 0,-42 5 33,1-1 1,20-5 0,12-1 376,42-3 294,-105 6-3327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05.46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87 22 5760,'15'20'36,"-15"-18"4,-3-4 12,-11-11 204,9 10 7,-1 1-1,1-1 1,0 1 0,-1 1 0,1-1-1,-8 0 1,-26-12 3018,68 21-2499,-11-2-754,249 61 930,-153-31-2897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4:56.8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8576,'14'25'0,"-14"-25"0,0 0 1,0 0-1,0 0 0,0 0 1,0-1-1,0 1 1,0 0-1,0 0 1,0 0-1,0 0 0,0 0 1,0 0-1,1 0 1,-1 0-1,0 0 1,0 0-1,0 0 0,0 0 1,0 0-1,0 0 1,0 0-1,0 0 1,0 0-1,0 0 0,0-1 1,0 1-1,0 0 1,0 0-1,1 0 0,-1 0 1,0 0-1,0 0 1,0 0-1,0 0 1,0 0-1,0 0 0,0 0 1,0 0-1,0 0 1,0 1-1,0-1 1,1 0-1,-1 0 0,0 0 1,0 0-1,0 0 1,0 0-1,0 0 1,0 0-1,0 0 0,0 0 1,0 0-1,0 0 1,0 0-1,0 0 1,0 0-1,0 0 0,0 0 1,0 0-1,0 1 1,0-12 176,-3-6 1049,4 26-1073,1 1 0,0 0 0,0-1 0,1 1 1,6 12-1,0-1-69,33 137 553,-15-48 582,-24-108-1019,2-8 32,2-9 40,3-10-270,18-33 1,-23 50-6,0 0-1,0 0 1,1 1 0,-1 0-1,2 0 1,-1 1 0,15-12-1,-18 16 1,0 0 0,-1 0 0,1 1 0,0-1 0,1 1 0,-1 0 0,0-1-1,0 2 1,1-1 0,-1 0 0,0 1 0,1-1 0,-1 1 0,0 0 0,1 0 0,-1 0 0,1 1-1,-1-1 1,0 1 0,1 0 0,-1 0 0,0 0 0,0 0 0,0 0 0,4 3 0,-2-1-8,0 1 1,0-1 0,0 1 0,0 1 0,0-1-1,-1 1 1,0 0 0,0 0 0,0 0 0,0 0-1,-1 1 1,3 6 0,-3-7 27,-1 1 1,1 0-1,-1 0 0,0 0 1,-1 1-1,0-1 1,0 0-1,0 0 0,-1 1 1,0-1-1,0 8 0,-1-10 0,0 0 0,0 0 0,0 0 0,-1 1 0,0-1 0,0-1-1,0 1 1,0 0 0,0 0 0,-1-1 0,1 1 0,-1-1 0,0 0-1,0 0 1,0 0 0,-1 0 0,-4 3 0,0-1 84,0 0 0,1-1-1,-1 0 1,-1-1 0,1 0 0,-1 0 0,1-1 0,-1 0 0,0 0-1,1-1 1,-1 0 0,0-1 0,0 0 0,0 0 0,-10-2 0,13 1-241,0 0 0,0 0 0,0-1 1,0 0-1,0 0 0,0-1 1,1 1-1,-1-1 0,1-1 0,0 1 1,-1-1-1,2 1 0,-1-2 0,0 1 1,1 0-1,0-1 0,0 0 1,0 0-1,0 0 0,1 0 0,0-1 1,-3-6-1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08.00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27 9600,'0'1'-17,"0"0"0,0-1 0,0 1 0,0-1 0,1 1 0,-1-1 0,0 1 0,0-1 1,1 1-1,-1-1 0,0 1 0,1-1 0,-1 0 0,1 1 0,-1-1 0,0 1 0,1-1 0,-1 0 0,1 1 1,-1-1-1,1 0 0,-1 0 0,1 1 0,-1-1 0,1 0 0,-1 0 0,1 0 0,0 0 0,-1 0 0,1 0 1,-1 0-1,1 0 0,-1 0 0,1 0 0,1 0 0,29-3-899,-15 1 798,30 3 1446,64 9-1,3 0-35,7-2 198,41 1-847,-96-9-700,273 4 1074,-79-12-628,-146 2-287,110 13 93,-46 2-28,160-10 260,-260 4-314,47-2-98,97-3 263,-112 4-194,-5 2-84,28 0 0,98-4 0,-26 17 0,-122-14-64,157-14 0,-185 8 130,106 9 0,-104-1-4,94-5 0,-37-11-33,140-6 70,67 1 29,-140 7-14,29-2 28,-127 2-78,137 3 0,-80 13-64,169-14 0,-104 0 0,-100 5 0,61-7 0,-76 2 0,124 6 0,-198 2 0,64 5 0,101-5 0,149 3 0,-163 3 0,-42-8 0,80 5 0,-105-1 124,139-11-1,-17-2 612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16.8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382 1 5760,'-12'10'144,"24"-14"1330,0-1 502,-25 8-322,-58 27-886,2 4 0,-128 81 0,193-112-722,-1 0 1,0 0-1,1 0 1,0 1-1,0-1 1,0 1-1,-4 5 1,7-8-38,1 1-1,-1-1 1,0 1 0,1-1 0,-1 1 0,1-1-1,-1 1 1,1-1 0,0 1 0,0 0 0,0-1-1,0 1 1,0-1 0,0 1 0,0 0 0,1-1-1,-1 1 1,0-1 0,1 1 0,-1-1 0,1 1-1,0-1 1,-1 1 0,1-1 0,0 0 0,0 1-1,2 1 1,4 7 54,1-1 1,0-1-1,1 1 0,0-1 0,0 0 0,1-1 0,0-1 0,20 12 0,11 0 211,46 16-1,-4-1-65,-45-17 112,76 21 0,-102-35-256,-11-2-277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17.1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11392,'9'4'127,"0"0"-1,1-1 1,-1 0 0,0 0 0,1-1 0,0 0 0,0 0 0,0-1 0,16-1 0,22 4 502,239 30 1185,-285-33-1929,0-1 0,0 1 0,1-1 0,-1 0 1,0 1-1,0-1 0,1 0 0,-1-1 0,0 1 1,0 0-1,0-1 0,1 1 0,-1-1 0,0 0 1,0 1-1,0-1 0,0 0 0,0-1 1,0 1-1,2-2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22.2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654 10 7936,'-6'15'21,"6"-29"1656,1 4 726,0 10-2372,-1 0 0,1 0-1,0 0 1,0 1-1,0-1 1,-1 0 0,1 0-1,0 1 1,-1-1 0,1 1-1,0-1 1,-1 1 0,1-1-1,-1 1 1,1-1 0,0 1-1,-1-1 1,1 1 0,0 1-1,1 0-10,1 1 0,-1 0-1,0-1 1,0 1 0,0 0-1,-1 0 1,1 0 0,0 0 0,-1 1-1,0-1 1,0 0 0,0 1-1,0-1 1,-1 1 0,1-1-1,-1 7 1,0-7-2,0 0 0,-1-1 0,1 1 0,-1-1 0,0 1 0,0-1 0,1 0 0,-2 1 1,1-1-1,0 0 0,0 1 0,-1-1 0,1 0 0,-1 0 0,0 0 0,0 0 0,1-1 0,-1 1 0,0 0 0,-1-1 0,1 1 0,0-1 0,-4 2 0,-6 2-16,0-1 0,0 0 0,0-1 0,0-1 0,-1 0 0,1 0 0,-1-1 0,0-1 0,1 0 0,-14-2 0,23 2-2,0-1 0,0 1 0,1-1 0,-1 0 0,0 0 0,0 0 0,0-1 0,1 1 0,-1-1 0,1 1 0,-1-1 0,1 0 0,-1 0 0,1 0 0,0 0 0,0 0 0,0-1 0,0 1 0,1-1 0,-1 1 0,1-1 0,-3-4 0,1 4-22,4 5 14,0 1 0,-1 0 0,1 0-1,-1 0 1,0-1 0,0 1 0,0 0 0,-1 0-1,1 0 1,0-1 0,-1 1 0,-1 4 0,1-4 8,-1 0 0,1 0 0,-1 0 0,1 0 0,-1 0 0,0 0 0,0-1 0,-1 1 0,1-1 0,0 1 0,-1-1 0,1 0 0,-1 0 0,0 0 0,0 0 0,0-1 0,0 1 0,0-1 0,0 1 0,0-1 0,0 0 0,0-1 0,-1 1 0,1 0 0,0-1 0,-1 0 0,1 0 0,-1 0 0,1 0 0,0 0 0,-1-1 0,1 1 0,-6-3 0,7 2 0,0 0 0,-1-1 0,1 0 0,0 1 0,0-1 0,0 0 0,0 0 0,0 0 0,1 0 0,-1 0 0,0-1 0,1 1 0,0 0 0,0-1 0,-1 1 0,1-1 0,1 0 0,-1 1 0,0-1 0,0-4 0,1 2 0,1 5 0,-1-1 0,0 1 0,0 0 0,0-1 0,1 1 0,-1 0 0,0-1 0,1 1 0,-1 0 0,0-1 0,0 1 0,1 0 0,-1 0 0,0 0 0,1-1 0,-1 1 0,1 0 0,-1 0 0,0 0 0,1 0 0,-1-1 0,1 1 0,-1 0 0,0 0 0,1 0 0,-1 0 0,1 0 0,-1 0 0,1 0 0,-1 0 0,0 0 0,1 1 0,-1-1 0,1 0 0,0 0 0,11 5 0,-12-4 0,3 0 0,-1 1 0,1 0 0,0 0 0,-1 0 0,1 0 0,-1 0 0,0 0 0,0 1 0,0-1 0,0 1 0,0 0 0,0-1 0,-1 1 0,1 0 0,1 5 0,-1-2 0,-1-1 0,0 1 0,0-1 0,-1 1 0,1-1 0,-1 1 0,0-1 0,-2 10 0,0-5 0,0 0 0,-1 0 0,0 0 0,0 0 0,-1-1 0,-1 1 0,0-1 0,0 0 0,-10 13 0,6-12 16,-1-1 1,0 0 0,0-1-1,-1 0 1,0 0 0,-1-1-1,1 0 1,-1-1 0,-1-1-1,-17 6 1,1-2-586,-1-2 1,0 0-1,-47 3 1,53-9-6941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22.7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8 13568,'-11'7'0,"-10"1"0,31-9 128,-3-2 0,-2-1 0,1 1 128,-2 2 0,0-2 128,0-1-256,0 0-256,0 4 0,2 0-512,-2 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23.1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64 13184,'0'0'0,"8"-6"0,7 5 0,10-3-128,-3 0 0,4-3-1536,0-1 0,4-3 1152,-11 0 128,2 0-5632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24.2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336 0 6272,'29'1'490,"0"0"1,0 2 0,0 1-1,0 1 1,45 15 0,-69-18-387,-1-1 1,1 1-1,0 0 0,-1 1 1,0-1-1,1 1 1,4 4-1,-8-7-86,-1 1 0,1 0 0,0 0 0,0-1 0,-1 1 0,1 0 0,-1 0 0,1 0 0,0 0 0,-1 0 0,0 0 0,1 0 0,-1 0 0,0 0 0,1 0 0,-1 0 0,0 0 0,0 1-1,0-1 1,0 0 0,0 0 0,0 0 0,0 0 0,0 0 0,-1 0 0,1 0 0,0 0 0,-1 0 0,1 0 0,-1 0 0,1 0 0,-1 0 0,1 0 0,-1 0 0,0 0 0,1 0 0,-1 0 0,-1 1 0,-5 5 89,-1-1 0,1 1 0,-1-1 0,0-1 0,0 1 0,-1-1 0,-11 4 0,4-2 31,0-1 0,0 0 0,-23 4 0,22-7-43,0-1 1,0-1-1,0 0 1,1-2-1,-28-3 1,37 3-66,-1 0 0,1 0 0,-1-1 0,1 0 0,0-1 0,0 1 0,0-1 0,0-1 0,0 1 0,1-1 0,0-1 0,0 1 0,0-1 1,-9-9-1,14 13-33,0 0 0,0 1 1,1-1-1,-1 0 1,0 0-1,1 0 0,-1 0 1,1 0-1,-1 0 0,1 0 1,-1 0-1,1 0 1,0 0-1,-1 0 0,1 0 1,0 0-1,0 0 1,0 0-1,0 0 0,0-1 1,0 1-1,0 0 1,0 0-1,1 0 0,-1 0 1,0 0-1,0 0 0,1 0 1,-1 0-1,1 0 1,-1 0-1,1 0 0,0 0 1,-1 0-1,1 1 1,0-1-1,-1 0 0,1 0 1,0 1-1,0-1 0,0 0 1,0 1-1,0-1 1,0 1-1,0-1 0,0 1 1,0-1-1,2 0 1,0 0-7,1 0 1,-1 0-1,1 0 0,0 0 1,-1 1-1,1-1 1,0 1-1,-1 0 1,1 0-1,0 1 1,0-1-1,-1 1 1,1-1-1,3 2 1,-6-1 8,0-1 0,-1 0 0,1 0 0,-1 1 0,1-1 0,-1 0 0,1 1 0,0-1 0,-1 1 0,1-1 0,-1 1 0,0-1 0,1 1 0,-1-1 0,1 1 0,-1-1 0,0 1 0,0 0 0,1-1 0,-1 1 0,0 0 0,0-1 0,1 1 0,-1-1 0,0 1 0,0 0 0,0 0 0,0 2 0,-1-1 0,1 0 0,-1 0 0,1 0 0,-1 0 0,0 0 0,1 0 0,-3 4 0,-2 1 0,-1 1 0,1-1 0,-8 8 0,-1-2 59,0-1 1,-1 0-1,-30 17 1,27-18 31,0 1 0,-29 26 1,40-31-37,0 1 1,0-1-1,0 1 1,1 1-1,0-1 1,1 1-1,0 0 1,-6 15-1,9-19-32,1-1 0,0 0 0,0 1 0,0-1-1,1 1 1,0-1 0,0 1 0,0-1-1,0 1 1,0-1 0,1 1 0,0-1 0,0 1-1,0-1 1,1 0 0,-1 0 0,1 1 0,0-1-1,0 0 1,1-1 0,-1 1 0,4 4 0,2 1 52,1 1 1,0-1-1,1-1 1,0 0 0,0 0-1,0-1 1,1 0 0,0 0-1,1-2 1,-1 1-1,1-1 1,15 3 0,-8-3-55,0-1 0,0 0 0,1-2 0,-1 0 0,1-2 0,-1 0 0,27-4 1,-39 3-241,1 0 1,-1 0 0,0-1 0,0-1 0,0 1 0,11-6 0,-14 6-353,0-1-1,0 0 1,0 0 0,0 0 0,0 0 0,5-6-1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24.5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11520,'14'0'2816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25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455 26 2688,'-1'7'-67,"-4"14"908,11-34 1030,-5 11-1845,-1 1 100,1 0 1,0 0-1,-1-1 0,1 1 1,-1 0-1,1 0 1,-1-1-1,0 1 0,1-1 1,-1 1-1,0 0 0,0-1 1,0 1-1,0-1 1,0 1-1,0 0 0,-1-1 1,1 1-1,0 0 0,-1-1 1,1 1-1,-1 0 0,1-1 1,-1 1-1,0 0 1,1 0-1,-1 0 0,-1-2 1,5 8 79,-1 0 1,1 0 0,-1 0-1,0 0 1,0 0-1,-1 0 1,2 11 0,-2-14-182,0 1 1,-1-1 0,0 0-1,1 1 1,-1 0 0,0-1 0,0 1-1,-1-1 1,1 1 0,0-1-1,-1 1 1,0-1 0,1 0 0,-1 1-1,0-1 1,0 0 0,0 1-1,-1-1 1,1 0 0,0 0 0,-4 4-1,-1-3 25,-1 1 0,1-1 0,-1 0-1,1 0 1,-1 0 0,0-1 0,0 0 0,0-1-1,0 0 1,-1 0 0,1 0 0,0-1-1,0 0 1,0 0 0,-1-1 0,1 0 0,-10-3-1,20 6-23,0 0-1,0 0 1,0 0-1,0 0 0,-1 1 1,1-1-1,-1 1 1,1 0-1,-1 0 1,0 0-1,0 0 1,0 0-1,0 0 0,-1 0 1,1 1-1,-1-1 1,0 0-1,0 1 1,0 0-1,0-1 0,-1 1 1,1-1-1,-1 1 1,0 0-1,0 4 1,-2-3-1,1 0 0,-1 0 1,0 0-1,0 0 0,0 0 1,0 0-1,-1 0 0,0 0 1,0-1-1,0 0 0,-7 7 1,3-4 16,-1-1 1,0 1-1,0-1 1,0-1-1,-16 9 1,0-4 36,0 0-1,-1-2 1,-50 11 0,69-18-67,-11 3-437,0-1 1,0-1 0,-26 0 0,43-2 352,-1 0 0,0 0 0,1 0 0,-1 0 0,0 0 0,1 0 0,-1 0 1,0 0-1,1-1 0,-1 1 0,1 0 0,-1 0 0,0-1 0,1 1 0,-1 0 0,1-1 0,-1 1 0,1-1 0,-1 1 0,1-1 1,0 1-1,-1-1 0,1 1 0,-1-1 0,1 1 0,0-1 0,0 0 0,-1 1 0,1-1 0,0 1 0,0-1 0,0 0 0,-1 1 1,1-1-1,0 0 0,0-1-219,-4-13-5618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26.1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 10880,'0'0'0,"4"7"0,14-7 0,8-3 0,-4 1 128,0 0-128,-4-1 0,-6-1-384,-1 0 128,0 0-640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4:57.6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 0 3712,'-4'2'207,"3"-1"4,0 0 0,-1 0 0,1-1 0,0 1 0,0 0 0,0-1 0,-1 1 0,1-1 0,0 1 0,-10-1 4000,12 11-3960,-1 0 0,2 0-1,-1-1 1,2 1 0,3 11 0,-5-17-214,1 0-1,0 1 0,1-1 1,-1 0-1,1 0 0,0-1 0,0 1 1,0-1-1,1 1 0,0-1 1,6 6-1,-8-9-31,-1 0 1,1 0-1,-1 0 1,1 0-1,-1 0 1,1-1-1,0 1 1,-1-1-1,1 1 1,0-1-1,0 1 0,-1-1 1,1 0-1,0 0 1,0 0-1,-1 0 1,1 0-1,0 0 1,0-1-1,2 0 1,-1 0 13,0 0 0,0 0 0,0-1 0,0 0 0,-1 0 1,1 0-1,0 0 0,-1 0 0,0 0 0,4-4 0,-1-1 23,1 0 0,-1-1 0,0 0 0,0 0 0,-1-1 0,5-15 0,8-36 107,-14 61-134,0 1 0,0 0 1,0 0-1,-1 0 0,1 1 0,4 3 1,5 9 90,0 1 1,-2 0 0,1 0-1,-2 1 1,0 0 0,-1 1-1,-1 0 1,-1 0 0,0 1-1,-2-1 1,0 1 0,3 32-1,-7-46-78,1-1 1,-1 1-1,0-1 0,-1 1 0,1 0 0,-1-1 0,0 1 1,0-1-1,0 0 0,-1 1 0,1-1 0,-1 0 0,0 0 1,0 0-1,-6 8 0,4-7 3,-1 0-1,0-1 1,0 1 0,0-1-1,0 0 1,-1 0 0,0-1-1,1 0 1,-13 5 0,0-2-191,0 0 0,0-2 0,-1 0 0,1-1 0,-1-1 0,-35-1 0,24-3-2543,0-1 1,-32-8 0,27 5-455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26.5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237 65 9344,'4'0'0,"-36"4"132,23-3-68,0 1-1,0-1 0,-1-1 0,1 1 0,-13-2 1,22 1-58,-1-1 0,1 1 0,-1 0 0,1 0 0,-1 0 0,1 0 0,-1 0 0,1 0 0,0-1 0,-1 1 0,1 0 0,-1 0 0,1 0 1,0-1-1,-1 1 0,1 0 0,0-1 0,-1 1 0,1 0 0,0-1 0,-1 1 0,1 0 0,0-1 0,0 1 0,0-1 0,-1 1 0,1-1 0,0 1 0,0 0 1,0-1-1,0 0 0,5-15 116,-3 12-111,1 0 1,0 0-1,0 0 0,1 0 0,4-4 1,-5 6 13,1 0 1,0-1 0,0 1-1,0 1 1,0-1 0,0 1-1,0-1 1,0 1 0,1 0-1,-1 1 1,0-1 0,1 1-1,-1 0 1,0 0 0,1 0-1,-1 0 1,0 1 0,7 2-1,-8-3 5,-1 1 0,0 0-1,0 0 1,0 0 0,1 0-1,-1 0 1,0 0 0,0 1 0,0-1-1,-1 1 1,1-1 0,0 1-1,-1 0 1,1 0 0,-1 0 0,1 0-1,-1 0 1,0 0 0,0 0 0,0 0-1,0 0 1,0 0 0,0 1-1,-1-1 1,1 0 0,-1 1 0,1-1-1,-1 1 1,0-1 0,0 0-1,0 1 1,0-1 0,-1 1 0,1-1-1,-2 3 1,1 3 22,-2 0 0,1 0 0,-1-1 1,0 1-1,-1-1 0,0 0 0,0 0 0,0 0 0,-1 0 1,0-1-1,-1 1 0,1-1 0,-1-1 0,-12 10 0,7-7-53,-1 0-1,0-1 0,-1-1 0,1 0 0,-1-1 1,0 0-1,-26 6 0,-4-3-1513,2 0-5951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27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9216,'-4'31'21,"4"-30"32,1-1 0,0 1 0,0 0 0,-1-1 1,1 0-1,0 1 0,0-1 0,0 1 0,-1-1 0,1 0 0,0 0 0,0 1 0,0-1 1,0 0-1,1 0 0,1 0 78,-1 1-1,1-1 1,-1 1 0,0-1 0,1 1-1,-1 0 1,0 0 0,4 3 0,3 5 108,-1 2 1,0-1 0,-1 1-1,0 0 1,-1 0-1,8 19 1,-6-9-88,0 0 0,8 44 0,-14-41-2115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27.8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105 1 6656,'4'3'40,"9"9"640,-13-12-659,0 1-1,1-1 1,-1 1 0,0-1 0,0 1 0,0-1 0,0 1-1,0-1 1,0 1 0,0-1 0,0 1 0,0-1 0,0 1-1,0-1 1,0 1 0,0-1 0,0 1 0,0-1 0,0 1-1,0-1 1,-1 1 0,1-1 0,0 0 0,0 1 0,-1-1-1,1 1 1,0-1 0,-1 0 0,1 1 0,0-1 0,-2 1-1,2 0 22,0-1 0,-1 1 0,1-1 0,-1 1 0,1-1 0,0 1 0,-1-1 0,1 1 0,0 0 0,0-1 0,0 1 0,-1 0 0,1-1 0,0 1 0,0 0 0,0-1 0,0 1 0,0 0 0,0-1 0,0 1 0,0 0 0,0-1 0,1 1 0,-1 1 0,12 17 531,21 9 130,-19-14-189,-14-14-495,1 0-1,-1 0 1,0 1-1,0-1 1,0 0-1,0 1 1,0-1-1,1 0 1,-1 1-1,0-1 1,0 0-1,0 1 1,0-1-1,0 0 1,0 1 0,0-1-1,0 0 1,0 1-1,0-1 1,0 0-1,-1 1 1,1-1-1,0 0 1,0 1-1,0-1 1,0 0-1,-1 1 1,-1 1 37,0 0 1,-1-1 0,1 1-1,-1-1 1,0 1-1,0-1 1,1 0-1,-6 1 1,3 0-85,-23 9-868,-52 27 0,47-19-5866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28.3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 61 10112,'5'-5'0,"-5"5"0,0 0 0,0 0 0,0 0 0,0 0 0,-1 0 0,1 0 0,0 0 0,0 0 0,0 0 0,-1 0 0,1 0 0,0 0 0,0 0 0,0 0 0,0-1 0,0 1 0,-1 0 0,1 0 0,0 0 0,0 0 0,0 0 0,0 0 0,0-1 0,0 1 0,0 0 0,0 0 0,-1 0 0,1 0 0,0 0 0,0-1 0,0 1 0,0 0 0,0 0 0,0 0 0,0-1 0,0 1 0,0 0 0,0 0 0,0 0 0,0 0 0,0-1 0,0 1 0,0 0 0,0 0 0,0 0 0,0 0 0,1-1 0,-1 1 0,0 0 0,0 0 0,0 0 0,0-1 0,-14 4 0,14-3 0,0 0 0,0 0 0,0 0 0,0 0 0,0-1 0,0 1 0,0 0 0,0 0 0,0 0 0,0 0 0,0-1 0,0 1 0,0 0 0,0 0 0,0 0 0,0 0 0,0-1 0,0 1 0,0 0 0,0 0 0,0 0 0,0 0 0,0-1 0,0 1 0,0 0 0,0 0 0,-1 0 0,1 0 0,0 0 0,0-1 0,0 1 0,0 0 0,0 0 0,0 0 0,-1 0 0,1 0 0,0 0 0,0 0 0,0 0 0,0 0 0,-1 0 0,1 0 0,0-1 0,0 1 0,0 0 0,0 0 0,-1 0 0,1 0 0,0 0 0,0 0 0,0 0 0,0 0 0,-1 1 0,1-1 0,0 0 0,0 0 0,-1 0 0,9-9 0,-2 4 8,1 1-1,0 0 1,0 0 0,0 0 0,0 1 0,1 0 0,-1 1 0,1 0-1,-1 0 1,1 0 0,0 1 0,0 0 0,0 1 0,0 0 0,0 0-1,-1 1 1,1-1 0,10 4 0,-16-4 15,0 1 1,0 0-1,-1-1 1,1 1-1,0 0 1,-1 0-1,1 0 0,-1 1 1,1-1-1,-1 0 1,1 0-1,-1 1 0,0-1 1,0 1-1,0-1 1,1 1-1,-2-1 1,1 1-1,0 0 0,0 0 1,0-1-1,-1 1 1,1 0-1,-1 0 1,0 0-1,1 0 0,-1 0 1,0 0-1,0-1 1,0 1-1,0 0 0,0 0 1,-1 0-1,1 0 1,-1 0-1,1 0 1,-1-1-1,0 3 0,-2 3 56,-1 1 0,1-1-1,-1-1 1,-1 1 0,1-1-1,-1 1 1,0-1 0,-6 5-1,1-2 16,0 0-1,0-1 1,-1 0-1,-1-1 1,1 0-1,-1-1 1,-18 7-1,17-8-614,0-2 1,0 1-1,-1-1 0,-16 1 0,7-2-6177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29.3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510 47 8960,'0'0'11,"0"1"1,0 0-1,1-1 0,-1 1 1,0-1-1,0 1 0,0-1 1,0 1-1,0-1 1,0 1-1,0 0 0,0-1 1,0 1-1,0-1 1,0 1-1,0-1 0,0 1 1,-1-1-1,1 1 0,0-1 1,0 1-1,0-1 1,-1 1-1,1-1 0,0 1 1,-1-1-1,1 1 1,-1-1-1,1 1 0,0-1 1,-1 0-1,1 1 1,-1-1-1,1 0 0,-1 0 1,1 1-1,-1-1 0,1 0 1,-1 0-1,0 1 1,-27 8 324,21-7-243,-50 12 538,52-13-564,0 0 0,0-1 0,0 1 0,0-2 0,0 1 0,0 0 0,0-1 0,0 0 0,-7-2 0,12 3-64,-1 0 0,1 0 0,0 0 0,-1-1 0,1 1 0,-1 0 0,1 0 0,0 0 0,-1-1 0,1 1 0,0 0 0,-1 0 1,1-1-1,0 1 0,0 0 0,-1-1 0,1 1 0,0 0 0,0-1 0,-1 1 0,1-1 0,0 1 0,0 0 0,0-1 0,0 1 0,0-1 0,0 1 0,0 0 0,-1-1 0,1 1 0,0-1 0,1 0 0,7-14 13,17-10-25,-18 20 6,0 0 0,1 1 0,0 0 0,-1 1 1,1 0-1,1 0 0,11-2 0,-16 4 16,-1 0 1,1 0-1,-1 0 0,1 1 1,0 0-1,-1 0 0,1 0 0,-1 0 1,1 0-1,0 1 0,-1-1 0,1 1 1,-1 0-1,1 0 0,-1 1 0,1-1 1,-1 1-1,0-1 0,0 1 0,3 3 1,-4-4 3,-1 1 1,0-1-1,0 1 1,0 0 0,0-1-1,0 1 1,0 0-1,-1 0 1,1 0 0,-1 0-1,1 0 1,-1 0-1,0-1 1,1 1 0,-1 0-1,0 0 1,0 0-1,-1 0 1,1 0 0,0 0-1,-1 0 1,1 0-1,-1 0 1,1 0 0,-1 0-1,0-1 1,0 1-1,0 0 1,-1 1 0,-2 4 37,0-1 1,-1 1-1,0-1 1,0 0 0,-1-1-1,-5 6 1,-4 0 56,0 0 1,-1-1-1,0-1 0,-1 0 0,-20 7 1,-91 27 550,118-40-613,3-1-28,0-1 1,0 0 0,0 0 0,0 0 0,0-1 0,-8-1 0,12 1-17,1 0 0,0-1 0,0 1 0,0-1 0,0 1 1,-1-1-1,1 0 0,0 0 0,0 0 0,-2-2 1,3 2-6,0 1 0,0-1 0,0 0 0,1 0 1,-1 1-1,1-1 0,-1 0 0,0 0 1,1 0-1,-1 0 0,1 0 0,0 0 0,-1 0 1,1 0-1,0 0 0,0 0 0,0 0 0,-1 0 1,1 0-1,0 0 0,0-1 0,1-1 1,-1 2-5,1 0 0,0 0 1,-1 0-1,1 0 0,0 0 1,0 0-1,-1-1 0,1 2 1,0-1-1,0 0 0,0 0 1,0 0-1,0 0 0,0 1 1,1-1-1,-1 0 0,0 1 1,0-1-1,0 1 0,1-1 1,-1 1-1,0 0 0,2-1 1,30-3-62,-29 4 66,-1 0 0,0 0 0,1 0 1,-1 1-1,0-1 0,1 1 1,-1 0-1,0 0 0,0 0 0,0 1 1,0-1-1,0 1 0,5 2 1,-7-2 1,1-1 0,-1 1 0,1-1 0,-1 1 0,0 0 1,0 0-1,0-1 0,0 1 0,0 0 0,0 0 0,-1 0 1,1 0-1,0 0 0,-1 0 0,0 0 0,1 0 1,-1 0-1,0 0 0,0 0 0,0 0 0,0 0 0,-1 4 1,0 3 46,-1-1 0,0 0 0,0 1 0,-1-1 0,0 0 0,0 0 0,-1-1 0,0 1 0,0-1 0,-1 0 0,0 0 0,0 0 0,-1-1 0,1 1 0,-2-1 0,1-1 0,-1 1 0,1-1 0,-1 0 0,-1-1 0,1 1 0,-14 4 0,14-5-217,0-1 0,-1 0 0,1 0 0,-1-1-1,0 0 1,0 0 0,1-1 0,-1 0 0,0-1 0,0 1 0,0-2 0,0 1 0,-13-3 0,-2-1-8538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29.6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1 10880,'-3'11'0,"-1"4"0,4-11 0,0-8 128,1 0 0,6-3 128,-3 3-256,2 1-256,-6 8 128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30.9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744 1 7424,'-2'6'76,"1"-5"-32,0 0-1,1 0 1,-1 0-1,1-1 1,0 1 0,-1 0-1,1 0 1,0 0-1,0 0 1,-1 0-1,1-1 1,0 1-1,0 0 1,0 0 0,0 0-1,0 0 1,0 0-1,0 0 1,0 0-1,1 0 1,-1 0-1,0-1 1,0 1 0,1 0-1,-1 0 1,1 0-1,-1 0 1,1-1-1,-1 1 1,1 0-1,-1 0 1,1-1-1,1 2 1,6 8 225,-1 0 0,0 1-1,0 0 1,6 14 0,-4-7-98,1 1-27,-1 0 0,-1 1 0,0 0 0,-2 0 0,0 1 0,-1 0 0,2 25 0,-7-44-129,0 1 0,0 0 0,0 0 0,0-1 0,-1 1 0,1 0 0,-1-1 0,0 1 0,0-1 0,0 1 0,0-1 0,0 1 0,0-1 0,-1 1 0,1-1 0,-1 0 0,0 0 0,0 0 0,0 0 0,1 0 0,-2 0 0,1-1 0,0 1 0,0-1 0,-1 1 0,1-1 0,0 0 0,-1 0 0,1 0 0,-1 0 0,-4 1 0,-3 0 37,1 0 0,-1 0 0,1-1 0,-1 0 0,1-1 0,-1 0 0,-18-3 0,26 3-43,-1-1 1,1 0 0,0 0-1,0 0 1,0 0-1,-1 0 1,1 0 0,0 0-1,0-1 1,0 1 0,1-1-1,-1 1 1,0-1 0,1 0-1,-1 0 1,1 0 0,-1 1-1,1-2 1,0 1-1,0 0 1,0 0 0,0 0-1,0 0 1,0-1 0,0-2-1,-1-5 48,0 0-1,1-1 1,0 1-1,0-14 1,0 11 808,-2 36-109,0 1-606,2-20-138,0 0 0,0 0 0,-1-1 1,1 1-1,-1 0 0,0-1 1,0 1-1,0-1 0,-1 0 1,1 1-1,-1-1 0,-4 4 1,5-6-10,0 1 1,1-1-1,-1 0 1,0 0-1,0 0 1,0 0-1,0 0 1,0-1 0,0 1-1,0-1 1,0 1-1,0-1 1,0 0-1,0 1 1,0-1-1,0 0 1,0 0 0,0-1-1,0 1 1,0 0-1,0-1 1,0 1-1,0-1 1,0 0-1,0 1 1,-4-3 0,-5-5-34,-1 1 0,1-1 0,1-1 0,-10-10 0,19 19 26,0 0 1,0-1-1,0 1 0,0 0 0,0 0 0,0 0 0,1 0 1,-1 0-1,0 0 0,0 0 0,0 0 0,0 1 1,0-1-1,0 0 0,1 0 0,-1 1 0,0-1 0,0 1 1,0-1-1,1 0 0,-1 1 0,0 0 0,0-1 0,1 1 1,-1 0-1,-3 1-3,-4 1 7,-1 0 0,0 0 0,0-1 0,0 0 0,-16 1 0,21-2 0,-1-1 0,1 0 0,-1-1 0,1 1 0,-1-1 0,1 0 0,0 0 0,-1 0 0,1 0 0,0-1 0,0 0 0,0 0 0,-7-4 0,18 12 0,1 0 0,-1 1 0,-1 0 0,1 0 0,-1 1 0,0 0 0,-1 0 0,0 0 0,4 10 0,-2-2 0,-1 0 0,0 0 0,-2 0 0,5 27 0,-8-39 0,-1-1 0,0 0 1,1 1-1,-1-1 1,-1 1-1,1-1 1,-1 1-1,1-1 1,-1 1-1,0-1 1,0 0-1,0 0 1,-1 1-1,1-1 1,-1 0-1,-3 5 1,1-3 1,0-1 0,0 0 1,-1 0-1,1 0 1,-1 0-1,0-1 0,0 0 1,0 0-1,-8 4 1,2-3 6,0 0 1,-1 0-1,1-1 1,-1-1 0,0 0-1,0 0 1,0-1-1,0-1 1,-18-1 0,9-2 104,0-1 0,0-1 0,-30-11 1,40 12 3,0-1 1,1 0 0,-1 0 0,1-1 0,0-1 0,1 0 0,-18-16 0,25 21-97,0 0 1,0-1 0,0 0 0,0 1 0,0-1 0,1 0-1,-1 0 1,1 0 0,0 0 0,0 0 0,0-1 0,0 1 0,1 0-1,-1 0 1,1-1 0,0 1 0,0 0 0,0 0 0,0-1-1,0 1 1,1 0 0,-1-1 0,1 1 0,0 0 0,0 0 0,0 0-1,1 0 1,3-6 0,-3 6-191,0 0 0,0 0 0,1 0 0,-1 0 0,1 0 0,0 0 0,0 1-1,0-1 1,0 1 0,0 0 0,1 0 0,-1 0 0,1 0 0,-1 1 0,6-2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48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0 12672,'-55'234'0,"41"-167"0,-49 234-235,60-284 216,-3 4-3,2 0 0,0 0 1,1 1-1,1 34 0,2-54 17,0-1 0,0 0 0,0 1 0,0-1 0,0 0 0,1 0 0,-1 1 0,0-1 0,1 0 0,-1 0 0,1 1 0,-1-1 0,1 0 0,0 0 1,-1 0-1,1 0 0,0 0 0,0 0 0,0 0 0,0 0 0,0 0 0,0-1 0,0 1 0,0 0 0,0 0 0,0-1 0,2 1 0,0 0 3,0-1 0,0 1 0,0-1 0,0 0 0,-1 0 1,1 0-1,0-1 0,0 1 0,0-1 0,0 1 0,5-3 0,6-3 5,0 0 0,0-2 1,21-13-1,501-382-237,-419 311 212,-101 79 22,-6 4 0,1 1 0,0 0 0,1 0 0,0 1 0,0 0 0,14-5 0,-23 11 2,-1 1 0,0-1 0,0 1 0,1-1 0,-1 1 0,1 0 0,-1 0 0,0 0 0,1 0 0,-1 0 0,0 0 0,1 1 0,-1-1 1,0 1-1,1 0 0,-1 0 0,0 0 0,0 0 0,0 0 0,0 0 0,0 0 0,0 1 0,0-1 0,0 1 0,0-1 0,-1 1 0,1 0 0,-1-1 1,1 1-1,1 4 0,0-1 3,0 1 1,0 0 0,-1 0 0,0 0 0,0 0 0,-1 0-1,1 0 1,-1 0 0,-1 0 0,1 9 0,2 20-284,-3-34 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58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2560,'0'0'640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2:59.8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58 4096,'6'-1'107,"176"-31"1104,-118 20-865,-48 10-292,1 0-1,28 2 1,-29 1-4,0-2 1,0 1-1,18-5 0,-20 4 9,0-1-1,1 2 1,-1 0-1,26 4 1,17-1 54,446 1 676,-402-3-591,109 5 244,316 31 966,-467-37-1230,0-3 0,64-10-1,-66 5-13,0 3-1,70 2 1,157 1 71,-46 1-148,-106 4-25,-9-3 132,184-2 124,-113 3-211,106-2 174,-145 3-178,-140-1-102,0 0 0,20 5 0,-9-1-47,-26-4-4,0-1 0,0 1 0,0-1 0,-1 1 0,1-1 0,0 1 0,0-1 0,-1 1 0,1-1 0,0 0 0,-1 1 0,1-1 0,0 1 0,-1-1 0,1 0 0,-1 0 0,1 1 0,0-1 0,-1 0 0,1 0 0,-1 1 0,1-1 0,-1 0 0,1 0 0,-2 0 0,1 1-314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4:58.7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4736,'32'23'2798,"-27"-20"-2479,1 1 1,-1-1-1,0 1 1,-1 0-1,1 0 1,6 8-1,122 199 1363,-105-161-1593,-17-34 526,-15-31 36,0-2-637,-2-9 156,-5-47 1,10 61-150,1 0 0,0 1 1,0-1-1,1 0 1,1 0-1,4-17 1,-5 26-21,1 0 0,0 0 0,0 0 1,0 0-1,0 0 0,1 0 0,-1 0 1,1 1-1,0-1 0,-1 1 0,1-1 1,0 1-1,1 0 0,-1 1 0,0-1 1,0 0-1,1 1 0,4-2 0,9-2-762,1 0-1,23-3 1,-38 8 483,17-4-2303,0 1-2539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01.3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86 6528,'0'1'17,"1"1"0,0-1-1,0 0 1,0 0 0,0 0 0,0 0 0,0 0 0,0 0 0,0-1 0,0 1-1,0 0 1,1 0 0,-1-1 0,0 1 0,0-1 0,1 1 0,-1-1 0,0 0 0,1 1-1,-1-1 1,1 0 0,-1 0 0,0 0 0,1 0 0,-1 0 0,1 0 0,-1-1-1,0 1 1,3-1 0,9-2 293,-1 0 0,18-7 0,-7 2 67,1 4-87,0 1 0,0 1 0,26 1 0,18-1 43,63-16 1,-4 1-6,-114 16-303,80-8 399,108 5 1,6 5-188,23 1 38,-149 0-102,95-10-1,-149 6-133,21 1 66,83 9-1,-3 1 71,148 1 103,-222-10-174,65-10 1,5-1 48,339 3 103,-375 7-183,37-2 4,-27 0-77,-1 5 0,111 16 0,-165-14 0,-1-2 0,70-5 0,-70 0 0,73 5 0,-4 2 0,-27-2 0,-56-1 0,-1-2 0,0-2 0,1 0 0,35-9 0,-39 8-768,0 2 0,36 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04.8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0 127 9088,'16'-1'87,"0"-1"0,0 0 0,17-6 0,4 0 98,187-21 713,-114 18-324,66 0-231,-108 8-109,110-16 0,-98 6 160,100-4 1,-62 19 76,23-2-323,-97-3-145,0 1 1,-1 3-1,1 2 1,0 1-1,79 19 1,-73-13 43,1-2 0,0-3 0,74-1 0,5 1 0,114 10-47,32-3 100,-159-10-72,290 12 78,-65 5 44,-270-12-150,191 27 0,153 22 128,-223-50-128,-58-4 0,-21 13-79,-11-2-39,-88-12 111,0 0-1,0-2 0,1 0 1,25-5-1,-24 3 7,1 1 1,20 0-1,9-2-18,66-4 19,-51 5-619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28.1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1 119 7808,'0'0'1280,"5"0"-939,17-1-96,68-3 753,161-25-1,184-32 11,-422 60-992,584-21 219,-269 34-342,-212-6 86,291-1-97,-322-5 108,314 8 10,-291-4 0,156 20-5,-76-3 31,-65-11 154,118 7-104,-165-10 27,-48-4-70,-1-1 0,1-1 0,48-4 0,216-20 464,-244 20-610,144 2 0,-89 3 98,131 5 15,-117 0-163,4 1-37,-34-2 56,-66-3 96,1-1 0,-1-1 0,1-1 0,34-4 0,-33 4 17,-6 0 313,-30-4-64,-27-2-145,-1 2 0,0 2 0,-61 5-1,31-1-64,-164-9-524,-22 1-568,91 9-4100,77-3 1323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03.9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0 5760,'0'0'2304,"-2"4"-1984,-6 6-262,2 1 1,-1 0-1,2 0 1,-9 20-1,12-25-36,0 0 0,1 0 0,-1 0-1,1 0 1,0 0 0,1 0 0,0 1 0,0-1-1,0 0 1,0 0 0,1 0 0,2 8 0,-3-13-18,1 1-1,-1-1 1,1 1 0,0-1 0,0 1 0,0-1-1,-1 0 1,1 1 0,1-1 0,-1 0 0,0 0-1,0 1 1,0-1 0,1 0 0,-1 0 0,0 0-1,1-1 1,-1 1 0,3 1 0,0-1 5,0 0 0,-1 0 1,1-1-1,0 1 0,-1-1 1,1 0-1,0 0 0,5 0 1,1-2 6,0 0 0,0 0 0,0-1 0,-1 0 0,19-8 0,-15 3-13,1-1 0,-2 0 0,1-1 0,-1 0 0,0-1 0,14-18 0,-21 25 199,-3 8 86,5 10-31,-2-8-215,1 0 1,1 0 0,-1 0-1,1-1 1,12 8 0,-19-13-31,1 1 0,-1-1 0,0 0 0,1 0 1,-1 0-1,0 0 0,1 0 0,-1 0 0,0 0 1,1 0-1,-1 0 0,0 0 0,1 0 0,-1 0 1,0 0-1,1 0 0,-1-1 0,0 1 0,0 0 1,1 0-1,-1 0 0,0 0 0,1 0 0,-1-1 1,0 1-1,0 0 0,1 0 0,-1-1 0,0 1 1,0 0-1,0 0 0,1-1 0,-1 1 0,0-1 1,7-16 664,-2-19-224,-5 10-4784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04.3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6 7296,'1'3'8,"0"0"0,0-1 1,-1 1-1,1 0 0,-1 0 0,0 0 1,0 0-1,0 0 0,0-1 0,0 1 1,-1 0-1,1 0 0,-1 0 1,0-1-1,-2 6 0,-1 11-34,-1 11-89,2-18 893,1 1 0,-1 19 0,1-25 97,-1-14-452,-3-15-121,5 11-200,0 0 1,0 0 0,3-19-1,-2 25-102,1 1-1,0 0 1,0 0 0,0-1-1,0 1 1,0 0-1,1 0 1,0 0 0,0 1-1,0-1 1,0 0 0,5-5-1,-5 7-308,1 1 1,-1-1-1,1 1 0,-1-1 0,1 1 0,-1 0 0,1 0 1,-1 0-1,1 1 0,0-1 0,0 1 0,-1-1 0,6 1 0,5-2-1617,4 0-1018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04.7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1 7808,'1'0'0,"0"1"-1,0-1 1,-1 1 0,1 0 0,0 0 0,-1-1 0,1 1-1,-1 0 1,1 0 0,-1-1 0,1 1 0,-1 0 0,0 0-1,1 0 1,-1 0 0,0 0 0,0 0 0,0-1 0,1 1-1,-1 0 1,0 0 0,0 0 0,0 0 0,-1 0 0,1 0 0,0 0-1,-1 2 1,-12 28 5,5-14 16,1 1 50,2-6-21,0 0 0,-4 17-1,9-27-35,-1 1-1,1-1 0,-1 0 0,1 1 0,0-1 0,0 1 0,0-1 0,0 0 0,0 1 0,1-1 1,-1 1-1,1-1 0,-1 0 0,1 1 0,0-1 0,0 0 0,0 0 0,2 3 0,-2-4-12,0 0 0,0-1 0,0 1 0,0 0 0,0-1 0,0 1 0,0-1 0,0 0-1,0 1 1,1-1 0,-1 0 0,0 0 0,0 1 0,0-1 0,0 0 0,1 0 0,-1-1-1,0 1 1,0 0 0,0 0 0,0 0 0,0-1 0,1 1 0,-1 0 0,0-1 0,0 1-1,0-1 1,0 0 0,1 0 0,31-22-6,-25 16 200,0-1 0,0 0 1,-1 0-1,0-1 0,-1 0 0,0 0 1,0-1-1,-1 1 0,0-1 1,-1 0-1,0-1 0,5-19 0,-2 55 40,16 34 0,17 22-2452,-35-73 1404,3 7-4541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05.1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0 5760,'-5'0'0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05.5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45 9088,'-13'24'0,"11"-24"21,2 0 86,1 0-66,0 1 0,-1-1 1,1 0-1,0 0 0,0 0 1,0 1-1,0-1 0,-1 1 1,1-1-1,0 0 0,0 1 1,0-1-1,-1 1 0,1 0 1,1 0-1,5 12 130,-1 0-1,0 0 1,0 0 0,-1 1-1,-1-1 1,0 1 0,2 23-1,-6-36-165,1-1 0,-1 1-1,0-1 1,0 1-1,0-1 1,0 1 0,0 0-1,0-1 1,0 1 0,-1-1-1,1 1 1,0-1 0,0 1-1,0-1 1,-1 1-1,1-1 1,0 1 0,0-1-1,-1 1 1,1-1 0,0 1-1,-1-1 1,1 0-1,-1 1 1,-9-5 176,-9-20 77,13 14-195,0 0 0,1-1 0,1 1 0,0-1-1,-5-20 1,8 28-59,1 0 0,-1-1 0,1 1 0,0-1-1,-1 1 1,2 0 0,-1-1 0,0 1 0,1-1 0,-1 1-1,1 0 1,0-1 0,0 1 0,0 0 0,1 0 0,-1 0-1,1 0 1,0 0 0,0 0 0,0 0 0,0 1 0,0-1-1,5-4 1,-2 3-17,1 1 0,-1 0 0,0 0 0,1 1 1,-1-1-1,1 1 0,0 0 0,0 1 0,0-1 0,0 1 0,0 0 0,0 1 0,0-1 0,0 1 0,0 1 0,1-1 0,-1 1 0,0 0 0,0 0 0,0 1 0,-1 0 0,1 0 0,0 0 0,-1 1 0,1-1 1,-1 1-1,10 7 0,-14-9 14,0 0 0,1 1 0,-1-1 0,0 0 0,1 0 1,-1 1-1,0-1 0,0 1 0,0-1 0,-1 1 0,1-1 0,0 1 1,0-1-1,-1 1 0,1 0 0,-1 0 0,1-1 0,-1 1 1,0 0-1,0 0 0,0 2 0,0-1 4,-1 0 1,0-1-1,1 1 1,-1 0-1,-1 0 1,1 0-1,0-1 1,-1 1-1,1 0 0,-1-1 1,-3 4-1,-3 3 26,-1 0 1,0-1-1,0 0 0,-1-1 0,-11 7 0,-39 17-776,18-13-7342,26-11 7042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05.9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0 159 7936,'12'-5'252,"-1"-1"1,1 1 0,-1-2 0,-1 1-1,1-1 1,-1-1 0,0 0-1,-1-1 1,0 0 0,0 0 0,-1-1-1,12-18 1,-19 28-246,-1-1 0,1 1 1,-1-1-1,0 1 0,1-1 0,-1 1 0,0-1 1,1 0-1,-1 1 0,0-1 0,0 0 1,0 1-1,1-1 0,-1 0 0,0 1 0,0-1 1,0 0-1,0 1 0,0-1 0,-1 0 0,1-1 1,0 2 0,-1 0 0,1 0-1,-1-1 1,1 1 0,-1 0 0,1 0 0,0 0 0,-1 0 0,1 0 0,-1 0 0,1-1 0,-1 1 0,1 0 0,-1 1 0,1-1 0,-1 0 0,1 0 0,-1 0 0,1 0-1,-1 0 1,1 0 0,-1 1 0,-28 13 206,19-8-199,0 1 0,1 0 1,0 1-1,0 0 0,1 0 1,0 1-1,-11 16 0,17-22-8,-1 1-1,1 0 1,0 0-1,0 1 1,1-1-1,-1 0 0,1 0 1,0 1-1,0-1 1,1 1-1,-1-1 1,1 1-1,0-1 1,0 1-1,0-1 0,1 1 1,0-1-1,0 0 1,0 1-1,0-1 1,1 0-1,-1 1 1,4 3-1,-5-6 6,1 0-1,0 0 1,0-1 0,1 1-1,-1-1 1,0 1 0,0-1-1,1 1 1,-1-1 0,1 0-1,-1 0 1,1 0 0,-1 0-1,1 0 1,0 0 0,0 0-1,0 0 1,-1-1 0,1 1-1,2 0 1,0-1 3,-1 0 1,1 0-1,-1 0 0,1 0 1,-1 0-1,1-1 0,-1 0 1,1 0-1,-1 0 0,5-2 1,3-2 16,-2 0 0,1-1 1,-1 0-1,1-1 0,-2 0 1,11-9-1,-13 9 2,-1 0 0,0 0 0,0 0 0,0-1 0,-1 1 0,0-1 0,-1 0-1,0 0 1,0-1 0,0 1 0,-1-1 0,0 1 0,-1-1 0,0 0 0,-1 0 0,1 1 0,-2-1 0,1 0 0,-1 0 0,-1 1 0,-3-14 0,4 44-34,2-6 56,2-1 0,0 1 0,6 15 0,-7-24-10,1 1 0,0-1 0,0 0 0,1-1 1,0 1-1,0 0 0,1-1 0,7 8 1,-12-14-27,0 1-1,0-1 1,1 0 0,-1 0 0,0 0 0,1 0 0,-1 1 0,0-1 0,0 0 0,1 0 0,-1 0 0,0 0 0,1 0 0,-1 0 0,0 0 0,1 0 0,-1 0-1,0 0 1,1 0 0,-1 0 0,0 0 0,1 0 0,-1 0 0,0 0 0,1 0 0,-1 0 0,0 0 0,1 0 0,-1-1 0,0 1 0,1 0 0,-1 0 0,0 0-1,0-1 1,1 1 0,-1 0 0,0 0 0,0-1 0,1 1 0,-1 0 0,0 0 0,0-1 0,0 1 0,1-1 0,7-16 148,-7 14-124,2-4-119,0-1 1,0 1-1,1 0 0,0 0 1,0 1-1,0-1 0,1 1 1,0 0-1,0 0 0,1 1 1,-1-1-1,1 1 0,0 1 1,1-1-1,-1 1 0,1 0 1,0 0-1,0 1 0,0 0 1,1 0-1,9-2 0,0 2-2815,-1 0 0,18 0 0,-34 3 2814,36-3-2036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07.2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32 7168,'8'5'44,"0"-1"-1,0 0 1,0 0 0,1-1-1,-1 0 1,1-1 0,0 0 0,0 0-1,0-1 1,0 0 0,0 0-1,11-1 1,25 3 134,195 9 701,-25-3-222,-191-11-630,-22-2-30,-14-1 1,-16 2 87,0 0 0,-1 2 0,-51 4-1,36 0-18,-244 16 1726,285-19-1612,8-2-61,22-3-2,37-7 107,-8 4 176,5-1-2398,-2-3-4361,-53 10 6255,-1 1-1,0-1 1,1 0 0,-1-1-1,0 1 1,-1-1 0,1 0 0,7-6-1,12-10-1900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4:59.4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1 8704,'-1'0'35,"0"1"0,0 0 0,0 0 1,0-1-1,0 1 0,-1-1 0,1 1 1,0-1-1,0 1 0,-1-1 0,1 0 1,0 1-1,0-1 0,-2 0 0,-13 4 269,5 1-72,0 0 0,1 1-1,0 0 1,0 1 0,1 0 0,-11 10 0,16-13-233,1 0-1,-1 0 1,1 0 0,0 0-1,0 0 1,0 1-1,1 0 1,0-1 0,0 1-1,0 0 1,0 0 0,1 0-1,-1 0 1,1 0-1,1 1 1,-1 5 0,1-8 24,0 0 1,0 0 0,0 0-1,0 0 1,1 0 0,0 0-1,-1 0 1,1-1 0,0 1-1,0 0 1,1 0 0,-1-1-1,0 1 1,3 2 0,-2-3-28,-1-1 1,1 0-1,-1 1 0,1-1 1,0 0-1,0 0 1,0 0-1,0 0 1,-1 0-1,1-1 1,0 1-1,0 0 1,1-1-1,-1 0 1,0 1-1,0-1 1,0 0-1,0 0 1,0 0-1,0 0 1,3-1-1,1 0-112,-1 0-1,1-1 1,0 1 0,0-1-1,-1-1 1,1 1 0,-1-1-1,0 0 1,1 0 0,-1 0-1,-1-1 1,1 0 0,0 0-1,-1 0 1,0 0 0,0-1 0,0 0-1,-1 1 1,5-8 0,-1-2 299,0 0 0,-1 0 0,0-1 0,-1 0 0,-1 0 0,4-20 0,-5 26 275,2 15 6,0 3-384,20 26 49,28 44 1039,-26-24-3147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07.9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7424,'1'4'35,"0"0"0,0 1-1,-1-1 1,1 1 0,-1-1 0,0 1 0,0-1 0,-1 1 0,1-1 0,-2 6 0,0 8 175,1 0 0,2 0 1,-1 0-1,2 1 0,1-1 0,8 31 1,-11-49-204,0 1 0,0-1 0,0 1 0,0-1 0,0 1 1,0-1-1,0 0 0,1 1 0,-1-1 0,0 1 0,0-1 0,1 0 1,-1 1-1,0-1 0,0 1 0,1-1 0,-1 0 0,0 1 0,1-1 1,-1 0-1,1 0 0,-1 1 0,0-1 0,1 0 0,-1 0 0,1 0 1,-1 1-1,1-1 0,-1 0 0,0 0 0,1 0 0,-1 0 0,1 0 1,-1 0-1,1 0 0,-1 0 0,1 0 0,-1 0 0,1 0 0,-1 0 1,1 0-1,-1-1 0,0 1 0,1 0 0,-1 0 0,1 0 0,-1-1 1,0 1-1,1 0 0,-1 0 0,1-1 0,-1 1 0,0 0 0,1-1 0,-1 1 1,0 0-1,1-1 0,26-27 253,-19 18-124,4-2-37,1 0 0,-1 1 0,2 1 0,0 0 0,0 1 0,0 0 0,1 1 0,1 1 0,-1 0-1,27-7 1,-34 14-2061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08.3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1 327 12672,'8'0'0,"5"-1"-256,0-10 0,2-7 256,5-6 0,4-7 128,1-2 0,2-1 0,0-1 0,-1-2-128,-4 7 0,-5 6-384,3-1 0,0 2-8064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09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6528,'2'11'0,"5"5"128,-1 10 128,1 9-256,1 6 128,2 7-128,-2-2 128,1 4 128,-3-5 0,1-3-128,-3 0 0,1-4-256,-3-8 128,0 0-5376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09.4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7 10368,'19'-2'18,"3"0"-36,0 0 1,0 2-1,0 0 1,26 5-1,-43-4 10,1 0 1,-1 0-1,0 1 0,0-1 0,-1 1 0,1 0 1,0 1-1,-1-1 0,1 1 0,-1 0 1,0 0-1,0 0 0,0 0 0,0 1 1,0 0-1,-1 0 0,0 0 0,1 0 1,-2 0-1,1 1 0,0-1 0,-1 1 0,2 5 1,-3-6 13,1-1 0,-1 1 0,-1-1 0,1 1 0,0 0 1,-1-1-1,0 1 0,0 0 0,0-1 0,0 1 0,0 0 0,-1-1 1,0 1-1,0 0 0,0-1 0,0 1 0,0-1 0,-4 6 0,0-1 30,0 0-1,-1-1 0,-1 0 0,1 0 0,-1 0 0,-8 6 0,4-5-114,1 0 0,-1-1 0,0 0 0,0-1 0,-1 0 0,-17 5 0,6-3-1201,0-2-1,-39 5 1,34-7-2496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09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12416,'1'2'-40,"0"0"1,0 0 0,-1 0-1,1 0 1,0 0 0,-1 1 0,1-1-1,-1 0 1,0 0 0,1 1-1,-1-1 1,0 0 0,-1 0-1,1 0 1,0 1 0,-1-1 0,1 0-1,-2 4 1,-3 9 40,1 1 0,1 0 0,0-1 1,1 1-1,0 20 0,7 80-136,-3-106 155,1-9 5,0-7 37,8-19 64,-1-1 0,9-37 1,-12 35-40,1 1 0,18-38 0,-25 63-277,0 1 0,0-1 0,0 0 0,1 1 0,-1-1 1,0 1-1,1 0 0,-1-1 0,1 1 0,0 0 0,-1 0 1,1 0-1,0 0 0,-1 0 0,4 0 0,-5 1 177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10.2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25 154 10112,'-9'3'0,"-7"-1"0,16 9 128,10 4 0,-4 11 0,0 7-128,-1 2 0,0 2-7424</inkml:trace>
  <inkml:trace contextRef="#ctx0" brushRef="#br0" timeOffset="1">14 1 7936,'2'14'0,"0"1"-5504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10.9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 10240,'-1'1'-6,"0"-1"0,0 1 0,0 0 0,0 0 0,1 0 0,-1 0 1,0 0-1,1 0 0,-1 0 0,1 0 0,-1 0 0,1 0 0,-1 0 0,1 1 1,0-1-1,0 0 0,-1 0 0,1 0 0,0 0 0,0 1 0,0-1 1,0 0-1,1 0 0,-1 0 0,0 1 0,0-1 0,1 0 0,-1 0 0,1 0 1,-1 0-1,1 0 0,-1 0 0,1 0 0,-1 0 0,1 0 0,0 0 0,0 0 1,0 0-1,-1 0 0,3 0 0,3 8-9,0 0 43,0 0 0,-1 1 0,0-1 0,-1 1 1,0 0-1,3 14 0,11 64 374,-7-26-148,-13-75-121,0 0 1,0 0-1,1 0 0,1-1 1,0 1-1,1 0 0,3-20 1,-2 24-134,0 0 0,0 0 0,0 1 0,0-1 0,1 1 0,1-1 0,-1 1 0,1 0 0,1 0 0,0 0 0,5-6 0,-9 13 2,1 0-1,-1 0 1,0 1 0,0-1 0,1 0 0,-1 1 0,0-1 0,0 1 0,1 0-1,-1-1 1,0 1 0,1 0 0,-1 0 0,1 0 0,-1 0 0,0 0 0,1 0 0,-1 0-1,0 1 1,1-1 0,-1 0 0,0 1 0,1-1 0,-1 1 0,0 0 0,0-1-1,1 1 1,-1 0 0,0-1 0,0 1 0,0 0 0,0 0 0,1 2 0,4 2 10,0 0 1,-1 0 0,0 1 0,7 10 0,-7-7 104,1 1 0,6 18 0,0 0 44,-12-31-155,-1 0 0,1 0 0,0 0 0,0 0 0,0 0 0,0 0 0,1 0 0,-1 0 0,1 0 0,-1 0 0,1 0 0,0 1 0,0-1 0,2-3 0,1-3 9,0 1 0,0-1-1,8-10 1,-11 18-16,0 0 0,-1 0 0,1-1 0,0 1 1,0 0-1,0 0 0,1 0 0,-1 0 0,0 0 0,0 1 0,0-1 0,1 0 0,-1 1 1,0-1-1,1 0 0,-1 1 0,1 0 0,-1-1 0,0 1 0,1 0 0,-1 0 0,1-1 1,1 2-1,-1-1 0,1 1 1,-1-1-1,0 1 1,0 0 0,1 0-1,-1 0 1,0 0-1,0 1 1,0-1 0,0 1-1,-1-1 1,4 4-1,2 3 2,0 1 0,0 0 0,-1 0 1,8 16-1,45 105 255,-52-146 106,-3-19-671,10-40 0,-14 74 294,0 0 0,0 0 1,0 0-1,0 1 0,1-1 1,-1 0-1,0 0 1,1 1-1,-1-1 0,0 0 1,1 1-1,-1-1 0,1 0 1,-1 1-1,1-1 1,-1 1-1,1-1 0,0 1 1,-1-1-1,1 1 0,0-1 1,-1 1-1,1 0 1,0-1-1,1 1 0,-1-1 17,1 1-1,-1 1 0,0-1 0,0 0 1,1 0-1,-1 0 0,0 1 0,1-1 1,-1 1-1,0-1 0,0 1 1,0-1-1,0 1 0,2 1 0,3 2-312,1 1-1,-1 1 0,-1-1 0,6 7 1,8 13-1993,0 1-3072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11.3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13824,'0'12'0,"-1"12"-128,1-13 128,1-7-128,6 7 128,4 2-256,7 12 128,4 8 0,-3-3 128,-1 2-4608,-7-4 0,-1 0 3328</inkml:trace>
  <inkml:trace contextRef="#ctx0" brushRef="#br0" timeOffset="1">124 319 3584,'0'0'0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11.7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11392,'8'13'0,"5"9"-1920,-4-14 128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12.1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96 0 12032,'4'21'-88,"2"0"1,0 0 0,17 38 0,-2-4-76,-2 6 39,-9-27 314,28 62 0,-37-94-168,0 0 0,1 1 0,0-1 0,-1 0 0,1 0 0,0 0 0,0-1 0,0 1-1,0 0 1,0-1 0,1 1 0,-1-1 0,0 0 0,1 0 0,-1 0 0,1 0 0,-1 0 0,1 0 0,0-1 0,-1 1 0,1-1 0,0 0 0,-1 0 0,1 0 0,0 0 0,-1 0 0,1-1 0,0 1 0,-1-1 0,4 0 0,7-3 3,-1 0 0,0 0 0,0-1 0,-1-1 1,14-7-1,36-27-857,-2-5-3962,-46 36 3188,16-13-1210</inkml:trace>
  <inkml:trace contextRef="#ctx0" brushRef="#br0" timeOffset="1">0 213 12800,'19'-3'0,"16"-3"-256,4 2 0,7 1-1792,0 1 128,0 0-3456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4:59.7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12800,'5'33'429,"-1"-15"-218,18 101-41,13 56 642,-26-145-3223,21 51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12.6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42 8704,'3'12'9,"0"0"1,1 0-1,0 0 0,1-1 1,0 1-1,0-1 1,2 0-1,-1 0 1,1-1-1,1 0 1,0 0-1,15 14 0,-17-19-2,0 0 0,0 0 0,0 0 1,0-1-1,1 1 0,0-2 0,0 1 0,0-1 0,0 0 0,0 0 0,1-1 0,-1 0 0,1-1 0,0 1 0,-1-2 0,1 1 0,0-1 0,0 0 0,0 0 0,-1-1 0,11-2 0,-14 1 70,1 1 0,-1-1 0,0 0 0,1 0 0,-1-1 0,0 1 0,-1-1 0,1 0 0,0 0 0,-1 0 0,1-1 0,-1 1 0,0-1 0,0 0 0,-1 0 0,1 0 0,-1 0 0,0 0 0,0 0 0,0-1 0,0 1 0,-1-1 0,0 1 0,1-6 0,0-2 134,0 1-1,-1-1 0,-1 1 1,0-1-1,0 0 1,-1 1-1,-1-1 0,-4-19 1,5 27-203,-1 1 1,1 0-1,-1-1 1,1 1-1,-1 0 1,0 0-1,0 0 1,-1 1-1,-2-5 1,2 7-22,3 4-17,3 6-12,3 3 42,2 0 0,-1-1 0,1 1 0,1-1 0,0-1 0,1 0 0,0 0 0,1-1 0,0 0 0,0-1 0,16 10 0,-19-16-3,-1 1 0,1-1 0,-1-1 0,1 1 0,0-2 0,0 1 1,0-1-1,0 0 0,0 0 0,0-1 0,0 0 0,10-2 0,-15 2 1,1-1 0,-1 0 0,1 1-1,-1-1 1,1-1 0,-1 1 0,0 0-1,0-1 1,0 1 0,0-1 0,0 0-1,0 0 1,0-1 0,0 1 0,-1 0-1,1-1 1,-1 0 0,0 1 0,0-1 0,0 0-1,0 0 1,0 0 0,-1 0 0,1-1-1,-1 1 1,0 0 0,0-1 0,0 1-1,0-1 1,0-4 0,-1 5-4,0 0 1,0 0-1,0 0 0,0 0 1,0 1-1,-1-1 0,0 0 1,1 0-1,-1 0 0,0 0 1,0 1-1,0-1 0,-1 0 1,1 1-1,-4-5 0,4 6 4,0 0 0,0-1 0,-1 1 0,1 0 0,0 0 0,-1 0 0,1 0 0,-1 0-1,1 0 1,-1 1 0,0-1 0,1 0 0,-1 1 0,0-1 0,1 1 0,-1 0 0,0 0 0,0 0-1,0-1 1,1 1 0,-1 1 0,0-1 0,0 0 0,1 0 0,-1 1 0,0-1 0,-2 2 0,-4 1 15,0 0 1,1 1-1,-1 0 1,1 0-1,0 0 1,0 1-1,1 1 1,-1-1-1,1 1 1,0 0-1,1 0 0,-1 1 1,1-1-1,0 1 1,1 0-1,-6 12 1,8-14-5,0 0 1,0 0-1,1 0 0,-1 1 1,1-1-1,1 0 0,-1 1 1,1-1-1,0 0 0,0 1 1,0-1-1,1 0 0,-1 0 1,1 1-1,1-1 0,-1 0 1,1 0-1,0 0 0,0 0 1,0 0-1,1-1 0,0 1 1,0-1-1,0 1 0,0-1 1,1 0-1,4 4 0,-3-4-8,1 1 0,0-1 0,0-1 0,0 1 0,0-1 0,0 0 0,1 0 0,0-1 0,-1 0 0,1 0 0,0-1-1,0 0 1,0 0 0,0 0 0,0-1 0,0 0 0,8-1 0,12-2 27,0-1 0,0-2-1,28-9 1,46-18-1117,-34 6-4499,-32 12 2047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20.3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35 6784,'0'0'-235,"5"0"107,138 11 763,-91-8 266,234-8 1246,-142-1-1862,112-1 206,-185 4-491,-38 1 0,38 2 0,39 16 43,-82-10-22,1-1 0,0-2 1,56-1-1,-62-2 14,-1 1 1,29 3-1,-27-1 29,42 0 0,211 4-277,56-3 263,-113-4-249,-112 6-174,57 0-300,318-14 439,-326-2 105,-103 4 1,94 3 1,229 10-1295,-295-7 796,42-8 150,4 1 56,-21 0 242,-66 4 22,64 1-1,-14 4 132,-57-2 26,0 1 0,53 9 1,-54-6-29,-1-1 0,1-1 0,33-3 0,-11 0 7,30-4 25,-56 2-14,1 1 0,34 3 0,57 11-182,155-7-1,-3-2 663,-93 1-175,20-8-217,54 1-8,-77-2-163,-82 1 56,321-10 36,-58 18-128,-113 0 128,-40-1 0,-198-3 0,93 4 0,129-11 0,-172 0-4,78-5 29,9 2 448,-23 1-71,3-1-9,-78 4-275,-1 3 0,77 3-1,233 34 417,-252-28-462,39 4 112,-97-6 673,78-2 0,-29-2 351,-67 1-1457,-1 2 1,39 9-1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30.3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58 6656,'282'-46'2432,"-247"42"-2181,0 2 0,53 3 0,-20 1 20,208-10 774,-54 15-576,-56 11-319,-30-14-150,-88 1 384,-25-1 128,-22-4-427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30.7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 0 3584,'-5'6'0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43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1158 178 6656,'-21'9'1146,"6"0"-403,-1-1-1,-1-1 1,-32 10 0,-47 1 185,26-4-832,-29-5 139,79-6-70,0-1 1,0-1 0,0-1-1,0-1 1,-38-6 0,18 3-30,-10 0-17,30 3-24,-1-1 1,-39-8 0,42 5-96,8 3 0,-1-1 0,1 0 0,0 0 0,0-1 0,0-1 0,1 1 0,-17-12 0,24 14 7,0 1 1,-1-1-1,1 1 0,-1 0 1,1 0-1,-1 0 1,0 0-1,1 0 1,-1 0-1,0 1 1,0-1-1,1 1 1,-1 0-1,-3 0 1,0 0 7,0 0 0,1-1 0,-1 0 0,1 0 0,-1 0 0,1-1 0,0 1 0,-1-1 0,1-1 0,-6-3 0,10 5 10,0 1-1,0-1 1,1 0-1,-1 1 1,0-1 0,0 0-1,0 1 1,1-1-1,-1 1 1,0-1 0,0 1-1,0-1 1,0 1 0,0 0-1,0 0 1,0-1-1,0 1 1,0 0 0,0 0-1,0 0 1,0 0-1,0 0 1,0 0 0,0 0-1,-2 1 1,3-1 39,-1 0-128,-3 0 64,3 0 192,0 0-191,1-1-1,-1 1 1,0 0 0,1-1 0,-1 1-1,0-1 1,1 1 0,-1-1-1,1 0 1,-1 1 0,1-1 0,-1 1-1,1-1 1,-1 0 0,1 0-1,-1 1 1,1-1 0,0 0 0,-1-1-1,-7-21 23,5 15-17,-21-37 48,18 35-35,0-1-1,0 0 0,-3-12 1,9 20 22,1 1 17,-4-10-51,-7 35-113,-2 12 106,5-11 0,-2 0 0,-1-1 0,-22 39 0,20-33-47,9-21-8,2-28 29,1 7 47,2 0 0,4-22 1,-3 22-1,-1 0 0,1-22 1,-3 11-129,0 24 108,0-1-1,0 1 1,1 0 0,-1-1 0,0 1-1,0 0 1,0 0 0,1-1 0,-1 1 0,0 0-1,0-1 1,1 1 0,-1 0 0,0 0-1,0 0 1,1-1 0,-1 1 0,0 0-1,1 0 1,-1 0 0,0 0 0,1-1-1,-1 1 1,0 0 0,1 0 0,-1 0 0,0 0-1,1 0 1,-1 0 0,0 0 0,1 0-1,13 1 75,-12-1-67,168-10-1352,-156 10-7936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58.61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 5760,'4'3'0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58.97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39 1 6912,'-10'0'0,"-10"0"0,11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5:59.3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177 0 4608,'-177'6'4608,"187"-5"-4459,104 6 1899,-135-10-1760,0 0 0,-40 2 0,50 1-832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6:02.54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 7040,'50'4'256,"8"-2"419,27 0 442,55-7-725,26-2 218,-102 5-109,67 7 0,-90-3-329,79 6 200,66 2 301,-100-5-561,-54-2-51,47-1 1,74-3-62,-1 0 0,-33 1 60,9 0 8,27-5 60,-116 1-39,-31 3-58,-1 0 0,1 0 1,0 1-1,0 0 1,9 1-1,16 2 439,-21-3-497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6:11.41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47 5120,'0'0'1301,"5"0"-1280,33 2 487,0-3 0,0-1-1,50-9 1,38-3 469,-73 11-590,211-7 1424,-96 2-1171,23 16-256,-130-7-341,-39-1-15,1 1 1,24 4-1,-30-3 42,0-1-1,0 0 1,24-3 0,9 0 184,-21 2 87,-11 0-400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00.2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7680,'5'24'450,"-2"-14"-13,-1 0 0,-1 0-1,1 10 1,-2-6-221,1 1-1,1-1 1,0 0 0,1 0 0,0-1-1,1 1 1,1-1 0,7 17-1,-12-29-198,1-1 1,-1 1-1,0 0 0,1-1 0,-1 1 0,0 0 0,1-1 0,-1 1 0,1-1 1,-1 1-1,1 0 0,-1-1 0,1 0 0,0 1 0,-1-1 0,1 1 0,-1-1 1,1 0-1,0 1 0,0-1 0,-1 0 0,1 0 0,0 1 0,-1-1 0,1 0 1,0 0-1,1 0 0,-1 0-13,1-1 0,0 1 0,-1-1 0,1 1 0,0-1 0,-1 0 0,1 0 0,-1 1 0,1-1 0,-1 0 0,3-2 0,2-3-18,1-1-1,-1 0 0,8-10 1,-8 7 26,0 0 1,0 0 0,-1-1 0,0 0 0,-1 0-1,0 0 1,0 0 0,-1-1 0,2-17 0,-7 12 126,0 19 97,2 10-99,4 15 16,2-1 1,0 1-1,2-1 1,17 39 0,-22-59-662,0 0 0,0-1 0,1 1 1,7 8-1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6:18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1058 13 7424,'5'0'36,"-14"4"45,-21 11 58,14-2 74,1-2 0,-2 1 1,0-2-1,0 0 0,-27 10 1,20-11 127,1-1 0,-38 6 1,24-10 74,-1-2 1,-50-4-1,18 1 319,49 0-678,0-1-1,1 0 1,-1-2 0,1 0 0,-34-12 0,41 13-41,1 0 0,0 1 0,-1 1-1,1 0 1,-1 1 0,-17 1 0,-22-1 449,49 0-452,-1-1 0,1 0 0,0 0 0,0 0 0,0-1 0,0 1 0,1-1 0,-1 0 0,0 0 0,-3-2 0,-15-10 143,18 13-132,-18-7 38,-38-20 1,49 20 143,8 6-197,1 1 1,-1 0-1,1-1 1,-1 1-1,0 0 0,1 0 1,-1 0-1,0 1 0,0-1 1,1 0-1,-1 1 0,0-1 1,0 1-1,0-1 0,0 1 1,0 0-1,0 0 1,-2 0-1,0 25 98,1-12-106,-1 1 0,0 0 0,-1-1 0,-7 14 0,5-11-15,-9 30 1,16-88 79,-1 23-24,0 1 1,2 0-1,0-1 0,4-19 1,-4 19-43,0 18 3,-1 0 1,1 1-1,-1-1 1,0 1-1,1-1 1,-1 1-1,1 0 1,-1-1-1,1 1 1,-1-1-1,1 1 1,0 0-1,-1-1 1,1 1-1,-1 0 1,1 0-1,0-1 0,-1 1 1,1 0-1,0 0 1,-1 0-1,1 0 1,0 0-1,-1 0 1,1 0-1,0 0 1,-1 0-1,1 0 1,-1 0-1,2 1 1,-1-1 37,33 1 178,0 2-1,0 1 1,65 18 0,-98-22-468,1 0 1,-1 1-1,0-1 1,0 0 0,0 0-1,1 0 1,-1 0 0,0 0-1,0 0 1,1 0-1,-1 0 1,0 0 0,3-1-1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6:20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3712,'9'-1'1861,"22"-9"-1324,-5 1-189,30-7-1,-41 15-231,-12 1 96,0 0 1,1-1-1,-1 1 0,0-1 0,0 0 1,0 1-1,0-1 0,5-3 1,-8 4-208,0 0-1,0 0 1,0 0 0,0 0 0,0-1 0,0 1-1,0 0 1,0 0 0,1 0 0,-1-1 0,0 1-1,0 0 1,0 0 0,0 0 0,0-1 0,0 1-1,0 0 1,-1 0 0,1 0 0,0-1 0,0 1-1,0 0 1,0 0 0,0 0 0,0 0 0,0-1-1,0 1 1,0 0 0,-1 0 0,1 0 0,0 0-1,0 0 1,0-1 0,0 1 0,0 0 0,-1 0-1,1 0 1,0 0 0,0 0 0,0 0 0,0 0-1,-1 0 1,1 0 0,0-1 0,0 1 0,0 0-1,-1 0 1,1 0 0,0 0 0,0 0 0,0 0-1,-1 0 1,1 0 0,0 0 0,0 1 0,-1-1-1,-11-3 0,-1 2-182,1 1 1,0 0-1,-1 1 0,1 1 0,-23 5 0,19-2-5176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6:50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6784,'8'18'-121,"-8"-18"121,0 0-1,0 0 1,0 0 0,0 0-1,0 0 1,1 0 0,-1 0-1,0 1 1,0-1-1,0 0 1,0 0 0,0 0-1,1 0 1,-1 0 0,0 0-1,0 0 1,0 0 0,0 0-1,1 0 1,-1 0-1,0 0 1,0 0 0,0 0-1,0 0 1,0 0 0,1 0-1,-1 0 1,0 0-1,0 0 1,0 0 0,0 0-1,0-1 1,1 1 0,-1 0-1,0 0 1,0 0-1,0 0 1,0 0 0,0 0-1,0 0 1,1-1 0,-1 1-1,0 0 1,5-13-98,-3 11 96,0 0 0,1 0 1,-1 0-1,1 1 0,-1-1 0,1 1 0,0 0 0,-1-1 1,1 1-1,0 1 0,0-1 0,0 0 0,4 0 0,46-2 5,-26 3-1,29 0 116,107 13 0,-113-7-26,1-1 0,92-5 0,-97 2 548,-81-10-278,-210 16-340,171-8-2006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6:57.35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1 118 8320,'66'-6'768,"12"7"-145,97-4 567,55 2-604,-166 2-447,203 14 501,-45-13-409,-114-4-35,123 10-89,-90-11-107,-56-1 0,221-4 128,-44-21-29,-147 14-70,11 9-29,3-1 0,232-11 0,-353 20 0,-4-2 0,1-2 0,0 2 0,-35-15 0,18 10 0,-1 1 0,0 1 0,0 0 0,0 1 0,-1 0 0,1 1 0,-26 1 0,-97 17 0,33-3 0,-118-8 0,8 0 0,122-3 0,-136-14 0,-29-1 0,230 12-1,-219 2 23,215-3-12,-326-22 87,290 17-97,-1 4 0,-129 11 0,77-2 0,-139-8 0,202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03.06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83 8576,'0'0'1813,"5"-3"-1621,19-8-99,0 1 0,1 2 0,0 0 0,29-5 0,111-8 487,46 18-195,-116 4-108,-41-4-116,-40 1-116,0 1-1,0 0 1,0 2-1,16 1 1,-9 0 19,38 0 0,-38-2 0,37 4 0,65 13 64,-101-16-117,30 5 106,-32-3-56,0 0 0,26-1-1,18 3 14,-28 0-30,62 11 168,-82-13-230,-1-1 1,21 1-1,-24-3 6,0 1-1,0 0 1,0 1-1,-1 1 0,15 3 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0.4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6784,'1'2'24,"9"13"190,-10-15-182,0 0 0,0 1-1,1-1 1,-1 0 0,0 1-1,0-1 1,1 0-1,-1 0 1,0 0 0,1 1-1,-1-1 1,0 0 0,1 0-1,-1 0 1,1 0 0,-1 0-1,0 0 1,1 0 0,-1 0-1,0 0 1,1 0-1,-1 0 1,1 0 0,-1 0-1,0 0 1,6-4 2384,-6 10-1264,-1 105 845,-1-15-1455,24 175 716,-21-264-1423,0 15 345,-4-8-2989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0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71 8576,'1'1'-9,"-1"0"0,1 0 1,0-1-1,0 1 0,0 0 0,0-1 1,0 1-1,0-1 0,0 1 0,0-1 1,0 1-1,0-1 0,0 0 0,0 1 1,0-1-1,0 0 0,1 0 0,-1 0 1,0 0-1,0 0 0,0 0 0,0 0 1,0 0-1,0-1 0,3 0 0,31-13-17,-20 7 45,8-3 83,0 0 68,0 1 0,1 1 0,34-8 0,-52 15-113,0 0-1,0 0 1,0 1 0,0 0 0,0 0 0,0 0 0,0 0 0,-1 1 0,1 0 0,0 1 0,0-1 0,-1 1 0,1 0 0,0 0-1,-1 1 1,0 0 0,0 0 0,0 0 0,9 7 0,-10-5 16,0-1 1,0 0-1,-1 1 0,1-1 1,-1 1-1,0 0 0,-1 0 1,1 0-1,-1 1 0,0-1 1,0 1-1,-1-1 0,1 1 1,-1-1-1,0 1 0,-1 0 0,0 0 1,1-1-1,-2 1 0,1 0 1,-1 0-1,0-1 0,0 1 1,0 0-1,-5 8 0,1-1 82,0 0 0,-2-1 0,1 0 0,-2 0 0,1 0 0,-2-1 0,0 0 0,0-1 0,-17 16 0,-1-7 26,1 0 1,-2-2-1,-1-1 0,0-1 1,-60 21-1,85-35-356,4-1 146,0 0 0,0 1 0,0-1-1,0 0 1,0 0 0,0 0-1,-1 0 1,1 0 0,0 1 0,0-1-1,0 0 1,0 0 0,0 0 0,-1 0-1,1 0 1,0 0 0,0 0-1,0 0 1,-1 0 0,1 0 0,0 0-1,0 0 1,0 1 0,-1-1 0,1 0-1,0-1 1,0 1 0,0 0-1,-1 0 1,1 0 0,0 0 0,0 0-1,0 0 1,0 0 0,-1 0 0,1 0-1,0 0 1,0 0 0,0 0-1,0-1 1,-1 1 0,1 0 0,0 0-1,0 0 1,0 0 0,0 0 0,0-1-1,0 1 1,-1 0 0,1 0-1,0 0 1,0 0 0,0-1 0,0 1-1,0 0 1,0 0 0,0 0 0,0-1-1,0 1 1,0 0 0,0 0 0,0 0-1,0-1 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1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38 10240,'-1'0'4,"1"0"1,-1 0 0,1-1 0,-1 1 0,0 0 0,1-1-1,-1 1 1,1-1 0,-1 1 0,1 0 0,-1-1-1,1 1 1,-1-1 0,1 1 0,0-1 0,-1 0-1,1 1 1,0-1 0,-1 1 0,1-1 0,0 0-1,0 1 1,0-1 0,-1 1 0,1-1 0,0 0-1,0 1 1,0-1 0,0-1 0,0 1 104,0 0 1,1-1 0,-1 1-1,0-1 1,0 1 0,1 0-1,-1 0 1,1-1 0,-1 1-1,1 0 1,-1 0 0,1-1-1,0 1 1,0 0 0,1-1-1,-2 2-81,1 0 0,-1 0-1,1 0 1,-1 0 0,1 1-1,-1-1 1,0 0 0,1 0-1,-1 1 1,1-1 0,-1 0 0,0 1-1,1-1 1,-1 0 0,0 1-1,0-1 1,1 0 0,-1 1-1,0-1 1,0 1 0,1-1-1,-1 1 1,0-1 0,0 0-1,0 1 1,0-1 0,0 1 0,0-1-1,0 1 1,0 0 0,8 24 192,-6-19-147,5 22 177,6 52 1,-9-47 202,10 37 1,-14-65-123,-5-10-156,-6-12-19,7 3-114,0 1 1,0-2 0,1 1-1,1 0 1,1-1 0,0 1-1,1 0 1,2-24 0,-2 35-86,1-1 0,0 0 1,0 1-1,1-1 0,-1 1 1,1-1-1,0 1 0,-1 0 1,2-1-1,-1 1 0,0 0 1,0 0-1,1 1 0,0-1 1,0 0-1,-1 1 0,1 0 1,1-1-1,-1 1 0,0 0 1,0 1-1,1-1 0,-1 1 1,1-1-1,0 1 0,5-1 1,2-1-134,0 1 0,1 0 0,-1 1 0,1 0 0,-1 1 0,1 0 0,19 3 0,-12 0-1744,1-2-5632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1.6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11 11520,'-7'-4'0,"-6"-3"128,11 18 0,4 9 0,-2 1 0,2 6 0,-2-4 0,0 3 0,-2-3 0,0 0-128,0-5 0,0-3-256,0-5 0,2-3-1024,-3-3 128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2.0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12672,'2'14'0,"3"9"-128,-3-16 128,2-11-256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6:10.9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0 4864,'-1'1'121,"-1"0"-1,1 1 1,0-1 0,0 0 0,-1 1-1,1-1 1,0 1 0,0-1 0,1 1-1,-1 0 1,0-1 0,0 1 0,0 3-1,1-3-13,0-1-1,1 1 1,-1-1-1,0 1 0,1 0 1,-1-1-1,1 0 0,0 1 1,0-1-1,-1 1 1,1-1-1,0 0 0,0 1 1,0-1-1,0 0 0,0 0 1,3 2-1,61 61 1297,58 60-545,-119-120-947,15 20 622,-18-24-511,-1 1 1,1 0-1,-1 0 0,1 0 0,-1-1 1,0 1-1,1 0 0,-1 0 1,0 0-1,0 0 0,0 0 0,0 0 1,1 0-1,-1 0 0,0-1 1,-1 1-1,1 0 0,0 0 0,0 0 1,0 0-1,0 0 0,-1 0 1,1 0-1,-1 0 0,1-1 0,-1 3 1,-28 29 265,-1-1 1,-65 52 0,74-65-259,9-8-9,0 1 0,1 1 1,0 0-1,1 0 0,-11 17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00.7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58 6656,'0'0'27,"1"1"0,-1 0-1,0 0 1,1 0 0,-1 0 0,0-1 0,1 1 0,-1 0 0,1 0 0,0-1 0,-1 1 0,1 0-1,0-1 1,-1 1 0,1-1 0,0 1 0,0-1 0,-1 1 0,1-1 0,0 1 0,0-1 0,0 0-1,0 0 1,-1 1 0,1-1 0,0 0 0,2 0 0,35 5 1337,-20-3-793,-12 0-439,0-1 0,0 0 0,0 0 0,0-1 0,0 0 1,0 0-1,0 0 0,7-2 0,-11 2-82,0-1-1,0 0 0,-1 0 1,1 0-1,0 0 1,-1 0-1,1 0 1,0 0-1,-1-1 1,1 1-1,-1 0 1,0-1-1,1 0 1,-1 1-1,0-1 1,0 0-1,0 1 0,0-1 1,0 0-1,-1 0 1,1 0-1,-1 0 1,1 0-1,-1 0 1,1 0-1,-1 0 1,0 0-1,0-2 1,0 2-18,0 1 1,1-1 0,-1 1 0,0-1-1,0 1 1,0-1 0,0 0-1,-1 1 1,1-1 0,0 1 0,-1-1-1,1 1 1,-1-1 0,1 1-1,-1-1 1,0 1 0,1-1 0,-3-1-1,2 2-14,0 1-1,0-1 1,0 0 0,0 1-1,0-1 1,0 1-1,0 0 1,0-1-1,0 1 1,0 0 0,0 0-1,0 0 1,0-1-1,-1 1 1,1 0-1,0 1 1,0-1 0,0 0-1,-2 1 1,-4 1 56,0 0 0,1 1 1,-1 0-1,1 0 0,0 0 1,-11 8-1,10-5-3,0-1 1,0 1 0,1 0-1,0 1 1,0-1-1,0 1 1,1 1-1,0-1 1,-5 9 0,8-11-56,0-1 0,1 1 0,-1-1 0,1 1 1,0 0-1,0 0 0,0 0 0,1 0 1,0 0-1,0-1 0,0 1 0,0 0 1,1 0-1,0 0 0,0 0 0,0-1 0,1 1 1,2 6-1,-2-6 0,0-1 0,0 0 0,1 0 1,0 0-1,-1-1 0,1 1 0,0-1 0,1 1 1,-1-1-1,1 0 0,-1 0 0,1-1 0,0 1 1,0-1-1,0 0 0,0 0 0,1 0 0,-1 0 1,0-1-1,1 1 0,-1-1 0,1-1 0,0 1 1,8 0-1,8-2-5,0 0 0,-1-1 1,0-1-1,28-7 0,-20 3 61,-1 1-2589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2.5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1 13568,'-1'0'0,"0"1"1,1 0 0,-1-1-1,1 1 1,-1 0 0,1-1-1,-1 1 1,1 0 0,0 0-1,-1 0 1,1-1 0,0 1 0,-1 0-1,1 0 1,0 0 0,0 0-1,0 0 1,0-1 0,0 1-1,0 0 1,0 0 0,0 0-1,0 0 1,0 0 0,1 0-1,9 31 42,-1-2 5,-7-4 81,-1 1 0,-1 0 0,-1-1 0,-8 44 0,3-57-86,6-13-41,0 0 1,0 0-1,-1 0 1,1 0 0,0 0-1,0 0 1,-1 0-1,1 0 1,0 0-1,0 0 1,-1-1 0,1 1-1,0 0 1,0 0-1,0 0 1,-1 0 0,1 0-1,0-1 1,0 1-1,0 0 1,0 0 0,-1 0-1,1-1 1,0 1-1,0 0 1,0 0 0,0-1-1,0 1 1,0 0-1,0-1 1,-8-26 57,7 17-79,0 0 0,1-1 0,0 1 0,1 0 0,0 0 0,1-1 0,4-11 0,0 0-55,2 0 0,11-23 1,-19 44 70,1 0 0,-1 0 0,0 0 0,1 0 1,-1 0-1,1 0 0,-1 0 0,1 1 1,-1-1-1,1 0 0,-1 0 0,1 1 0,0-1 1,-1 0-1,1 1 0,0-1 0,0 1 1,0-1-1,-1 1 0,1-1 0,0 1 1,0-1-1,2 0 0,-3 2-2,1-1 0,0 1 1,0-1-1,0 0 0,-1 1 0,1-1 0,0 1 1,-1-1-1,1 1 0,0 0 0,-1-1 0,1 1 1,-1 0-1,1-1 0,-1 1 0,1 0 0,-1 0 1,1 0-1,-1-1 0,0 2 0,4 8-50,-1 0-1,4 20 0,-6-27 56,11 77 1,-12-80 0,-1 0 0,1 0 0,0 1 0,0-1 0,0 0 0,0 0 0,0 0 0,0 0 0,0 1 0,0-1 0,0 0 0,0 0 0,0 0 0,0 1 0,0-1 0,0 0 0,0 0 0,1 0 0,-1 0 0,0 1 0,0-1 0,0 0 0,0 0 0,0 0 0,0 0 0,0 0 0,0 1 0,1-1 0,-1 0 0,0 0 0,0 0 0,0 0 0,0 0 0,0 0 0,1 0 0,-1 1 0,0-1 0,0 0 0,0 0 0,0 0 0,1 0 0,-1 0 0,0 0 0,0 0 0,0 0 0,1 0 0,-1 0 0,0 0 0,0 0 0,0 0 0,0 0 0,1 0 0,8-10 0,7-16 0,-12 17-24,1 0 1,0 0 0,0 0-1,1 1 1,0 0 0,0 0 0,1 0-1,0 1 1,1 0 0,8-6 0,-14 12 23,0 0 0,0 1 0,-1-1 0,1 1 0,0-1 0,0 1 0,0 0 0,0 0 0,-1 0 0,1 0 0,0 0 0,0 0 0,0 0 0,0 1 0,-1-1 0,1 0 0,0 1 0,0 0 0,0-1 0,-1 1 0,1 0 0,-1 0 0,4 2 0,4 4 0,1 0 0,14 15 0,-10-8 0,-2-2 17,15 10 72,-26-22-88,0 0 0,0 0 0,-1 0 0,1 0 0,0 0 0,-1 0 0,1 0-1,0 0 1,0 0 0,-1-1 0,1 1 0,0 0 0,-1 0 0,1-1 0,0 1 0,-1 0 0,1-1-1,-1 1 1,1-1 0,0 1 0,-1-1 0,1 1 0,-1-1 0,1 1 0,-1-1 0,0 0-1,1 1 1,0-2 0,14-23-4,-11 17 2,-3 7 1,5-9-1,1 0-1,0 1 1,0 0 0,16-15 0,-21 23 2,-1 0 0,0-1-1,1 1 1,-1 0-1,1 0 1,-1 0 0,1 0-1,-1 0 1,1 1 0,0-1-1,-1 0 1,1 1 0,0-1-1,-1 1 1,1 0-1,0 0 1,0-1 0,0 1-1,-1 0 1,1 0 0,0 1-1,0-1 1,0 0-1,-1 1 1,1-1 0,0 1-1,-1-1 1,1 1 0,0 0-1,-1 0 1,1 0 0,-1 0-1,1 0 1,-1 0-1,1 0 1,-1 0 0,0 0-1,0 1 1,1-1 0,-1 1-1,1 1 1,7 11 102,0 1 0,11 25 0,-10-21 126,16 28 0,-23-42-206,1 0 1,0 0-1,0 0 1,1 0 0,0-1-1,-1 0 1,1 0-1,1 0 1,6 4 0,-10-7-91,-1-1-1,0 1 1,0-1 0,0 1 0,1-1 0,-1 0 0,0 1 0,0-1 0,1 0 0,-1 0 0,0 0 0,1 0 0,-1 0 0,0 0 0,0-1 0,1 1 0,-1 0 0,0 0 0,0-1 0,1 1 0,-1-1 0,0 1-1,0-1 1,0 0 0,0 0 0,0 1 0,0-1 0,0 0 0,0 0 0,0 0 0,0 0 0,0 0 0,0 0 0,1-2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2.9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10752,'3'11'0,"1"7"-512,0-10 128,0-4-896,2-1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3.3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1 12160,'2'44'329,"9"51"1,-5-52 183,1 51 0,-19 125 1386,12-218-1889,0 0 1,1 0 0,-1 0 0,0 0-1,0 0 1,1 0 0,-1 0 0,1 0 0,-1 0-1,1 0 1,-1-1 0,1 1 0,0 0-1,-1 0 1,1-1 0,0 1 0,0 0 0,-1-1-1,1 1 1,0 0 0,0-1 0,0 1-1,0-1 1,0 0 0,0 1 0,0-1 0,0 0-1,0 1 1,0-1 0,0 0 0,1 0 0,35 1 156,-2-8-91,-1 0 0,62-23 0,-64 19-155,-30 10-109,0 1 0,0 0 1,0-1-1,0 1 0,0-1 0,-1 0 1,1 0-1,0 0 0,0 0 1,0 0-1,-1 0 0,1 0 0,0 0 1,-1-1-1,0 1 0,1-1 0,-1 1 1,0-1-1,1 0 0,-1 1 1,0-1-1,0 0 0,0 0 0,1-3 1</inkml:trace>
  <inkml:trace contextRef="#ctx0" brushRef="#br0" timeOffset="1">0 346 12800,'17'3'0,"10"1"0,-6-7 0,-2-1 0,11-3 128,10-2-128,4-1 128,4 2-384,0 1 128,2 2-896,-11 0 0,1 0-6272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3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19 196 13184,'-7'0'0,"-4"2"128,11 9 0,7 8 0,-1 0 128,3 6-128,-3-5 128,1 4-256,-1 0 128,-1 2-384,-3-6 0,-4-8-768,-3-5 128</inkml:trace>
  <inkml:trace contextRef="#ctx0" brushRef="#br0" timeOffset="1">8 0 10496,'2'13'0,"0"7"-1024,2-14 128,3-3 384,2-2 128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4.2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13824,'1'4'5,"0"0"0,0-1 0,0 1 0,0 0 0,0-1 0,1 0 0,0 1 0,0-1 0,0 0 0,0 0 0,4 5 0,7 12 63,14 32 238,23 70 1,-14-32 232,-31-126-27,-5 3-414,3 0 0,0 0 0,2 0 0,10-32 0,-15 64-97,0 0 0,1-1 0,-1 1-1,1 0 1,-1 0 0,1-1 0,-1 1 0,1 0-1,0 0 1,-1 0 0,1 0 0,0 0 0,0 0 0,0 0-1,0 0 1,0 0 0,0 0 0,0 0 0,0 1-1,1-1 1,-1 0 0,1 0 0,0 1-1,1 0 1,-1-1-1,0 1 0,0 0 1,0 0-1,0 0 0,0 1 1,0-1-1,1 0 1,-1 1-1,0-1 0,3 2 1,7 4-2,0 0 0,-1 1 0,20 14 0,-19-12 3,8 5-2,-1-1 0,0-1 0,0 0 0,29 12 0,-44-22 0,0 0 0,1-1 0,-1 1 0,0-1 0,1 0 0,0 0 0,-1-1 0,1 1 0,-1-1 0,1 0 0,0 0 0,-1-1 0,1 1 0,-1-1 0,1 0 0,-1 0 0,1 0 0,-1-1 0,0 0 0,0 0 0,1 0 0,4-4 0,-6 3 0,0 0 0,0 0 0,-1-1 0,1 1 0,-1-1 0,0 0 0,0 0 0,0 0 0,-1 0 0,1 0 0,-1 0 0,0 0 0,0-1 0,0 1 0,-1 0 0,0-1 0,0 1 0,0 0 0,0-1 0,0 1 0,-2-5 0,1 6 0,1 0 0,-1-1 0,0 1 0,0 0 0,0 0 0,-1 0 0,1 0 0,-1 0 0,0 0 0,0 0 0,0 0 0,-3-3 0,3 5 0,1-1 0,-1 1 0,0 0 0,0 0 0,0 0 0,0 0 0,0 0 0,0 0 0,0 0 0,0 1 0,0-1 0,0 1 0,-1-1 0,1 1 0,0 0 0,0 0 0,0 0 0,-1 0 0,1 0 0,-3 1 0,1 0-1,0 1 1,0-1 0,-1 1-1,1 0 1,0 0 0,0 1 0,1-1-1,-1 1 1,0 0 0,1 0 0,0 0-1,0 0 1,0 1 0,0-1 0,0 1-1,-3 6 1,-1 0 22,2 1 1,-1 1-1,1-1 0,-6 23 0,8-23-2,1 0 0,0 0 0,1 0 0,0 0 0,0 1 0,2-1 0,-1 0-1,1 0 1,1 0 0,0 0 0,1 0 0,0 0 0,0-1 0,9 18 0,-10-25-13,0 0 0,1 0 0,0 0-1,-1 0 1,1 0 0,0 0 0,0-1 0,0 1 0,1-1 0,-1 0 0,0 0 0,1 0 0,5 2-1,-2-2-2,0 0 0,0-1-1,0 1 1,1-1-1,-1-1 1,14 1-1,-1-3-27,-1-1 0,1 0-1,-1-1 1,28-10 0,-19 3-925,-2 0-1,1-2 1,33-22 0,-19 9-7563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5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0 201 9600,'732'-23'1683,"-487"12"-1190,-83 10 147,-184-18-384,-48-23 330,-146-63 1,243 119-54,34 21 1,20 10-108,19-1-164,-35-16 12,77 44 1,-139-70-247,1-1-1,-1 2 1,0-1 0,0 0-1,0 1 1,0-1 0,5 7 0,-8-8-18,1 0 0,-1 0 1,1 0-1,-1 1 0,0-1 1,1 0-1,-1 1 0,0-1 1,0 0-1,0 1 0,0-1 1,0 0-1,0 1 0,0-1 1,0 0-1,-1 0 0,1 1 1,0-1-1,-1 0 0,1 0 1,-1 1-1,0-1 0,1 0 1,-1 0-1,-1 2 0,-3 4 24,0-1-1,0 0 0,0 0 1,0-1-1,-1 1 0,0-1 1,0 0-1,-1-1 1,-10 6-1,-5 2 46,-40 12 1,-3 3-1063,83-36-1236,4-1-7231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6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0 11648,'2'2'25,"-1"0"0,1 0 1,-1 0-1,0 1 0,0-1 1,0 0-1,0 1 0,0-1 1,0 0-1,-1 1 0,1-1 1,-1 1-1,0-1 0,0 6 1,-1-2 120,0 0-1,0 0 1,-1 0 0,-3 8 0,-4 18 259,6-22-316,1 0-1,1 0 0,0 0 0,0 0 0,1 0 1,0 0-1,1 0 0,0 0 0,1 0 1,0 0-1,0-1 0,1 1 0,0 0 1,1-1-1,0 0 0,0 0 0,1 0 1,1 0-1,-1-1 0,1 0 0,12 13 1,-17-20-82,0 1 0,1-1 1,-1 0-1,0 1 1,1-1-1,-1 0 0,1 0 1,-1 0-1,1 0 1,-1-1-1,1 1 1,0 0-1,0-1 0,-1 1 1,1-1-1,0 1 1,0-1-1,-1 0 1,1 0-1,0 1 0,0-1 1,0-1-1,0 1 1,-1 0-1,1 0 1,0-1-1,0 1 0,2-2 1,1-1 10,0 0 1,0-1-1,0 0 0,0 0 1,-1 0-1,0 0 1,6-7-1,-6 4-7,1 0 0,-1 0 0,0-1 1,0 1-1,0-1 0,-1 0 0,-1 0 0,1 0 0,1-11 0,-1 6 2,0-1 0,9-18 0,-12 31-13,1 1 0,-1-1 0,1 0 0,0 0 0,-1 1 0,1-1 0,0 0 0,-1 1 0,1-1 0,0 1 0,0-1 0,-1 1 0,1-1 0,0 1 0,0-1 0,0 1 0,0 0 0,0 0 0,0-1 0,0 1 0,-1 0 0,1 0 0,0 0 0,0 0 0,0 0 0,0 0 0,0 0 0,0 0 0,0 1 0,0-1 0,1 1 0,30 12 0,-31-12 0,26 15 0,31 23 0,-39-24 0,1-1 0,1-2 0,34 17 0,-52-28 2,0 1 0,0-1 0,0-1 0,0 1 0,-1 0 0,2-1 0,-1 1 0,0-1 0,0 0 0,0 0 0,0 0 0,0 0 0,0-1 1,0 1-1,0-1 0,0 0 0,3-1 0,-4 1 1,0-1 0,0 1 1,0-1-1,0 0 0,0 1 1,0-1-1,0 0 0,0 0 1,-1 0-1,1-1 0,-1 1 0,0 0 1,1-1-1,-1 1 0,0 0 1,0-1-1,-1 1 0,1-1 1,0 0-1,-1-3 0,2-9 50,-1 0-1,-1 0 1,-1 0 0,-4-26-1,1 4 91,4 37-228,0-1 0,0 1 1,0-1-1,-1 0 0,1 1 1,0-1-1,0 1 1,0-1-1,1 1 0,-1-1 1,0 1-1,0-1 0,0 0 1,0 1-1,0-1 1,1 1-1,-1-1 0,0 1 1,0-1-1,1 1 1,-1-1-1,0 1 0,1 0 1,-1-1-1,1 1 0,-1-1 1,1 1-1,-1 0 1,1-1-1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6.5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1 14336,'-4'5'0,"3"-3"0,-1-1 0,1 1 0,-1 0 0,1 0 0,0 0 0,0 0 0,0 0 0,0 0 0,1 0 0,-2 3 0,28-11 21,-25 6-11,1 0 0,-1 0-1,0 1 1,1-1 0,-1 1 0,0-1 0,1 1 0,-1 0-1,0-1 1,0 1 0,0 0 0,0 0 0,0 0 0,0 0-1,0 0 1,0 0 0,0 0 0,0 0 0,0 0 0,0 0-1,-1 0 1,1 1 0,0 1 0,13 38 237,-10-28-133,8 24 68,-4-17-38,-1 0 0,-1 0 0,-2 1 0,1 0 0,0 25 0,6-91 367,-6 20-388,0 0 0,2 1-1,16-42 1,-22 62-114,1 1-1,0-1 1,0 1-1,0 0 1,0 0-1,1-1 1,-1 1-1,1 1 1,0-1-1,0 0 1,0 1-1,0-1 1,0 1-1,1 0 1,-1 0 0,1 0-1,-1 1 1,1-1-1,0 1 1,-1 0-1,7-1 1,-4 1-61,0 1 1,0-1-1,-1 1 1,1 1-1,0-1 1,0 1-1,0 0 1,0 0-1,0 1 1,-1 0-1,1 0 1,-1 0-1,8 4 1,30 24-2594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6.9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150 21 13184,'-11'2'19,"10"-1"-13,1-1 0,-1 0 0,0 1 1,0-1-1,1 0 0,-1 0 1,0 0-1,0 0 0,0 0 1,1 0-1,-1 0 0,0 0 0,0 0 1,1 0-1,-1 0 0,0 0 1,0-1-1,0 1 0,1 0 1,-1 0-1,0-1 0,1 1 0,-1-1 1,0 1-1,1-1 0,-1 1 1,0-1-1,1 1 0,-1-1 1,1 1-1,-1-1 0,1 0 1,-1 1-1,1-1 0,0 0 0,-1 1 1,1-1-1,0 0 0,0 0 1,-1-1-1,1 2 14,-1-1-1,1 0 1,0 1 0,-1-1 0,1 1-1,-1-1 1,1 0 0,0 1 0,-1-1-1,1 1 1,-1 0 0,0-1 0,1 1-1,-1-1 1,1 1 0,-1 0 0,0-1-1,1 1 1,-1 0 0,0 0-1,1 0 1,-1-1 0,0 1 0,1 0-1,-1 0 1,-1 0 0,0 0 9,1 1 0,-1-1 1,0 1-1,0-1 0,0 1 0,0 0 1,1-1-1,-1 1 0,-2 2 0,-1 1 22,0-1 0,0 1 0,0 0 0,1 1 0,-5 6 0,3-2-2,0 1 0,1 0 1,0 1-1,1-1 0,0 1 1,1 0-1,0 0 0,0 0 1,1 0-1,1 1 0,0-1 1,0 0-1,1 1 0,1-1 1,2 13-1,-3-24-47,0 1 1,0 0 0,0-1-1,0 1 1,0 0-1,0-1 1,0 1-1,0 0 1,0-1 0,0 1-1,1 0 1,-1-1-1,0 1 1,0-1-1,1 1 1,-1-1 0,1 1-1,-1 0 1,0-1-1,1 1 1,-1-1-1,1 0 1,-1 1 0,1-1-1,-1 1 1,1-1-1,-1 0 1,2 1 0,-1-1 4,0 0 0,0-1 0,0 1 0,0-1 1,0 1-1,0 0 0,0-1 0,-1 0 0,1 1 1,0-1-1,0 1 0,-1-1 0,1 0 1,0 0-1,-1 1 0,2-2 0,21-37 159,-20 33-197,-2 2-325,1 0 0,0 0 0,0 0 0,0 0 0,0 0 0,1 0 0,0 1 1,-1-1-1,1 1 0,1 0 0,-1 0 0,0 0 0,6-4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7.5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260 20 10496,'-2'1'17,"1"1"-1,0-1 1,-1 0 0,1 1 0,0-1 0,-1 0-1,0 0 1,1 0 0,-1 0 0,0 0 0,1 0 0,-4 0-1,4-1 15,-1 0 0,0 0-1,1-1 1,-1 1 0,0-1-1,1 1 1,-1-1 0,0 0-1,1 0 1,-1 0 0,-2-1-1,-2-2 24,3 3-5,0 0 1,0 0 0,0 0 0,0 0-1,0 1 1,0 0 0,0-1-1,0 1 1,0 0 0,0 1 0,0-1-1,0 0 1,0 1 0,0 0 0,0-1-1,1 1 1,-1 0 0,0 1-1,0-1 1,1 0 0,-5 4 0,-6 3 104,0 1 0,-20 19 1,25-21-85,1 0 0,0 1 0,0 0 0,1 0 0,0 1-1,0 0 1,1 0 0,0 0 0,1 0 0,0 1 0,0 0 0,1 0 0,0 0 0,1 0 0,0 0 0,1 1 0,0 19 0,0-27-59,2 0 0,-1 0 0,0 0 0,1 0 1,-1 0-1,1-1 0,0 1 0,0 0 1,0 0-1,0-1 0,1 1 0,-1-1 0,1 1 1,-1-1-1,1 1 0,0-1 0,0 0 1,0 0-1,0 0 0,0 0 0,0 0 0,1-1 1,-1 1-1,1 0 0,-1-1 0,1 0 1,0 0-1,-1 0 0,1 0 0,0 0 0,0 0 1,4 0-1,0-1-10,-1 1 0,1-1 0,0 0 0,0 0 0,-1-1 0,1 0 0,-1 0 0,1-1 0,-1 0 0,1 0 0,-1 0 0,0-1 0,8-4 0,0-3-4,0 0 1,-1 0-1,0-1 1,0-1-1,-2-1 1,1 1-1,-2-2 1,10-14-1,-5 4 59,-1 0 0,-1-2-1,-2 1 1,9-29 0,-18 50 8,-1-1 0,0 1 0,0 0 0,0-1 0,0-8 0,-6 65 576,5-35-558,2-1 1,0 0 0,1 0-1,1 0 1,6 19 0,-7-27-54,0 0 0,1-1 0,-1 1 0,1-1 0,1 0 0,-1 0 1,1 0-1,1-1 0,-1 0 0,1 0 0,0 0 0,9 6 0,-13-11-21,0 0 0,1 0-1,-1 0 1,0 0 0,1-1 0,-1 1-1,1-1 1,-1 0 0,1 1 0,-1-1-1,1 0 1,-1-1 0,1 1 0,-1 0-1,1-1 1,-1 1 0,1-1 0,-1 0-1,0 0 1,1 0 0,-1 0-1,0 0 1,0 0 0,0-1 0,1 1-1,-2-1 1,1 0 0,2-1 0,5-5-565,0-1 0,-1 1 0,0-1 0,10-15 0,1-4-8893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02.1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198 43 7296,'5'17'327,"-9"-32"862,4 12-1034,-1-1 0,0 0 0,0 1 0,-1-1 0,1 1 0,-1-1 0,0 1 0,0 0 0,0-1 0,-4-4 0,4 8-95,0-1 0,0 1 0,0 0 0,0 0 0,-1 0 1,1 0-1,0 0 0,0 0 0,0 1 0,0-1 0,0 1 0,0-1 0,0 1 0,-2 1 0,-29 15 624,24-13-498,4-1-141,1 0 1,-1 0-1,0 0 1,1 1-1,-1-1 1,1 1-1,0 0 1,1 0 0,-1 1-1,0-1 1,1 1-1,0-1 1,0 1-1,-3 9 1,5-11-20,0 1 0,0-1 1,1 0-1,-1 1 0,1-1 0,0 1 0,0-1 1,0 1-1,1-1 0,-1 1 0,1-1 1,-1 1-1,1-1 0,0 1 0,1-1 1,-1 0-1,1 0 0,-1 0 0,1 0 1,0 0-1,0 0 0,0 0 0,0 0 0,1-1 1,2 3-1,3 1-22,0 0 0,0-1-1,1 0 1,-1-1 0,1 0 0,0 0 0,0-1-1,1 0 1,-1 0 0,12 1 0,27 9 125,-26-6 4,2 1 13,37 18 0,-55-24-128,0 2 0,-1-1 0,1 0 0,-1 1 0,0 0-1,0 0 1,0 1 0,-1 0 0,1-1 0,-1 1 0,5 9 0,-8-12 1,0 0 0,0 0 1,-1-1-1,1 1 1,-1 0-1,1 0 1,-1 0-1,1 0 1,-1 0-1,0 0 1,0 0-1,0 0 1,0 0-1,-1 0 1,1 0-1,-1 0 0,1 0 1,-1 1-1,-1 1 7,0 0-1,0 0 0,0 0 0,-1 0 0,1-1 0,-1 1 1,-6 5-1,1-1 33,-1-1-1,0 0 1,-1 0 0,0-1-1,-15 8 1,11-8-61,-1-1 1,0 0-1,0-1 0,-1 0 1,1-1-1,-1-1 0,0 0 1,0-2-1,0 0 0,1 0 1,-1-1-1,0-1 0,0-1 1,1 0-1,-26-10 0,40 13-302,-1 0 0,1-1 0,-1 1 0,1-1 0,0 1 0,-1-1 0,1 0 0,0 1 0,0-1 0,-1 0 0,1 0 0,0 0 0,0 0 1,0 0-1,0 0 0,0 0 0,0-1 0,0 1 0,0 0 0,1 0 0,-1-1 0,0 1 0,1-1 0,-1 1 0,1 0 0,-1-3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8.0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13696,'1'96'711,"3"1"0,23 124 0,-18-180-669,-4-21-63,-1-1 0,-1 1-1,-1 0 1,0 33 0,-6-36-477,4-17 363,0 0 0,-1 1 0,1-1 0,0 0 0,0 1 0,-1-1 0,1 0-1,-1 1 1,1-1 0,0 0 0,-1 0 0,1 0 0,0 1 0,-1-1 0,1 0-1,-1 0 1,1 0 0,-1 0 0,1 0 0,-1 0 0,1 0 0,-1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8.4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56 12544,'2'0'0,"1"0"0,-1-1 0,0 1 0,1-1 0,-1 0 0,0 1 0,0-1 0,0 0 0,1 0 0,-1-1 0,0 1 0,0 0 0,0-1 0,-1 1 0,1-1 0,0 0 0,2-3 0,8-5 0,-6 7 15,0 0 1,0 0-1,1 0 1,-1 0 0,1 1-1,0 0 1,0 1 0,0-1-1,0 1 1,0 1-1,0-1 1,0 1 0,10 1-1,-4 0 30,0 1 0,1 0 0,-1 1 0,0 1 0,-1 0 0,15 6 0,-23-8-11,0 0-1,0 0 1,-1 1 0,1-1 0,-1 1 0,1-1-1,-1 1 1,0 0 0,0 1 0,0-1-1,0 0 1,0 1 0,-1 0 0,0 0 0,0-1-1,0 1 1,0 0 0,0 1 0,-1-1-1,0 0 1,0 0 0,0 1 0,0-1 0,-1 0-1,0 1 1,0-1 0,0 1 0,0-1-1,-1 0 1,1 1 0,-1-1 0,0 0 0,-1 1-1,1-1 1,-1 0 0,0 0 0,0 0-1,0 0 1,0-1 0,-1 1 0,1 0 0,-1-1-1,0 0 1,0 1 0,0-1 0,-1-1-1,-6 6 1,-2 0 35,-1-2 0,1 1 0,-1-2 1,0 1-1,0-2 0,-1 0 0,-26 5 0,-102 4 198,116-12-297,18 0-97,-10-1-299,17 0 366,1 0 0,0 0 0,0 0 0,-1 0 0,1 0 0,0 0 0,0 0 0,0 0 0,-1-1 0,1 1 0,0 0 1,0 0-1,0 0 0,-1 0 0,1 0 0,0-1 0,0 1 0,0 0 0,0 0 0,-1 0 0,1-1 0,0 1 0,0 0 0,0 0 0,0 0 1,0-1-1,0 1 0,0 0 0,0 0 0,0-1 0,0 1 0,0 0 0,0 0 0,0-1 0,0 1 0,0 0 0,0 0 0,0-1 0,0 1 0,0 0 1,0 0-1,0 0 0,0-1 0,0 1 0,0 0 0,0 0 0,0 0 0,1-1 0,-1 1 0,0 0 0,0-1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29.2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99 9344,'0'0'0,"0"0"0,0 0 0,0 0 0,0 0 0,0 0 0,-1 0 0,1 0 0,0 0 0,0 0 0,0 0 0,0 0 0,0 1 0,0-1 0,0 0 0,-1 0 0,1 0 0,0 0 0,0 0 0,0 0 0,0 0 0,0 0 0,0 0 0,0 1 0,0-1 0,0 0 0,0 0 0,0 0 0,0 0 0,0 0 0,0 0 0,-1 0 0,1 1 0,0-1 0,0 0 0,0 0 0,0 0 0,0 0 0,0 0 0,0 0 0,0 1 0,1-1 0,-1 0 0,0 0 0,0 0 0,0 0 0,5 8 0,12 5 0,-5-7 64,-1 0 0,1-1 0,0-1 0,1 0 0,-1-1 0,1 0 0,0-1 0,0 0 0,0-1 0,-1-1 0,27-1 0,-33 0 9,0-1 0,0 1 0,-1-1 0,1 0 0,0 0 0,-1-1 0,1 1 0,-1-1 0,1-1 0,8-6 0,-12 8-41,0 0-1,0 0 1,0 0-1,-1 0 1,1 0-1,-1 0 1,1 0-1,-1 0 1,0-1-1,0 1 1,0-1-1,0 1 1,0-1-1,0 1 1,-1-1-1,1 1 1,-1-1-1,0 0 1,0 1-1,0-1 1,0 1-1,0-1 1,0 0-1,-1 1 1,1-1-1,-1 1 0,-1-5 1,1 6 1,0-1 0,0 0-1,1 1 1,-1-1 0,0 1 0,0-1 0,-1 1-1,1 0 1,0-1 0,0 1 0,-1 0 0,1 0 0,0 0-1,-1 0 1,1 0 0,-1 0 0,0 1 0,-2-2-1,0 1 22,0 0-1,1 0 1,-1 1-1,0-1 1,1 1-1,-1 0 1,0 0-1,-7 2 1,5-1 19,0 0 0,1 1 1,-1 0-1,0 0 0,0 0 0,1 0 1,-1 1-1,1 0 0,0 1 0,0-1 1,-6 6-1,6-3-42,1 0 1,0 0-1,0 0 0,0 1 1,1 0-1,0 0 1,0 0-1,1 0 0,-1 0 1,2 0-1,-1 0 0,1 1 1,0-1-1,1 1 0,0-1 1,1 11-1,0-4 14,0-1 0,1 1 0,1-1 0,1 0 0,-1 0 0,2 0 0,0 0 1,9 15-1,-13-25-45,2 1 0,-1-1 0,0 1 0,1-1 0,-1 0 0,1 0 0,0 0 0,0 0 0,0-1 0,1 1 0,-1-1 0,1 1 0,-1-1 0,1-1 0,0 1 0,-1 0 0,9 1 0,-7-2 0,1 0 0,0-1 0,0 0 0,0 0 0,-1 0 0,1-1 0,0 0 0,0 0 0,-1 0 0,1-1 0,8-3 0,-2 0 0,0-2 0,0 1 0,0-2 0,-1 1 0,0-1 0,0-1 0,-1 0 0,0-1 0,-1 0 0,10-13 0,-13 14 17,0-1-1,-1 0 1,-1 0 0,0 0 0,0 0 0,-1-1 0,0 0 0,-1 0 0,0 1 0,0-18 0,-1 18 0,-1 0 0,0 1 0,-1-1-1,0 0 1,-1 1 0,0-1 0,0 1 0,-1-1 0,0 1-1,-1 0 1,0 0 0,-6-10 0,10 18 90,0 4 21,-1 35-4,2 0 0,2 1 1,2-1-1,1 0 1,19 63-1,-25-100-119,0-1 1,0 0-1,0 1 0,1-1 0,-1 0 1,0 1-1,0-1 0,0 0 1,0 0-1,0 1 0,0-1 0,0 0 1,1 0-1,-1 1 0,0-1 0,0 0 1,0 0-1,1 1 0,-1-1 0,0 0 1,0 0-1,0 0 0,1 1 0,-1-1 1,0 0-1,1 0 0,-1 0 1,0 0-1,0 0 0,1 0 0,-1 0 1,0 0-1,1 1 0,6-11 77,5-27-9,-9 25-2,3-6 1,1 1 0,0 0 0,1 0-1,1 1 1,1 0 0,0 1-1,15-17 1,-20 26-52,0 0 1,0 0-1,1 1 1,0 0-1,0 0 1,0 1-1,0-1 0,1 2 1,0-1-1,-1 0 1,1 1-1,1 1 1,-1-1-1,0 1 1,1 0-1,-1 1 0,1 0 1,-1 0-1,1 0 1,9 1-1,-11 1-8,0 1 1,0-1-1,-1 1 0,1 0 0,0 0 0,-1 1 1,1 0-1,-1 0 0,0 0 0,0 1 1,0-1-1,0 1 0,-1 0 0,8 10 1,3 3-878,-2 2 0,19 31 1,-15-20-9504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1.2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1 8960,'-12'26'1002,"12"-26"-969,-1 0 1,0 1-1,0-1 0,1 1 0,-1-1 0,0 1 0,1-1 0,-1 1 0,1-1 1,-1 1-1,1 0 0,-1-1 0,1 1 0,-1 0 0,1 0 0,-1-1 0,1 1 0,0 0 1,0 0-1,-1 1 0,-9 22 338,1 1-72,0 1 1,2 0-1,-5 39 1,10-52-230,1 1 0,0-1 0,1 1 0,1-1 0,0 0 0,0 1 0,2-1 0,-1 0 0,6 14 1,-7-23-60,1 0 0,0-1 1,0 1-1,0 0 1,0-1-1,1 1 0,-1-1 1,1 0-1,0 0 1,0 0-1,0 0 1,0 0-1,1-1 0,-1 1 1,1-1-1,-1 0 1,1 0-1,0 0 0,0-1 1,0 1-1,0-1 1,0 0-1,0 0 0,0-1 1,0 1-1,1-1 1,-1 0-1,0 0 1,0 0-1,0 0 0,1-1 1,-1 0-1,0 1 1,0-2-1,0 1 0,0 0 1,0-1-1,0 0 1,-1 0-1,1 0 0,-1 0 1,5-4-1,3-2 12,-1-1-1,0-1 1,0 0-1,0-1 1,-1 0-1,-1 0 1,0 0-1,-1-1 1,0-1-1,-1 1 1,0-1-1,-1 0 1,0-1 0,-1 1-1,0-1 1,-2 1-1,3-28 1,-4 30-23,15 44 149,-10-18-103,1 0 0,0 0 0,1-1 0,1 0 0,0-1 0,0 0 0,2 0-1,-1-1 1,2-1 0,-1 0 0,2 0 0,20 14 0,-31-24-36,1 1 0,-1-1-1,0 0 1,1 0 0,-1 0 0,1 0-1,-1 0 1,1 0 0,0-1 0,-1 1-1,1-1 1,0 0 0,-1 0 0,4 0-1,-4 0 10,-1-1 0,1 1 0,0-1-1,0 0 1,0 1 0,-1-1-1,1 0 1,0 0 0,-1 0-1,1 0 1,-1-1 0,1 1-1,-1 0 1,1 0 0,1-3-1,0-1 22,0-1-1,0 1 0,-1 0 1,0-1-1,1 1 0,-2-1 1,1 0-1,-1 0 1,0 1-1,0-1 0,0-9 1,-2-22 82,-1 0 1,-2 0 0,-10-46-1,13 81-165,1 0-1,-1 0 1,1 0 0,0 0-1,0 1 1,0-1 0,0 0-1,0 0 1,0 0 0,1 0-1,-1 0 1,1 0 0,-1 1-1,1-1 1,-1 0 0,1 0-1,2-3 1,-1 3-425,1-1 0,0 1 0,-1 0 0,1 0 0,0 0 0,0 0 0,0 0 0,7-2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1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0 11904,'-2'7'19,"1"7"273,14-6 35,-10-7-304,1 1 17,-1 0-1,0 0 1,0 1-1,0-1 1,-1 1 0,1 0-1,0 0 1,-1 0-1,0 0 1,0 0-1,0 0 1,0 1 0,0-1-1,-1 1 1,1-1-1,-1 1 1,0 0 0,1 5-1,1 10 87,0-1 1,1 25-1,-4-40-105,2 146 1494,-2-184-1339,8-57 0,-6 79-140,1-1 0,0 1 0,1 0 0,1 0 0,0 0 0,1 1 0,8-14 0,-13 24-39,1-1 1,-1 1 0,1 0 0,0 0 0,0 0 0,0 0 0,0 0 0,0 1 0,0-1 0,0 1 0,1-1 0,-1 1 0,0 0 0,1 0 0,-1 0 0,4-1 0,-1 1-8,-1 0-1,1 1 1,0 0 0,-1-1-1,1 2 1,0-1-1,0 0 1,7 3-1,5 2-66,1 1 0,-1 0 0,28 16-1,-38-19 46,48 27-2656,-31-16-5930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2.2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231 1 9856,'-5'4'203,"0"0"-1,0-1 1,0 1 0,-1-1 0,1-1 0,-1 1 0,0-1 0,0 1-1,0-2 1,0 1 0,-10 1 0,5-1 138,1 1-1,0 0 1,-11 5 0,11-4-259,1 1 0,0 1 0,1 0 0,0 0 0,-1 0 0,2 1 0,-1 0 0,-8 11 0,14-15-62,0 0 0,0 0-1,0 0 1,1 0 0,-1 0 0,1 0-1,0 0 1,0 0 0,0 1 0,0-1-1,0 1 1,0 4 0,2-5-4,-1 0 0,0-1 0,1 1 0,-1-1 0,1 1 1,0 0-1,0-1 0,0 0 0,0 1 0,0-1 0,1 0 0,-1 1 0,1-1 1,-1 0-1,1 0 0,0 0 0,0-1 0,3 4 0,-1-2-12,0-1 0,0 1 0,0-1-1,1 0 1,-1 0 0,1 0 0,-1-1-1,1 1 1,-1-1 0,1 0 0,0-1 0,-1 1-1,1-1 1,0 0 0,0 0 0,-1 0-1,1-1 1,0 0 0,-1 0 0,1 0 0,0 0-1,-1-1 1,6-2 0,-2 1 0,0-1 1,0 0-1,0-1 1,-1 0-1,0 0 1,0 0-1,-1-1 1,1 0-1,-1 0 1,0-1 0,-1 0-1,6-8 1,3-12-5,0-1 0,15-51 0,-28 79 3,-1 1 1,0-1 0,1 0 0,-1 0-1,0 0 1,0 0 0,1 0 0,-1 0-1,0 1 1,1-1 0,-1 0 0,0 0-1,0 1 1,1-1 0,-1 0 0,0 0-1,0 1 1,0-1 0,1 0-1,-1 0 1,0 1 0,0-1 0,0 0-1,0 1 1,0-1 0,0 0 0,1 1-1,-1-1 1,0 0 0,0 1 0,0-1-1,0 0 1,0 1 0,10 25 240,-4-9-103,1-3-179,0-1 0,1 0 0,0 0 0,1-1 0,0 0 0,1 0 0,0-1 0,15 12 0,-21-20-306,-1-1 0,0 0 0,1 0 0,-1 0 0,1-1 0,-1 1 0,5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2.7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39 13696,'-1'3'0,"-1"0"0,1 0 0,0-1 0,0 2 0,0-1 0,1 0 0,-1 0 0,1 0 0,0 0 0,-1 0 0,1 0 0,1 0 0,-1 1 0,0-1 0,1 0 0,0 0 0,-1 0 0,1 0 0,0 0 0,1 0 0,1 4 0,-2-4 0,9 28 31,9 61 0,-8-34 13,2 5 49,4 14 116,10 102 1,-27-149-55,-2-23-70,-4-19-47,-2-22-38,1-2 0,1 1 0,-1-59 0,7 65 0,1 0 0,1 0 0,8-38 0,28-83 0,-35 138-8,1 1 0,1-1 0,0 1 0,0 0 0,1 0 0,1 0 0,8-10 0,-13 18 5,0 0 1,0 1 0,1-1 0,-1 1 0,1-1 0,-1 1 0,1 0-1,0 0 1,0 0 0,0 1 0,0-1 0,0 1 0,1-1 0,-1 1 0,0 0-1,1 0 1,-1 1 0,0-1 0,1 1 0,-1 0 0,1-1 0,-1 2-1,1-1 1,-1 0 0,1 1 0,-1-1 0,1 1 0,-1 0 0,5 2 0,-5-1 4,1 0 0,-1 0 1,1 1-1,-1-1 0,0 1 1,0 0-1,0 0 0,0 0 1,0 0-1,-1 0 0,1 1 1,-1-1-1,0 1 0,0 0 1,0-1-1,-1 1 0,1 0 1,-1 0-1,0 0 0,0 0 1,-1 0-1,1 1 1,-1-1-1,0 4 0,1 1 6,-1 0 1,-1 0-1,1 0 0,-2 0 0,1-1 1,-1 1-1,0 0 0,-1-1 0,0 1 1,-5 9-1,1-8-8,1 0 0,-1-1 0,-1 0 0,1-1 0,-1 0 0,-1 0 0,0 0 0,0-1 0,0 0 0,-1-1 0,0 0 0,0-1 0,-1 0 0,1 0 0,-1-1 0,0-1 0,-1 0 0,1 0 0,0-1 0,-1-1 0,1 1 0,-23-2 0,31-1-229,-1 1-1,0-1 1,0 0 0,1-1-1,-1 1 1,0-1 0,1 1-1,0-1 1,-1 0 0,1 0-1,-4-4 1,-14-9-7664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3.3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15 162 12928,'-15'-4'-18,"25"3"-23,28 4-50,-15-2 52,0-1 0,0-1 0,1-1 0,-1-2 0,23-5 0,-37 7 39,-1 0 0,0-1 0,0 0 0,0 0 0,0-1 0,-1 0 0,12-8 0,-16 10 0,-1 0 0,0 0 0,1 0 0,-1 0 0,0 0 0,-1 0 0,1-1 0,0 1 0,-1 0 0,1-1 0,-1 0 0,1 1 0,-1-1 0,0 0 0,-1 0 0,1 0 0,0 1 0,-1-1 0,1 0 0,-1 0 0,0 0 0,0 0 0,0 0 0,0 0 0,-2-3 0,2 4 3,-1-1 1,0 1 0,0 0 0,0 0 0,0 0 0,0 0-1,-1 0 1,1 1 0,0-1 0,-1 0 0,0 1 0,1-1 0,-1 1-1,0-1 1,0 1 0,0 0 0,0-1 0,0 1 0,0 0-1,0 1 1,0-1 0,0 0 0,0 1 0,-3-1 0,-1-1 16,0 1 0,-1 0 0,1 1 0,0-1 0,0 1 0,-1 1 0,-9 1 0,6 0 27,0 2-1,1-1 1,-1 1 0,1 1 0,0 0 0,0 0 0,0 0 0,1 1 0,0 1 0,0-1 0,1 1 0,-1 1 0,2-1 0,-1 1 0,1 1-1,0-1 1,1 1 0,0 0 0,0 0 0,-3 11 0,3-10 10,1 1-1,0 0 1,1 0 0,0 1-1,1-1 1,0 0 0,1 1-1,0 0 1,1-1 0,0 1-1,1-1 1,0 1 0,1-1-1,0 1 1,1-1 0,0 0-1,8 18 1,-5-18-38,-1-1 1,2 0 0,-1 0-1,1 0 1,11 10-1,-15-16-15,1-1-1,0 0 0,0 0 1,0 0-1,0-1 0,0 1 1,0-1-1,1 0 0,-1 0 1,1-1-1,0 1 0,-1-1 1,1 0-1,0 0 0,9 0 1,9-3-339,-1 0 1,0-2 0,1 0 0,-1-1-1,-1-1 1,1-2 0,-1 0 0,31-17 0,-9 3-7666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3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 14080,'4'38'0,"-4"-33"0,0-3 0,0-6 0,2 4 10,2 6 17,4 10 42,2 23 47,-1 1-1,-2 0 0,3 62 1,-6-59 84,28-166 845,-21 89-986,2 0-1,2 1 1,19-34 0,-32 63-59,1 0 1,0 0 0,0 0-1,0 0 1,1 1 0,-1-1-1,1 1 1,0 0 0,0 0-1,0 0 1,0 1 0,0-1 0,1 1-1,-1 0 1,7-2 0,-5 2 8,1 1 1,0 0-1,0 0 1,0 1 0,0 0-1,-1 0 1,1 1-1,0 0 1,12 2 0,6 5-40,0 1 0,-1 1 0,0 2 1,33 20-1,-57-32 29,32 19-734,76 39-2711,-80-46-4618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5.1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1 234 10880,'107'2'116,"108"-4"258,134-28-75,-275 24-238,411-10 390,-246 23 808,-239-18-982,-2 7-272,0 0-1,0 0 1,0 0-1,0 0 1,0 0 0,-1 1-1,0-1 1,0 1-1,0 0 1,0 0 0,0 0-1,-7-5 1,-5-2 16,-29-14 1,25 14-18,-101-47-4,71 35 0,38 18 0,15 8 0,19 9 0,116 29 173,-56-20-69,-26-7-13,-34-9-89,0 0 1,0 1 0,0 1-1,-1 2 1,30 16 0,-51-25-2,1 1 1,0-1-1,-1 0 1,1 1-1,-1-1 1,1 1 0,-1 0-1,0 0 1,1-1-1,-1 1 1,0 0-1,0 0 1,0 0 0,-1 0-1,1 0 1,0 0-1,-1 1 1,0-1 0,1 0-1,-1 0 1,0 0-1,0 0 1,0 0-1,0 1 1,-1-1 0,1 0-1,0 0 1,-2 4-1,-2 4 51,0 1 0,0 0 0,-1-1 0,-8 13 0,5-10 27,-2 4 44,0-1 1,-1-1 0,-1 0-1,-18 19 1,22-26-185,-1 0-1,0 0 0,0-1 1,-1 0-1,0-1 0,0 0 1,0-1-1,-14 5 1,24-9-19,-1-1 1,0 1 0,0-1 0,0 0 0,0 0 0,1 1 0,-1-1 0,0 0 0,0 0 0,0 0 0,0 0 0,0 0 0,0 0 0,1 0 0,-1 0 0,0-1 0,0 1 0,0 0-1,0 0 1,1-1 0,-1 1 0,0-1 0,0 1 0,0-1 0,1 1 0,-1-1 0,0 1 0,1-1 0,-1 1 0,1-1 0,-1 0 0,0 1 0,0-2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02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87 8704,'14'2'423,"0"-2"1,0 0 0,0 0-1,-1-2 1,1 0-1,25-6 1,-37 7-325,0 0 0,0 0 0,0 0 0,0 0 0,0 0 0,0-1 0,-1 1 0,1 0 0,0-1 0,-1 0 0,1 1 0,-1-1 0,2-3 0,-2 4-56,-1 0 1,0 0-1,0 0 1,1 0-1,-1 0 1,0 0-1,0 0 1,0 0-1,0-1 1,-1 1-1,1 0 1,0 0-1,0 0 1,-1 0-1,1 0 1,0 0-1,-1 0 1,1 0-1,-1 0 1,1 0-1,-1 0 1,0 0-1,1 1 0,-1-1 1,0 0-1,-1-1 1,-1 0-34,1-1-1,-1 1 1,0 0 0,1-1 0,-1 1 0,0 1-1,-1-1 1,1 0 0,0 1 0,0 0-1,-1 0 1,1 0 0,-1 0 0,1 0 0,-1 0-1,1 1 1,-1 0 0,1 0 0,-1 0-1,1 0 1,-1 1 0,1-1 0,-1 1 0,1 0-1,-1 0 1,1 0 0,-6 3 0,5-3 14,1 1 0,-1 0 0,1 1 0,0-1 0,-1 1 1,1-1-1,0 1 0,0 0 0,1 0 0,-1 0 0,1 0 0,-1 1 1,1-1-1,0 1 0,0-1 0,1 1 0,-1 0 0,1 0 0,0 0 1,0 0-1,0 0 0,0 0 0,0 7 0,2-2-44,-1-1-1,1 0 1,1 0 0,0 0-1,0 0 1,0 0 0,1 0-1,0-1 1,0 1 0,1-1-1,0 0 1,1 0-1,-1 0 1,1-1 0,1 1-1,-1-1 1,1-1 0,0 1-1,0-1 1,1 0 0,12 8-1,-15-11-344,-1-1 1,0 1-1,1-1 0,-1 0 0,1 0 0,-1 0 1,1 0-1,0-1 0,4 1 0,14 1-6781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5.7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14080,'27'171'403,"-10"-74"-145,-12-66-214,20 160 587,-21-145-479,-2 0 0,-6 55 0,-1-56-1027,0-56-682,2-10-726,1-2-5034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6.1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89 10880,'5'0'51,"1"-1"0,-1-1 0,1 1 1,-1-1-1,1 0 0,-1 0 0,0 0 1,0-1-1,0 0 0,0 0 1,0 0-1,-1 0 0,6-6 0,-3 4 61,0-1-1,0 1 1,0 1-1,1 0 1,14-6-1,-3 4 54,0 2 0,0 1 0,1 0 0,0 1 0,-1 2-1,1 0 1,0 0 0,0 2 0,-1 1 0,34 8 0,-50-10-148,0-1 1,0 1 0,0 0 0,0 0 0,0 1 0,-1-1 0,1 0 0,0 1 0,0 0 0,-1 0 0,1 0 0,-1 0-1,0 0 1,0 0 0,0 0 0,0 1 0,0-1 0,0 1 0,0 0 0,-1-1 0,1 1 0,-1 0 0,0 0 0,0 0-1,0 0 1,0 0 0,-1 0 0,1 0 0,-1 0 0,0 1 0,0-1 0,0 0 0,0 4 0,-3 7 72,0 0 1,0 0-1,-2-1 1,1 1-1,-13 23 1,6-17-13,0 0 0,-1 0 0,-1-1 0,-1-1 1,0 0-1,-2-1 0,0-1 0,-20 16 1,12-13 17,-1-1 0,0-2 0,-1 0-1,-1-2 1,-46 18 0,64-29-141,0 0 0,0 0-1,-9 0 1,16-3 31,1 1 1,-1-1-1,1 0 0,-1 0 0,1 0 1,-1 0-1,1-1 0,-1 1 0,1 0 1,0-1-1,-1 1 0,-1-1 1,3 1 6,-1-1 1,1 1 0,0-1 0,-1 1 0,1 0 0,0-1 0,-1 1 0,1-1 0,0 1 0,-1-1 0,1 1 0,0-1-1,0 1 1,0-1 0,-1 0 0,1 1 0,0-1 0,0 1 0,0-1 0,0 1 0,0-1 0,0 1 0,0-1 0,0 0-1,0 1 1,1-1 0,-1 1 0,0-1 0,0 1 0,0-1 0,1 0 0,2-7-323,1 1 1,0 0-1,1-1 0,0 2 1,10-12-1,-12 13-280,26-29-8415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6.6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53 13952,'4'11'32,"-4"-11"-31,0 0 1,0 0-1,0 1 0,0-1 1,0 0-1,0 0 1,0 0-1,0 0 1,0 0-1,1 0 1,-1 1-1,0-1 1,0 0-1,0 0 1,0 0-1,0 0 1,0 0-1,0 0 1,0 0-1,1 0 1,-1 0-1,0 0 1,0 1-1,0-1 0,0 0 1,0 0-1,1 0 1,-1 0-1,0 0 1,0 0-1,0 0 1,0 0-1,0 0 1,1 0-1,-1 0 1,0 0-1,0 0 1,0 0-1,0 0 1,0-1-1,0 1 1,1 0-1,-1 0 1,0 0-1,0 0 0,0 0 1,0 0-1,0 0 1,0 0-1,0 0 1,1 0-1,-1-1 1,0 1-1,0 0 1,0 0-1,0 0 1,0 0-1,0 0 1,0 0-1,0-1 1,0 1-1,0 0 1,0 0-1,0 0 1,1-1 126,-1 13 128,3 14-107,2-1 1,0 0-1,2 0 1,13 34-1,-4-10 106,8 34 407,-27-150-300,-2 42-307,1 0 0,2 0 0,0-1 0,1 1-1,2-1 1,7-47 0,-7 69-54,0 0-1,0 1 1,0 0-1,0-1 1,1 1 0,0-1-1,-1 1 1,1 0-1,0 0 1,1 0-1,-1 0 1,1 1-1,-1-1 1,1 1 0,4-4-1,-2 3-4,0 0-1,0 1 1,0-1-1,0 1 0,0 0 1,0 1-1,1 0 1,-1-1-1,8 1 1,6 0-206,-1 1-1,1 1 1,0 0 0,34 8-1,17 8-2989,-37-8-5162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6.9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3 14592,'-6'0'0,"-7"-3"0,11 11 0,4 8 128,0 8 0,5 8 0,-3-2 128,-2 0-256,0-4 0,0-3-128,-2-5 128,0-8-512,-4-3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7.3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14976,'0'10'0,"2"2"-384,2-8 128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8.2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 12800,'0'1'3,"15"20"340,-7-17-104,-5-15-78,-2 22-16,1 0 0,1 0 1,-1 0-1,2 0 0,5 13 0,11 34 136,-12-17-14,-1 0 0,-2 0-1,0 45 1,-5-106-253,2 0 0,1 0-1,0 0 1,9-26 0,30-73 24,-33 99-72,-1 0 0,16-23 0,-21 38 25,0 0 0,0 1 1,0-1-1,1 1 0,0 0 0,-1 0 0,2 0 0,-1 1 0,0-1 0,1 1 0,-1 0 1,1 0-1,0 0 0,7-2 0,-10 5 5,0 0-1,0 0 1,0 0 0,0 0-1,1 0 1,-1 0 0,0 0-1,0 1 1,0-1 0,0 1-1,0 0 1,0-1 0,0 1-1,0 0 1,0 0 0,0 0-1,0 0 1,-1 1 0,1-1 0,2 2-1,2 3-9,0 1-1,0-1 0,8 12 1,10 21 14,-1 0 0,-3 1 0,22 59 0,-22-49 0,-16-37 0,-7-14 0,-8-23 0,9 15-5,1-1 1,1 1 0,-1 0-1,1 0 1,1 0 0,0-1 0,0 1-1,1 0 1,0 0 0,1 0 0,0 1-1,0-1 1,1 0 0,5-8 0,-3 7-2,0 0 0,0 0 0,1 0 0,0 1 0,1 0 1,0 0-1,0 1 0,1 0 0,0 0 0,17-10 1,-24 17 5,0 0 0,0 0 0,0-1 0,0 2 0,1-1 0,-1 0 0,0 0 0,0 1 0,1-1 0,-1 1 0,0-1 0,1 1 0,-1 0 0,1 0 0,-1 0 0,0 1 0,1-1 0,-1 0 0,0 1 0,1 0 0,-1-1 0,0 1 0,3 2 0,-1 0 0,1 0 0,-1 1 0,0 0 0,0 0 0,0 0 0,-1 0 0,0 0 0,6 10 0,5 14-3,-2 0 1,0 0 0,-2 1-1,11 50 1,-16-61-8,-2 0-58,-3-15-204,0 0 1,1 0 0,0 0-1,-1 0 1,1 0-1,0 0 1,3 5-1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8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 13312,'-8'7'0,"-9"4"128,23-3 0,6 0 0,-1 3 0,3 1 0,-3 6 0,0 4 0,-6-3 0,2 2-128,-3-3 0,-1-3-128,-1-4 128,0-3-1024,1-1 128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9.0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13952,'7'20'0,"4"11"0,-4-22 0,-3-9-256,0-1-640,6 1 256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9.3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1 15360,'-1'0'0,"0"1"0,0 0 0,0 0 0,0 0 0,0 0 0,0 1 0,1-1 0,-1 0 0,0 0 0,1 0 0,-1 1 0,1-1 0,-1 0 0,1 1 0,-1-1 0,1 1 0,0-1 0,0 0 0,0 1 0,0-1 0,0 1 0,0-1 0,0 0 0,0 1 0,0-1 0,1 1 0,-1-1 0,1 0 0,-1 1 0,1-1 0,-1 0 0,1 0 0,0 0 0,-1 1 0,1-1 0,0 0 0,1 1 0,8 15 0,1 8 1,-1-1 0,-1 2 0,-2-1 0,0 1 0,3 32 0,7 137 185,-13-113 6,-2-66-146,10 111 420,-12-126-455,1 0 0,-1 1 0,0-1 0,1 0 1,-1 0-1,0 0 0,1 0 0,0 0 0,-1 0 1,1 0-1,0 0 0,-1 0 0,1 0 1,0 0-1,0 0 0,0-1 0,0 1 0,0 0 1,0-1-1,0 1 0,0 0 0,0-1 0,0 1 1,0-1-1,0 0 0,0 1 0,0-1 1,0 0-1,1 0 0,-1 0 0,0 0 0,0 0 1,0 0-1,1 0 0,-1 0 0,0 0 0,2-1 1,4 0 30,1-1 1,0 0 0,-1 0 0,9-5-1,236-102 193,-217 94-261,4-1-3212</inkml:trace>
  <inkml:trace contextRef="#ctx0" brushRef="#br0" timeOffset="1">0 406 15104,'20'3'0,"10"1"0,5 0 0,5 3 0,-1-3 0,2 0-256,5-4 128,3-4-384,-11 1 128,-5-1-384,-4-2 128,0 0-8064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39.7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14976,'0'0'0,"3"7"0,2 3 0,9 7 0,-6-2 128,3 2-128,3 9 0,1 4 0,-3-4 0,-1-4-768,-8-6 0,-6-5 0,-2-4 128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03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6 122 11136,'-5'15'903,"6"-34"1368,0-3-1712,-1 22-346,12 21 321,-6-9-390,-1-1 1,-1 1-1,0-1 1,-1 1-1,0 0 1,0 0 0,-2 0-1,1 15 1,-11-41 47,8 5-250,0 1 1,0 0 0,1-1-1,0 1 1,0 0-1,1-1 1,0 1-1,1 0 1,-1 0-1,2 0 1,-1 0 0,5-9-1,-3 6-25,1 1 0,0 0 0,1 0 0,0 1 0,1 0 0,0 0 0,0 0 0,14-12 1,-19 20 80,-1 0 0,1 0 0,0 0 0,0 0 0,-1 0 0,1 1 0,0-1 0,0 0 1,0 1-1,0-1 0,-1 1 0,1 0 0,0 0 0,0 0 0,0 0 0,0 0 1,0 0-1,0 0 0,0 1 0,0-1 0,0 1 0,0-1 0,-1 1 0,1 0 0,0-1 1,0 1-1,-1 0 0,1 0 0,-1 0 0,1 1 0,-1-1 0,1 0 0,1 2 1,2 2-7,0 0 0,-1 0 0,1 1 0,-1-1 0,0 1 0,0 0 0,5 11 0,-2 4 8,0 0 1,5 31 0,-5-20-259,-3-21-3710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40.1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14976,'3'14'0,"4"9"0,-6-16 0,-2-14-256,1 0-512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40.6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 14976,'-10'4'0,"5"0"0,6-3 0,2 0-1,0-1 1,0 1 0,0-1 0,0 1 0,0 0-1,-1 0 1,1 0 0,0 1 0,-1-1-1,1 1 1,0-1 0,-1 1 0,0 0 0,1 0-1,-1 0 1,0 0 0,0 0 0,0 1 0,0-1-1,-1 1 1,1-1 0,-1 1 0,1 0 0,1 4-1,3 9 5,0 0 0,-1 0 0,3 20-1,-4-20 9,33 184 541,-32-170-359,-1-20-44,2-13 23,4-19-6,-4 1-131,2-12 52,2 0-1,22-46 1,-28 70-72,1-1-9,0 0 0,1 0 0,0 0 0,0 1 0,10-12 0,-14 20-44,-1-1 1,1 1 0,-1-1-1,1 1 1,-1 0 0,1 0-1,0 0 1,0 0 0,-1 0-1,1 0 1,0 0 0,0 1-1,0-1 1,0 1 0,0-1-1,0 1 1,0 0 0,0 0-1,0 0 1,0 0 0,0 0-1,0 0 1,0 0 0,0 1-1,0-1 1,0 1 0,0-1-1,-1 1 1,1 0 0,0 0-1,0 0 1,0 0 0,-1 0 0,1 0-1,-1 0 1,1 1 0,1 1-1,7 7-365,-1 0-1,0 0 0,0 1 1,13 23-1,13 16-762,-31-46 1135,0 0 0,0 0 0,0 0 0,1-1 0,0 0 1,-1 0-1,1 0 0,0-1 0,0 0 0,1 1 0,-1-2 1,0 1-1,1-1 0,-1 0 0,1 0 0,-1 0 0,1-1 1,-1 1-1,1-2 0,8 0 0,4-1 135,0-1-1,0-1 0,0-1 1,0 0-1,17-8 1,-29 10-40,1 0 1,-1-1-1,0 1 1,0-1 0,0 0-1,7-7 1,-12 10-47,0 0 0,0 1 0,0-1 0,0 0 1,0 0-1,0 0 0,-1 0 0,1 0 0,0 0 0,-1 0 0,1-1 1,0 1-1,-1 0 0,1 0 0,-1 0 0,0-1 0,1 1 0,-1 0 1,0 0-1,0-1 0,0 1 0,0 0 0,0 0 0,0-1 0,0 1 0,0 0 1,-1 0-1,1-1 0,0 1 0,-1 0 0,1 0 0,-1 0 0,1-1 1,-1 1-1,0 0 0,0 0 0,1 0 0,-1 0 0,0 0 0,0 0 1,0 0-1,0 1 0,-1-2 0,-3-2 61,-1 0 0,1 1 0,-1-1 0,0 1 0,0 1 1,0-1-1,0 1 0,0 0 0,-1 0 0,1 1 0,-1 0 0,1 0 0,-1 0 0,1 1 0,-1 0 1,1 1-1,-1-1 0,0 1 0,1 0 0,0 1 0,-1-1 0,-10 6 0,10-4-39,0 0 1,0 1-1,0 0 0,0 0 0,1 0 1,0 1-1,0 0 0,0 1 0,1-1 0,0 1 1,0 0-1,0 0 0,0 1 0,1-1 0,0 1 1,1 0-1,0 0 0,0 0 0,-3 11 1,3-5-3,0 1 0,1 0 0,1 0 0,0 0 0,1 0 0,1 0 0,0 0 0,4 19 1,-4-27-28,0-1 0,0 1 0,1-1 0,0 1 0,0-1-1,0 0 1,1 0 0,0 0 0,0 0 0,0-1 0,0 1 0,1-1 0,0 0 0,0 0 0,0 0 0,0 0 0,1-1 0,-1 1 0,1-1 0,0-1 0,0 1 0,0 0 0,8 2 0,1-2-15,-1-1 0,1 0-1,0-1 1,0-1 0,0 0-1,0-1 1,0 0-1,0-1 1,0-1 0,19-5-1,-11 1-7,0-1-1,0-1 0,-1-1 1,0-1-1,28-20 1,-43 28-328,-1-1 1,0-1-1,1 1 0,-2-1 1,1 0-1,0 0 0,4-7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51.6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0 8576,'-4'8'51,"3"-7"-29,0 0 1,0 1-1,1-1 0,-1 1 1,0-1-1,0 0 0,0 0 1,-1 1-1,1-1 0,0 0 0,0 0 1,-3 1-1,9-5 1530,-5 2-1517,1 1 1,-1 0-1,0-1 1,1 1 0,-1 0-1,0 0 1,1-1-1,-1 1 1,0 0-1,1 0 1,-1-1-1,0 1 1,1 0-1,-1 0 1,1 0-1,-1 0 1,1 0-1,-1 0 1,0 0-1,1 0 1,-1 0-1,1 0 1,-1 0-1,0 0 1,1 0-1,-1 0 1,1 0-1,-1 0 1,1 0-1,-1 0 1,0 1 0,1-1-1,-1 0 1,0 0-1,1 0 1,-1 1-1,0-1 1,1 0-1,-1 0 1,0 1-1,1-1 1,-1 0-1,0 1 1,0-1-1,1 0 1,-1 1-1,10 12 117,-1 1 0,0-1-1,-1 2 1,-1-1 0,11 28-1,-3-6 91,-8-20-105,0 1-1,-1 0 1,-1 0-1,5 26 1,-4-24 205,-2-11-756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52.3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 1 4864,'11'22'768,"-12"-22"-715,0 0 0,1-1-1,-1 1 1,0 0 0,0-1 0,0 1 0,1 0 0,-1 0-1,0 0 1,0 0 0,0 0 0,1 0 0,-1 0 0,0 0-1,0 0 1,0 0 0,1 0 0,-1 1 0,0-1 0,0 0 0,1 1-1,-1-1 1,0 0 0,0 1 0,1-1 0,-1 1 0,0-1-1,1 1 1,-2 0 0,1 0 10,0 0-1,0 0 0,0 0 1,0 0-1,0-1 1,0 1-1,0 1 1,0-1-1,1 0 1,-1 0-1,0 0 0,1 0 1,-1 1-1,1-1 1,-1 0-1,1 0 1,-1 2-1,2 0-27,0-1-1,-1 0 1,1 0-1,0 0 1,0 0 0,0 0-1,0-1 1,1 1-1,-1 0 1,1 0-1,-1-1 1,1 1 0,-1-1-1,1 1 1,0-1-1,0 0 1,-1 0-1,1 0 1,0 0 0,4 2-1,43 13 261,-49-16-292,3 1-47,16 5 561,-16-3-123,-11 1-173,-19 3-215,-47 4 0,39-7-1405,14-1-4595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53.1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738 171 12672,'10'-2'0,"-3"0"29,-11 0 40,-9 1 65,13 1-132,0 0-1,-1 0-1,1 0 1,0 0 0,0-1-1,-1 1 1,1 0 0,0 0-1,-1 0 1,1 0-1,0-1 1,-1 1 0,1 0-1,0 0 1,0-1-1,0 1 1,-1 0 0,1 0-1,0-1 1,0 1-1,0 0 1,-1 0 0,1-1-1,0 1 1,0 0-1,0-1 1,0 1 0,0 0-1,0-1 1,0 1-1,0 0 1,0-1 0,0 1-1,0 0 1,0-1-1,0 1 1,0 0 0,0-1-1,0 1 1,0 0 0,0-1-1,0 1 1,0 0-1,1-1 1,5-10-6,-4 9 5,0-1 0,1 1 0,-1 1 0,1-1 0,0 0 0,-1 1 0,1-1 0,0 1 0,0 0 0,0 0 0,0 0 0,0 0 0,0 1 0,0-1 0,0 1 0,1 0 0,-1-1 0,0 2 0,0-1 0,0 0 0,0 1 0,1-1 0,-1 1 0,0 0 0,0 0 0,5 2 0,-6-2 0,1 0 0,-1 0 0,1 0 0,-1 0 0,0 1 0,1-1 0,-1 1 0,0-1 0,0 1 0,0 0 0,0 0 0,-1 0 0,1 0 0,0 0 0,-1 0 0,1 0 0,-1 0 0,0 1 0,0-1 0,0 1 0,0-1 0,0 1 0,0-1 0,-1 1 0,1-1 0,-1 1 0,0-1 0,0 1 0,0 0 0,0-1 0,0 1 0,-1 4 0,-1-3 19,0 0-1,0 0 1,0 0 0,0 0 0,-1 0 0,1 0 0,-1-1 0,0 1 0,0-1 0,-1 0 0,1 0 0,-1 0-1,1 0 1,-1 0 0,0-1 0,0 0 0,0 0 0,0 0 0,0 0 0,-1 0 0,-5 0 0,3 0 15,0 0 0,0-1 0,0 0 1,0 0-1,0-1 0,0 0 1,-1 0-1,1 0 0,0-1 0,0-1 1,0 1-1,0-1 0,-7-2 1,-4-5 55,1-1 1,0 0 0,1-1 0,0 0-1,0-2 1,-15-16 0,-78-92 768,94 104-711,-8-14 108,31 35-229,5 7-32,-4 1 6,-1-1 1,0 1-1,0 1 1,-1 0 0,-1 0-1,0 0 1,-1 1 0,0-1-1,-1 1 1,-1 0 0,0 1-1,0 16 1,-1-14 37,-2 0 0,0 0 0,-1 0 0,-1 1 0,-8 32 0,9-44-28,-1 0 0,-1 0 0,1-1 1,-1 1-1,0-1 0,-1 0 0,1 1 0,-1-1 1,0-1-1,0 1 0,0-1 0,-1 0 0,0 0 1,1 0-1,-1 0 0,-1-1 0,1 0 1,0 0-1,-1 0 0,-6 1 0,1 0 18,-1-1-1,1 0 0,-1-1 1,0-1-1,0 0 0,1 0 1,-1-1-1,0-1 0,0 0 1,0-1-1,0 0 0,1 0 1,-18-7-1,6 0 77,0-1-1,0 0 1,1-2-1,0-1 1,-27-21-1,44 30-90,-1 0-1,1 0 1,0-1-1,0 0 1,1 0-1,0 0 0,0-1 1,0 0-1,-3-6 1,6 10-32,-1-1 0,1 1-1,1-1 1,-1 0 0,0 1 0,1-1 0,-1 0-1,1 0 1,0 1 0,0-1 0,0 0 0,0 1-1,1-1 1,-1 0 0,1 0 0,0 1 0,-1-1-1,1 1 1,0-1 0,0 1 0,1-1 0,-1 1 0,1-1-1,2-3 1,4-2-486,0 0 0,0 0 1,9-6-1,-11 10-446,20-18-8543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53.5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115 1 10880,'0'23'298,"0"0"1,5 26 0,-3-41-186,0 1 1,1-1 0,-1 1 0,2-1 0,-1 0-1,1 0 1,0 0 0,9 11 0,-13-18-89,0-1-1,1 1 1,-1-1 0,0 0 0,0 1 0,1-1 0,-1 1 0,0-1 0,0 1 0,0-1 0,0 1 0,0-1-1,0 1 1,0-1 0,0 1 0,0-1 0,0 1 0,0-1 0,0 1 0,0-1 0,0 1 0,0-1 0,0 1 0,-1-1-1,1 0 1,0 1 0,0-1 0,-1 1 0,1-1 0,0 0 0,0 1 0,-1-1 0,1 1 0,-1-1 0,1 0 0,0 1-1,-1-1 1,1 0 0,-1 0 0,1 1 0,0-1 0,-1 0 0,1 0 0,-1 0 0,1 0 0,-1 0 0,1 1-1,-1-1 1,-33 7 185,23-5-83,-86 27-703,90-26 175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53.9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14720,'0'0'0,"4"2"0,0 1 0,3-3-1536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54.5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12672,'12'27'21,"-12"-27"-17,0 0 1,0 0-1,0 0 0,0 1 1,0-1-1,0 0 0,0 0 0,1 0 1,-1 0-1,0 0 0,0 0 1,0 1-1,0-1 0,0 0 1,1 0-1,-1 0 0,0 0 1,0 0-1,0 0 0,0 0 0,1 0 1,-1 0-1,0 0 0,0 0 1,0 0-1,1 0 0,-1 0 1,0 0-1,0 0 0,0 0 1,0 0-1,1 0 0,-1 0 1,0 0-1,0 0 0,0 0 0,0 0 1,1 0-1,-1 0 0,0 0 1,0-1-1,0 1 0,0 0 1,1 0-1,-1 0 0,0 0 1,0 0-1,0 0 0,0-1 1,0 1-1,0 0 0,0 0 0,0 0 1,1 0-1,-1-1 0,0 1 1,0 0-1,0 0 0,0 0 1,0 0-1,0-1 0,0 1 1,0 0-1,0 0 0,0 0 0,0-1 1,3-10 453,3 27-321,0 1 1,5 26-1,-3-12-16,71 275 183,-61-236-2528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55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456 1 12416,'20'34'-107,"-19"-32"98,-1-2 8,1 0 1,-1 1 0,0-1 0,0 0 0,0 0-1,0 1 1,0-1 0,0 0 0,0 0 0,0 0-1,0 1 1,0-1 0,1 0 0,-1 0 0,0 0-1,0 1 1,0-1 0,0 0 0,1 0 0,-1 0-1,0 0 1,0 0 0,0 1 0,1-1 0,-1 0-1,0 0 1,0 0 0,0 0 0,1 0 0,-1 0-1,0 0 1,0 0 0,1 0 0,-1 0-1,0 0 1,0 0 0,1 0 0,-1 0 0,0 0-1,0 0 1,0 0 0,1 0 0,-1 0 0,0 0-1,0 0 1,1-1 0,-1 1 0,0 0 0,0 0-1,0 0 1,0 0 0,1 0 0,-1-1 0,0 1-1,0 0 1,0 0 0,0 0 0,1-1 0,-1 1 0,0 0 0,0 0 0,0 0 1,0 0-1,1 0 0,-1 0 0,0 0 1,0 0-1,0-1 0,0 1 1,1 0-1,-1 0 0,0 0 0,0 0 1,0 0-1,1 0 0,-1 0 0,0 0 1,0 0-1,0 1 0,0-1 0,1 0 1,-1 0-1,0 0 0,0 0 0,0 0 1,0 0-1,1 0 0,-1 0 1,0 0-1,0 0 0,0 1 0,0-1 1,0 0-1,1 0 0,-1 0 0,0 0 1,0 0-1,0 1 0,0-1 0,0 0 1,0 0-1,0 0 0,0 0 0,0 1 1,0-1-1,0 0 0,0 0 0,0 0 1,0 1-1,0-1 0,0 0 1,0 0-1,0 0 0,0 0 0,0 1 1,0-1-1,0 0 0,3 19 72,-3-13-31,13 64 226,-8-52-180,-1 1 0,-1 0-1,0-1 1,-2 2 0,0-1 0,-3 24-1,2-41-83,0 0 0,-1 0 0,1 0-1,-1 0 1,1 0 0,-1-1 0,0 1 0,1 0-1,-1 0 1,0 0 0,-1-1 0,1 1 0,0 0-1,0-1 1,-1 1 0,1-1 0,0 1-1,-1-1 1,0 0 0,1 0 0,-4 2 0,2-2 3,0 0 1,0 0 0,0-1-1,0 1 1,0-1 0,0 0-1,0 0 1,0 0 0,0 0-1,0 0 1,0-1 0,0 1-1,-3-2 1,-4-1 8,1 0 1,-1-1-1,1-1 0,0 1 1,0-1-1,0-1 0,-13-10 1,16 9-29,-8-3-57,14 10 69,-1 0-1,0 0 0,1 0 0,-1 0 1,0 0-1,1 0 0,-1 0 0,0 0 1,1 1-1,-1-1 0,0 0 0,1 0 1,-1 1-1,1-1 0,-1 0 0,1 1 0,-1-1 1,1 1-1,-1-1 0,1 1 0,-1-1 1,1 1-1,-1-1 0,1 1 0,-1 0 1,-12 14 37,0 0 1,-1-1-1,0-1 1,-1 0-1,0-1 1,-1-1 0,-1 0-1,0-2 1,0 0-1,-1 0 1,0-2-1,0 0 1,-32 7 0,47-13-32,-1-1 1,1 0 0,0 0-1,-1 0 1,1 0-1,-1 0 1,1-1 0,0 1-1,-1-1 1,1 0 0,0 0-1,0 0 1,0 0 0,0-1-1,0 1 1,-5-4 0,6 4-5,1-1 0,-1 1 0,1-1 0,0 1 0,0-1 0,-1 1 1,1-1-1,0 0 0,0 0 0,1 0 0,-1 1 0,0-1 0,1 0 1,-1 0-1,1 0 0,-1 0 0,1 0 0,0 0 0,0 0 0,0 0 1,0 0-1,0 0 0,0 0 0,1 0 0,-1 0 0,1 0 0,1-3 1,0-2-11,1 1 1,0 0-1,1 0 0,-1 0 1,1 0-1,0 0 1,1 1-1,0-1 1,-1 1-1,2 1 1,-1-1-1,0 1 1,1 0-1,11-7 1,-14 10 3,0-1 1,1 1 0,-1-1 0,0 1 0,1 0 0,-1 0 0,1 0 0,-1 1-1,1-1 1,-1 1 0,1 0 0,0 0 0,-1 0 0,1 1 0,-1-1 0,1 1-1,-1 0 1,1 0 0,-1 0 0,1 0 0,-1 0 0,0 1 0,0 0-1,0 0 1,0 0 0,0 0 0,0 0 0,0 0 0,0 1 0,3 3 0,-2 0 9,-1-1 1,1 0-1,-1 1 1,0 0 0,0 0-1,0 0 1,-1 0-1,0 0 1,0 1 0,-1-1-1,0 1 1,0-1 0,0 1-1,-1-1 1,0 1-1,0-1 1,-1 1 0,-1 9-1,0-8 2,0 1 0,0-1 1,-1 0-1,0-1 0,0 1 0,0 0 0,-1-1 0,-1 0 0,1 0 0,-1 0 0,0 0 1,-1-1-1,0 0 0,-8 7 0,5-6-474,0 0 1,-1 0-1,0-1 0,-1-1 1,1 1-1,-1-2 0,-18 6 1,13-6-6254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55.5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13 13696,'-7'-4'0,"-4"-2"0,18 4 0,14 2-128,-9 0 128,2 2-640,-6-4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03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131 177 10496,'0'1'28,"-1"-1"1,1 1 0,0 0-1,0 0 1,0 0 0,0 0 0,0 0-1,-1-1 1,1 1 0,0 0-1,-1 0 1,1 0 0,-1-1-1,1 1 1,-1 0 0,1-1-1,-1 1 1,1 0 0,-1-1 0,0 1-1,1-1 1,-1 1 0,0-1-1,0 1 1,-1 0 0,-25 6 1464,23-6-1341,0-1 0,0 1 0,0 0 0,1 0 0,-1 0 0,0 1 1,-4 2-1,3 0-119,0 0 1,1 0 0,0 1-1,0-1 1,0 1-1,0 0 1,1 0 0,-1 1-1,1-1 1,1 1 0,-1-1-1,1 1 1,0 0 0,0 0-1,1 0 1,0 0 0,0 0-1,0 1 1,1 6 0,-1-3 14,2 0 1,-1 0 0,1 0 0,1-1 0,0 1-1,0-1 1,1 1 0,0-1 0,1 0 0,0 0-1,9 15 1,-12-22-55,0 0-1,1 0 1,-1 0-1,1 0 1,-1 0-1,1-1 0,0 1 1,0 0-1,0-1 1,0 1-1,0-1 1,0 0-1,0 0 1,0 0-1,0 0 1,1 0-1,-1 0 1,0-1-1,1 1 1,-1-1-1,1 1 1,-1-1-1,1 0 0,-1 0 1,0 0-1,1 0 1,-1-1-1,1 1 1,-1-1-1,0 1 1,1-1-1,-1 0 1,0 0-1,1 0 1,2-2-1,0 0-20,0 0-1,0-1 1,0 1-1,0-1 1,-1-1 0,1 1-1,-1 0 1,0-1 0,-1 0-1,1 0 1,-1 0-1,0-1 1,4-7 0,-2-4-112,-1 1 0,0-1 1,-1 0-1,0 0 0,-2 0 1,0 0-1,-2-30 1,-24-121-1233,18 130 1291,6 36 87,-4-25 536,3 20-215,2 19-182,8 49 390,2-1 1,3 0 0,3-1 0,2 0 0,37 79 0,-47-121-2777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56.4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949 0 7552,'-53'33'307,"-63"43"1526,100-64-1574,0 1 0,1 1 0,0 0 0,-19 25-1,32-37-242,1-1 0,0 1 0,-1 0 0,1 0-1,0 0 1,0 0 0,1 0 0,-1 0 0,0 0 0,1 0-1,-1 1 1,1-1 0,-1 0 0,1 0 0,0 0 0,0 0-1,0 1 1,0-1 0,1 0 0,-1 0 0,1 0 0,-1 1-1,1-1 1,0 0 0,-1 0 0,1 0 0,0 0-1,0 0 1,1 0 0,-1-1 0,0 1 0,1 0 0,-1-1-1,1 1 1,-1-1 0,3 3 0,3 1 7,0 0 0,1 0-1,-1 0 1,1-1 0,0 0 0,0-1 0,16 5-1,83 15 72,-3-1 28,-90-18-111,1 0-1,-1 2 0,-1 0 0,1 0 0,13 10 1,-25-15-5,0 0 1,0 1 0,0-1 0,0 1 0,0-1 0,-1 1 0,1 0-1,-1 0 1,1-1 0,-1 1 0,0 0 0,1 0 0,0 4 0,-2-5-2,1 0 1,-1 1 0,0-1-1,0 0 1,0 0 0,0 1 0,-1-1-1,1 0 1,0 0 0,0 1-1,-1-1 1,1 0 0,-1 0 0,1 0-1,-1 0 1,1 0 0,-1 1-1,0-1 1,1 0 0,-1 0 0,0 0-1,0-1 1,0 1 0,0 0-1,0 0 1,0 0 0,-1 0 0,-8 5 34,1 0 1,-1 0 0,0-1 0,-1-1 0,1 0 0,-1 0 0,0-1 0,0 0-1,0-1 1,0-1 0,-11 1 0,-8 0 94,0-2 0,-58-8 1,70 5-80,1 0 0,0-1 0,-21-8 0,30 9-39,0-1 1,0 0 0,0 0 0,1 0-1,-1-1 1,1 0 0,1-1 0,-11-9 0,17 15-19,-1-1 1,1 1 0,-1-1 0,1 1 0,-1-1-1,1 1 1,-1-1 0,1 0 0,-1 1-1,1-1 1,0 0 0,-1 0 0,1 1 0,0-1-1,0 0 1,-1 0 0,1 1 0,0-1 0,0 0-1,0 0 1,0 1 0,0-1 0,0 0-1,0-1 1,1 2 1,-1 0 0,1 0-1,-1-1 1,0 1 0,1 0 0,-1 0-1,1 0 1,-1 0 0,1 0 0,-1 0-1,1 0 1,-1 0 0,1 0 0,-1 0-1,0 0 1,1 0 0,-1 0 0,1 0-1,-1 0 1,1 0 0,-1 1 0,1-1-1,-1 0 1,0 0 0,1 0 0,-1 1-1,1-1 1,-1 0 0,0 1-1,1-1 1,-1 0 0,0 1 0,0-1-1,1 0 1,-1 1 0,2 0 17,-1 0 1,0 0 0,1 0-1,-1 0 1,0 0-1,0 1 1,0-1 0,0 0-1,0 0 1,0 1-1,0-1 1,-1 0-1,1 1 1,0-1 0,-1 1-1,1-1 1,-1 1-1,0-1 1,1 1-1,-1 0 1,0-1 0,0 1-1,0-1 1,0 1-1,0-1 1,0 1 0,-1 0-1,1-1 1,0 1-1,-2 2 1,1-2-8,-1 0-1,0 0 1,0 0 0,0 0-1,0-1 1,0 1 0,0-1-1,0 1 1,0-1 0,0 0-1,-1 1 1,1-1 0,-1 0-1,1-1 1,-1 1 0,1 0-1,-5 0 1,-5 0-3,1-1 1,-1-1-1,1 1 0,-1-2 1,1 0-1,-1 0 0,1-1 1,0 0-1,0-1 0,-15-7 1,-32-9 6,57 20-13,0 0 0,0 0 0,0-1 0,1 1 0,-1 0 1,0 0-1,0 1 0,0-1 0,1 0 0,-1 0 1,0 0-1,0 0 0,0 1 0,1-1 0,-1 0 0,0 1 1,1-1-1,-1 1 0,0-1 0,1 0 0,-1 1 1,0 0-1,0 0 0,-14 19 116,14-18-109,0 0 1,0 0 0,0 0-1,0-1 1,0 1-1,0 0 1,-1 0 0,1-1-1,-1 1 1,1-1 0,-1 1-1,0-1 1,1 0-1,-1 0 1,0 0 0,0 0-1,0 0 1,0 0 0,-4 1-1,-8-6-70,24 8-91,-3 2 131,0 0-1,-1 1 1,1 0 0,-2 0-1,1 0 1,-1 0 0,0 1-1,-1 0 1,1 0 0,-2 0-1,1 1 1,-1-1 0,0 1-1,-1 0 1,0 0 0,-1 0-1,1 10 1,-2-15 22,0-1 0,-1 1 0,0 0 0,1 0 0,-1 0 0,-1-1 0,1 1 0,-1 0 0,1-1 0,-1 1 0,0-1 0,0 0 0,0 0 0,-1 1 0,1-1 0,-1-1 0,0 1 0,0 0 0,0-1 0,0 1 0,0-1 0,0 0 0,-1 0 0,1 0 0,-1-1 0,1 1 0,-1-1 0,0 0 0,1 0 0,-8 1 0,-1 0 62,0-1 0,0 0 0,0-1 0,0 0 0,0-1-1,0 0 1,0-1 0,-22-6 0,19 3 11,0 0-1,0-1 1,1 0-1,-1-2 1,2 0-1,-1 0 0,1-1 1,-24-21-1,31 24-79,0-1-1,1 1 0,0-1 1,0 0-1,0 0 0,1-1 0,0 1 1,0-1-1,1 0 0,0 0 0,0 0 1,1 0-1,0-1 0,0 1 0,1-1 1,0 1-1,1-1 0,0-9 1,8-34-2021,0-1-7082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57.0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405 14 14336,'-12'6'-2,"-1"1"1,-18 13 0,24-15 13,-1 1 0,0-1 1,0-1-1,0 0 0,-1 0 0,1 0 1,-1-1-1,-10 2 0,6-3 31,0 0 0,-1-1-1,1-1 1,0 0 0,-18-3-1,30 3-40,1 0-1,-1 0 0,0 0 1,1 0-1,-1 0 0,0 0 1,1 0-1,-1 0 1,1-1-1,-1 1 0,0 0 1,1 0-1,-1-1 1,1 1-1,-1 0 0,1-1 1,-1 1-1,1 0 0,-1-1 1,1 1-1,-1-1 1,1 1-1,0-1 0,-1 1 1,1-1-1,0 1 0,-1-1 1,1 0-1,0 0 1,0-1 1,0 1 0,0 0 0,0 0 1,0 0-1,1-1 0,-1 1 1,1 0-1,-1 0 0,1 0 0,-1 0 1,1 0-1,0 0 0,-1 0 1,2-2-1,2-1 7,1-1-1,-1 0 1,1 1 0,0 0 0,7-5 0,-2 4-10,1 1 0,-1 0 0,1 0 0,0 1 0,0 0 0,0 1 0,1 0 0,-1 1 0,0 0 0,22 2 0,-22-1 0,0 1 0,-1 1 0,1 0 0,-1 0 0,0 1 0,1 0 0,-1 1 0,-1 0 0,1 1 0,0 0 0,16 12 0,-24-16 0,0 1 0,-1-1 0,1 1 0,0 0 0,-1 0 0,1-1 0,-1 1 0,0 0 0,0 0 0,1 0 0,-1 1 0,0-1 0,-1 0 0,1 0 0,0 1 0,-1-1 0,1 0 0,-1 1 0,0-1 0,0 0 0,0 1 0,0-1 0,0 0 0,0 1 0,-1-1 0,1 0 0,-1 1 0,1-1 0,-1 0 0,0 0 0,0 0 0,0 1 0,-3 2 0,-1 3 0,0-1 0,0-1 0,-1 1 0,0-1 0,0 0 0,0 0 0,-1-1 0,-8 6 0,-5 1-113,0-1 0,0 0 0,-1-2 0,-1 0 0,-29 7 0,37-12 4,-1-1 0,1-1-1,-1 0 1,1-1 0,-1 0-1,1-2 1,-1 1 0,1-2-1,-21-4 1,-19-11-1982,1 1-5183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57.4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13568,'2'8'0,"0"7"0,9 7 128,4 8 0,3 2 0,4 7-128,0 4 0,2 2-128,-4-9 128,-5-3-640,-4-10 0,-5-5 0,-1-7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57.8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129 0 12928,'4'12'17,"0"-1"0,1 0 0,0 0 0,0 0 1,1 0-1,0-1 0,1 0 0,10 11 0,-1-3 46,1-1 0,0 0-1,25 16 1,-42-29 366,-8-1-194,-20 2-65,11-1-44,-39 9-969,-87 34 1,115-36-7798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58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639 0 13312,'10'1'0,"1"-1"0,-1 1 0,0 0 0,1 1 0,9 3 0,-16-3 0,1 0 0,0-1 0,-1 1 0,0 1 0,1-1 0,-1 1 0,0-1 0,0 1 0,0 1 0,-1-1 0,1 0 0,4 7 0,-7-8 7,0 0 1,0 0 0,0 0 0,0 0-1,0 1 1,-1-1 0,1 0 0,-1 0-1,1 1 1,-1-1 0,0 0 0,0 1-1,0-1 1,0 0 0,0 1 0,-1-1-1,1 0 1,-1 0 0,1 1 0,-1-1-1,0 0 1,0 0 0,-2 3 0,0 2 35,-1-1 1,0-1-1,0 1 1,0 0-1,-1-1 1,-9 9-1,2-5 16,-1 0-1,1-1 0,-1-1 1,-1 0-1,1 0 0,-1-2 1,-1 1-1,1-2 1,-17 4-1,-9-1 96,-1-1 0,-45 0 0,86-6-154,-14 1 40,-1-1 0,0-1 0,-20-3 0,32 4-33,-1-1 1,1 0-1,0 0 1,-1 0-1,1-1 1,0 1-1,0-1 1,-5-3 0,6 4-7,1 0 0,0-1 1,0 1-1,0 0 1,0 0-1,0-1 0,0 1 1,0 0-1,0-1 1,0 1-1,1-1 0,-1 1 1,1-1-1,-1 0 1,1 1-1,-1-1 0,1 1 1,0-1-1,0-2 1,0 2-2,1 0 0,-1 0 0,1 0 0,-1 0 0,1 0 0,0 1 0,0-1 0,0 0 0,0 0 0,0 1 0,0-1 0,0 0 0,0 1 0,1-1 0,-1 1 0,1 0 0,-1 0 0,1-1 0,-1 1 0,1 0 0,0 0 0,0 0 0,0 0 0,-1 1 0,1-1 0,0 1 0,0-1 0,4 0 0,2-1 0,1 1 0,-1-1 0,1 1 0,0 1 0,10 0 0,-13 1 14,-1-1 1,0 1 0,1 1 0,-1-1-1,0 1 1,0 0 0,0 0-1,0 0 1,0 1 0,0 0 0,-1 0-1,1 0 1,-1 0 0,0 1 0,0 0-1,5 5 1,-7-7-5,0 1 0,0 0 0,0-1 1,-1 1-1,1 0 0,-1 0 0,1 1 0,-1-1 0,0 0 0,0 0 0,-1 1 0,1-1 0,-1 0 1,1 1-1,-1-1 0,0 0 0,-1 1 0,1-1 0,0 0 0,-1 1 0,0-1 0,0 0 0,0 0 0,0 1 1,0-1-1,0 0 0,-3 3 0,-2 3 10,0 0 0,-1-1 0,0 0 0,-1 0 1,1-1-1,-1 0 0,-1 0 0,1-1 0,-16 9 0,1-3-30,0-1 0,-45 15 0,45-19-393,0-2 0,0 0 1,0-2-1,-1 0 0,1-1 1,-1-2-1,-42-4 0,18-1-8087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58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480 1 13952,'3'15'0,"1"-1"0,0 1 0,10 23 0,3 9 0,-4 4 35,-1-1 1,6 75-1,-18-123-27,1 0-1,-1-1 0,0 1 1,0 0-1,0 0 1,0 0-1,0-1 0,-1 1 1,1 0-1,0 0 1,-1 0-1,1-1 0,-1 1 1,0 0-1,-1 1 1,2-3-3,-1 1 1,0 0-1,0-1 1,0 0-1,0 1 1,1-1-1,-1 1 0,0-1 1,0 0-1,0 0 1,0 0-1,0 1 1,0-1-1,0 0 1,0 0-1,0 0 1,0 0-1,0-1 1,0 1-1,0 0 1,0 0-1,0 0 1,0-1-1,0 1 1,1-1-1,-1 1 1,0-1-1,-1 0 1,-26-13 80,2-2 0,-39-29 0,44 29-35,0 1-1,-2 1 1,0 1 0,-32-13 0,45 23-35,1 0 0,-2 1 0,1 0 0,0 1 0,0 0 0,0 1 0,0 0 0,-1 1 0,1 0 0,0 0 0,0 1 0,0 1 0,0-1 0,0 2 0,1-1 0,-1 1 0,1 1 0,0 0 0,0 0 0,1 0 0,-1 1 0,1 1 0,-13 13 0,17-15 9,1-1 0,0 1 0,1 0 0,-1 0 0,1 0 0,0 1 0,0-1 0,0 0 0,1 1 0,-1 7 0,1-11-17,1 0 0,0 0-1,0 0 1,0 0 0,0 0-1,0 0 1,0 0-1,0 0 1,1 0 0,-1 0-1,1 0 1,-1 0-1,1 0 1,0 0 0,0 0-1,0 0 1,0 0 0,0 0-1,0-1 1,0 1-1,1 0 1,-1-1 0,1 1-1,-1-1 1,1 0-1,-1 1 1,1-1 0,0 0-1,0 0 1,2 1 0,2 0 9,0 0 1,1-1 0,-1 0 0,1 0 0,-1 0 0,0-1 0,1 1 0,0-2 0,-1 1-1,0-1 1,1 0 0,8-2 0,-5 0 9,0-1-1,-1 0 1,1 0-1,-1-1 1,0 0-1,0-1 1,11-9-1,-11 7-43,0 1 0,-1-1 0,0 0 1,0-1-1,-1 0 0,0 0 0,-1-1 0,0 0 1,0 0-1,-1 0 0,-1-1 0,1 0 0,-2 0 0,5-22 1,-6-32-2544,-2 38-6464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49.0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410 97 8320,'-2'-1'370,"1"-1"0,0 0 0,-1 1 0,1-1 0,0 0 0,0 0 0,0 1 0,0-1 0,0 0 0,0 0 0,1 0 0,-2-3 0,-7-17 644,5 18-975,-1-1 0,1 1 0,-1 1 0,1-1 0,-1 1 0,0-1 1,0 2-1,-1-1 0,1 0 0,0 1 0,-1 0 0,0 0 0,1 1 0,-11-2 1,8 1 3,0 1 1,0 1-1,0-1 1,0 1 0,0 1-1,-1-1 1,1 1-1,0 1 1,0 0 0,-8 3-1,-7 5-78,1 2-1,0 1 1,1 1-1,1 0 0,-36 34 1,52-44 24,1 0 0,-1 0 0,1 0 0,0 0 1,0 1-1,0-1 0,1 1 0,0 0 0,0 0 0,0 0 0,0 0 0,1 0 1,-1 0-1,1 0 0,1 1 0,-1-1 0,1 0 0,0 0 0,0 1 0,1-1 1,-1 0-1,1 1 0,0-1 0,1 0 0,1 6 0,-1-6 1,0 0-1,0 0 1,1 1-1,0-1 1,0-1 0,0 1-1,0 0 1,1-1-1,0 0 1,0 0-1,0 0 1,0 0-1,1 0 1,-1-1 0,1 0-1,0 0 1,0 0-1,0-1 1,1 0-1,-1 1 1,0-2-1,1 1 1,5 0 0,-2-1-6,0 0 1,0-1 0,0 0 0,-1 0 0,1-1 0,0 0 0,-1-1 0,1 0 0,0 0 0,-1-1 0,0 0 0,0 0 0,0-1 0,0 0 0,0 0 0,11-10 0,-8 5-11,-1 0 0,0-1 1,-1 0-1,0-1 1,-1 0-1,0 0 0,-1-1 1,0 0-1,10-26 1,19-69 387,-38 116-292,1 0 0,0 0-1,0 0 1,1 1 0,0-1-1,0 0 1,1 0 0,4 18-1,2 7-41,15 44 0,-19-70 11,0 0 1,1 0-1,-1-1 0,1 1 1,1-1-1,-1 0 1,10 10-1,-11-14-222,-1-1 0,1 1 1,0-1-1,0 1 0,1-1 0,-1 0 1,0-1-1,5 3 0,-5-3-313,0 0 0,0 0 1,0-1-1,0 1 0,0-1 0,1 0 0,-1 1 1,0-1-1,0-1 0,6 0 0,19-8-3557,1-2 2325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49.7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1 10240,'0'2'48,"0"-1"1,1 1-1,-1 0 1,-1 0-1,1 0 1,0 0-1,0 0 1,-1-1-1,1 1 1,-1 0-1,1 0 1,-1 0-1,0-1 1,0 1 0,0 0-1,0-1 1,0 1-1,0-1 1,-3 3-1,-7 14 262,2 3-138,1-1 1,1 1 0,1 0 0,-5 34 0,6-16 163,-1 66 0,6-97-342,0-1-11,-1 0-1,2 0 0,1 13 1,-2-19 16,0 0 0,0-1-1,0 1 1,1 0 0,-1-1 0,0 1 0,0 0 0,0-1-1,1 1 1,-1 0 0,0-1 0,1 1 0,-1 0 0,1-1-1,-1 1 1,1-1 0,-1 1 0,1-1 0,-1 1 0,1-1-1,-1 1 1,1-1 0,0 0 0,-1 1 0,1-1 0,0 0-1,-1 1 1,1-1 0,0 0 0,-1 0 0,1 0 0,0 0 0,-1 1-1,1-1 1,0 0 0,0 0 0,-1-1 0,1 1 0,0 0-1,0 0 1,-1 0 0,1 0 0,0 0 0,0-1 0,7-3 1,0 0 0,0-1 0,-1 0 0,0 0 0,0 0 0,0-1 0,-1 0 0,6-8 0,45-57 0,-56 69 0,11-16 3,0-2 1,-2 1-1,0-1 1,-1-1-1,12-40 1,-13 71 195,-1 0 0,9 16 0,-5-10-167,0 0-1,1-1 1,1 0-1,25 23 0,-17-19-3163,2-1-3300,-12-9 4853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50.1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9216,'7'18'105,"-4"-10"93,-1 0-1,1 0 1,-1 0-1,0 0 1,-1 0-1,0 0 1,0 17-1,-10 324 3366,8-314-3457,0-5-7,1 0 1,7 51 0,-7-79-90,0 0 1,1 0-1,-1-1 0,1 1 1,-1 0-1,1-1 0,0 1 1,0-1-1,0 1 0,0-1 1,0 1-1,0-1 0,0 1 0,0-1 1,1 0-1,-1 0 0,0 0 1,1 0-1,-1 0 0,1 0 1,-1 0-1,1 0 0,0-1 1,-1 1-1,1 0 0,0-1 1,-1 1-1,1-1 0,0 0 1,0 0-1,-1 0 0,1 0 1,0 0-1,2 0 0,7-1 84,0-1-1,0 0 0,0 0 0,15-6 1,-7 2-47,-9 3-169,8-1-1514,0-1-1,0-1 0,-1-1 1,0 0-1,22-13 0,-23 10-1349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50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 11520,'11'0'0,"9"3"0,-5-6 128,3 2 0,1-2 0,5-1-128,-2 0 0,0-3-128,4 3 0,1 0-8192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05.1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10496,'11'27'128,"-12"-26"369,-3-5-29,-6-6 312,6 10-468,3 10-65,7 21-6,1 0 0,1 0 1,1-1-1,25 54 0,6 20 771,-41-111-968,0 0-1,0 0 1,1 0-1,0 0 1,0 0 0,1 1-1,-1-1 1,2 0-1,-1 0 1,1 1-1,0-1 1,0 0 0,0 1-1,7-12 1,-4 9-96,0 1 0,0-1 1,0 1-1,1 0 0,0 0 1,1 1-1,0 0 1,0 0-1,1 0 0,14-9 1,-19 14 44,0 1 0,-1 0 0,1-1 0,0 1 0,0 1 1,0-1-1,0 0 0,1 1 0,-1-1 0,0 1 0,0 0 1,0 0-1,0 0 0,0 1 0,0-1 0,5 2 1,-2 0-14,-1 0 1,1 0 0,-1 1 0,0-1 0,1 1 0,-1 1 0,0-1 0,5 6 0,-1-1-6,0 1 0,-1 0 0,0 0 0,-1 1 0,0 0 0,0 0 0,-1 1 0,5 12 1,-9-18 71,0 1 0,0 0 1,0 0-1,0 0 1,-1 0-1,0 0 1,-1 1-1,0-1 1,0 7-1,0-10-13,-1 1-1,0 0 1,0-1-1,0 1 1,0-1 0,0 1-1,-1-1 1,0 0-1,0 0 1,0 0-1,0 0 1,0 0 0,0 0-1,-1 0 1,0 0-1,-4 3 1,0-1 23,0 1 1,-1-1-1,0-1 1,0 1-1,-1-1 1,1-1-1,-1 0 1,1 0-1,-1 0 1,0-1-1,0 0 1,0-1-1,0 0 1,-1-1-1,1 0 0,0 0 1,-11-2-1,13 1-354,-1-1 0,1 0-1,0 0 1,-1-1 0,1 0 0,1 0-1,-14-9 1,19 12-66,-1-2 0,1 1 0,-1 0 1,1 0-1,0 0 0,0 0 0,-1-1 0,1 1 1,0-1-1,0 1 0,1-1 0,-1 1 0,0-1 1,0 1-1,1-1 0,-1 0 0,1 0 0,-1 1 1,1-4-1,0 2 145,0 0 1,0-1 0,0 1 0,1 0-1,0 0 1,0-1 0,0 1-1,0 0 1,2-4 0,6-14-2855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50.8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3 10624,'-5'7'226,"5"-7"-167,0 1 0,0-1 1,0 0-1,-1 1 0,1-1 0,0 0 0,0 1 1,-1-1-1,1 0 0,0 1 0,0-1 0,-1 0 0,1 0 1,0 1-1,-1-1 0,1 0 0,0 0 0,-1 0 0,1 0 1,0 1-1,-1-1 0,1 0 0,-1 0 0,1 0 1,0 0-1,-1 0 0,1 0 0,-1 0 0,-8 2 303,4 0-267,-1 0 0,1 0 0,0 1 0,0 0 0,0 0 0,0 0 1,0 1-1,1-1 0,-1 1 0,1 0 0,0 1 0,0-1 0,1 1 0,-6 8 1,1-1 11,2 0 0,-1 0 0,2 0 0,-1 1 0,-4 17 0,9-22-89,-1 0 0,1 0 0,0 1 0,1-1-1,0 0 1,1 1 0,-1-1 0,1 0 0,1 0 0,0 0 0,0 0 0,0 0 0,1 0 0,0-1 0,1 1-1,6 10 1,-7-13-15,0-1-1,0 0 0,1 1 0,-1-2 0,1 1 0,0 0 0,0-1 1,0 1-1,1-1 0,-1 0 0,1-1 0,0 1 0,-1-1 1,1 0-1,0 0 0,0 0 0,1-1 0,-1 0 0,0 0 0,0 0 1,1-1-1,-1 1 0,0-1 0,1-1 0,-1 1 0,9-2 1,-6 0-8,0 0 1,0-1 0,0 0-1,0 0 1,-1-1 0,1 0 0,-1 0-1,0-1 1,0 0 0,0 0 0,-1-1-1,0 1 1,0-1 0,0-1 0,-1 1-1,0-1 1,5-9 0,-4 5-9,-1 1-1,0-1 1,-1 0 0,0 0 0,0 0 0,-2 0 0,1 0 0,-1-1-1,-1 1 1,0-1 0,-2-22 0,1 28 25,-1 0 0,0 0 0,-1 0-1,0 1 1,1-1 0,-2 1 0,1-1 0,-1 1 0,0 0 0,0 0 0,0 0-1,-1 0 1,1 1 0,-1-1 0,0 1 0,-1 0 0,1 0 0,-1 0 0,1 1-1,-1 0 1,0 0 0,-9-4 0,8 5-656,1 0 0,-1 0-1,1 0 1,-1 1 0,0 0 0,0 0-1,0 1 1,-10-1 0,-10 4-4071,0-1 2646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52.4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 6016,'0'0'128,"5"-1"-43,133-35 3414,-178 39-2542,-17 2-54,22 6-9142,31-8 7066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53.1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0 10496,'-11'121'1045,"21"103"-255,-3-135-44,-10 172 1,6-281-816,1-1 1,1 0 0,1 1 0,13-33-1,-14 42 27,0 0-1,1 0 0,0 0 1,0 1-1,1-1 0,1 1 1,0 1-1,0 0 0,1 0 1,10-8-1,-16 15 16,-1 0 0,1 0 0,0 1 0,0-1-1,0 1 1,0-1 0,1 1 0,-1 0 0,0 0 0,0 1 0,1-1 0,-1 1 0,0 0-1,1-1 1,-1 1 0,0 1 0,1-1 0,-1 0 0,0 1 0,1 0 0,-1 0 0,0 0 0,0 0-1,0 0 1,0 1 0,0-1 0,0 1 0,0 0 0,0 0 0,-1 0 0,1 0 0,-1 0-1,1 1 1,-1-1 0,3 4 0,1 3 39,1-1 1,-1 1-1,-1 1 0,1-1 0,-2 1 1,1 0-1,-1 0 0,-1 0 0,5 21 1,-7-24 32,0 1 0,-1-1 0,1 0 0,-2 0 0,1 0 0,-1 0 0,0 0 0,0 0 0,-1 0 1,0 0-1,0-1 0,0 1 0,-1-1 0,0 1 0,-1-1 0,1 0 0,-6 6 0,2-3 51,-1 0 0,-1 0 0,0-1 0,0 0 0,0-1 0,-1 0 0,0-1-1,0 0 1,-17 7 0,17-8-22,-1-1-1,1 0 1,-1-1-1,0 0 1,-20 3 0,28-6-250,0 1 0,-1-1 0,1 0 0,-1-1 0,1 1 0,0-1 0,-1 1 0,1-1 0,0 0 0,0 0 0,-1 0 0,1-1 0,0 1 0,0-1 1,0 1-1,1-1 0,-1 0 0,0 0 0,1-1 0,-1 1 0,1-1 0,-5-4 0,-8-15-6565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53.5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32 10624,'-13'25'106,"1"-3"235,0 1 1,2 0-1,1 0 1,1 0-1,-7 35 0,14-53-330,1 1-1,-1-1 0,2 1 1,-1-1-1,0 1 0,1-1 0,0 1 1,0-1-1,1 0 0,0 1 1,0-1-1,0 0 0,0 0 1,6 7-1,-6-9-4,0 0-1,0 0 1,1 0-1,-1 0 1,1-1-1,0 1 1,0-1 0,0 0-1,0 0 1,0 0-1,0 0 1,1 0-1,-1-1 1,1 0 0,-1 1-1,1-1 1,-1 0-1,1-1 1,0 1-1,-1-1 1,8 0 0,-2 0-6,0-1 0,0-1 1,0 1-1,-1-2 0,1 1 0,0-1 1,-1 0-1,0-1 0,0 0 1,0-1-1,0 1 0,-1-1 1,0-1-1,0 1 0,0-1 1,6-8-1,-8 9-1,-1 0 0,0 0 0,-1 0-1,1 0 1,-1-1 0,0 0 0,-1 0 0,1 0 0,-1 0 0,0 0 0,-1 0 0,0 0-1,0-1 1,0 1 0,0-1 0,-1 1 0,0-1 0,-1 1 0,1 0 0,-1-1 0,0 1-1,-1 0 1,-2-7 0,0 3-16,-1 0 0,0 0-1,0 0 1,-1 1 0,0 0-1,-13-15 1,14 19 27,0-1 0,0 1 0,0 1 0,-1-1 1,0 1-1,0 0 0,0 0 0,0 1 0,-1 0 0,1 0 0,-12-4 0,15 7-106,1 0 0,0-1 0,-1 1 0,1 0 0,-1 0 0,1 0 0,0 0 0,-1 1 0,1-1 0,-1 1 0,1-1 0,0 1 0,0 0 0,-1 0 0,-1 1 0,-15 7-7690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53.9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242 1 9472,'-11'4'0,"-4"3"640,11 0 128,7-3 0,-3 7 128,1 4-768,-5 5 128,-4 6 0,-7 5 128,-7 3-256,0 3 128,-3 4-256,2-1 0,-3 4 0,4-6 128,4-4-384,3-4 0,0 1-9472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54.3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12160,'3'19'0,"2"11"0,2-27 0,3-14 256,-5 7 0,2-2 384,4 16 0,4 5-128,0 8 0,0 9-384,3 4 0,0 3-128,0 2 0,-2 2 0,2-6 0,-3-3-128,0-4 128,2 1-10880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54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0 208 8576,'3'12'0,"-1"12"256,0-11 0,1-7 128,-2 5 0,4-3 768,0 13 128,-1 2-640,0 4 0,0 8-512,-1-5 128,-3 0-256,0-4 128,0-3-128,1-4 0</inkml:trace>
  <inkml:trace contextRef="#ctx0" brushRef="#br0" timeOffset="1">55 1 8448,'4'7'0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55.1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66 10624,'-26'200'405,"27"-163"-53,-1-31-175,1 1 0,-1 0 0,0-1 0,-2 11 0,7-120-6,-1 68-145,1 0-1,3 1 1,0-1-1,16-36 1,-24 70-11,1-1 0,-1 0 0,1 0 0,-1 1-1,1-1 1,0 1 0,0-1 0,0 1 0,0-1 0,0 1 0,0-1 0,0 1 0,0 0 0,1-1 0,-1 1-1,0 0 1,1 0 0,-1 0 0,1 0 0,-1 0 0,1 1 0,0-1 0,-1 0 0,1 1 0,0-1 0,-1 1-1,1 0 1,2-1 0,-2 1-5,1 1 0,0 0 0,-1-1 0,1 1-1,-1 0 1,0 0 0,1 1 0,-1-1 0,0 0-1,1 1 1,-1-1 0,0 1 0,0 0 0,0 0-1,-1 0 1,1 0 0,0 0 0,1 3 0,3 4 77,0 1 0,-1-1 0,-1 1 0,1 0 0,-2 0 0,6 19 0,6 67-3884,-12-80 1481,-1 5-2292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55.7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281 1 13312,'0'12'0,"0"-11"0,0-1 0,0 1 0,0-1 0,0 1 0,0 0 0,0-1 0,0 1 0,0-1 0,0 1 0,-1-1 0,1 1 0,0 0 0,0-1 0,0 1 0,-1-1 0,1 1 0,0-1 0,0 1 0,-1-1 0,1 1 0,-1-1 0,0 1 0,-6-4 0,3 0 0,1 3 0,0 1 1,0-1-1,1 0 0,-1 1 1,0-1-1,1 1 1,-1 0-1,0 0 1,1 0-1,-1 0 1,1 1-1,-1-1 1,-3 4-1,-30 25 122,27-21-81,-1 1 0,1 0 0,1 1 0,0 0 0,0 0 0,-8 18 1,13-23-27,0 1-1,1-1 1,0 1 0,0-1 0,0 1 0,1 0 0,0 0 0,0-1 0,1 1 0,0 0 0,0 0 0,1 0 0,-1 0 0,4 12 0,-3-17-21,-1 0 0,1 0 1,0 0-1,0-1 0,-1 1 1,1 0-1,0 0 0,0-1 1,1 1-1,-1-1 0,0 1 1,0-1-1,1 1 0,-1-1 1,1 0-1,-1 0 1,1 0-1,0 0 0,2 2 1,-1-2-17,0-1 0,0 1 0,0 0 0,0-1 0,0 0 0,0 0 1,0 0-1,0 0 0,0 0 0,0-1 0,5 0 0,5-3-80,1-1-1,-1-1 0,0 0 1,16-9-1,-27 14 96,11-7-2,0 1 1,0-2 0,-1 0-1,0-1 1,0 0 0,-1 0 0,-1-1-1,0-1 1,0 0 0,-1 0-1,-1-1 1,0 0 0,0-1-1,-2 1 1,1-1 0,-2-1 0,7-26-1,-9 26 177,-4 19 73,-4 25-95,3 12-75,2 1 0,1-1 0,3 0 0,8 42 0,0 7-21,-8-53 62,-1 1 0,-3-1 0,0 1 0,-3-1 0,-1 0 0,-2 0 0,-13 48 0,14-70 34,-1-1 0,-1 1 0,0-1 0,-1 0 0,-1-1 1,0 0-1,-1 0 0,0-1 0,-1 0 0,0-1 0,-1 0 0,0-1 0,-26 16 0,26-19-299,0 0-1,0-1 1,-1-1 0,0 0-1,0 0 1,-1-2 0,-13 3-1,15-4-811,1-1-1,-1-1 1,1 1-1,-1-2 1,0 0-1,1 0 1,-1-1-1,-20-7 0,-8-4-2596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58.3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205 40 8320,'-3'0'805,"-2"-8"-95,4 6-592,0-1 0,0 1 0,0 0 0,0 0 0,-1 0 1,1 0-1,0 0 0,-1 0 0,0 1 0,0-1 0,1 0 0,-4-1 0,1 2-77,-1 0 0,1 0 0,0 0 0,0 1-1,0 0 1,0 0 0,-1 0 0,1 0 0,0 1 0,0-1-1,0 1 1,0 0 0,0 1 0,0-1 0,0 0 0,-5 4-1,3-2-8,1 0 0,0 0 0,-1 1 0,1-1 0,1 1 0,-1 0 0,0 1 0,1-1 0,0 1 0,-5 7 0,2 0 58,0 1 0,1 0 0,1 0 0,-6 22 0,9-30-72,1 0 1,0 0-1,0 0 1,0 0-1,1 0 1,0 0-1,0 0 1,0 0 0,0 0-1,1 1 1,0-1-1,0 0 1,1 0-1,-1 0 1,5 9-1,-3-11-43,-1 0 0,1 0 0,0 0 0,0 0 0,1-1 0,-1 1 0,0-1 1,1 0-1,0 0 0,-1 0 0,1-1 0,0 1 0,0-1 0,0 0 0,0 0 0,0 0 0,0 0 0,0-1 0,0 0 0,0 0 0,6 0 0,-1-1-40,0 1 1,0-1-1,0-1 1,0 0-1,0 0 0,0-1 1,-1 0-1,16-7 1,-20 6 52,0 1 0,0 0 1,0-1-1,0 0 0,-1 0 1,1 0-1,-1 0 0,0 0 1,-1-1-1,1 1 0,-1-1 1,1 0-1,-1 0 0,-1 0 1,3-9-1,0-2-11,-1 0 1,-1 0-1,0-30 0,-2 31 502,-1 26 230,1 25 2,0-26-651,1 0 0,1 0 0,-1 0 0,2 0 0,6 18 0,-4-17-1297,0 0 1,10 16 0,-4-11-5484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05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0 10240,'1'8'4,"0"-5"45,-1 0 0,0 0 0,1 0 0,-1 0 0,0 0 0,-1 1-1,1-1 1,0 0 0,-1 0 0,0 0 0,0 0 0,-2 6 0,1-5 64,1 0 0,0 0 0,0 0 0,0 0 0,0 1 0,1-1 0,-1 0 0,1 1 0,0-1 0,0 0 0,1 1 0,0-1 0,-1 0 0,1 0 0,1 0 0,-1 1 1,0-1-1,1 0 0,0-1 0,0 1 0,0 0 0,5 5 0,-5-6-105,0 0 1,0 0-1,1-1 1,-1 1-1,1 0 1,-1-1-1,1 0 1,0 0-1,0 0 1,0 0-1,0 0 0,0 0 1,1-1-1,-1 0 1,0 0-1,1 0 1,-1 0-1,1 0 1,0 0-1,-1-1 1,1 0-1,-1 0 1,1 0-1,-1 0 1,1 0-1,0-1 0,4-1 1,-3 0 18,0 0-1,0 0 1,0 0 0,-1-1 0,1 0-1,-1 0 1,0 0 0,0 0 0,0-1-1,0 1 1,0-1 0,-1 0 0,0 0-1,0-1 1,0 1 0,4-8 0,-4 6-15,-1-1-1,1 0 1,-1 0 0,-1 0 0,1 0 0,-1-1 0,0 1 0,-1 0 0,0 0-1,0-1 1,-2-11 0,-2 3-118,20 39 255,-1 3-23,-1 1-1,-1 1 1,18 54-1,-29-73-95,0 1-1,0 0 1,-1 0-1,0 0 1,0-1-1,-1 1 0,-1 0 1,0 0-1,0 0 1,-1 0-1,0 0 0,-1-1 1,0 1-1,0-1 1,-1 0-1,-5 9 1,4-8 23,-1-2 0,0 1 1,-1-1-1,0 0 1,0 0-1,0 0 0,-1-1 1,0-1-1,-1 1 1,0-1-1,0-1 0,0 0 1,-17 7-1,9-5-252,0-1 1,-29 5-1,-38 0-4134,55-8-2877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58.7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 8064,'-1'47'2357,"0"-18"-1322,4 46 1,-2-66-991,0-1 1,1 0 0,0 1 0,0-1-1,1 0 1,0 0 0,1 0-1,0 0 1,9 13 0,-12-20-43,1 1-1,-1-1 1,1 1 0,-1-1 0,1 0 0,0 1-1,-1-1 1,1 0 0,0 0 0,0-1-1,0 1 1,0 0 0,0 0 0,0-1 0,0 0-1,0 1 1,0-1 0,0 0 0,0 0-1,1 0 1,-1 0 0,0 0 0,0 0-1,3-2 1,-1 1 0,0 0 0,0 0 0,0 0 0,0-1 0,-1 1-1,1-1 1,-1 0 0,1 0 0,-1-1 0,0 1 0,0-1 0,3-3 0,0-1 12,-1 0 1,0-1-1,0 0 0,-1 0 1,1 0-1,-2 0 1,0-1-1,0 0 1,3-11-1,-3 0 48,0 0 0,-1 0-1,-1-23 1,-1 42 172,1 3 21,13 27 129,-5-11-449,0 1-1,1-2 1,13 18 0,-8-15-1792,1-1-6400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59.1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13952,'3'10'61,"1"-1"0,0 0 0,0 0 0,9 13 0,-7-12 28,0 0 0,-1 0 0,5 14 0,2 19 214,-3 1 0,-2 1 0,-1-1 0,-1 70 0,5 12-306,-3-35 1093,-7-90-1088,0-1-1,1 1 1,-1 0-1,0-1 1,0 1-1,0-1 0,1 1 1,-1-1-1,0 1 1,0-1-1,1 1 1,-1-1-1,0 1 0,1-1 1,-1 1-1,1-1 1,-1 0-1,0 1 0,1-1 1,-1 0-1,1 1 1,-1-1-1,1 0 1,-1 0-1,1 1 0,0-1 1,-1 0-1,1 0 1,-1 0-1,1 0 0,-1 0 1,1 0-1,0 0 1,-1 0-1,1 0 1,-1 0-1,1 0 0,-1 0 1,1 0-1,0 0 1,-1 0-1,1-1 1,-1 1-1,1 0 0,-1 0 1,1-1-1,-1 1 1,1-1-1,29-15-7,-9 0-113,-1-1-1,31-35 1,5-12-5730,-39 43-1255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59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481 68 4992,'-2'4'0</inkml:trace>
  <inkml:trace contextRef="#ctx0" brushRef="#br0" timeOffset="1">0 61 15616,'10'-3'0,"7"2"-256,7-3 128,9-3 128,1 0 0,6-1-256,1-1 128,3 0-512,-4 3 0,-1-1-8960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3:59.8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 0 12544,'-10'15'36,"-7"10"502,-17 34 0,30-49-421,-1 0 0,2 0 0,0 0 0,0 0 0,0 1 0,2-1 0,-2 13 0,3-15-93,-1 0 0,1 0 0,1 0 0,0 0 0,0 0 0,0-1 0,1 1 0,0 0 0,1-1 0,0 1 0,5 8 0,-6-12-15,0-1 0,1 1 1,-1-1-1,1 0 0,0 0 1,0 0-1,0 0 0,0-1 1,1 1-1,-1-1 0,1 0 1,0 0-1,-1 0 0,1 0 1,0-1-1,0 1 0,0-1 1,0 0-1,1 0 0,-1-1 1,0 1-1,0-1 0,5 0 1,-3 0-17,1-1 0,0 1 0,-1-1 0,1 0 0,-1-1 0,1 0 0,-1 0 0,0 0 0,0-1 0,0 0 0,0 0 1,0 0-1,0-1 0,-1 0 0,0 0 0,0 0 0,0-1 0,0 1 0,-1-1 0,1 0 0,-1-1 0,-1 1 0,1-1 0,-1 0 1,0 0-1,0 0 0,-1 0 0,1 0 0,-1 0 0,-1-1 0,1 1 0,-1-1 0,0 0 0,-1 1 0,0-1 0,-1-10 1,0 9-207,0-1 1,-1 1-1,0 0 1,-1 0 0,0 0-1,0 0 1,0 0-1,-1 0 1,-1 1 0,1 0-1,-1 0 1,0 0-1,-1 1 1,1 0 0,-1-1-1,-1 2 1,1-1-1,-1 1 1,0 0 0,0 1-1,0-1 1,-15-5-1,3 3-6165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00.2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11008,'59'7'-149,"-22"-2"-65,-21-4 337,0 1-1,-1 1 1,29 8 0,-43-11 261,-4 1 21,-92 17 1329,29-9-4044,49-7-5327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01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0 8064,'2'3'-46,"0"-1"77,-1 0 1,1 0 0,-1 0 0,1 1 0,-1-1 0,0 0-1,0 1 1,0-1 0,1 4 0,-2-4 87,0 0 0,-1 1 1,1-1-1,-1 0 0,1 0 0,-1 0 0,0 0 1,0 0-1,0 0 0,0 0 0,0-1 1,0 1-1,-2 2 0,-4 6 85,1 1 0,1-1-1,0 2 1,0-1 0,1 0 0,0 1-1,1 0 1,0 0 0,1 0 0,0 15-1,1-10-101,2-1-1,0 0 0,0 0 0,2 1 0,0-1 0,1 0 0,7 19 1,-10-33-93,-1 1 0,1-1 0,0 0 0,0 1 0,1-1 1,-1 0-1,0 0 0,1 0 0,-1 0 0,1 0 0,0 0 1,0 0-1,0 0 0,0-1 0,0 1 0,0-1 1,0 1-1,0-1 0,5 2 0,-4-3-32,0 1 0,0-1 0,-1 0 0,1 0-1,0 0 1,0 0 0,0 0 0,-1-1 0,1 1 0,0-1 0,-1 0 0,1 0-1,0 0 1,-1 0 0,1 0 0,-1 0 0,1-1 0,1-1 0,8-6-90,0 0 1,-1-1-1,-1-1 1,0 0 0,0 0-1,-1-1 1,0 0 0,11-22-1,-7 11 179,-2-1 1,-1-1-1,15-50 0,-17 33 1833,-8 50-1812,0 0 0,0 0 0,1-1 0,0 1 1,0 0-1,1-1 0,0 1 0,0-1 0,1 0 1,-1 0-1,7 10 0,47 84 40,-43-82-419,21 25 1,-18-25-1558,2 2-6748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01.7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12416,'5'11'0,"-4"-9"0,-1 0 0,1 0 0,0-1 0,0 1 0,-1 0 0,1 0 0,-1 0 0,1 0 0,-1 0 0,0 0 0,0 0 0,0 3 0,-3-3 726,1-1 150,2 6-750,29 87 386,-17-59-192,-1 1 0,9 62 0,-22-125-349,1 1 1,1-1-1,1 1 1,2-1-1,0 1 1,2 0-1,1 0 1,13-37 0,-18 60 20,0 0 0,0 1 0,0-1 0,0 0 0,1 0 1,-1 1-1,1-1 0,-1 1 0,1 0 0,0-1 0,0 1 1,4-3-1,-4 4 7,-1 1 0,1-1 0,-1 1 0,1-1 0,-1 1 0,1 0 0,0 0 0,-1 0 0,1 0 0,-1 0 0,1 0 0,0 1 0,-1-1 0,1 0 0,-1 1 0,1-1 0,-1 1 0,1 0 0,-1-1 0,1 1 0,-1 0 0,0 0 0,1 0 0,-1 0 0,2 2 0,5 3 38,-1 0 0,0 1 0,-1 0 1,1 0-1,-1 0 0,-1 1 1,0 0-1,0 0 0,0 1 1,4 9-1,-3-1-482,0 1 0,-1-1 1,-1 1-1,4 25 0,-5-21-8749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02.4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10368,'0'5'28,"1"-1"0,0 0 1,0 0-1,0 0 1,1 0-1,-1 0 0,1 0 1,0-1-1,4 8 1,6 10 1116,-8-12-1017,-1 1 0,-1 0 1,1 0-1,-2 1 0,1-1 0,-2 0 0,1 0 0,-2 12 1,2 13 104,4 43 4,5 206 934,-11-282-1166,0-8 10,-3-23 29,0-43 20,6 52-103,1 0 1,1 0-1,1 0 1,9-23 0,-10 32 18,0 1 1,1 0 0,0 0 0,0 0 0,2 0-1,-1 1 1,1 0 0,0 1 0,11-10 0,-15 15 14,0 1 1,0 0 0,0-1-1,1 2 1,-1-1 0,1 0 0,-1 1-1,1-1 1,0 1 0,-1 0 0,1 0-1,0 1 1,0-1 0,0 1-1,0 0 1,0 0 0,0 0 0,0 0-1,-1 1 1,1 0 0,0-1 0,0 1-1,0 1 1,-1-1 0,1 1-1,-1-1 1,1 1 0,-1 0 0,4 3-1,5 3 42,-1 1 0,0 0-1,0 1 1,-1 0-1,0 1 1,13 19 0,-16-20-12,-1-1 0,-1 1 0,1 0 1,-2 0-1,1 0 0,-1 0 0,-1 1 1,0 0-1,-1 0 0,0 0 0,0 0 1,-1 0-1,-1 18 0,0-22 49,-1 0 0,0 0-1,-1 0 1,0 0 0,0 0-1,0 0 1,-1-1 0,0 1-1,0-1 1,-1 1 0,0-1-1,0 0 1,0-1 0,-1 1-1,1-1 1,-1 0 0,-1 0-1,1 0 1,-1-1 0,0 1-1,0-1 1,-7 3-1,0-1-31,0 0 0,-1-1-1,0-1 1,1 0 0,-2-1-1,-26 3 1,29-5-101,1 0 0,-1-1 0,1-1 0,0 0 0,-1 0 0,1-1 0,0-1 0,0 1 0,-15-7 0,22 7-483,0 0-1,1 0 1,-1-1 0,1 1 0,-1-1 0,1 1-1,0-1 1,0 0 0,0 0 0,0-1 0,-2-3-1,-10-14-5323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02.8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0 12800,'-1'24'1088,"-6"48"0,5-51-939,0 0 0,2 0 1,0 0-1,1 1 0,1-1 1,10 39-1,-11-56-119,0-1 0,0 1 1,0-1-1,0 1 0,1-1 1,0 0-1,0 0 0,-1 0 1,2 0-1,-1 0 0,0 0 0,1-1 1,-1 1-1,5 3 0,-5-5-23,0 0-1,0 1 0,1-1 0,-1-1 0,0 1 1,0 0-1,1 0 0,-1-1 0,0 1 0,1-1 1,-1 0-1,1 0 0,-1 0 0,0 0 0,1 0 1,-1-1-1,1 1 0,-1-1 0,0 1 1,0-1-1,1 0 0,3-2 0,2-1-22,0-1 1,0 0-1,0 0 0,-1-1 0,1 0 1,-2-1-1,1 1 0,-1-1 0,0-1 1,0 1-1,0-1 0,-1 0 0,5-13 1,-6 15 21,-2 0 1,1 0 0,-1-1 0,0 0-1,0 1 1,-1-1 0,0 0 0,0 0 0,-1 0-1,1 1 1,-2-1 0,1 0 0,-1 0-1,0 0 1,0 0 0,-1 1 0,1-1-1,-2 0 1,-2-6 0,3 10 11,0 0 1,0 0-1,0 0 1,-1 0-1,1 0 1,-1 1 0,0-1-1,1 1 1,-1-1-1,0 1 1,0 0-1,-1 0 1,1 1-1,0-1 1,-1 1-1,-3-2 1,-7 0-339,1 0 0,0 1 0,-15-1 0,6 0-1595,0 1-7258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03.5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215 0 11264,'-1'5'295,"0"0"0,1 0 0,-2 0 0,1 0 1,-1 0-1,1 0 0,-1 0 0,0-1 0,-1 1 0,1-1 1,-7 8-1,-6 12-296,-19 43 15,3 1 0,-43 143 1,71-201-1514,0 0 0,-1-1 1,-8 16-1,0-1-3898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06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0 126 7296,'6'0'89,"15"1"-188,-21-1 138,0 0 1,1 0 0,-1 0 0,0 0-1,0 0 1,1 0 0,-1 0 0,0 0-1,0 0 1,1 0 0,-1-1 0,0 1-1,0 0 1,1 0 0,-1 0 0,0 0-1,0 0 1,1 0 0,-1-1 0,0 1-1,0 0 1,0 0 0,1 0 0,-1 0-1,0-1 1,0 1 0,0 0 0,0 0-1,1-1 1,-1 1 0,0 0 0,0 0-1,0-1 1,0 1 0,0 0-1,0 0 1,0-1 0,0 1 0,0 0-1,0 0 1,0-1 0,0 1 0,0 0-1,0 0 1,0-1 0,0 1 0,0 0-1,0 0 1,0-1 0,0 1 0,0 0-1,-1 0 1,1-1 0,0 1 0,-1-1 57,1 1 1,0-1 0,-1 0-1,1 1 1,-1-1-1,1 1 1,-1-1-1,0 1 1,1-1 0,-1 1-1,1 0 1,-1-1-1,0 1 1,1 0 0,-1-1-1,0 1 1,0 0-1,1 0 1,-2 0 0,2 0-63,0 0 1,-1 0-1,1 0 1,0 0-1,-1 0 1,1 0-1,0 0 0,-1 0 1,1 0-1,0 0 1,-1 0-1,1 1 1,0-1-1,0 0 1,-1 0-1,1 0 1,0 1-1,0-1 1,-1 0-1,1 0 1,0 1-1,0-1 1,0 0-1,-1 0 1,1 1-1,0-1 1,0 0-1,0 1 0,0-1 1,0 0-1,0 0 1,-1 1-1,1-1 1,0 0-1,0 1 1,0-1-1,0 0 1,0 1-1,0-1 1,0 0-1,1 1 1,-1-1-1,0 0 1,0 1-1,0-1 1,5 24 109,1-1 1,1 0-1,15 34 1,5 14 189,-22-55 430,-8-24-187,-8-28-278,11 35-289,-12-40 241,3 0 0,-6-61 1,15 98-245,-1 1 0,2-1 0,-1 0 1,0 0-1,1 1 0,-1-1 0,1 0 1,0 1-1,1-1 0,-1 0 0,0 1 1,1 0-1,0-1 0,0 1 0,0 0 1,0 0-1,1 0 0,-1 0 0,1 0 1,-1 1-1,1-1 0,0 1 0,0 0 1,0-1-1,1 1 0,-1 1 0,0-1 1,1 0-1,-1 1 0,7-2 0,2 0-555,0 0-1,0 1 1,0 0-1,0 1 1,0 1-1,1 0 1,-1 0-1,18 3 1,-5 1-7069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03.9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14336,'1'4'61,"0"1"0,0-1 0,0 0 0,1 0 0,0 0 0,0 0 1,0 0-1,0 0 0,1 0 0,0-1 0,-1 1 0,1-1 1,0 0-1,5 4 0,11 14 311,-1 1 1,-1 1-1,-2 0 0,20 38 1,-16-28-81,-4-7-931,73 118 2442,-56-97-5020,2-2-5140,-26-34 4688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04.2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1 12544,'-3'6'0,"-1"7"384,5-8 128,6-7 128,0 4 0,1-2 256,2 9-1,1 3-767,0 7 128,0 7-128,1 7 128,2 3-256,-6-3 128,-1-6-384,-3-2 0</inkml:trace>
  <inkml:trace contextRef="#ctx0" brushRef="#br0" timeOffset="1">76 313 2944,'7'0'0,"0"0"-1792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04.6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14720,'6'11'0,"-1"8"-128,5-10 128,-2-3-3328,0 0 128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05.0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0 13056,'6'42'426,"-1"-1"1,-2 79 0,-25 85 831,18-194-1140,2-16 15,2-18 22,2 10-165,0 1 1,1 0 0,1 0 0,0 0 0,1 0 0,7-14 0,43-63-55,-52 84 73,0 0 0,1 1 0,-1 0 0,1 0 0,0 0 0,1 0 1,-1 0-1,1 1 0,-1 0 0,1 0 0,0 0 0,0 0 0,10-3 1,-12 6-6,0-1 1,0 1-1,0-1 1,0 1-1,0 0 1,0 0 0,0 0-1,0 1 1,0-1-1,-1 1 1,1-1-1,0 1 1,0 0 0,0 0-1,-1 0 1,1 1-1,0-1 1,-1 1-1,1-1 1,-1 1 0,0 0-1,1 0 1,-1 0-1,0 0 1,0 0-1,0 1 1,2 3 0,4 6-223,-1 1 0,0-1 0,0 1 1,-2 0-1,9 26 0,-10-21-2603,0 0-1,2 19 1,-5-16-720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05.4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234 15 9856,'5'12'294,"-4"-12"-241,-1 1-1,1 0 1,-1-1 0,0 1-1,1 0 1,-1-1 0,0 1-1,0 0 1,1-1 0,-1 1-1,0 0 1,0 0 0,0-1-1,0 1 1,0 0-1,0 0 1,0-1 0,0 1-1,0 0 1,0 0 0,0-1-1,-1 1 1,1 0 0,0-1-1,-1 1 1,1 0 0,0-1-1,-1 1 1,1 0 0,0-1-1,-1 1 1,1-1 0,-1 1-1,0 0 1,1-1 0,-1 0-1,1 1 1,-1-1 0,0 1-1,-1 0 1,-8 8 271,0 2-1,0-1 1,1 1-1,1 1 1,-1 0 0,2 0-1,-10 20 1,14-26-299,1 0 1,0 1 0,0-1-1,0 1 1,1 0 0,0 0-1,0-1 1,1 1 0,0 0-1,0 0 1,1 0 0,-1-1-1,1 1 1,1 0 0,-1-1-1,1 1 1,5 10 0,-6-15-46,0 0 0,0 0 0,0-1 0,0 1 0,0 0 0,0-1 0,0 1 0,1-1 0,-1 1 0,1-1 0,-1 0 0,1 0 0,0 1 0,-1-1 0,1 0 0,0 0 0,0-1 0,-1 1 0,1 0 0,3 0 0,-2-1-57,0 1 0,1-1 0,-1 0 0,0 0 0,0-1 0,1 1 0,-1-1 0,0 1 0,0-1 0,1 0 0,3-2 0,1-1-73,-1 1 1,1-2 0,-1 1-1,0-1 1,0 0 0,-1-1-1,1 1 1,10-14 0,-10 10 269,-1-1 1,0 0 0,-1-1-1,1 1 1,-2-1 0,0 0 0,3-13-1,1-10 635,2-37-1,-3 24-455,-7 47-294,-1 0 0,1-1 0,0 1 0,0 0 0,0-1 0,0 1 0,0 0 0,0-1 0,0 1 0,0 0 0,0-1 0,0 1 0,0-1 0,0 1 0,0 0 0,1-1 0,-1 1 0,0 0 0,0-1 0,0 1 0,0 0 0,1-1 0,-1 1 0,0 0 0,0 0 0,1-1 0,-1 1 0,0 0 0,0 0 0,1-1 0,-1 1 0,0 0 0,1 0 0,0-1 0,5 14 101,-1-3-88,14 31 59,-2 0 1,-1 2 0,-3-1 0,13 66 0,-22-87-38,-2-1 1,0 1-1,-1 0 1,0-1-1,-2 1 1,-1 0-1,-1 0 0,0-1 1,-1 1-1,-2-1 1,-14 36-1,13-42-16,-1-1 1,0 0-1,-1 0 0,0-1 1,-1 0-1,-1-1 0,0 0 0,0 0 1,-1-2-1,0 1 0,-1-1 1,-15 8-1,3-4-781,-1-2 1,0 0-1,-1-1 0,0-2 1,-47 9-1,-22-1-7413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06.5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 4224,'3'1'319,"1"0"0,0 0 0,-1 0 0,1-1 0,0 1 0,0-1 0,-1 0 1,1 0-1,0-1 0,5 0 0,16-1 11,116 3 1246,261-11-80,-162-14-1390,-165 22 812,-61-2-2753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07.2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5120,'24'15'533,"-16"-9"555,10 7-551,0-1-1,25 11 1,20 13 178,85 67 693,-147-102-1382,0-1 0,0 1 0,0 0-1,0 0 1,0 0 0,0 0 0,0 0-1,0 0 1,0 0 0,-1 0 0,1 0-1,0 0 1,-1 0 0,1 0 0,-1 1-1,1-1 1,-1 0 0,0 0 0,0 1-1,1-1 1,-1 0 0,0 0 0,0 1 0,0-1-1,0 0 1,0 1 0,-1-1 0,1 0-1,0 0 1,-1 1 0,1-1 0,-1 0-1,1 0 1,-1 0 0,1 1 0,-1-1-1,0 0 1,1 0 0,-1 0 0,0 0-1,-1 1 1,-6 6 80,1-1 1,-1 0-1,0-1 0,-12 8 1,8-5-35,-3 2 95,1 1 1,0 0-1,1 1 1,0 1 0,1 0-1,-16 24 1,24-33-226,3-4-36,1 0-1,-1 0 1,0 0-1,1 0 1,-1-1-1,0 1 1,1 0-1,-1 0 1,1 0-1,0 0 1,-1 0-1,1 1 1,0-1-1,-1 0 1,1 0-1,0 0 1,0 0-1,0 0 1,0 0 0,0 0-1,0 0 1,1 1-1,-1 1 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08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 9728,'21'0'426,"0"-1"1,41-7 0,-32 4-98,0 1 0,48 1 1,-28 1-38,142 3 556,62-4-54,-242 1-769,-3-1 30,0 2-1,0-1 0,-1 1 0,1 0 0,0 1 0,0 0 0,0 0 0,15 5 0,-23-6-96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4:08.5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12928,'1'4'16,"0"1"0,1-1 0,-1 0 0,1 0 0,0 1 0,0-1 0,3 5 0,-1-5 82,0 0-1,0 1 1,0-1 0,-1 1 0,1 0 0,2 6 0,13 19 241,-9-19-205,1 0 1,0-1 0,0-1 0,1 1 0,0-2 0,20 11 0,84 33 649,-92-43-614,-23-8-161,0-1 0,1 1 0,-1-1 0,0 1 0,1 0 0,-1 0 0,0-1 0,0 1 0,0 0 0,0 0 0,0 0 0,0 0 0,0 1 0,0-1 0,0 0 0,0 0 0,-1 0 0,1 1 0,0-1 0,-1 0 0,1 1 0,-1-1 0,1 1 0,-1-1 0,0 0 0,0 1 0,0-1 0,0 1-1,0-1 1,0 1 0,0-1 0,0 1 0,0-1 0,-1 1 0,1-1 0,-1 0 0,1 1 0,-2 1 0,-2 8 11,-2-2 1,1 1-1,-1 0 0,-9 10 0,2-2 41,13-18-60,-180 269 553,145-218-704,29-65-3092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11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8576,'0'0'0,"-7"2"-512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07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4096,'-3'1'0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12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4864,'3'-4'0,"-2"-6"0,2 6 0,-3 3 384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18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9088,'4'3'-11,"-3"-3"17,-1 1 0,1-1-1,0 1 1,0-1 0,0 1-1,-1-1 1,1 0 0,0 1 0,0-1-1,0 0 1,0 1 0,-1-1-1,1 0 1,0 0 0,0 0 0,0 0-1,0 0 1,0 0 0,0 0-1,0 0 1,-1 0 0,1-1 0,0 1-1,0 0 1,0 0 0,0-1-1,1 0 1,-1 0 101,14-7 127,5-3-187,-1 1-1,1 0 0,0 2 0,1 1 0,27-7 1,-47 14-17,1-1 1,-1 1-1,0 0 1,0-1-1,1 1 1,-1 0-1,0 0 1,0 0 0,1 0-1,-1 0 1,0 0-1,1 0 1,-1 0-1,0 0 1,0 1-1,1-1 1,-1 1-1,0-1 1,0 1 0,0-1-1,0 1 1,0 0-1,0-1 1,0 1-1,0 0 1,0 0-1,0 0 1,0 0-1,0 0 1,0 0 0,0 0-1,-1 0 1,1 0-1,0 1 1,1 4 64,-1-1 1,0 0-1,0 0 1,-1 1-1,0-1 1,0 10 0,0-6 43,-11 117 693,10-118-356,1-1-5027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0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2461 0 7424,'-2'8'-228,"2"-8"224,0 0-1,0 0 1,0 0 0,0 0 0,-1 0 0,1 0-1,0 0 1,0 0 0,0 0 0,0 0 0,0 0 0,0 1-1,0-1 1,0 0 0,0 0 0,0 0 0,0 0 0,0 0-1,0 0 1,0 0 0,0 0 0,0 0 0,0 0-1,0 1 1,0-1 0,0 0 0,0 0 0,0 0 0,0 0-1,0 0 1,0 0 0,0 0 0,0 0 0,0 0 0,0 0-1,0 0 1,0 1 0,0-1 0,0 0 0,0 0 0,1 0-1,-1 0 1,0 0 0,0 0 0,0 0 0,0 0-1,0 0 1,0 0 0,0 0 0,0 0 0,0 0 0,0 0-1,0 0 1,0 0 0,1 0 0,-1 0 0,0 0 0,0 0-1,0 0 1,0 0 0,0 0 0,1 0 512,-16 7 772,-18 17-1045,2 0-1,0 3 1,2 0 0,1 2-1,-33 44 1,-25 44 354,-7 9 207,72-100-661,-2-1 1,-40 35 0,-31 21 227,-117 128-1,167-155-31,-52 83 0,91-127-202,3-6-63,0 0 0,0 0 0,0 0 0,-1-1 0,1 1 0,-1-1 0,0 1 0,0-1 0,-4 3 0,-48 44 60,31-30-72,-28 33 1,26-24-13,-1-2 1,-43 36 0,-13 13 71,44-37-100,-147 144 242,168-168-278,0-2 1,-24 14 0,22-15-1,1 1 1,-20 17 0,-69 77 149,97-96-128,0 0 0,-18 12 0,19-15 0,0 0 0,0 0 0,1 1 0,-15 19 0,-2 5 2,-39 39 1,-14 17-30,58-63-94,-2 0 0,-51 43 1,-43 18-115,26-1-298,90-85 533,-1 0 17,1 0 0,0 0 1,0 1-1,-1-1 1,1-1-1,0 1 1,-1 0-1,1 0 1,-1 0-1,1-1 1,-1 1-1,-3 0 1,-3 2-11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2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10 7552,'0'0'533,"-25"-9"1238,19 8-1664,0 1 1,0 0-1,1 1 0,-1-1 1,0 1-1,1 0 1,-1 1-1,1-1 1,-1 1-1,1 0 0,0 1 1,0-1-1,-6 4 1,4-2 37,-1 1 1,1 0 0,1 0 0,-1 0 0,1 1-1,0 0 1,0 0 0,-6 10 0,9-12-111,1 0-1,-1 0 1,1 1 0,0-1 0,0 1 0,1-1 0,-1 1 0,1 0 0,0-1 0,0 1 0,1 0 0,-1 0-1,1 0 1,0 0 0,1-1 0,-1 1 0,1 0 0,0 0 0,0 0 0,0-1 0,1 1 0,-1-1 0,1 1-1,0-1 1,1 1 0,-1-1 0,1 0 0,0 0 0,0 0 0,0-1 0,0 1 0,1-1 0,-1 1-1,1-1 1,0 0 0,0-1 0,0 1 0,1-1 0,-1 0 0,0 0 0,1 0 0,0 0 0,5 1 0,-3-1-35,0 0 0,1-1 0,-1 0 0,1 0 0,-1 0 0,1-1 0,-1 0 0,11-2 0,-16 2 0,0-1 0,0 1 0,0-1 0,0 0 0,0 0 0,0 0 0,0 0 0,0 0 0,-1 0 0,1 0 0,0-1 0,-1 1 0,1-1 0,-1 1 0,1-1 0,-1 0 0,0 1 0,1-1 0,-1 0 0,0 0 0,0 0 0,-1 0 0,1 0 0,0 0 0,0 0 0,-1 0 0,0 0 0,1 0 0,-1-1 0,0 1 0,0 0 0,0-4 0,-1-2 29,-1-1 0,1 1 0,-1 0 0,0 0 0,-1 1 0,0-1 0,0 1 0,-1-1 0,0 1 0,0 0 1,-1 0-1,0 0 0,0 1 0,0 0 0,-1 0 0,0 0 0,0 1 0,-1 0 0,1 0 0,-1 0 0,-8-3 1,11 5-826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3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5888,'-6'3'378,"5"-3"-255,0 0 1,1 0-1,-1 1 0,0-1 0,0 0 0,1 1 1,-1-1-1,0 1 0,1-1 0,-1 1 0,0-1 0,1 1 1,-1-1-1,1 1 0,-1 0 0,1-1 0,-1 1 1,1 0-1,-1-1 0,1 2 0,8 6 1797,4 28-1397,-2 1-1,-2-1 1,7 56 0,-14-78-441,0 0 0,0-1 0,-1 1 1,-1-1-1,-1 1 0,-3 16 1,7-38-60,1-1 0,1 1 0,-1 0 0,1 0 0,0 1 1,1-1-1,0 1 0,0 0 0,1 0 0,0 1 0,0-1 1,9-6-1,-13 11-25,1 0 0,0-1 0,0 1 0,0 1 0,0-1 0,1 0 0,-1 1 0,0-1 0,1 1 0,-1 0 0,1 0 0,-1 1-1,1-1 1,0 1 0,-1 0 0,1 0 0,0 0 0,-1 0 0,1 0 0,-1 1 0,1 0 0,0-1 0,-1 2 0,0-1 0,1 0 0,-1 1 0,0-1 0,1 1 0,-1 0 0,0 0 0,0 0 0,5 5 0,-2-1 6,0-1-1,0 1 1,0 1-1,-1-1 1,0 1 0,-1 0-1,1 0 1,3 9-1,-6-12 22,-1-1 0,0 1 0,0 0 0,0 0 1,0 0-1,-1 0 0,0 0 0,0 0 0,0 0 0,0 0 0,0 0 0,-1 0 0,0 0 0,0 0 0,0 0 0,0 0 0,0 0 0,-1 0 0,-2 4 1,-3 2 38,1-1 1,-2 1 0,1-1 0,-1-1 0,-1 1 0,0-1 0,0-1 0,0 0 0,-1 0-1,0-1 1,0 0 0,-1 0 0,0-1 0,1-1 0,-2 0 0,1 0 0,0-1 0,-1-1-1,0 0 1,1 0 0,-1-1 0,0-1 0,-21-1 0,30 0-284,0 1 1,1-1 0,-1 1-1,0-1 1,1 0-1,-1 0 1,0 0 0,1-1-1,-1 1 1,1 0-1,0-1 1,0 0 0,-1 1-1,1-1 1,0 0-1,0 0 1,1 0 0,-1-1-1,0 1 1,-1-4-1,-8-13-6991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4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0 11264,'0'3'218,"0"-1"1,0 1 0,0-1-1,0 1 1,0-1 0,0 1-1,1-1 1,-1 1 0,1-1-1,0 1 1,1 2 0,7 26 125,-2 1 0,-1-1 1,-1 1-1,-2 0 0,-1 0 1,-3 45-1,0-66-291,-1 0 0,0 0 0,-1 0 0,0 0 0,-1 0 0,0-1 0,0 0-1,-1 0 1,-1 0 0,0 0 0,0-1 0,0 0 0,-1 0 0,-1-1 0,0 0 0,0 0 0,0-1-1,-1 0 1,0 0 0,0-1 0,-1 0 0,1-1 0,-1 0 0,-13 4 0,21-8-230,0-1-1,-1 1 1,1-1 0,0 0 0,0 0 0,0 0-1,-1 0 1,1 0 0,0 0 0,-4-1 0,3 0-443,0-1 0,0 1 0,0 0 1,0-1-1,1 0 0,-1 1 0,1-1 0,-1 0 1,1 0-1,0-1 0,-3-2 0,-10-12-4158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4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13440,'-1'11'0,"-2"6"0,6-11 128,2-6-128,2-2 128,0-2-128,0 2 0,-3-3-128,0 3 128,0 0-3328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5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93 11008,'0'-2'6,"0"1"0,0 0 1,0 0-1,0 0 0,0 0 1,0 0-1,1 0 0,-1 0 1,0 0-1,1 0 0,-1 0 0,1 0 1,-1 0-1,1 0 0,-1 0 1,1 0-1,-1 0 0,1 1 1,0-1-1,0 0 0,-1 0 1,1 1-1,0-1 0,0 0 1,0 1-1,0-1 0,0 1 1,0-1-1,0 1 0,0-1 1,1 1-1,4-1 61,-1 0 0,1 0 0,0 1 0,-1 0 0,8 1 0,-9 0-39,0-1 1,0 0-1,-1 0 1,1 0-1,0 0 1,0-1-1,0 1 0,0-1 1,-1 0-1,6-2 1,-9 3-1,1 0 0,-1 0 0,0-1 0,1 1 1,-1 0-1,1-1 0,-1 1 0,0-1 0,1 1 0,-1 0 0,0-1 0,1 1 1,-1-1-1,0 1 0,0-1 0,0 1 0,1-1 0,-1 1 0,0-1 0,0 1 1,0-1-1,0 1 0,0-1 0,0 1 0,0-1 0,0 1 0,0-1 0,0 1 1,0-1-1,-10-17 533,6 15-509,1 0 0,0 0 1,0 0-1,-1 0 0,0 1 0,-6-5 1,8 7-36,0-1 1,0 0-1,1 1 1,-1 0-1,0-1 1,0 1-1,1 0 1,-1 0-1,0 0 1,0 0-1,0 0 1,1 0-1,-1 0 1,0 1-1,0-1 1,0 1-1,1-1 1,-1 1-1,0 0 1,1 0-1,-2 0 1,0 2 26,1-1 1,-1 0 0,1 0 0,0 1 0,0-1 0,0 1-1,0 0 1,0 0 0,1-1 0,-3 7 0,0 2 82,1 1 1,0-1-1,0 1 0,1-1 1,0 18-1,1-12 41,2 0-1,3 30 0,-2-40-147,-1 1 1,1 0-1,0-1 0,1 1 0,0-1 0,0 0 0,0 0 0,6 8 0,-7-13-228,-1 0 0,1 0 0,0-1 0,0 1 0,-1-1 0,1 1 0,0-1 0,0 0 0,0 0 0,0 0 0,1 0 0,-1 0 0,0 0 0,0-1 0,4 1 0,11 3-8261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5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1 12416,'-4'4'131,"1"1"1,-1-1-1,0 1 1,0-1 0,-8 6-1,8-6 92,-1-1-1,1 1 0,0 0 1,1 0-1,-1 0 1,-4 8-1,2-2-48,0 1 0,2-1-1,-1 1 1,1 0-1,1 0 1,-3 11 0,6-19-165,-1 0 1,1 0 0,0 0-1,0 0 1,0 0-1,0 0 1,0 0-1,1 0 1,-1 0 0,1 0-1,0 0 1,0-1-1,0 1 1,0 0-1,1 0 1,-1-1 0,1 1-1,-1-1 1,1 1-1,0-1 1,0 0-1,0 1 1,0-1 0,0 0-1,1-1 1,-1 1-1,1 0 1,4 2 0,0-1-371,1 1 1,-1-1 0,1-1 0,0 1 0,9 0 0,24 1-5373,-19-4 827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5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15360,'9'20'105,"0"1"1,-2 0-1,0 0 1,7 45-1,0 88 928,-11-101-661,15 83-1,-18-135-371,1 0 0,-1 0 0,0 0 0,1 0 0,0 0 0,-1 0 0,1-1 0,-1 1 0,1 0 0,0 0 0,-1 0 0,1-1 0,0 1-1,0 0 1,0-1 0,0 1 0,-1-1 0,1 1 0,0-1 0,0 0 0,0 1 0,0-1 0,0 0 0,0 1 0,0-1 0,0 0 0,0 0-1,0 0 1,0 0 0,0 0 0,0 0 0,1 0 0,-1 0 0,0-1 0,0 1 0,0 0 0,0-1 0,1 0 0,8-2-19,-1 0 1,0-1 0,10-5 0,-13 6-13,18-9-432,22-14 1,-15 1-2766,-7-4-5291,-15 14 6322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07.5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1 147 10880,'7'-4'68,"0"1"0,0 0 0,1 0 0,-1 0 0,1 1 0,-1 0 0,1 1 0,11-1 0,-8 1 36,-1-1 0,0 0-1,1-1 1,11-4-1,-17 5-55,-1 0-1,1 0 0,-1 0 1,0-1-1,0 1 0,0-1 1,5-5-1,-7 7-36,-1-1 1,0 1-1,0-1 0,-1 1 0,1-1 1,0 1-1,0-1 0,-1 0 1,1 0-1,-1 1 0,0-1 1,1 0-1,-1 1 0,0-1 1,0 0-1,0 0 0,0 0 0,0 1 1,-1-1-1,1 0 0,0 0 1,-1 1-1,1-1 0,-2-2 1,0 1 3,1 0 1,0 1-1,-1-1 0,0 1 1,1 0-1,-1-1 1,0 1-1,0 0 1,0 0-1,-1 0 1,1 1-1,0-1 0,-1 0 1,1 1-1,-1 0 1,1-1-1,-1 1 1,0 0-1,0 0 1,1 1-1,-1-1 0,0 0 1,0 1-1,0 0 1,0 0-1,0 0 1,0 0-1,-3 1 1,2-1 14,-1 0 0,1 1 1,0 0-1,-1-1 0,1 2 0,0-1 1,0 0-1,0 1 0,0 0 1,0 0-1,0 0 0,1 1 1,-1-1-1,1 1 0,-1 0 1,1 0-1,0 0 0,-4 5 1,2 0 42,1 0 0,0 0 1,1 1-1,0-1 1,0 1-1,1 0 0,0 0 1,0 0-1,1 0 1,0 0-1,1 0 0,0 0 1,2 17-1,0-12-14,1 0 0,0 0 0,1-1 0,1 1-1,0-1 1,1 0 0,0-1 0,12 18 0,-15-25-10,1-1 1,-1 0-1,1 0 1,0-1-1,0 1 1,0-1-1,0 0 1,1 0-1,-1 0 0,1-1 1,0 0-1,-1 0 1,11 3-1,-11-4-542,0 0-1,1 0 1,-1 0-1,1-1 1,-1 0-1,0 0 1,1 0-1,-1 0 1,1-1-1,5-1 1,9-4-6184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6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 14848,'13'-3'0,"7"-4"384,0 3 0,4-3-384,0 2 0,4-2 0,-2 0 0,-2 2 0,0-2 0,-2 0-640,0-1 128,2 0-5248,-2-3 0,-2-4 5888,-3 4 128,0 0-2432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6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13696,'2'-4'0,"4"-10"256,1 13-128,4 1 0,7 0 0,-1 0 128,5 1-256,2-1 0,5 0 0,-6 0 0,2-1 0,-3-2 128,-3 2-384,-1-2 128,-6 3-3840,-1 0 0,0 0 640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6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15232,'40'8'0,"-40"-8"1,1 0 0,-1 1 0,0-1 1,1 0-1,-1 0 0,0 0 1,0 0-1,1 0 0,-1 0 1,0 1-1,0-1 0,1 0 1,-1 0-1,0 1 0,0-1 1,0 0-1,1 0 0,-1 0 0,0 1 1,0-1-1,0 0 0,0 1 1,0-1-1,0 0 0,1 0 1,-1 1-1,0-1 0,0 0 1,0 1-1,0-1 0,0 0 0,0 1 1,0-1-1,0 0 0,-1 1 1,-3 15 211,-1 2 39,6 38 388,3 1-1,18 87 1,-15-106-6122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7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0 8704,'-2'3'151,"0"-1"0,1 0 0,-1-1-1,0 1 1,-1 0 0,1 0 0,0-1 0,0 0 0,-1 1 0,-4 1 0,4-2 18,0 1 0,0-1 0,1 1 0,-1 0 0,0-1-1,1 1 1,-1 1 0,1-1 0,-4 4 0,2 0-59,0 1-1,1-1 1,0 1-1,0 0 1,0 0-1,1 0 1,0 0-1,0 1 1,1-1 0,0 1-1,0-1 1,1 0-1,0 1 1,0-1-1,2 11 1,0-6-21,0 0 0,1-1 1,0 1-1,0-1 0,2 1 0,-1-1 1,1 0-1,1-1 0,7 11 0,-11-17-100,1-1 0,0 1 0,-1-1 0,1 0 0,1 0 0,-1 0 0,0 0 0,1-1 0,-1 1 0,1-1 0,0 0 0,0 0 0,-1 0 0,2-1 0,-1 1 0,0-1 0,0 0 0,0 0 0,0-1 0,1 1 0,-1-1 1,0 0-1,1 0 0,-1 0 0,0 0 0,7-3 0,-6 2-14,0-1 0,-1 0 0,1 0 0,-1 0 0,0 0 0,0-1 0,0 0 0,0 0 0,0 0 0,-1 0 0,1 0 0,-1-1 0,0 0 0,0 0 0,0 0 0,0 0 0,-1 0 0,0 0 0,0-1 0,0 1 0,0-1 0,-1 1 0,2-9 0,-1 4 95,0 0 0,-1-1-1,-1 1 1,0 0 0,0-1-1,0 1 1,-1 0 0,-1-1 0,-3-11-1,4 16-301,-1 0 0,0 0 0,-1 0 0,1 1 0,-1-1 0,0 1 0,0-1 0,0 1 0,-7-6 0,7 6-725,-1 1 0,0 1 0,0-1 0,0 0 0,0 1 0,0 0 0,-6-2 0,-1 0-1006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8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13440,'-3'20'58,"2"-16"-26,0-1 1,0 1-1,1 0 0,-1-1 1,1 1-1,0 0 1,0 0-1,1-1 1,-1 1-1,1 0 0,-1-1 1,1 1-1,2 4 1,6 19 227,-2 1 1,-1-1-1,5 56 1,-10-75-194,2 87 756,-3-74-750,15-44-158,-2 2 11,-8 11-44,1 0 1,0 1-1,0 0 1,1 0-1,9-9 1,-14 16 97,0 0 1,0 1 0,0-1-1,1 0 1,-1 1 0,1 0 0,-1-1-1,1 1 1,-1 0 0,1 0 0,0 1-1,-1-1 1,1 0 0,0 1 0,0 0-1,-1 0 1,1 0 0,0 0-1,0 0 1,0 0 0,-1 1 0,1-1-1,0 1 1,0 0 0,4 2 0,-3-2 43,1 2 1,-1-1 0,0 0 0,0 1 0,0 0 0,0 0-1,-1 0 1,1 0 0,-1 0 0,0 1 0,1 0-1,-2 0 1,1 0 0,0 0 0,-1 0 0,0 0 0,0 0-1,0 1 1,-1-1 0,1 1 0,-1 0 0,0-1 0,0 1-1,-1 0 1,1 0 0,-1-1 0,0 1 0,-1 8 0,-1-2 48,1-1 0,-1 1 1,-1 0-1,0-1 0,0 0 1,-1 0-1,-1 0 0,0 0 1,0 0-1,0-1 0,-13 15 1,9-14-16,0-1 0,0 0 0,-1-1 1,0 0-1,0 0 0,-1-1 0,-14 7 1,20-11-123,-1-1 0,1 1 0,-1-1 0,0 0 1,1-1-1,-1 1 0,0-1 0,0-1 0,0 1 0,0-1 1,0 0-1,0 0 0,0 0 0,0-1 0,0 0 1,0 0-1,-10-5 0,-5-8-1668,17 10 709,1 0-1,0 0 0,0 0 1,0-1-1,1 1 1,0-1-1,0 1 0,0-1 1,-2-7-1,-4-16 43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8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2 12160,'0'0'2,"-1"0"1,1-1-1,-1 1 0,1 0 1,-1 0-1,0 0 1,1 0-1,-1 0 1,1 0-1,-1 0 0,1 0 1,-1 0-1,0 0 1,1 0-1,-1 1 1,1-1-1,-1 0 1,1 0-1,-1 0 0,1 1 1,-1-1-1,1 0 1,-1 1-1,1-1 1,-1 0-1,1 1 0,-1-1 1,1 1-1,0-1 1,-1 1-1,1-1 1,0 1-1,-1-1 1,1 1-1,0 2 34,1-1-1,0 0 1,0 1-1,0-1 1,0 0-1,0 0 1,0 0-1,2 3 1,9 14 472,6 8 166,-2 1 0,-1 0 0,20 53 0,-32-73-614,0 1-1,-1 0 0,0 0 0,-1 0 1,0 0-1,0 0 0,-1 0 0,-1 1 1,1-1-1,-1 0 0,-1 0 1,1 0-1,-2 0 0,1-1 0,-1 1 1,-1-1-1,1 1 0,-6 7 0,2-5-81,-1 0-1,0-1 1,-1 0-1,0-1 1,0 1-1,-1-2 0,0 0 1,-1 0-1,0 0 1,0-2-1,0 1 0,-1-1 1,0-1-1,0 0 1,0-1-1,-21 4 0,28-7-750,0-1 0,0 1 0,0-2-1,-1 1 1,1 0 0,0-1-1,-9-2 1,-10-3-5584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8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15744,'-3'7'0,"-1"5"0,7-7 0,3-3-768,0-2 128,4 0-3072,-4 0 0,0 0-128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9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13696,'1'-2'-8,"0"1"1,1 0 0,-1 0 0,1 0 0,0 1 0,-1-1 0,1 0 0,0 1-1,-1-1 1,1 1 0,0-1 0,0 1 0,-1 0 0,1 0 0,0-1 0,0 1-1,0 1 1,-1-1 0,1 0 0,0 0 0,0 1 0,-1-1 0,3 1 0,8 2-57,4 0-20,1-1 1,19 0-1,-29-2 67,-1 0 0,1-1 0,-1 0 0,1 0-1,-1 0 1,0-1 0,1 1 0,9-6 0,-14 7 21,-1-1 0,0 0 1,1 0-1,-1 0 1,1 0-1,-1 0 0,0 0 1,0 0-1,0 0 1,1 0-1,-1 0 1,0-1-1,-1 1 0,1 0 1,0-1-1,0 1 1,0-1-1,-1 1 0,1-1 1,-1 1-1,1-1 1,-1 1-1,0-1 1,0 0-1,1 1 0,-1-1 1,0 1-1,-1-4 1,0 2 4,1 0 1,-1 0 0,0 0 0,-1 0 0,1 0 0,-1 0 0,1 0-1,-1 0 1,0 1 0,0-1 0,0 1 0,-3-3 0,1 1 12,1 1 1,-1-1 0,-1 1 0,1 1 0,0-1-1,-1 0 1,0 1 0,1 0 0,-1 0 0,0 1-1,0-1 1,0 1 0,0 0 0,-6 0-1,8 0 25,1 1-1,0 0 0,-1 1 0,1-1 0,-1 0 0,1 1 0,-1-1 0,1 1 0,0-1 0,-1 1 0,1 0 1,0 0-1,0 0 0,0 1 0,0-1 0,0 0 0,0 1 0,0-1 0,0 1 0,0 0 0,1 0 0,-1 0 1,1 0-1,-1 0 0,1 0 0,0 0 0,0 0 0,0 0 0,0 0 0,-1 5 0,-1 3 12,1 0-1,0 1 1,1-1 0,0 0-1,1 1 1,0-1 0,1 1-1,3 20 1,4 3 70,16 44 0,-9-33-199,-13-38-305,0-1-1,0 1 1,1-1-1,0 0 1,1 0 0,4 8-1,-7-13 159,0 0 0,1 1 0,-1-1 0,0 0 0,0 1 0,1-1-1,-1 0 1,0 0 0,1 0 0,-1 0 0,1 0 0,-1-1 0,1 1 0,0 0 0,-1-1 0,1 1 0,0-1-1,0 0 1,-1 1 0,1-1 0,0 0 0,0 0 0,-1 0 0,1 0 0,0 0 0,0-1 0,-1 1 0,4-1-1,12-6-4047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29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13952,'-1'8'172,"0"1"0,-1 0 0,0-1 0,0 1-1,-1-1 1,-7 13 0,0 6 182,4-10-206,1 1 0,0 0 1,1 0-1,-1 24 0,4-36-110,1 0 0,0 1 0,0-1 0,0 0 0,1 0 0,0 0 0,0 0 0,1 0 0,0 0 0,0-1 0,0 1 0,1 0 0,-1-1 0,1 1 0,1-1 0,6 9-1,-7-12-202,0 1 0,0-1 0,0 0-1,0 0 1,0 0 0,1 0-1,-1-1 1,1 1 0,-1-1-1,1 0 1,0 0 0,-1 0-1,1-1 1,0 1 0,0-1-1,6 0 1,3 0-1090,1-2 1,-1 0-1,17-4 0,-3 0-4227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30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16767,'4'37'-383,"-2"-35"50,1-6 276,7-7 317,-10 11-252,0 0 0,0-1 0,1 1 1,-1 0-1,0 0 0,1 0 0,-1 0 0,0 0 0,1 0 0,-1 0 0,1-1 0,-1 1 1,0 0-1,1 0 0,-1 0 0,0 0 0,1 1 0,-1-1 0,0 0 0,1 0 0,-1 0 1,1 0-1,-1 0 0,0 0 0,0 1 0,1-1 0,-1 0 0,0 0 0,1 0 0,-1 1 1,0-1-1,0 0 0,1 0 0,-1 1 0,0-1 0,1 1 0,1 2 84,1 1 0,-1 0 1,0 0-1,0 0 0,0 0 0,0 0 0,-1 1 0,0-1 0,0 1 0,0-1 1,1 8-1,-2 53 195,-1-40-187,2 66 338,17 112-1,-17-184-402,-1-13-15,0 0 0,1 0 1,0-1-1,0 1 0,3 9 1,-4-14-26,1 0 1,-1 0 0,1 0 0,0 0 0,-1 0 0,1 0 0,0 0 0,0 0 0,-1 0 0,1 0 0,0-1-1,0 1 1,0 0 0,0-1 0,0 1 0,0 0 0,0-1 0,0 1 0,0-1 0,0 0 0,1 1-1,-1-1 1,0 0 0,0 0 0,0 0 0,0 0 0,1 0 0,-1 0 0,0 0 0,0 0 0,0 0-1,2-1 1,6-1-106,0-1 0,0 0 0,0-1 0,0 1 0,-1-2 0,13-7 0,44-37-2191,-45 32 440,-13 10-751,0 0 0,-1-1 0,10-13 0,-1-3 1609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6:11.7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6784,'10'-1'2,"-8"1"17,1 0 0,-1 0 0,0 0 0,1 0 0,-1 0 0,0 1 0,1-1 0,-1 1 0,2 0 0,15 26 3266,33 12-2822,-22-18-283,-1 2 0,44 46 0,-65-60-216,-4-5 145,0 0 0,0 0-1,-1 1 1,0-1 0,4 7-1,-6-8-65,0-1 0,-1 0 0,1 1 0,0-1-1,-1 0 1,0 1 0,0-1 0,0 1-1,0-1 1,0 1 0,0-1 0,0 0 0,-1 1-1,1-1 1,-2 4 0,-4 7 9,0-1 0,-1 0 0,0 0 0,0-1 0,-1 0 0,-15 16 0,-15 21 75,-2 15 22,33-46 63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08.9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256 57 3840,'-14'7'3616,"22"-19"-1814,-8 11-1772,1 0-1,-1 1 1,0-1-1,1 1 1,-1-1-1,0 0 1,0 1-1,0-1 1,1 0 0,-1 1-1,0-1 1,0 0-1,0 0 1,0 1-1,0-1 1,0 0-1,0 1 1,-1-1-1,1 0 1,0 1-1,0-1 1,0 0-1,-1 1 1,1-1-1,0 1 1,-1-1-1,0 0 1,0-1-8,0 1-1,-1-1 1,0 1 0,1-1 0,-1 1 0,0 0 0,0 0-1,1 0 1,-4-1 0,-4-2 122,0 1 0,-1 0 1,-10-1-1,13 3 57,-1-1 1,1 1 0,-1 1-1,0 0 1,1 0 0,-1 0 0,0 1-1,1 0 1,-10 3 0,13-3-121,0 1 0,0 0 0,0 0 0,0 0 0,0 0 0,1 1 0,-1-1 1,1 1-1,-1 0 0,1 0 0,0 0 0,0 1 0,0-1 0,1 1 1,-1 0-1,1-1 0,-2 5 0,-3 9 67,1-1 0,0 0 0,2 1 0,0 0 0,0 0-1,2 1 1,0-1 0,1 1 0,2 25 0,2-7-43,1 0 0,2 0 0,16 54-1,-21-85-386,22 65 530,-9-42-5675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30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15616,'13'0'0,"6"2"0,-8-2 128,-1 0 0,1 3 0,0-2-128,8 2 0,10-1 256,-3-2-1,2 0-255,3-2 128,3-5-128,-5 1 0,-3-3-767,-4 0 127,0 1-10240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35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11648,'0'0'917,"4"4"-704,43 49 357,75 109 0,-74-93-408,-6-14 84,26 39 276,-48-65-425,-11-18-10,-1 1 0,0 1 0,-1-1 1,8 20-1,-15-17-83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35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9984,'26'20'384,"-26"-20"-43,-1 1-265,1 0-1,-1-1 1,1 1-1,-1 0 1,1 0-1,0-1 1,-1 1-1,1 0 1,0 0-1,-1-1 1,1 1 0,0 0-1,0 0 1,0 0-1,0 0 1,-1-1-1,1 1 1,0 0-1,1 0 1,-1 0-1,0 0 1,0 0 0,0 0-1,6 22 459,12 15-71,1-1 0,2 0 0,25 33 0,-18-29-418,39 76-1,-60-103-335,28 60 1582,-9-28-5768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36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459 0 10112,'-1'16'510,"-1"1"0,0-1 0,-1 0 0,-6 16 0,-7 39 438,14-41-790,1-1-1,2 1 0,1-1 1,1 0-1,1 1 0,2-1 1,10 29-1,-17-57-139,1 1 1,0-1-1,0 0 0,-1 0 1,1 1-1,0-1 1,-1 0-1,1 1 0,-1-1 1,0 0-1,1 0 1,-1 0-1,0 0 0,0 0 1,0 0-1,0 0 1,0 0-1,0 0 0,0 0 1,0 0-1,0-1 1,0 1-1,0 0 0,-1-1 1,1 1-1,0-1 1,0 1-1,-2-1 0,-38 15-60,28-12 47,0-1 1,-1 0 0,1-1 0,-1-1-1,-23-2 1,-71-14 280,55 7-9,12 4-160,21 3 91,-37-9 0,51 10-752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45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9088,'2'8'7,"-2"-6"0,0-1 1,0 0 0,1 0 0,-1 0 0,0 1 0,1-1 0,-1 0 0,1 0 0,-1 0 0,1 0 0,-1 0 0,1 0-1,0 0 1,0 0 0,-1 0 0,1 0 0,2 1 747,-12 54 1357,8 2-1319,8 85 0,0 3-3403,-7-134-4750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46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9984,'1'3'0,"1"-1"0,-1 1 0,1-1 0,-1 0 0,1 1 0,0-1 0,-1 0 0,1 0 0,0 0 0,1-1 0,1 3 0,-2-4 0,0 0 0,0 0 0,0 0 0,0 0 0,0 0 0,0-1 0,0 1 0,0-1 0,0 1 0,0-1 0,-1 0 0,1 1 0,0-1 0,0 0 0,-1 0 0,3-2 0,1 1 46,0 0 0,0 0 1,1 1-1,-1-1 0,1 1 1,-1 0-1,1 1 0,-1 0 1,1-1-1,-1 2 0,1-1 0,0 1 1,-1-1-1,1 2 0,-1-1 1,0 0-1,1 1 0,8 5 1,1 0 137,-1 1 0,-1 0 0,1 1 0,-1 0 0,15 16 0,-21-20-117,-2 1-1,1 1 1,-1-1 0,1 1 0,-2 0 0,1 0 0,-1 0 0,0 0 0,-1 1 0,0 0 0,0 0-1,0 0 1,-1 0 0,0 0 0,1 15 0,-3-12 6,0 1 1,-1-1-1,0 0 0,-1 1 1,0-1-1,-1 0 1,0 0-1,0 0 0,-2 0 1,-9 19-1,8-20 3,-1 1 0,0-1 0,-1-1 0,0 1 0,0-2 0,-1 1 1,-19 14-1,-15 8-3778,27-20-3338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46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0 9600,'-1'2'205,"0"0"0,0 1 0,0-1 1,0 0-1,0 0 0,0 0 0,-1 0 0,1-1 1,0 1-1,-3 2 0,-9 11 1100,9-6-1253,0 0 0,0 0 0,0 0 0,1 1 0,1-1 0,0 1-1,0-1 1,1 1 0,0 0 0,0 17 0,2-23-30,-1 1 1,1 0-1,0 0 0,0 0 0,0-1 1,1 1-1,0 0 0,0-1 1,0 1-1,4 5 0,-4-8-16,0 1 0,0-1 0,0 1 0,1-1 0,-1 0 0,1 0 0,0 0 0,-1 0 0,1 0 0,0 0 0,0-1 0,0 0 0,0 1 0,1-1 0,-1 0 0,5 0 0,-4 0 2,0-1 1,-1 1-1,1-1 1,0 0-1,0-1 1,0 1-1,0-1 1,0 1-1,-1-1 1,1 0-1,0 0 1,-1-1-1,1 1 1,-1-1 0,1 0-1,-1 0 1,0 0-1,1 0 1,-1-1-1,0 1 1,-1-1-1,1 0 1,0 0-1,-1 0 1,0 0-1,1 0 1,-1 0-1,0 0 1,1-5 0,-1 4 0,0 0 1,-1 0-1,0 0 0,0 0 1,0 0-1,0 0 1,0-1-1,-1 1 1,0 0-1,0 0 1,0 0-1,0-1 1,-1 1-1,0 0 1,0 0-1,0 0 1,0 0-1,0 0 1,-1 0-1,0 0 1,0 0-1,0 1 1,0-1-1,0 0 1,-1 1-1,-4-5 1,0 2-424,0 0 1,-1 1 0,0 0 0,0 0 0,0 1 0,0 0 0,-1 0 0,1 1 0,-1 0 0,-11-2 0,3 1-6051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47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4736,'5'0'0,"0"0"-3072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47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 10752,'3'5'199,"0"0"0,0 0 0,1 0 0,0-1 0,0 1 0,0-1 0,0 0 1,8 5-1,-10-8-192,-1 0 1,1 0 0,-1-1 0,1 1 0,0 0 0,-1-1 0,1 0-1,0 1 1,-1-1 0,1 0 0,0 0 0,-1 0 0,1 0 0,0 0-1,0 0 1,-1 0 0,1-1 0,0 1 0,-1 0 0,3-2 0,-1 1 20,0-1 0,-1 0 1,1 1-1,-1-1 1,1-1-1,-1 1 0,0 0 1,1 0-1,-1-1 1,2-3-1,1-1 171,-1 0 0,0 0 0,-1-1 0,0 1 0,0-1 0,0 0 0,2-14 0,-5 3 245,1 0 104,-1 19-544,0 1 0,0-1 0,0 0 0,0 0 0,0 0 0,0 0 0,0 0 1,0 0-1,0 0 0,1 1 0,-1-1 0,0 0 0,0 0 0,0 0 0,0 0 0,0 0 0,0 0 0,0 0 0,1 0 0,-1 0 0,0 0 0,0 0 0,0 0 0,0 0 0,0 0 0,0 0 0,1 0 0,-1 0 0,0 0 0,0 0 0,0 0 0,0 0 0,0 0 0,0 0 0,1 0 0,-1 0 1,0 0-1,0 0 0,0 0 0,0 0 0,0 0 0,0 0 0,0 0 0,1 0 0,-1-1 0,0 1 0,0 0 0,0 0 0,0 0 0,0 0 0,0 0 0,0 0 0,0 0 0,0 0 0,0-1 0,0 1 0,0 0 0,1 0 0,-1 0 0,0 0 0,0 0 0,0-1 0,0 1 0,0 0 1,0 0-1,27 38-811,-22-30 252,1 0 0,-1 0 0,1 0 0,1-1 0,-1 0 0,1 0 0,0-1 0,1 0 0,0 0 0,11 7 0,-1-5-4821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48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12416,'21'38'0,"-21"-38"-4,0 0 1,0 0 0,0 0-1,0 1 1,0-1 0,0 0 0,0 0-1,1 0 1,-1 0 0,0 1-1,0-1 1,0 0 0,0 0-1,0 0 1,0 0 0,0 1 0,0-1-1,1 0 1,-1 0 0,0 0-1,0 0 1,0 0 0,0 0-1,0 0 1,1 1 0,-1-1 0,0 0-1,0 0 1,0 0 0,0 0-1,1 0 1,-1 0 0,0 0-1,0 0 1,0 0 0,0 0-1,1 0 1,-1 0 0,0 0 0,0 0-1,0 0 1,0 0 0,1 0-1,-1 0 1,0 0 0,0 0-1,0 0 1,0-1 0,1 1 0,-1 0-1,2-9 454,-3 2 232,1 20-152,2 4-384,1 0 1,0 0-1,1-1 0,1 1 0,7 15 1,-4-9 65,9 39-1,-11-23 230,-2 0 0,-1 49 0,-2-95-430,0 1 0,1 0 1,0 0-1,0 0 0,0 0 1,1 1-1,5-11 0,-4 8-16,0 1-19,-1 0-1,1 0 1,0 1-1,1 0 0,0 0 1,0 0-1,0 0 1,1 1-1,6-5 1,-9 7-15,0 2-1,0-1 1,0 0 0,1 0-1,-1 1 1,0 0 0,1 0 0,-1 0-1,1 0 1,0 0 0,-1 1 0,1 0-1,0-1 1,-1 1 0,1 1-1,-1-1 1,1 0 0,0 1 0,-1 0-1,1 0 1,3 1 0,1 1 3,0 1 1,0 0-1,0 0 1,-1 1-1,1 0 1,-1 0-1,0 0 1,0 1-1,-1 0 1,10 12-1,-14-16 69,0 1 0,0 0 0,0 0 0,0 0 0,-1 0 0,1 0 0,-1 0 0,0 1 0,0-1 0,0 0 0,0 1-1,0-1 1,-1 1 0,1-1 0,-1 1 0,0-1 0,0 1 0,-1-1 0,1 1 0,-1-1 0,1 1 0,-1-1 0,0 0 0,-1 1 0,1-1-1,0 0 1,-1 0 0,0 0 0,-2 4 0,-2 0 57,0 0 1,0-1-1,-1 0 0,0 0 1,0 0-1,0-1 0,-1 0 0,0-1 1,0 0-1,0 0 0,-9 3 0,0-1 48,-1-1-1,0 0 1,0-1-1,-28 2 1,39-5-167,0-1 0,0 0 0,-1 0 0,1-1 0,0 0 0,0 0 0,0-1 0,-13-4 0,13 3-755,0 0 0,0-1 0,0 0 0,-10-8 0,-5-5-8304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09.3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42 13568,'5'5'0,"4"4"0,5-13 0,0-6 128,7 2 128,6 0-256,-4 0 0,1 1-1664,1 2 0,1 0-5504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48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14464,'-4'9'0,"-5"3"0,7-1 0,4 0 0,3 13 0,3 9 0,-1 1 0,0 2 256,-3 2 128,0 2-128,3-5 0,-1 0-256,1-7 128,-1-7-512,-2-3 0,1 0-10368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48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0 135 9856,'1'2'27,"0"0"1,0-1 0,-1 1-1,1-1 1,0 1 0,0-1-1,1 1 1,-1-1 0,0 0-1,0 1 1,1-1 0,-1 0-1,1 0 1,-1 0 0,1 0-1,-1 0 1,1 0 0,-1-1-1,1 1 1,0 0 0,0-1-1,-1 1 1,1-1 0,0 0-1,2 1 1,9 0 334,-1 0 1,20 0-1,-23-2-227,1 1-24,-1-1 0,0 0 0,1-1 1,-1 0-1,0 0 0,0-1 0,-1 0 0,16-8 0,-21 10-52,0-1-1,1 1 0,-1-1 1,0 0-1,0-1 0,-1 1 1,1 0-1,0-1 1,-1 1-1,1-1 0,-1 0 1,0 0-1,0 0 0,0 0 1,0 0-1,-1-1 0,1 1 1,-1 0-1,0-1 0,0 1 1,0-1-1,0 1 0,-1-1 1,1 0-1,-1-4 0,0 5-19,-1 0 1,1 1-1,-1-1 0,0 0 0,0 0 0,0 0 1,0 1-1,0-1 0,-1 0 0,1 1 0,-1-1 1,0 1-1,0 0 0,1-1 0,-2 1 0,1 0 0,0 0 1,0 0-1,-1 0 0,1 1 0,-1-1 0,1 1 1,-1 0-1,0-1 0,1 1 0,-1 0 0,0 0 1,0 1-1,0-1 0,0 1 0,0-1 0,0 1 1,0 0-1,1 0 0,-1 0 0,0 1 0,0-1 1,0 1-1,0-1 0,0 1 0,0 0 0,-5 3 1,2-1 26,-1 2 1,1-1-1,0 1 1,1 0 0,-1 0-1,1 0 1,0 1-1,0 0 1,1 0 0,0 0-1,0 1 1,0-1-1,1 1 1,0 0 0,0 0-1,-2 12 1,2-10-44,1 1-1,0 0 1,0 0 0,1 0 0,0 0 0,1 0 0,1 0 0,-1 0-1,1 0 1,1 0 0,0 0 0,3 9 0,-3-15 0,-1 0 1,1 0 0,0 0-1,0 0 1,1 0-1,-1-1 1,1 1 0,-1-1-1,1 0 1,0 0-1,0 0 1,1 0 0,-1 0-1,0-1 1,7 4-1,-4-4 5,0 1 0,-1-1 1,1-1-1,1 1 0,-1-1 0,0 0 0,0 0 0,0-1 0,11 0 0,5-2-372,-1-2-1,1 0 1,-1-1 0,0-1-1,21-9 1,-33 10-2280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49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0 9984,'-3'13'198,"3"-11"-78,0 1 1,-1 0-1,0-1 0,1 1 0,-1-1 0,0 1 0,0-1 0,-3 5 1,4-7-87,0 0 0,0-1 1,0 1-1,0 0 1,0 0-1,0 0 0,0 0 1,0-1-1,0 1 0,0 0 1,0 0-1,0 0 1,0 0-1,0-1 0,0 1 1,0 0-1,0 0 1,0 0-1,0 0 0,0-1 1,0 1-1,0 0 0,0 0 1,0 0-1,0 0 1,0-1-1,0 1 0,-1 0 1,1 0-1,0 0 1,0 0-1,0 0 0,0-1 1,0 1-1,0 0 0,-1 0 1,1 0-1,0 0 1,0 0-1,0 0 0,0 0 1,-1 0-1,1 0 0,0 0 1,0 0-1,0 0 1,0 0-1,-1 0 0,1 0 1,0 0-1,-15 0 666,6 4-506,0 0-1,1 1 1,0 0-1,0 0 1,1 1 0,-1 0-1,1 0 1,0 1-1,1 0 1,-11 13 0,10-9-65,0 1 1,1-1 0,0 1-1,1 0 1,0 1 0,1-1 0,-4 17-1,5-10-98,0-1 1,1 1-1,1 0 0,1 0 0,0 0 0,2 0 0,0-1 0,1 1 1,1 0-1,1-1 0,7 20 0,-3-17 39,0 0 0,2-1 1,0 0-1,19 25 0,-24-36-108,1-1 0,0 0 0,1-1-1,0 1 1,0-1 0,1-1 0,-1 1 0,1-2 0,1 1 0,-1-1 0,16 6-1,-23-11-460,-1 0-1,0 1 0,0-1 0,1 0 0,-1 0 1,0 0-1,1 0 0,-1 0 0,0 0 0,1 0 1,-1 0-1,0-1 0,0 1 0,1 0 0,-1-1 1,0 1-1,0-1 0,0 1 0,1-1 0,0-1 1,13-10-3040,-7 4 4305,5-3-3113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50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11520,'3'9'309,"-1"0"0,-1 1 0,0-1 0,0 1 0,-2 18 0,1 1 290,1 175 890,-1-22-1378,3-149-2337,0 3-5703,-3-25 5199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50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0 161 13696,'0'0'-1,"1"1"0,-1-1 1,1 1-1,-1 0 1,1-1-1,-1 1 0,1-1 1,0 1-1,-1-1 0,1 1 1,-1-1-1,1 0 1,0 1-1,-1-1 0,1 0 1,0 0-1,0 1 1,-1-1-1,1 0 0,0 0 1,0 0-1,-1 0 1,1 0-1,0 0 0,1 0 1,-1 0-3,0-1 1,0 0-1,1 1 0,-1-1 1,0 0-1,0 0 1,0 1-1,0-1 1,0 0-1,0 0 0,0 0 1,0 0-1,1-2 1,4-7-14,0-1 1,-1 1 0,4-13 0,-2 5 21,-3 11-22,0-3 171,1 1 0,0 0 1,12-16-1,-16 23-108,1 0 0,-1 1 0,1-1 0,0 0 0,0 1 0,0-1 0,0 1 0,0-1 0,0 1 0,0 0 0,0 0 0,0 0-1,0 0 1,1 0 0,-1 1 0,0-1 0,1 1 0,-1-1 0,1 1 0,-1 0 0,0 0 0,5 0 0,5 3 136,1 0 0,0 1-1,-1 0 1,1 1 0,-1 0 0,22 14-1,-27-15-127,0 1-1,-1-1 0,1 1 0,-1 1 0,0-1 1,-1 1-1,1 0 0,-1 0 0,0 1 1,-1-1-1,0 1 0,6 12 0,-9-15-32,1 0 0,-1 0 1,-1 0-1,1 0 0,-1 0 0,1 1 0,-1-1 0,0 0 0,-1 0 1,1 1-1,-1-1 0,0 0 0,-2 7 0,0-4 29,0 1-1,-1-1 1,1 0-1,-2 0 1,1 0-1,-10 10 1,0-2-329,-1 0 0,-1-1 0,0-1 1,-31 19-1,35-25-635,-14 10-9672,17-11 8494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51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15616,'-5'24'1365,"4"-25"-952,1 4-161,3 15-77,7 25-98,-3-18 0,-1-3 106,0 1 1,-1 0-1,4 46 1,-18-77 50,6 1-234,1-1 0,0 1 0,0-1 0,0 1 0,1-1 0,0 0 0,1 0 0,0 1 0,0-1 0,2-10 0,-1 11 0,0 1 0,0-1 0,1 1 0,-1-1 0,2 1 0,-1 0 0,1 0 0,0 0 0,0 0 0,0 0 0,1 1 0,6-8 0,-6 10-192,0-1 0,0 1 0,1 1 0,-1-1 0,1 1 0,0-1 0,-1 1 0,1 1 0,0-1 0,0 1 0,8-2 0,5 1-1471,-1 0-1,18 1 0,-18 1-5760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51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2432,'0'0'0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53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14080,'7'3'0,"4"1"0,-6 3 0,2 3 128,-3 1 128,-1 0-256,0 4 0,1 4 0,-3-1 0,3-2 0,-1-1 0,-3-4-1152,0 0 0,0-3-768,-3-1 128,2 0 1152,-2-3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53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14336,'7'11'0,"5"5"640,-16-22-512,3 1 0,1 0-128,-3 0 128,3 0-512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54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12544,'0'1'14,"0"-1"0,-1 0 0,1 0 0,0 1 0,0-1 0,0 0 0,0 0 0,0 1 0,0-1-1,0 0 1,0 0 0,0 1 0,0-1 0,0 0 0,0 0 0,0 1 0,0-1 0,0 0 0,0 0 0,0 1 0,0-1 0,0 0 0,0 0 0,1 1 0,-1-1 0,0 0 0,0 0 0,0 1 0,0-1 0,0 0 0,1 0 0,-1 0 0,0 1 0,0-1 0,0 0 0,1 0 0,13 13 412,5 4-111,-13-7-245,0 0 0,0 0 0,-1 1 0,0-1 0,-1 1 0,5 19 0,7 69 575,-10-56 204,-6-28-135,-2-38-703,3-3-92,2 1-1,1 0 0,1 1 0,0-1 1,14-33-1,-19 58 86,0-1 1,0 0 0,0 1-1,1-1 1,-1 1 0,0-1-1,0 1 1,0-1 0,1 1-1,-1-1 1,0 1-1,1-1 1,-1 1 0,0 0-1,1-1 1,-1 1 0,1-1-1,-1 1 1,0 0 0,1-1-1,-1 1 1,1 0-1,-1 0 1,1-1 0,-1 1-1,1 0 1,0 0 0,-1 0-1,1 0 1,-1 0 0,2-1-1,-1 2 1,0-1-1,0 1 0,0 0 1,0-1-1,0 1 0,0 0 1,0-1-1,0 1 0,0 0 1,0 0-1,0 0 1,0 0-1,1 2 0,5 8 21,-1 0 0,7 15 0,-8-17 32,-2-2-54,1 0 0,-1 0-1,0 1 1,-1 0 0,0-1-1,0 1 1,1 14 0,1-32 18,0 1 0,1-1 0,0 1 1,0 0-1,9-10 0,-10 14 25,5-7 287,1 0 1,19-17-1,-29 29-323,1 0 0,-1 0 1,1 0-1,-1-1 0,1 1 1,-1 0-1,0 0 0,1 0 0,-1 0 1,1 0-1,-1 0 0,0 0 1,1 0-1,-1 0 0,1 0 0,-1 1 1,1-1-1,-1 0 0,0 0 1,1 0-1,-1 0 0,0 1 0,1-1 1,-1 0-1,0 0 0,1 1 1,-1-1-1,0 0 0,1 1 0,-1-1 1,0 0-1,0 1 0,1-1 1,-1 0-1,0 1 0,0-1 0,1 1 1,9 19 160,-7-15-136,4 12 103,0 1-1,-1 0 1,5 19-1,9 31-3844,-17-59 272,-2-1-3903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09.7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52 217 14336,'2'-1'65,"0"0"0,-1 0 0,1 0 0,-1 0 0,1-1 0,-1 1 0,0-1 0,1 1 0,-1-1 0,0 0 0,0 1 1,0-1-1,0 0 0,-1 0 0,1 1 0,0-1 0,-1 0 0,1 0 0,-1 0 0,0 0 0,1 0 0,-1 0 0,0 0 1,0 0-1,-1 0 0,1 0 0,0 0 0,-1-2 0,-2-6 112,0 0 0,-1 0 0,0 0 1,-6-11-1,1 3-135,-31-68 449,52 114-590,9 31 0,-3-7-66,-18-51 166,0-1-1,0 0 0,0 0 0,1 1 0,-1-1 1,0 0-1,0 0 0,0 0 0,0 1 0,1-1 1,-1 0-1,0 0 0,0 0 0,0 0 0,1 1 1,-1-1-1,0 0 0,0 0 0,0 0 0,1 0 1,-1 0-1,0 0 0,0 0 0,1 0 0,-1 0 1,0 0-1,0 0 0,1 0 0,-1 0 0,0 0 1,0 0-1,1 0 0,-1 0 0,0 0 0,0 0 1,1 0-1,-1 0 0,0 0 0,0 0 0,1 0 1,-1 0-1,0-1 0,0 1 0,0 0 0,1 0 1,-1 0-1,0-1 0,12-9 63,-10 7-29,13-9-347,2-2 541,1 1 0,22-13 0,2 9-1433,-35 15 292,1 0 1,0 1-1,-1 0 1,11 0-1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54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14464,'0'10'0,"1"2"128,2-4 0,-2 2-128,5-2 128,2 0-128,-1 3 0,-2 2 0,2 2 0,-3 4 0,2-4 0,-5-4-4096,2-1 0,-2-2 512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5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15872,'11'14'0,"5"5"-128,-9-15 128,-7-8 0,0 0 0,-1-3-512,-2 3 0,-4-10-11264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55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0 14080,'-1'1'36,"1"0"1,-1 1 0,1-1-1,-1 0 1,1 0-1,0 0 1,-1 0 0,1 1-1,0-1 1,0 0 0,0 0-1,0 0 1,0 1 0,0-1-1,0 0 1,0 0 0,0 1-1,1-1 1,-1 0 0,0 0-1,1 0 1,-1 0-1,1 1 1,0-1 0,-1 0-1,1 0 1,0 0 0,-1 0-1,1 0 1,0-1 0,0 1-1,0 0 1,0 0 0,0 0-1,0-1 1,0 1 0,0 0-1,1 0 1,4 3 75,-1 1 1,0 0-1,0 0 1,-1 1-1,1-1 1,-1 1 0,-1 0-1,1 0 1,-1 0-1,0 1 1,4 12-1,1 6 109,8 48 0,-2 78 428,-7-55-274,-7-94-358,0-1-1,0 1 1,0 0 0,1-1 0,-1 1 0,0-1-1,1 1 1,0-1 0,-1 1 0,1-1-1,0 0 1,0 1 0,-1-1 0,1 0 0,0 1-1,0-1 1,1 0 0,-1 0 0,0 0 0,3 2-1,-2-2-6,0 0 0,0-1 0,1 1 0,-1 0-1,0-1 1,1 0 0,-1 1 0,0-1 0,1 0 0,-1 0-1,0 0 1,5-1 0,6-2-55,0-1-1,0 0 1,0 0-1,13-8 1,-12 6-80,25-13-1292,-6-7-7641,-20 14 4664</inkml:trace>
  <inkml:trace contextRef="#ctx0" brushRef="#br0" timeOffset="1">0 302 15488,'10'1'0,"2"5"0,-1-5 128,0-1 128,3-1 0,1-5-128,7 2 127,5-1-255,5-2 128,5-1-256,-7-2 128,-1 2-3327,-3 0-1,0-2-2816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55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15616,'0'6'0,"0"-2"0,3 0 0,1 0 0,3 5 0,1 0 0,3 10 128,0 9-128,-2-2 128,0 0-128,-5-3 128,-2-4-512,0 1 0,0-1-10496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56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17151,'7'11'0,"6"7"0,-9-18 0,-4-10-1535,0 5-1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56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15232,'2'6'3,"1"0"0,0-1 0,0 1 0,0-1 0,1 0 0,7 9 0,7 11 217,-2 0 1,-1 2 0,23 51-1,-19-36-121,-7-15-54,-8-16-9,1 0 1,0-1-1,1 0 0,0 0 0,0-1 1,9 11-1,-21-51 454,3 21-446,1 0-1,0 0 0,1 0 0,0 0 0,0 0 0,2-1 0,0-12 1,0 20-53,-1 0 1,1 0 0,0 0 0,0 0-1,0 1 1,1-1 0,-1 0 0,0 1 0,1-1-1,0 0 1,0 1 0,0 0 0,0-1-1,0 1 1,0 0 0,0 0 0,1 0 0,-1 0-1,1 1 1,0-1 0,-1 1 0,1 0 0,0-1-1,0 1 1,0 0 0,0 1 0,0-1-1,4 0 1,63-6-372,-49 6 7,0-1 0,37-9 0,-52 9 326,1 0 0,-1 0 0,0 0 1,-1-1-1,1 0 0,0-1 0,-1 1 0,0-1 1,0 0-1,0 0 0,0 0 0,-1-1 0,7-8 1,-10 13 65,-1-1 0,1 0 0,0 0 0,-1 1 0,1-1 0,0 0 0,-1 0 0,1 0 0,-1 0 0,0 0 0,1 0 0,-1 0 0,0 0 0,1 0 0,-1 0 0,0 0 0,0 0 0,0 0 0,0 0 0,0 0 0,0 0 0,0 0 0,-1 0 0,1 0 0,0 0 0,0 0 1,-1 0-1,1 0 0,-1 0 0,1 0 0,-1 0 0,1 0 0,-1 0 0,1 1 0,-1-1 0,0 0 0,1 0 0,-1 1 0,0-1 0,0 0 0,0 1 0,0-1 0,1 1 0,-1-1 0,0 1 0,0-1 0,0 1 0,0 0 0,0-1 0,0 1 0,0 0 0,0 0 0,0 0 0,0 0 0,0 0 1,-1 0-1,1 0 0,0 0 0,0 0 0,0 1 0,0-1 0,0 0 0,0 0 0,-1 1 0,-4 2 26,0-1 1,0 1-1,0 0 1,0 1-1,1-1 1,-1 1-1,1 0 1,0 1-1,0-1 1,0 1-1,1 0 1,0 0-1,0 0 1,0 1-1,0-1 1,1 1-1,0 0 1,0 0-1,-2 9 1,2-7-27,0 0 0,1 0 0,0 0 0,1 0 0,-1 0 1,2 0-1,-1 1 0,1-1 0,0 0 0,1 0 0,0 1 0,0-1 0,1 0 1,0 0-1,4 10 0,-4-13 4,0 0 1,1 0-1,0 0 1,0-1-1,0 1 1,1-1-1,-1 0 1,1 0-1,0 0 1,0 0-1,0-1 1,1 0-1,7 5 0,-5-5-19,-1 0-1,1-1 0,0 0 0,0 0 0,0-1 0,0 0 0,1 0 0,-1 0 0,0-1 0,8-1 0,7-1-652,0-1 0,30-8 0,11-7-9222,-48 13 6586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7:57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13312,'3'4'-5,"-2"-2"55,1 0 0,-1 0 1,0 0-1,1-1 0,-1 1 1,1-1-1,0 1 0,-1-1 0,1 1 1,0-1-1,0 0 0,0 0 1,0 0-1,0 0 0,0 0 1,0 0-1,0-1 0,0 1 0,1-1 1,-1 1-1,0-1 0,3 0 1,1 1 159,0 0 1,0 0-1,0 0 1,0 1-1,0 0 1,-1 0 0,1 0-1,0 1 1,-1 0-1,0 0 1,0 0-1,9 8 1,3 3-21,-1 1-1,16 20 1,-13-14-100,-2 2 0,0 0-1,-1 1 1,-2 0 0,-1 1-1,0 1 1,-2 0 0,-1 1-1,-1 0 1,7 39 0,-13-47-42,0 0 1,-1 0 0,-2 0-1,1 0 1,-2 0 0,-1 0-1,0 0 1,-2 0-1,0 0 1,-1-1 0,0 0-1,-2 0 1,0 0 0,-1-1-1,-1 0 1,-16 24-1,16-28-819,-1-1 0,-1 0 0,0-1 0,0 1 0,-1-2 0,-24 17 0,18-16-8679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8:12.48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8832,'2'1'37,"-1"0"0,1 0 1,-1 0-1,1 0 0,-1 0 1,1-1-1,0 1 0,0-1 0,-1 1 1,1-1-1,0 0 0,0 0 1,0 1-1,-1-1 0,1-1 1,0 1-1,0 0 0,-1 0 1,1-1-1,2 0 0,12 0 310,239 17 2099,76 6-646,-197-20-1292,-27-2-270,315 4 296,-319-9-534,123 2 0,-176 6 0,1-3 0,100-11 0,6-13 0,-148 23 16,1 0 0,0 0 0,-1 1 0,14 1 0,38 1 608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8:16.6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1 144 7680,'14'4'-381,"1"-1"0,0-1 0,0 0 0,0-1 0,0-1 0,17-1 0,58-5 1693,114 8 0,222 25 907,-303-17-1270,224-13 0,6 0-437,-294 3-462,73-10-1,29-1 2,-105 11-34,221-9 243,52-6 86,-132 9-201,-57-8-145,-79 7 0,84 1 0,-16 9 0,147-14 0,-200 6 30,75 6 1,-79 0 2,98-9 1,206-11-34,-334 19 0,7-3 0,55-10 0,27-3 0,59 13 60,16-2 8,-25 0-68,164 20 234,-343-15-234,182 9 270,-57-5-134,12-4-115,-84 0 90,88-10 1,19-1 28,-159 11-140,38 0 0,53-7 0,-83 6 76,0 1 1,1 0 0,21 3-1,11 0 87,-41-4-211,-6-2-55,0 1 41,-20-18-1794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8:25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443 1 6912,'0'0'768,"-4"0"-640,-18 4 16,1 0 0,-1 2 0,1 0 0,0 1 0,0 2 0,1 0 0,-33 20 0,32-17 50,1 1 1,0 0 0,1 2-1,1 0 1,0 2 0,1 0-1,-21 27 1,29-32-43,1 0 0,0 1 1,1 0-1,1 0 0,0 0 0,0 1 0,-5 22 0,9-29-128,1 0 0,0 1-1,0-1 1,1 0 0,0 1-1,0-1 1,0 0-1,1 0 1,0 1 0,1-1-1,0 0 1,0 0 0,0 0-1,1 0 1,0 0-1,0-1 1,5 8 0,19 21 168,40 42 0,-61-71-161,1-1 1,0 0-1,0 0 1,0-1-1,0 0 1,1 0-1,-1-1 1,1 1-1,0-2 1,15 4-1,-4-2 80,1 0 0,0-2-1,27 1 1,-40-4-80,1 1 1,-1-1 0,0-1-1,0 1 1,0-1-1,-1-1 1,1 1-1,0-1 1,10-6-1,5-5 86,28-22 0,-20 13 102,-24 18-128,0 1 0,-1-1-1,0-1 1,0 1 0,-1-1 0,0 0 0,0 0 0,0 0-1,0 0 1,-1-1 0,0 1 0,-1-1 0,4-11 0,0-8 518,-1 0 0,2-37 0,-2 9-274,-4 48-315,-1 0 0,0 0 0,-1 0 0,1 0 0,-1 0 0,-1 1 0,1-1 0,-1 0 0,0 0 0,0 1 0,0-1 0,-1 1 0,0 0 0,0 0 0,-5-6 0,2 3 16,0 0 0,-1 1-1,0 0 1,0 0-1,-1 0 1,0 1-1,0 0 1,-11-6-1,5 6-45,0-1-1,-1 2 0,0 0 0,0 1 0,-28-5 0,34 8-1092,0 1-1,0 0 0,-14 1 1,7 1-7985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10.7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76 110 12416,'-1'-1'9,"1"0"1,0 0 0,0 1 0,-1-1-1,1 0 1,0 0 0,0 0 0,0 0-1,0 0 1,0 0 0,0 0 0,0 0-1,0 0 1,1 0 0,-1 0 0,0 0-1,1-1 1,13 0 252,-2 3-102,-7-1-190,42-3 754,-44 2-665,-1 1-1,0 0 1,0-1 0,0 0 0,0 1 0,0-1 0,1 0 0,-2 0 0,1 0 0,0 0 0,0-1 0,0 1 0,0 0 0,-1-1 0,1 1-1,-1-1 1,1 0 0,1-2 0,-3 3-50,1 0 0,-1 0 0,1 0 0,-1 0 0,0 0 0,0 0 0,1 0 0,-1-1 0,0 1 0,0 0 0,0 0 0,0 0 0,0 0 0,-1-1 0,1 1 0,0 0 0,-1 0 0,1 0 0,0 0 0,-1 0 0,1 0 0,-1 0 0,0 0 0,1 0 0,-1 0 0,0 0 0,1 0 0,-1 0 0,0 0 0,0 1 0,0-1 0,0 0 0,0 1 0,0-1 0,-1 0 0,-2-1 12,1 0 0,0 0 0,0 1 0,-1 0 0,1-1 0,-1 1 0,1 0 0,-1 1 0,0-1 0,-4 1 0,1 0 12,1 1 0,0 0 0,0 1 0,0 0 0,0 0 0,0 0 0,0 1 0,0-1 0,1 1 1,-1 1-1,1-1 0,0 1 0,0 0 0,0 0 0,1 0 0,0 1 0,-1 0 0,1 0 0,1 0 0,-1 0 0,1 0 0,0 1 0,0 0 0,0-1 1,-1 8-1,2-8-22,0 0 0,1-1 1,0 1-1,0 0 1,0 0-1,0 0 1,1 0-1,0 0 1,0 0-1,0 0 0,1 0 1,-1 0-1,1 0 1,0 0-1,1-1 1,-1 1-1,1 0 1,0-1-1,0 1 0,1-1 1,-1 0-1,1 1 1,0-1-1,0 0 1,0-1-1,1 1 1,-1-1-1,1 1 0,0-1 1,0 0-1,0 0 1,6 2-1,-2-1-66,-1-1-1,1 0 0,1-1 1,-1 0-1,0-1 0,1 1 1,-1-1-1,0-1 1,1 0-1,-1 0 0,1-1 1,-1 0-1,0 0 0,9-3 1,-9 3-94,0-2 0,-1 1-1,1-1 1,-1 0 0,0 0 0,0-1 0,0 0-1,0 0 1,-1-1 0,0 0 0,0 0 0,0 0-1,0-1 1,-1 0 0,5-7 0,-3 2 125,-1 0 0,-1 0-1,0 0 1,0-1 0,4-19 0,-8 25 146,1 0-1,-1 0 1,-1 0-1,1 0 1,-1 0-1,0 0 1,0 0 0,-1 0-1,0 0 1,0 0-1,0 0 1,-1 0 0,-3-8-1,7 47 135,25 96-67,-19-94 134,-4-49-36,-1-30 120,0 4-183,-1 27-208,0 1-1,0 0 1,6-14 0,-6 21-10,0 0 0,0 1 0,0-1 0,0 0 0,1 1-1,0 0 1,0 0 0,0 0 0,1 0 0,4-4-1,-7 7-9,1 0 0,-1 0 0,1 1 0,0-1 0,-1 0 0,1 1 0,0-1-1,0 1 1,-1 0 0,1-1 0,0 1 0,0 0 0,0 0 0,-1 0 0,1 1-1,0-1 1,0 0 0,-1 1 0,1-1 0,0 1 0,0-1 0,-1 1 0,1 0-1,-1 0 1,1 0 0,0 0 0,-1 0 0,0 0 0,1 0 0,1 2-1,3 2-20,1 1-1,-1 0 1,0 1-1,9 12 0,-2-1-1159,-1 2 0,-1-1-1,0 2 1,-2-1-1,0 1 1,11 42-1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04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7 8064,'7'5'0,"-6"-4"0,1 0 0,-1-1 0,0 1 0,1 0 0,-1 0 0,0-1 0,1 1 0,-1-1 0,1 1 0,-1-1 0,3 1 0,-19-18 256,15 17-200,-1 0 0,1 0 0,0-1 1,-1 1-1,1 0 0,0 0 0,0 0 0,-1-1 1,1 1-1,0 0 0,-1 0 0,1 0 1,0 0-1,-1 0 0,1 0 0,-1 0 0,1 0 1,0 0-1,-1 0 0,1 0 0,0 0 0,-1 0 1,1 0-1,0 0 0,-1 0 0,1 0 1,0 0-1,-1 0 0,1 0 0,0 1 0,-1-1 1,-2 13 998,2-5-1243,-2 26 476,1 1 0,2-1 0,7 56 0,-7-82-232,0-1-1,-1 1 0,0 0 1,0-1-1,-1 1 0,0 0 1,-3 8-1,2-8 10,0 1 0,1 0 0,0 0 0,0 17 0,0-6-37,0-1 0,-1 0 0,-10 34 0,8-33 8,0 0 0,1 1 0,-1 24 0,3-6 55,0-24 25,1 0 0,1 0 0,2 24 0,-1-38-92,0 1 1,0-1-1,0 0 0,0 0 1,0 0-1,0 0 1,0 0-1,0 0 0,0 0 1,0 0-1,1 0 0,-1 0 1,0-1-1,1 1 1,-1 0-1,1-1 0,-1 1 1,1-1-1,-1 0 0,1 1 1,-1-1-1,1 0 1,-1 0-1,3 0 0,41 1 220,18-7-97,115-7 133,179 10-173,-136-6-107,34-1 0,-105 4 0,59 1 0,374 15 0,181 8 311,-468-7-238,-98-2-73,122 2 0,-208-11 0,374-7 0,8-10 0,-88 20 0,-56 3 0,-301-8 0,555 8 0,63 35 0,-545-43 0,22 1 0,345 3 0,-391-6 0,175 7 0,71-4 0,-114 0 0,-5 0 0,20 1 89,-107 2-50,-125-2-39,73-3 0,-83 3 13,0-1 0,-1 0 0,1 0 0,0 0 0,-1 0 1,1 0-1,-1-1 0,0 1 0,1-1 0,-1 0 0,0 0 1,0 1-1,3-5 0,25-33 315,-14 18-200,-7 10 6,-1 0 1,0-1 0,13-24-1,-18 30-369,0-1 0,-1 1 0,0-1 0,0 0-1,-1 1 1,0-1 0,0 0 0,0 0-1,-2-14 1,-1-4-9599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07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15 8704,'5'21'326,"-5"-20"-103,-1-3-1,-8-11 52,0-4 757,7 13-563,7 10-474,3 8 13,-1 1 1,0-1-1,-1 1 0,-1 1 0,5 19 0,-3 3 136,6 65 1,-4-23-68,-7-49-3,-2-24-17,1 0-1,-1 0 0,1 0 0,0-1 0,1 1 0,3 9 0,-4-14-40,0 0 0,1 0 0,-1 1 0,1-1 0,-1 0 0,1 0 0,0-1 0,0 1 0,0 0 0,0-1 0,0 1 0,0-1 0,1 1 0,-1-1 0,0 0 0,1 0 0,-1 0 0,1 0 0,-1-1 0,1 1 0,3 0 0,140 14 475,-98-11-383,1 0-7,0-2-1,79-7 1,-46-3-65,1 4 1,162 14 0,-184-7-2,71-5 1,40 1 24,280 10 175,-110-13-289,-105 5 4,-50-4 47,180-6 29,-91 8 129,-63 2-73,942-16-209,-103-5 256,-175 17-128,-332 6 0,-257-2 30,326-9 68,-213 4-98,-118-8-6,-43 1 33,261 29 85,-131-1-117,-125-4 5,127-2 0,61-11 0,-382 4 37,827 24 54,-75-36-91,-714 11-38,-30 0-1042,79-7 0,-118 2-7090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45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66 194 8576,'0'0'3072,"-1"-4"-2219,-63-183 3157,63 184-4010,8 47 70,0 80 0,4 29 46,-9-140 59,-1-18 142,0-11-169,2-3-164,1-20 33,15-56 0,-17 86-49,1-1 1,0 1-1,1-1 0,0 1 1,0 0-1,1 0 0,0 1 1,1 0-1,0 0 0,0 0 0,9-9 1,-14 16 26,0 0 1,0 0 0,0 0-1,0 1 1,0-1 0,0 0-1,1 0 1,-1 0 0,0 1-1,0-1 1,1 1 0,-1-1-1,0 1 1,1-1 0,-1 1-1,0 0 1,1 0 0,-1 0-1,0 0 1,1 0 0,-1 0-1,1 0 1,-1 0-1,0 0 1,1 0 0,-1 1-1,0-1 1,1 1 0,-1-1-1,0 1 1,0-1 0,1 1-1,-1 0 1,0 0 0,0 0-1,0-1 1,0 1 0,0 0-1,0 0 1,0 0 0,0 1-1,0-1 1,-1 0 0,2 2-1,3 6-35,0 1-1,-1-1 0,0 1 1,5 18-1,-6-19 34,3 12-57,0 0 0,-1 0 0,-2 1 0,0-1 1,0 44-1,-10-27-191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45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213 1 7168,'-3'1'81,"1"1"0,0 0 0,0-1 0,0 1 0,0 0 0,0 0 0,1 0 0,-1 0 0,1 1 0,-1-1 0,1 0 0,0 1 0,-2 2 0,-7 36 1923,2-10-1196,-97 273 1368,79-229-1436,-12 40-2248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46.3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1 6528,'1'1'53,"-1"0"0,1 1 0,0-1 0,0 1 0,-1-1 0,1 1 0,-1 0 0,1-1 0,-1 1 0,0 0 0,1-1 0,-1 1-1,0 0 1,0 2 0,-12 24 966,12-28-1018,-14 27 862,-11 27-1,22-46-727,0 0 1,1 0-1,0 0 0,0 0 1,1 0-1,0 1 0,0-1 1,1 15-1,0-22-121,0 1 0,1 0 0,-1 0 0,0-1 0,1 1-1,-1-1 1,1 1 0,-1 0 0,1-1 0,0 1 0,-1-1 0,1 1 0,0-1 0,0 0 0,0 1-1,0-1 1,1 0 0,-1 0 0,0 1 0,0-1 0,1 0 0,-1 0 0,1 0 0,-1-1 0,1 1-1,-1 0 1,3 0 0,-3-1 1,1 0-1,0 0 0,0 0 0,0 0 1,0 0-1,0 0 0,0 0 1,0-1-1,-1 1 0,1-1 1,0 0-1,0 1 0,-1-1 0,1 0 1,0 0-1,-1 0 0,1 0 1,-1 0-1,1 0 0,-1-1 0,1 1 1,-1 0-1,0-1 0,1-1 1,3-3 4,-1-1 0,-1 1 0,1-1 0,-1 0 1,0 0-1,-1 0 0,0 0 0,0-1 0,0 1 1,-1 0-1,0-1 0,-1 1 0,0-1 0,0 1 1,0-1-1,-1 1 0,0-1 0,0 1 0,-1 0 1,0-1-1,-1 1 0,1 0 0,-1 0 0,-1 0 1,1 1-1,-1-1 0,0 1 0,0 0 0,-8-7 1,-3 2-2068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46.8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 0 11136,'-7'21'175,"-1"0"40,1 1 0,1 1 0,-3 28 0,8-45-148,0-1 0,1 1 0,0-1-1,0 1 1,0-1 0,1 1 0,0-1-1,0 1 1,0-1 0,1 0 0,0 0-1,0 1 1,0-1 0,1 0 0,-1-1-1,1 1 1,0 0 0,8 8 0,-9-12-43,0 0 0,-1 0 0,1 0 0,0 0 0,0 0 0,0 0 0,1 0 0,-1-1 0,0 1 0,0-1 0,0 1 0,0-1 0,1 0 0,-1 0 0,0 0 0,0 0 0,0 0 0,1 0 0,-1-1 0,0 1 0,0-1 0,0 0 0,3-1 0,-1 1 13,0 0 0,-1-1 1,1 0-1,0 0 0,-1 0 1,0 0-1,1-1 0,-1 1 1,0-1-1,0 0 0,4-5 1,-5 4-36,0 1 0,0-1 0,0 0 1,-1 0-1,1 1 0,-1-1 1,0 0-1,0-1 0,-1 1 0,1 0 1,-1 0-1,0 0 0,0 0 1,0 0-1,-1 0 0,1-1 0,-1 1 1,0 0-1,0 0 0,-1 0 1,1 1-1,-1-1 0,0 0 0,0 0 1,0 1-1,0 0 0,-6-7 1,1 2 3,0 0 0,0 0 1,-1 1-1,0 0 1,-1 0-1,1 1 0,-1 0 1,-1 1-1,-13-7 1,20 11-21,-1-1-298,1 0-1,0 1 1,0 0-1,0-1 1,-1 2-1,1-1 1,-1 0-1,1 0 1,-1 1-1,1 0 1,-1 0-1,1 0 1,-1 0-1,1 0 1,-4 2-1,-8 2-5681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47.4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48 12032,'1'1'5,"-1"0"1,1 0 0,0 1 0,0-1 0,-1 0 0,1 0-1,0 0 1,0 0 0,0 0 0,0 0 0,0 0-1,1 0 1,-1-1 0,0 1 0,0 0 0,0 0-1,1-1 1,0 1 0,-1-2 3,0 1 0,1-1-1,-2 0 1,1 0 0,0 0-1,0 0 1,0 1 0,0-1 0,0 0-1,-1-1 1,1 1 0,-1 0-1,1 0 1,-1 0 0,2-2 0,1-4-3,-1 4 17,1 0 1,-1 0 0,1 0 0,0 0-1,0 0 1,0 0 0,0 1 0,1 0-1,-1-1 1,1 1 0,-1 0-1,1 1 1,0-1 0,-1 1 0,1 0-1,0-1 1,0 2 0,0-1 0,0 0-1,0 1 1,0 0 0,6 0 0,-4 0 4,-1 0 0,1 0 0,-1 1 0,1 0 0,-1 0 0,0 0 0,1 1 1,-1 0-1,0 0 0,0 0 0,0 0 0,0 1 0,-1 0 0,1 0 0,-1 0 0,6 5 1,-6-3-6,0 0 0,0 0 0,0 0 0,-1 1 0,1 0 0,-2-1 0,1 1 0,0 0 0,-1 0 0,0 0 0,-1 1 0,1-1 0,-1 0 0,0 12 0,-1-10 11,-1 1 0,0-1 0,0 1 0,-1-1 0,0 1 0,-1-1 1,0 0-1,0 0 0,-8 14 0,-5 2 211,-2 0-1,0-1 1,-1-1 0,-1-1-1,-30 25 1,48-44-195,-1 0 0,1 1 0,-1-1 0,1 0 0,0 1 0,0 0 0,0-1 1,0 1-1,-1 3 0,3-5-30,0-1 1,0 1 0,0-1 0,0 1-1,0-1 1,0 1 0,0-1 0,0 1 0,0-1-1,0 1 1,0-1 0,0 1 0,0-1-1,0 0 1,0 1 0,1-1 0,-1 1-1,0-1 1,0 1 0,0-1 0,1 1-1,-1-1 1,0 0 0,1 1 0,0 0 6,1 0 1,-1 0-1,1 0 1,-1 0 0,1-1-1,-1 1 1,1 0-1,0-1 1,-1 1-1,4-1 1,13 3 4,-1 0 0,1-2 0,0 0-1,0-1 1,0-1 0,0 0 0,34-8 0,-34 4-2243,-1 0 0,22-10-1,-19 6-4230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47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 14336,'7'8'0,"1"6"-128,16-13 128,9-5 0,-7 2 0,1-3 0,7 1 0,8 0-128,-9 0 128,-5 1-256,-3 2 128,-6-2-384,-4 2 128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48.1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88 13696,'8'-4'0,"5"-3"0,9 7 0,9 4 0,4-1 0,6-1 0,-6-4 0,0-2 0,3-5 0,0-6 0,4 0 0,0 0-384,-5 1 0,0 2-8832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48.5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0 10880,'1'2'9,"0"-1"1,-1 0-1,1 1 1,0-1-1,-1 1 1,0-1-1,1 1 1,-1-1-1,0 1 1,0-1-1,0 1 1,0-1-1,0 4 1,0-5 6,-1 1 1,1 0 0,-1-1 0,1 1-1,-1 0 1,0-1 0,1 1 0,-1-1 0,0 1-1,1-1 1,-1 1 0,0-1 0,0 0-1,1 1 1,-1-1 0,-1 0 0,-18 11 226,13-5-104,1 0 0,0 0 0,1 0 0,-1 1 0,1 0 0,1 0 0,-1 0 0,-4 11 0,2-3 28,1 0 0,0 1 1,-4 20-1,8-28-131,1-1-1,0 0 1,0 1 0,1-1 0,0 1-1,0-1 1,1 0 0,0 1-1,0-1 1,0 0 0,1 1 0,1-1-1,-1 0 1,1 0 0,0-1-1,0 1 1,1 0 0,0-1 0,0 0-1,1 0 1,0 0 0,0-1-1,0 1 1,0-1 0,1-1 0,0 1-1,0-1 1,0 0 0,1 0 0,-1 0-1,1-1 1,0 0 0,0-1-1,0 0 1,0 0 0,0 0 0,1-1-1,-1 0 1,1 0 0,-1 0-1,0-1 1,14-2 0,-13 1-23,-1-1 1,0 1-1,0-1 1,-1-1-1,1 1 0,0-1 1,-1 0-1,0-1 1,0 1-1,0-1 1,0-1-1,0 1 0,-1-1 1,0 0-1,0 0 1,8-11-1,-10 12-4,0 0 0,-1 0 0,0 0 0,0 0 0,0 0 0,0-1 0,-1 1-1,1-1 1,-1 1 0,0-1 0,-1 1 0,1-1 0,-1 0 0,0 1 0,0-1 0,0 0 0,-1 1 0,1-1 0,-1 0 0,-1 1 0,1-1 0,0 1-1,-1 0 1,0-1 0,0 1 0,-4-6 0,-1 0-3,0 1-1,-1 0 0,0 1 0,0-1 1,-1 1-1,0 1 0,0 0 1,-1 0-1,0 1 0,0 0 1,-1 1-1,-14-6 0,7 5-77,1 0-1,-1 2 0,-1 0 1,1 1-1,0 1 0,-1 0 1,-20 2-1,37 0-152,-1 0-1,1 1 1,0-1-1,-1 0 1,1 1-1,0-1 1,0 1-1,0 0 1,-1 0-1,1 0 1,0 0-1,0 0 0,-2 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11.0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1 11648,'1'5'40,"0"-2"104,-1-1 1,1 1-1,-1 0 0,0 0 0,0 0 0,0 0 0,0 0 0,-1-1 0,1 1 1,-1 0-1,1 0 0,-1 0 0,0-1 0,0 1 0,-3 4 0,-1 2 14,-1 1-1,2-1 0,-1 1 1,1 0-1,1 0 0,0 1 1,0-1-1,1 1 0,0-1 1,1 1-1,0 0 0,1 0 1,0-1-1,1 1 0,2 11 0,-2-14-40,1-1 0,1 1-1,-1-1 1,1 1-1,1-1 1,-1 0-1,1 0 1,0 0-1,1-1 1,0 0-1,0 0 1,9 9-1,-10-11-305,1-1 1,-1 1-1,1-1 0,0-1 0,0 1 0,0-1 1,10 4-1,-10-5-634,0 1 0,1-1 0,-1-1 0,0 1 0,1-1 0,-1 0 0,1 0 0,9-2 0,9-3-4531,-1-1 4287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49.4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198 154 5248,'5'-2'60,"6"-3"-5,-1 0 0,0 0 1,19-13-1,-28 17-44,1 0 0,-1 0-1,1 0 1,-1 0 0,0 0 0,0 0 0,0 0 0,0-1 0,0 1-1,0 0 1,0-1 0,0 1 0,0-1 0,0 1 0,-1-1 0,1 1-1,-1-1 1,1 1 0,-1-1 0,1 0 0,-1 1 0,0-1 0,0 0-1,0 1 1,0-1 0,0 0 0,0 1 0,-1-1 0,1 1-1,0-1 1,-1 0 0,1 1 0,-1-1 0,0 1 0,1-1 0,-2-1-1,-2-2 125,0 0 0,-1 0 0,0 0-1,0 1 1,0-1 0,0 1-1,-1 0 1,1 1 0,-1-1-1,0 1 1,0 0 0,0 1 0,-1 0-1,1-1 1,0 2 0,-1-1-1,0 1 1,-12-1 0,13 2-57,0 0 0,-1 0 0,1 0 1,0 1-1,0 0 0,0 0 0,0 0 1,0 1-1,0 0 0,0 0 0,0 1 1,1 0-1,-1 0 0,1 0 1,0 0-1,0 1 0,0 0 0,0 0 1,1 0-1,-8 9 0,8-7 7,0 0 0,1 0 1,-1 1-1,1-1 0,1 1 0,-1 0 1,1 0-1,0 0 0,1 0 0,0 0 1,0 0-1,0 0 0,1 0 0,0 0 0,2 14 1,2 3 168,1-1 0,2 0 1,12 31-1,-12-35-118,-5-13-100,1-1-1,0 1 1,0-1-1,0 0 1,0 0 0,1 0-1,0-1 1,0 1-1,0-1 1,0 0-1,1 0 1,0 0-1,-1-1 1,1 0-1,1 0 1,-1 0 0,0 0-1,1-1 1,-1 0-1,1 0 1,10 2-1,-6-2-61,1-1 0,0 0 0,-1 0 0,1-1 0,0 0 0,0-1 0,-1-1 0,1 1 0,-1-2 0,1 1 0,12-6 0,68-30-3260,-45 21-3092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50.5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12416,'15'8'0,"-12"-7"2,-1 0-1,1 0 1,-1 1 0,0-1 0,1 1-1,-1-1 1,0 1 0,0-1 0,0 1-1,0 0 1,2 3 0,-10 19 361,5-17-312,1-1 1,0 0-1,0 1 1,0-1-1,1 1 1,0-1-1,0 0 1,4 10-1,20 51 295,-15-44-238,8 22 269,2-2 0,35 54 0,-55-96-371,0-1 0,0 0 1,0 1-1,0-1 0,0 0 1,1 1-1,-1-1 1,0 0-1,0 0 0,0 1 1,0-1-1,1 0 0,-1 0 1,0 0-1,0 1 1,0-1-1,1 0 0,-1 0 1,0 0-1,0 1 0,1-1 1,-1 0-1,0 0 1,1 0-1,-1 0 0,0 0 1,0 0-1,1 0 0,-1 0 1,0 0-1,1 0 1,-1 0-1,0 0 0,1 0 1,-1 0-1,0 0 0,0 0 1,1 0-1,-1 0 1,0 0-1,1 0 0,-1 0 1,0 0-1,7-17 96,-2-30-30,-5 43-36,2-38 15,4-38 93,-5 72-134,0 1 1,1-1-1,0 1 0,0-1 1,1 1-1,0 0 0,8-14 1,-8 18-39,-1 1 0,1-1 0,0 0 0,0 0 0,0 1 0,1 0 0,-1 0 0,0 0 0,1 0 0,-1 0 0,1 1 0,0-1 0,0 1 0,-1 0 0,8-1 0,-1 1-90,-1 0 1,1 0 0,-1 1-1,1 0 1,12 2 0,-15 0-58,-1 0 1,1 0 0,-1 1-1,1-1 1,-1 2 0,0-1-1,0 1 1,-1 0 0,9 7-1,-8-6 125,2 1-1,-1-1 0,0-1 0,1 1 0,10 3 1,-9-5 66,0-1 0,1 0 0,-1-1 0,1 0 0,-1-1 0,1 1 0,-1-2 0,1 1 0,-1-2 0,1 1 0,-1-1 0,0 0 0,0-1 0,0 0 0,15-8 0,-22 10-1,-1 1 1,0-1 0,0 0 0,1 0 0,-1 1 0,0-1-1,0 0 1,0 0 0,0-1 0,0 1 0,0 0 0,0 0-1,0 0 1,-1 0 0,1-1 0,0 1 0,-1 0-1,1-1 1,-1 1 0,1-1 0,-1 1 0,0-1 0,0 1-1,1 0 1,-1-1 0,0 1 0,0-1 0,0 1 0,-1-1-1,1 1 1,0-1 0,-1 1 0,1-1 0,0 1-1,-1 0 1,0-1 0,-1-1 0,1-1 19,-1 1 1,0 0-1,-1 0 0,1 0 0,-1 1 1,1-1-1,-1 1 0,0-1 1,0 1-1,0 0 0,0 0 0,0 0 1,0 0-1,-7-2 0,3 2 10,0 0 0,0 1 0,0-1-1,0 2 1,0-1 0,0 1 0,0 0 0,-1 0 0,1 1-1,0 0 1,0 0 0,0 1 0,0 0 0,-10 4-1,13-4-23,0 0 0,0 0 0,0 1 0,0-1 0,0 1 0,1 0 0,0 0-1,-1 0 1,1 0 0,0 1 0,0-1 0,1 1 0,-1 0 0,1 0 0,0 0 0,0 0-1,0 0 1,0 0 0,1 1 0,-1-1 0,1 1 0,0-1 0,0 9 0,1-3 23,0-1 0,1 1 0,0-1 0,1 1 0,0-1 0,0 0 0,1 0 0,0 0 0,0 0 0,1 0 0,0 0 0,1-1 0,9 13 0,-7-12-21,0 0 1,1 0-1,1 0 1,-1-1-1,1 0 1,1-1-1,-1 0 1,1 0-1,0-1 1,17 7-1,-22-11-21,0-1-1,0 0 0,0 0 1,0 0-1,0-1 0,0 0 1,0 0-1,1 0 0,-1-1 1,0 1-1,0-1 0,0 0 1,0-1-1,0 1 0,0-1 1,-1 0-1,1 0 0,0-1 1,6-4-1,-1 0-2,0 0 1,0 0-1,-1-1 0,-1 0 1,1-1-1,-1 0 0,9-13 1,-6 6 0,-1 0 0,-1-1 0,0 0 0,-2 0 0,0-1 0,5-21 0,-11 35 0,0 0 0,-1-1 0,0 1 0,0-1 0,0 1 0,-1-1 0,1 1 0,-1 0 0,0-1 0,0 1 0,-1 0 0,1 0 0,-1 0 0,0 0 0,-5-7 0,4 46 0,6 11 0,2 0 0,15 68 0,-15-91 0,-5-31 8,0 1 0,0-1 0,1 0 0,0 1 0,0 0 0,0-1 0,4-7 0,21-58 56,-20 60-56,1 0 1,0 0 0,0 1 0,1 0 0,1 0 0,0 1 0,1 0 0,0 1 0,0 0-1,1 1 1,12-9 0,-21 17-3,0-1 1,0 1-1,0 0 0,0 0 1,0 0-1,1 0 0,-1 1 1,0-1-1,0 1 0,1-1 1,-1 1-1,0 0 0,0-1 1,1 1-1,-1 0 0,0 1 1,1-1-1,-1 0 0,3 1 1,-2 1 4,1-1 1,-1 1 0,0 0 0,1 0-1,-1 0 1,0 0 0,0 1 0,0-1-1,0 1 1,3 4 0,3 5 31,-1 0-1,0 0 1,-1 1 0,0 0-1,5 14 1,6 26-517,21 98-1,-30-111-2074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51.6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13696,'9'25'469,"-6"-19"-400,0 1 0,-1-1 0,0 1 0,0 0 0,-1 0 1,2 10-1,2 13 108,3 8-25,7 26-15,11 118 1,-25-175-60,-1-1 0,-1 0 1,1 0-1,-1 1 0,-2 8 0,3-15-76,0 1-1,0-1 1,0 0 0,0 0-1,0 0 1,0 0-1,0 0 1,0 1 0,0-1-1,-1 0 1,1 0-1,0 0 1,0 0 0,0 0-1,0 1 1,0-1-1,0 0 1,0 0 0,0 0-1,0 0 1,0 0-1,-1 0 1,1 0 0,0 1-1,0-1 1,0 0 0,0 0-1,0 0 1,0 0-1,-1 0 1,1 0 0,0 0-1,0 0 1,0 0-1,0 0 1,-1 0 0,1 0-1,0 0 1,0 0-1,0 0 1,0 0 0,-1 0-1,-5-6 76,-4-13 76,4 2-129,0 0 0,2 0 0,0 0 1,1 0-1,1-1 0,0 1 0,2-1 0,0 1 0,1-1 1,0 1-1,1-1 0,2 1 0,-1 0 0,13-31 1,-15 44-35,1 0 1,-1 1 0,1-1 0,0 1 0,1 0 0,-1 0 0,1-1-1,-1 2 1,1-1 0,0 0 0,0 0 0,0 1 0,0 0 0,0-1-1,1 1 1,-1 1 0,1-1 0,-1 0 0,1 1 0,5-2 0,-3 2-4,-1 1 0,0 0 0,1 0 0,-1 0 1,0 0-1,0 1 0,1 0 0,-1 0 0,0 0 1,0 1-1,0-1 0,0 1 0,0 1 0,7 4 1,-3-2 9,-2 1 0,1 0 1,-1 0-1,0 1 0,0 0 1,0 0-1,-1 1 0,-1 0 1,1 0-1,-1 0 0,5 11 1,-3-3-14,0 0 0,-1 1 0,0 0 0,-2 0 0,4 22 0,-9-5-905,-1-21-2368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52.0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1 10880,'-5'10'262,"2"4"1118,-2-1-185,-14 48-79,-100 297 179,102-313-1855,6-16-7136,7-18 3280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52.4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9 11008,'1'4'22,"-1"-1"1,0 1 0,0 0 0,0 0-1,-1 0 1,1-1 0,-1 1 0,0 0-1,0-1 1,0 1 0,0 0 0,-1-1-1,-1 4 1,0-2 23,1 0-1,0 0 1,0 0-1,1 1 1,0-1-1,0 0 1,-1 8-1,3-7 38,-1 1 0,1-1-1,0 1 1,0-1 0,1 1-1,-1-1 1,2 0 0,-1 0 0,1 0-1,0 0 1,0 0 0,0-1-1,7 9 1,-7-11-65,-1 0-1,1 0 1,0 0 0,0-1-1,0 1 1,0-1 0,1 0-1,-1 0 1,0 0 0,1-1 0,-1 1-1,1-1 1,0 0 0,0 0-1,-1 0 1,1 0 0,0-1-1,0 1 1,0-1 0,0 0-1,0 0 1,-1-1 0,1 1 0,7-2-1,-7 1-13,-1-1-1,0 1 0,1-1 0,-1 1 0,0-1 1,0 0-1,0 0 0,0 0 0,0 0 1,0-1-1,-1 1 0,1-1 0,-1 0 1,0 0-1,1 0 0,-1 0 0,-1 0 1,1 0-1,0 0 0,-1-1 0,0 1 1,0-1-1,0 1 0,0-1 0,0 1 0,-1-1 1,1-5-1,-1 3 0,1 0 1,-2 0-1,1 1 1,-1-1-1,1 0 1,-2 0-1,1 0 1,-1 1-1,1-1 0,-2 1 1,1-1-1,-1 1 1,1 0-1,-1 0 1,-1 0-1,-5-8 1,1 7-460,1 0 1,-1 0 0,0 0 0,0 1 0,0 0 0,-1 1 0,0 0 0,-10-4 0,1 3-5561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52.9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1 14848,'-7'25'8,"-1"1"54,1-1-1,2 2 1,-5 47-1,10-67-49,0-1-1,0 0 1,0 0 0,1 1-1,0-1 1,0 0 0,1 0 0,-1 0-1,1 0 1,1 0 0,-1 0-1,1 0 1,0-1 0,0 1 0,1-1-1,-1 0 1,1 0 0,0 0-1,1-1 1,-1 0 0,10 8 0,-10-10 4,-1 0 1,1 0 0,0 0 0,0-1 0,0 1 0,0-1 0,0 0 0,0 0-1,1 0 1,-1-1 0,0 0 0,0 1 0,1-1 0,-1-1 0,0 1 0,0-1-1,1 1 1,-1-1 0,0-1 0,0 1 0,0 0 0,0-1 0,0 0 0,0 0 0,-1 0-1,1 0 1,-1-1 0,7-5 0,-3 2-7,0 0 0,-1-1 0,0 1 0,0-1 0,-1-1 0,1 1 0,-1-1 0,-1 0-1,0 0 1,0 0 0,0 0 0,3-16 0,-6 20-2,-1 0-1,1 1 1,-1-1-1,0 1 1,0-1-1,0 1 1,-1-1-1,1 1 1,-1-1-1,0 1 1,0-1-1,0 1 1,0 0-1,-1-1 1,-1-3-1,-1 2 8,0 0 0,0 0-1,0 0 1,0 0-1,-1 1 1,1-1 0,-12-6-1,4 3-96,-1 1-1,-1 0 0,1 0 1,-1 2-1,-1 0 0,-22-5 1,9 5-1533,-11 4-8204,21 3 8304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53.7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34 10240,'4'1'0,"-1"0"0,1 0 0,0-1 0,0 0 0,-1 0 0,1 0 0,0 0 0,0-1 0,-1 1 0,1-1 0,0 0 0,-1 0 0,1 0 0,-1 0 0,5-3 0,19-5 21,-8 4 32,-1 1 1,1 1-1,0 0 0,28 1 1,-43 2 5,0 0 0,0 0 0,0 0 1,0 1-1,0 0 0,0 0 0,0 0 0,-1 0 1,1 0-1,0 1 0,-1 0 0,1 0 1,0 0-1,-1 0 0,0 0 0,0 1 0,0-1 1,0 1-1,0 0 0,0 0 0,-1 0 0,1 0 1,-1 1-1,0-1 0,0 1 0,0-1 1,0 1-1,1 4 0,-1 0 13,-1 1 1,1 0-1,-2 1 1,1-1-1,-1 0 0,0 0 1,-1 0-1,0 0 0,-1 0 1,0 0-1,0 0 1,-1 0-1,0-1 0,0 1 1,-7 11-1,-1-1 98,0 0-1,-1-1 1,0 0 0,-2-1-1,-20 20 1,18-23 87,12-10-153,0-1-1,0 1 1,0 0 0,0 0 0,0 0 0,1 1 0,-6 8 0,9-12-93,0-1 0,0 1 0,0-1 1,0 1-1,0-1 0,0 1 0,0-1 0,0 1 0,1-1 1,-1 1-1,0-1 0,0 0 0,0 1 0,1-1 0,-1 1 1,0-1-1,1 0 0,-1 1 0,0-1 0,1 1 0,-1-1 1,0 0-1,1 0 0,-1 1 0,1-1 0,-1 0 0,0 0 1,1 1-1,-1-1 0,1 0 0,-1 0 0,1 0 0,-1 0 1,1 0-1,-1 0 0,1 1 0,-1-1 0,1 0 0,-1-1 1,1 1-1,27 3 127,-26-3-115,39-1-23,0-1 1,77-15 0,-34-3-4014,-51 10-4008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54.0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1 268 12544,'0'0'0</inkml:trace>
  <inkml:trace contextRef="#ctx0" brushRef="#br0" timeOffset="1">143 33 13184,'5'4'0,"1"1"0,12-7 128,6-7-128,6 4 128,5 1-128,-2 0 0,2 2 0,-9 0 0,-6-2-384,-7 1 128,-5-1-256,6 1 128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54.4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99 16128,'7'-4'0,"4"-6"0,13 6 0,9 0 0,-3 0 0,3-3 0,4 0 0,7-1-256,-7 0 128,-3-1-512,-5 0 0,-4 1-256,1-1 128,0 1-8192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54.7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15744,'4'18'8,"-3"-12"7,0-1 0,0 1 0,1-1 0,0 1 0,0-1 0,0 0 0,5 8 0,17 23 193,-2 1-1,-1 2 1,-2 0 0,-2 1 0,-2 1 0,-1 0 0,9 51 0,-16-58 6,-6-32-157,-1-5-309,2-10-2881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11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1 139 13184,'5'4'10,"0"0"1,1 0 0,-1-1-1,1 0 1,0 0 0,-1-1-1,2 1 1,-1-1 0,0 0-1,0-1 1,1 0 0,-1 0-1,0 0 1,1-1 0,-1 1-1,1-2 1,7 0 0,3-1 21,0 0 0,0-1 0,0-1 0,-1-1 0,22-9 0,-33 12-28,-1 0 0,0 0 0,0 0 1,0-1-1,0 0 0,0 0 0,0 0 1,-1 0-1,0-1 0,0 1 1,0-1-1,0 0 0,0 0 0,3-6 1,-5 8-3,0 0 0,-1-1 0,1 1 0,0-1 0,-1 1 0,1-1 1,-1 1-1,0-1 0,0 1 0,0-1 0,0 1 0,0-1 0,0 1 0,-1-1 1,0 1-1,1-1 0,-1 1 0,0 0 0,0-1 0,0 1 0,0 0 1,0 0-1,-1 0 0,1 0 0,-1 0 0,1 0 0,-1 0 0,0 0 0,-2-1 1,1 0 16,0 1 0,0 0 0,0 0 1,0 1-1,-1-1 0,1 1 1,0-1-1,-1 1 0,1 0 0,-1 0 1,0 1-1,1-1 0,-1 1 1,0-1-1,1 1 0,-1 1 0,0-1 1,1 0-1,-1 1 0,1 0 0,-1 0 1,1 0-1,-1 0 0,1 0 1,-6 3-1,-1 1 68,0 1-1,1 0 1,-1 0 0,1 0-1,0 1 1,1 1 0,-9 9-1,10-9 48,1 0 0,0 0-1,0 1 1,0 0 0,1 0 0,1 0-1,0 1 1,0-1 0,1 1-1,0 0 1,-2 14 0,4-16-82,0 0 0,0 1 1,1-1-1,1 0 0,-1 1 1,1-1-1,1 0 0,-1 1 1,1-1-1,1 0 0,0 0 1,0-1-1,0 1 0,7 11 0,-5-13-41,-1-1 0,1 1-1,0-1 1,0 0 0,0 0-1,1 0 1,-1-1 0,1 0-1,0 0 1,1 0 0,-1-1-1,1 0 1,-1 0 0,1 0-1,0-1 1,0 0 0,10 1-1,-5-1 10,1-1-1,0-1 0,0 1 0,-1-2 0,1 0 1,0-1-1,0 0 0,-1 0 0,14-6 0,-24 8-448,0-1-1,-1 1 0,1-1 1,-1 1-1,1-1 0,-1 0 1,1 1-1,-1-1 0,1 0 0,-1 0 1,0 0-1,0-1 0,1 1 1,-1 0-1,0 0 0,0-1 1,0 1-1,0 0 0,0-1 0,0 1 1,-1-1-1,1 1 0,-1-1 1,1 1-1,-1-1 0,1 0 1,-1-2-1,0-3-2514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55.4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192 1 9472,'0'1'5,"0"0"0,0 0 0,0 0 0,0 0 1,-1 0-1,1 1 0,0-1 0,0 0 0,-1 0 1,1 0-1,-1 0 0,1 0 0,-1 0 0,1 0 1,-1-1-1,0 1 0,0 0 0,1 0 0,-1 0 1,0 0-1,0-1 0,-1 2 0,-25 8 242,8-4-101,12-3-66,-1 1 0,1 0 1,0 1-1,0 0 1,0 0-1,1 0 0,-1 1 1,1 0-1,1 0 1,-1 1-1,-6 10 0,5-6 57,0 0-1,1 1 1,0 0-1,1 0 1,1 0-1,-7 25 1,10-31-80,0 0 0,1 0 1,-1 0-1,1 0 0,0 0 1,1 0-1,-1 0 0,1 0 1,1 0-1,-1 0 0,1 0 1,0-1-1,0 1 0,0 0 1,1-1-1,0 0 0,0 0 1,1 0-1,-1 0 0,1 0 1,0 0-1,0-1 0,1 0 0,-1 0 1,1 0-1,0-1 0,0 1 1,0-1-1,1 0 0,-1-1 1,1 1-1,9 2 0,-9-3-25,0 0-1,1 0 1,-1-1 0,1 0-1,0 0 1,0 0-1,-1-1 1,1 0-1,0-1 1,-1 1-1,1-1 1,0-1-1,-1 1 1,1-1-1,-1 0 1,0 0-1,1-1 1,-1 0-1,0 0 1,-1-1-1,1 1 1,-1-1-1,1 0 1,-1-1-1,0 1 1,-1-1-1,1 0 1,-1 0-1,5-8 1,-5 7-20,-1 0 1,0 0-1,0 0 0,0 0 1,-1 0-1,0-1 0,0 1 1,-1-1-1,0 1 0,0-1 1,-1 0-1,1 1 0,-1-1 1,-1 0-1,1 1 0,-1-1 1,0 1-1,-1-1 1,0 1-1,0-1 0,0 1 1,-1 0-1,1 0 0,-2 0 1,1 0-1,-1 1 0,1-1 1,-2 1-1,1 0 0,0 0 1,-1 0-1,0 1 0,0-1 1,-1 1-1,1 1 0,-1-1 1,-6-2-1,-49-24 22,55 28-49,0-1-1,0 2 1,0-1-1,0 1 0,0 0 1,-1 0-1,1 0 0,-12 2 1,17-1-63,0 0 0,0 0 1,0 0-1,0 0 0,1 0 1,-1 0-1,0 1 0,0-1 0,0 0 1,1 0-1,-1 1 0,0-1 1,0 1-1,1-1 0,-1 1 1,0-1-1,1 1 0,-1-1 1,0 1-1,1 0 0,-1-1 1,1 1-1,-1 0 0,1-1 1,0 1-1,-1 0 0,1 0 1,0-1-1,-1 1 0,1 0 1,0 0-1,0 0 0,0-1 1,-1 1-1,1 0 0,0 0 1,0 0-1,1 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56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271 164 15232,'-4'1'0,"0"1"0,0-1 0,0 1 0,0-1 0,-1 0 0,1-1 0,0 1 0,-7-1 0,-23 5 0,15 0-2,0 1 0,-1 1 1,-21 12-1,33-14 16,0-1-1,0 1 1,1 1-1,-1-1 0,1 1 1,0 1-1,1-1 1,0 1-1,-9 12 1,13-16-14,1-1 0,-1 1 0,1 0 0,-1 0 0,1-1 0,0 1 0,0 0 0,0 0 0,1 0 0,-1 0 0,1 0 0,-1 0 0,1 1 0,0-1 0,0 0 0,1 0 0,-1 0 0,1 0 0,-1 0 0,1 0 0,0 0 0,0 0 0,0 0 0,1-1 0,-1 1 0,4 4 0,-2-3 0,0 0 0,0-1 0,0 0 0,1 1 0,0-1 0,-1-1 0,1 1 0,0-1 0,1 1 0,-1-1 0,0 0 0,1-1 0,-1 1 0,1-1 0,-1 0 0,1 0 0,5 1 0,-2-1-25,1-1 1,-1 0 0,1 0 0,0-1 0,-1 0 0,1 0 0,-1-1 0,0 0 0,0 0 0,1-1 0,-1 0 0,-1 0-1,1-1 1,0 0 0,-1-1 0,0 0 0,0 0 0,0 0 0,-1-1 0,0 0 0,0 0 0,0 0 0,-1-1-1,0 0 1,0 0 0,-1-1 0,0 1 0,0-1 0,0 0 0,2-11 0,-2 5 0,0-1 0,-1 1 0,-1-1 1,0 0-1,-1 0 0,-1 0 0,0 0 0,-1 0 0,-1 0 0,0 0 1,-1 0-1,-1 0 0,0 1 0,-1 0 0,0 0 0,-12-21 1,25 73 407,100 283 490,-105-314-1077,0 1-1,0-1 1,0 0 0,1 0-1,0 0 1,0-1 0,1 1-1,0-1 1,0 0-1,1 0 1,-1-1 0,1 1-1,0-1 1,10 6 0,6 1-8117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49:56.5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213 201 15488,'0'2'0,"-1"-1"0,1 0 0,-1 0 0,1 1 0,-1-1 0,0 0 0,1 0 0,-1 0 0,0 0 0,0 0 0,0 0 0,0 0 0,0 0 0,0 0 0,0 0 0,0 0 0,0 0 0,0-1 0,-2 2 0,-27 8 0,9-4 0,10-1 0,1 1 0,-1 0 0,1 0 0,0 1 0,1 0 0,0 0 0,0 1 0,0 0 0,-10 15 0,14-18 0,1 0 0,1 1 0,-1 0 0,1 0 0,0 0 0,0 0 0,1 1 0,-1-1 0,1 1 0,1-1 0,-1 1 0,1 0 0,1 0 0,-1 0 0,1-1 0,0 1 0,3 13 0,-3-17-1,1 0 0,0 0 0,-1-1 0,2 1 0,-1 0 0,0-1 0,0 1 0,1 0 0,-1-1 0,1 0 0,0 1 0,0-1 0,0 0 0,0 0 0,0 0 0,1 0 0,1 2 0,0-2-3,1 0 1,-1 0-1,0-1 0,0 1 0,1-1 1,-1 0-1,1 0 0,-1 0 0,1 0 1,5-1-1,0 0-5,0 0 0,0-1 0,0-1 0,0 0 0,0 0-1,-1-1 1,1 0 0,-1 0 0,15-8 0,-14 5-15,-1-1-1,1 0 0,-1 0 1,-1-1-1,1 0 0,-1 0 1,0-1-1,-1 0 1,0-1-1,-1 1 0,0-1 1,0-1-1,-1 1 0,0-1 1,-1 0-1,-1 0 0,1 0 1,-2-1-1,1 1 1,-2-1-1,1-12 0,-1 5 42,-1-1 0,-1 0-1,0 1 1,-2-1 0,0 1 0,-2 0-1,0 0 1,0 0 0,-2 1-1,-1-1 1,-16-29 0,24 48-13,0 0 1,0 0 0,0 0-1,0 0 1,0 0 0,0 0-1,0 0 1,0 0-1,0 0 1,0 1 0,0-1-1,0 0 1,0 0-1,0 0 1,0 0 0,0 0-1,0 0 1,0 0 0,0 0-1,0 0 1,0 0-1,0 0 1,-1 0 0,1 0-1,0 0 1,0 0-1,0 0 1,0 0 0,0 1-1,0-1 1,0 0 0,0 0-1,0 0 1,0 0-1,0 0 1,0 0 0,0 0-1,0 0 1,0 0-1,0 0 1,0 0 0,0 0-1,0 0 1,-1 0 0,1 0-1,0 0 1,0 0-1,0 0 1,0 0 0,0 0-1,0 0 1,0 0-1,0 0 1,0 0 0,0 0-1,0 0 1,0 0-1,0 0 1,0 0 0,0 0-1,-1 11 131,3 13 68,9 26 13,1 0 0,3 0 1,2-2-1,2 0 0,2-1 1,42 67-1,-56-103-755,0-1 1,1 0-1,14 13 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0:11.97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48 7936,'4'0'-107,"153"-16"285,-38 2 135,-64 8-179,-12 1 119,79 1 0,165 5 317,-166-4-87,146 15 0,-207-8-286,1-3 0,-1-2 1,61-10-1,-74 9-100,0 3 1,80 9-1,-17 0 80,74-5-60,89 7 44,31 5-161,-8-1 0,-118-5 343,26 3 82,199 13-361,0-26 0,-224-12 25,30 1 56,75-3-123,-2 0 340,-69 12-342,127 3 88,-11-5 56,-25-1-50,53 2 14,18 2-128,-150 4 0,48 4 0,-29 0 0,-42 2 0,13 0 0,182-16 0,-93-11 0,34 0 0,-199 16 0,433 7 0,-351-1 0,-72-3 0,-95-3 0,76-11 0,-85 6 0,0 2 0,86 4 0,9 8 277,-138-7-192,0 0-85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0:16.95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76 5248,'115'8'1685,"19"7"-218,22 2-801,50-10 252,247-23-1,-94-1-372,-94 6-87,235-12-53,-335 26-333,-12 0-37,269-3 93,-200 1-128,205 11 0,363 37 128,-281-36 234,76-14-191,-162-13 64,335 12-107,-488 23-128,-29-1 0,287-12 0,-478-7 0,329 15 0,-143-18 0,-90-2 0,943 5 0,-934 1 0,155-1 0,-168-4 25,203-11 78,-58 11 37,-51 2-3,9-3-71,26 0-25,181 6-41,-277 4 0,99 5 0,104 1 0,8-1 0,4 0 0,32-23 21,-178 4 202,-48 4-83,87-2-140,35-2 0,-35 10 0,-207 2 0,-34-5 0,-1-1 0,48-10 0,-6 1 0,9-2 0,-53 6 0,73-3 0,-67 9 0,1-2 0,-1-1 0,-1-3 0,82-23 0,-84 19 18,1 2 0,-1 1 0,1 3 1,1 1-1,-1 3 0,59 4 1,105-3 68,-82-4-46,-7 1-41,63 2 0,-148 1 0,0-2 0,39-7 0,-35-1 0,-33 8 0,0 0 0,0 1 0,0 0 0,1-1 0,-1 2 0,0-1 0,1 0 0,-1 1 0,1 0 0,-1 0 0,6 1 0,96 18 0,-81-13-203,-8-1-1679,35 12-1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0:21.2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 2560,'0'-4'0,"1"-4"0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0:27.8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0 130 3584,'1'0'52,"-1"0"0,1 0 0,-1 0-1,1 0 1,-1 0 0,1 0 0,-1 0 0,1 0 0,-1-1 0,1 1 0,-1 0-1,1 0 1,-1-1 0,1 1 0,-1 0 0,0-1 0,1 1 0,-1 0 0,0-1-1,1 1 1,-1-1 0,0 1 0,1-1 0,-1 1 0,0 0 0,0-1 0,0 1 0,1-2-1,18-26 2905,1-3-782,-14 24-2118,0 1-1,1 0 0,0 0 1,0 0-1,0 1 0,0 0 1,11-5-1,-13 8-35,-1 0 1,0 1-1,0-1 1,1 1-1,-1 0 0,1 0 1,-1 1-1,1-1 1,0 1-1,-1 0 0,1 0 1,-1 1-1,1-1 0,-1 1 1,1 0-1,5 2 1,14 6-21,0 1 0,-1 1 0,0 1 0,-1 1 0,37 29 0,-53-38 12,-1 0 1,0 0 0,1 0-1,0 0 1,0-1 0,0 0-1,10 3 1,-13-5-6,0-1-1,0 1 1,-1-1 0,1 0-1,0 0 1,0 0 0,0 0-1,0 0 1,0 0 0,0-1-1,-1 0 1,1 1 0,0-1-1,0 0 1,-1 0 0,1-1-1,0 1 1,-1 0 0,4-3-1,76-58 421,-74 58-383,-1 0 1,0 1-1,1 0 0,0 1 1,-1 0-1,1 0 0,0 0 1,16 0-1,-1 1 79,-1 1 0,23 3 0,-36-1-110,0-1 1,0 1-1,0 1 0,0-1 1,-1 2-1,1-1 0,-1 1 1,0 0-1,8 6 0,4 4 21,-1 1 0,19 20 0,-30-28-23,0 0 1,1-1 0,0 0 0,0 0 0,0-1 0,1 0 0,-1 0-1,19 5 1,-25-10-11,-1 0 0,1 0 0,-1 0 0,0 0 0,1-1 0,-1 1 0,0-1 0,0 0 0,1 0 0,-1 1 0,0-1 0,0-1 0,0 1 0,0 0 0,0 0 0,3-3 0,30-32 56,-3 3 125,-18 25-171,0 0 0,1 1-1,0 1 1,0 0 0,0 1-1,1 1 1,0 0 0,0 1-1,0 1 1,0 0 0,0 1-1,0 1 1,22 3 0,-26-2-11,0 1 0,0 1 0,0 0 0,0 0 0,0 1 0,19 10 0,61 41 0,-66-38 0,1 0 0,32 14 0,-55-30 0,-1 0 0,1-1 0,0 1 0,-1-1 0,1 1 0,-1-1 0,1 0 0,0 0 0,-1-1 0,1 1 0,-1-1 0,1 0 0,0 0 0,-1 0 0,0 0 0,1 0 0,-1-1 0,0 0 0,0 1 0,6-6 0,5-3 0,0-1 0,-1-1 0,12-13 0,-21 20 0,10-10 0,1 1 0,1 1 0,0 0 0,28-17 0,-32 24 0,0 0 0,1 1 0,-1 0 0,1 1 0,0 0 0,0 1 0,0 1 0,15-2 0,-17 3-28,0 1 1,0 0-1,0 0 1,-1 1-1,1 0 1,15 4 0,-18-2 9,-1-1 1,-1 1-1,1 1 1,0-1-1,-1 1 1,0 0-1,1 0 1,-2 1 0,1 0-1,7 7 1,1 3 17,0-2 0,26 20 0,-35-30 0,0 1 0,0-1 0,0 0 0,1 0 0,-1-1 0,1 1 0,0-1 0,0-1 0,0 1 0,0-1 0,0 0 0,11 1 0,-10-3 0,0 0 0,0-1 0,0 0 0,0 0 0,0 0 0,0-1 0,8-5 0,47-29 0,-33 18 0,-12 9 0,1 0 0,-1 1 0,2 1 0,20-6 0,-32 12 0,0 0 0,0 1 0,1-1 0,-1 1 0,0 1 0,1-1 0,-1 1 0,0 0 0,1 1 0,-1 0 0,0 0 0,1 1 0,-1 0 0,10 4 0,-14-5 0,0 1 0,0 0 0,0 1 0,0-1 0,0 0 0,-1 1 0,1-1 0,-1 1 0,0 0 0,3 4 0,18 38 0,-5-12 0,-17-30 0,0-1 0,1 1 0,-1-1 0,1 0 0,0 0 0,0 0 0,0 0 0,0 0 0,0 0 0,0 0 0,0-1 0,1 1 0,-1-1 0,1 0 0,-1 0 0,5 2 0,-2-2 0,-1-1 0,0 0 0,0 0 0,1 0 0,-1-1 0,0 1 0,0-1 0,0 0 0,0 0 0,5-2 0,13-6 22,35-18 0,-42 19-1,1 0 0,0 1 0,0 1 0,32-9 0,-39 14-1,-1 0-1,1 1 1,0 0 0,0 0-1,-1 1 1,1 0 0,-1 0-1,17 6 1,0 1 12,37 20-1,-46-20-36,-14-7-94,1 0 1,-1 0-1,1 0 1,0-1 0,0 1-1,-1 0 1,1-1 0,0 0-1,0 0 1,0 0 0,-1 0-1,1 0 1,0 0-1,0-1 1,-1 0 0,1 1-1,3-2 1,16-5-7603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0:32.3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1 178 8192,'15'-12'2,"2"-3"19,2 0 0,0 1 0,0 1 0,36-17-1,-51 29-10,-1 1-1,1-1 1,0 1-1,0-1 1,0 1-1,0 0 1,-1 0-1,1 1 1,0-1-1,0 1 1,-1 0-1,1 0 1,0 0 0,-1 1-1,1-1 1,-1 1-1,1 0 1,-1 0-1,0 0 1,0 0-1,0 1 1,4 3-1,5 5 38,-1 0-1,1 1 1,15 23 0,-17-20-30,-6-8 17,0-1-1,1 1 0,0-1 0,0 0 1,0 0-1,1-1 0,0 0 1,0 0-1,0 0 0,13 7 1,-17-12 22,0 1 0,0-1 0,-1 0 0,1 1 0,0-1 1,-1 0-1,1 0 0,0-1 0,0 1 0,-1 0 0,1 0 0,0-1 1,-1 1-1,1-1 0,0 1 0,-1-1 0,1 0 0,-1 0 0,1 0 1,-1 0-1,3-1 0,30-29 506,-25 22-375,37-41 8,-33 34-36,0 2 0,1 0 0,17-14 0,-25 24-167,0 0 0,0 0 0,1 1 0,-1 0-1,1 0 1,0 0 0,0 1 0,0 0 0,0 0 0,0 1-1,0 0 1,10-1 0,2 3 21,0 0-1,-1 1 1,1 1 0,-1 0-1,1 2 1,-1 0 0,30 13-1,-11 0 33,0 0-1,51 37 1,-66-40-45,38 24 0,-54-36 0,-1 0 0,1-1 0,0 1 0,0-1 0,0-1 0,0 1 0,1-1 0,-1 0 0,7 0 0,-10-2 3,1 0 0,0 1 0,-1-1 1,1-1-1,-1 1 0,0 0 0,1-1 1,-1 0-1,0 0 0,0 0 0,0 0 0,0 0 1,0 0-1,0-1 0,-1 0 0,4-4 1,5-7 40,19-29 1,-28 40-40,6-10 44,1 1 1,0 0-1,1 0 0,0 1 0,1 0 1,0 1-1,1 1 0,0 0 1,0 0-1,16-7 0,-18 10-60,1 1 0,1 1-1,-1 0 1,0 0 0,1 1-1,0 1 1,0 0 0,-1 1 0,1 0-1,0 0 1,0 2 0,0-1-1,13 3 1,-11 0 8,-1 0 0,1 1-1,-1 1 1,0 0 0,0 1 0,-1 0 0,19 12 0,-1 4 3,40 37 1,3 3 2,-67-57 7,1 0 0,0 0 0,1-1 0,-1 0 0,1 0 0,0 0 1,0-1-1,0-1 0,10 3 0,-12-4-1,0-1 0,0 1 0,0-1 0,0 0-1,-1-1 1,1 0 0,0 0 0,0 0 0,-1 0 0,1-1 0,0 0 0,-1 0-1,0-1 1,7-3 0,26-18 4,58-49-1,-38 27-15,-51 41 3,0 0 0,0 1 0,0-1 0,1 2 0,-1-1 0,1 1 0,0 0 0,0 1 0,0 0 0,1 0 0,-1 1 0,0 0 0,1 0 0,-1 1 0,1 0 0,-1 1 0,0-1 0,1 2 0,8 1 0,-1 2 0,-1 0 0,1 2 0,-1-1 0,-1 2 0,0 0 0,0 0 0,0 1 0,22 21 0,-26-21 32,0-1 0,1 0 0,0 0 0,13 6 0,-20-11-16,1-2 0,0 1 0,0 0 0,0-1 0,0 0 0,0 0 0,0 0 0,0-1 0,0 0 0,0 0 0,0 0 0,0 0 0,8-2 0,7-4 4,1-1 0,-1-1 0,0 0 0,-1-2 0,25-15 0,2 0-12,-27 14 1,7-3-23,1 1 0,51-18 0,-69 29-2,0 0 0,0 0 0,0 0 0,0 1 0,1 1 0,-1 0 0,0 0 0,0 1 0,0 0 0,1 0 0,-1 1 1,0 0-1,12 5 0,-1 3-13,-1 0 1,0 1-1,-1 1 1,-1 1-1,18 15 1,-16-12 6,0-1 1,1 0 0,30 15 0,-44-28 31,-1 0 0,1-1 1,-1 0-1,1 0 0,0 0 1,-1 0-1,1-1 0,0 0 1,0 0-1,-1-1 1,1 1-1,0-1 0,-1-1 1,1 1-1,-1-1 0,10-4 1,8-4 57,-1-1 0,31-20 0,-44 25-64,64-46-52,-50 33 21,1 2 0,34-18 1,-54 33 28,0 1 0,-1 1 0,1-1 1,0 0-1,0 1 0,0 0 0,-1 0 1,1 0-1,0 0 0,0 0 0,0 1 1,-1 0-1,1 0 0,0 0 0,-1 0 1,1 1-1,-1-1 0,7 4 0,4 3 9,0 1 0,-1 0-1,14 12 1,-20-15-10,11 9 29,0-1 0,25 15 0,-36-25-23,0-1 0,0 1 1,1-1-1,0-1 0,0 1 0,0-1 1,0-1-1,0 1 0,0-1 0,9-1 1,-1 0 38,0-1-1,0-2 1,0 1 0,0-2 0,0 0 0,22-9 0,87-47-59,-83 38-24,48-18 0,-86 38 20,-1 1 0,0 0-1,1 1 1,-1-1 0,1 1-1,-1-1 1,1 1-1,-1 0 1,1 0 0,0 1-1,-1-1 1,1 1 0,-1 0-1,0 0 1,1 0 0,-1 0-1,0 0 1,1 1 0,3 2-1,4 4 17,-1-1 1,-1 2-1,1-1 0,9 12 0,16 15 96,-27-28-95,0 0 0,1-1 0,-1 0 0,1 0 0,1-1 0,-1 0 0,1-1 0,-1 0 0,1-1 0,1 0 0,-1 0 0,0-1 0,1 0 0,-1-1 0,1 0 0,-1-1 0,1 0 0,-1-1 0,1 0 0,19-5 0,-3-3-89,0-1-1,-1-2 0,0 0 1,38-27-1,36-17-315,-97 54 390,0 1-1,-1-1 1,1 1 0,0 0-1,1 0 1,-1 0-1,0 0 1,0 0 0,0 1-1,0-1 1,1 1 0,-1 0-1,0 0 1,0 0 0,1 1-1,-1-1 1,0 1-1,0-1 1,0 1 0,0 0-1,0 1 1,0-1 0,0 0-1,4 3 1,11 8 12,2-1 1,-1-1-1,1 0 1,1-2-1,0 0 1,0-2-1,0 0 1,1-1-1,0-1 1,38 2 0,-45-6-43,0 0 0,0-1 0,0-1 0,-1 0 0,1-1 1,0 0-1,-1-1 0,0-1 0,0 0 0,0-1 1,-1-1-1,0 0 0,0-1 0,-1 0 0,0-1 0,20-18 1,-31 26 46,0 1 1,-1-1 0,1 1-1,0-1 1,-1 1-1,1-1 1,0 1 0,0 0-1,-1-1 1,1 1 0,0 0-1,0 0 1,0 0 0,-1-1-1,1 1 1,0 0-1,0 0 1,0 0 0,0 0-1,0 0 1,-1 1 0,1-1-1,0 0 1,0 0-1,0 1 1,-1-1 0,1 0-1,0 1 1,0-1 0,-1 0-1,1 1 1,0-1 0,-1 1-1,1-1 1,1 2-1,25 30 131,-11-13 24,-10-14-147,0 0-1,1-1 1,0 1 0,0-1 0,0-1 0,0 0 0,1 0 0,-1 0-1,1-1 1,0 0 0,-1 0 0,1-1 0,0 0 0,0 0 0,0-1 0,0 0-1,15-2 1,10-3-114,0-1 0,61-20-1,-71 19 91,69-26 78,-91 32-49,-1 1 0,1 0-1,-1 0 1,1 0 0,-1 0 0,1 0-1,-1 0 1,1 0 0,-1 0 0,1 1-1,-1-1 1,1 0 0,-1 0-1,1 0 1,-1 0 0,1 1 0,-1-1-1,0 0 1,1 0 0,-1 1 0,1-1-1,-1 0 1,0 1 0,1-1-1,-1 1 1,0-1 0,1 0 0,-1 1-1,0-1 1,0 1 0,1-1-1,-1 1 1,0 0 0,9 22 651,-5-10-467,-3-9-196,5 8 131,0 0 0,14 19 0,-19-30-128,1 1 0,-1-1 0,1 0 0,0 0 0,-1-1 0,1 1 0,0 0-1,0-1 1,0 1 0,0-1 0,0 1 0,-1-1 0,1 0 0,0 0 0,0 0 0,0 0 0,0 0 0,0 0 0,0 0 0,3-2 0,43-10 102,-45 11-106,189-65-24,-191 66 26,0 0-1,0 0 1,0 0 0,0 0-1,0 0 1,0 0 0,0 0-1,0 0 1,0 0-1,0 1 1,0-1 0,0 0-1,0 1 1,0-1-1,0 0 1,0 1 0,0 0-1,0-1 1,0 1-1,0-1 1,0 1 0,-1 0-1,2 1 1,19 23 124,-14-16-65,-1-2-31,0-1 1,0 1-1,1-1 1,0-1 0,0 1-1,0-1 1,0-1-1,1 1 1,0-1 0,11 4-1,-14-7-26,-1 1 0,1-1 0,-1 0 0,1 0 0,0-1 0,0 0 0,-1 1 0,1-2 0,0 1 0,-1 0 0,1-1 0,0 0 0,-1 0 0,1 0 0,-1-1 0,1 0 0,-1 1 0,0-2 0,0 1 0,0 0 0,5-4 0,1-3 7,1 1-1,1 1 1,16-9-1,-23 14 16,0 0 0,1 0 0,-1 1 0,0 0 0,1 0-1,-1 0 1,1 1 0,-1 0 0,1 0 0,-1 0-1,9 2 1,58 12 53,-43-7-996,53 5 0,-49-10-7938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0:54.9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2176,'0'0'128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0:57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0 284 3584,'0'0'1813,"4"-1"-1600,21-6 20,-1-2 0,35-16 0,-46 19-147,-1-2 0,0 1 0,0-1 1,0-1-1,-1 0 0,13-14 0,-21 20-81,1 0 0,-1 0 0,1 0-1,0 1 1,0-1 0,0 1 0,0 0 0,0 1 0,1-1 0,-1 1 0,1-1 0,-1 1 0,1 1 0,-1-1 0,1 1 0,-1-1-1,1 1 1,-1 1 0,1-1 0,0 1 0,-1-1 0,1 1 0,-1 1 0,0-1 0,8 4 0,5 2-5,0 1 0,0 0 0,-1 2 0,0 0 0,0 1 0,-1 0 0,17 18 0,-29-27-2,-3-2 3,1 1 0,0 0 0,-1-1 0,1 1 0,0 0 0,-1 0 0,1-1 0,-1 1 0,1 0 0,-1 0 0,1 0 0,-1 0 0,0 0 0,1-1 0,-1 1 0,0 0 0,0 0 0,0 0 0,1 0 0,-1 0 0,0 0 0,-1 2 363,5-3-353,0 0-1,0-1 1,0 0 0,0 0 0,0 0 0,-1 0-1,1-1 1,0 1 0,6-5 0,33-24 95,-9 5-64,-18 16-42,-1 0 0,2 2 0,-1 0 0,1 1 0,19-5 0,-30 10 0,1 0 0,0 0 0,-1 0 0,1 0 0,0 1 0,-1 1 0,1-1 0,0 1 0,0 0 0,-1 0 0,1 1 0,-1 0 0,0 0 0,1 1 0,-1-1 0,8 6 0,3 3 0,14 9 0,0 1 0,32 30 0,-57-46 0,0 0 0,0 0 0,13 6 0,-9-5 0,-9-6 0,0 0 0,0 0 0,0 0 0,0 0 0,0 0 0,-1 0 0,1 0 0,0 0 0,0 0 0,0-1 0,0 1 0,0 0 0,0-1 0,0 1 0,0-1 0,-1 1 0,1-1 0,0 1 0,0-1 0,-1 1 0,1-1 0,0 0 0,0 0 0,2-2 0,13-9 0,26-26 0,-32 27 0,1 1 0,0 0 0,1 1 0,0 1 0,20-12 0,-23 16 0,1 0 0,0 0 0,1 1 0,-1 0 0,1 1 0,-1 0 0,1 1 0,20 0 0,-27 1 0,1 0 0,0 1 0,0-1 0,0 1 0,-1 0 0,1 1 0,-1-1 0,1 1 0,-1 0 0,1 0 0,-1 0 0,0 1 0,0-1 0,0 1 0,0 0 0,-1 0 0,1 0 0,-1 1 0,0-1 0,1 1 0,4 8 0,2 3 0,0-1 0,2 0 0,0 0 0,14 11 0,-15-14 0,-10-9 0,1-1 0,-1 0 0,0 0 0,1-1 0,-1 1 0,1 0 0,-1 0 0,1-1 0,-1 1 0,1-1 0,0 1 0,-1-1 0,1 0 0,0 1 0,-1-1 0,1 0 0,0 0 0,-1 0 0,1 0 0,0-1 0,0 1 0,-1 0 0,1-1 0,-1 1 0,1-1 0,0 0 0,-1 1 0,3-2 0,5-4 0,0 0 0,0 0 0,13-12 0,-1 1 0,-3 5 28,1 0 1,0 1-1,1 1 1,0 1-1,0 0 0,1 2 1,0 0-1,37-6 1,-50 13-29,0 0 0,-1 0 0,1 1 0,0 0 0,-1 1 0,1-1 0,-1 1 0,1 1 0,-1-1 0,11 7 0,6 3 0,36 26 0,-49-29 0,-1 0 0,17 17 0,7 7 0,-33-32 0,1 0 0,-1 0 0,1-1 0,-1 1 0,1-1 0,0 1 0,-1-1 0,1 1 0,0-1 0,-1 0 0,1 0 0,0 0 0,-1 0 0,1 0 0,0-1 0,-1 1 0,1 0 0,0-1 0,-1 1 0,1-1 0,1 0 0,37-19 0,-29 14 0,168-94 0,-167 94 0,-6 3-19,-1 0 0,1 0-1,0 1 1,0 0 0,1 0 0,-1 0 0,0 1 0,1 0 0,-1 1 0,1-1 0,7 1-1,-9 0 4,-1 1 0,1 0-1,0 0 1,-1 0 0,1 0-1,-1 0 1,1 1 0,-1 0-1,0 0 1,1 0 0,-1 1-1,0-1 1,-1 1 0,1 0-1,6 7 1,-7-8 15,-1 1 1,1-1-1,0 0 1,0 1-1,-1-1 0,2 0 1,-1-1-1,0 1 1,0 0-1,0-1 0,1 0 1,-1 0-1,1 0 1,-1 0-1,1-1 0,-1 1 1,1-1-1,0 0 1,-1 0-1,1 0 0,-1 0 1,1-1-1,-1 1 0,1-1 1,-1 0-1,1 0 1,-1 0-1,1-1 0,-1 1 1,0-1-1,0 0 1,0 0-1,0 0 0,4-4 1,94-103 0,-38 36 0,-62 72-6,0 0 0,0 0 0,0 0 0,0-1 1,0 1-1,0 0 0,0 0 0,0 1 0,0-1 0,0 0 0,1 0 1,-1 0-1,0 1 0,0-1 0,1 1 0,-1-1 0,0 1 0,1-1 1,-1 1-1,1 0 0,-1 0 0,1 0 0,-1 0 0,0 0 1,1 0-1,-1 0 0,1 0 0,-1 0 0,1 1 0,-1-1 0,2 1 1,1 2-30,0 0-1,-1 0 1,0 1 0,1-1 0,-1 1 0,0-1 0,4 9 0,6 6-9,-8-10 112,1-1-1,0-1 1,0 1 0,1-1 0,0 0 0,12 8-1,-16-12-38,1-1 0,-1 1-1,0-1 1,1 0-1,-1 0 1,1 0-1,-1 0 1,1-1-1,0 1 1,-1-1-1,1 0 1,0 0-1,-1 0 1,1-1-1,-1 1 1,1-1-1,-1 0 1,1 0 0,4-2-1,15-8 167,0 0-1,-1-1 1,0-2-1,39-31 1,-60 44-187,1-1-81,0 1 0,1-1-1,-1 0 1,0 1-1,1 0 1,-1-1 0,1 1-1,-1 0 1,1 0 0,0 0-1,-1 1 1,1-1-1,0 1 1,-1-1 0,1 1-1,0 0 1,0 0-1,0 0 1,-1 0 0,1 1-1,0-1 1,0 1 0,-1 0-1,6 2 1,8 3-4471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36.11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213 409 7424,'18'8'84,"0"-1"-1,1-1 1,0 0 0,0-2 0,0 0 0,25 2-1,119-2 568,333 0 672,-180 13-919,-98-3-147,-36-9 6,59 3 93,-183-6-292,79-6 0,33-1-64,-43 3 0,67 2 0,42-2 0,-154-1 42,107 10 1,-32 0 21,-14 0 49,-75-2-150,0-3-1,70-8 0,-45-6-126,-33 3-94,1 3 0,75 1-1,-7 0-527,-56 1-198,-63 2 858,0 0 0,0 0 0,0-1 0,0-1-1,0 1 1,-1-2 0,0 1 0,0-1 0,0-1 0,15-11 0,-24 17 126,1-1-1,-1 1 0,1 0 1,-1 0-1,0 0 1,1-1-1,-1 1 1,1 0-1,-1 0 0,0-1 1,0 1-1,1 0 1,-1-1-1,0 1 0,1 0 1,-1-1-1,0 1 1,0-1-1,0 1 1,1 0-1,-1-1 0,0 1 1,0-1-1,0 1 1,0 0-1,0-1 1,0 1-1,0-1 0,0 1 1,0-1-1,0 1 1,0-1-1,0 1 1,0 0-1,0-1 0,0 1 1,0-1-1,-1 1 1,1 0-1,0-1 1,0 1-1,0-1 0,-1 1 1,1 0-1,-1-1 1,-16-9 4,14 9-3,-16-6 34,0 1 0,0 1 0,0 0 0,0 1 0,-1 1 0,1 1 0,-31 1 0,-142 18 438,87-4-330,-305-1 262,90-20-240,101 0-74,21 2-22,-268 2 97,-925-9 730,953 14-406,387 1-246,0-2 0,0-2 0,0-3 0,0-2-1,1-2 1,-83-26 0,87 19-137,77 5-107,42-3 142,98-6 1,-118 16-66,588-31 325,3 34-435,-331 2-80,-46 1-63,364-7-394,-336 4 507,-157 2 19,59 7-1,-104-2-18,95-6 0,169 2-105,-133 4 102,-96 5-169,-465-17 107,79 1 54,-99 2-1,-1062-28-288,257-25-149,1108 54 466,1-2 0,-1-2-1,1-2 1,1-3 0,-75-25 0,88 24-82,-1 1 0,0 3 0,-56-6 1,7 1-2,78 12-36,-5-1-522,30-1 259,111 3 450,-30 2 169,450 1 1004,522 86-1195,-868-70 0,283 18 0,-10 0 0,-368-29 0,110 14 0,-128-12 40,89-1 1,6 0 6,216 25-47,-296-19-93,2 0-70,-95-12-64,-17 1 160,-20 3-2,-180 18-102,-9-17 92,140-5 30,-822-25-463,174 20-981,327 9 853,80 6 619,299-12 21,-149 1 2,100-3-26,67 0-110,5 0-204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0:58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54 3968,'0'0'3456,"-5"-2"-3200,-37-17 287,21 8 71,-33-10-1,53 20-632,0 1 0,0 0 0,0 0 0,-1 0 0,1 0 0,0 0 0,0 0 0,0 1 0,0-1 0,0 0-1,0 0 1,-1 1 0,1-1 0,0 1 0,0-1 0,0 1 0,0 0 0,0-1 0,1 1 0,-1 0 0,-1 0-1,-2 3-754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17.1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4480,'0'0'1429,"4"0"-1130,268 10 2602,-174-13-2540,-50 0-40,79 6 0,70 8 191,-82-5 263,-36-3-377,77 1-525,54 4-23,-177-6 370,1-2 1,47-5-1,18-1 143,79 14-591,-69-2 93,79-11 127,-22 0-5,-83 8 13,125-2 0,6-5-75,67-3 43,-40 3 288,-104 4-86,-53 2-105,0 2-27,-55-1-16,-1-2 1,1-1-1,34-4 1,-49 1-23,-7 2 0,0 0 0,0 0 0,0 0 0,0 1 0,1 0 0,-1 0 0,0 1 0,7 1 0,-1 0 89,-1-1 1,0 0-1,17-1 1,-18 0-1195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23.2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4224,'0'0'0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23.5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 6912,'0'0'0</inkml:trace>
  <inkml:trace contextRef="#ctx0" brushRef="#br0" timeOffset="1">143 0 3968,'0'0'384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24.0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 6144,'566'-2'789,"-515"2"-597,70 8 0,-92-3-97,-21-4-88,0 1-1,0-1 1,0-1 0,13 0-1,107-10 303,251 13 1,-328-1-60,58-6 1,-7 0-240,54 3 186,348 5 1014,-487-3-1407,1 0 1,-1 2-1,0 0 0,0 1 1,24 9-1,-27-9-5670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24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 7680,'18'-3'0,"12"2"-128,7-2 0,8-1 128,8 1 128,8 2 256,5 1 0,8 1-384,0-1 128,5 0-128,0 0 128,-1 0-6144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26.9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 3840,'74'-3'1792,"103"6"-1009,-34 0-308,84-8 976,52 9-98,-59 2-573,-16-6-409,151-8 432,-118-2-313,-153 9-2004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29.4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7296,'0'0'512,"3"0"-342,159 7 1280,8 1-276,-5 3-1077,-1 0 233,-148-11-153,27 0-10,71 8 1,-87-5-42,1-2 0,0 0 0,38-6 0,19 1 245,12-3-116,1 0-126,276 17 383,-387-13-427,-41-1-1962,16 1-5931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36.3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3584,'0'0'3840,"6"1"-3712,32 5 288,0-1 0,0-2 0,39-3 0,320-2 1632,-163-2-892,-151 0-657,122 9 0,95 5-171,-63-6-122,-68-4-334,55 4 21,55 4-42,-42 2 74,-46-3 22,-33 13-668,-26-2-969,-115-17-1127,-29-2 1111,-6-1-2368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38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1 113 7808,'4'1'-107,"41"1"895,-1-2-1,90-13 0,-56 5-461,-60 6-86,251-14 1952,-218 13-1915,90-15 0,-90 9-53,93-4 1,213-3 1055,-289 10-1280,-1 2 0,124 11 0,-122-5 47,108-11 1,-55 1-15,62 12 89,9-1 12,-115-3-91,138 17 0,-36 0-1,-52-11-42,235 18 0,-163-9 0,482 3-491,-652-18-1344,0 0-7231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42.42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1 110 7168,'7'1'128,"41"4"-105,-9 1 675,0-3 0,0-1 0,40-4 1,234-18-440,-57 5-113,32-9-146,-148 11 167,103-12 157,-141 14-327,116 3 1,-15 2 28,-142 3 52,0 4 0,98 13 1,-47-5-79,16 1 0,-113-7 0,1-2 0,0 0 0,0-1 0,23-3 0,-73-3 234,-22 2-226,0 2 0,-88 9 0,67-2-10,-650 78 2,285-35 21,19-41 86,261-18-62,100 5-1477,14 2-5501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40.7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 5248,'0'0'7040,"7"6"-6294,23 20-646,-2 2-1,46 58 1,-69-80-81,7 11 284,0 1 1,-1 1-1,0 0 1,8 23-1,6-120 849,8-93-662,-33 169-647,1 1 0,0 0 0,-1-1-1,1 1 1,0 0 0,0-1-1,0 1 1,0 0 0,0 0-1,0 0 1,0 0 0,0 0-1,0 0 1,1 0 0,-1 0-1,0 0 1,1 1 0,-1-1-1,0 0 1,1 1 0,-1-1-1,1 1 1,2-1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41.5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0 142 7936,'0'-1'12,"0"1"1,0 0-1,0 0 0,0 0 1,0 0-1,0-1 1,0 1-1,0 0 0,1 0 1,-1 0-1,0 0 1,0 0-1,0-1 1,0 1-1,0 0 0,0 0 1,0 0-1,0 0 1,0 0-1,1 0 0,-1-1 1,0 1-1,0 0 1,0 0-1,0 0 1,0 0-1,1 0 0,-1 0 1,0 0-1,0 0 1,0 0-1,0 0 0,0 0 1,1 0-1,-1 0 1,0 0-1,0 0 0,0 0 1,0 0-1,1 0 1,10 3 403,17 11 464,-21-10-381,-3-3-367,0 0 0,0 0 0,-1 0 0,1 0 0,0-1 0,0 1-1,0-1 1,0 0 0,0 0 0,0-1 0,0 1 0,-1-1 0,1 0 0,0 0 0,0 0 0,-1-1 0,1 1 0,-1-1 0,1 0 0,-1 0 0,1 0 0,-1 0 0,0 0 0,0-1 0,3-2 0,-1 0-94,0 0 1,0 0-1,0 0 0,-1-1 1,1 1-1,-1-1 0,-1 0 1,1-1-1,-1 1 0,0 0 1,0-1-1,-1 0 0,2-7 1,-4 13-18,1-1 0,-1 0 1,0 1-1,0-1 1,0 0-1,0 1 1,0-1-1,0 0 0,-1 1 1,1-1-1,0 0 1,-1 1-1,0-1 1,1 1-1,-1-1 0,0 0 1,0 1-1,0 0 1,1-1-1,-2 1 1,1 0-1,0-1 1,0 1-1,0 0 0,-1 0 1,1 0-1,-2-1 1,1 1-10,1 0 1,-1 1 0,0-1-1,0 1 1,0 0 0,0-1-1,1 1 1,-1 0 0,0 0 0,0 0-1,0 0 1,0 0 0,0 1-1,0-1 1,1 1 0,-1-1-1,0 1 1,0-1 0,1 1-1,-1 0 1,0 0 0,1 0 0,-1 0-1,-2 2 1,-5 5 8,1 0 0,0 0-1,0 1 1,0-1 0,1 2 0,1-1 0,0 1 0,0 0 0,1 0-1,-6 15 1,8-17-12,1 0 0,-1 0 0,1 1 0,1-1 0,0 0 0,0 1-1,1-1 1,-1 1 0,2-1 0,-1 1 0,1-1 0,1 1 0,0-1 0,5 16 0,-5-20-38,-1 0 1,1 0 0,0 0 0,0-1-1,1 1 1,-1-1 0,1 0 0,0 1-1,0-1 1,0 0 0,0-1 0,0 1-1,1 0 1,-1-1 0,1 0 0,7 4 0,-5-4-60,-1-1 0,1 0 0,-1 1 0,1-2 0,0 1 0,-1-1 0,1 0 0,0 0 0,-1 0 0,1-1 0,8-1 0,-4-1-31,1 0 1,-1-1 0,0 0 0,0 0 0,-1-1 0,1 0 0,-1-1-1,0 0 1,-1 0 0,1-1 0,-1 0 0,13-16 0,-16 18 201,-1-1 1,0 0 0,-1 0-1,0 0 1,0-1 0,0 1-1,0-1 1,-1 1 0,0-1 0,-1 0-1,0 0 1,0 0 0,0 0-1,-1 0 1,0 0 0,0 0-1,0 0 1,-1 0 0,0 0-1,-1 0 1,0 0 0,0 1-1,0-1 1,-1 0 0,-6-10 0,7 82 428,2-48-497,1 42 126,0-55-132,-1 0-1,1 0 0,0 0 0,0 0 1,0 0-1,0 0 0,1 0 1,0 0-1,-1 0 0,1-1 0,4 5 1,-6-8-10,0 0 1,0 0 0,0 1 0,0-1 0,0 0 0,0 0 0,1 0 0,-1 0 0,0 0 0,0 0 0,0 0 0,0 0 0,0 0 0,1 0 0,-1 1 0,0-1 0,0 0 0,0 0 0,0 0 0,1 0 0,-1 0 0,0 0 0,0 0-1,0 0 1,0-1 0,1 1 0,-1 0 0,0 0 0,0 0 0,0 0 0,0 0 0,0 0 0,1 0 0,-1 0 0,0 0 0,0 0 0,0 0 0,0-1 0,0 1 0,1 0 0,-1 0 0,0 0 0,0 0 0,7-12 3,4-20 57,-9 25-15,4-13-19,-3 9-11,0 0 1,1-1-1,1 1 1,-1 1-1,2-1 1,-1 1-1,14-17 1,-18 25-104,1 0 1,0 1 0,0 0 0,-1-1 0,1 1 0,0 0 0,0 0 0,0 0 0,1 0 0,-1 0 0,0 1 0,0-1 0,0 1 0,0-1 0,1 1 0,3 0 0,-2 0-286,0 1 1,1-1-1,-1 1 1,0 0-1,0 0 1,0 1 0,0-1-1,5 3 1,3 3-787,-1 0 1,-1 0 0,1 1-1,17 18 1,-19-17-2042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42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 1 12160,'-17'24'0,"14"-13"421,0 0 1,1 0-1,0 1 1,0-1 0,1 15-1,0-14-92,1-6-314,-2 51 134,2-52-129,0 0 0,1 0 0,-1 0 0,1 0-1,1 0 1,-1 0 0,1 0 0,0-1 0,2 6 0,-3-9-17,-1 0 0,1-1 1,-1 1-1,1 0 0,0 0 0,-1 0 1,1 0-1,0-1 0,0 1 0,0 0 1,0-1-1,-1 1 0,1 0 0,0-1 1,0 1-1,0-1 0,0 0 0,0 1 1,0-1-1,1 0 0,-1 1 0,2-1 1,-1 0 6,0-1 0,0 1 0,0 0 0,-1-1 1,1 1-1,0-1 0,0 0 0,0 0 1,-1 0-1,1 0 0,3-2 0,0-1 14,0-1-1,0 1 1,0-1 0,-1 0-1,0 0 1,6-10 0,1-7 185,-1-1 1,-2-1 0,0 0 0,-1 0-1,5-40 1,-12 63-209,0 0 1,0 1-1,0-1 0,1 0 1,-1 0-1,0 1 0,0-1 1,0 0-1,1 0 0,-1 1 1,0-1-1,1 0 0,-1 1 1,0-1-1,1 0 0,-1 1 1,1-1-1,-1 0 0,2 0 1,-2 2-2,1-1-1,0 0 1,0 1 0,0-1-1,-1 1 1,1-1 0,0 1-1,0-1 1,-1 1 0,1 0 0,-1-1-1,1 1 1,-1 0 0,1-1-1,-1 1 1,1 0 0,0 1-1,9 14-34,-1 0-1,-1 1 1,0 0-1,-2 0 1,1 1-1,-2 0 1,-1 0-1,4 22 1,-5-11-29,-1-1 0,-1 0 0,-1 0 0,-7 49 0,5-65 57,0 0 1,-1-1 0,0 0 0,0 1-1,-1-1 1,-1-1 0,0 1 0,-1-1 0,0 0-1,0 0 1,-1 0 0,0-1 0,-1 0-1,0 0 1,0-1 0,-1 0 0,0-1-1,-1 0 1,1 0 0,-1-1 0,0 0 0,-1-1-1,-13 5 1,2-1-190,0-1 0,-29 6 1,40-12-695,1 0 1,0-1-1,0-1 1,-17 0 0,-4-3-6343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42.7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300 1 8960,'-2'1'88,"0"0"0,0 0 0,0 0 1,0 0-1,0 0 0,0-1 0,-1 1 1,1-1-1,0 1 0,0-1 0,0 0 1,-1 0-1,1 0 0,0 0 0,0 0 0,-4-1 1,3 1 108,-1 0 0,0-1 0,1 1 0,-1 1 0,0-1 1,-6 2-1,-3 2 19,0 1 0,0 0 0,0 1 0,1 0 0,-18 13 0,24-16-162,1 1 0,0 0 1,0 1-1,1-1 1,-1 1-1,1 0 0,0 0 1,0 0-1,0 0 1,1 1-1,0 0 0,0 0 1,0 0-1,-2 8 1,5-12-57,-1 0 1,1 0-1,0 0 1,0 1-1,0-1 1,0 0 0,0 0-1,0 0 1,1 1-1,-1-1 1,1 0-1,-1 0 1,1 0 0,0 0-1,0 0 1,0 0-1,0 0 1,0 0-1,0 0 1,0-1 0,1 1-1,-1 0 1,1-1-1,-1 1 1,1-1-1,0 0 1,0 1 0,0-1-1,-1 0 1,4 2-1,7 2-14,0 0 0,0-1 0,0 0-1,16 3 1,-4-1-8,-13-3 25,0 1-1,-1 0 1,1 1-1,-1 0 1,0 0-1,18 14 1,-26-18 18,0 1 0,1 0 1,-1 0-1,0 0 0,0 0 1,-1 0-1,1 0 0,0 1 1,-1-1-1,1 0 1,-1 1-1,0-1 0,0 1 1,0 0-1,0-1 0,0 1 1,-1 0-1,1-1 0,-1 1 1,0 0-1,0 0 0,0 0 1,0-1-1,0 1 0,0 0 1,-1 0-1,1-1 0,-1 1 1,0 0-1,0-1 1,0 1-1,0-1 0,-3 5 1,-3 4 95,-1-1 1,0 0 0,-1 0-1,0-1 1,0 0 0,-1 0-1,-1-1 1,1 0 0,-1-1 0,-14 7-1,7-5-364,0-1 1,-38 12-1,-4-8-3840,59-11 3761,-1-1 1,0 0-1,0 0 1,0 0-1,0-1 0,0 1 1,0 0-1,0-1 1,1 1-1,-1-1 0,0 1 1,0-1-1,-3-2 0,-6-2-3426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43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0 12544,'-4'4'0,"-5"6"384,9 6 0,7 10 0,-5-4 128,2 2-256,-1-5 0,1 0-128,0-1 0,3-2-128,-3-2 128,1-4-896,-3-1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43.5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12544,'5'16'0,"3"13"-512,3-29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44.3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0 14080,'-1'0'7,"0"0"0,0 0 1,0 1-1,1-1 0,-1 0 1,0 0-1,0 1 1,1-1-1,-1 0 0,0 1 1,1-1-1,-1 1 0,0-1 1,1 1-1,-1-1 1,1 1-1,-1-1 0,1 1 1,-1 0-1,1-1 1,-1 1-1,1 0 0,-1-1 1,1 1-1,0 0 0,-1 0 1,1-1-1,0 1 1,0 0-1,0 0 0,0-1 1,0 1-1,0 0 0,0 0 1,0 0-1,0-1 1,0 3-1,6 40 476,-3-25-329,6 101 216,-9-104-121,-1 0 0,0 0 0,-1 0-1,0 0 1,-2 0 0,-5 15 0,24-72-205,-9 22-45,1 0 1,18-36-1,17-11 3,-36 59-5,0 0 0,1 1-1,0-1 1,0 1 0,0 1-1,10-7 1,-16 12-7,-1 0-1,1 1 0,0-1 1,0 1-1,0-1 0,0 1 1,0 0-1,0-1 0,0 1 1,0 0-1,0 0 0,0-1 1,0 1-1,0 0 1,0 0-1,0 0 0,0 0 1,0 0-1,0 1 0,0-1 1,0 0-1,0 0 0,0 1 1,0-1-1,1 1 0,0 0 1,-1 1 0,1-1 0,-1 0 0,0 1 0,1-1 0,-1 1 0,0 0 0,0-1 0,0 1-1,0 0 1,0 0 0,0 2 0,3 6-16,-2 1 0,1 0 0,1 17 0,-2-14 2,1 8 62,-1 0 0,-1 1 0,-3 34 0,2-56-38,1-1 1,-1 1-1,0-1 0,0 1 0,0-1 1,0 1-1,0-1 0,0 0 0,0 1 1,-1-1-1,1 1 0,0-1 0,0 1 1,0-1-1,0 1 0,0-1 0,-1 0 1,1 1-1,0-1 0,0 1 0,-1-1 1,1 0-1,0 1 0,-1-1 0,1 0 1,0 1-1,-1-1 0,-4-12 44,1-25 182,5 26-258,1 0 0,0 0 0,1 0 0,0 0 0,1 0 0,7-16 0,-8 22-37,0 0 0,0 0 0,0 0 0,0 0 0,1 0 0,-1 0 1,1 1-1,0 0 0,1 0 0,-1 0 0,1 0 0,0 1 0,0-1 0,7-3 0,-10 6 64,1 1 1,-1-1 0,0 0-1,0 1 1,0-1-1,0 1 1,0 0 0,1 0-1,-1 0 1,0 0-1,0 0 1,0 0 0,1 0-1,-1 1 1,0-1-1,0 1 1,0 0 0,0-1-1,0 1 1,0 0-1,0 0 1,0 1-1,0-1 1,0 0 0,-1 0-1,1 1 1,0-1-1,-1 1 1,1 0 0,-1-1-1,0 1 1,1 0-1,-1 0 1,0 0 0,0 0-1,0 0 1,-1 0-1,2 3 1,3 9-16,-1 0-1,-1 0 1,0 0-1,1 24 1,-2-24 17,0 16-11,-1-21-33,-1 0 1,1 0 0,0 0 0,1 0-1,0 0 1,1 0 0,3 9 0,-5-18 3,-1 1 0,0 0 1,1-1-1,-1 1 1,0 0-1,1-1 0,-1 1 1,1 0-1,-1-1 1,1 1-1,0-1 0,-1 1 1,1-1-1,-1 1 1,1-1-1,0 1 0,0-1 1,-1 0-1,1 1 1,0-1-1,0 0 0,-1 0 1,1 0-1,0 1 1,0-1-1,-1 0 0,3 0 1,-2-1-153,1 1 1,0-1-1,-1 0 0,1 1 1,0-1-1,-1 0 0,1 0 1,-1 0-1,1 0 0,-1 0 1,3-3-1,3-3-709,-1-1 1,1 0-1,5-11 0,-11 17 880,23-38 1645,22-54 0,-24 46-639,-9 10 959,-6 41-1578,-4 2-337,-1-1 1,1 1-1,-1 0 0,0 0 1,-1 0-1,1 1 1,-1-1-1,1 9 1,2 7-9,15 65 147,-4 0 0,-5 1 1,1 121-1,-11-206-154,0 2-14,0 0 0,0 0-1,0 0 1,0-1 0,-1 1 0,0 0-1,0 0 1,0 0 0,-2 4 0,3-7 3,0-1 0,0 0 0,0 0 0,0 0-1,0 0 1,-1 1 0,1-1 0,0 0 0,0 0 0,0 0 0,0 0 0,0 0 0,0 1 0,-1-1 0,1 0 0,0 0 0,0 0 0,0 0 0,0 0 0,-1 0 0,1 0 0,0 0 0,0 0 0,0 0 0,0 0 0,-1 0 0,1 0 0,0 0 0,0 0 0,0 0 0,-1 0 0,1 0 0,0 0 0,0 0 0,0 0 0,-1 0 0,1 0 0,0 0 0,-7-7-26,-3-12-54,5 5 67,0 0 1,2 0-1,0-1 1,0 1-1,0-25 0,4-75-318,0 100 269,0-25-116,2 1 0,1-1 0,3 1 0,1 0 1,20-59-1,-26 94 177,0-1 0,-1 1 0,1 0 0,1-1 0,-1 1 0,0 0 0,1 0 0,-1 1 0,1-1 0,0 0 0,0 1 0,0 0 0,0-1 0,1 1 0,-1 1 0,1-1 0,-1 0 0,1 1 0,-1 0 0,1 0 0,0 0 0,-1 0 0,1 0 0,0 1 0,0 0 0,0 0 0,0 0 0,0 0 0,7 2 0,-5-1 9,0 0 0,-1 0 0,1 1 0,0 0 0,-1 0 0,0 0 0,1 1-1,-1 0 1,0 0 0,0 0 0,0 0 0,-1 1 0,1 0 0,-1 0 0,0 0-1,0 1 1,0-1 0,-1 1 0,4 6 0,-5-6 28,1 0 0,-1 0 0,0 0 0,-1 0-1,1 1 1,-1-1 0,0 0 0,0 1 0,-1-1 0,0 1 0,0 0 0,0-1 0,-1 1 0,1-1 0,-1 1-1,-2 5 1,0-4 53,0 0-1,0 0 0,-1 0 0,0 0 0,0 0 0,-1-1 1,0 1-1,0-1 0,0-1 0,-8 8 0,0-3-232,1 0 0,-1-1-1,-1-1 1,-22 12 0,20-13-972,0-1 0,-1 0 0,-25 6 0,5-5-2916,3-1 768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44.9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12672,'0'1'23,"-1"0"0,1-1 1,-1 1-1,1 0 0,-1 0 1,1 0-1,0 0 0,-1 0 1,1 0-1,0-1 0,-1 1 0,1 0 1,0 0-1,0 0 0,0 0 1,0 0-1,0 0 0,0 0 1,0 0-1,0 0 0,1 0 1,-1 0-1,0 0 0,1 0 1,-1 0-1,0-1 0,1 1 1,-1 0-1,1 0 0,-1 0 1,1 0-1,-1-1 0,1 1 1,0 0-1,0-1 0,0 2 1,11 20 585,-8-8-421,-1 1 1,-1 0 0,0-1-1,-1 1 1,-1 22 0,-13 74 166,2-16-221,10-93-130,1 1 1,0-1 0,0 0-1,0 0 1,0 0 0,1 0-1,-1 1 1,1-1-1,-1 0 1,1 0 0,0 0-1,-1 0 1,1 0 0,2 3-1,-2-4-2,0 0-1,0-1 1,0 1 0,0 0-1,0 0 1,1 0 0,-1-1-1,0 1 1,0 0-1,1-1 1,-1 0 0,1 1-1,-1-1 1,0 0 0,1 1-1,-1-1 1,1 0-1,-1 0 1,0 0 0,1 0-1,-1 0 1,3-1 0,4-1-2,-1 0 0,0 0 0,0-1 0,0 0 0,0 0 0,0-1 0,0 0 0,-1 0 0,0 0 0,0-1 0,9-8 0,-3 1 0,0-1 0,-1 0 0,0-1 0,9-15 0,-18 25 18,1-1 1,-1 0 0,1 0-1,-2 0 1,1 0 0,0 0-1,-1 0 1,0 0 0,0-1-1,0 1 1,-1-9 0,0 11-5,-1-1 0,1 1 1,-1-1-1,1 1 1,-1 0-1,0-1 0,-1 1 1,1 0-1,-1 0 1,1 0-1,-1 0 0,0 0 1,0 0-1,0 0 1,0 1-1,-1-1 0,1 1 1,-1 0-1,-2-3 1,4 5-3,0-1 1,0 1 0,0 0 0,0 0 0,0 0 0,0 0 0,0 0 0,0 0 0,0 0 0,0 0 0,0 0 0,0 0 0,0 0 0,0 0 0,0 1 0,0-1 0,0 0 0,0 1 0,0-1-1,1 1 1,-1-1 0,0 1 0,0-1 0,0 1 0,0 0 0,-21 19 54,21-19-65,-8 9 39,0 1 0,1 0 0,0 0 1,1 0-1,0 1 0,1 1 0,1-1 1,0 1-1,0 0 0,1 0 0,-3 20 0,5-23-26,0 1-1,1-1 1,1 1-1,-1-1 1,2 1-1,-1-1 0,1 1 1,1-1-1,0 1 1,1-1-1,0 0 0,0 0 1,1 0-1,0-1 1,8 15-1,-9-21-40,0 1 0,0-1 0,0 0 0,0 0 1,0 0-1,0 0 0,1 0 0,0-1 0,-1 1 0,1-1 0,0 0 0,0 0 0,0-1 0,6 3 0,-3-3 131,0 1 0,1-1-1,-1-1 1,0 1 0,1-1-1,-1 0 1,1-1 0,6-1-1,0-1-775,-1 0 0,0-1 1,22-9-1,-22 7-3085,-1 0 1,24-17-1,-10 4 2583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45.7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307 11 12672,'-40'-5'55,"-3"0"39,30 5 125,1 1 0,0 1 0,0 1 0,0-1 0,0 2 0,0 0 0,1 0 0,-1 1 0,1 0 0,0 1 0,1 1 0,-13 8 0,18-11-172,0 0-1,1 0 1,-1 0-1,1 1 0,0 0 1,0-1-1,0 1 0,1 1 1,0-1-1,0 1 1,0-1-1,0 1 0,1 0 1,0 0-1,0 0 0,1 0 1,0 0-1,0 0 1,0 0-1,1 1 0,0-1 1,0 0-1,0 0 0,1 1 1,2 10-1,1-6-7,0 0 1,0 0-1,1-1 0,0 1 0,1-1 0,0 0 1,1-1-1,0 1 0,0-1 0,1-1 1,1 1-1,12 10 0,-12-13-127,0 1 0,0-1-1,0-1 1,0 0 0,1 0 0,0-1-1,0 0 1,0 0 0,0-1 0,1-1 0,-1 0-1,1 0 1,17 0 0,11-6-2643,1-1-6207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4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15232,'5'145'1855,"-2"72"-767,-7-132-1541,4-49-5259</inkml:trace>
  <inkml:trace contextRef="#ctx0" brushRef="#br0" timeOffset="1">72 431 4352,'11'-9'0,"0"0"-2816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5:59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11520,'0'0'0,"16"22"-5120,-5-5 4992,0 0-4096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46.5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192 1 11648,'-3'2'6,"-4"3"249,-1 1 0,0-2-1,0 1 1,-15 5 0,13-5 19,0 0 0,0 0 0,1 1 1,-1 0-1,1 1 0,1 0 1,-1 0-1,1 1 0,-7 9 1,11-13-231,0 1 0,1 0 0,-1 0 1,1 0-1,0 0 0,0 0 0,1 1 1,0 0-1,0-1 0,0 1 0,1 0 1,-1 0-1,1 0 0,1 0 0,-1 0 1,1 0-1,0 0 0,2 9 0,-2-14-33,1 1 0,0 0-1,0-1 1,0 1 0,0-1-1,0 1 1,0-1 0,0 1-1,0-1 1,0 0 0,1 1-1,-1-1 1,1 0 0,-1 0-1,1 0 1,-1 0 0,1 0-1,0-1 1,-1 1 0,1 0-1,0-1 1,0 1 0,-1-1-1,1 0 1,0 0 0,2 1-1,5 0 35,0-1 0,0 0 0,-1 0 0,12-2-1,-12 1-51,-1-1-1,1 0 0,-1 0 0,1 0 0,-1-1 0,0-1 1,0 1-1,0-1 0,-1 0 0,1-1 0,-1 1 0,0-1 1,0 0-1,-1-1 0,1 0 0,8-12 0,-8 8-1,1 0 0,-1-1 0,-1 0-1,0 0 1,-1 0 0,0-1 0,-1 1-1,0-1 1,0 0 0,0-16 0,-3 27 13,0 1-1,0 0 1,0 0 0,0-1 0,0 1-1,0 0 1,0 0 0,0-1 0,0 1-1,0 0 1,0 0 0,0-1 0,0 1-1,0 0 1,0 0 0,0 0 0,0-1-1,0 1 1,0 0 0,0 0 0,0-1-1,1 1 1,-1 0 0,0 0 0,0 0 0,0-1-1,0 1 1,1 0 0,-1 0 0,0 0-1,0 0 1,0-1 0,1 1 0,-1 0-1,0 0 1,1 0 0,5 8 280,8 25 252,-12-26-493,13 26-1909,37 63-1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46.9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168 0 13696,'-1'3'38,"0"-1"1,-1 1 0,0-1 0,0 0 0,0 0-1,0 0 1,0 0 0,0 0 0,0-1 0,0 1-1,-1-1 1,1 1 0,-1-1 0,1 0 0,-1 0-1,1 0 1,-1 0 0,0 0 0,1 0 0,-1-1-1,-6 1 1,-6 2 153,8-1-96,0 0 1,0 0-1,0 1 1,0-1-1,0 2 1,1-1-1,-1 1 1,1 0-1,0 1 1,-7 6-1,11-10-73,1 1 1,-1 0-1,1 0 0,-1 0 0,1 0 1,0 0-1,0 0 0,0 0 1,0 0-1,0 1 0,0-1 0,0 0 1,1 0-1,0 1 0,-1-1 0,1 1 1,0-1-1,0 0 0,0 1 0,0-1 1,0 0-1,1 1 0,-1-1 0,1 0 1,0 1-1,0-1 0,-1 0 0,1 0 1,1 0-1,-1 1 0,0-1 0,0 0 1,1-1-1,-1 1 0,4 3 0,-1 0-25,1-1-1,0 1 1,0-1-1,0 0 1,0 0-1,1-1 0,-1 0 1,7 3-1,52 18-37,-46-19 36,0 2 1,20 9-1,-33-13 12,0-1 0,-1 1 0,1 1 0,-1-1 0,0 0 0,1 1 0,-2 0 0,1 0 0,0 0 0,-1 1 0,5 8 0,-6-11 21,-1 0 0,0 0 0,0 1 0,-1-1 0,1 0 0,0 1 0,-1-1 0,0 1 1,1-1-1,-1 1 0,0-1 0,0 1 0,0-1 0,-1 1 0,1-1 0,0 0 0,-2 4 0,1-2-2,-1-1 0,0 1 0,0 0 0,0-1 0,0 0 0,-1 1 0,1-1 0,-1 0 0,-5 5 0,0-2-30,-1 1 0,0-1 0,0 0-1,0-1 1,-1 0 0,0-1 0,-12 4 0,7-2-243,-26 6-2018,22-10-1778,-8-13-4275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1:47.3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 1 11904,'0'2'123,"0"0"0,0 1 0,-1-1 1,1 0-1,0 1 0,-1-1 0,1 0 1,-1 0-1,0 0 0,0 0 0,0 0 1,0 0-1,0 0 0,-1 0 1,1 0-1,0 0 0,-1 0 0,1-1 1,-1 1-1,0-1 0,0 1 0,1-1 1,-5 3-1,-4 4 311,1-1-33,-4 3-132,1 0-1,0 1 1,1 1 0,0 0 0,-11 16 0,20-25-265,0 0 0,0 1 1,0-1-1,1 1 0,-1-1 0,1 1 1,0 0-1,0 0 0,0 0 0,1 0 1,-1-1-1,1 1 0,0 0 0,0 0 1,0 0-1,1 0 0,-1 0 0,1 0 1,0 0-1,0-1 0,0 1 0,1 0 1,-1-1-1,1 1 0,0-1 0,0 1 1,3 2-1,-2-1-9,1 0 1,0-1 0,0 1-1,1-1 1,-1 0 0,1 0-1,0-1 1,0 1 0,1-1-1,-1 0 1,0-1 0,7 3-1,7 1-48,1 0-1,27 3 0,24 8-76,-64-15 123,1 1 0,-2 0-1,1 0 1,0 0 0,-1 1 0,1 0 0,7 7-1,-12-10 13,0 1 0,0 0-1,0 0 1,0 0 0,-1 0-1,1 1 1,0-1 0,-1 0-1,0 1 1,0-1 0,0 1-1,0-1 1,0 1 0,0 0-1,0-1 1,-1 1 0,1 4-1,-1-3 14,-1 0-1,1 0 0,-1 0 0,0 0 0,0 0 0,0 0 0,0 0 0,-1-1 0,1 1 0,-5 6 0,1-2 17,-1 0 0,0 0 0,0 0 0,-1-1-1,0 0 1,-1 0 0,1-1 0,-17 11-1,-23 5-228,33-17-1977,1-2-1,0 1 0,-1-2 0,0 0 1,0 0-1,-16-2 0,-14-1 2901,11-1-2499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2:07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2432,'230'1'3477,"-193"0"-2722,73 11-1,-69-6-367,54 1 0,-91-7-364,239 4 854,-3 20-263,-196-19-537,0-2-1,0-2 1,0-2-1,60-9 1,-48 3 52,107 4-1,302 29 22,-193-23-150,-16 0 0,113 13 0,-127 0 0,-121-10 72,57 0 90,-44-18 222,-107 12 43,-26 0-448,-10 0-1110,-27 4-1685,11 0-1941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2:45.7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736 1648 5760,'20'2'-101,"-20"-2"97,0 0 0,1 0-1,-1 0 1,0 0 0,0 0-1,0 0 1,0 0-1,0-1 1,0 1 0,0 0-1,1 0 1,-1 0-1,0 0 1,0 0 0,0 0-1,0-1 1,0 1 0,0 0-1,0 0 1,0 0-1,0 0 1,0 0 0,0 0-1,0-1 1,0 1 0,0 0-1,0 0 1,0 0-1,0 0 1,0 0 0,0-1-1,0 1 1,0 0 0,0 0-1,0 0 1,0 0-1,0 0 1,0-1 0,0 1-1,0 0 1,0 0 0,0 0-1,0 0 1,-1 0-1,1 0 1,0 0 0,0-1-1,0 1 1,0 0-1,0 0 1,0 0 0,0 0-1,-1 0 1,-29-25-489,16 16 427,5 2 93,-4-2 276,0-1 0,0-1 1,1 0-1,1 0 0,0-1 1,0 0-1,-9-16 0,-4-14 1160,-34-84-1,-6-51 147,11 26-767,-124-245 1284,68 164-1457,96 203-572,-9-16 91,3-2 0,-24-84 0,39 84 17,3 36-139,1 0-1,-1 1 0,-1 0 0,0-1 1,-4-11-1,6 21-236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3:26.4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4352,'2'1'146,"-1"0"0,1 0 0,0 0 0,0 0 1,0 0-1,0 0 0,-1 0 0,1-1 0,0 1 0,0 0 0,0-1 0,0 0 1,0 0-1,1 1 0,-1-1 0,0-1 0,0 1 0,0 0 0,2-1 1,7 0 535,89 1 242,406 18 1053,-372-8-1798,26 3 69,78 20 221,-179-26-401,92-1-1,-90-5-52,230-1 271,-153 0-167,-110 0-37,-6 1-74,0-2 0,28-3 1,10-3-9,-1 3 0,80 4 0,-101 1 0,283-17 0,-277 12 0,55-1 0,44-5 0,-129 8-118,0 1 1,25 1-1,-14 5-2580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3:38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469 118 6016,'-1'-1'10,"1"-1"0,-1 1 0,0 0 0,1 0-1,-1-1 1,0 1 0,0 0 0,0 0 0,0 0 0,0 0 0,0 0 0,0 0 0,0 0 0,0 0 0,-1 0 0,1 0 0,-2 0-1,-3-2 72,1 0 0,-1 1-1,0 0 1,-9-2-1,5 2 17,1 0 0,-1 1-1,-1 0 1,1 1 0,0 0 0,-12 2-1,-14 4 120,10-2 9,0 1-1,1 1 1,-31 11-1,48-14-162,1 1 1,0 0-1,-1 0 0,1 0 0,1 1 1,-1 0-1,1 0 0,0 1 1,0-1-1,0 1 0,1 1 1,0-1-1,0 1 0,-6 12 0,-14 16 215,21-31-231,1 1 1,-1-1 0,1 1-1,0 0 1,0-1-1,1 2 1,-1-1 0,1 0-1,0 0 1,-2 9 0,3-5-47,0 0 0,0 0 0,1 0 0,0 0 0,1 0 0,0 0 0,0 0 0,1-1 0,0 1 0,1 0 0,-1-1 0,8 15 0,-3-8 26,0 1 1,0-2 0,2 1-1,14 18 1,-17-26-27,0 0-1,0 0 1,1-1-1,0 0 0,1-1 1,-1 0-1,1 0 1,0 0-1,15 5 1,-6-3 0,0-2 0,0 0 0,1-1 0,0-1 0,0 0 0,0-2 0,0 0 0,0-1 0,35-4 0,-31 1 0,-2-1 0,1-2 0,0 0 0,-1-1 0,0 0 0,-1-2 0,0 0 0,22-15 0,-31 16-1,-1 1 1,1-2 0,-1 1 0,-1-1 0,0 0-1,0-1 1,12-20 0,-8 9 6,-1-1-1,-1 0 1,8-25 0,-16 40 71,-1 0 0,1 0 0,-1 0 0,-1 0 0,1 0 0,-1 0 0,0 0 0,-1 0 0,0 1 1,0-1-1,0 0 0,-1 0 0,0 0 0,-1 1 0,1-1 0,-1 1 0,0 0 0,-1-1 0,-6-8 0,-1 1 44,0 0 0,-1 0 1,-1 2-1,0-1 0,-1 1 0,-20-13 0,13 11-115,0 1 0,-1 1 1,-1 0-1,0 2 0,0 1 0,-32-8 0,47 16-460,-1 0 1,1 1 0,0 0-1,0 0 1,-1 1-1,1 0 1,0 1-1,-14 4 1,17-5 118,-17 5-4998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3:49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6 2560,'-6'5'33,"6"-3"49,15-5 116,-3 0-127,24-1 729,1 1 1,51 4 0,-31 0-281,-46-1-468,1 1-1,19 5 0,-19-3-10,-1-1 0,22 1 1,-4-2 78,36 7 0,-50-5-104,24 0 14,40 0 1,33 3 57,-82-4-32,0-1 0,47-5 0,1 0 32,239-8 19,-264 10-107,-37 3 0,0-1 0,-1-1 0,1-1 0,-1 0 0,18-5 0,-17 4 82,0 0 0,0 1 0,0 1 0,0 0 0,0 1 0,0 1 0,22 4 1,39 0 177,-76-5-258,4 0 121,0 0-1,0 0 0,0 0 1,-1-1-1,1 0 1,0 0-1,8-3 0,-12 4-5,0 0-66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3:53.3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38 6144,'0'0'1152,"2"0"-918,262-22 1985,-49 18-1088,261 1-982,-8 7 342,-137-1-139,-255-3-299,280-7 292,-93 1-327,-136 6-4,87-3 100,-163 3-114,65 8 0,-84-5 0,59-4 21,-91 1 64,2-1-63,1-1-22,1 0 0,-2 2-22,-2 0-84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3:55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6784,'0'0'0,"11"0"0,0 0-4608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6:17.4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2 4352,'-4'-1'0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3:56.5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 3584,'84'-7'1294,"91"5"-1,-98 3-808,225-14 2360,-220 8-2213,105-2 264,-22 9-447,2 0-23,-98-1-426,29-2 0,-60-1 0,49 3 0,-48 1 0,45-3 0,-46-1 25,72 7 0,-12 0 31,42-7-31,143 4-28,-223 2 3,187 9 0,-114-6 0,31 0 0,-30 2 128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4:01.0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7808,'310'8'2749,"-92"-5"-1040,-40 3-258,-71-10-484,-79 2-772,-1 0 1,0 2 0,52 6-1,-64-4 88,1 0 0,21-2 0,-36 0-278,-20 6-3184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4:11.7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5888,'1'0'12,"0"1"1,-1-1 0,1 1-1,0-1 1,0 1-1,-1-1 1,1 1-1,0-1 1,0 0-1,0 0 1,0 1 0,-1-1-1,1 0 1,0 0-1,0 0 1,0 0-1,0 0 1,0 0 0,0 0-1,1-1 1,23-3 457,-15 2-287,26 1 428,1 1-1,63 9 1,21 1 352,-8-8 85,158-1 848,-137-2-1540,20-2-72,123-1 407,-174 5-721,-99-1 144,0 0-1,-1-1 1,1 1 0,-1-1 0,1 1 0,-1-1-1,0 0 1,6-3 171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4:47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 5120,'0'0'1557,"3"0"-1344,137-7 2497,60 2-1602,-124 6-787,258-2-86,-51 6-107,-71-6 128,-101 13-256,78-6-128,-147 1 300,-34-5-119,1 0 0,1 0 0,11 0 0,33 0-565,-38-1 729,9 0-2738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4:55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7 6144,'-6'2'2,"7"0"4,14-1 18,23-2 72,33-6 775,0 3 0,92 7 0,-29 0-263,-48 0-413,40-1 613,35 1-621,-47 1-118,60 6 293,-72-11-65,25 2 68,5 3-329,5-1 34,-23 1 89,29 3 66,-104-3-47,76-5 0,-10 0 0,241 5-29,-81 5-58,-147-3-75,-89-3-16,35 7 0,-35-4 0,35 1 0,-11-4 0,155 4 0,-71 3 0,-43-1 0,71 8 0,-32-2 0,-87-11 0,8 2 0,0-3 0,96-7 0,33-10 123,-100 10 7,133-25 1,-82 11 6,-19 4 3,-85 10-12,0 2 0,0 0 0,0 2 0,46 6 0,-30 0 132,-19-2-6,39 1 0,-64-5-407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4:58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1 107 8320,'8'7'2432,"-5"-4"-2335,-1 0 0,0 1 0,0-1 1,0 0-1,0 1 0,-1-1 0,1 1 1,0 4-1,8 15 308,-10-22-401,1-1 1,-1 1 0,1-1-1,-1 0 1,1 1-1,-1-1 1,1 0 0,0 1-1,-1-1 1,1 0 0,-1 0-1,1 0 1,0 0 0,-1 1-1,1-1 1,0 0-1,-1 0 1,1 0 0,0 0-1,-1 0 1,1-1 0,-1 1-1,1 0 1,0 0 0,-1 0-1,1 0 1,0-1 0,0 1-1,21-10 214,-19 8-186,106-64 634,-12 6 502,-91 56-1154,3 0 210,0-1-1,-1 0 0,0 0 1,9-8 703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5:15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5120,'0'0'0,"11"0"-896,12 1 896,-5-1 128,1 0-384,1 0 128,0 0 128,-2 0 0,1 0-2560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5:15.4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289 8 6912,'45'-5'1306,"-36"3"-380,-30 5-449,-213 19 675,208-20-940,20-1-129,-1 0 0,1 0-1,-1-1 1,1 0 0,-1 0 0,1-1 0,-10-2 0,15 2-399,6 0-552,5 1-2044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5:22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2176,'0'0'0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55:23.3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47 6144,'190'-10'554,"-160"7"-240,60 4 0,-62 1-68,0-2 0,50-5 0,-44 2-199,0 0 0,0 3 0,36 3 0,17 1 21,93-4 38,-53 12 812,138-14 165,-219 0-1014,199-15 421,-215 15-6,-1-1-1,45-11 1,-50 10 740,-14 3-4325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6:14.5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734 33 7552,'-4'6'261,"-2"1"1156,4-13-279,1 5-712,-3-1-357,1 0-1,-1 1 1,0 0-1,0 0 1,0 0-1,0 0 1,0 1-1,0-1 1,0 1-1,0 0 1,-5 1-1,-8-2 92,4 0-102,0 0 1,1 1 0,-1 0-1,-14 3 1,22-3-37,0 1-1,1 0 1,-1 1 0,1-1-1,0 1 1,-1 0 0,1 0-1,0 0 1,0 0 0,0 1 0,0 0-1,1 0 1,-1 0 0,-3 4-1,-12 13 63,15-17-8,0 0 0,0 1 0,0 0-1,1 0 1,-1 0 0,1 0 0,0 1-1,1-1 1,-1 1 0,-2 7 0,5-10-74,0 0 1,0 0-1,0-1 1,1 1-1,-1 0 1,1-1-1,-1 1 1,1 0-1,0-1 1,-1 1-1,1 0 1,0-1-1,0 1 1,0-1-1,0 0 1,1 1-1,1 1 1,23 22-48,-19-20 57,-1 0 1,1-1-1,0 0 1,1-1-1,-1 0 1,1 0 0,14 4-1,-5-3-38,0-1-1,29 2 1,-36-4 10,-1-1 0,1-1 0,0 1 0,-1-2 0,1 1 0,-1-1 0,11-4 0,-16 6-27,-22 10-63,-127 30 106,123-36 0,-1-1 0,1-1 0,-1 0 0,-37-4 0,47 0 23,-1 1 0,1-2 0,0 0 1,0 0-1,1-2 0,-1 1 1,1-1-1,0-1 0,0 0 0,-14-11 1,21 13-9,0-1 1,1 0-1,-1-1 1,1 1 0,0-1-1,0 0 1,0 0-1,1 0 1,-4-10 0,0-4 156,-7-37 0,-2-5-11,14 58-146,-1-18-51,27 69-92,28 80 236,-36-86-67,-14-34-22,0 0 1,-1 0-1,1 1 0,-1-1 1,-1 0-1,0 0 0,0 1 1,0-1-1,-1 0 0,0 1 1,0-1-1,-1 0 0,0 0 1,0 0-1,-1 0 0,1-1 1,-2 1-1,1-1 0,-1 1 1,0-1-1,0 0 0,-1 0 1,1-1-1,-1 0 0,-1 1 1,1-2-1,-1 1 0,1 0 1,-1-1-1,-1 0 0,-12 5 1,-26 12-16,26-12-17,-39 13 0,54-21-66,-1 0 1,1-1-1,0 1 0,-1-1 0,1 0 1,0-1-1,-1 1 0,-4-2 0,-3 1-2939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6:18.5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52 3200,'90'-1'3074,"149"-12"-1946,-212 11-971,38 3 0,-22 0-65,217 3 36,-187-3-60,69-2 120,119-1-133,53-4 18,7-5-73,-285 11 0,2 0 0,236 4 0,-240-2-30,153 2-495,-99-8 164,200-2-1134,-256 5 1716,0-1-1,34-6 1,-31 3-232,46-1 0,133 6-74,-203 0-4075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6:18.8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6 7168,'-4'-5'0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6:22.2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 4864,'0'0'-384,"5"0"-235,298-19 1622,-26 21-107,116 7 128,-224-5-611,38-2 70,-129 1-429,-55-1-30,-1-1 1,30-3 0,-44 2 26,0 0 0,0 0 0,0 1 0,0 0 0,0 0 0,11 4 0,-17-4-46,14-1-2437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6:24.6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38 4224,'0'0'4,"1"-1"1,-1 1-1,1-1 1,-1 1-1,0-1 0,1 1 1,0 0-1,-1-1 1,1 1-1,-1 0 1,1-1-1,-1 1 0,1 0 1,0 0-1,-1-1 1,1 1-1,-1 0 1,1 0-1,0 0 0,-1 0 1,1 0-1,0 0 1,-1 0-1,2 0 1,23-1 108,-17 1-60,114-10 542,120-4 431,336 7 276,-256 22-892,-30 0-159,-188-14-205,114-2 15,3-1 10,-34 2-14,-143-2-57,140-9 0,-141 9 0,-1 1 0,1 3 0,62 9 0,-83-8 0,7 0 0,1-2 0,37-2 0,-31-4-1024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6:26.7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5120,'139'10'60,"12"-1"8,181 2 422,-183-6 110,-13-3-261,90 2 45,-139 0-228,-14 1-56,48-4 1,146-4 161,-33 7-262,-146 1 0,189 1 0,-79 2 0,-186-8 73,-1-1 1,0 0-1,0-1 1,16-4-1,-16 2 28,1 2-1,1 0 0,18-1 0,68 8-506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6:54.50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1 162 6016,'41'16'19,"27"10"351,2-2 1,96 19-1,-24-22 37,193 3-1,146-25 1922,-129-3-1223,-85 20-481,-20-1-118,492-34 166,-388 4-661,493-15 480,58 0-598,-34-41-42,6 28 149,-572 36 0,325-5 98,231-9 60,65-2-158,-205-5 0,-346 11 0,-212 10 0,613-11 0,80 49 0,24 17 0,-669-38 0,-203-9 0,1115 37 0,-816-28 64,-2 1 0,-110-11-64,309 5 0,116 35 0,-226 24-235,-387-63 239,0-1-12,0 1 0,0 0 0,-1 0 0,1 0-1,0 0 1,-1 1 0,5 1 0,-7-2 5,-1-1 0,0 0-1,0 1 1,1-1 0,-1 0 0,0 1 0,1-1-1,-1 0 1,0 1 0,0-1 0,0 0-1,1 1 1,-1-1 0,0 1 0,0-1 0,0 0-1,0 1 1,0-1 0,0 1 0,0-1-1,0 0 1,0 1 0,0-1 0,0 1 0,0-1-1,0 1 1,-12 16-105,0-7 55,0-1 1,0 0-1,-1-1 0,0 0 1,-1-1-1,1 0 0,-1-2 1,-20 7-1,-18 2-233,-56 8 1,-49 0-484,-193 4 0,-167-27-125,216-10 805,-441 1-78,-325 97-591,715-51 492,-200-1-2341,449-30 1801,-128 6-2181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6:54.86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7207 272 7168,'-866'-49'816,"-1"30"574,300 7-930,62 5-170,-125-3 284,3-31-264,569 35-309,-997-94 397,-4 72-29,707 57-501,3 22-1410,270-39 826,-113 18-5470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6:55.21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1079 1 6784,'-30'2'6,"-747"75"1652,727-70-1606,20-4 44,-1 1 0,1 2 0,0 1 1,-50 19-1,79-26-87,0 1 0,0-1 0,-1 1 0,1-1 0,0 1 0,0-1 1,0 1-1,0 0 0,0-1 0,1 1 0,-1 0 0,0 0 0,0 0 0,0-1 0,1 1 0,-1 0 0,0 0 0,1 0 0,-1 0 0,1 0 1,-1 1-1,1-1 0,-1 0 0,1 0 0,0 0 0,0 0 0,0 0 0,-1 1 0,1-1 0,0 0 0,0 0 0,1 0 0,-1 0 0,0 1 1,1 1-1,0-1-8,0 1 0,1 0 0,-1-1 0,1 1 0,0-1 0,0 1 0,0-1 0,0 0 0,0 0 0,1 0 0,-1 0 0,1 0 0,3 2 0,2 0-27,0 0 0,0 0 0,1-1-1,-1 0 1,1-1 0,12 3 0,60 2-110,-58-6 114,446 9-651,9-20-516,-22 1 598,-216 7-156,5-1-2986</inkml:trace>
  <inkml:trace contextRef="#ctx0" brushRef="#br0" timeOffset="1">3047 217 6016,'100'3'0,"70"-2"-512,35 2 128,48-3 384,5 0 0,17 0-512,9-7 0,0 0-2048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6:55.58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1 135 7168,'129'-5'0,"85"-9"128,44 2 128,56-4-384,7 10 128,26 4 0,-10-5 0,-1-1 0,-14 5 0,-9 3-128,-8 0 128,-7 3-256,12-7 0,0-1-4352</inkml:trace>
  <inkml:trace contextRef="#ctx0" brushRef="#br0" timeOffset="1">5073 17 2944,'125'-8'0,"-2"0"-1792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6:56.56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10644 212 5120,'1600'-56'1695,"-1414"52"-1598,1358 23 1716,-1520-18-1797,258 14 112,-192-7-8,98 23 0,-185-30-100,8 1 38,-18 0-29,-888-63 77,-106-47 218,-8 46 248,152 70-251,1 40-258,-302 0-702,1-36-450,1017-11 1068,-1328-9-7,-149 1 803,383 68 27,5 57 298,1033-97-677,-303 43-321,358-44-76,-277 24 60,182-22-65,116-11-21,34-5 0,-116 25 0,197-30-10,1 0 1,-1 0 0,0 1 0,1-1 0,-1 1 0,-6 5 0,10-7 7,1 0 0,-1 1 0,1-1 0,-1 0 0,1 1 0,-1-1 0,1 1 0,0-1 0,-1 1 1,1-1-1,0 1 0,0-1 0,-1 1 0,1 0 0,0-1 0,0 1 0,0-1 0,-1 1 0,1-1 0,0 1 0,0 0 1,0 0-1,1 0 0,-1 0 1,0 1 0,1-1 0,-1 0-1,1 0 1,0 0 0,-1 0 0,1 0-1,0 0 1,0 0 0,-1 0 0,1 0-1,0 0 1,0-1 0,2 2 0,7 5 1,0-1 0,1 0 0,0 0 0,0-2 0,0 1 0,0-1 0,21 4 0,90 10 0,20-8-22,157-9 0,146-30-47,-197 10 54,1535-19-7,474-10-724,-600 55 980,-376 45 41,-1188-49-272,1503-24-110,-195-101-42,-1357 118 149,54-4 42,1 5 1,187 18 0,346 64 469,-442-55-512,258 1 0,672-28-1259,-1096 3 858,0-1 0,0-2 0,0 0 0,28-8 0,11-6-5423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6:14.9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5888,'3'16'485,"1"0"0,1-1 0,1 1 0,0-1 0,11 22 0,10 23-878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6:57.55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98 11264,'361'-10'672,"-151"10"-342,361-34 58,-82 3-221,228 19 146,4 19 70,-462-3-119,84 3-225,535-2-142,-650-10 51,505-6-557,-49 15 481,-646-6 122,-24 1 12,-14 1-6,0 0 1,0 0 0,0 0 0,0 0-1,0 0 1,0 0 0,0 0 0,0-1-1,-1 1 1,1 0 0,0 0 0,0 0 0,0 0-1,0 0 1,0 0 0,0 0 0,0 0-1,0 0 1,0 0 0,0 0 0,0 0-1,0 0 1,0 0 0,0 0 0,0 0-1,0 0 1,0-1 0,-351-15 850,311 16-827,-411 3 97,141 1 35,-1283 22 356,1512-23-500,-904 42 211,968-44-224,-508 44-64,357-23 34,-176 46 0,316-61 31,20-6 0,-1 1 0,0 0 0,1 1 0,0-1 0,-1 2 0,1-1 0,0 1 0,-8 5 0,16-8 0,-1-1 0,0 1 0,1-1 0,-1 1 0,0 0 0,1-1 0,-1 1 0,1 0 0,-1-1 0,1 1 0,-1 0 0,1 0 0,0 0 0,-1-1 0,1 1 0,0 0 0,0 0 0,0 0 0,-1 0 0,1 0 0,0-1 0,0 1 0,0 0 0,0 0 0,0 0 0,1 0 0,-1 0 0,0 0 0,0-1 0,1 2 0,0 0 0,0 0 0,1 0 0,-1 0 0,0 0 0,1 0 0,0-1 0,-1 1 0,1-1 0,0 1 0,0-1 0,2 2 0,9 3 0,-1-1 0,1 0 0,0-1 0,0-1 0,0 0 0,1 0 0,-1-2 0,16 1 0,21 1-256,94-8 0,50-20-2688,-43 3-4480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7:00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9984,'0'2'35,"1"-1"0,-1 1 0,0-1 0,1 1 0,0-1 1,-1 1-1,1-1 0,0 1 0,0-1 0,-1 0 0,1 1 0,0-1 1,2 1-1,2 5 134,-3-4-68,-1 1-1,1 0 1,-1 0 0,0 0-1,0 0 1,0 0 0,-1 0-1,1 0 1,-1 7 0,2 13 151,9 34 170,-2-18-58,-2 1 0,2 65 0,-7-85-268,7 37 0,-10-92-2741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7:00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11904,'7'13'0,"4"11"0,-8-20 0,-6-8 0,-1-5 0,1 5 0,3-1 0,3 1-640,1 4-1024,7 7 512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7:01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 6272,'4'16'22,"-4"-16"-11,0 0 0,0 0-1,0 0 1,0 0 0,0 0 0,0 0 0,0 0 0,0 0 0,0 0 0,0-1 0,0 1 0,0 0-1,0 0 1,0 0 0,0 0 0,0 0 0,0 0 0,1 0 0,-1 0 0,0 0 0,0 0 0,0 0 0,0 0-1,0 0 1,0 0 0,0 0 0,0 0 0,0 0 0,0 0 0,0 0 0,0 0 0,0 0 0,0 0 0,0-1-1,0 1 1,0 0 0,0 0 0,1 0 0,-1 0 0,0 0 0,0 0 0,0 0 0,0 0 0,0 0-1,0 0 1,0 1 0,0-1 0,0 0 0,0 0 0,0 0 0,0 0 0,0 0 0,0 0 0,0 0 0,0 0-1,1 0 1,0-26 2197,0 14-67,26 128-1373,-17-80-634,-1 1-1,-2 1 0,2 37 0,-7-58 163,2-32 56,1-10-253,6-11 31,28-63 0,-32 86-96,-1 0 0,2 1 0,0 0 0,0 0 0,1 1 1,0 0-1,22-20 0,-30 30-29,1 0 1,0-1 0,-1 1-1,1 0 1,0 0-1,0 0 1,0 0-1,0 0 1,0 0-1,0 1 1,0-1-1,0 0 1,0 1 0,0 0-1,0 0 1,0-1-1,1 1 1,-1 0-1,0 1 1,3-1-1,-2 2 4,0-1-1,0 1 0,0-1 0,0 1 0,0 0 0,0 0 0,-1 0 0,1 0 0,-1 1 0,1-1 0,3 6 0,13 16 2,-2 1-1,0 1 1,22 47-1,-16-20 121,17 57 1,-38-104-124,6 18 127,-8-23-143,1-1 1,-1 0-1,0 0 1,0 1-1,0-1 1,0 0-1,0 0 0,1 1 1,-1-1-1,0 0 1,0 0-1,0 1 1,0-1-1,0 0 1,0 0-1,0 1 1,0-1-1,0 0 1,0 1-1,0-1 1,0 0-1,0 0 0,0 1 1,-1-1-1,1 0 1,0 0-1,0 1 1,0-1-1,0 0 1,0 0-1,-1 1 1,1-1-1,0 0 1,0 0-1,0 0 1,-1 0-1,1 1 0,0-1 1,0 0-1,0 0 1,-1 0-1,1 0 1,0 0-1,0 1 1,-1-1-1,1 0 1,0 0-1,0 0 1,-1 0-1,1 0 1,0 0-1,-1 0 0,1 0 1,0 0-1,0 0 1,-1 0-1,1 0 1,0 0-1,0 0 1,-1-1-1,1 1 1,0 0-1,-1 0 1,-6-7-1998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7:02.3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90 11904,'2'9'0,"1"-4"8,-2-11 16,-1 1 16,-2 16 16,2 7 36,1 0 1,0 0 0,1 0 0,6 21 0,-2-1 61,36 194 469,30 258 162,-70-466-746,-1-18 22,0 1 0,0-1 0,-1 0 0,0 0 1,-2 11-1,2-16-58,0-1 0,0 0 0,0 0 0,0 0 1,0 0-1,0 0 0,-1 0 0,1 0 1,0 0-1,0 0 0,0 0 0,0 0 1,0 1-1,-1-1 0,1 0 0,0 0 1,0 0-1,0 0 0,0 0 0,0 0 0,-1 0 1,1 0-1,0 0 0,0 0 0,0-1 1,0 1-1,-1 0 0,1 0 0,0 0 1,0 0-1,0 0 0,0 0 0,0 0 0,0 0 1,-1 0-1,1 0 0,0 0 0,0-1 1,0 1-1,0 0 0,0 0 0,0 0 1,0 0-1,0 0 0,-1 0 0,1-1 1,0 1-1,0 0 0,0 0 0,0 0 0,0 0 1,0-1-1,0 1 0,0 0 0,0 0 1,0 0-1,-8-13 47,-5-13-30,2-1-1,0 0 0,2 0 1,1-1-1,1 0 0,2-1 1,-4-41-1,5-16 42,7-96 1,-2 148-62,12-161 0,-8 161 0,1 1 0,1-1 0,19-52 0,-24 81 0,1 0 0,0-1 0,0 1 0,0 0 0,0 1 0,1-1 0,-1 0 0,1 1 0,1 0 0,-1 0 0,0 0 0,1 1 0,0-1 0,0 1 0,0 0 0,0 0 0,0 1 0,1 0 0,-1 0 0,1 0 0,0 0 0,-1 1 0,1 0 0,0 0 0,0 1 0,0-1 0,11 2 0,-6 0 0,1 0 0,-1 1 0,1 0 0,-1 0 0,0 2 0,0-1 0,0 1 0,0 1 0,-1 0 0,1 0 0,-1 1 0,17 14 0,-24-17 0,0 0 0,-1 0 0,1 0 0,-1 0 0,0 0 0,0 0 0,0 1 0,0-1 0,-1 1 0,1 0 0,-1-1 0,0 1 0,0 0 0,0 0 0,-1 0 0,1 0 0,-1 0 0,0 0 0,0 0 0,0-1 0,0 1 0,-1 0 0,0 0 0,0 0 0,0 0 0,0-1 0,-3 6 0,0 2 0,-1-1 0,-1 0 0,1 0 0,-2-1 0,1 0 0,-1 0 0,-1 0 0,-11 11 0,-38 25-498,-1-1 0,-76 42 0,129-82-588,12-5-1049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7:02.8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49 268 13184,'-11'-67'71,"10"46"166,-2 1 0,-1 1 0,0-1 0,-2 0 0,-11-28 0,15 57-35,1 12-154,1-16-21,2 48 19,2 1 1,17 81-1,-11-78-35,-4-37 17,-6-20-26,0 0 0,0 0 0,1 0-1,-1 0 1,0 0 0,0 0 0,1 0 0,-1 0-1,0 0 1,0-1 0,0 1 0,0 0-1,1 0 1,-1 0 0,0 0 0,0-1 0,0 1-1,0 0 1,0 0 0,1 0 0,-1-1-1,0 1 1,0 0 0,0 0 0,0 0-1,0-1 1,0 1 0,0 0 0,0 0 0,0-1-1,0 1 1,0 0 0,0 0 0,0 0-1,0-1 1,0 1 0,0 0 0,0-1-1,4-41 153,-3 33-128,2-27 116,2 0 0,2 1 1,1-1-1,2 1 0,26-60 0,-33 88-125,1 0 1,-1 1-1,1-1 0,0 1 0,1 0 0,0 0 1,6-5-1,-9 9-20,1 0 1,-1 0-1,1 0 0,0 0 1,-1 1-1,1-1 1,0 1-1,0 0 0,0 0 1,0 0-1,1 0 0,-1 1 1,0-1-1,0 1 1,0 0-1,1 0 0,-1 0 1,0 0-1,4 1 1,0 0-173,0 0 1,0 1-1,0 0 1,-1 1 0,1-1-1,0 1 1,-1 0-1,0 1 1,9 6 0,-6-3-531,0 1 0,-1 0 0,0 1 0,-1-1 0,9 13 0,-1 0-6057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7:03.3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124 172 9600,'0'-1'11,"0"1"-1,1-1 1,-1 0 0,0 0 0,1 1 0,-1-1-1,1 0 1,-1 1 0,1-1 0,-1 0 0,1 1-1,-1-1 1,1 1 0,0-1 0,-1 1 0,1-1-1,0 1 1,0-1 0,-1 1 0,1 0 0,0 0-1,0-1 1,-1 1 0,3 0 0,27-8 165,-17 5-4,-5 1-53,0 0 0,-1-1 0,1 0-1,-1 0 1,12-8 0,-17 10-67,0 0 0,0-1 1,0 1-1,0-1 0,-1 1 0,1-1 0,0 0 0,-1 0 1,0 1-1,1-1 0,-1 0 0,0 0 0,0 0 1,0-1-1,0 1 0,0 0 0,-1 0 0,1 0 0,-1-1 1,1 1-1,-1 0 0,0 0 0,0-1 0,0 1 0,0-3 1,-1 2 26,1-1 1,-1 1-1,0-1 0,0 1 1,0 0-1,0-1 1,-1 1-1,0 0 1,1 0-1,-1 0 0,0 0 1,0 0-1,0 0 1,-1 1-1,1-1 1,-1 1-1,0 0 0,1-1 1,-1 1-1,0 0 1,-4-2-1,3 3-39,1 0 0,-1 0-1,0 0 1,0 0 0,1 1-1,-1 0 1,0-1 0,0 1 0,1 1-1,-1-1 1,0 0 0,0 1-1,1 0 1,-1 0 0,0 0-1,1 0 1,-1 1 0,1-1-1,-1 1 1,-2 2 0,-6 4-4,1 0 0,1 1-1,0 0 1,0 1 0,1 0 0,0 1 0,0 0 0,1 0-1,1 1 1,0-1 0,1 2 0,0-1 0,0 1 0,2 0-1,0 0 1,0 0 0,1 1 0,1-1 0,0 1 0,1 0-1,0-1 1,1 1 0,0 0 0,4 14 0,-3-21-21,0 0-1,1-1 1,0 1 0,0-1 0,1 0 0,0 1-1,0-1 1,0 0 0,1-1 0,0 1 0,9 9 0,-9-11-5,0 0 1,1-1 0,-1 0 0,1 0 0,0 0 0,0 0 0,0-1 0,0 0 0,1 0 0,-1 0 0,1-1-1,-1 1 1,1-1 0,9 0 0,2-1-8,0 0 0,0-1 0,0-1 0,0 0 0,-1-2 0,1 0 0,20-8 0,108-53-7,-124 54 6,-10 6-4,-2 0-1,1 1 1,-1-1-1,-1-1 1,1 0-1,-1 0 1,0-1 0,8-9-1,-15 16-103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7:04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209 2 11904,'8'12'0,"0"-4"0,-7-9 0,-6-12 0,4 11 0,1 2 0,-1 0 0,1-1 1,-1 1-1,1-1 1,0 1-1,-1-1 0,1 1 1,-1 0-1,0-1 0,1 1 1,-1 0-1,1 0 1,-1 0-1,1-1 0,-1 1 1,0 0-1,1 0 0,-1 0 1,0 0-1,1 0 1,-1 0-1,1 0 0,-1 0 1,0 0-1,1 0 1,-1 0-1,0 1 0,-17 12 27,13-6-10,-1 0 1,1 0-1,-4 10 0,-8 17 43,3 0 1,0 1-1,-10 46 0,-11 112 211,32-166-229,-3 20 428,3-45-228,-1-7-91,-2-11 11,0-16-59,1-1 0,2 0-1,1-39 1,-2-20-2,-9-38 6,11 156 96,3 23-129,1-21-143,2-1-1,1 0 1,1 0 0,2-1-1,0 0 1,2 0 0,17 34-1,-26-59 36,-1-1 1,0 1-1,1-1 0,-1 1 0,0-1 0,1 0 0,-1 1 1,0-1-1,1 1 0,-1-1 0,1 0 0,-1 1 0,1-1 1,-1 0-1,1 1 0,-1-1 0,1 0 0,-1 0 0,1 1 1,-1-1-1,1 0 0,-1 0 0,1 0 0,0 0 0,-1 0 1,1 0-1,-1 0 0,1 0 0,-1 0 0,1 0 0,0 0 1,-1 0-1,1 0 0,-1-1 0,1 1 0,-1 0 0,1 0 1,-1-1-1,1 1 0,-1 0 0,1-1 0,-1 1 0,1 0 1,-1-1-1,1 0 0,3-1-756,16-8-6954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7:05.1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14976,'4'7'0,"5"1"-128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7:05.7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 14720,'7'27'0,"-7"-27"0,0 0 0,0 0 0,0 0 0,0 0 0,0-1 0,0 1 0,0 0 0,1 0 0,-1 0 0,0-1 0,0 1 0,0 0 0,0 0 0,0 0 0,0 0 0,0 0 0,0-1 0,1 1 0,-1 0 0,0 0 0,0 0 0,0 0 0,0 0 0,0 0 0,1-1 0,-1 1 0,0 0 0,0 0 0,0 0 0,0 0 0,1 0 0,-1 0 0,0 0 0,0 0 0,0 0 0,1 0 0,-1 0 0,0 0 0,0 0 0,0 0 0,0 0 0,1 0 0,-1 0 0,0 0 0,0 0 0,0 0 0,0 0 0,1 1 0,-1-1 0,0 0 0,0 0 0,0 0 0,0 0 0,1 0 0,-1 0 0,0 1 0,0-1 0,0 0 0,0 0 0,0 0 0,0 0 0,0 0 0,0 1 0,0-1 0,1 0 0,3-5 0,-3 6 0,1 0 0,-1-1 0,1 1 0,-1 0 0,1 0 0,-1 0 0,1 0 0,-1 0 0,0 1 0,0-1 0,1 0 0,-1 1 0,0-1 0,0 0 0,0 3 0,16 25 0,-16-28 0,16 38 0,-1 1 0,-1 0 0,-3 1 0,-1 1 0,-3 0 0,-1 0 0,2 51 0,-11-60 0,2-33 0,0 1 0,0-1 0,0 1 0,0-1 0,0 0 0,0 1 0,0-1 0,0 1 0,0-1 0,0 1 0,0-1 0,-1 0 0,1 1 0,0-1 0,0 0 0,-1 1 0,1-1 0,0 1 0,0-1 0,-1 0 0,1 0 0,0 1 0,-1-1 0,1 0 0,0 1 0,-1-1 0,1 0 0,-1 0 0,1 0 0,0 0 0,-1 1 0,1-1 0,-1 0 0,1 0 0,0 0 0,-1 0 0,1 0 0,-1 0 0,1 0 0,-1 0 0,1 0 0,0 0 0,-1 0 0,1 0 0,-1 0 0,1-1 0,-1 1 0,1 0 0,0 0 0,-1 0 0,1-1 0,0 1 0,-1 0 0,1 0 0,-1-1 0,1 1 0,0 0 0,0-1 0,-1 1 0,1 0 0,0-1 0,-1 0 0,-2-2 3,0-1 1,0 0-1,1-1 1,-1 1-1,1 0 1,0-1-1,0 0 1,0 1 0,1-1-1,0 0 1,0 0-1,0 0 1,0 1-1,1-1 1,0 0-1,0 0 1,1-9 0,1-7 17,1 1 0,12-40 1,-1 19-22,2 0 0,1 0 0,3 2 0,46-72 0,-58 100 0,0 0 0,18-19 0,-26 30 0,1-1 0,0 0 0,-1 0 0,1 1 0,0-1 0,0 0 0,0 1 0,-1-1 0,1 1 0,0-1 0,0 1 0,0-1 0,0 1 0,0 0 0,0-1 0,0 1 0,0 0 0,0 0 0,0 0 0,0 0 0,0 0 0,0 0 0,0 0 0,0 0 0,0 0 0,0 0 0,0 0 0,0 1 0,0-1 0,0 0 0,0 1 0,0-1 0,-1 1 0,1-1 0,0 1 0,0-1 0,0 1 0,0 0 0,-1-1 0,1 1 0,0 0 0,-1 0 0,1-1 0,-1 1 0,2 2 0,1 2 0,0 1 0,0 0 0,0 0 0,-1 1 0,3 12 0,23 167 0,-10-50 0,-14-117-4,-2-30 4,1-17 25,5-3 6,0-1 1,3 2-1,20-47 0,-20 56-52,0 0 0,1 0 1,2 2-1,0-1 0,25-26 0,-36 43 10,0 1-1,-1-1 1,1 1 0,0 0-1,0 0 1,1 0 0,4-2-1,-7 3 10,0 1 1,0 0-1,0-1 0,0 1 1,0 0-1,0 0 0,0 0 0,0 0 1,0 0-1,0 0 0,0 0 1,0 0-1,0 0 0,0 0 0,0 1 1,0-1-1,0 0 0,0 1 0,0-1 1,0 1-1,0-1 0,0 1 1,0-1-1,-1 1 0,1 0 0,0-1 1,0 1-1,-1 0 0,1 0 0,0-1 1,-1 1-1,1 0 0,0 1 1,6 13 1,-1 1 0,-1 0 0,0-1 0,-1 2 0,3 17 0,1 8 0,5 15-13,-8-30-11,1 0 1,1-1-1,18 41 1,-24-64-30,0 0 1,0-1-1,1 0 1,-1 1-1,1-1 1,0 0-1,3 4 1,-4-5-88,0-1 1,0 1-1,0 0 1,0-1-1,0 0 1,0 1-1,0-1 1,0 1-1,0-1 1,1 0-1,-1 0 1,0 0-1,0 0 1,0 0-1,0 0 1,0 0 0,1 0-1,-1 0 1,0 0-1,1-1 1,16-3-7285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6:15.3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0 8576,'-4'2'0,"-4"2"0,17-5 0,-3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7:06.1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1 12800,'-6'14'0,"-3"6"0,2 13 128,1 8-128,-1 2 128,3 3-128,2-2 128,-1-1 0,3-5 0,0-4-128,0-5 0,-2-10-256,11-8 128,9-9-896,3-13 128,1 1-6784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7:06.5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12672,'11'7'0,"6"1"-256,-6-1 128,-4-3-896,3 2 128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7:06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0 11136,'10'55'0,"4"40"0,-9 156 27,1-4 330,-5-220-295,9 78 171,-8-92-150,1-1 0,0 0 0,0 0-1,2 0 1,-1 0 0,9 15-1,-12-26-67,1 1-1,-1-1 0,0 1 0,1-1 1,-1 1-1,1-1 0,0 0 0,-1 0 1,1 1-1,0-1 0,0 0 1,-1-1-1,1 1 0,0 0 0,0-1 1,0 1-1,0-1 0,0 1 0,0-1 1,0 0-1,0 0 0,1 0 1,-1 0-1,0 0 0,0 0 0,0-1 1,0 1-1,0-1 0,2 0 0,7-2 45,0-1-1,-1-1 0,19-9 1,2-4 34,0-2 1,47-39 0,48-58-3426,-97 90-3217</inkml:trace>
  <inkml:trace contextRef="#ctx0" brushRef="#br0" timeOffset="1">0 532 13952,'16'4'0,"10"3"0,-9-4 0,0-6 0,12-1 0,8-3-256,7 3 128,6-3-512,-2 6 0,1-2-7936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7:07.2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97 216 12672,'-7'4'0,"-7"3"0,9 1 0,2 3 0,0 8 0,2 8 0,1 0 0,0 1 0,0-7 0,-3-3-768,2-6 128,-2-1-256,0-4 0</inkml:trace>
  <inkml:trace contextRef="#ctx0" brushRef="#br0" timeOffset="1">1 1 12672,'4'10'0,"4"10"-128,-4-16 128,2-6-1408,-2 0 0,3-2 0,1 1 128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17:07.8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10112,'7'16'146,"-1"-1"1,6 28 0,-3-11 31,81 278 996,-90-310-1170,0 0 0,0 0 0,0 1 0,0-1 0,0 0 0,0 0 0,0 1 0,0-1 0,0 0 0,0 0 0,0 1 0,0-1 0,1 0 0,-1 0 0,0 0 1,0 1-1,0-1 0,0 0 0,1 0 0,-1 0 0,0 1 0,0-1 0,0 0 0,1 0 0,-1 0 0,0 0 0,0 0 0,1 0 0,-1 0 0,0 1 0,0-1 0,1 0 1,-1 0-1,0 0 0,0 0 0,1 0 0,-1 0 0,0 0 0,0 0 0,1 0 0,-1 0 0,0 0 0,0-1 0,1 1 0,-1 0 0,0 0 0,0 0 0,0 0 0,1 0 1,12-16 62,10-26 38,-22 41-96,92-212 865,-93 211-848,1 0 0,0 0 0,0 0 0,0 0 0,0 0 0,1 0 0,-1 0 0,0 0 0,1 0 0,-1 1 0,1-1 0,0 0 0,0 1 0,3-3 0,-3 4-7,-1-1 0,1 1 0,0 0 0,0 0 0,-1 0 0,1 0 0,0 0 0,0 0 0,-1 0 0,1 1 0,0-1 0,-1 1 0,1-1 0,0 1 0,-1-1 1,1 1-1,-1 0 0,1 0 0,-1 0 0,3 2 0,24 15 43,1-1 1,0-2 0,35 14 0,-56-26-63,0 0 0,0-1 0,1 1 1,-1-1-1,1-1 0,0 0 1,-1 0-1,1-1 0,0 0 0,0 0 1,-1-1-1,1 0 0,0 0 0,-1-1 1,0-1-1,1 1 0,10-6 1,-16 6-1,0 1 1,0-1-1,-1 0 1,1 0-1,-1-1 1,0 1 0,1 0-1,-1-1 1,0 1-1,0-1 1,-1 0 0,1 0-1,-1 0 1,1 0-1,-1 0 1,0 0 0,0 0-1,0 0 1,0 0-1,-1 0 1,1-1-1,-1 1 1,0 0 0,0-1-1,0 1 1,0 0-1,-1 0 1,0-1 0,-1-5-1,1 6 7,0 0 1,0 0-1,0 0 0,-1 0 0,1 0 1,-1 0-1,0 0 0,1 0 0,-1 1 1,-1-1-1,1 1 0,0-1 0,-1 1 0,1 0 1,-1 0-1,1 0 0,-1 0 0,0 0 1,0 1-1,0-1 0,0 1 0,0 0 1,0 0-1,-1 0 0,1 0 0,0 0 1,-1 1-1,1 0 0,-4 0 0,0 0 6,-1 1-1,1 0 0,-1 1 1,1 0-1,0 0 1,-1 1-1,1-1 1,0 2-1,1-1 0,-1 1 1,1 0-1,-1 0 1,1 1-1,1 0 0,-1 0 1,1 0-1,-1 1 1,1-1-1,1 1 1,-1 1-1,-5 10 0,4-6 10,0 1 0,1 0-1,1 0 1,0 0 0,0 1-1,1-1 1,1 1 0,0 0 0,0 0-1,2 0 1,1 25 0,0-25 5,1-1 1,1 0-1,0 1 1,1-1 0,0-1-1,0 1 1,2-1 0,-1 1-1,10 12 1,-11-17-5,2 0 0,-1-1-1,1 1 1,0-1 0,0 0 0,0-1 0,1 0-1,0 0 1,0 0 0,0 0 0,1-1 0,0-1 0,0 1-1,13 3 1,-4-4 12,-1 0-1,2-1 1,-1 0 0,0-2-1,0 0 1,0-1-1,0-1 1,19-4-1,8-4 152,79-29 0,-109 33-351,-1 0 1,1-1-1,-1 0 1,0-1-1,-1-1 0,15-12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27:21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32 3072,'0'0'917,"7"1"-426,62 5 575,0-4 1,78-7 0,-59-7-722,-51 6 112,64-3-1,-121 6-76,10 1-309,0 1-1,0-1 0,-13 1 1,-111 15 103,19-1-92,41-11-50,37-1 0,0 1 0,-42 8 0,78-10-32,1 0 0,-1 0 0,1 0 0,-1 0 0,1 0 0,0 0 0,-1 0 0,1 0 0,-1 0 0,1 0 0,-1 0 0,1 0 0,-1 0 0,1 1 0,0-1 0,-1 0 0,1 0 0,-1 1 0,1-1 0,0 0 0,-1 1 0,1-1 0,0 0 0,0 1 0,-1-1 0,1 0 0,0 1 0,0-1 0,-1 0 0,1 1 0,0-1 0,0 1 0,0-1 0,0 1 0,-1-1 0,1 0 0,0 1 0,0-1 0,0 1 0,0-1 0,0 1 0,0-1 0,0 1 0,0-1 0,1 1 0,-1-1 0,0 0 0,0 1 0,0-1 0,0 1 0,1-1 0,-1 0 0,0 1 0,0-1 0,1 1 0,-1-1 0,0 0 0,1 1 0,-1-1 0,0 0 0,1 0 0,-1 1 0,1-1 0,2 3 0,-1-1 0,1 0 0,0 0 0,0 0 0,0 0 0,0-1 0,4 3 0,6-1-67,0 0 0,0-1 0,0 0 0,1-1-1,-1 0 1,20-2 0,-31 0-14,0 1-1,0-1 0,-1 1 0,1-1 1,-1 1-1,1-1 0,0 0 0,-1 0 0,1 0 1,-1 0-1,0 0 0,1 0 0,-1 0 1,0 0-1,0-1 0,0 1 0,0 0 1,0-1-1,2-2 0,-1 1-309,13-18-4409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27:24.0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 6784,'6'-1'-107,"57"-6"126,91 2-1,71 15 444,21-1 148,132-20 308,-204 17-534,-95 0-235,182-3 491,-105 8-171,138-5-1087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27:38.8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39 5504,'0'0'0,"14"-11"-128,-3 5 128,4-4-512,5 4 128,-3 1-2432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27:39.2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424 102 3072,'0'-1'4,"0"0"0,0 0 0,0 0 0,0 0 0,0 0 0,0 0 0,0 0 0,0 0 0,0 0 0,1 0 0,-1 0 0,0 0 0,1 0 0,-1 0 0,0 0 0,1 0 0,0 0 0,-1 0 0,1 0 0,-1 1 0,1-1 0,0 0 0,0 0 0,-1 1 0,1-1 0,0 0 0,0 1 0,0-1 0,0 1 0,0-1 1,-1 1-1,3-1 0,37-15 231,-35 14-198,33-8 189,-1 1 0,2 2 1,-1 1-1,45 0 0,-69 5-98,-1 0 0,1-1 0,0 0 0,-1-1 0,16-5 0,-28 7-256,-12 3-107,-163 29 212,140-25 25,-43 1-2,0-3 0,-144-10 0,175 3 0,25 2-142,0 1-1,1 1 1,-1 1 0,0 0 0,-32 9 0,32-5-2333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27:34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6656,'0'0'0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6:15.6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 7680,'12'0'0,"5"0"128,-18-6-128,-5 3 0,2-1-384,4-1 0,2-2-256,7 0 0,2 1-3072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27:35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1 3968,'-13'0'0,"-9"0"0,36 0 0,-3 0-2560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27:35.6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3072,'-8'0'0,"-5"0"0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27:37.3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76 6272,'1'-1'14,"0"-1"0,0 1 1,0 0-1,0 0 0,0 0 0,0 0 1,0 0-1,0 0 0,1 0 0,-1 0 1,0 1-1,1-1 0,-1 0 0,0 1 1,1-1-1,-1 1 0,1 0 0,-1-1 1,1 1-1,2 0 0,36 0 225,-29 1-137,266-1 1362,-120-2-1008,-62 2-201,230-8 876,-191-6-950,333-21 150,-33 34-93,-283 1-198,-127 1-105,33 6 0,-39-4-57,0-1-1,0-1 1,29 0 0,-46-2-30,1 1 0,0 0 0,0 0 0,0-1 0,0 1 0,-1-1 0,1 1 0,0-1 0,-1 0 0,1 0 0,0 0 0,-1 0 0,1 0 0,-1 0 0,2-2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28:21.9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91 6272,'1'6'1,"-1"-5"0,0 1 1,0-1-1,1 1 0,-1-1 0,0 1 0,1-1 0,-1 0 1,1 1-1,-1-1 0,1 0 0,0 1 0,-1-1 0,1 0 1,0 0-1,0 1 0,1 0 0,-1-1 234,9-13 149,-3 8-286,1 0 1,-1 1-1,1 0 1,0 0-1,0 1 0,0 0 1,0 0-1,17-1 1,17-4 188,255-48 993,-215 47-790,140 6 0,-113 4-318,5 1 227,-47-1-289,97-7 0,-5-8 18,-132 12-49,51 6-1,-3 0 21,287 20 157,-346-25-256,-1 1 0,0-2 0,0 0 0,1-1 0,19-5 0,9-1 0,32 5 0,-44 4 0,-25 0 0,-10-1 0,-365 18-258,-65 6-103,105 8 123,-171 24-164,381-36 82,-222 9 0,170-39 64,165 9 235,-1-2 21,6 3 0,0 0 0,-1 0 0,1 0 0,0 0 0,0 0 0,0 0 0,0-1 0,0 1 0,-1 0 0,1 0 0,0 0 0,0 0 0,0 0 0,0-1 0,0 1 0,0 0 0,0 0 0,0 0 0,0-1 0,0 1 0,0 0 0,0 0 0,0 0 0,0-1 0,0 1 0,0 0 0,0 0 0,0 0 0,0 0 0,0-1 0,0 1 0,0 0 0,0 0 0,0 0 0,0-1 0,0 1 0,0 0 0,0 0 0,1 0 0,-1 0 0,0 0 0,0-1 0,0 1 0,0 0 0,0 0 0,1 0 0,-1 0 0,0 0 0,0 0 0,0 0 0,0 0 0,1-1 0,-1 1 0,0 0 0,0 0 0,0 0 0,1 0 0,-1 0 0,0 0 0,0 0 0,0 0 0,1 0 0,-1 0 0,0 0 0,0 0 0,0 0 0,0 0 0,1 1 0,0-2 0,20-5 0,1 0 0,0 1 0,32-2 0,74 0 0,-37 4 0,26-6 0,271-11 0,-241 21 0,375-12 0,-424 8 0,98 10 0,-93-2 0,39-11 0,-24 0 0,-108 5 13,0 0 0,-1-1 0,1 0 0,0 0-1,12-6 1,29-6 38,-19 7-51,-26 5 0,0 0 0,0 1 0,0-1 0,1 1 0,-1 1 0,0-1 0,0 1 0,1 0 0,-1 1 0,0-1 0,11 4 0,-17-5 0,0 1-1,0 0 1,0 0 0,0 0 0,0 0 0,0 0 0,0 0 0,0 0 0,0 0 0,0 0-1,0 0 1,0 0 0,0 0 0,0 0 0,0 0 0,0 0 0,0 0 0,0 0 0,0 0-1,0 0 1,0-1 0,0 1 0,0 0 0,0 0 0,0 0 0,0 0 0,0 0 0,0 0-1,0 0 1,0 0 0,0 0 0,0 0 0,0 0 0,0 0 0,0 0 0,0 0 0,0 0-1,0 0 1,0 0 0,0 0 0,0 0 0,0 0 0,0 0 0,0 0 0,1 0-1,-1 0 1,-7-4 27,-6 2-11,1 1 0,0 1 0,-1 0 0,1 1 0,-20 3 1,0 0-7,-542 30-10,438-28 0,-527 4-363,659-10 322,-19 0-722,-1 0 0,0 2 0,-28 5 0,39-4-3205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28:28.6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336 91 2176,'-5'-1'50,"-18"-3"69,19 1-6,10-1 117,19-5 74,1 2 1,50-6-1,60 0 112,-98 11-444,157-8 323,62-5 50,32 5 18,-54 10-214,-233 0-42,-28 8 277,-537 51 1152,261-40-1259,43 21-12,182-24-140,0-4 0,-108 4 0,100-13 110,70-5-235,38 1 0,47 2 0,-1-3 0,126-20 0,-4 0 0,-43 13 0,191-18 0,-11-13 0,-103 24-152,-105 12 69,-85 2 69,179-14 7,-170 15 7,-111 10 256,-320 8 121,336-15-349,-226 18 52,83-5-53,-245 27-27,366-29 2,38-6-7,0-2 1,0-1-1,-1-1 0,-62-4 0,93 0-40,0 0 0,0 0-1,0 0 1,0-1 0,0 1-1,0-1 1,-6-4 0,11 6-83,30 0-384,118-10 96,-28 1 192,-78 8 190,515-30-551,-73 18 562,-372 14 25,-74-3 5,-1-1-1,44-11 1,-80 14-6,13-1 205,-30-1-49,-37-4-117,-1 2 1,-73 5-1,-111 19 94,221-19-133,-977 111-1,892-97 0,-22 2 0,102-16 0,0 0 0,0-1 0,-33-4 0,41 1-26,28 4-28,14 1 6,69-6-76,130-24 1,-13 1-36,261-21-212,-238 24 380,271-4-9,-352 24 512,-194-3-278,-54 8-1023,36 3-3264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0:22.81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0 4096,'0'0'0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0:23.18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69 5632,'0'0'0</inkml:trace>
  <inkml:trace contextRef="#ctx0" brushRef="#br0" timeOffset="1">44 77 8064,'0'0'0</inkml:trace>
  <inkml:trace contextRef="#ctx0" brushRef="#br0" timeOffset="2">125 51 6528,'0'0'0</inkml:trace>
  <inkml:trace contextRef="#ctx0" brushRef="#br0" timeOffset="3">213 25 6016,'0'0'896</inkml:trace>
  <inkml:trace contextRef="#ctx0" brushRef="#br0" timeOffset="4">412 6 4992,'0'0'256,"26"0"-256,-14 0 128,-1 0-384,3-2 128,-2 0-128,2 0 128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0:23.58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 7424,'0'0'0,"6"0"-384,2 0 256,0 0 0</inkml:trace>
  <inkml:trace contextRef="#ctx0" brushRef="#br0" timeOffset="1">106 19 4096,'1'0'29,"-1"-1"0,1 0 0,0 0-1,-1 1 1,1-1 0,0 1 0,0-1 0,-1 0 0,1 1 0,0 0 0,0-1 0,0 1-1,0-1 1,0 1 0,0 0 0,-1 0 0,1-1 0,0 1 0,0 0 0,0 0 0,0 0 0,0 0-1,0 0 1,1 0 0,29 0 572,73 13 93,15 0-770,-81-13 256,0 1-446,-1 1 0,48 8 0,-61-5-3233</inkml:trace>
  <inkml:trace contextRef="#ctx0" brushRef="#br0" timeOffset="2">753 55 2176,'6'4'5760,"15"2"-5760,-5-5 128,1-1-256,-2 3 128,1-3-512,0 1 128,-4-1-768,2 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0:23.94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6 1 6528,'0'0'0,"-5"0"0,12 0 128,4 0-128,0 0 0,0 0 0,-3 0 128,2 1-256,-2-1 128,-1 0 0,0 0 128</inkml:trace>
  <inkml:trace contextRef="#ctx0" brushRef="#br0" timeOffset="1">122 9 4864,'0'0'0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0:24.28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5 23 5760,'0'-8'0,"-3"-7"-384,2 30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06:16.0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568 137 7552,'0'0'-11,"0"0"1,0 0-1,0 1 1,0-1 0,0 0-1,-1 0 1,1 0-1,0 0 1,0 0-1,0 0 1,0 1 0,0-1-1,0 0 1,0 0-1,0 0 1,0 0-1,0 1 1,0-1-1,0 0 1,0 0 0,0 0-1,0 0 1,0 0-1,0 1 1,0-1-1,0 0 1,0 0 0,0 0-1,0 0 1,1 0-1,-1 1 1,0-1-1,0 0 1,0 0-1,0 0 1,0 0 0,0 0-1,0 0 1,0 0-1,1 0 1,-1 1-1,0-1 1,0 0 0,0 0-1,0 0 1,0 0-1,0 0 1,1 0-1,-1 0 1,0 0-1,0 0 1,0 0 0,1 0-1,15 10 154,-13-8 29,0 0 0,0-1 0,0 1 0,0 0 0,0 0 0,0 1 0,-1-1 0,1 0 0,-1 1 0,1 0-1,2 3 1,-5-4-140,0-1 0,-1 0 0,1 0 0,0 0-1,0 0 1,-1 0 0,1 0 0,0 0-1,-1 0 1,1 0 0,-1 0 0,1 0 0,-1 0-1,0-1 1,1 1 0,-1 0 0,0 0 0,0 0-1,0-1 1,1 1 0,-1 0 0,-2 0-1,-24 14 300,21-12-219,-35 15 299,0-2 0,-1-1 0,-61 11 0,57-15-221,19-4 272,-45 6 0,62-12-278,0 0 0,0-1 0,1-1 1,-1 0-1,0 0 0,1 0 0,-1-1 0,-12-5 1,19 6-133,0-1 1,-1 0 0,1 0 0,0-1 0,0 1 0,0-1 0,1 1 0,-1-1 0,1 0 0,-1 0-1,1 0 1,0 0 0,-2-4 0,-2-5 20,-1-1 0,-4-15 1,2-4 119,0 0 1,-5-49 0,8 41-135,5 37-475,1 0 1,-1 0 0,1-1 0,0 1 0,0 0 0,0 0 0,1-1 0,-1 1 0,1 0 0,1-6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0:24.68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0 912 4992,'0'0'0</inkml:trace>
  <inkml:trace contextRef="#ctx0" brushRef="#br0" timeOffset="1">21 879 4736,'1'-19'0</inkml:trace>
  <inkml:trace contextRef="#ctx0" brushRef="#br0" timeOffset="2">66 405 6528,'3'-28'0,"1"-20"-128,3 2 128,-2-9 0,2 8 0,0-1-4352</inkml:trace>
  <inkml:trace contextRef="#ctx0" brushRef="#br0" timeOffset="3">125 0 7040,'-3'5'0</inkml:trace>
  <inkml:trace contextRef="#ctx0" brushRef="#br0" timeOffset="4">151 61 6784,'4'19'0,"3"11"-128,-4 9 128,-2 0-4608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0:25.08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0 396 5760,'3'19'-120,"0"0"1,2 1 0,0-1-1,1-1 1,1 1-1,14 27 1,-8-19 80,-10-10 379,-2-6 345,2-19-558,30-143-596,-22 100-3051</inkml:trace>
  <inkml:trace contextRef="#ctx0" brushRef="#br0" timeOffset="1">192 87 7424,'2'-7'0,"3"-1"-128,-1-6 128,3-2-640,-3 2 0,-3 5 128,2-1 128</inkml:trace>
  <inkml:trace contextRef="#ctx0" brushRef="#br0" timeOffset="2">215 1 3456,'0'18'0,"3"9"512,-6 14 128,-1 10 0,0 9 0,0 11-512,0-2 128,-1-1-128,5-7 0,2-8-128,1-8 128,-2 1-4736</inkml:trace>
  <inkml:trace contextRef="#ctx0" brushRef="#br0" timeOffset="3">215 679 4864,'0'0'0,"3"-5"128,-3-21 0,3-15-512,-9-16 0,1-11 640,-2-5 128,-2-9-128,-1 7 128,-1 1-4224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0:25.46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155 24 7040,'0'0'0,"-4"-2"-256,-8-2 0,-6-6 256,4 6 0,2 0-640,1 4 128,0 3 512,0 9 128,-3 8 128,6 6 0,1 8-384,2 0 0,-2 0-3712</inkml:trace>
  <inkml:trace contextRef="#ctx0" brushRef="#br0" timeOffset="1">0 303 6272,'0'-5'0</inkml:trace>
  <inkml:trace contextRef="#ctx0" brushRef="#br0" timeOffset="2">0 311 4096,'0'-4'0</inkml:trace>
  <inkml:trace contextRef="#ctx0" brushRef="#br0" timeOffset="3">69 306 4608,'4'-4'0,"3"-3"128,16-5 128,2-2-3584</inkml:trace>
  <inkml:trace contextRef="#ctx0" brushRef="#br0" timeOffset="4">365 194 3200,'25'0'0,"16"0"1280,16 0 0,17 2-1280,9 0 128,11-2-128,37 2 0,26 2-640,-14-4 0,-3-4 768,-6 2 0,-1 0-128,-8 2 128,-7 2-256,-7-2 128,-8-2 0,-7 2 0,0 0-3200</inkml:trace>
  <inkml:trace contextRef="#ctx0" brushRef="#br0" timeOffset="5">2429 203 5760,'-9'0'0,"-6"0"0,11 0 256,-3-3-128,1-1 0,-27 2 0,-18-3-512,-14 10 0,-16 1 384,-39 7 128,-1 0-4096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0:25.85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485 38 2176,'-31'-3'0,"-17"2"1408,-4-3 0,-9-3-896,4 3 0,2 0-512,5-2 0,4 5 256,11-2 128,7 2-512,6-2 128</inkml:trace>
  <inkml:trace contextRef="#ctx0" brushRef="#br0" timeOffset="1">41 54 7040,'22'7'0,"15"4"0,9 2 0,11 0-1408,11 2 0,13 0 1536,34 5 0,29 0 384,3 1 0,0-2-4352</inkml:trace>
  <inkml:trace contextRef="#ctx0" brushRef="#br0" timeOffset="2">1481 235 4352,'56'-4'0,"1"0"-2816</inkml:trace>
  <inkml:trace contextRef="#ctx0" brushRef="#br0" timeOffset="3">2063 174 5760,'42'-3'0,"0"0"-3840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0:26.26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2553 33 7296,'-45'-10'16,"1"2"1,-54-2 0,-94 6 53,123 3-62,-1910 18-371,1853-15-490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0:28.26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33 2688,'5'0'1,"0"1"-1,1 0 1,-1 0-1,9 3 1,13 3 295,155 12 1933,191-4 0,-207-11-1610,-4 1-652,870 35-574,-649-41 607,-54-15-1110,26 13 1589,3 0 45,177-6-291,-131 3-103,-69 2-43,66-1 60,-46 6-126,-75 1 1,-17-18 125,-93 4 69,384 4 2,21-2-52,-65 25-100,-18 0-4,-401-19-62,232-7 0,-120-3 0,-67 2 0,-18 5-1,598-14 23,-604 22 31,73 3 1,74 18-54,248 17 0,436-24 0,-696-16 0,171 23 119,35-1 18,300-2 353,-499 8-469,169 16-16,-3-27-9,-161-27 4,38 0 0,117-4 75,-124 2-1,-97 7 216,234-1 188,52-22-65,-336 15-314,-115 12-92,425-28 93,-275 27-59,344-15 174,-127 17-215,0 30 0,-347-25 0,130 22 0,-115-15 0,122 6 0,-180-17 2,8 1-40,0-2 0,19-2-1,-29 2-92,0 1-1,0-1 0,0 0 0,0 0 0,0 0 0,0-1 0,0 1 0,0-1 0,0 0 1,-1 1-1,1-1 0,-1 0 0,1-1 0,2-2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0:30.81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6 389 4224,'-5'1'71,"7"2"118,16 5 404,34 10 460,-47-16-1018,68 20 551,0-3-1,124 15 1,154-6 996,-190-18-1636,161 9 77,155 12-3,-288-17 360,1-8-1,0-9 1,0-8 0,221-41 0,383-46 116,-208 32-224,-43-4-251,-471 62-8,596-53 81,-153 14-154,42-1-8,-26 0 345,-180 22-302,-168 17 29,439-7-4,-531 19 0,52-2 0,338-31 0,112 21 0,-337 7 0,-123-1 0,-100 2 0,224 7 0,-75 3 0,307 27 0,-272-25 0,-22-1 0,-182-10 150,-27-3 185,-31-5 182,-11 3-376,-97 3 0,-56 16 132,-54 20-193,82-10-53,-61 14-27,40-4 0,-336 21 0,138-54 0,293-2 0,-152 18 0,7 0 0,91-12 0,-4 1 0,-167-15 0,129-3-5334,62 5 855,110 5 2772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1:35.7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 5248,'8'-1'-3,"10"-5"4123,-6 10-2904,164 16-661,-138-15-564,-2 0 259,53 2-1,-60-6-312,21 0 633,-21-7-4639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1:36.2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5376,'0'0'0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0:31:36.6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8064,'13'1'78,"-1"0"0,1 1 0,-1 1 1,0 0-1,13 6 0,27 6-14,-27-10 171,1-1-1,1 0 1,-1-2 0,0-2-1,33-2 1,-32-4-2902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EDA1-29FB-4058-94E0-FE44FCBD567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ACEDA1-29FB-4058-94E0-FE44FCBD567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E0D53B-9001-4BEA-8887-116E3C4795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6.png"/><Relationship Id="rId18" Type="http://schemas.openxmlformats.org/officeDocument/2006/relationships/customXml" Target="../ink/ink438.xml"/><Relationship Id="rId26" Type="http://schemas.openxmlformats.org/officeDocument/2006/relationships/customXml" Target="../ink/ink442.xml"/><Relationship Id="rId39" Type="http://schemas.openxmlformats.org/officeDocument/2006/relationships/image" Target="../media/image449.png"/><Relationship Id="rId21" Type="http://schemas.openxmlformats.org/officeDocument/2006/relationships/image" Target="../media/image440.png"/><Relationship Id="rId34" Type="http://schemas.openxmlformats.org/officeDocument/2006/relationships/customXml" Target="../ink/ink446.xml"/><Relationship Id="rId42" Type="http://schemas.openxmlformats.org/officeDocument/2006/relationships/customXml" Target="../ink/ink450.xml"/><Relationship Id="rId47" Type="http://schemas.openxmlformats.org/officeDocument/2006/relationships/image" Target="../media/image453.png"/><Relationship Id="rId50" Type="http://schemas.openxmlformats.org/officeDocument/2006/relationships/customXml" Target="../ink/ink454.xml"/><Relationship Id="rId55" Type="http://schemas.openxmlformats.org/officeDocument/2006/relationships/image" Target="../media/image457.png"/><Relationship Id="rId63" Type="http://schemas.openxmlformats.org/officeDocument/2006/relationships/image" Target="../media/image460.png"/><Relationship Id="rId7" Type="http://schemas.openxmlformats.org/officeDocument/2006/relationships/image" Target="../media/image433.png"/><Relationship Id="rId2" Type="http://schemas.openxmlformats.org/officeDocument/2006/relationships/customXml" Target="../ink/ink430.xml"/><Relationship Id="rId16" Type="http://schemas.openxmlformats.org/officeDocument/2006/relationships/customXml" Target="../ink/ink437.xml"/><Relationship Id="rId29" Type="http://schemas.openxmlformats.org/officeDocument/2006/relationships/image" Target="../media/image444.png"/><Relationship Id="rId11" Type="http://schemas.openxmlformats.org/officeDocument/2006/relationships/image" Target="../media/image435.png"/><Relationship Id="rId24" Type="http://schemas.openxmlformats.org/officeDocument/2006/relationships/customXml" Target="../ink/ink441.xml"/><Relationship Id="rId32" Type="http://schemas.openxmlformats.org/officeDocument/2006/relationships/customXml" Target="../ink/ink445.xml"/><Relationship Id="rId37" Type="http://schemas.openxmlformats.org/officeDocument/2006/relationships/image" Target="../media/image448.png"/><Relationship Id="rId40" Type="http://schemas.openxmlformats.org/officeDocument/2006/relationships/customXml" Target="../ink/ink449.xml"/><Relationship Id="rId45" Type="http://schemas.openxmlformats.org/officeDocument/2006/relationships/image" Target="../media/image452.png"/><Relationship Id="rId53" Type="http://schemas.openxmlformats.org/officeDocument/2006/relationships/image" Target="../media/image456.png"/><Relationship Id="rId58" Type="http://schemas.openxmlformats.org/officeDocument/2006/relationships/customXml" Target="../ink/ink458.xml"/><Relationship Id="rId5" Type="http://schemas.openxmlformats.org/officeDocument/2006/relationships/image" Target="../media/image432.png"/><Relationship Id="rId61" Type="http://schemas.openxmlformats.org/officeDocument/2006/relationships/image" Target="../media/image459.png"/><Relationship Id="rId19" Type="http://schemas.openxmlformats.org/officeDocument/2006/relationships/image" Target="../media/image439.png"/><Relationship Id="rId14" Type="http://schemas.openxmlformats.org/officeDocument/2006/relationships/customXml" Target="../ink/ink436.xml"/><Relationship Id="rId22" Type="http://schemas.openxmlformats.org/officeDocument/2006/relationships/customXml" Target="../ink/ink440.xml"/><Relationship Id="rId27" Type="http://schemas.openxmlformats.org/officeDocument/2006/relationships/image" Target="../media/image443.png"/><Relationship Id="rId30" Type="http://schemas.openxmlformats.org/officeDocument/2006/relationships/customXml" Target="../ink/ink444.xml"/><Relationship Id="rId35" Type="http://schemas.openxmlformats.org/officeDocument/2006/relationships/image" Target="../media/image447.png"/><Relationship Id="rId43" Type="http://schemas.openxmlformats.org/officeDocument/2006/relationships/image" Target="../media/image451.png"/><Relationship Id="rId48" Type="http://schemas.openxmlformats.org/officeDocument/2006/relationships/customXml" Target="../ink/ink453.xml"/><Relationship Id="rId56" Type="http://schemas.openxmlformats.org/officeDocument/2006/relationships/customXml" Target="../ink/ink457.xml"/><Relationship Id="rId8" Type="http://schemas.openxmlformats.org/officeDocument/2006/relationships/customXml" Target="../ink/ink433.xml"/><Relationship Id="rId51" Type="http://schemas.openxmlformats.org/officeDocument/2006/relationships/image" Target="../media/image455.png"/><Relationship Id="rId3" Type="http://schemas.openxmlformats.org/officeDocument/2006/relationships/image" Target="../media/image431.png"/><Relationship Id="rId12" Type="http://schemas.openxmlformats.org/officeDocument/2006/relationships/customXml" Target="../ink/ink435.xml"/><Relationship Id="rId17" Type="http://schemas.openxmlformats.org/officeDocument/2006/relationships/image" Target="../media/image438.png"/><Relationship Id="rId25" Type="http://schemas.openxmlformats.org/officeDocument/2006/relationships/image" Target="../media/image442.png"/><Relationship Id="rId33" Type="http://schemas.openxmlformats.org/officeDocument/2006/relationships/image" Target="../media/image446.png"/><Relationship Id="rId38" Type="http://schemas.openxmlformats.org/officeDocument/2006/relationships/customXml" Target="../ink/ink448.xml"/><Relationship Id="rId46" Type="http://schemas.openxmlformats.org/officeDocument/2006/relationships/customXml" Target="../ink/ink452.xml"/><Relationship Id="rId59" Type="http://schemas.openxmlformats.org/officeDocument/2006/relationships/image" Target="../media/image13.png"/><Relationship Id="rId20" Type="http://schemas.openxmlformats.org/officeDocument/2006/relationships/customXml" Target="../ink/ink439.xml"/><Relationship Id="rId41" Type="http://schemas.openxmlformats.org/officeDocument/2006/relationships/image" Target="../media/image450.png"/><Relationship Id="rId54" Type="http://schemas.openxmlformats.org/officeDocument/2006/relationships/customXml" Target="../ink/ink456.xml"/><Relationship Id="rId62" Type="http://schemas.openxmlformats.org/officeDocument/2006/relationships/customXml" Target="../ink/ink4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2.xml"/><Relationship Id="rId15" Type="http://schemas.openxmlformats.org/officeDocument/2006/relationships/image" Target="../media/image437.png"/><Relationship Id="rId23" Type="http://schemas.openxmlformats.org/officeDocument/2006/relationships/image" Target="../media/image441.png"/><Relationship Id="rId28" Type="http://schemas.openxmlformats.org/officeDocument/2006/relationships/customXml" Target="../ink/ink443.xml"/><Relationship Id="rId36" Type="http://schemas.openxmlformats.org/officeDocument/2006/relationships/customXml" Target="../ink/ink447.xml"/><Relationship Id="rId49" Type="http://schemas.openxmlformats.org/officeDocument/2006/relationships/image" Target="../media/image454.png"/><Relationship Id="rId57" Type="http://schemas.openxmlformats.org/officeDocument/2006/relationships/image" Target="../media/image458.png"/><Relationship Id="rId10" Type="http://schemas.openxmlformats.org/officeDocument/2006/relationships/customXml" Target="../ink/ink434.xml"/><Relationship Id="rId31" Type="http://schemas.openxmlformats.org/officeDocument/2006/relationships/image" Target="../media/image445.png"/><Relationship Id="rId44" Type="http://schemas.openxmlformats.org/officeDocument/2006/relationships/customXml" Target="../ink/ink451.xml"/><Relationship Id="rId52" Type="http://schemas.openxmlformats.org/officeDocument/2006/relationships/customXml" Target="../ink/ink455.xml"/><Relationship Id="rId60" Type="http://schemas.openxmlformats.org/officeDocument/2006/relationships/customXml" Target="../ink/ink459.xml"/><Relationship Id="rId4" Type="http://schemas.openxmlformats.org/officeDocument/2006/relationships/customXml" Target="../ink/ink431.xml"/><Relationship Id="rId9" Type="http://schemas.openxmlformats.org/officeDocument/2006/relationships/image" Target="../media/image43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6.xml"/><Relationship Id="rId18" Type="http://schemas.openxmlformats.org/officeDocument/2006/relationships/image" Target="../media/image468.png"/><Relationship Id="rId26" Type="http://schemas.openxmlformats.org/officeDocument/2006/relationships/image" Target="../media/image472.png"/><Relationship Id="rId39" Type="http://schemas.openxmlformats.org/officeDocument/2006/relationships/customXml" Target="../ink/ink479.xml"/><Relationship Id="rId21" Type="http://schemas.openxmlformats.org/officeDocument/2006/relationships/customXml" Target="../ink/ink470.xml"/><Relationship Id="rId34" Type="http://schemas.openxmlformats.org/officeDocument/2006/relationships/image" Target="../media/image476.png"/><Relationship Id="rId42" Type="http://schemas.openxmlformats.org/officeDocument/2006/relationships/image" Target="../media/image480.png"/><Relationship Id="rId47" Type="http://schemas.openxmlformats.org/officeDocument/2006/relationships/customXml" Target="../ink/ink483.xml"/><Relationship Id="rId7" Type="http://schemas.openxmlformats.org/officeDocument/2006/relationships/customXml" Target="../ink/ink463.xml"/><Relationship Id="rId2" Type="http://schemas.openxmlformats.org/officeDocument/2006/relationships/image" Target="../media/image461.png"/><Relationship Id="rId16" Type="http://schemas.openxmlformats.org/officeDocument/2006/relationships/image" Target="../media/image467.png"/><Relationship Id="rId29" Type="http://schemas.openxmlformats.org/officeDocument/2006/relationships/customXml" Target="../ink/ink4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465.xml"/><Relationship Id="rId24" Type="http://schemas.openxmlformats.org/officeDocument/2006/relationships/image" Target="../media/image471.png"/><Relationship Id="rId32" Type="http://schemas.openxmlformats.org/officeDocument/2006/relationships/image" Target="../media/image475.png"/><Relationship Id="rId37" Type="http://schemas.openxmlformats.org/officeDocument/2006/relationships/customXml" Target="../ink/ink478.xml"/><Relationship Id="rId40" Type="http://schemas.openxmlformats.org/officeDocument/2006/relationships/image" Target="../media/image479.png"/><Relationship Id="rId45" Type="http://schemas.openxmlformats.org/officeDocument/2006/relationships/customXml" Target="../ink/ink482.xml"/><Relationship Id="rId5" Type="http://schemas.openxmlformats.org/officeDocument/2006/relationships/customXml" Target="../ink/ink462.xml"/><Relationship Id="rId15" Type="http://schemas.openxmlformats.org/officeDocument/2006/relationships/customXml" Target="../ink/ink467.xml"/><Relationship Id="rId23" Type="http://schemas.openxmlformats.org/officeDocument/2006/relationships/customXml" Target="../ink/ink471.xml"/><Relationship Id="rId28" Type="http://schemas.openxmlformats.org/officeDocument/2006/relationships/image" Target="../media/image473.png"/><Relationship Id="rId36" Type="http://schemas.openxmlformats.org/officeDocument/2006/relationships/image" Target="../media/image477.png"/><Relationship Id="rId10" Type="http://schemas.openxmlformats.org/officeDocument/2006/relationships/image" Target="../media/image464.png"/><Relationship Id="rId19" Type="http://schemas.openxmlformats.org/officeDocument/2006/relationships/customXml" Target="../ink/ink469.xml"/><Relationship Id="rId31" Type="http://schemas.openxmlformats.org/officeDocument/2006/relationships/customXml" Target="../ink/ink475.xml"/><Relationship Id="rId44" Type="http://schemas.openxmlformats.org/officeDocument/2006/relationships/image" Target="../media/image481.png"/><Relationship Id="rId4" Type="http://schemas.openxmlformats.org/officeDocument/2006/relationships/image" Target="../media/image462.png"/><Relationship Id="rId9" Type="http://schemas.openxmlformats.org/officeDocument/2006/relationships/customXml" Target="../ink/ink464.xml"/><Relationship Id="rId14" Type="http://schemas.openxmlformats.org/officeDocument/2006/relationships/image" Target="../media/image466.png"/><Relationship Id="rId22" Type="http://schemas.openxmlformats.org/officeDocument/2006/relationships/image" Target="../media/image470.png"/><Relationship Id="rId27" Type="http://schemas.openxmlformats.org/officeDocument/2006/relationships/customXml" Target="../ink/ink473.xml"/><Relationship Id="rId30" Type="http://schemas.openxmlformats.org/officeDocument/2006/relationships/image" Target="../media/image474.png"/><Relationship Id="rId35" Type="http://schemas.openxmlformats.org/officeDocument/2006/relationships/customXml" Target="../ink/ink477.xml"/><Relationship Id="rId43" Type="http://schemas.openxmlformats.org/officeDocument/2006/relationships/customXml" Target="../ink/ink481.xml"/><Relationship Id="rId48" Type="http://schemas.openxmlformats.org/officeDocument/2006/relationships/image" Target="../media/image483.png"/><Relationship Id="rId8" Type="http://schemas.openxmlformats.org/officeDocument/2006/relationships/image" Target="../media/image463.png"/><Relationship Id="rId3" Type="http://schemas.openxmlformats.org/officeDocument/2006/relationships/customXml" Target="../ink/ink461.xml"/><Relationship Id="rId12" Type="http://schemas.openxmlformats.org/officeDocument/2006/relationships/image" Target="../media/image465.png"/><Relationship Id="rId17" Type="http://schemas.openxmlformats.org/officeDocument/2006/relationships/customXml" Target="../ink/ink468.xml"/><Relationship Id="rId25" Type="http://schemas.openxmlformats.org/officeDocument/2006/relationships/customXml" Target="../ink/ink472.xml"/><Relationship Id="rId33" Type="http://schemas.openxmlformats.org/officeDocument/2006/relationships/customXml" Target="../ink/ink476.xml"/><Relationship Id="rId38" Type="http://schemas.openxmlformats.org/officeDocument/2006/relationships/image" Target="../media/image478.png"/><Relationship Id="rId46" Type="http://schemas.openxmlformats.org/officeDocument/2006/relationships/image" Target="../media/image482.png"/><Relationship Id="rId20" Type="http://schemas.openxmlformats.org/officeDocument/2006/relationships/image" Target="../media/image469.png"/><Relationship Id="rId41" Type="http://schemas.openxmlformats.org/officeDocument/2006/relationships/customXml" Target="../ink/ink48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89.xml"/><Relationship Id="rId18" Type="http://schemas.openxmlformats.org/officeDocument/2006/relationships/image" Target="../media/image492.png"/><Relationship Id="rId26" Type="http://schemas.openxmlformats.org/officeDocument/2006/relationships/image" Target="../media/image496.png"/><Relationship Id="rId3" Type="http://schemas.openxmlformats.org/officeDocument/2006/relationships/customXml" Target="../ink/ink484.xml"/><Relationship Id="rId21" Type="http://schemas.openxmlformats.org/officeDocument/2006/relationships/customXml" Target="../ink/ink493.xml"/><Relationship Id="rId34" Type="http://schemas.openxmlformats.org/officeDocument/2006/relationships/image" Target="../media/image499.png"/><Relationship Id="rId7" Type="http://schemas.openxmlformats.org/officeDocument/2006/relationships/customXml" Target="../ink/ink486.xml"/><Relationship Id="rId12" Type="http://schemas.openxmlformats.org/officeDocument/2006/relationships/image" Target="../media/image489.png"/><Relationship Id="rId17" Type="http://schemas.openxmlformats.org/officeDocument/2006/relationships/customXml" Target="../ink/ink491.xml"/><Relationship Id="rId25" Type="http://schemas.openxmlformats.org/officeDocument/2006/relationships/customXml" Target="../ink/ink495.xml"/><Relationship Id="rId33" Type="http://schemas.openxmlformats.org/officeDocument/2006/relationships/customXml" Target="../ink/ink499.xml"/><Relationship Id="rId2" Type="http://schemas.openxmlformats.org/officeDocument/2006/relationships/image" Target="../media/image484.png"/><Relationship Id="rId16" Type="http://schemas.openxmlformats.org/officeDocument/2006/relationships/image" Target="../media/image491.png"/><Relationship Id="rId20" Type="http://schemas.openxmlformats.org/officeDocument/2006/relationships/image" Target="../media/image493.png"/><Relationship Id="rId29" Type="http://schemas.openxmlformats.org/officeDocument/2006/relationships/customXml" Target="../ink/ink4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6.png"/><Relationship Id="rId11" Type="http://schemas.openxmlformats.org/officeDocument/2006/relationships/customXml" Target="../ink/ink488.xml"/><Relationship Id="rId24" Type="http://schemas.openxmlformats.org/officeDocument/2006/relationships/image" Target="../media/image495.png"/><Relationship Id="rId32" Type="http://schemas.openxmlformats.org/officeDocument/2006/relationships/image" Target="../media/image13.png"/><Relationship Id="rId5" Type="http://schemas.openxmlformats.org/officeDocument/2006/relationships/customXml" Target="../ink/ink485.xml"/><Relationship Id="rId15" Type="http://schemas.openxmlformats.org/officeDocument/2006/relationships/customXml" Target="../ink/ink490.xml"/><Relationship Id="rId23" Type="http://schemas.openxmlformats.org/officeDocument/2006/relationships/customXml" Target="../ink/ink494.xml"/><Relationship Id="rId28" Type="http://schemas.openxmlformats.org/officeDocument/2006/relationships/image" Target="../media/image497.png"/><Relationship Id="rId10" Type="http://schemas.openxmlformats.org/officeDocument/2006/relationships/image" Target="../media/image488.png"/><Relationship Id="rId19" Type="http://schemas.openxmlformats.org/officeDocument/2006/relationships/customXml" Target="../ink/ink492.xml"/><Relationship Id="rId31" Type="http://schemas.openxmlformats.org/officeDocument/2006/relationships/customXml" Target="../ink/ink498.xml"/><Relationship Id="rId4" Type="http://schemas.openxmlformats.org/officeDocument/2006/relationships/image" Target="../media/image485.png"/><Relationship Id="rId9" Type="http://schemas.openxmlformats.org/officeDocument/2006/relationships/customXml" Target="../ink/ink487.xml"/><Relationship Id="rId14" Type="http://schemas.openxmlformats.org/officeDocument/2006/relationships/image" Target="../media/image490.png"/><Relationship Id="rId22" Type="http://schemas.openxmlformats.org/officeDocument/2006/relationships/image" Target="../media/image494.png"/><Relationship Id="rId27" Type="http://schemas.openxmlformats.org/officeDocument/2006/relationships/customXml" Target="../ink/ink496.xml"/><Relationship Id="rId30" Type="http://schemas.openxmlformats.org/officeDocument/2006/relationships/image" Target="../media/image498.png"/><Relationship Id="rId8" Type="http://schemas.openxmlformats.org/officeDocument/2006/relationships/image" Target="../media/image487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.xml"/><Relationship Id="rId21" Type="http://schemas.openxmlformats.org/officeDocument/2006/relationships/image" Target="../media/image22.png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35.png"/><Relationship Id="rId50" Type="http://schemas.openxmlformats.org/officeDocument/2006/relationships/customXml" Target="../ink/ink38.xml"/><Relationship Id="rId55" Type="http://schemas.openxmlformats.org/officeDocument/2006/relationships/image" Target="../media/image39.png"/><Relationship Id="rId63" Type="http://schemas.openxmlformats.org/officeDocument/2006/relationships/image" Target="../media/image43.png"/><Relationship Id="rId7" Type="http://schemas.openxmlformats.org/officeDocument/2006/relationships/image" Target="../media/image16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26.png"/><Relationship Id="rId11" Type="http://schemas.openxmlformats.org/officeDocument/2006/relationships/image" Target="../media/image13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0.png"/><Relationship Id="rId40" Type="http://schemas.openxmlformats.org/officeDocument/2006/relationships/customXml" Target="../ink/ink33.xml"/><Relationship Id="rId45" Type="http://schemas.openxmlformats.org/officeDocument/2006/relationships/image" Target="../media/image34.png"/><Relationship Id="rId53" Type="http://schemas.openxmlformats.org/officeDocument/2006/relationships/image" Target="../media/image38.png"/><Relationship Id="rId58" Type="http://schemas.openxmlformats.org/officeDocument/2006/relationships/customXml" Target="../ink/ink42.xml"/><Relationship Id="rId5" Type="http://schemas.openxmlformats.org/officeDocument/2006/relationships/image" Target="../media/image15.png"/><Relationship Id="rId61" Type="http://schemas.openxmlformats.org/officeDocument/2006/relationships/image" Target="../media/image42.png"/><Relationship Id="rId19" Type="http://schemas.openxmlformats.org/officeDocument/2006/relationships/image" Target="../media/image21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5.png"/><Relationship Id="rId30" Type="http://schemas.openxmlformats.org/officeDocument/2006/relationships/customXml" Target="../ink/ink28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8" Type="http://schemas.openxmlformats.org/officeDocument/2006/relationships/customXml" Target="../ink/ink17.xml"/><Relationship Id="rId51" Type="http://schemas.openxmlformats.org/officeDocument/2006/relationships/image" Target="../media/image37.png"/><Relationship Id="rId3" Type="http://schemas.openxmlformats.org/officeDocument/2006/relationships/image" Target="../media/image14.png"/><Relationship Id="rId12" Type="http://schemas.openxmlformats.org/officeDocument/2006/relationships/customXml" Target="../ink/ink19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1.png"/><Relationship Id="rId20" Type="http://schemas.openxmlformats.org/officeDocument/2006/relationships/customXml" Target="../ink/ink23.xml"/><Relationship Id="rId41" Type="http://schemas.openxmlformats.org/officeDocument/2006/relationships/image" Target="../media/image32.png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18.xml"/><Relationship Id="rId31" Type="http://schemas.openxmlformats.org/officeDocument/2006/relationships/image" Target="../media/image27.png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44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3" Type="http://schemas.openxmlformats.org/officeDocument/2006/relationships/image" Target="../media/image18.png"/><Relationship Id="rId18" Type="http://schemas.openxmlformats.org/officeDocument/2006/relationships/customXml" Target="../ink/ink22.xml"/><Relationship Id="rId3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9" Type="http://schemas.openxmlformats.org/officeDocument/2006/relationships/image" Target="../media/image64.png"/><Relationship Id="rId21" Type="http://schemas.openxmlformats.org/officeDocument/2006/relationships/image" Target="../media/image55.png"/><Relationship Id="rId34" Type="http://schemas.openxmlformats.org/officeDocument/2006/relationships/customXml" Target="../ink/ink61.xml"/><Relationship Id="rId42" Type="http://schemas.openxmlformats.org/officeDocument/2006/relationships/customXml" Target="../ink/ink65.xml"/><Relationship Id="rId47" Type="http://schemas.openxmlformats.org/officeDocument/2006/relationships/image" Target="../media/image68.png"/><Relationship Id="rId50" Type="http://schemas.openxmlformats.org/officeDocument/2006/relationships/customXml" Target="../ink/ink69.xml"/><Relationship Id="rId55" Type="http://schemas.openxmlformats.org/officeDocument/2006/relationships/image" Target="../media/image72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6" Type="http://schemas.openxmlformats.org/officeDocument/2006/relationships/customXml" Target="../ink/ink52.xml"/><Relationship Id="rId29" Type="http://schemas.openxmlformats.org/officeDocument/2006/relationships/image" Target="../media/image59.png"/><Relationship Id="rId11" Type="http://schemas.openxmlformats.org/officeDocument/2006/relationships/image" Target="../media/image50.png"/><Relationship Id="rId24" Type="http://schemas.openxmlformats.org/officeDocument/2006/relationships/customXml" Target="../ink/ink56.xml"/><Relationship Id="rId32" Type="http://schemas.openxmlformats.org/officeDocument/2006/relationships/customXml" Target="../ink/ink60.xml"/><Relationship Id="rId37" Type="http://schemas.openxmlformats.org/officeDocument/2006/relationships/image" Target="../media/image63.png"/><Relationship Id="rId40" Type="http://schemas.openxmlformats.org/officeDocument/2006/relationships/customXml" Target="../ink/ink64.xml"/><Relationship Id="rId45" Type="http://schemas.openxmlformats.org/officeDocument/2006/relationships/image" Target="../media/image67.png"/><Relationship Id="rId53" Type="http://schemas.openxmlformats.org/officeDocument/2006/relationships/image" Target="../media/image71.png"/><Relationship Id="rId58" Type="http://schemas.openxmlformats.org/officeDocument/2006/relationships/customXml" Target="../ink/ink73.xml"/><Relationship Id="rId5" Type="http://schemas.openxmlformats.org/officeDocument/2006/relationships/image" Target="../media/image47.png"/><Relationship Id="rId61" Type="http://schemas.openxmlformats.org/officeDocument/2006/relationships/image" Target="../media/image75.png"/><Relationship Id="rId19" Type="http://schemas.openxmlformats.org/officeDocument/2006/relationships/image" Target="../media/image54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58.png"/><Relationship Id="rId30" Type="http://schemas.openxmlformats.org/officeDocument/2006/relationships/customXml" Target="../ink/ink59.xml"/><Relationship Id="rId35" Type="http://schemas.openxmlformats.org/officeDocument/2006/relationships/image" Target="../media/image62.png"/><Relationship Id="rId43" Type="http://schemas.openxmlformats.org/officeDocument/2006/relationships/image" Target="../media/image66.png"/><Relationship Id="rId48" Type="http://schemas.openxmlformats.org/officeDocument/2006/relationships/customXml" Target="../ink/ink68.xml"/><Relationship Id="rId56" Type="http://schemas.openxmlformats.org/officeDocument/2006/relationships/customXml" Target="../ink/ink72.xml"/><Relationship Id="rId8" Type="http://schemas.openxmlformats.org/officeDocument/2006/relationships/customXml" Target="../ink/ink48.xml"/><Relationship Id="rId51" Type="http://schemas.openxmlformats.org/officeDocument/2006/relationships/image" Target="../media/image70.png"/><Relationship Id="rId3" Type="http://schemas.openxmlformats.org/officeDocument/2006/relationships/image" Target="../media/image46.png"/><Relationship Id="rId12" Type="http://schemas.openxmlformats.org/officeDocument/2006/relationships/customXml" Target="../ink/ink50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image" Target="../media/image61.png"/><Relationship Id="rId38" Type="http://schemas.openxmlformats.org/officeDocument/2006/relationships/customXml" Target="../ink/ink63.xml"/><Relationship Id="rId46" Type="http://schemas.openxmlformats.org/officeDocument/2006/relationships/customXml" Target="../ink/ink67.xml"/><Relationship Id="rId59" Type="http://schemas.openxmlformats.org/officeDocument/2006/relationships/image" Target="../media/image74.png"/><Relationship Id="rId20" Type="http://schemas.openxmlformats.org/officeDocument/2006/relationships/customXml" Target="../ink/ink54.xml"/><Relationship Id="rId41" Type="http://schemas.openxmlformats.org/officeDocument/2006/relationships/image" Target="../media/image65.png"/><Relationship Id="rId54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58.xml"/><Relationship Id="rId36" Type="http://schemas.openxmlformats.org/officeDocument/2006/relationships/customXml" Target="../ink/ink62.xml"/><Relationship Id="rId49" Type="http://schemas.openxmlformats.org/officeDocument/2006/relationships/image" Target="../media/image69.png"/><Relationship Id="rId57" Type="http://schemas.openxmlformats.org/officeDocument/2006/relationships/image" Target="../media/image73.png"/><Relationship Id="rId10" Type="http://schemas.openxmlformats.org/officeDocument/2006/relationships/customXml" Target="../ink/ink49.xml"/><Relationship Id="rId31" Type="http://schemas.openxmlformats.org/officeDocument/2006/relationships/image" Target="../media/image60.png"/><Relationship Id="rId44" Type="http://schemas.openxmlformats.org/officeDocument/2006/relationships/customXml" Target="../ink/ink66.xml"/><Relationship Id="rId52" Type="http://schemas.openxmlformats.org/officeDocument/2006/relationships/customXml" Target="../ink/ink70.xml"/><Relationship Id="rId60" Type="http://schemas.openxmlformats.org/officeDocument/2006/relationships/customXml" Target="../ink/ink74.xml"/><Relationship Id="rId4" Type="http://schemas.openxmlformats.org/officeDocument/2006/relationships/customXml" Target="../ink/ink46.xml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13" Type="http://schemas.openxmlformats.org/officeDocument/2006/relationships/image" Target="../media/image13.png"/><Relationship Id="rId18" Type="http://schemas.openxmlformats.org/officeDocument/2006/relationships/customXml" Target="../ink/ink82.xml"/><Relationship Id="rId3" Type="http://schemas.openxmlformats.org/officeDocument/2006/relationships/image" Target="../media/image77.png"/><Relationship Id="rId21" Type="http://schemas.openxmlformats.org/officeDocument/2006/relationships/image" Target="../media/image85.png"/><Relationship Id="rId7" Type="http://schemas.openxmlformats.org/officeDocument/2006/relationships/image" Target="../media/image79.png"/><Relationship Id="rId12" Type="http://schemas.openxmlformats.org/officeDocument/2006/relationships/customXml" Target="../ink/ink79.xml"/><Relationship Id="rId17" Type="http://schemas.openxmlformats.org/officeDocument/2006/relationships/image" Target="../media/image83.png"/><Relationship Id="rId2" Type="http://schemas.openxmlformats.org/officeDocument/2006/relationships/image" Target="../media/image76.png"/><Relationship Id="rId16" Type="http://schemas.openxmlformats.org/officeDocument/2006/relationships/customXml" Target="../ink/ink81.xml"/><Relationship Id="rId20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image" Target="../media/image81.png"/><Relationship Id="rId5" Type="http://schemas.openxmlformats.org/officeDocument/2006/relationships/image" Target="../media/image78.png"/><Relationship Id="rId15" Type="http://schemas.openxmlformats.org/officeDocument/2006/relationships/image" Target="../media/image82.png"/><Relationship Id="rId23" Type="http://schemas.openxmlformats.org/officeDocument/2006/relationships/image" Target="../media/image86.png"/><Relationship Id="rId10" Type="http://schemas.openxmlformats.org/officeDocument/2006/relationships/customXml" Target="../ink/ink78.xml"/><Relationship Id="rId19" Type="http://schemas.openxmlformats.org/officeDocument/2006/relationships/image" Target="../media/image84.png"/><Relationship Id="rId4" Type="http://schemas.openxmlformats.org/officeDocument/2006/relationships/customXml" Target="../ink/ink75.xml"/><Relationship Id="rId9" Type="http://schemas.openxmlformats.org/officeDocument/2006/relationships/image" Target="../media/image80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13" Type="http://schemas.openxmlformats.org/officeDocument/2006/relationships/image" Target="../media/image92.png"/><Relationship Id="rId18" Type="http://schemas.openxmlformats.org/officeDocument/2006/relationships/customXml" Target="../ink/ink93.xml"/><Relationship Id="rId3" Type="http://schemas.openxmlformats.org/officeDocument/2006/relationships/image" Target="../media/image87.png"/><Relationship Id="rId21" Type="http://schemas.openxmlformats.org/officeDocument/2006/relationships/image" Target="../media/image96.png"/><Relationship Id="rId7" Type="http://schemas.openxmlformats.org/officeDocument/2006/relationships/image" Target="../media/image89.png"/><Relationship Id="rId12" Type="http://schemas.openxmlformats.org/officeDocument/2006/relationships/customXml" Target="../ink/ink90.xml"/><Relationship Id="rId17" Type="http://schemas.openxmlformats.org/officeDocument/2006/relationships/image" Target="../media/image94.png"/><Relationship Id="rId25" Type="http://schemas.openxmlformats.org/officeDocument/2006/relationships/image" Target="../media/image98.png"/><Relationship Id="rId2" Type="http://schemas.openxmlformats.org/officeDocument/2006/relationships/customXml" Target="../ink/ink85.xml"/><Relationship Id="rId16" Type="http://schemas.openxmlformats.org/officeDocument/2006/relationships/customXml" Target="../ink/ink92.xml"/><Relationship Id="rId20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7.xml"/><Relationship Id="rId11" Type="http://schemas.openxmlformats.org/officeDocument/2006/relationships/image" Target="../media/image91.png"/><Relationship Id="rId24" Type="http://schemas.openxmlformats.org/officeDocument/2006/relationships/customXml" Target="../ink/ink96.xml"/><Relationship Id="rId5" Type="http://schemas.openxmlformats.org/officeDocument/2006/relationships/image" Target="../media/image88.png"/><Relationship Id="rId15" Type="http://schemas.openxmlformats.org/officeDocument/2006/relationships/image" Target="../media/image93.png"/><Relationship Id="rId23" Type="http://schemas.openxmlformats.org/officeDocument/2006/relationships/image" Target="../media/image97.png"/><Relationship Id="rId10" Type="http://schemas.openxmlformats.org/officeDocument/2006/relationships/customXml" Target="../ink/ink89.xml"/><Relationship Id="rId19" Type="http://schemas.openxmlformats.org/officeDocument/2006/relationships/image" Target="../media/image95.png"/><Relationship Id="rId4" Type="http://schemas.openxmlformats.org/officeDocument/2006/relationships/customXml" Target="../ink/ink86.xml"/><Relationship Id="rId9" Type="http://schemas.openxmlformats.org/officeDocument/2006/relationships/image" Target="../media/image90.png"/><Relationship Id="rId14" Type="http://schemas.openxmlformats.org/officeDocument/2006/relationships/customXml" Target="../ink/ink91.xml"/><Relationship Id="rId22" Type="http://schemas.openxmlformats.org/officeDocument/2006/relationships/customXml" Target="../ink/ink9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customXml" Target="../ink/ink105.xml"/><Relationship Id="rId26" Type="http://schemas.openxmlformats.org/officeDocument/2006/relationships/customXml" Target="../ink/ink109.xml"/><Relationship Id="rId39" Type="http://schemas.openxmlformats.org/officeDocument/2006/relationships/image" Target="../media/image116.png"/><Relationship Id="rId21" Type="http://schemas.openxmlformats.org/officeDocument/2006/relationships/image" Target="../media/image107.png"/><Relationship Id="rId34" Type="http://schemas.openxmlformats.org/officeDocument/2006/relationships/customXml" Target="../ink/ink113.xml"/><Relationship Id="rId7" Type="http://schemas.openxmlformats.org/officeDocument/2006/relationships/image" Target="../media/image100.png"/><Relationship Id="rId12" Type="http://schemas.openxmlformats.org/officeDocument/2006/relationships/customXml" Target="../ink/ink102.xml"/><Relationship Id="rId17" Type="http://schemas.openxmlformats.org/officeDocument/2006/relationships/image" Target="../media/image105.png"/><Relationship Id="rId25" Type="http://schemas.openxmlformats.org/officeDocument/2006/relationships/image" Target="../media/image109.png"/><Relationship Id="rId33" Type="http://schemas.openxmlformats.org/officeDocument/2006/relationships/image" Target="../media/image113.png"/><Relationship Id="rId38" Type="http://schemas.openxmlformats.org/officeDocument/2006/relationships/customXml" Target="../ink/ink115.xml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1" Type="http://schemas.openxmlformats.org/officeDocument/2006/relationships/image" Target="../media/image102.png"/><Relationship Id="rId24" Type="http://schemas.openxmlformats.org/officeDocument/2006/relationships/customXml" Target="../ink/ink108.xml"/><Relationship Id="rId32" Type="http://schemas.openxmlformats.org/officeDocument/2006/relationships/customXml" Target="../ink/ink112.xml"/><Relationship Id="rId37" Type="http://schemas.openxmlformats.org/officeDocument/2006/relationships/image" Target="../media/image115.png"/><Relationship Id="rId5" Type="http://schemas.openxmlformats.org/officeDocument/2006/relationships/image" Target="../media/image13.png"/><Relationship Id="rId15" Type="http://schemas.openxmlformats.org/officeDocument/2006/relationships/image" Target="../media/image104.png"/><Relationship Id="rId23" Type="http://schemas.openxmlformats.org/officeDocument/2006/relationships/image" Target="../media/image108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10" Type="http://schemas.openxmlformats.org/officeDocument/2006/relationships/customXml" Target="../ink/ink101.xml"/><Relationship Id="rId19" Type="http://schemas.openxmlformats.org/officeDocument/2006/relationships/image" Target="../media/image106.png"/><Relationship Id="rId31" Type="http://schemas.openxmlformats.org/officeDocument/2006/relationships/image" Target="../media/image112.png"/><Relationship Id="rId4" Type="http://schemas.openxmlformats.org/officeDocument/2006/relationships/customXml" Target="../ink/ink98.xml"/><Relationship Id="rId9" Type="http://schemas.openxmlformats.org/officeDocument/2006/relationships/image" Target="../media/image101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110.png"/><Relationship Id="rId30" Type="http://schemas.openxmlformats.org/officeDocument/2006/relationships/customXml" Target="../ink/ink111.xml"/><Relationship Id="rId35" Type="http://schemas.openxmlformats.org/officeDocument/2006/relationships/image" Target="../media/image114.png"/><Relationship Id="rId8" Type="http://schemas.openxmlformats.org/officeDocument/2006/relationships/customXml" Target="../ink/ink100.xml"/><Relationship Id="rId3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3.xml"/><Relationship Id="rId21" Type="http://schemas.openxmlformats.org/officeDocument/2006/relationships/customXml" Target="../ink/ink125.xml"/><Relationship Id="rId42" Type="http://schemas.openxmlformats.org/officeDocument/2006/relationships/image" Target="../media/image137.png"/><Relationship Id="rId63" Type="http://schemas.openxmlformats.org/officeDocument/2006/relationships/customXml" Target="../ink/ink146.xml"/><Relationship Id="rId84" Type="http://schemas.openxmlformats.org/officeDocument/2006/relationships/image" Target="../media/image158.png"/><Relationship Id="rId138" Type="http://schemas.openxmlformats.org/officeDocument/2006/relationships/image" Target="../media/image185.png"/><Relationship Id="rId16" Type="http://schemas.openxmlformats.org/officeDocument/2006/relationships/image" Target="../media/image124.png"/><Relationship Id="rId107" Type="http://schemas.openxmlformats.org/officeDocument/2006/relationships/customXml" Target="../ink/ink168.xml"/><Relationship Id="rId11" Type="http://schemas.openxmlformats.org/officeDocument/2006/relationships/customXml" Target="../ink/ink120.xml"/><Relationship Id="rId32" Type="http://schemas.openxmlformats.org/officeDocument/2006/relationships/image" Target="../media/image132.png"/><Relationship Id="rId37" Type="http://schemas.openxmlformats.org/officeDocument/2006/relationships/customXml" Target="../ink/ink133.xml"/><Relationship Id="rId53" Type="http://schemas.openxmlformats.org/officeDocument/2006/relationships/customXml" Target="../ink/ink141.xml"/><Relationship Id="rId58" Type="http://schemas.openxmlformats.org/officeDocument/2006/relationships/image" Target="../media/image145.png"/><Relationship Id="rId74" Type="http://schemas.openxmlformats.org/officeDocument/2006/relationships/image" Target="../media/image153.png"/><Relationship Id="rId79" Type="http://schemas.openxmlformats.org/officeDocument/2006/relationships/customXml" Target="../ink/ink154.xml"/><Relationship Id="rId102" Type="http://schemas.openxmlformats.org/officeDocument/2006/relationships/image" Target="../media/image167.png"/><Relationship Id="rId123" Type="http://schemas.openxmlformats.org/officeDocument/2006/relationships/customXml" Target="../ink/ink176.xml"/><Relationship Id="rId128" Type="http://schemas.openxmlformats.org/officeDocument/2006/relationships/image" Target="../media/image180.png"/><Relationship Id="rId5" Type="http://schemas.openxmlformats.org/officeDocument/2006/relationships/customXml" Target="../ink/ink117.xml"/><Relationship Id="rId90" Type="http://schemas.openxmlformats.org/officeDocument/2006/relationships/image" Target="../media/image161.png"/><Relationship Id="rId95" Type="http://schemas.openxmlformats.org/officeDocument/2006/relationships/customXml" Target="../ink/ink162.xml"/><Relationship Id="rId22" Type="http://schemas.openxmlformats.org/officeDocument/2006/relationships/image" Target="../media/image127.png"/><Relationship Id="rId27" Type="http://schemas.openxmlformats.org/officeDocument/2006/relationships/customXml" Target="../ink/ink128.xml"/><Relationship Id="rId43" Type="http://schemas.openxmlformats.org/officeDocument/2006/relationships/customXml" Target="../ink/ink136.xml"/><Relationship Id="rId48" Type="http://schemas.openxmlformats.org/officeDocument/2006/relationships/image" Target="../media/image140.png"/><Relationship Id="rId64" Type="http://schemas.openxmlformats.org/officeDocument/2006/relationships/image" Target="../media/image148.png"/><Relationship Id="rId69" Type="http://schemas.openxmlformats.org/officeDocument/2006/relationships/customXml" Target="../ink/ink149.xml"/><Relationship Id="rId113" Type="http://schemas.openxmlformats.org/officeDocument/2006/relationships/customXml" Target="../ink/ink171.xml"/><Relationship Id="rId118" Type="http://schemas.openxmlformats.org/officeDocument/2006/relationships/image" Target="../media/image175.png"/><Relationship Id="rId134" Type="http://schemas.openxmlformats.org/officeDocument/2006/relationships/image" Target="../media/image183.png"/><Relationship Id="rId80" Type="http://schemas.openxmlformats.org/officeDocument/2006/relationships/image" Target="../media/image156.png"/><Relationship Id="rId85" Type="http://schemas.openxmlformats.org/officeDocument/2006/relationships/customXml" Target="../ink/ink157.xml"/><Relationship Id="rId12" Type="http://schemas.openxmlformats.org/officeDocument/2006/relationships/image" Target="../media/image122.png"/><Relationship Id="rId17" Type="http://schemas.openxmlformats.org/officeDocument/2006/relationships/customXml" Target="../ink/ink123.xml"/><Relationship Id="rId33" Type="http://schemas.openxmlformats.org/officeDocument/2006/relationships/customXml" Target="../ink/ink131.xml"/><Relationship Id="rId38" Type="http://schemas.openxmlformats.org/officeDocument/2006/relationships/image" Target="../media/image135.png"/><Relationship Id="rId59" Type="http://schemas.openxmlformats.org/officeDocument/2006/relationships/customXml" Target="../ink/ink144.xml"/><Relationship Id="rId103" Type="http://schemas.openxmlformats.org/officeDocument/2006/relationships/customXml" Target="../ink/ink166.xml"/><Relationship Id="rId108" Type="http://schemas.openxmlformats.org/officeDocument/2006/relationships/image" Target="../media/image170.png"/><Relationship Id="rId124" Type="http://schemas.openxmlformats.org/officeDocument/2006/relationships/image" Target="../media/image178.png"/><Relationship Id="rId129" Type="http://schemas.openxmlformats.org/officeDocument/2006/relationships/customXml" Target="../ink/ink179.xml"/><Relationship Id="rId54" Type="http://schemas.openxmlformats.org/officeDocument/2006/relationships/image" Target="../media/image143.png"/><Relationship Id="rId70" Type="http://schemas.openxmlformats.org/officeDocument/2006/relationships/image" Target="../media/image151.png"/><Relationship Id="rId75" Type="http://schemas.openxmlformats.org/officeDocument/2006/relationships/customXml" Target="../ink/ink152.xml"/><Relationship Id="rId91" Type="http://schemas.openxmlformats.org/officeDocument/2006/relationships/customXml" Target="../ink/ink160.xml"/><Relationship Id="rId96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23" Type="http://schemas.openxmlformats.org/officeDocument/2006/relationships/customXml" Target="../ink/ink126.xml"/><Relationship Id="rId28" Type="http://schemas.openxmlformats.org/officeDocument/2006/relationships/image" Target="../media/image130.png"/><Relationship Id="rId49" Type="http://schemas.openxmlformats.org/officeDocument/2006/relationships/customXml" Target="../ink/ink139.xml"/><Relationship Id="rId114" Type="http://schemas.openxmlformats.org/officeDocument/2006/relationships/image" Target="../media/image173.png"/><Relationship Id="rId119" Type="http://schemas.openxmlformats.org/officeDocument/2006/relationships/customXml" Target="../ink/ink174.xml"/><Relationship Id="rId44" Type="http://schemas.openxmlformats.org/officeDocument/2006/relationships/image" Target="../media/image138.png"/><Relationship Id="rId60" Type="http://schemas.openxmlformats.org/officeDocument/2006/relationships/image" Target="../media/image146.png"/><Relationship Id="rId65" Type="http://schemas.openxmlformats.org/officeDocument/2006/relationships/customXml" Target="../ink/ink147.xml"/><Relationship Id="rId81" Type="http://schemas.openxmlformats.org/officeDocument/2006/relationships/customXml" Target="../ink/ink155.xml"/><Relationship Id="rId86" Type="http://schemas.openxmlformats.org/officeDocument/2006/relationships/image" Target="../media/image159.png"/><Relationship Id="rId130" Type="http://schemas.openxmlformats.org/officeDocument/2006/relationships/image" Target="../media/image181.png"/><Relationship Id="rId135" Type="http://schemas.openxmlformats.org/officeDocument/2006/relationships/customXml" Target="../ink/ink182.xml"/><Relationship Id="rId13" Type="http://schemas.openxmlformats.org/officeDocument/2006/relationships/customXml" Target="../ink/ink121.xml"/><Relationship Id="rId18" Type="http://schemas.openxmlformats.org/officeDocument/2006/relationships/image" Target="../media/image125.png"/><Relationship Id="rId39" Type="http://schemas.openxmlformats.org/officeDocument/2006/relationships/customXml" Target="../ink/ink134.xml"/><Relationship Id="rId109" Type="http://schemas.openxmlformats.org/officeDocument/2006/relationships/customXml" Target="../ink/ink169.xml"/><Relationship Id="rId34" Type="http://schemas.openxmlformats.org/officeDocument/2006/relationships/image" Target="../media/image133.png"/><Relationship Id="rId50" Type="http://schemas.openxmlformats.org/officeDocument/2006/relationships/image" Target="../media/image141.png"/><Relationship Id="rId55" Type="http://schemas.openxmlformats.org/officeDocument/2006/relationships/customXml" Target="../ink/ink142.xml"/><Relationship Id="rId76" Type="http://schemas.openxmlformats.org/officeDocument/2006/relationships/image" Target="../media/image154.png"/><Relationship Id="rId97" Type="http://schemas.openxmlformats.org/officeDocument/2006/relationships/customXml" Target="../ink/ink163.xml"/><Relationship Id="rId104" Type="http://schemas.openxmlformats.org/officeDocument/2006/relationships/image" Target="../media/image168.png"/><Relationship Id="rId120" Type="http://schemas.openxmlformats.org/officeDocument/2006/relationships/image" Target="../media/image176.png"/><Relationship Id="rId125" Type="http://schemas.openxmlformats.org/officeDocument/2006/relationships/customXml" Target="../ink/ink177.xml"/><Relationship Id="rId7" Type="http://schemas.openxmlformats.org/officeDocument/2006/relationships/customXml" Target="../ink/ink118.xml"/><Relationship Id="rId71" Type="http://schemas.openxmlformats.org/officeDocument/2006/relationships/customXml" Target="../ink/ink150.xml"/><Relationship Id="rId92" Type="http://schemas.openxmlformats.org/officeDocument/2006/relationships/image" Target="../media/image162.png"/><Relationship Id="rId2" Type="http://schemas.openxmlformats.org/officeDocument/2006/relationships/image" Target="../media/image117.png"/><Relationship Id="rId29" Type="http://schemas.openxmlformats.org/officeDocument/2006/relationships/customXml" Target="../ink/ink129.xml"/><Relationship Id="rId24" Type="http://schemas.openxmlformats.org/officeDocument/2006/relationships/image" Target="../media/image128.png"/><Relationship Id="rId40" Type="http://schemas.openxmlformats.org/officeDocument/2006/relationships/image" Target="../media/image136.png"/><Relationship Id="rId45" Type="http://schemas.openxmlformats.org/officeDocument/2006/relationships/customXml" Target="../ink/ink137.xml"/><Relationship Id="rId66" Type="http://schemas.openxmlformats.org/officeDocument/2006/relationships/image" Target="../media/image149.png"/><Relationship Id="rId87" Type="http://schemas.openxmlformats.org/officeDocument/2006/relationships/customXml" Target="../ink/ink158.xml"/><Relationship Id="rId110" Type="http://schemas.openxmlformats.org/officeDocument/2006/relationships/image" Target="../media/image171.png"/><Relationship Id="rId115" Type="http://schemas.openxmlformats.org/officeDocument/2006/relationships/customXml" Target="../ink/ink172.xml"/><Relationship Id="rId131" Type="http://schemas.openxmlformats.org/officeDocument/2006/relationships/customXml" Target="../ink/ink180.xml"/><Relationship Id="rId136" Type="http://schemas.openxmlformats.org/officeDocument/2006/relationships/image" Target="../media/image184.png"/><Relationship Id="rId61" Type="http://schemas.openxmlformats.org/officeDocument/2006/relationships/customXml" Target="../ink/ink145.xml"/><Relationship Id="rId82" Type="http://schemas.openxmlformats.org/officeDocument/2006/relationships/image" Target="../media/image157.png"/><Relationship Id="rId19" Type="http://schemas.openxmlformats.org/officeDocument/2006/relationships/customXml" Target="../ink/ink124.xml"/><Relationship Id="rId14" Type="http://schemas.openxmlformats.org/officeDocument/2006/relationships/image" Target="../media/image123.png"/><Relationship Id="rId30" Type="http://schemas.openxmlformats.org/officeDocument/2006/relationships/image" Target="../media/image131.png"/><Relationship Id="rId35" Type="http://schemas.openxmlformats.org/officeDocument/2006/relationships/customXml" Target="../ink/ink132.xml"/><Relationship Id="rId56" Type="http://schemas.openxmlformats.org/officeDocument/2006/relationships/image" Target="../media/image144.png"/><Relationship Id="rId77" Type="http://schemas.openxmlformats.org/officeDocument/2006/relationships/customXml" Target="../ink/ink153.xml"/><Relationship Id="rId100" Type="http://schemas.openxmlformats.org/officeDocument/2006/relationships/image" Target="../media/image166.png"/><Relationship Id="rId105" Type="http://schemas.openxmlformats.org/officeDocument/2006/relationships/customXml" Target="../ink/ink167.xml"/><Relationship Id="rId126" Type="http://schemas.openxmlformats.org/officeDocument/2006/relationships/image" Target="../media/image179.png"/><Relationship Id="rId8" Type="http://schemas.openxmlformats.org/officeDocument/2006/relationships/image" Target="../media/image120.png"/><Relationship Id="rId51" Type="http://schemas.openxmlformats.org/officeDocument/2006/relationships/customXml" Target="../ink/ink140.xml"/><Relationship Id="rId72" Type="http://schemas.openxmlformats.org/officeDocument/2006/relationships/image" Target="../media/image152.png"/><Relationship Id="rId93" Type="http://schemas.openxmlformats.org/officeDocument/2006/relationships/customXml" Target="../ink/ink161.xml"/><Relationship Id="rId98" Type="http://schemas.openxmlformats.org/officeDocument/2006/relationships/image" Target="../media/image165.png"/><Relationship Id="rId121" Type="http://schemas.openxmlformats.org/officeDocument/2006/relationships/customXml" Target="../ink/ink175.xml"/><Relationship Id="rId3" Type="http://schemas.openxmlformats.org/officeDocument/2006/relationships/customXml" Target="../ink/ink116.xml"/><Relationship Id="rId25" Type="http://schemas.openxmlformats.org/officeDocument/2006/relationships/customXml" Target="../ink/ink127.xml"/><Relationship Id="rId46" Type="http://schemas.openxmlformats.org/officeDocument/2006/relationships/image" Target="../media/image139.png"/><Relationship Id="rId67" Type="http://schemas.openxmlformats.org/officeDocument/2006/relationships/customXml" Target="../ink/ink148.xml"/><Relationship Id="rId116" Type="http://schemas.openxmlformats.org/officeDocument/2006/relationships/image" Target="../media/image174.png"/><Relationship Id="rId137" Type="http://schemas.openxmlformats.org/officeDocument/2006/relationships/customXml" Target="../ink/ink183.xml"/><Relationship Id="rId20" Type="http://schemas.openxmlformats.org/officeDocument/2006/relationships/image" Target="../media/image126.png"/><Relationship Id="rId41" Type="http://schemas.openxmlformats.org/officeDocument/2006/relationships/customXml" Target="../ink/ink135.xml"/><Relationship Id="rId62" Type="http://schemas.openxmlformats.org/officeDocument/2006/relationships/image" Target="../media/image147.png"/><Relationship Id="rId83" Type="http://schemas.openxmlformats.org/officeDocument/2006/relationships/customXml" Target="../ink/ink156.xml"/><Relationship Id="rId88" Type="http://schemas.openxmlformats.org/officeDocument/2006/relationships/image" Target="../media/image160.png"/><Relationship Id="rId111" Type="http://schemas.openxmlformats.org/officeDocument/2006/relationships/customXml" Target="../ink/ink170.xml"/><Relationship Id="rId132" Type="http://schemas.openxmlformats.org/officeDocument/2006/relationships/image" Target="../media/image182.png"/><Relationship Id="rId15" Type="http://schemas.openxmlformats.org/officeDocument/2006/relationships/customXml" Target="../ink/ink122.xml"/><Relationship Id="rId36" Type="http://schemas.openxmlformats.org/officeDocument/2006/relationships/image" Target="../media/image134.png"/><Relationship Id="rId57" Type="http://schemas.openxmlformats.org/officeDocument/2006/relationships/customXml" Target="../ink/ink143.xml"/><Relationship Id="rId106" Type="http://schemas.openxmlformats.org/officeDocument/2006/relationships/image" Target="../media/image169.png"/><Relationship Id="rId127" Type="http://schemas.openxmlformats.org/officeDocument/2006/relationships/customXml" Target="../ink/ink178.xml"/><Relationship Id="rId10" Type="http://schemas.openxmlformats.org/officeDocument/2006/relationships/image" Target="../media/image121.png"/><Relationship Id="rId31" Type="http://schemas.openxmlformats.org/officeDocument/2006/relationships/customXml" Target="../ink/ink130.xml"/><Relationship Id="rId52" Type="http://schemas.openxmlformats.org/officeDocument/2006/relationships/image" Target="../media/image142.png"/><Relationship Id="rId73" Type="http://schemas.openxmlformats.org/officeDocument/2006/relationships/customXml" Target="../ink/ink151.xml"/><Relationship Id="rId78" Type="http://schemas.openxmlformats.org/officeDocument/2006/relationships/image" Target="../media/image155.png"/><Relationship Id="rId94" Type="http://schemas.openxmlformats.org/officeDocument/2006/relationships/image" Target="../media/image163.png"/><Relationship Id="rId99" Type="http://schemas.openxmlformats.org/officeDocument/2006/relationships/customXml" Target="../ink/ink164.xml"/><Relationship Id="rId101" Type="http://schemas.openxmlformats.org/officeDocument/2006/relationships/customXml" Target="../ink/ink165.xml"/><Relationship Id="rId122" Type="http://schemas.openxmlformats.org/officeDocument/2006/relationships/image" Target="../media/image177.png"/><Relationship Id="rId4" Type="http://schemas.openxmlformats.org/officeDocument/2006/relationships/image" Target="../media/image118.png"/><Relationship Id="rId9" Type="http://schemas.openxmlformats.org/officeDocument/2006/relationships/customXml" Target="../ink/ink119.xml"/><Relationship Id="rId26" Type="http://schemas.openxmlformats.org/officeDocument/2006/relationships/image" Target="../media/image129.png"/><Relationship Id="rId47" Type="http://schemas.openxmlformats.org/officeDocument/2006/relationships/customXml" Target="../ink/ink138.xml"/><Relationship Id="rId68" Type="http://schemas.openxmlformats.org/officeDocument/2006/relationships/image" Target="../media/image150.png"/><Relationship Id="rId89" Type="http://schemas.openxmlformats.org/officeDocument/2006/relationships/customXml" Target="../ink/ink159.xml"/><Relationship Id="rId112" Type="http://schemas.openxmlformats.org/officeDocument/2006/relationships/image" Target="../media/image172.png"/><Relationship Id="rId133" Type="http://schemas.openxmlformats.org/officeDocument/2006/relationships/customXml" Target="../ink/ink18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2.png"/><Relationship Id="rId21" Type="http://schemas.openxmlformats.org/officeDocument/2006/relationships/image" Target="../media/image195.png"/><Relationship Id="rId42" Type="http://schemas.openxmlformats.org/officeDocument/2006/relationships/customXml" Target="../ink/ink204.xml"/><Relationship Id="rId63" Type="http://schemas.openxmlformats.org/officeDocument/2006/relationships/image" Target="../media/image215.png"/><Relationship Id="rId84" Type="http://schemas.openxmlformats.org/officeDocument/2006/relationships/customXml" Target="../ink/ink225.xml"/><Relationship Id="rId138" Type="http://schemas.openxmlformats.org/officeDocument/2006/relationships/customXml" Target="../ink/ink252.xml"/><Relationship Id="rId107" Type="http://schemas.openxmlformats.org/officeDocument/2006/relationships/image" Target="../media/image237.png"/><Relationship Id="rId11" Type="http://schemas.openxmlformats.org/officeDocument/2006/relationships/image" Target="../media/image190.png"/><Relationship Id="rId32" Type="http://schemas.openxmlformats.org/officeDocument/2006/relationships/customXml" Target="../ink/ink199.xml"/><Relationship Id="rId53" Type="http://schemas.openxmlformats.org/officeDocument/2006/relationships/image" Target="../media/image211.png"/><Relationship Id="rId74" Type="http://schemas.openxmlformats.org/officeDocument/2006/relationships/customXml" Target="../ink/ink220.xml"/><Relationship Id="rId128" Type="http://schemas.openxmlformats.org/officeDocument/2006/relationships/customXml" Target="../ink/ink247.xml"/><Relationship Id="rId5" Type="http://schemas.openxmlformats.org/officeDocument/2006/relationships/image" Target="../media/image187.png"/><Relationship Id="rId90" Type="http://schemas.openxmlformats.org/officeDocument/2006/relationships/customXml" Target="../ink/ink228.xml"/><Relationship Id="rId95" Type="http://schemas.openxmlformats.org/officeDocument/2006/relationships/image" Target="../media/image231.png"/><Relationship Id="rId22" Type="http://schemas.openxmlformats.org/officeDocument/2006/relationships/customXml" Target="../ink/ink194.xml"/><Relationship Id="rId27" Type="http://schemas.openxmlformats.org/officeDocument/2006/relationships/image" Target="../media/image198.png"/><Relationship Id="rId43" Type="http://schemas.openxmlformats.org/officeDocument/2006/relationships/image" Target="../media/image206.png"/><Relationship Id="rId48" Type="http://schemas.openxmlformats.org/officeDocument/2006/relationships/customXml" Target="../ink/ink207.xml"/><Relationship Id="rId64" Type="http://schemas.openxmlformats.org/officeDocument/2006/relationships/customXml" Target="../ink/ink215.xml"/><Relationship Id="rId69" Type="http://schemas.openxmlformats.org/officeDocument/2006/relationships/image" Target="../media/image218.png"/><Relationship Id="rId113" Type="http://schemas.openxmlformats.org/officeDocument/2006/relationships/image" Target="../media/image240.png"/><Relationship Id="rId118" Type="http://schemas.openxmlformats.org/officeDocument/2006/relationships/customXml" Target="../ink/ink242.xml"/><Relationship Id="rId134" Type="http://schemas.openxmlformats.org/officeDocument/2006/relationships/customXml" Target="../ink/ink250.xml"/><Relationship Id="rId139" Type="http://schemas.openxmlformats.org/officeDocument/2006/relationships/image" Target="../media/image253.png"/><Relationship Id="rId80" Type="http://schemas.openxmlformats.org/officeDocument/2006/relationships/customXml" Target="../ink/ink223.xml"/><Relationship Id="rId85" Type="http://schemas.openxmlformats.org/officeDocument/2006/relationships/image" Target="../media/image226.png"/><Relationship Id="rId12" Type="http://schemas.openxmlformats.org/officeDocument/2006/relationships/customXml" Target="../ink/ink189.xml"/><Relationship Id="rId17" Type="http://schemas.openxmlformats.org/officeDocument/2006/relationships/image" Target="../media/image193.png"/><Relationship Id="rId33" Type="http://schemas.openxmlformats.org/officeDocument/2006/relationships/image" Target="../media/image201.png"/><Relationship Id="rId38" Type="http://schemas.openxmlformats.org/officeDocument/2006/relationships/customXml" Target="../ink/ink202.xml"/><Relationship Id="rId59" Type="http://schemas.openxmlformats.org/officeDocument/2006/relationships/image" Target="../media/image13.png"/><Relationship Id="rId103" Type="http://schemas.openxmlformats.org/officeDocument/2006/relationships/image" Target="../media/image235.png"/><Relationship Id="rId108" Type="http://schemas.openxmlformats.org/officeDocument/2006/relationships/customXml" Target="../ink/ink237.xml"/><Relationship Id="rId124" Type="http://schemas.openxmlformats.org/officeDocument/2006/relationships/customXml" Target="../ink/ink245.xml"/><Relationship Id="rId129" Type="http://schemas.openxmlformats.org/officeDocument/2006/relationships/image" Target="../media/image248.png"/><Relationship Id="rId54" Type="http://schemas.openxmlformats.org/officeDocument/2006/relationships/customXml" Target="../ink/ink210.xml"/><Relationship Id="rId70" Type="http://schemas.openxmlformats.org/officeDocument/2006/relationships/customXml" Target="../ink/ink218.xml"/><Relationship Id="rId75" Type="http://schemas.openxmlformats.org/officeDocument/2006/relationships/image" Target="../media/image221.png"/><Relationship Id="rId91" Type="http://schemas.openxmlformats.org/officeDocument/2006/relationships/image" Target="../media/image229.png"/><Relationship Id="rId96" Type="http://schemas.openxmlformats.org/officeDocument/2006/relationships/customXml" Target="../ink/ink231.xml"/><Relationship Id="rId140" Type="http://schemas.openxmlformats.org/officeDocument/2006/relationships/customXml" Target="../ink/ink253.xml"/><Relationship Id="rId145" Type="http://schemas.openxmlformats.org/officeDocument/2006/relationships/image" Target="../media/image2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6.xml"/><Relationship Id="rId23" Type="http://schemas.openxmlformats.org/officeDocument/2006/relationships/image" Target="../media/image196.png"/><Relationship Id="rId28" Type="http://schemas.openxmlformats.org/officeDocument/2006/relationships/customXml" Target="../ink/ink197.xml"/><Relationship Id="rId49" Type="http://schemas.openxmlformats.org/officeDocument/2006/relationships/image" Target="../media/image209.png"/><Relationship Id="rId114" Type="http://schemas.openxmlformats.org/officeDocument/2006/relationships/customXml" Target="../ink/ink240.xml"/><Relationship Id="rId119" Type="http://schemas.openxmlformats.org/officeDocument/2006/relationships/image" Target="../media/image243.png"/><Relationship Id="rId44" Type="http://schemas.openxmlformats.org/officeDocument/2006/relationships/customXml" Target="../ink/ink205.xml"/><Relationship Id="rId60" Type="http://schemas.openxmlformats.org/officeDocument/2006/relationships/customXml" Target="../ink/ink213.xml"/><Relationship Id="rId65" Type="http://schemas.openxmlformats.org/officeDocument/2006/relationships/image" Target="../media/image216.png"/><Relationship Id="rId81" Type="http://schemas.openxmlformats.org/officeDocument/2006/relationships/image" Target="../media/image224.png"/><Relationship Id="rId86" Type="http://schemas.openxmlformats.org/officeDocument/2006/relationships/customXml" Target="../ink/ink226.xml"/><Relationship Id="rId130" Type="http://schemas.openxmlformats.org/officeDocument/2006/relationships/customXml" Target="../ink/ink248.xml"/><Relationship Id="rId135" Type="http://schemas.openxmlformats.org/officeDocument/2006/relationships/image" Target="../media/image251.png"/><Relationship Id="rId13" Type="http://schemas.openxmlformats.org/officeDocument/2006/relationships/image" Target="../media/image191.png"/><Relationship Id="rId18" Type="http://schemas.openxmlformats.org/officeDocument/2006/relationships/customXml" Target="../ink/ink192.xml"/><Relationship Id="rId39" Type="http://schemas.openxmlformats.org/officeDocument/2006/relationships/image" Target="../media/image204.png"/><Relationship Id="rId109" Type="http://schemas.openxmlformats.org/officeDocument/2006/relationships/image" Target="../media/image238.png"/><Relationship Id="rId34" Type="http://schemas.openxmlformats.org/officeDocument/2006/relationships/customXml" Target="../ink/ink200.xml"/><Relationship Id="rId50" Type="http://schemas.openxmlformats.org/officeDocument/2006/relationships/customXml" Target="../ink/ink208.xml"/><Relationship Id="rId55" Type="http://schemas.openxmlformats.org/officeDocument/2006/relationships/image" Target="../media/image212.png"/><Relationship Id="rId76" Type="http://schemas.openxmlformats.org/officeDocument/2006/relationships/customXml" Target="../ink/ink221.xml"/><Relationship Id="rId97" Type="http://schemas.openxmlformats.org/officeDocument/2006/relationships/image" Target="../media/image232.png"/><Relationship Id="rId104" Type="http://schemas.openxmlformats.org/officeDocument/2006/relationships/customXml" Target="../ink/ink235.xml"/><Relationship Id="rId120" Type="http://schemas.openxmlformats.org/officeDocument/2006/relationships/customXml" Target="../ink/ink243.xml"/><Relationship Id="rId125" Type="http://schemas.openxmlformats.org/officeDocument/2006/relationships/image" Target="../media/image246.png"/><Relationship Id="rId141" Type="http://schemas.openxmlformats.org/officeDocument/2006/relationships/image" Target="../media/image254.png"/><Relationship Id="rId146" Type="http://schemas.openxmlformats.org/officeDocument/2006/relationships/customXml" Target="../ink/ink256.xml"/><Relationship Id="rId7" Type="http://schemas.openxmlformats.org/officeDocument/2006/relationships/image" Target="../media/image188.png"/><Relationship Id="rId71" Type="http://schemas.openxmlformats.org/officeDocument/2006/relationships/image" Target="../media/image219.png"/><Relationship Id="rId92" Type="http://schemas.openxmlformats.org/officeDocument/2006/relationships/customXml" Target="../ink/ink229.xml"/><Relationship Id="rId2" Type="http://schemas.openxmlformats.org/officeDocument/2006/relationships/customXml" Target="../ink/ink184.xml"/><Relationship Id="rId29" Type="http://schemas.openxmlformats.org/officeDocument/2006/relationships/image" Target="../media/image199.png"/><Relationship Id="rId24" Type="http://schemas.openxmlformats.org/officeDocument/2006/relationships/customXml" Target="../ink/ink195.xml"/><Relationship Id="rId40" Type="http://schemas.openxmlformats.org/officeDocument/2006/relationships/customXml" Target="../ink/ink203.xml"/><Relationship Id="rId45" Type="http://schemas.openxmlformats.org/officeDocument/2006/relationships/image" Target="../media/image207.png"/><Relationship Id="rId66" Type="http://schemas.openxmlformats.org/officeDocument/2006/relationships/customXml" Target="../ink/ink216.xml"/><Relationship Id="rId87" Type="http://schemas.openxmlformats.org/officeDocument/2006/relationships/image" Target="../media/image227.png"/><Relationship Id="rId110" Type="http://schemas.openxmlformats.org/officeDocument/2006/relationships/customXml" Target="../ink/ink238.xml"/><Relationship Id="rId115" Type="http://schemas.openxmlformats.org/officeDocument/2006/relationships/image" Target="../media/image241.png"/><Relationship Id="rId131" Type="http://schemas.openxmlformats.org/officeDocument/2006/relationships/image" Target="../media/image249.png"/><Relationship Id="rId136" Type="http://schemas.openxmlformats.org/officeDocument/2006/relationships/customXml" Target="../ink/ink251.xml"/><Relationship Id="rId61" Type="http://schemas.openxmlformats.org/officeDocument/2006/relationships/image" Target="../media/image214.png"/><Relationship Id="rId82" Type="http://schemas.openxmlformats.org/officeDocument/2006/relationships/customXml" Target="../ink/ink224.xml"/><Relationship Id="rId19" Type="http://schemas.openxmlformats.org/officeDocument/2006/relationships/image" Target="../media/image194.png"/><Relationship Id="rId14" Type="http://schemas.openxmlformats.org/officeDocument/2006/relationships/customXml" Target="../ink/ink190.xml"/><Relationship Id="rId30" Type="http://schemas.openxmlformats.org/officeDocument/2006/relationships/customXml" Target="../ink/ink198.xml"/><Relationship Id="rId35" Type="http://schemas.openxmlformats.org/officeDocument/2006/relationships/image" Target="../media/image202.png"/><Relationship Id="rId56" Type="http://schemas.openxmlformats.org/officeDocument/2006/relationships/customXml" Target="../ink/ink211.xml"/><Relationship Id="rId77" Type="http://schemas.openxmlformats.org/officeDocument/2006/relationships/image" Target="../media/image222.png"/><Relationship Id="rId100" Type="http://schemas.openxmlformats.org/officeDocument/2006/relationships/customXml" Target="../ink/ink233.xml"/><Relationship Id="rId105" Type="http://schemas.openxmlformats.org/officeDocument/2006/relationships/image" Target="../media/image236.png"/><Relationship Id="rId126" Type="http://schemas.openxmlformats.org/officeDocument/2006/relationships/customXml" Target="../ink/ink246.xml"/><Relationship Id="rId147" Type="http://schemas.openxmlformats.org/officeDocument/2006/relationships/image" Target="../media/image257.png"/><Relationship Id="rId8" Type="http://schemas.openxmlformats.org/officeDocument/2006/relationships/customXml" Target="../ink/ink187.xml"/><Relationship Id="rId51" Type="http://schemas.openxmlformats.org/officeDocument/2006/relationships/image" Target="../media/image210.png"/><Relationship Id="rId72" Type="http://schemas.openxmlformats.org/officeDocument/2006/relationships/customXml" Target="../ink/ink219.xml"/><Relationship Id="rId93" Type="http://schemas.openxmlformats.org/officeDocument/2006/relationships/image" Target="../media/image230.png"/><Relationship Id="rId98" Type="http://schemas.openxmlformats.org/officeDocument/2006/relationships/customXml" Target="../ink/ink232.xml"/><Relationship Id="rId121" Type="http://schemas.openxmlformats.org/officeDocument/2006/relationships/image" Target="../media/image244.png"/><Relationship Id="rId142" Type="http://schemas.openxmlformats.org/officeDocument/2006/relationships/customXml" Target="../ink/ink254.xml"/><Relationship Id="rId3" Type="http://schemas.openxmlformats.org/officeDocument/2006/relationships/image" Target="../media/image186.png"/><Relationship Id="rId25" Type="http://schemas.openxmlformats.org/officeDocument/2006/relationships/image" Target="../media/image197.png"/><Relationship Id="rId46" Type="http://schemas.openxmlformats.org/officeDocument/2006/relationships/customXml" Target="../ink/ink206.xml"/><Relationship Id="rId67" Type="http://schemas.openxmlformats.org/officeDocument/2006/relationships/image" Target="../media/image217.png"/><Relationship Id="rId116" Type="http://schemas.openxmlformats.org/officeDocument/2006/relationships/customXml" Target="../ink/ink241.xml"/><Relationship Id="rId137" Type="http://schemas.openxmlformats.org/officeDocument/2006/relationships/image" Target="../media/image252.png"/><Relationship Id="rId20" Type="http://schemas.openxmlformats.org/officeDocument/2006/relationships/customXml" Target="../ink/ink193.xml"/><Relationship Id="rId41" Type="http://schemas.openxmlformats.org/officeDocument/2006/relationships/image" Target="../media/image205.png"/><Relationship Id="rId62" Type="http://schemas.openxmlformats.org/officeDocument/2006/relationships/customXml" Target="../ink/ink214.xml"/><Relationship Id="rId83" Type="http://schemas.openxmlformats.org/officeDocument/2006/relationships/image" Target="../media/image225.png"/><Relationship Id="rId88" Type="http://schemas.openxmlformats.org/officeDocument/2006/relationships/customXml" Target="../ink/ink227.xml"/><Relationship Id="rId111" Type="http://schemas.openxmlformats.org/officeDocument/2006/relationships/image" Target="../media/image239.png"/><Relationship Id="rId132" Type="http://schemas.openxmlformats.org/officeDocument/2006/relationships/customXml" Target="../ink/ink249.xml"/><Relationship Id="rId15" Type="http://schemas.openxmlformats.org/officeDocument/2006/relationships/image" Target="../media/image192.png"/><Relationship Id="rId36" Type="http://schemas.openxmlformats.org/officeDocument/2006/relationships/customXml" Target="../ink/ink201.xml"/><Relationship Id="rId57" Type="http://schemas.openxmlformats.org/officeDocument/2006/relationships/image" Target="../media/image213.png"/><Relationship Id="rId106" Type="http://schemas.openxmlformats.org/officeDocument/2006/relationships/customXml" Target="../ink/ink236.xml"/><Relationship Id="rId127" Type="http://schemas.openxmlformats.org/officeDocument/2006/relationships/image" Target="../media/image247.png"/><Relationship Id="rId10" Type="http://schemas.openxmlformats.org/officeDocument/2006/relationships/customXml" Target="../ink/ink188.xml"/><Relationship Id="rId31" Type="http://schemas.openxmlformats.org/officeDocument/2006/relationships/image" Target="../media/image200.png"/><Relationship Id="rId52" Type="http://schemas.openxmlformats.org/officeDocument/2006/relationships/customXml" Target="../ink/ink209.xml"/><Relationship Id="rId73" Type="http://schemas.openxmlformats.org/officeDocument/2006/relationships/image" Target="../media/image220.png"/><Relationship Id="rId78" Type="http://schemas.openxmlformats.org/officeDocument/2006/relationships/customXml" Target="../ink/ink222.xml"/><Relationship Id="rId94" Type="http://schemas.openxmlformats.org/officeDocument/2006/relationships/customXml" Target="../ink/ink230.xml"/><Relationship Id="rId99" Type="http://schemas.openxmlformats.org/officeDocument/2006/relationships/image" Target="../media/image233.png"/><Relationship Id="rId101" Type="http://schemas.openxmlformats.org/officeDocument/2006/relationships/image" Target="../media/image234.png"/><Relationship Id="rId122" Type="http://schemas.openxmlformats.org/officeDocument/2006/relationships/customXml" Target="../ink/ink244.xml"/><Relationship Id="rId143" Type="http://schemas.openxmlformats.org/officeDocument/2006/relationships/image" Target="../media/image255.png"/><Relationship Id="rId4" Type="http://schemas.openxmlformats.org/officeDocument/2006/relationships/customXml" Target="../ink/ink185.xml"/><Relationship Id="rId9" Type="http://schemas.openxmlformats.org/officeDocument/2006/relationships/image" Target="../media/image189.png"/><Relationship Id="rId26" Type="http://schemas.openxmlformats.org/officeDocument/2006/relationships/customXml" Target="../ink/ink196.xml"/><Relationship Id="rId47" Type="http://schemas.openxmlformats.org/officeDocument/2006/relationships/image" Target="../media/image208.png"/><Relationship Id="rId68" Type="http://schemas.openxmlformats.org/officeDocument/2006/relationships/customXml" Target="../ink/ink217.xml"/><Relationship Id="rId89" Type="http://schemas.openxmlformats.org/officeDocument/2006/relationships/image" Target="../media/image228.png"/><Relationship Id="rId112" Type="http://schemas.openxmlformats.org/officeDocument/2006/relationships/customXml" Target="../ink/ink239.xml"/><Relationship Id="rId133" Type="http://schemas.openxmlformats.org/officeDocument/2006/relationships/image" Target="../media/image250.png"/><Relationship Id="rId16" Type="http://schemas.openxmlformats.org/officeDocument/2006/relationships/customXml" Target="../ink/ink191.xml"/><Relationship Id="rId37" Type="http://schemas.openxmlformats.org/officeDocument/2006/relationships/image" Target="../media/image203.png"/><Relationship Id="rId58" Type="http://schemas.openxmlformats.org/officeDocument/2006/relationships/customXml" Target="../ink/ink212.xml"/><Relationship Id="rId79" Type="http://schemas.openxmlformats.org/officeDocument/2006/relationships/image" Target="../media/image223.png"/><Relationship Id="rId102" Type="http://schemas.openxmlformats.org/officeDocument/2006/relationships/customXml" Target="../ink/ink234.xml"/><Relationship Id="rId123" Type="http://schemas.openxmlformats.org/officeDocument/2006/relationships/image" Target="../media/image245.png"/><Relationship Id="rId144" Type="http://schemas.openxmlformats.org/officeDocument/2006/relationships/customXml" Target="../ink/ink255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14.xml"/><Relationship Id="rId299" Type="http://schemas.openxmlformats.org/officeDocument/2006/relationships/customXml" Target="../ink/ink405.xml"/><Relationship Id="rId21" Type="http://schemas.openxmlformats.org/officeDocument/2006/relationships/customXml" Target="../ink/ink266.xml"/><Relationship Id="rId63" Type="http://schemas.openxmlformats.org/officeDocument/2006/relationships/customXml" Target="../ink/ink287.xml"/><Relationship Id="rId159" Type="http://schemas.openxmlformats.org/officeDocument/2006/relationships/customXml" Target="../ink/ink335.xml"/><Relationship Id="rId324" Type="http://schemas.openxmlformats.org/officeDocument/2006/relationships/image" Target="../media/image418.png"/><Relationship Id="rId170" Type="http://schemas.openxmlformats.org/officeDocument/2006/relationships/image" Target="../media/image341.png"/><Relationship Id="rId226" Type="http://schemas.openxmlformats.org/officeDocument/2006/relationships/image" Target="../media/image369.png"/><Relationship Id="rId268" Type="http://schemas.openxmlformats.org/officeDocument/2006/relationships/image" Target="../media/image390.png"/><Relationship Id="rId32" Type="http://schemas.openxmlformats.org/officeDocument/2006/relationships/image" Target="../media/image272.png"/><Relationship Id="rId74" Type="http://schemas.openxmlformats.org/officeDocument/2006/relationships/image" Target="../media/image293.png"/><Relationship Id="rId128" Type="http://schemas.openxmlformats.org/officeDocument/2006/relationships/image" Target="../media/image320.png"/><Relationship Id="rId335" Type="http://schemas.openxmlformats.org/officeDocument/2006/relationships/customXml" Target="../ink/ink423.xml"/><Relationship Id="rId5" Type="http://schemas.openxmlformats.org/officeDocument/2006/relationships/customXml" Target="../ink/ink258.xml"/><Relationship Id="rId181" Type="http://schemas.openxmlformats.org/officeDocument/2006/relationships/customXml" Target="../ink/ink346.xml"/><Relationship Id="rId237" Type="http://schemas.openxmlformats.org/officeDocument/2006/relationships/customXml" Target="../ink/ink374.xml"/><Relationship Id="rId279" Type="http://schemas.openxmlformats.org/officeDocument/2006/relationships/customXml" Target="../ink/ink395.xml"/><Relationship Id="rId43" Type="http://schemas.openxmlformats.org/officeDocument/2006/relationships/customXml" Target="../ink/ink277.xml"/><Relationship Id="rId139" Type="http://schemas.openxmlformats.org/officeDocument/2006/relationships/customXml" Target="../ink/ink325.xml"/><Relationship Id="rId290" Type="http://schemas.openxmlformats.org/officeDocument/2006/relationships/image" Target="../media/image401.png"/><Relationship Id="rId304" Type="http://schemas.openxmlformats.org/officeDocument/2006/relationships/image" Target="../media/image408.png"/><Relationship Id="rId346" Type="http://schemas.openxmlformats.org/officeDocument/2006/relationships/image" Target="../media/image429.png"/><Relationship Id="rId85" Type="http://schemas.openxmlformats.org/officeDocument/2006/relationships/customXml" Target="../ink/ink298.xml"/><Relationship Id="rId150" Type="http://schemas.openxmlformats.org/officeDocument/2006/relationships/image" Target="../media/image331.png"/><Relationship Id="rId192" Type="http://schemas.openxmlformats.org/officeDocument/2006/relationships/image" Target="../media/image352.png"/><Relationship Id="rId206" Type="http://schemas.openxmlformats.org/officeDocument/2006/relationships/image" Target="../media/image359.png"/><Relationship Id="rId248" Type="http://schemas.openxmlformats.org/officeDocument/2006/relationships/image" Target="../media/image380.png"/><Relationship Id="rId12" Type="http://schemas.openxmlformats.org/officeDocument/2006/relationships/image" Target="../media/image262.png"/><Relationship Id="rId108" Type="http://schemas.openxmlformats.org/officeDocument/2006/relationships/image" Target="../media/image310.png"/><Relationship Id="rId315" Type="http://schemas.openxmlformats.org/officeDocument/2006/relationships/customXml" Target="../ink/ink413.xml"/><Relationship Id="rId54" Type="http://schemas.openxmlformats.org/officeDocument/2006/relationships/image" Target="../media/image283.png"/><Relationship Id="rId96" Type="http://schemas.openxmlformats.org/officeDocument/2006/relationships/image" Target="../media/image304.png"/><Relationship Id="rId161" Type="http://schemas.openxmlformats.org/officeDocument/2006/relationships/customXml" Target="../ink/ink336.xml"/><Relationship Id="rId217" Type="http://schemas.openxmlformats.org/officeDocument/2006/relationships/customXml" Target="../ink/ink364.xml"/><Relationship Id="rId259" Type="http://schemas.openxmlformats.org/officeDocument/2006/relationships/customXml" Target="../ink/ink385.xml"/><Relationship Id="rId23" Type="http://schemas.openxmlformats.org/officeDocument/2006/relationships/customXml" Target="../ink/ink267.xml"/><Relationship Id="rId119" Type="http://schemas.openxmlformats.org/officeDocument/2006/relationships/customXml" Target="../ink/ink315.xml"/><Relationship Id="rId270" Type="http://schemas.openxmlformats.org/officeDocument/2006/relationships/image" Target="../media/image391.png"/><Relationship Id="rId326" Type="http://schemas.openxmlformats.org/officeDocument/2006/relationships/image" Target="../media/image419.png"/><Relationship Id="rId65" Type="http://schemas.openxmlformats.org/officeDocument/2006/relationships/customXml" Target="../ink/ink288.xml"/><Relationship Id="rId130" Type="http://schemas.openxmlformats.org/officeDocument/2006/relationships/image" Target="../media/image321.png"/><Relationship Id="rId172" Type="http://schemas.openxmlformats.org/officeDocument/2006/relationships/image" Target="../media/image342.png"/><Relationship Id="rId228" Type="http://schemas.openxmlformats.org/officeDocument/2006/relationships/image" Target="../media/image370.png"/><Relationship Id="rId281" Type="http://schemas.openxmlformats.org/officeDocument/2006/relationships/customXml" Target="../ink/ink396.xml"/><Relationship Id="rId337" Type="http://schemas.openxmlformats.org/officeDocument/2006/relationships/customXml" Target="../ink/ink424.xml"/><Relationship Id="rId34" Type="http://schemas.openxmlformats.org/officeDocument/2006/relationships/image" Target="../media/image273.png"/><Relationship Id="rId76" Type="http://schemas.openxmlformats.org/officeDocument/2006/relationships/image" Target="../media/image294.png"/><Relationship Id="rId141" Type="http://schemas.openxmlformats.org/officeDocument/2006/relationships/customXml" Target="../ink/ink326.xml"/><Relationship Id="rId7" Type="http://schemas.openxmlformats.org/officeDocument/2006/relationships/customXml" Target="../ink/ink259.xml"/><Relationship Id="rId183" Type="http://schemas.openxmlformats.org/officeDocument/2006/relationships/customXml" Target="../ink/ink347.xml"/><Relationship Id="rId239" Type="http://schemas.openxmlformats.org/officeDocument/2006/relationships/customXml" Target="../ink/ink375.xml"/><Relationship Id="rId250" Type="http://schemas.openxmlformats.org/officeDocument/2006/relationships/image" Target="../media/image381.png"/><Relationship Id="rId292" Type="http://schemas.openxmlformats.org/officeDocument/2006/relationships/image" Target="../media/image402.png"/><Relationship Id="rId306" Type="http://schemas.openxmlformats.org/officeDocument/2006/relationships/image" Target="../media/image409.png"/><Relationship Id="rId45" Type="http://schemas.openxmlformats.org/officeDocument/2006/relationships/customXml" Target="../ink/ink278.xml"/><Relationship Id="rId87" Type="http://schemas.openxmlformats.org/officeDocument/2006/relationships/customXml" Target="../ink/ink299.xml"/><Relationship Id="rId110" Type="http://schemas.openxmlformats.org/officeDocument/2006/relationships/image" Target="../media/image311.png"/><Relationship Id="rId348" Type="http://schemas.openxmlformats.org/officeDocument/2006/relationships/image" Target="../media/image430.png"/><Relationship Id="rId152" Type="http://schemas.openxmlformats.org/officeDocument/2006/relationships/image" Target="../media/image332.png"/><Relationship Id="rId194" Type="http://schemas.openxmlformats.org/officeDocument/2006/relationships/image" Target="../media/image353.png"/><Relationship Id="rId208" Type="http://schemas.openxmlformats.org/officeDocument/2006/relationships/image" Target="../media/image360.png"/><Relationship Id="rId261" Type="http://schemas.openxmlformats.org/officeDocument/2006/relationships/customXml" Target="../ink/ink386.xml"/><Relationship Id="rId14" Type="http://schemas.openxmlformats.org/officeDocument/2006/relationships/image" Target="../media/image263.png"/><Relationship Id="rId56" Type="http://schemas.openxmlformats.org/officeDocument/2006/relationships/image" Target="../media/image284.png"/><Relationship Id="rId317" Type="http://schemas.openxmlformats.org/officeDocument/2006/relationships/customXml" Target="../ink/ink414.xml"/><Relationship Id="rId8" Type="http://schemas.openxmlformats.org/officeDocument/2006/relationships/image" Target="../media/image260.png"/><Relationship Id="rId98" Type="http://schemas.openxmlformats.org/officeDocument/2006/relationships/image" Target="../media/image305.png"/><Relationship Id="rId121" Type="http://schemas.openxmlformats.org/officeDocument/2006/relationships/customXml" Target="../ink/ink316.xml"/><Relationship Id="rId142" Type="http://schemas.openxmlformats.org/officeDocument/2006/relationships/image" Target="../media/image327.png"/><Relationship Id="rId163" Type="http://schemas.openxmlformats.org/officeDocument/2006/relationships/customXml" Target="../ink/ink337.xml"/><Relationship Id="rId184" Type="http://schemas.openxmlformats.org/officeDocument/2006/relationships/image" Target="../media/image348.png"/><Relationship Id="rId219" Type="http://schemas.openxmlformats.org/officeDocument/2006/relationships/customXml" Target="../ink/ink365.xml"/><Relationship Id="rId230" Type="http://schemas.openxmlformats.org/officeDocument/2006/relationships/image" Target="../media/image371.png"/><Relationship Id="rId251" Type="http://schemas.openxmlformats.org/officeDocument/2006/relationships/customXml" Target="../ink/ink381.xml"/><Relationship Id="rId25" Type="http://schemas.openxmlformats.org/officeDocument/2006/relationships/customXml" Target="../ink/ink268.xml"/><Relationship Id="rId46" Type="http://schemas.openxmlformats.org/officeDocument/2006/relationships/image" Target="../media/image279.png"/><Relationship Id="rId67" Type="http://schemas.openxmlformats.org/officeDocument/2006/relationships/customXml" Target="../ink/ink289.xml"/><Relationship Id="rId272" Type="http://schemas.openxmlformats.org/officeDocument/2006/relationships/image" Target="../media/image392.png"/><Relationship Id="rId293" Type="http://schemas.openxmlformats.org/officeDocument/2006/relationships/customXml" Target="../ink/ink402.xml"/><Relationship Id="rId307" Type="http://schemas.openxmlformats.org/officeDocument/2006/relationships/customXml" Target="../ink/ink409.xml"/><Relationship Id="rId328" Type="http://schemas.openxmlformats.org/officeDocument/2006/relationships/image" Target="../media/image420.png"/><Relationship Id="rId349" Type="http://schemas.openxmlformats.org/officeDocument/2006/relationships/comments" Target="../comments/comment1.xml"/><Relationship Id="rId88" Type="http://schemas.openxmlformats.org/officeDocument/2006/relationships/image" Target="../media/image300.png"/><Relationship Id="rId111" Type="http://schemas.openxmlformats.org/officeDocument/2006/relationships/customXml" Target="../ink/ink311.xml"/><Relationship Id="rId132" Type="http://schemas.openxmlformats.org/officeDocument/2006/relationships/image" Target="../media/image322.png"/><Relationship Id="rId153" Type="http://schemas.openxmlformats.org/officeDocument/2006/relationships/customXml" Target="../ink/ink332.xml"/><Relationship Id="rId174" Type="http://schemas.openxmlformats.org/officeDocument/2006/relationships/image" Target="../media/image343.png"/><Relationship Id="rId195" Type="http://schemas.openxmlformats.org/officeDocument/2006/relationships/customXml" Target="../ink/ink353.xml"/><Relationship Id="rId209" Type="http://schemas.openxmlformats.org/officeDocument/2006/relationships/customXml" Target="../ink/ink360.xml"/><Relationship Id="rId220" Type="http://schemas.openxmlformats.org/officeDocument/2006/relationships/image" Target="../media/image366.png"/><Relationship Id="rId241" Type="http://schemas.openxmlformats.org/officeDocument/2006/relationships/customXml" Target="../ink/ink376.xml"/><Relationship Id="rId15" Type="http://schemas.openxmlformats.org/officeDocument/2006/relationships/customXml" Target="../ink/ink263.xml"/><Relationship Id="rId36" Type="http://schemas.openxmlformats.org/officeDocument/2006/relationships/image" Target="../media/image274.png"/><Relationship Id="rId57" Type="http://schemas.openxmlformats.org/officeDocument/2006/relationships/customXml" Target="../ink/ink284.xml"/><Relationship Id="rId262" Type="http://schemas.openxmlformats.org/officeDocument/2006/relationships/image" Target="../media/image387.png"/><Relationship Id="rId283" Type="http://schemas.openxmlformats.org/officeDocument/2006/relationships/customXml" Target="../ink/ink397.xml"/><Relationship Id="rId318" Type="http://schemas.openxmlformats.org/officeDocument/2006/relationships/image" Target="../media/image415.png"/><Relationship Id="rId339" Type="http://schemas.openxmlformats.org/officeDocument/2006/relationships/customXml" Target="../ink/ink425.xml"/><Relationship Id="rId78" Type="http://schemas.openxmlformats.org/officeDocument/2006/relationships/image" Target="../media/image295.png"/><Relationship Id="rId99" Type="http://schemas.openxmlformats.org/officeDocument/2006/relationships/customXml" Target="../ink/ink305.xml"/><Relationship Id="rId101" Type="http://schemas.openxmlformats.org/officeDocument/2006/relationships/customXml" Target="../ink/ink306.xml"/><Relationship Id="rId122" Type="http://schemas.openxmlformats.org/officeDocument/2006/relationships/image" Target="../media/image317.png"/><Relationship Id="rId143" Type="http://schemas.openxmlformats.org/officeDocument/2006/relationships/customXml" Target="../ink/ink327.xml"/><Relationship Id="rId164" Type="http://schemas.openxmlformats.org/officeDocument/2006/relationships/image" Target="../media/image338.png"/><Relationship Id="rId185" Type="http://schemas.openxmlformats.org/officeDocument/2006/relationships/customXml" Target="../ink/ink348.xml"/><Relationship Id="rId9" Type="http://schemas.openxmlformats.org/officeDocument/2006/relationships/customXml" Target="../ink/ink260.xml"/><Relationship Id="rId210" Type="http://schemas.openxmlformats.org/officeDocument/2006/relationships/image" Target="../media/image361.png"/><Relationship Id="rId26" Type="http://schemas.openxmlformats.org/officeDocument/2006/relationships/image" Target="../media/image269.png"/><Relationship Id="rId231" Type="http://schemas.openxmlformats.org/officeDocument/2006/relationships/customXml" Target="../ink/ink371.xml"/><Relationship Id="rId252" Type="http://schemas.openxmlformats.org/officeDocument/2006/relationships/image" Target="../media/image382.png"/><Relationship Id="rId273" Type="http://schemas.openxmlformats.org/officeDocument/2006/relationships/customXml" Target="../ink/ink392.xml"/><Relationship Id="rId294" Type="http://schemas.openxmlformats.org/officeDocument/2006/relationships/image" Target="../media/image403.png"/><Relationship Id="rId308" Type="http://schemas.openxmlformats.org/officeDocument/2006/relationships/image" Target="../media/image410.png"/><Relationship Id="rId329" Type="http://schemas.openxmlformats.org/officeDocument/2006/relationships/customXml" Target="../ink/ink420.xml"/><Relationship Id="rId47" Type="http://schemas.openxmlformats.org/officeDocument/2006/relationships/customXml" Target="../ink/ink279.xml"/><Relationship Id="rId68" Type="http://schemas.openxmlformats.org/officeDocument/2006/relationships/image" Target="../media/image290.png"/><Relationship Id="rId89" Type="http://schemas.openxmlformats.org/officeDocument/2006/relationships/customXml" Target="../ink/ink300.xml"/><Relationship Id="rId112" Type="http://schemas.openxmlformats.org/officeDocument/2006/relationships/image" Target="../media/image312.png"/><Relationship Id="rId133" Type="http://schemas.openxmlformats.org/officeDocument/2006/relationships/customXml" Target="../ink/ink322.xml"/><Relationship Id="rId154" Type="http://schemas.openxmlformats.org/officeDocument/2006/relationships/image" Target="../media/image333.png"/><Relationship Id="rId175" Type="http://schemas.openxmlformats.org/officeDocument/2006/relationships/customXml" Target="../ink/ink343.xml"/><Relationship Id="rId340" Type="http://schemas.openxmlformats.org/officeDocument/2006/relationships/image" Target="../media/image426.png"/><Relationship Id="rId196" Type="http://schemas.openxmlformats.org/officeDocument/2006/relationships/image" Target="../media/image354.png"/><Relationship Id="rId200" Type="http://schemas.openxmlformats.org/officeDocument/2006/relationships/image" Target="../media/image356.png"/><Relationship Id="rId16" Type="http://schemas.openxmlformats.org/officeDocument/2006/relationships/image" Target="../media/image264.png"/><Relationship Id="rId221" Type="http://schemas.openxmlformats.org/officeDocument/2006/relationships/customXml" Target="../ink/ink366.xml"/><Relationship Id="rId242" Type="http://schemas.openxmlformats.org/officeDocument/2006/relationships/image" Target="../media/image377.png"/><Relationship Id="rId263" Type="http://schemas.openxmlformats.org/officeDocument/2006/relationships/customXml" Target="../ink/ink387.xml"/><Relationship Id="rId284" Type="http://schemas.openxmlformats.org/officeDocument/2006/relationships/image" Target="../media/image398.png"/><Relationship Id="rId319" Type="http://schemas.openxmlformats.org/officeDocument/2006/relationships/customXml" Target="../ink/ink415.xml"/><Relationship Id="rId37" Type="http://schemas.openxmlformats.org/officeDocument/2006/relationships/customXml" Target="../ink/ink274.xml"/><Relationship Id="rId58" Type="http://schemas.openxmlformats.org/officeDocument/2006/relationships/image" Target="../media/image285.png"/><Relationship Id="rId79" Type="http://schemas.openxmlformats.org/officeDocument/2006/relationships/customXml" Target="../ink/ink295.xml"/><Relationship Id="rId102" Type="http://schemas.openxmlformats.org/officeDocument/2006/relationships/image" Target="../media/image307.png"/><Relationship Id="rId123" Type="http://schemas.openxmlformats.org/officeDocument/2006/relationships/customXml" Target="../ink/ink317.xml"/><Relationship Id="rId144" Type="http://schemas.openxmlformats.org/officeDocument/2006/relationships/image" Target="../media/image328.png"/><Relationship Id="rId330" Type="http://schemas.openxmlformats.org/officeDocument/2006/relationships/image" Target="../media/image421.png"/><Relationship Id="rId90" Type="http://schemas.openxmlformats.org/officeDocument/2006/relationships/image" Target="../media/image301.png"/><Relationship Id="rId165" Type="http://schemas.openxmlformats.org/officeDocument/2006/relationships/customXml" Target="../ink/ink338.xml"/><Relationship Id="rId186" Type="http://schemas.openxmlformats.org/officeDocument/2006/relationships/image" Target="../media/image349.png"/><Relationship Id="rId211" Type="http://schemas.openxmlformats.org/officeDocument/2006/relationships/customXml" Target="../ink/ink361.xml"/><Relationship Id="rId232" Type="http://schemas.openxmlformats.org/officeDocument/2006/relationships/image" Target="../media/image372.png"/><Relationship Id="rId253" Type="http://schemas.openxmlformats.org/officeDocument/2006/relationships/customXml" Target="../ink/ink382.xml"/><Relationship Id="rId274" Type="http://schemas.openxmlformats.org/officeDocument/2006/relationships/image" Target="../media/image393.png"/><Relationship Id="rId295" Type="http://schemas.openxmlformats.org/officeDocument/2006/relationships/customXml" Target="../ink/ink403.xml"/><Relationship Id="rId309" Type="http://schemas.openxmlformats.org/officeDocument/2006/relationships/customXml" Target="../ink/ink410.xml"/><Relationship Id="rId27" Type="http://schemas.openxmlformats.org/officeDocument/2006/relationships/customXml" Target="../ink/ink269.xml"/><Relationship Id="rId48" Type="http://schemas.openxmlformats.org/officeDocument/2006/relationships/image" Target="../media/image280.png"/><Relationship Id="rId69" Type="http://schemas.openxmlformats.org/officeDocument/2006/relationships/customXml" Target="../ink/ink290.xml"/><Relationship Id="rId113" Type="http://schemas.openxmlformats.org/officeDocument/2006/relationships/customXml" Target="../ink/ink312.xml"/><Relationship Id="rId134" Type="http://schemas.openxmlformats.org/officeDocument/2006/relationships/image" Target="../media/image323.png"/><Relationship Id="rId320" Type="http://schemas.openxmlformats.org/officeDocument/2006/relationships/image" Target="../media/image416.png"/><Relationship Id="rId80" Type="http://schemas.openxmlformats.org/officeDocument/2006/relationships/image" Target="../media/image296.png"/><Relationship Id="rId155" Type="http://schemas.openxmlformats.org/officeDocument/2006/relationships/customXml" Target="../ink/ink333.xml"/><Relationship Id="rId176" Type="http://schemas.openxmlformats.org/officeDocument/2006/relationships/image" Target="../media/image344.png"/><Relationship Id="rId197" Type="http://schemas.openxmlformats.org/officeDocument/2006/relationships/customXml" Target="../ink/ink354.xml"/><Relationship Id="rId341" Type="http://schemas.openxmlformats.org/officeDocument/2006/relationships/customXml" Target="../ink/ink426.xml"/><Relationship Id="rId201" Type="http://schemas.openxmlformats.org/officeDocument/2006/relationships/customXml" Target="../ink/ink356.xml"/><Relationship Id="rId222" Type="http://schemas.openxmlformats.org/officeDocument/2006/relationships/image" Target="../media/image367.png"/><Relationship Id="rId243" Type="http://schemas.openxmlformats.org/officeDocument/2006/relationships/customXml" Target="../ink/ink377.xml"/><Relationship Id="rId264" Type="http://schemas.openxmlformats.org/officeDocument/2006/relationships/image" Target="../media/image388.png"/><Relationship Id="rId285" Type="http://schemas.openxmlformats.org/officeDocument/2006/relationships/customXml" Target="../ink/ink398.xml"/><Relationship Id="rId17" Type="http://schemas.openxmlformats.org/officeDocument/2006/relationships/customXml" Target="../ink/ink264.xml"/><Relationship Id="rId38" Type="http://schemas.openxmlformats.org/officeDocument/2006/relationships/image" Target="../media/image275.png"/><Relationship Id="rId59" Type="http://schemas.openxmlformats.org/officeDocument/2006/relationships/customXml" Target="../ink/ink285.xml"/><Relationship Id="rId103" Type="http://schemas.openxmlformats.org/officeDocument/2006/relationships/customXml" Target="../ink/ink307.xml"/><Relationship Id="rId124" Type="http://schemas.openxmlformats.org/officeDocument/2006/relationships/image" Target="../media/image318.png"/><Relationship Id="rId310" Type="http://schemas.openxmlformats.org/officeDocument/2006/relationships/image" Target="../media/image411.png"/><Relationship Id="rId70" Type="http://schemas.openxmlformats.org/officeDocument/2006/relationships/image" Target="../media/image291.png"/><Relationship Id="rId91" Type="http://schemas.openxmlformats.org/officeDocument/2006/relationships/customXml" Target="../ink/ink301.xml"/><Relationship Id="rId145" Type="http://schemas.openxmlformats.org/officeDocument/2006/relationships/customXml" Target="../ink/ink328.xml"/><Relationship Id="rId166" Type="http://schemas.openxmlformats.org/officeDocument/2006/relationships/image" Target="../media/image339.png"/><Relationship Id="rId187" Type="http://schemas.openxmlformats.org/officeDocument/2006/relationships/customXml" Target="../ink/ink349.xml"/><Relationship Id="rId331" Type="http://schemas.openxmlformats.org/officeDocument/2006/relationships/customXml" Target="../ink/ink42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62.png"/><Relationship Id="rId233" Type="http://schemas.openxmlformats.org/officeDocument/2006/relationships/customXml" Target="../ink/ink372.xml"/><Relationship Id="rId254" Type="http://schemas.openxmlformats.org/officeDocument/2006/relationships/image" Target="../media/image383.png"/><Relationship Id="rId28" Type="http://schemas.openxmlformats.org/officeDocument/2006/relationships/image" Target="../media/image270.png"/><Relationship Id="rId49" Type="http://schemas.openxmlformats.org/officeDocument/2006/relationships/customXml" Target="../ink/ink280.xml"/><Relationship Id="rId114" Type="http://schemas.openxmlformats.org/officeDocument/2006/relationships/image" Target="../media/image313.png"/><Relationship Id="rId275" Type="http://schemas.openxmlformats.org/officeDocument/2006/relationships/customXml" Target="../ink/ink393.xml"/><Relationship Id="rId296" Type="http://schemas.openxmlformats.org/officeDocument/2006/relationships/image" Target="../media/image404.png"/><Relationship Id="rId300" Type="http://schemas.openxmlformats.org/officeDocument/2006/relationships/image" Target="../media/image406.png"/><Relationship Id="rId60" Type="http://schemas.openxmlformats.org/officeDocument/2006/relationships/image" Target="../media/image286.png"/><Relationship Id="rId81" Type="http://schemas.openxmlformats.org/officeDocument/2006/relationships/customXml" Target="../ink/ink296.xml"/><Relationship Id="rId135" Type="http://schemas.openxmlformats.org/officeDocument/2006/relationships/customXml" Target="../ink/ink323.xml"/><Relationship Id="rId156" Type="http://schemas.openxmlformats.org/officeDocument/2006/relationships/image" Target="../media/image334.png"/><Relationship Id="rId177" Type="http://schemas.openxmlformats.org/officeDocument/2006/relationships/customXml" Target="../ink/ink344.xml"/><Relationship Id="rId198" Type="http://schemas.openxmlformats.org/officeDocument/2006/relationships/image" Target="../media/image355.png"/><Relationship Id="rId321" Type="http://schemas.openxmlformats.org/officeDocument/2006/relationships/customXml" Target="../ink/ink416.xml"/><Relationship Id="rId342" Type="http://schemas.openxmlformats.org/officeDocument/2006/relationships/image" Target="../media/image427.png"/><Relationship Id="rId202" Type="http://schemas.openxmlformats.org/officeDocument/2006/relationships/image" Target="../media/image357.png"/><Relationship Id="rId223" Type="http://schemas.openxmlformats.org/officeDocument/2006/relationships/customXml" Target="../ink/ink367.xml"/><Relationship Id="rId244" Type="http://schemas.openxmlformats.org/officeDocument/2006/relationships/image" Target="../media/image378.png"/><Relationship Id="rId18" Type="http://schemas.openxmlformats.org/officeDocument/2006/relationships/image" Target="../media/image265.png"/><Relationship Id="rId39" Type="http://schemas.openxmlformats.org/officeDocument/2006/relationships/customXml" Target="../ink/ink275.xml"/><Relationship Id="rId265" Type="http://schemas.openxmlformats.org/officeDocument/2006/relationships/customXml" Target="../ink/ink388.xml"/><Relationship Id="rId286" Type="http://schemas.openxmlformats.org/officeDocument/2006/relationships/image" Target="../media/image399.png"/><Relationship Id="rId50" Type="http://schemas.openxmlformats.org/officeDocument/2006/relationships/image" Target="../media/image281.png"/><Relationship Id="rId104" Type="http://schemas.openxmlformats.org/officeDocument/2006/relationships/image" Target="../media/image308.png"/><Relationship Id="rId125" Type="http://schemas.openxmlformats.org/officeDocument/2006/relationships/customXml" Target="../ink/ink318.xml"/><Relationship Id="rId146" Type="http://schemas.openxmlformats.org/officeDocument/2006/relationships/image" Target="../media/image329.png"/><Relationship Id="rId167" Type="http://schemas.openxmlformats.org/officeDocument/2006/relationships/customXml" Target="../ink/ink339.xml"/><Relationship Id="rId188" Type="http://schemas.openxmlformats.org/officeDocument/2006/relationships/image" Target="../media/image350.png"/><Relationship Id="rId311" Type="http://schemas.openxmlformats.org/officeDocument/2006/relationships/customXml" Target="../ink/ink411.xml"/><Relationship Id="rId332" Type="http://schemas.openxmlformats.org/officeDocument/2006/relationships/image" Target="../media/image422.png"/><Relationship Id="rId71" Type="http://schemas.openxmlformats.org/officeDocument/2006/relationships/customXml" Target="../ink/ink291.xml"/><Relationship Id="rId92" Type="http://schemas.openxmlformats.org/officeDocument/2006/relationships/image" Target="../media/image302.png"/><Relationship Id="rId213" Type="http://schemas.openxmlformats.org/officeDocument/2006/relationships/customXml" Target="../ink/ink362.xml"/><Relationship Id="rId234" Type="http://schemas.openxmlformats.org/officeDocument/2006/relationships/image" Target="../media/image373.png"/><Relationship Id="rId2" Type="http://schemas.openxmlformats.org/officeDocument/2006/relationships/image" Target="../media/image258.png"/><Relationship Id="rId29" Type="http://schemas.openxmlformats.org/officeDocument/2006/relationships/customXml" Target="../ink/ink270.xml"/><Relationship Id="rId255" Type="http://schemas.openxmlformats.org/officeDocument/2006/relationships/customXml" Target="../ink/ink383.xml"/><Relationship Id="rId276" Type="http://schemas.openxmlformats.org/officeDocument/2006/relationships/image" Target="../media/image394.png"/><Relationship Id="rId297" Type="http://schemas.openxmlformats.org/officeDocument/2006/relationships/customXml" Target="../ink/ink404.xml"/><Relationship Id="rId40" Type="http://schemas.openxmlformats.org/officeDocument/2006/relationships/image" Target="../media/image276.png"/><Relationship Id="rId115" Type="http://schemas.openxmlformats.org/officeDocument/2006/relationships/customXml" Target="../ink/ink313.xml"/><Relationship Id="rId136" Type="http://schemas.openxmlformats.org/officeDocument/2006/relationships/image" Target="../media/image324.png"/><Relationship Id="rId157" Type="http://schemas.openxmlformats.org/officeDocument/2006/relationships/customXml" Target="../ink/ink334.xml"/><Relationship Id="rId178" Type="http://schemas.openxmlformats.org/officeDocument/2006/relationships/image" Target="../media/image345.png"/><Relationship Id="rId301" Type="http://schemas.openxmlformats.org/officeDocument/2006/relationships/customXml" Target="../ink/ink406.xml"/><Relationship Id="rId322" Type="http://schemas.openxmlformats.org/officeDocument/2006/relationships/image" Target="../media/image417.png"/><Relationship Id="rId343" Type="http://schemas.openxmlformats.org/officeDocument/2006/relationships/customXml" Target="../ink/ink427.xml"/><Relationship Id="rId61" Type="http://schemas.openxmlformats.org/officeDocument/2006/relationships/customXml" Target="../ink/ink286.xml"/><Relationship Id="rId82" Type="http://schemas.openxmlformats.org/officeDocument/2006/relationships/image" Target="../media/image297.png"/><Relationship Id="rId199" Type="http://schemas.openxmlformats.org/officeDocument/2006/relationships/customXml" Target="../ink/ink355.xml"/><Relationship Id="rId203" Type="http://schemas.openxmlformats.org/officeDocument/2006/relationships/customXml" Target="../ink/ink357.xml"/><Relationship Id="rId19" Type="http://schemas.openxmlformats.org/officeDocument/2006/relationships/customXml" Target="../ink/ink265.xml"/><Relationship Id="rId224" Type="http://schemas.openxmlformats.org/officeDocument/2006/relationships/image" Target="../media/image368.png"/><Relationship Id="rId245" Type="http://schemas.openxmlformats.org/officeDocument/2006/relationships/customXml" Target="../ink/ink378.xml"/><Relationship Id="rId266" Type="http://schemas.openxmlformats.org/officeDocument/2006/relationships/image" Target="../media/image389.png"/><Relationship Id="rId287" Type="http://schemas.openxmlformats.org/officeDocument/2006/relationships/customXml" Target="../ink/ink399.xml"/><Relationship Id="rId30" Type="http://schemas.openxmlformats.org/officeDocument/2006/relationships/image" Target="../media/image271.png"/><Relationship Id="rId105" Type="http://schemas.openxmlformats.org/officeDocument/2006/relationships/customXml" Target="../ink/ink308.xml"/><Relationship Id="rId126" Type="http://schemas.openxmlformats.org/officeDocument/2006/relationships/image" Target="../media/image319.png"/><Relationship Id="rId147" Type="http://schemas.openxmlformats.org/officeDocument/2006/relationships/customXml" Target="../ink/ink329.xml"/><Relationship Id="rId168" Type="http://schemas.openxmlformats.org/officeDocument/2006/relationships/image" Target="../media/image340.png"/><Relationship Id="rId312" Type="http://schemas.openxmlformats.org/officeDocument/2006/relationships/image" Target="../media/image412.png"/><Relationship Id="rId333" Type="http://schemas.openxmlformats.org/officeDocument/2006/relationships/customXml" Target="../ink/ink422.xml"/><Relationship Id="rId51" Type="http://schemas.openxmlformats.org/officeDocument/2006/relationships/customXml" Target="../ink/ink281.xml"/><Relationship Id="rId72" Type="http://schemas.openxmlformats.org/officeDocument/2006/relationships/image" Target="../media/image292.png"/><Relationship Id="rId93" Type="http://schemas.openxmlformats.org/officeDocument/2006/relationships/customXml" Target="../ink/ink302.xml"/><Relationship Id="rId189" Type="http://schemas.openxmlformats.org/officeDocument/2006/relationships/customXml" Target="../ink/ink350.xml"/><Relationship Id="rId3" Type="http://schemas.openxmlformats.org/officeDocument/2006/relationships/customXml" Target="../ink/ink257.xml"/><Relationship Id="rId214" Type="http://schemas.openxmlformats.org/officeDocument/2006/relationships/image" Target="../media/image363.png"/><Relationship Id="rId235" Type="http://schemas.openxmlformats.org/officeDocument/2006/relationships/customXml" Target="../ink/ink373.xml"/><Relationship Id="rId256" Type="http://schemas.openxmlformats.org/officeDocument/2006/relationships/image" Target="../media/image384.png"/><Relationship Id="rId277" Type="http://schemas.openxmlformats.org/officeDocument/2006/relationships/customXml" Target="../ink/ink394.xml"/><Relationship Id="rId298" Type="http://schemas.openxmlformats.org/officeDocument/2006/relationships/image" Target="../media/image405.png"/><Relationship Id="rId116" Type="http://schemas.openxmlformats.org/officeDocument/2006/relationships/image" Target="../media/image314.png"/><Relationship Id="rId137" Type="http://schemas.openxmlformats.org/officeDocument/2006/relationships/customXml" Target="../ink/ink324.xml"/><Relationship Id="rId158" Type="http://schemas.openxmlformats.org/officeDocument/2006/relationships/image" Target="../media/image335.png"/><Relationship Id="rId302" Type="http://schemas.openxmlformats.org/officeDocument/2006/relationships/image" Target="../media/image407.png"/><Relationship Id="rId323" Type="http://schemas.openxmlformats.org/officeDocument/2006/relationships/customXml" Target="../ink/ink417.xml"/><Relationship Id="rId344" Type="http://schemas.openxmlformats.org/officeDocument/2006/relationships/image" Target="../media/image428.png"/><Relationship Id="rId20" Type="http://schemas.openxmlformats.org/officeDocument/2006/relationships/image" Target="../media/image266.png"/><Relationship Id="rId41" Type="http://schemas.openxmlformats.org/officeDocument/2006/relationships/customXml" Target="../ink/ink276.xml"/><Relationship Id="rId62" Type="http://schemas.openxmlformats.org/officeDocument/2006/relationships/image" Target="../media/image287.png"/><Relationship Id="rId83" Type="http://schemas.openxmlformats.org/officeDocument/2006/relationships/customXml" Target="../ink/ink297.xml"/><Relationship Id="rId179" Type="http://schemas.openxmlformats.org/officeDocument/2006/relationships/customXml" Target="../ink/ink345.xml"/><Relationship Id="rId190" Type="http://schemas.openxmlformats.org/officeDocument/2006/relationships/image" Target="../media/image351.png"/><Relationship Id="rId204" Type="http://schemas.openxmlformats.org/officeDocument/2006/relationships/image" Target="../media/image358.png"/><Relationship Id="rId225" Type="http://schemas.openxmlformats.org/officeDocument/2006/relationships/customXml" Target="../ink/ink368.xml"/><Relationship Id="rId246" Type="http://schemas.openxmlformats.org/officeDocument/2006/relationships/image" Target="../media/image379.png"/><Relationship Id="rId267" Type="http://schemas.openxmlformats.org/officeDocument/2006/relationships/customXml" Target="../ink/ink389.xml"/><Relationship Id="rId288" Type="http://schemas.openxmlformats.org/officeDocument/2006/relationships/image" Target="../media/image400.png"/><Relationship Id="rId106" Type="http://schemas.openxmlformats.org/officeDocument/2006/relationships/image" Target="../media/image309.png"/><Relationship Id="rId127" Type="http://schemas.openxmlformats.org/officeDocument/2006/relationships/customXml" Target="../ink/ink319.xml"/><Relationship Id="rId313" Type="http://schemas.openxmlformats.org/officeDocument/2006/relationships/customXml" Target="../ink/ink412.xml"/><Relationship Id="rId10" Type="http://schemas.openxmlformats.org/officeDocument/2006/relationships/image" Target="../media/image261.png"/><Relationship Id="rId31" Type="http://schemas.openxmlformats.org/officeDocument/2006/relationships/customXml" Target="../ink/ink271.xml"/><Relationship Id="rId52" Type="http://schemas.openxmlformats.org/officeDocument/2006/relationships/image" Target="../media/image282.png"/><Relationship Id="rId73" Type="http://schemas.openxmlformats.org/officeDocument/2006/relationships/customXml" Target="../ink/ink292.xml"/><Relationship Id="rId94" Type="http://schemas.openxmlformats.org/officeDocument/2006/relationships/image" Target="../media/image303.png"/><Relationship Id="rId148" Type="http://schemas.openxmlformats.org/officeDocument/2006/relationships/image" Target="../media/image330.png"/><Relationship Id="rId169" Type="http://schemas.openxmlformats.org/officeDocument/2006/relationships/customXml" Target="../ink/ink340.xml"/><Relationship Id="rId334" Type="http://schemas.openxmlformats.org/officeDocument/2006/relationships/image" Target="../media/image423.png"/><Relationship Id="rId4" Type="http://schemas.openxmlformats.org/officeDocument/2006/relationships/image" Target="../media/image259.png"/><Relationship Id="rId180" Type="http://schemas.openxmlformats.org/officeDocument/2006/relationships/image" Target="../media/image346.png"/><Relationship Id="rId215" Type="http://schemas.openxmlformats.org/officeDocument/2006/relationships/customXml" Target="../ink/ink363.xml"/><Relationship Id="rId236" Type="http://schemas.openxmlformats.org/officeDocument/2006/relationships/image" Target="../media/image374.png"/><Relationship Id="rId257" Type="http://schemas.openxmlformats.org/officeDocument/2006/relationships/customXml" Target="../ink/ink384.xml"/><Relationship Id="rId278" Type="http://schemas.openxmlformats.org/officeDocument/2006/relationships/image" Target="../media/image395.png"/><Relationship Id="rId303" Type="http://schemas.openxmlformats.org/officeDocument/2006/relationships/customXml" Target="../ink/ink407.xml"/><Relationship Id="rId42" Type="http://schemas.openxmlformats.org/officeDocument/2006/relationships/image" Target="../media/image277.png"/><Relationship Id="rId84" Type="http://schemas.openxmlformats.org/officeDocument/2006/relationships/image" Target="../media/image298.png"/><Relationship Id="rId138" Type="http://schemas.openxmlformats.org/officeDocument/2006/relationships/image" Target="../media/image325.png"/><Relationship Id="rId345" Type="http://schemas.openxmlformats.org/officeDocument/2006/relationships/customXml" Target="../ink/ink428.xml"/><Relationship Id="rId191" Type="http://schemas.openxmlformats.org/officeDocument/2006/relationships/customXml" Target="../ink/ink351.xml"/><Relationship Id="rId205" Type="http://schemas.openxmlformats.org/officeDocument/2006/relationships/customXml" Target="../ink/ink358.xml"/><Relationship Id="rId247" Type="http://schemas.openxmlformats.org/officeDocument/2006/relationships/customXml" Target="../ink/ink379.xml"/><Relationship Id="rId107" Type="http://schemas.openxmlformats.org/officeDocument/2006/relationships/customXml" Target="../ink/ink309.xml"/><Relationship Id="rId289" Type="http://schemas.openxmlformats.org/officeDocument/2006/relationships/customXml" Target="../ink/ink400.xml"/><Relationship Id="rId11" Type="http://schemas.openxmlformats.org/officeDocument/2006/relationships/customXml" Target="../ink/ink261.xml"/><Relationship Id="rId53" Type="http://schemas.openxmlformats.org/officeDocument/2006/relationships/customXml" Target="../ink/ink282.xml"/><Relationship Id="rId149" Type="http://schemas.openxmlformats.org/officeDocument/2006/relationships/customXml" Target="../ink/ink330.xml"/><Relationship Id="rId314" Type="http://schemas.openxmlformats.org/officeDocument/2006/relationships/image" Target="../media/image413.png"/><Relationship Id="rId95" Type="http://schemas.openxmlformats.org/officeDocument/2006/relationships/customXml" Target="../ink/ink303.xml"/><Relationship Id="rId160" Type="http://schemas.openxmlformats.org/officeDocument/2006/relationships/image" Target="../media/image336.png"/><Relationship Id="rId216" Type="http://schemas.openxmlformats.org/officeDocument/2006/relationships/image" Target="../media/image364.png"/><Relationship Id="rId258" Type="http://schemas.openxmlformats.org/officeDocument/2006/relationships/image" Target="../media/image385.png"/><Relationship Id="rId22" Type="http://schemas.openxmlformats.org/officeDocument/2006/relationships/image" Target="../media/image267.png"/><Relationship Id="rId64" Type="http://schemas.openxmlformats.org/officeDocument/2006/relationships/image" Target="../media/image288.png"/><Relationship Id="rId118" Type="http://schemas.openxmlformats.org/officeDocument/2006/relationships/image" Target="../media/image315.png"/><Relationship Id="rId325" Type="http://schemas.openxmlformats.org/officeDocument/2006/relationships/customXml" Target="../ink/ink418.xml"/><Relationship Id="rId171" Type="http://schemas.openxmlformats.org/officeDocument/2006/relationships/customXml" Target="../ink/ink341.xml"/><Relationship Id="rId227" Type="http://schemas.openxmlformats.org/officeDocument/2006/relationships/customXml" Target="../ink/ink369.xml"/><Relationship Id="rId269" Type="http://schemas.openxmlformats.org/officeDocument/2006/relationships/customXml" Target="../ink/ink390.xml"/><Relationship Id="rId33" Type="http://schemas.openxmlformats.org/officeDocument/2006/relationships/customXml" Target="../ink/ink272.xml"/><Relationship Id="rId129" Type="http://schemas.openxmlformats.org/officeDocument/2006/relationships/customXml" Target="../ink/ink320.xml"/><Relationship Id="rId280" Type="http://schemas.openxmlformats.org/officeDocument/2006/relationships/image" Target="../media/image396.png"/><Relationship Id="rId336" Type="http://schemas.openxmlformats.org/officeDocument/2006/relationships/image" Target="../media/image424.png"/><Relationship Id="rId75" Type="http://schemas.openxmlformats.org/officeDocument/2006/relationships/customXml" Target="../ink/ink293.xml"/><Relationship Id="rId140" Type="http://schemas.openxmlformats.org/officeDocument/2006/relationships/image" Target="../media/image326.png"/><Relationship Id="rId182" Type="http://schemas.openxmlformats.org/officeDocument/2006/relationships/image" Target="../media/image347.png"/><Relationship Id="rId6" Type="http://schemas.openxmlformats.org/officeDocument/2006/relationships/image" Target="../media/image13.png"/><Relationship Id="rId238" Type="http://schemas.openxmlformats.org/officeDocument/2006/relationships/image" Target="../media/image375.png"/><Relationship Id="rId291" Type="http://schemas.openxmlformats.org/officeDocument/2006/relationships/customXml" Target="../ink/ink401.xml"/><Relationship Id="rId305" Type="http://schemas.openxmlformats.org/officeDocument/2006/relationships/customXml" Target="../ink/ink408.xml"/><Relationship Id="rId347" Type="http://schemas.openxmlformats.org/officeDocument/2006/relationships/customXml" Target="../ink/ink429.xml"/><Relationship Id="rId44" Type="http://schemas.openxmlformats.org/officeDocument/2006/relationships/image" Target="../media/image278.png"/><Relationship Id="rId86" Type="http://schemas.openxmlformats.org/officeDocument/2006/relationships/image" Target="../media/image299.png"/><Relationship Id="rId151" Type="http://schemas.openxmlformats.org/officeDocument/2006/relationships/customXml" Target="../ink/ink331.xml"/><Relationship Id="rId193" Type="http://schemas.openxmlformats.org/officeDocument/2006/relationships/customXml" Target="../ink/ink352.xml"/><Relationship Id="rId207" Type="http://schemas.openxmlformats.org/officeDocument/2006/relationships/customXml" Target="../ink/ink359.xml"/><Relationship Id="rId249" Type="http://schemas.openxmlformats.org/officeDocument/2006/relationships/customXml" Target="../ink/ink380.xml"/><Relationship Id="rId13" Type="http://schemas.openxmlformats.org/officeDocument/2006/relationships/customXml" Target="../ink/ink262.xml"/><Relationship Id="rId109" Type="http://schemas.openxmlformats.org/officeDocument/2006/relationships/customXml" Target="../ink/ink310.xml"/><Relationship Id="rId260" Type="http://schemas.openxmlformats.org/officeDocument/2006/relationships/image" Target="../media/image386.png"/><Relationship Id="rId316" Type="http://schemas.openxmlformats.org/officeDocument/2006/relationships/image" Target="../media/image414.png"/><Relationship Id="rId55" Type="http://schemas.openxmlformats.org/officeDocument/2006/relationships/customXml" Target="../ink/ink283.xml"/><Relationship Id="rId97" Type="http://schemas.openxmlformats.org/officeDocument/2006/relationships/customXml" Target="../ink/ink304.xml"/><Relationship Id="rId120" Type="http://schemas.openxmlformats.org/officeDocument/2006/relationships/image" Target="../media/image316.png"/><Relationship Id="rId162" Type="http://schemas.openxmlformats.org/officeDocument/2006/relationships/image" Target="../media/image337.png"/><Relationship Id="rId218" Type="http://schemas.openxmlformats.org/officeDocument/2006/relationships/image" Target="../media/image365.png"/><Relationship Id="rId271" Type="http://schemas.openxmlformats.org/officeDocument/2006/relationships/customXml" Target="../ink/ink391.xml"/><Relationship Id="rId24" Type="http://schemas.openxmlformats.org/officeDocument/2006/relationships/image" Target="../media/image268.png"/><Relationship Id="rId66" Type="http://schemas.openxmlformats.org/officeDocument/2006/relationships/image" Target="../media/image289.png"/><Relationship Id="rId131" Type="http://schemas.openxmlformats.org/officeDocument/2006/relationships/customXml" Target="../ink/ink321.xml"/><Relationship Id="rId327" Type="http://schemas.openxmlformats.org/officeDocument/2006/relationships/customXml" Target="../ink/ink419.xml"/><Relationship Id="rId173" Type="http://schemas.openxmlformats.org/officeDocument/2006/relationships/customXml" Target="../ink/ink342.xml"/><Relationship Id="rId229" Type="http://schemas.openxmlformats.org/officeDocument/2006/relationships/customXml" Target="../ink/ink370.xml"/><Relationship Id="rId240" Type="http://schemas.openxmlformats.org/officeDocument/2006/relationships/image" Target="../media/image376.png"/><Relationship Id="rId35" Type="http://schemas.openxmlformats.org/officeDocument/2006/relationships/customXml" Target="../ink/ink273.xml"/><Relationship Id="rId77" Type="http://schemas.openxmlformats.org/officeDocument/2006/relationships/customXml" Target="../ink/ink294.xml"/><Relationship Id="rId100" Type="http://schemas.openxmlformats.org/officeDocument/2006/relationships/image" Target="../media/image306.png"/><Relationship Id="rId282" Type="http://schemas.openxmlformats.org/officeDocument/2006/relationships/image" Target="../media/image397.png"/><Relationship Id="rId338" Type="http://schemas.openxmlformats.org/officeDocument/2006/relationships/image" Target="../media/image4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Revision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Wrappers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A9464A-3C96-4DEA-85FF-E292A775A497}"/>
              </a:ext>
            </a:extLst>
          </p:cNvPr>
          <p:cNvGrpSpPr/>
          <p:nvPr/>
        </p:nvGrpSpPr>
        <p:grpSpPr>
          <a:xfrm>
            <a:off x="2102040" y="3524230"/>
            <a:ext cx="987120" cy="370080"/>
            <a:chOff x="2102040" y="3524230"/>
            <a:chExt cx="98712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4A538DA-34DF-4776-99EA-FCFFC635C93B}"/>
                    </a:ext>
                  </a:extLst>
                </p14:cNvPr>
                <p14:cNvContentPartPr/>
                <p14:nvPr/>
              </p14:nvContentPartPr>
              <p14:xfrm>
                <a:off x="2137680" y="3755350"/>
                <a:ext cx="192960" cy="7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4A538DA-34DF-4776-99EA-FCFFC635C9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19680" y="3737710"/>
                  <a:ext cx="228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E54F08-8120-4D55-AA27-505C03CE8835}"/>
                    </a:ext>
                  </a:extLst>
                </p14:cNvPr>
                <p14:cNvContentPartPr/>
                <p14:nvPr/>
              </p14:nvContentPartPr>
              <p14:xfrm>
                <a:off x="2102040" y="3836350"/>
                <a:ext cx="190080" cy="9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E54F08-8120-4D55-AA27-505C03CE88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4400" y="3818350"/>
                  <a:ext cx="225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E4CB57E-9362-4A8B-93A5-7514315E6B95}"/>
                    </a:ext>
                  </a:extLst>
                </p14:cNvPr>
                <p14:cNvContentPartPr/>
                <p14:nvPr/>
              </p14:nvContentPartPr>
              <p14:xfrm>
                <a:off x="2314080" y="3698830"/>
                <a:ext cx="92160" cy="195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E4CB57E-9362-4A8B-93A5-7514315E6B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96080" y="3680830"/>
                  <a:ext cx="127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B7EAD8-F4C0-47A0-9C0C-A35B32A90A7F}"/>
                    </a:ext>
                  </a:extLst>
                </p14:cNvPr>
                <p14:cNvContentPartPr/>
                <p14:nvPr/>
              </p14:nvContentPartPr>
              <p14:xfrm>
                <a:off x="2367000" y="3714670"/>
                <a:ext cx="99360" cy="177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B7EAD8-F4C0-47A0-9C0C-A35B32A90A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49000" y="3697030"/>
                  <a:ext cx="1350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B4D2EF6-B2B3-4CD8-A190-8F4D41172DB8}"/>
                    </a:ext>
                  </a:extLst>
                </p14:cNvPr>
                <p14:cNvContentPartPr/>
                <p14:nvPr/>
              </p14:nvContentPartPr>
              <p14:xfrm>
                <a:off x="2824920" y="3578230"/>
                <a:ext cx="264240" cy="171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B4D2EF6-B2B3-4CD8-A190-8F4D41172D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07280" y="3560590"/>
                  <a:ext cx="299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70BB9C-1725-47FD-AD9E-E66E44074BE3}"/>
                    </a:ext>
                  </a:extLst>
                </p14:cNvPr>
                <p14:cNvContentPartPr/>
                <p14:nvPr/>
              </p14:nvContentPartPr>
              <p14:xfrm>
                <a:off x="2863080" y="3638710"/>
                <a:ext cx="24840" cy="63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70BB9C-1725-47FD-AD9E-E66E44074B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45440" y="3621070"/>
                  <a:ext cx="60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4CE4FE-7063-4698-BED1-77A8CAE758A5}"/>
                    </a:ext>
                  </a:extLst>
                </p14:cNvPr>
                <p14:cNvContentPartPr/>
                <p14:nvPr/>
              </p14:nvContentPartPr>
              <p14:xfrm>
                <a:off x="3006360" y="3524230"/>
                <a:ext cx="5760" cy="2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4CE4FE-7063-4698-BED1-77A8CAE758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88360" y="3506230"/>
                  <a:ext cx="41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4068A41-ADF3-4023-851A-F9E3FD266C57}"/>
                    </a:ext>
                  </a:extLst>
                </p14:cNvPr>
                <p14:cNvContentPartPr/>
                <p14:nvPr/>
              </p14:nvContentPartPr>
              <p14:xfrm>
                <a:off x="2684160" y="3657430"/>
                <a:ext cx="14760" cy="14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4068A41-ADF3-4023-851A-F9E3FD266C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6520" y="3639790"/>
                  <a:ext cx="50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9D0FF4-6636-4B6A-B2BE-6DDFB7661FC3}"/>
                    </a:ext>
                  </a:extLst>
                </p14:cNvPr>
                <p14:cNvContentPartPr/>
                <p14:nvPr/>
              </p14:nvContentPartPr>
              <p14:xfrm>
                <a:off x="2553840" y="3605590"/>
                <a:ext cx="224640" cy="119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9D0FF4-6636-4B6A-B2BE-6DDFB7661F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35840" y="3587590"/>
                  <a:ext cx="260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AE05B1-8449-4BE3-8250-B3DE6DF28277}"/>
                    </a:ext>
                  </a:extLst>
                </p14:cNvPr>
                <p14:cNvContentPartPr/>
                <p14:nvPr/>
              </p14:nvContentPartPr>
              <p14:xfrm>
                <a:off x="2675520" y="3534670"/>
                <a:ext cx="24120" cy="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AE05B1-8449-4BE3-8250-B3DE6DF282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57880" y="3517030"/>
                  <a:ext cx="59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8503B1-7CC5-4808-8AB4-AA943D38B0CB}"/>
                    </a:ext>
                  </a:extLst>
                </p14:cNvPr>
                <p14:cNvContentPartPr/>
                <p14:nvPr/>
              </p14:nvContentPartPr>
              <p14:xfrm>
                <a:off x="2670480" y="3645550"/>
                <a:ext cx="37440" cy="37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8503B1-7CC5-4808-8AB4-AA943D38B0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52480" y="3627910"/>
                  <a:ext cx="7308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003312-BB19-496B-8E92-BAB0C1C25C5C}"/>
                  </a:ext>
                </a:extLst>
              </p14:cNvPr>
              <p14:cNvContentPartPr/>
              <p14:nvPr/>
            </p14:nvContentPartPr>
            <p14:xfrm>
              <a:off x="-1656720" y="40879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003312-BB19-496B-8E92-BAB0C1C25C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1674720" y="3907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6F9D957-098C-4D55-A87F-6EFBEE5E4335}"/>
                  </a:ext>
                </a:extLst>
              </p14:cNvPr>
              <p14:cNvContentPartPr/>
              <p14:nvPr/>
            </p14:nvContentPartPr>
            <p14:xfrm>
              <a:off x="-2008440" y="59023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6F9D957-098C-4D55-A87F-6EFBEE5E43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2026080" y="57223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736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all arguments are passed by value in Java, how can we solve problems like the following:</a:t>
            </a:r>
          </a:p>
          <a:p>
            <a:r>
              <a:rPr lang="en-US" b="1" dirty="0"/>
              <a:t>Example</a:t>
            </a:r>
            <a:r>
              <a:rPr lang="en-US" dirty="0"/>
              <a:t>: we want to write a method </a:t>
            </a:r>
            <a:r>
              <a:rPr lang="en-US" dirty="0" err="1"/>
              <a:t>checkModify</a:t>
            </a:r>
            <a:r>
              <a:rPr lang="en-US" dirty="0"/>
              <a:t> that takes as input an integer parameter n and performs the following:</a:t>
            </a:r>
          </a:p>
          <a:p>
            <a:pPr lvl="1"/>
            <a:r>
              <a:rPr lang="en-US" dirty="0"/>
              <a:t>If n is odd, the method returns false.</a:t>
            </a:r>
          </a:p>
          <a:p>
            <a:pPr lvl="1"/>
            <a:r>
              <a:rPr lang="en-US" dirty="0"/>
              <a:t>If n is even, the method returns true and changes n to n/2.</a:t>
            </a:r>
          </a:p>
          <a:p>
            <a:r>
              <a:rPr lang="en-US" dirty="0"/>
              <a:t>Since the return statement returns a </a:t>
            </a:r>
            <a:r>
              <a:rPr lang="en-US" dirty="0" err="1"/>
              <a:t>boolean</a:t>
            </a:r>
            <a:r>
              <a:rPr lang="en-US" dirty="0"/>
              <a:t>, we cannot return the value n/2. </a:t>
            </a:r>
          </a:p>
          <a:p>
            <a:r>
              <a:rPr lang="en-US" dirty="0"/>
              <a:t>One possible solution is to use wrappers (not Java wrappers).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B67F8C-ACC3-4187-B934-D98679658B51}"/>
                  </a:ext>
                </a:extLst>
              </p14:cNvPr>
              <p14:cNvContentPartPr/>
              <p14:nvPr/>
            </p14:nvContentPartPr>
            <p14:xfrm>
              <a:off x="3931153" y="1798247"/>
              <a:ext cx="3382560" cy="267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B67F8C-ACC3-4187-B934-D98679658B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2513" y="1789607"/>
                <a:ext cx="34002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1D0542-03BE-4A57-8629-49CF03134FBC}"/>
                  </a:ext>
                </a:extLst>
              </p14:cNvPr>
              <p14:cNvContentPartPr/>
              <p14:nvPr/>
            </p14:nvContentPartPr>
            <p14:xfrm>
              <a:off x="1134313" y="2203967"/>
              <a:ext cx="4615560" cy="177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1D0542-03BE-4A57-8629-49CF03134F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5673" y="2195327"/>
                <a:ext cx="463320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6E4C7FD-0C77-4ABB-A52E-D5D831925068}"/>
              </a:ext>
            </a:extLst>
          </p:cNvPr>
          <p:cNvGrpSpPr/>
          <p:nvPr/>
        </p:nvGrpSpPr>
        <p:grpSpPr>
          <a:xfrm>
            <a:off x="2661073" y="5684807"/>
            <a:ext cx="2164680" cy="591120"/>
            <a:chOff x="2661073" y="5684807"/>
            <a:chExt cx="2164680" cy="59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6FE574-28B2-49C1-936D-3FCB6850E356}"/>
                    </a:ext>
                  </a:extLst>
                </p14:cNvPr>
                <p14:cNvContentPartPr/>
                <p14:nvPr/>
              </p14:nvContentPartPr>
              <p14:xfrm>
                <a:off x="2768713" y="5762927"/>
                <a:ext cx="82440" cy="121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6FE574-28B2-49C1-936D-3FCB6850E3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50713" y="5744927"/>
                  <a:ext cx="118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4C8229-3183-4653-83A8-23FB5A5E289A}"/>
                    </a:ext>
                  </a:extLst>
                </p14:cNvPr>
                <p14:cNvContentPartPr/>
                <p14:nvPr/>
              </p14:nvContentPartPr>
              <p14:xfrm>
                <a:off x="3018913" y="5684807"/>
                <a:ext cx="76680" cy="215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4C8229-3183-4653-83A8-23FB5A5E28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00913" y="5667167"/>
                  <a:ext cx="1123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F6AD3E-0A06-4619-A231-C0CB7838E8E0}"/>
                    </a:ext>
                  </a:extLst>
                </p14:cNvPr>
                <p14:cNvContentPartPr/>
                <p14:nvPr/>
              </p14:nvContentPartPr>
              <p14:xfrm>
                <a:off x="2942953" y="5711087"/>
                <a:ext cx="37080" cy="94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F6AD3E-0A06-4619-A231-C0CB7838E8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24953" y="5693447"/>
                  <a:ext cx="72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DBD8FF-7E7B-48B8-85EB-FE184199C09F}"/>
                    </a:ext>
                  </a:extLst>
                </p14:cNvPr>
                <p14:cNvContentPartPr/>
                <p14:nvPr/>
              </p14:nvContentPartPr>
              <p14:xfrm>
                <a:off x="3116833" y="5761127"/>
                <a:ext cx="71280" cy="92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DBD8FF-7E7B-48B8-85EB-FE184199C0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99193" y="5743127"/>
                  <a:ext cx="106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573EA3-5E42-4F50-B6E3-D9E6CD576B48}"/>
                    </a:ext>
                  </a:extLst>
                </p14:cNvPr>
                <p14:cNvContentPartPr/>
                <p14:nvPr/>
              </p14:nvContentPartPr>
              <p14:xfrm>
                <a:off x="3286033" y="5726207"/>
                <a:ext cx="128880" cy="160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573EA3-5E42-4F50-B6E3-D9E6CD576B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68033" y="5708567"/>
                  <a:ext cx="164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56F03C-37BE-4150-AB1A-3AED9148BD36}"/>
                    </a:ext>
                  </a:extLst>
                </p14:cNvPr>
                <p14:cNvContentPartPr/>
                <p14:nvPr/>
              </p14:nvContentPartPr>
              <p14:xfrm>
                <a:off x="3497353" y="5749967"/>
                <a:ext cx="115920" cy="11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56F03C-37BE-4150-AB1A-3AED9148BD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79713" y="5732327"/>
                  <a:ext cx="151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6400C4-4288-4563-ABB1-1974F999FB20}"/>
                    </a:ext>
                  </a:extLst>
                </p14:cNvPr>
                <p14:cNvContentPartPr/>
                <p14:nvPr/>
              </p14:nvContentPartPr>
              <p14:xfrm>
                <a:off x="3503833" y="5810447"/>
                <a:ext cx="163800" cy="32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6400C4-4288-4563-ABB1-1974F999FB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86193" y="5792447"/>
                  <a:ext cx="199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92545C-4C3C-4A5F-AE8B-FC14C4C7266C}"/>
                    </a:ext>
                  </a:extLst>
                </p14:cNvPr>
                <p14:cNvContentPartPr/>
                <p14:nvPr/>
              </p14:nvContentPartPr>
              <p14:xfrm>
                <a:off x="3747553" y="5721527"/>
                <a:ext cx="125640" cy="146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92545C-4C3C-4A5F-AE8B-FC14C4C726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9553" y="5703527"/>
                  <a:ext cx="161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2B25F4-48C9-4F41-B19D-E46FBF0A92BC}"/>
                    </a:ext>
                  </a:extLst>
                </p14:cNvPr>
                <p14:cNvContentPartPr/>
                <p14:nvPr/>
              </p14:nvContentPartPr>
              <p14:xfrm>
                <a:off x="4200073" y="5688047"/>
                <a:ext cx="153720" cy="148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2B25F4-48C9-4F41-B19D-E46FBF0A92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82433" y="5670407"/>
                  <a:ext cx="189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2BB305-F8F4-42BA-B0D9-2F968E2E6CB7}"/>
                    </a:ext>
                  </a:extLst>
                </p14:cNvPr>
                <p14:cNvContentPartPr/>
                <p14:nvPr/>
              </p14:nvContentPartPr>
              <p14:xfrm>
                <a:off x="4362073" y="5709647"/>
                <a:ext cx="437040" cy="151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2BB305-F8F4-42BA-B0D9-2F968E2E6C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44073" y="5691647"/>
                  <a:ext cx="472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65A8D9-0DC1-473C-9B09-8C8F342F02E5}"/>
                    </a:ext>
                  </a:extLst>
                </p14:cNvPr>
                <p14:cNvContentPartPr/>
                <p14:nvPr/>
              </p14:nvContentPartPr>
              <p14:xfrm>
                <a:off x="2661073" y="6114287"/>
                <a:ext cx="116640" cy="161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65A8D9-0DC1-473C-9B09-8C8F342F02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3073" y="6096647"/>
                  <a:ext cx="152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241EB5-56A1-4876-9E4C-CFEC89CE7F20}"/>
                    </a:ext>
                  </a:extLst>
                </p14:cNvPr>
                <p14:cNvContentPartPr/>
                <p14:nvPr/>
              </p14:nvContentPartPr>
              <p14:xfrm>
                <a:off x="2943673" y="6077207"/>
                <a:ext cx="66240" cy="195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241EB5-56A1-4876-9E4C-CFEC89CE7F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25673" y="6059567"/>
                  <a:ext cx="1018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11E599-6141-4C38-BEB6-8341E5711FA0}"/>
                    </a:ext>
                  </a:extLst>
                </p14:cNvPr>
                <p14:cNvContentPartPr/>
                <p14:nvPr/>
              </p14:nvContentPartPr>
              <p14:xfrm>
                <a:off x="2844673" y="6081167"/>
                <a:ext cx="68400" cy="86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11E599-6141-4C38-BEB6-8341E5711F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26673" y="6063527"/>
                  <a:ext cx="104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47348E-5D3D-489F-B9C7-0A0B487B4AA7}"/>
                    </a:ext>
                  </a:extLst>
                </p14:cNvPr>
                <p14:cNvContentPartPr/>
                <p14:nvPr/>
              </p14:nvContentPartPr>
              <p14:xfrm>
                <a:off x="3061033" y="6129047"/>
                <a:ext cx="93600" cy="117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47348E-5D3D-489F-B9C7-0A0B487B4AA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43393" y="6111407"/>
                  <a:ext cx="129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1B63B9-FB0D-45ED-BCC6-03F5EBD5CACB}"/>
                    </a:ext>
                  </a:extLst>
                </p14:cNvPr>
                <p14:cNvContentPartPr/>
                <p14:nvPr/>
              </p14:nvContentPartPr>
              <p14:xfrm>
                <a:off x="3230953" y="6077927"/>
                <a:ext cx="179640" cy="15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1B63B9-FB0D-45ED-BCC6-03F5EBD5CA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13313" y="6060287"/>
                  <a:ext cx="215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3F767F-471E-4143-96C1-D2F3199C9790}"/>
                    </a:ext>
                  </a:extLst>
                </p14:cNvPr>
                <p14:cNvContentPartPr/>
                <p14:nvPr/>
              </p14:nvContentPartPr>
              <p14:xfrm>
                <a:off x="3442993" y="6095567"/>
                <a:ext cx="147600" cy="96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3F767F-471E-4143-96C1-D2F3199C97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25353" y="6077567"/>
                  <a:ext cx="183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B9ED5B-CA81-4FED-9FDA-F4E14C22418F}"/>
                    </a:ext>
                  </a:extLst>
                </p14:cNvPr>
                <p14:cNvContentPartPr/>
                <p14:nvPr/>
              </p14:nvContentPartPr>
              <p14:xfrm>
                <a:off x="3519673" y="6156407"/>
                <a:ext cx="142560" cy="36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B9ED5B-CA81-4FED-9FDA-F4E14C2241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01673" y="6138407"/>
                  <a:ext cx="178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1ADD527-B489-40C4-94A3-88BA2E97C378}"/>
                    </a:ext>
                  </a:extLst>
                </p14:cNvPr>
                <p14:cNvContentPartPr/>
                <p14:nvPr/>
              </p14:nvContentPartPr>
              <p14:xfrm>
                <a:off x="3714433" y="5985047"/>
                <a:ext cx="67320" cy="169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1ADD527-B489-40C4-94A3-88BA2E97C3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96433" y="5967047"/>
                  <a:ext cx="102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AC4B86-6378-49FF-8E84-6E37DB53754B}"/>
                    </a:ext>
                  </a:extLst>
                </p14:cNvPr>
                <p14:cNvContentPartPr/>
                <p14:nvPr/>
              </p14:nvContentPartPr>
              <p14:xfrm>
                <a:off x="4271353" y="6012047"/>
                <a:ext cx="112680" cy="141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AC4B86-6378-49FF-8E84-6E37DB5375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3353" y="5994407"/>
                  <a:ext cx="148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4B807A6-FCD9-4E6A-9A38-1B4FE6768155}"/>
                    </a:ext>
                  </a:extLst>
                </p14:cNvPr>
                <p14:cNvContentPartPr/>
                <p14:nvPr/>
              </p14:nvContentPartPr>
              <p14:xfrm>
                <a:off x="4434073" y="5986487"/>
                <a:ext cx="177840" cy="170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4B807A6-FCD9-4E6A-9A38-1B4FE67681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16073" y="5968847"/>
                  <a:ext cx="213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E95A59-9E3C-4150-BDF3-A7B14AE5C7AB}"/>
                    </a:ext>
                  </a:extLst>
                </p14:cNvPr>
                <p14:cNvContentPartPr/>
                <p14:nvPr/>
              </p14:nvContentPartPr>
              <p14:xfrm>
                <a:off x="4656553" y="5955167"/>
                <a:ext cx="169200" cy="18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E95A59-9E3C-4150-BDF3-A7B14AE5C7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38553" y="5937527"/>
                  <a:ext cx="20484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0059023-C139-45B3-8D18-AC8D9E4C40F4}"/>
                  </a:ext>
                </a:extLst>
              </p14:cNvPr>
              <p14:cNvContentPartPr/>
              <p14:nvPr/>
            </p14:nvContentPartPr>
            <p14:xfrm>
              <a:off x="1075633" y="3763847"/>
              <a:ext cx="3871440" cy="46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0059023-C139-45B3-8D18-AC8D9E4C40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21633" y="3656207"/>
                <a:ext cx="39790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3D52D6C-3D4C-47EF-A639-2D482184A995}"/>
                  </a:ext>
                </a:extLst>
              </p14:cNvPr>
              <p14:cNvContentPartPr/>
              <p14:nvPr/>
            </p14:nvContentPartPr>
            <p14:xfrm>
              <a:off x="1034593" y="4139687"/>
              <a:ext cx="6363360" cy="74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3D52D6C-3D4C-47EF-A639-2D482184A99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0953" y="4032047"/>
                <a:ext cx="64710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E982DD7-A942-4DF0-872D-1DA3B58EDEFD}"/>
                  </a:ext>
                </a:extLst>
              </p14:cNvPr>
              <p14:cNvContentPartPr/>
              <p14:nvPr/>
            </p14:nvContentPartPr>
            <p14:xfrm>
              <a:off x="10279033" y="1681607"/>
              <a:ext cx="720" cy="4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E982DD7-A942-4DF0-872D-1DA3B58EDE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61393" y="1663967"/>
                <a:ext cx="363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1F788EA-6969-4309-9243-F8437F0B01ED}"/>
                  </a:ext>
                </a:extLst>
              </p14:cNvPr>
              <p14:cNvContentPartPr/>
              <p14:nvPr/>
            </p14:nvContentPartPr>
            <p14:xfrm>
              <a:off x="5679673" y="4715327"/>
              <a:ext cx="1216800" cy="77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1F788EA-6969-4309-9243-F8437F0B01E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61673" y="4697327"/>
                <a:ext cx="12524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C901C96-BEE6-444E-B727-A5FD07F2971E}"/>
                  </a:ext>
                </a:extLst>
              </p14:cNvPr>
              <p14:cNvContentPartPr/>
              <p14:nvPr/>
            </p14:nvContentPartPr>
            <p14:xfrm>
              <a:off x="723193" y="5063447"/>
              <a:ext cx="2597040" cy="93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C901C96-BEE6-444E-B727-A5FD07F2971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5553" y="5045447"/>
                <a:ext cx="263268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1F52986-05F8-4756-AC1C-9760E6F6C3AA}"/>
              </a:ext>
            </a:extLst>
          </p:cNvPr>
          <p:cNvGrpSpPr/>
          <p:nvPr/>
        </p:nvGrpSpPr>
        <p:grpSpPr>
          <a:xfrm>
            <a:off x="5012233" y="5488607"/>
            <a:ext cx="1236600" cy="113400"/>
            <a:chOff x="5012233" y="5488607"/>
            <a:chExt cx="123660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3A46D4-4554-4A3D-9CA6-3D408B9CF0F5}"/>
                    </a:ext>
                  </a:extLst>
                </p14:cNvPr>
                <p14:cNvContentPartPr/>
                <p14:nvPr/>
              </p14:nvContentPartPr>
              <p14:xfrm>
                <a:off x="5021593" y="5541887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3A46D4-4554-4A3D-9CA6-3D408B9CF0F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03593" y="55238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C97E63-AF1F-44EA-9634-981B6033F9A5}"/>
                    </a:ext>
                  </a:extLst>
                </p14:cNvPr>
                <p14:cNvContentPartPr/>
                <p14:nvPr/>
              </p14:nvContentPartPr>
              <p14:xfrm>
                <a:off x="5075953" y="5488607"/>
                <a:ext cx="1172880" cy="113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C97E63-AF1F-44EA-9634-981B6033F9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57953" y="5470967"/>
                  <a:ext cx="1208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05994F-3623-4D2F-AE33-31A0BB463675}"/>
                    </a:ext>
                  </a:extLst>
                </p14:cNvPr>
                <p14:cNvContentPartPr/>
                <p14:nvPr/>
              </p14:nvContentPartPr>
              <p14:xfrm>
                <a:off x="5012233" y="5568887"/>
                <a:ext cx="54720" cy="19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05994F-3623-4D2F-AE33-31A0BB4636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94593" y="5550887"/>
                  <a:ext cx="90360" cy="5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248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and use of a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txBody>
          <a:bodyPr/>
          <a:lstStyle/>
          <a:p>
            <a:r>
              <a:rPr lang="en-US" dirty="0"/>
              <a:t>A wrapper is a class that is used to store an object of a certain type and hence allows modifying the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2924944"/>
            <a:ext cx="8316416" cy="255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488615-ADFE-48A9-B3C5-E738D639949C}"/>
                  </a:ext>
                </a:extLst>
              </p14:cNvPr>
              <p14:cNvContentPartPr/>
              <p14:nvPr/>
            </p14:nvContentPartPr>
            <p14:xfrm>
              <a:off x="2063833" y="3220967"/>
              <a:ext cx="1381680" cy="1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488615-ADFE-48A9-B3C5-E738D63994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5833" y="3202967"/>
                <a:ext cx="141732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03D6D07-F1F4-4B2A-9D21-7EE706B1C2B8}"/>
              </a:ext>
            </a:extLst>
          </p:cNvPr>
          <p:cNvGrpSpPr/>
          <p:nvPr/>
        </p:nvGrpSpPr>
        <p:grpSpPr>
          <a:xfrm>
            <a:off x="2077153" y="3634967"/>
            <a:ext cx="1049040" cy="38160"/>
            <a:chOff x="2077153" y="3634967"/>
            <a:chExt cx="1049040" cy="3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5FF2F6-71F9-44A4-B128-2A65C08F6BC6}"/>
                    </a:ext>
                  </a:extLst>
                </p14:cNvPr>
                <p14:cNvContentPartPr/>
                <p14:nvPr/>
              </p14:nvContentPartPr>
              <p14:xfrm>
                <a:off x="2077153" y="3641807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5FF2F6-71F9-44A4-B128-2A65C08F6B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59153" y="3624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0F33B1-7F21-4DA0-8358-5C21BC747857}"/>
                    </a:ext>
                  </a:extLst>
                </p14:cNvPr>
                <p14:cNvContentPartPr/>
                <p14:nvPr/>
              </p14:nvContentPartPr>
              <p14:xfrm>
                <a:off x="2157073" y="3638927"/>
                <a:ext cx="51840" cy="9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0F33B1-7F21-4DA0-8358-5C21BC7478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39433" y="3620927"/>
                  <a:ext cx="87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97EC2C-E6A3-4E8D-AC9E-FC34A8353EF0}"/>
                    </a:ext>
                  </a:extLst>
                </p14:cNvPr>
                <p14:cNvContentPartPr/>
                <p14:nvPr/>
              </p14:nvContentPartPr>
              <p14:xfrm>
                <a:off x="2265793" y="3634967"/>
                <a:ext cx="860400" cy="13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97EC2C-E6A3-4E8D-AC9E-FC34A8353EF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47793" y="3617327"/>
                  <a:ext cx="896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2DF541-396B-45F4-9952-6B581C0A5300}"/>
                    </a:ext>
                  </a:extLst>
                </p14:cNvPr>
                <p14:cNvContentPartPr/>
                <p14:nvPr/>
              </p14:nvContentPartPr>
              <p14:xfrm>
                <a:off x="2104873" y="3667367"/>
                <a:ext cx="250200" cy="5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2DF541-396B-45F4-9952-6B581C0A53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86873" y="3649727"/>
                  <a:ext cx="28584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CFC6B4-EA81-4CF0-836D-744CF60DB707}"/>
                  </a:ext>
                </a:extLst>
              </p14:cNvPr>
              <p14:cNvContentPartPr/>
              <p14:nvPr/>
            </p14:nvContentPartPr>
            <p14:xfrm>
              <a:off x="1776553" y="3854567"/>
              <a:ext cx="720360" cy="7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CFC6B4-EA81-4CF0-836D-744CF60DB7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58913" y="3836567"/>
                <a:ext cx="7560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4370DB-E07A-4C16-BB70-D488B346B69F}"/>
                  </a:ext>
                </a:extLst>
              </p14:cNvPr>
              <p14:cNvContentPartPr/>
              <p14:nvPr/>
            </p14:nvContentPartPr>
            <p14:xfrm>
              <a:off x="2983993" y="4105127"/>
              <a:ext cx="590760" cy="18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4370DB-E07A-4C16-BB70-D488B346B69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66353" y="4087487"/>
                <a:ext cx="6264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598639-3F83-4962-8E89-C04F0F0B42CF}"/>
                  </a:ext>
                </a:extLst>
              </p14:cNvPr>
              <p14:cNvContentPartPr/>
              <p14:nvPr/>
            </p14:nvContentPartPr>
            <p14:xfrm>
              <a:off x="2268313" y="4538927"/>
              <a:ext cx="1101960" cy="33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598639-3F83-4962-8E89-C04F0F0B42C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50313" y="4521287"/>
                <a:ext cx="11376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700AF1-06D0-4A4D-BCA7-5379606A8260}"/>
                  </a:ext>
                </a:extLst>
              </p14:cNvPr>
              <p14:cNvContentPartPr/>
              <p14:nvPr/>
            </p14:nvContentPartPr>
            <p14:xfrm>
              <a:off x="1286953" y="4761407"/>
              <a:ext cx="1553760" cy="41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700AF1-06D0-4A4D-BCA7-5379606A82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69313" y="4743407"/>
                <a:ext cx="158940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1A21CEE-22D0-42C0-B020-8000A9223121}"/>
              </a:ext>
            </a:extLst>
          </p:cNvPr>
          <p:cNvGrpSpPr/>
          <p:nvPr/>
        </p:nvGrpSpPr>
        <p:grpSpPr>
          <a:xfrm>
            <a:off x="940273" y="5319407"/>
            <a:ext cx="1357560" cy="539640"/>
            <a:chOff x="940273" y="5319407"/>
            <a:chExt cx="1357560" cy="5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45643C-6DAC-4019-9625-77A9B12F6653}"/>
                    </a:ext>
                  </a:extLst>
                </p14:cNvPr>
                <p14:cNvContentPartPr/>
                <p14:nvPr/>
              </p14:nvContentPartPr>
              <p14:xfrm>
                <a:off x="940273" y="5378087"/>
                <a:ext cx="106560" cy="98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45643C-6DAC-4019-9625-77A9B12F665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2273" y="5360087"/>
                  <a:ext cx="142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E91E64-EF81-4885-8F04-A6F68342AB77}"/>
                    </a:ext>
                  </a:extLst>
                </p14:cNvPr>
                <p14:cNvContentPartPr/>
                <p14:nvPr/>
              </p14:nvContentPartPr>
              <p14:xfrm>
                <a:off x="1086073" y="5379527"/>
                <a:ext cx="214200" cy="119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E91E64-EF81-4885-8F04-A6F68342AB7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8073" y="5361887"/>
                  <a:ext cx="249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9690CA-1D6A-44DE-88EF-49D6B51A2B02}"/>
                    </a:ext>
                  </a:extLst>
                </p14:cNvPr>
                <p14:cNvContentPartPr/>
                <p14:nvPr/>
              </p14:nvContentPartPr>
              <p14:xfrm>
                <a:off x="1268953" y="5393207"/>
                <a:ext cx="135720" cy="229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9690CA-1D6A-44DE-88EF-49D6B51A2B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50953" y="5375567"/>
                  <a:ext cx="171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D18DD2-F32D-4B78-BDEF-3664A5E15DD6}"/>
                    </a:ext>
                  </a:extLst>
                </p14:cNvPr>
                <p14:cNvContentPartPr/>
                <p14:nvPr/>
              </p14:nvContentPartPr>
              <p14:xfrm>
                <a:off x="1530673" y="5329127"/>
                <a:ext cx="115200" cy="185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D18DD2-F32D-4B78-BDEF-3664A5E15D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12673" y="5311487"/>
                  <a:ext cx="150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447E8B-984B-4886-8280-C02B8FA0DFD3}"/>
                    </a:ext>
                  </a:extLst>
                </p14:cNvPr>
                <p14:cNvContentPartPr/>
                <p14:nvPr/>
              </p14:nvContentPartPr>
              <p14:xfrm>
                <a:off x="1721833" y="5412647"/>
                <a:ext cx="15120" cy="74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447E8B-984B-4886-8280-C02B8FA0DFD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03833" y="5394647"/>
                  <a:ext cx="50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79AC32-98ED-48D2-9764-0AE332012511}"/>
                    </a:ext>
                  </a:extLst>
                </p14:cNvPr>
                <p14:cNvContentPartPr/>
                <p14:nvPr/>
              </p14:nvContentPartPr>
              <p14:xfrm>
                <a:off x="1720753" y="5346767"/>
                <a:ext cx="9360" cy="16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79AC32-98ED-48D2-9764-0AE3320125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03113" y="5329127"/>
                  <a:ext cx="45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3EF1C6-E971-4999-8F73-E71768CBB2F5}"/>
                    </a:ext>
                  </a:extLst>
                </p14:cNvPr>
                <p14:cNvContentPartPr/>
                <p14:nvPr/>
              </p14:nvContentPartPr>
              <p14:xfrm>
                <a:off x="1796713" y="5359367"/>
                <a:ext cx="317520" cy="238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3EF1C6-E971-4999-8F73-E71768CBB2F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78713" y="5341367"/>
                  <a:ext cx="353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FAFD2D-1E0E-4A83-9B77-4702417EA1E9}"/>
                    </a:ext>
                  </a:extLst>
                </p14:cNvPr>
                <p14:cNvContentPartPr/>
                <p14:nvPr/>
              </p14:nvContentPartPr>
              <p14:xfrm>
                <a:off x="2159233" y="5319407"/>
                <a:ext cx="138600" cy="204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FAFD2D-1E0E-4A83-9B77-4702417EA1E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141233" y="5301407"/>
                  <a:ext cx="1742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589E98-6CF8-4738-B2B7-4DFBCD0A5A97}"/>
                    </a:ext>
                  </a:extLst>
                </p14:cNvPr>
                <p14:cNvContentPartPr/>
                <p14:nvPr/>
              </p14:nvContentPartPr>
              <p14:xfrm>
                <a:off x="1175713" y="5712167"/>
                <a:ext cx="119520" cy="146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589E98-6CF8-4738-B2B7-4DFBCD0A5A9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58073" y="5694527"/>
                  <a:ext cx="155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5E70EA-58F2-44F9-883E-5A177447414A}"/>
                    </a:ext>
                  </a:extLst>
                </p14:cNvPr>
                <p14:cNvContentPartPr/>
                <p14:nvPr/>
              </p14:nvContentPartPr>
              <p14:xfrm>
                <a:off x="1365073" y="5668607"/>
                <a:ext cx="33840" cy="174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5E70EA-58F2-44F9-883E-5A177447414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47433" y="5650967"/>
                  <a:ext cx="69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C4E6F67-0A93-42F8-BF23-DEBFAB0060ED}"/>
                    </a:ext>
                  </a:extLst>
                </p14:cNvPr>
                <p14:cNvContentPartPr/>
                <p14:nvPr/>
              </p14:nvContentPartPr>
              <p14:xfrm>
                <a:off x="1438513" y="5736647"/>
                <a:ext cx="129600" cy="90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C4E6F67-0A93-42F8-BF23-DEBFAB0060E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20513" y="5719007"/>
                  <a:ext cx="165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042533-E7D3-40D1-BEBD-9F9FE4FA72D8}"/>
                    </a:ext>
                  </a:extLst>
                </p14:cNvPr>
                <p14:cNvContentPartPr/>
                <p14:nvPr/>
              </p14:nvContentPartPr>
              <p14:xfrm>
                <a:off x="1618873" y="5675087"/>
                <a:ext cx="97560" cy="163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042533-E7D3-40D1-BEBD-9F9FE4FA72D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01233" y="5657087"/>
                  <a:ext cx="133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3B4264-50BB-478E-9261-98226E6C189D}"/>
                    </a:ext>
                  </a:extLst>
                </p14:cNvPr>
                <p14:cNvContentPartPr/>
                <p14:nvPr/>
              </p14:nvContentPartPr>
              <p14:xfrm>
                <a:off x="1738033" y="5610287"/>
                <a:ext cx="118800" cy="211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3B4264-50BB-478E-9261-98226E6C18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20393" y="5592647"/>
                  <a:ext cx="15444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0AA3344-0105-4EEF-8651-4021C7A45634}"/>
                  </a:ext>
                </a:extLst>
              </p14:cNvPr>
              <p14:cNvContentPartPr/>
              <p14:nvPr/>
            </p14:nvContentPartPr>
            <p14:xfrm>
              <a:off x="7276993" y="4628207"/>
              <a:ext cx="1283400" cy="43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0AA3344-0105-4EEF-8651-4021C7A4563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258993" y="4610567"/>
                <a:ext cx="1319040" cy="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119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and use of a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649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Wrappers are generally used for two purposes: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store primitive types in classes that require objects.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passing parameters that can be changed inside a method. This use involves usually 5 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Calling method: create a wrapper object and put the data inside it, then pass it as a parameter.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Called method: take the data from the wrapper. (use getters)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Called method: modify the data.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Called method: update the data of the wrapper. (use setters)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Calling method: take the updated value from the wrapper.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4293096"/>
            <a:ext cx="8820472" cy="253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9F5958-EE0F-479F-AAF6-4FDF1FCE1D7F}"/>
                  </a:ext>
                </a:extLst>
              </p14:cNvPr>
              <p14:cNvContentPartPr/>
              <p14:nvPr/>
            </p14:nvContentPartPr>
            <p14:xfrm>
              <a:off x="9631393" y="4237607"/>
              <a:ext cx="273240" cy="594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9F5958-EE0F-479F-AAF6-4FDF1FCE1D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3753" y="4219607"/>
                <a:ext cx="30888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84AE93-BF54-4A81-9798-B5A8D5FBEEFE}"/>
                  </a:ext>
                </a:extLst>
              </p14:cNvPr>
              <p14:cNvContentPartPr/>
              <p14:nvPr/>
            </p14:nvContentPartPr>
            <p14:xfrm>
              <a:off x="6154513" y="4968094"/>
              <a:ext cx="1082880" cy="35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84AE93-BF54-4A81-9798-B5A8D5FBEE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36513" y="4950454"/>
                <a:ext cx="11185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A99C6-AC2F-4658-806C-26BD006E7B00}"/>
                  </a:ext>
                </a:extLst>
              </p14:cNvPr>
              <p14:cNvContentPartPr/>
              <p14:nvPr/>
            </p14:nvContentPartPr>
            <p14:xfrm>
              <a:off x="8712918" y="4755278"/>
              <a:ext cx="258120" cy="222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A99C6-AC2F-4658-806C-26BD006E7B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94918" y="4737638"/>
                <a:ext cx="293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BF9AD7-A24F-48D8-961E-2885B814BB98}"/>
                  </a:ext>
                </a:extLst>
              </p14:cNvPr>
              <p14:cNvContentPartPr/>
              <p14:nvPr/>
            </p14:nvContentPartPr>
            <p14:xfrm>
              <a:off x="6058998" y="5396438"/>
              <a:ext cx="600480" cy="16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BF9AD7-A24F-48D8-961E-2885B814BB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1358" y="5378438"/>
                <a:ext cx="6361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FBF75D-7BC8-458F-B0EB-310687C857DC}"/>
                  </a:ext>
                </a:extLst>
              </p14:cNvPr>
              <p14:cNvContentPartPr/>
              <p14:nvPr/>
            </p14:nvContentPartPr>
            <p14:xfrm>
              <a:off x="5553198" y="5615318"/>
              <a:ext cx="1114200" cy="14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FBF75D-7BC8-458F-B0EB-310687C857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5558" y="5597318"/>
                <a:ext cx="114984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5C1EE37-D549-43DB-9BD4-E2EA5F430D67}"/>
              </a:ext>
            </a:extLst>
          </p:cNvPr>
          <p:cNvGrpSpPr/>
          <p:nvPr/>
        </p:nvGrpSpPr>
        <p:grpSpPr>
          <a:xfrm>
            <a:off x="5468238" y="5842478"/>
            <a:ext cx="1153440" cy="18720"/>
            <a:chOff x="5468238" y="5842478"/>
            <a:chExt cx="1153440" cy="1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B917E4-82FC-428A-B96F-CCDE50B45A55}"/>
                    </a:ext>
                  </a:extLst>
                </p14:cNvPr>
                <p14:cNvContentPartPr/>
                <p14:nvPr/>
              </p14:nvContentPartPr>
              <p14:xfrm>
                <a:off x="5468238" y="5851118"/>
                <a:ext cx="828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B917E4-82FC-428A-B96F-CCDE50B45A5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50238" y="5833118"/>
                  <a:ext cx="43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82129C-6951-41F1-B0A0-D4DD036CDC34}"/>
                    </a:ext>
                  </a:extLst>
                </p14:cNvPr>
                <p14:cNvContentPartPr/>
                <p14:nvPr/>
              </p14:nvContentPartPr>
              <p14:xfrm>
                <a:off x="5519358" y="5842478"/>
                <a:ext cx="1102320" cy="18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82129C-6951-41F1-B0A0-D4DD036CDC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01358" y="5824478"/>
                  <a:ext cx="1137960" cy="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5F9F5AC-759F-42D0-BCB8-BEA5E9BC537C}"/>
                  </a:ext>
                </a:extLst>
              </p14:cNvPr>
              <p14:cNvContentPartPr/>
              <p14:nvPr/>
            </p14:nvContentPartPr>
            <p14:xfrm>
              <a:off x="6257358" y="6068558"/>
              <a:ext cx="375840" cy="9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5F9F5AC-759F-42D0-BCB8-BEA5E9BC537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39718" y="6050558"/>
                <a:ext cx="4114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4E077F-4788-4EFE-96A3-8B55F90CF355}"/>
                  </a:ext>
                </a:extLst>
              </p14:cNvPr>
              <p14:cNvContentPartPr/>
              <p14:nvPr/>
            </p14:nvContentPartPr>
            <p14:xfrm>
              <a:off x="6229278" y="6509558"/>
              <a:ext cx="517680" cy="8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4E077F-4788-4EFE-96A3-8B55F90CF35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1278" y="6491918"/>
                <a:ext cx="5533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73D45C-9F1F-4E39-B071-39E5A675E4CF}"/>
                  </a:ext>
                </a:extLst>
              </p14:cNvPr>
              <p14:cNvContentPartPr/>
              <p14:nvPr/>
            </p14:nvContentPartPr>
            <p14:xfrm>
              <a:off x="1022257" y="5385746"/>
              <a:ext cx="623880" cy="15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73D45C-9F1F-4E39-B071-39E5A675E4C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04257" y="5368106"/>
                <a:ext cx="6595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CC7C3C0-1166-4EE7-B305-869AA4290EEE}"/>
                  </a:ext>
                </a:extLst>
              </p14:cNvPr>
              <p14:cNvContentPartPr/>
              <p14:nvPr/>
            </p14:nvContentPartPr>
            <p14:xfrm>
              <a:off x="2322217" y="5625506"/>
              <a:ext cx="1888560" cy="60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CC7C3C0-1166-4EE7-B305-869AA4290EE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04217" y="5607506"/>
                <a:ext cx="1924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C115944-D630-44A7-964D-D25DA49DFE5F}"/>
                  </a:ext>
                </a:extLst>
              </p14:cNvPr>
              <p14:cNvContentPartPr/>
              <p14:nvPr/>
            </p14:nvContentPartPr>
            <p14:xfrm>
              <a:off x="2337337" y="5907746"/>
              <a:ext cx="123480" cy="63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C115944-D630-44A7-964D-D25DA49DFE5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19697" y="5890106"/>
                <a:ext cx="15912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3E22DF4-8ECC-4460-88BC-ABB3496DB2D9}"/>
              </a:ext>
            </a:extLst>
          </p:cNvPr>
          <p:cNvGrpSpPr/>
          <p:nvPr/>
        </p:nvGrpSpPr>
        <p:grpSpPr>
          <a:xfrm>
            <a:off x="556692" y="6309650"/>
            <a:ext cx="1130760" cy="17640"/>
            <a:chOff x="556692" y="6309650"/>
            <a:chExt cx="1130760" cy="1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94C450-A5E3-4E6C-9D60-BB52217C6A07}"/>
                    </a:ext>
                  </a:extLst>
                </p14:cNvPr>
                <p14:cNvContentPartPr/>
                <p14:nvPr/>
              </p14:nvContentPartPr>
              <p14:xfrm>
                <a:off x="581892" y="6317210"/>
                <a:ext cx="53640" cy="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94C450-A5E3-4E6C-9D60-BB52217C6A0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4252" y="6299210"/>
                  <a:ext cx="89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8621E9B-99BA-4680-A3B3-AB18540263DD}"/>
                    </a:ext>
                  </a:extLst>
                </p14:cNvPr>
                <p14:cNvContentPartPr/>
                <p14:nvPr/>
              </p14:nvContentPartPr>
              <p14:xfrm>
                <a:off x="556692" y="6316130"/>
                <a:ext cx="123840" cy="1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8621E9B-99BA-4680-A3B3-AB18540263D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8692" y="6298490"/>
                  <a:ext cx="159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353766-ED09-4BA6-9D56-EBBD7F0D06C6}"/>
                    </a:ext>
                  </a:extLst>
                </p14:cNvPr>
                <p14:cNvContentPartPr/>
                <p14:nvPr/>
              </p14:nvContentPartPr>
              <p14:xfrm>
                <a:off x="1041972" y="632081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353766-ED09-4BA6-9D56-EBBD7F0D06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3972" y="63031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1A6FDF3-3E2B-4EED-9BF4-40241B4DCB58}"/>
                    </a:ext>
                  </a:extLst>
                </p14:cNvPr>
                <p14:cNvContentPartPr/>
                <p14:nvPr/>
              </p14:nvContentPartPr>
              <p14:xfrm>
                <a:off x="1062852" y="6309650"/>
                <a:ext cx="624600" cy="16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1A6FDF3-3E2B-4EED-9BF4-40241B4DCB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45212" y="6291650"/>
                  <a:ext cx="660240" cy="5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157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Argument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arguments in Java are passed by </a:t>
            </a:r>
            <a:r>
              <a:rPr lang="en-US" b="1" dirty="0">
                <a:solidFill>
                  <a:srgbClr val="FF0000"/>
                </a:solidFill>
              </a:rPr>
              <a:t>value</a:t>
            </a:r>
            <a:r>
              <a:rPr lang="en-US" dirty="0"/>
              <a:t>.</a:t>
            </a:r>
          </a:p>
          <a:p>
            <a:r>
              <a:rPr lang="en-US" dirty="0"/>
              <a:t>The method creates a copy of the argument, and manipulate the copy (not the argument itself).</a:t>
            </a:r>
          </a:p>
          <a:p>
            <a:r>
              <a:rPr lang="en-US" dirty="0"/>
              <a:t>It is therefore impossible to change the argument from within the method.</a:t>
            </a:r>
          </a:p>
          <a:p>
            <a:pPr lvl="1"/>
            <a:r>
              <a:rPr lang="en-US" dirty="0"/>
              <a:t>This means that it is impossible to change the value of an argument of a </a:t>
            </a:r>
            <a:r>
              <a:rPr lang="en-US" b="1" dirty="0"/>
              <a:t>primitive type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, double, char, …).</a:t>
            </a:r>
          </a:p>
          <a:p>
            <a:pPr lvl="1"/>
            <a:r>
              <a:rPr lang="en-US" b="1" dirty="0"/>
              <a:t>Reference variables </a:t>
            </a:r>
            <a:r>
              <a:rPr lang="en-US" dirty="0"/>
              <a:t>cannot be changed inside methods as well, but their content can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E9CBF0-8FC9-400B-8701-EF3D48FC713D}"/>
                  </a:ext>
                </a:extLst>
              </p14:cNvPr>
              <p14:cNvContentPartPr/>
              <p14:nvPr/>
            </p14:nvContentPartPr>
            <p14:xfrm>
              <a:off x="4247061" y="1875376"/>
              <a:ext cx="2392920" cy="174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E9CBF0-8FC9-400B-8701-EF3D48FC71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9061" y="1857376"/>
                <a:ext cx="24285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AC8FC3-82CC-4E08-B68A-0DC74F5DE60F}"/>
                  </a:ext>
                </a:extLst>
              </p14:cNvPr>
              <p14:cNvContentPartPr/>
              <p14:nvPr/>
            </p14:nvContentPartPr>
            <p14:xfrm>
              <a:off x="2406741" y="2256256"/>
              <a:ext cx="4291200" cy="19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AC8FC3-82CC-4E08-B68A-0DC74F5DE6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8741" y="2238256"/>
                <a:ext cx="43268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DCF3F9-E34D-488D-9C81-AD03E9A580A0}"/>
                  </a:ext>
                </a:extLst>
              </p14:cNvPr>
              <p14:cNvContentPartPr/>
              <p14:nvPr/>
            </p14:nvContentPartPr>
            <p14:xfrm>
              <a:off x="3704901" y="2782936"/>
              <a:ext cx="2955240" cy="56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DCF3F9-E34D-488D-9C81-AD03E9A580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6901" y="2764936"/>
                <a:ext cx="29908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5D3D65-EF6A-40A0-823A-E8947C88428B}"/>
                  </a:ext>
                </a:extLst>
              </p14:cNvPr>
              <p14:cNvContentPartPr/>
              <p14:nvPr/>
            </p14:nvContentPartPr>
            <p14:xfrm>
              <a:off x="4441101" y="3054376"/>
              <a:ext cx="3673080" cy="214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5D3D65-EF6A-40A0-823A-E8947C8842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3101" y="3036376"/>
                <a:ext cx="3708720" cy="24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180F9DF-F2B6-4C95-9947-3C09D9473397}"/>
              </a:ext>
            </a:extLst>
          </p:cNvPr>
          <p:cNvGrpSpPr/>
          <p:nvPr/>
        </p:nvGrpSpPr>
        <p:grpSpPr>
          <a:xfrm>
            <a:off x="720861" y="2788336"/>
            <a:ext cx="1419480" cy="82800"/>
            <a:chOff x="720861" y="2788336"/>
            <a:chExt cx="1419480" cy="8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7E75A9-9306-4EDD-9C2A-3B7C05F3DF8D}"/>
                    </a:ext>
                  </a:extLst>
                </p14:cNvPr>
                <p14:cNvContentPartPr/>
                <p14:nvPr/>
              </p14:nvContentPartPr>
              <p14:xfrm>
                <a:off x="723021" y="2825416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7E75A9-9306-4EDD-9C2A-3B7C05F3DF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5021" y="28074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3950D2-D8A2-40B8-BA7A-FA3FB65529D9}"/>
                    </a:ext>
                  </a:extLst>
                </p14:cNvPr>
                <p14:cNvContentPartPr/>
                <p14:nvPr/>
              </p14:nvContentPartPr>
              <p14:xfrm>
                <a:off x="720861" y="2788336"/>
                <a:ext cx="1419480" cy="82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3950D2-D8A2-40B8-BA7A-FA3FB65529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2861" y="2770336"/>
                  <a:ext cx="145512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48DBAC-9624-486D-BFE0-64146C1BB704}"/>
              </a:ext>
            </a:extLst>
          </p:cNvPr>
          <p:cNvGrpSpPr/>
          <p:nvPr/>
        </p:nvGrpSpPr>
        <p:grpSpPr>
          <a:xfrm>
            <a:off x="966741" y="4995136"/>
            <a:ext cx="1976040" cy="556200"/>
            <a:chOff x="966741" y="4995136"/>
            <a:chExt cx="1976040" cy="55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DC0D851-816B-4612-9677-4A7D3D11EEC6}"/>
                    </a:ext>
                  </a:extLst>
                </p14:cNvPr>
                <p14:cNvContentPartPr/>
                <p14:nvPr/>
              </p14:nvContentPartPr>
              <p14:xfrm>
                <a:off x="975741" y="4995136"/>
                <a:ext cx="88200" cy="158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DC0D851-816B-4612-9677-4A7D3D11EE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7741" y="4977136"/>
                  <a:ext cx="123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9ACB1C-2E65-4AB2-876A-5F35EE11C7CA}"/>
                    </a:ext>
                  </a:extLst>
                </p14:cNvPr>
                <p14:cNvContentPartPr/>
                <p14:nvPr/>
              </p14:nvContentPartPr>
              <p14:xfrm>
                <a:off x="1094181" y="5084776"/>
                <a:ext cx="79560" cy="95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9ACB1C-2E65-4AB2-876A-5F35EE11C7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6541" y="5066776"/>
                  <a:ext cx="115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A52D17D-486A-49A1-96EB-1BA409DB08D6}"/>
                    </a:ext>
                  </a:extLst>
                </p14:cNvPr>
                <p14:cNvContentPartPr/>
                <p14:nvPr/>
              </p14:nvContentPartPr>
              <p14:xfrm>
                <a:off x="1213701" y="5127616"/>
                <a:ext cx="88560" cy="61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A52D17D-486A-49A1-96EB-1BA409DB08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95701" y="5109976"/>
                  <a:ext cx="1242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021DA15-A057-42BC-BA01-31FE37305ED3}"/>
                    </a:ext>
                  </a:extLst>
                </p14:cNvPr>
                <p14:cNvContentPartPr/>
                <p14:nvPr/>
              </p14:nvContentPartPr>
              <p14:xfrm>
                <a:off x="1362741" y="5055976"/>
                <a:ext cx="99360" cy="154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021DA15-A057-42BC-BA01-31FE37305E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45101" y="5038336"/>
                  <a:ext cx="135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54709C-33D2-4C33-843E-67D1A33A94F5}"/>
                    </a:ext>
                  </a:extLst>
                </p14:cNvPr>
                <p14:cNvContentPartPr/>
                <p14:nvPr/>
              </p14:nvContentPartPr>
              <p14:xfrm>
                <a:off x="1617261" y="5028616"/>
                <a:ext cx="139320" cy="156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54709C-33D2-4C33-843E-67D1A33A94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99261" y="5010976"/>
                  <a:ext cx="174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2FEBE9-6345-4BD3-BB57-A0149AD995D6}"/>
                    </a:ext>
                  </a:extLst>
                </p14:cNvPr>
                <p14:cNvContentPartPr/>
                <p14:nvPr/>
              </p14:nvContentPartPr>
              <p14:xfrm>
                <a:off x="1771701" y="5104936"/>
                <a:ext cx="146880" cy="153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2FEBE9-6345-4BD3-BB57-A0149AD995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53701" y="5086936"/>
                  <a:ext cx="1825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D20A8F-7F3A-4016-9ADA-975A658C5FD1}"/>
                    </a:ext>
                  </a:extLst>
                </p14:cNvPr>
                <p14:cNvContentPartPr/>
                <p14:nvPr/>
              </p14:nvContentPartPr>
              <p14:xfrm>
                <a:off x="2011821" y="5066776"/>
                <a:ext cx="145440" cy="120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D20A8F-7F3A-4016-9ADA-975A658C5F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94181" y="5048776"/>
                  <a:ext cx="181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DA87A3-5D69-4D1A-B8F1-E179666FF8A4}"/>
                    </a:ext>
                  </a:extLst>
                </p14:cNvPr>
                <p14:cNvContentPartPr/>
                <p14:nvPr/>
              </p14:nvContentPartPr>
              <p14:xfrm>
                <a:off x="2197581" y="5097016"/>
                <a:ext cx="115920" cy="75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DA87A3-5D69-4D1A-B8F1-E179666FF8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79941" y="5079376"/>
                  <a:ext cx="151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1248555-4F1B-4ED3-9057-5AD915BEEA49}"/>
                    </a:ext>
                  </a:extLst>
                </p14:cNvPr>
                <p14:cNvContentPartPr/>
                <p14:nvPr/>
              </p14:nvContentPartPr>
              <p14:xfrm>
                <a:off x="2327181" y="4999456"/>
                <a:ext cx="38160" cy="164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1248555-4F1B-4ED3-9057-5AD915BEEA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09541" y="4981816"/>
                  <a:ext cx="73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7726A3-097E-4950-8B08-61D86C8B06B8}"/>
                    </a:ext>
                  </a:extLst>
                </p14:cNvPr>
                <p14:cNvContentPartPr/>
                <p14:nvPr/>
              </p14:nvContentPartPr>
              <p14:xfrm>
                <a:off x="2406021" y="5045536"/>
                <a:ext cx="83880" cy="93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7726A3-097E-4950-8B08-61D86C8B06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88021" y="5027896"/>
                  <a:ext cx="119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89E422-CD93-4336-8FA0-C739A11BB322}"/>
                    </a:ext>
                  </a:extLst>
                </p14:cNvPr>
                <p14:cNvContentPartPr/>
                <p14:nvPr/>
              </p14:nvContentPartPr>
              <p14:xfrm>
                <a:off x="2528421" y="5059216"/>
                <a:ext cx="108720" cy="95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89E422-CD93-4336-8FA0-C739A11BB3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10421" y="5041216"/>
                  <a:ext cx="144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B9B70AB-488E-4983-B0A8-FA7FCB1F8B84}"/>
                    </a:ext>
                  </a:extLst>
                </p14:cNvPr>
                <p14:cNvContentPartPr/>
                <p14:nvPr/>
              </p14:nvContentPartPr>
              <p14:xfrm>
                <a:off x="966741" y="5285296"/>
                <a:ext cx="144360" cy="177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B9B70AB-488E-4983-B0A8-FA7FCB1F8B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8741" y="5267656"/>
                  <a:ext cx="180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2E2657-8E85-46F0-8D66-AEDD82674755}"/>
                    </a:ext>
                  </a:extLst>
                </p14:cNvPr>
                <p14:cNvContentPartPr/>
                <p14:nvPr/>
              </p14:nvContentPartPr>
              <p14:xfrm>
                <a:off x="1146381" y="5386096"/>
                <a:ext cx="58320" cy="96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2E2657-8E85-46F0-8D66-AEDD826747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8381" y="5368456"/>
                  <a:ext cx="93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4E012B1-99DF-4421-841A-4D1F95E9B0B2}"/>
                    </a:ext>
                  </a:extLst>
                </p14:cNvPr>
                <p14:cNvContentPartPr/>
                <p14:nvPr/>
              </p14:nvContentPartPr>
              <p14:xfrm>
                <a:off x="1242861" y="5374936"/>
                <a:ext cx="92880" cy="85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4E012B1-99DF-4421-841A-4D1F95E9B0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25221" y="5357296"/>
                  <a:ext cx="128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EFB47F-0D46-4E83-AE11-41A05A455622}"/>
                    </a:ext>
                  </a:extLst>
                </p14:cNvPr>
                <p14:cNvContentPartPr/>
                <p14:nvPr/>
              </p14:nvContentPartPr>
              <p14:xfrm>
                <a:off x="1367781" y="5293936"/>
                <a:ext cx="102240" cy="174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EFB47F-0D46-4E83-AE11-41A05A4556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49781" y="5276296"/>
                  <a:ext cx="137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E207CE-4C38-4D65-BBBE-2B46835F3C5A}"/>
                    </a:ext>
                  </a:extLst>
                </p14:cNvPr>
                <p14:cNvContentPartPr/>
                <p14:nvPr/>
              </p14:nvContentPartPr>
              <p14:xfrm>
                <a:off x="1639941" y="5316256"/>
                <a:ext cx="143640" cy="152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E207CE-4C38-4D65-BBBE-2B46835F3C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21941" y="5298256"/>
                  <a:ext cx="179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EA9F03-F80D-4AF1-BE9F-A0013FDE09D5}"/>
                    </a:ext>
                  </a:extLst>
                </p14:cNvPr>
                <p14:cNvContentPartPr/>
                <p14:nvPr/>
              </p14:nvContentPartPr>
              <p14:xfrm>
                <a:off x="1812381" y="5365216"/>
                <a:ext cx="124200" cy="186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EA9F03-F80D-4AF1-BE9F-A0013FDE09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94381" y="5347216"/>
                  <a:ext cx="159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F64547B-1EE4-434A-9073-39EF3DFC2094}"/>
                    </a:ext>
                  </a:extLst>
                </p14:cNvPr>
                <p14:cNvContentPartPr/>
                <p14:nvPr/>
              </p14:nvContentPartPr>
              <p14:xfrm>
                <a:off x="2044221" y="5358736"/>
                <a:ext cx="91440" cy="120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F64547B-1EE4-434A-9073-39EF3DFC20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26221" y="5341096"/>
                  <a:ext cx="127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05C757-ABC4-4D22-8716-C96808754E48}"/>
                    </a:ext>
                  </a:extLst>
                </p14:cNvPr>
                <p14:cNvContentPartPr/>
                <p14:nvPr/>
              </p14:nvContentPartPr>
              <p14:xfrm>
                <a:off x="2165901" y="5380696"/>
                <a:ext cx="1440" cy="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05C757-ABC4-4D22-8716-C96808754E4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48261" y="5363056"/>
                  <a:ext cx="37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3BD5702-8E5D-43A8-9486-A94C8939B56D}"/>
                    </a:ext>
                  </a:extLst>
                </p14:cNvPr>
                <p14:cNvContentPartPr/>
                <p14:nvPr/>
              </p14:nvContentPartPr>
              <p14:xfrm>
                <a:off x="2172381" y="5374576"/>
                <a:ext cx="73800" cy="132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3BD5702-8E5D-43A8-9486-A94C8939B5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54741" y="5356936"/>
                  <a:ext cx="109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68175D9-8CEA-4F23-9564-8D75998BEDFD}"/>
                    </a:ext>
                  </a:extLst>
                </p14:cNvPr>
                <p14:cNvContentPartPr/>
                <p14:nvPr/>
              </p14:nvContentPartPr>
              <p14:xfrm>
                <a:off x="2274621" y="5301136"/>
                <a:ext cx="92520" cy="200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68175D9-8CEA-4F23-9564-8D75998BED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56621" y="5283496"/>
                  <a:ext cx="128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08E143A-F6A8-41AD-956C-C161B53FABFE}"/>
                    </a:ext>
                  </a:extLst>
                </p14:cNvPr>
                <p14:cNvContentPartPr/>
                <p14:nvPr/>
              </p14:nvContentPartPr>
              <p14:xfrm>
                <a:off x="2248701" y="5436136"/>
                <a:ext cx="68040" cy="20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08E143A-F6A8-41AD-956C-C161B53FAB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30701" y="5418496"/>
                  <a:ext cx="103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18FE8D3-31C1-4B39-94E3-87A5EF0E15F2}"/>
                    </a:ext>
                  </a:extLst>
                </p14:cNvPr>
                <p14:cNvContentPartPr/>
                <p14:nvPr/>
              </p14:nvContentPartPr>
              <p14:xfrm>
                <a:off x="2350221" y="5382496"/>
                <a:ext cx="92160" cy="78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18FE8D3-31C1-4B39-94E3-87A5EF0E15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32221" y="5364856"/>
                  <a:ext cx="127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71A271-326A-437D-8C56-F6C67BEE7A2B}"/>
                    </a:ext>
                  </a:extLst>
                </p14:cNvPr>
                <p14:cNvContentPartPr/>
                <p14:nvPr/>
              </p14:nvContentPartPr>
              <p14:xfrm>
                <a:off x="2445981" y="5385736"/>
                <a:ext cx="219600" cy="101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71A271-326A-437D-8C56-F6C67BEE7A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28341" y="5367736"/>
                  <a:ext cx="255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A06EE88-0493-434C-98EF-5E05BDA6895D}"/>
                    </a:ext>
                  </a:extLst>
                </p14:cNvPr>
                <p14:cNvContentPartPr/>
                <p14:nvPr/>
              </p14:nvContentPartPr>
              <p14:xfrm>
                <a:off x="2719221" y="5356936"/>
                <a:ext cx="76680" cy="130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A06EE88-0493-434C-98EF-5E05BDA689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01221" y="5339296"/>
                  <a:ext cx="112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534B14-B842-40B4-B23A-F66233FD202E}"/>
                    </a:ext>
                  </a:extLst>
                </p14:cNvPr>
                <p14:cNvContentPartPr/>
                <p14:nvPr/>
              </p14:nvContentPartPr>
              <p14:xfrm>
                <a:off x="2814261" y="5349376"/>
                <a:ext cx="128520" cy="145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534B14-B842-40B4-B23A-F66233FD20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96621" y="5331376"/>
                  <a:ext cx="164160" cy="18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163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Argument passing: primitive type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89" y="1700808"/>
            <a:ext cx="40767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14" y="4509120"/>
            <a:ext cx="60388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DD55FF-5852-4E7C-B581-0BEB9A6CFCC8}"/>
                  </a:ext>
                </a:extLst>
              </p14:cNvPr>
              <p14:cNvContentPartPr/>
              <p14:nvPr/>
            </p14:nvContentPartPr>
            <p14:xfrm>
              <a:off x="3037633" y="2967840"/>
              <a:ext cx="1640160" cy="18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DD55FF-5852-4E7C-B581-0BEB9A6CFC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993" y="2860200"/>
                <a:ext cx="17478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948617-A2D8-447B-9A05-D48889A45939}"/>
                  </a:ext>
                </a:extLst>
              </p14:cNvPr>
              <p14:cNvContentPartPr/>
              <p14:nvPr/>
            </p14:nvContentPartPr>
            <p14:xfrm>
              <a:off x="3075433" y="3348720"/>
              <a:ext cx="949680" cy="6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948617-A2D8-447B-9A05-D48889A459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1793" y="3240720"/>
                <a:ext cx="10573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B21394-45A9-4F5E-878C-07DCE624D770}"/>
                  </a:ext>
                </a:extLst>
              </p14:cNvPr>
              <p14:cNvContentPartPr/>
              <p14:nvPr/>
            </p14:nvContentPartPr>
            <p14:xfrm>
              <a:off x="-1045847" y="1908360"/>
              <a:ext cx="14040" cy="2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B21394-45A9-4F5E-878C-07DCE624D7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063487" y="1890360"/>
                <a:ext cx="4968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75842A9-D1E3-4603-A694-41D4013917F7}"/>
              </a:ext>
            </a:extLst>
          </p:cNvPr>
          <p:cNvGrpSpPr/>
          <p:nvPr/>
        </p:nvGrpSpPr>
        <p:grpSpPr>
          <a:xfrm>
            <a:off x="1765753" y="6194160"/>
            <a:ext cx="5577840" cy="53280"/>
            <a:chOff x="1765753" y="6194160"/>
            <a:chExt cx="5577840" cy="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8F3057-E3DA-43AB-BA64-62280A8FBB97}"/>
                    </a:ext>
                  </a:extLst>
                </p14:cNvPr>
                <p14:cNvContentPartPr/>
                <p14:nvPr/>
              </p14:nvContentPartPr>
              <p14:xfrm>
                <a:off x="1765753" y="6217920"/>
                <a:ext cx="1800" cy="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8F3057-E3DA-43AB-BA64-62280A8FBB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8113" y="6200280"/>
                  <a:ext cx="37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D2E582-9451-41BA-ABA0-1AFDE4B56932}"/>
                    </a:ext>
                  </a:extLst>
                </p14:cNvPr>
                <p14:cNvContentPartPr/>
                <p14:nvPr/>
              </p14:nvContentPartPr>
              <p14:xfrm>
                <a:off x="1783033" y="6194160"/>
                <a:ext cx="1170720" cy="1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D2E582-9451-41BA-ABA0-1AFDE4B569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5393" y="6176520"/>
                  <a:ext cx="1206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A0C796-F9E4-47E6-BCF5-C68EA35F5CB9}"/>
                    </a:ext>
                  </a:extLst>
                </p14:cNvPr>
                <p14:cNvContentPartPr/>
                <p14:nvPr/>
              </p14:nvContentPartPr>
              <p14:xfrm>
                <a:off x="2945473" y="6194160"/>
                <a:ext cx="1800" cy="2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A0C796-F9E4-47E6-BCF5-C68EA35F5C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7833" y="6176520"/>
                  <a:ext cx="37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1C03D3-8091-479E-948A-AF354A0EE74E}"/>
                    </a:ext>
                  </a:extLst>
                </p14:cNvPr>
                <p14:cNvContentPartPr/>
                <p14:nvPr/>
              </p14:nvContentPartPr>
              <p14:xfrm>
                <a:off x="3597073" y="6226200"/>
                <a:ext cx="581400" cy="11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1C03D3-8091-479E-948A-AF354A0EE7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79433" y="6208560"/>
                  <a:ext cx="617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1C16DF-4354-47AC-9B43-9F4F57C354C5}"/>
                    </a:ext>
                  </a:extLst>
                </p14:cNvPr>
                <p14:cNvContentPartPr/>
                <p14:nvPr/>
              </p14:nvContentPartPr>
              <p14:xfrm>
                <a:off x="4754113" y="6217200"/>
                <a:ext cx="1072800" cy="14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1C16DF-4354-47AC-9B43-9F4F57C354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36473" y="6199200"/>
                  <a:ext cx="1108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105BE2-3E33-4149-837F-3E5A59DC8217}"/>
                    </a:ext>
                  </a:extLst>
                </p14:cNvPr>
                <p14:cNvContentPartPr/>
                <p14:nvPr/>
              </p14:nvContentPartPr>
              <p14:xfrm>
                <a:off x="6365473" y="6221520"/>
                <a:ext cx="978120" cy="25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105BE2-3E33-4149-837F-3E5A59DC82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47473" y="6203520"/>
                  <a:ext cx="101376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A2D07DF-D97C-4937-BEC4-D71BFB4605A4}"/>
                  </a:ext>
                </a:extLst>
              </p14:cNvPr>
              <p14:cNvContentPartPr/>
              <p14:nvPr/>
            </p14:nvContentPartPr>
            <p14:xfrm>
              <a:off x="579553" y="687600"/>
              <a:ext cx="6081840" cy="219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A2D07DF-D97C-4937-BEC4-D71BFB4605A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5913" y="579960"/>
                <a:ext cx="61894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94A554-F76B-4242-90C1-20D24BF31FDD}"/>
                  </a:ext>
                </a:extLst>
              </p14:cNvPr>
              <p14:cNvContentPartPr/>
              <p14:nvPr/>
            </p14:nvContentPartPr>
            <p14:xfrm>
              <a:off x="1874833" y="792360"/>
              <a:ext cx="2594520" cy="98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94A554-F76B-4242-90C1-20D24BF31F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21193" y="684360"/>
                <a:ext cx="27021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13B9197-78B6-4613-94B0-08A925806617}"/>
                  </a:ext>
                </a:extLst>
              </p14:cNvPr>
              <p14:cNvContentPartPr/>
              <p14:nvPr/>
            </p14:nvContentPartPr>
            <p14:xfrm>
              <a:off x="885553" y="914400"/>
              <a:ext cx="1755720" cy="88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13B9197-78B6-4613-94B0-08A9258066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1553" y="806760"/>
                <a:ext cx="18633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16E5CE-E99C-4563-928D-FC5E4158F1E7}"/>
                  </a:ext>
                </a:extLst>
              </p14:cNvPr>
              <p14:cNvContentPartPr/>
              <p14:nvPr/>
            </p14:nvContentPartPr>
            <p14:xfrm>
              <a:off x="2994433" y="925200"/>
              <a:ext cx="1915920" cy="48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16E5CE-E99C-4563-928D-FC5E4158F1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0793" y="817560"/>
                <a:ext cx="20235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C31B96-C697-47C0-9B59-7384B7814192}"/>
                  </a:ext>
                </a:extLst>
              </p14:cNvPr>
              <p14:cNvContentPartPr/>
              <p14:nvPr/>
            </p14:nvContentPartPr>
            <p14:xfrm>
              <a:off x="1425913" y="821160"/>
              <a:ext cx="5246280" cy="223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C31B96-C697-47C0-9B59-7384B78141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71913" y="713160"/>
                <a:ext cx="53539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10C6009-D083-4BD9-814E-E7C1D96E9CDA}"/>
                  </a:ext>
                </a:extLst>
              </p14:cNvPr>
              <p14:cNvContentPartPr/>
              <p14:nvPr/>
            </p14:nvContentPartPr>
            <p14:xfrm>
              <a:off x="460033" y="1335960"/>
              <a:ext cx="2248560" cy="121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10C6009-D083-4BD9-814E-E7C1D96E9CD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6033" y="1228320"/>
                <a:ext cx="23562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C14B462-E6BD-479A-A8CE-1138666EE64B}"/>
                  </a:ext>
                </a:extLst>
              </p14:cNvPr>
              <p14:cNvContentPartPr/>
              <p14:nvPr/>
            </p14:nvContentPartPr>
            <p14:xfrm>
              <a:off x="6780193" y="3028680"/>
              <a:ext cx="27360" cy="152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C14B462-E6BD-479A-A8CE-1138666EE6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62553" y="3010680"/>
                <a:ext cx="630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131C3DA-76B4-40C9-B02E-AB014B7E7B39}"/>
                  </a:ext>
                </a:extLst>
              </p14:cNvPr>
              <p14:cNvContentPartPr/>
              <p14:nvPr/>
            </p14:nvContentPartPr>
            <p14:xfrm>
              <a:off x="6772993" y="2919960"/>
              <a:ext cx="10800" cy="15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131C3DA-76B4-40C9-B02E-AB014B7E7B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54993" y="2902320"/>
                <a:ext cx="464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125772C-F8DE-4F94-88D5-F90E5C07619E}"/>
                  </a:ext>
                </a:extLst>
              </p14:cNvPr>
              <p14:cNvContentPartPr/>
              <p14:nvPr/>
            </p14:nvContentPartPr>
            <p14:xfrm>
              <a:off x="6870913" y="3051000"/>
              <a:ext cx="168120" cy="143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125772C-F8DE-4F94-88D5-F90E5C0761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52913" y="3033000"/>
                <a:ext cx="20376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EDC528E-2478-4517-911D-0C4ECF22FBE8}"/>
              </a:ext>
            </a:extLst>
          </p:cNvPr>
          <p:cNvGrpSpPr/>
          <p:nvPr/>
        </p:nvGrpSpPr>
        <p:grpSpPr>
          <a:xfrm>
            <a:off x="7252513" y="2762640"/>
            <a:ext cx="1617480" cy="593640"/>
            <a:chOff x="7252513" y="2762640"/>
            <a:chExt cx="1617480" cy="5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18BE2B-447D-475C-8EDA-FFC4597C4412}"/>
                    </a:ext>
                  </a:extLst>
                </p14:cNvPr>
                <p14:cNvContentPartPr/>
                <p14:nvPr/>
              </p14:nvContentPartPr>
              <p14:xfrm>
                <a:off x="7252513" y="2978640"/>
                <a:ext cx="157680" cy="377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18BE2B-447D-475C-8EDA-FFC4597C44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34873" y="2960640"/>
                  <a:ext cx="1933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2E5CED-FD0E-4662-95FE-14190959C55A}"/>
                    </a:ext>
                  </a:extLst>
                </p14:cNvPr>
                <p14:cNvContentPartPr/>
                <p14:nvPr/>
              </p14:nvContentPartPr>
              <p14:xfrm>
                <a:off x="7463113" y="2984040"/>
                <a:ext cx="133200" cy="146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2E5CED-FD0E-4662-95FE-14190959C5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45113" y="2966400"/>
                  <a:ext cx="168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F85555-4EAD-4322-90D3-CA6ADDA6880D}"/>
                    </a:ext>
                  </a:extLst>
                </p14:cNvPr>
                <p14:cNvContentPartPr/>
                <p14:nvPr/>
              </p14:nvContentPartPr>
              <p14:xfrm>
                <a:off x="7594153" y="3006720"/>
                <a:ext cx="194760" cy="160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F85555-4EAD-4322-90D3-CA6ADDA688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76513" y="2988720"/>
                  <a:ext cx="230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B4A3DC-4EDC-498B-8773-B63C7FC18DAA}"/>
                    </a:ext>
                  </a:extLst>
                </p14:cNvPr>
                <p14:cNvContentPartPr/>
                <p14:nvPr/>
              </p14:nvContentPartPr>
              <p14:xfrm>
                <a:off x="7612873" y="3006360"/>
                <a:ext cx="81720" cy="18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B4A3DC-4EDC-498B-8773-B63C7FC18D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94873" y="2988720"/>
                  <a:ext cx="117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9317677-B02A-4C9A-B2D9-D98283EE3585}"/>
                    </a:ext>
                  </a:extLst>
                </p14:cNvPr>
                <p14:cNvContentPartPr/>
                <p14:nvPr/>
              </p14:nvContentPartPr>
              <p14:xfrm>
                <a:off x="7679473" y="2876760"/>
                <a:ext cx="5400" cy="5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9317677-B02A-4C9A-B2D9-D98283EE35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61833" y="2858760"/>
                  <a:ext cx="41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721C36-4041-4B1A-A7EF-35AB8F9DE403}"/>
                    </a:ext>
                  </a:extLst>
                </p14:cNvPr>
                <p14:cNvContentPartPr/>
                <p14:nvPr/>
              </p14:nvContentPartPr>
              <p14:xfrm>
                <a:off x="7770913" y="2981160"/>
                <a:ext cx="284760" cy="192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721C36-4041-4B1A-A7EF-35AB8F9DE4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53273" y="2963520"/>
                  <a:ext cx="320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084035-7117-41EC-93E9-622737AEFF0D}"/>
                    </a:ext>
                  </a:extLst>
                </p14:cNvPr>
                <p14:cNvContentPartPr/>
                <p14:nvPr/>
              </p14:nvContentPartPr>
              <p14:xfrm>
                <a:off x="8149273" y="2988000"/>
                <a:ext cx="25560" cy="150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084035-7117-41EC-93E9-622737AEFF0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31633" y="2970360"/>
                  <a:ext cx="61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4F487A-C533-48CF-AB81-F76A14BA2A9D}"/>
                    </a:ext>
                  </a:extLst>
                </p14:cNvPr>
                <p14:cNvContentPartPr/>
                <p14:nvPr/>
              </p14:nvContentPartPr>
              <p14:xfrm>
                <a:off x="8151433" y="2858400"/>
                <a:ext cx="20520" cy="11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4F487A-C533-48CF-AB81-F76A14BA2A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3433" y="2840400"/>
                  <a:ext cx="56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BA2EF14-BA78-43AC-8362-D3BE29211069}"/>
                    </a:ext>
                  </a:extLst>
                </p14:cNvPr>
                <p14:cNvContentPartPr/>
                <p14:nvPr/>
              </p14:nvContentPartPr>
              <p14:xfrm>
                <a:off x="8255113" y="2762640"/>
                <a:ext cx="198360" cy="324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BA2EF14-BA78-43AC-8362-D3BE292110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37113" y="2744640"/>
                  <a:ext cx="234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B2595A-83A0-462E-9238-864618BD60B4}"/>
                    </a:ext>
                  </a:extLst>
                </p14:cNvPr>
                <p14:cNvContentPartPr/>
                <p14:nvPr/>
              </p14:nvContentPartPr>
              <p14:xfrm>
                <a:off x="8453113" y="2861280"/>
                <a:ext cx="34920" cy="149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B2595A-83A0-462E-9238-864618BD60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35473" y="2843640"/>
                  <a:ext cx="70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B872F1F-5DC1-40D1-AB20-99F5C119C0BF}"/>
                    </a:ext>
                  </a:extLst>
                </p14:cNvPr>
                <p14:cNvContentPartPr/>
                <p14:nvPr/>
              </p14:nvContentPartPr>
              <p14:xfrm>
                <a:off x="8503153" y="2867760"/>
                <a:ext cx="366840" cy="197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B872F1F-5DC1-40D1-AB20-99F5C119C0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85153" y="2849760"/>
                  <a:ext cx="402480" cy="23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007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Argument passing: reference variables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4685529"/>
            <a:ext cx="8748463" cy="198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7053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85CFED-3C01-4F30-ACA4-A4F635347887}"/>
                  </a:ext>
                </a:extLst>
              </p14:cNvPr>
              <p14:cNvContentPartPr/>
              <p14:nvPr/>
            </p14:nvContentPartPr>
            <p14:xfrm>
              <a:off x="3674300" y="3171337"/>
              <a:ext cx="202320" cy="3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85CFED-3C01-4F30-ACA4-A4F6353478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6300" y="3153337"/>
                <a:ext cx="2379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BA1888-3B79-4603-825A-633F5C9668C5}"/>
                  </a:ext>
                </a:extLst>
              </p14:cNvPr>
              <p14:cNvContentPartPr/>
              <p14:nvPr/>
            </p14:nvContentPartPr>
            <p14:xfrm>
              <a:off x="4383500" y="3226057"/>
              <a:ext cx="733680" cy="1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BA1888-3B79-4603-825A-633F5C9668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65860" y="3208057"/>
                <a:ext cx="76932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FC0BDC4-02A3-4B17-A0A3-746842B4E28E}"/>
              </a:ext>
            </a:extLst>
          </p:cNvPr>
          <p:cNvGrpSpPr/>
          <p:nvPr/>
        </p:nvGrpSpPr>
        <p:grpSpPr>
          <a:xfrm>
            <a:off x="3305300" y="3470857"/>
            <a:ext cx="294840" cy="37440"/>
            <a:chOff x="3305300" y="3470857"/>
            <a:chExt cx="294840" cy="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EEF1BF0-09EF-4C40-BE6A-F2F6E73007A5}"/>
                    </a:ext>
                  </a:extLst>
                </p14:cNvPr>
                <p14:cNvContentPartPr/>
                <p14:nvPr/>
              </p14:nvContentPartPr>
              <p14:xfrm>
                <a:off x="3369380" y="3494257"/>
                <a:ext cx="28080" cy="14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EEF1BF0-09EF-4C40-BE6A-F2F6E73007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51380" y="3476617"/>
                  <a:ext cx="63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612929-9092-4401-BC8E-509C23F60CA1}"/>
                    </a:ext>
                  </a:extLst>
                </p14:cNvPr>
                <p14:cNvContentPartPr/>
                <p14:nvPr/>
              </p14:nvContentPartPr>
              <p14:xfrm>
                <a:off x="3305300" y="3470857"/>
                <a:ext cx="294840" cy="37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612929-9092-4401-BC8E-509C23F60C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87660" y="3452857"/>
                  <a:ext cx="33048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E2A584-CE6F-4D96-A7E5-30FE06D3729A}"/>
              </a:ext>
            </a:extLst>
          </p:cNvPr>
          <p:cNvGrpSpPr/>
          <p:nvPr/>
        </p:nvGrpSpPr>
        <p:grpSpPr>
          <a:xfrm>
            <a:off x="5594540" y="3816817"/>
            <a:ext cx="894240" cy="97920"/>
            <a:chOff x="5594540" y="3816817"/>
            <a:chExt cx="894240" cy="9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0A2A35-27C9-487B-87C6-3F46E3A335C7}"/>
                    </a:ext>
                  </a:extLst>
                </p14:cNvPr>
                <p14:cNvContentPartPr/>
                <p14:nvPr/>
              </p14:nvContentPartPr>
              <p14:xfrm>
                <a:off x="5720180" y="3851377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0A2A35-27C9-487B-87C6-3F46E3A335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02180" y="383373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522991-90B3-409B-B0C9-8056218794DC}"/>
                    </a:ext>
                  </a:extLst>
                </p14:cNvPr>
                <p14:cNvContentPartPr/>
                <p14:nvPr/>
              </p14:nvContentPartPr>
              <p14:xfrm>
                <a:off x="6270980" y="3825097"/>
                <a:ext cx="129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522991-90B3-409B-B0C9-8056218794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52980" y="3807457"/>
                  <a:ext cx="48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67B252-3461-4927-B38D-BA6B3A277EE0}"/>
                    </a:ext>
                  </a:extLst>
                </p14:cNvPr>
                <p14:cNvContentPartPr/>
                <p14:nvPr/>
              </p14:nvContentPartPr>
              <p14:xfrm>
                <a:off x="6403460" y="3816817"/>
                <a:ext cx="792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67B252-3461-4927-B38D-BA6B3A277E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85460" y="3799177"/>
                  <a:ext cx="43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77A1BA-64C6-43DE-A594-60DF61F6EA07}"/>
                    </a:ext>
                  </a:extLst>
                </p14:cNvPr>
                <p14:cNvContentPartPr/>
                <p14:nvPr/>
              </p14:nvContentPartPr>
              <p14:xfrm>
                <a:off x="5649620" y="3876217"/>
                <a:ext cx="839160" cy="2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77A1BA-64C6-43DE-A594-60DF61F6EA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31620" y="3858577"/>
                  <a:ext cx="874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0AAB51-A25D-4AB6-8716-2EA37F099D7C}"/>
                    </a:ext>
                  </a:extLst>
                </p14:cNvPr>
                <p14:cNvContentPartPr/>
                <p14:nvPr/>
              </p14:nvContentPartPr>
              <p14:xfrm>
                <a:off x="5594540" y="3844537"/>
                <a:ext cx="870120" cy="70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0AAB51-A25D-4AB6-8716-2EA37F099D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76900" y="3826537"/>
                  <a:ext cx="9057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476248-8FD7-45EF-B842-629A616BD85E}"/>
                  </a:ext>
                </a:extLst>
              </p14:cNvPr>
              <p14:cNvContentPartPr/>
              <p14:nvPr/>
            </p14:nvContentPartPr>
            <p14:xfrm>
              <a:off x="5661140" y="3380137"/>
              <a:ext cx="720720" cy="73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476248-8FD7-45EF-B842-629A616BD8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43140" y="3362137"/>
                <a:ext cx="756360" cy="1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258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 </a:t>
            </a:r>
            <a:r>
              <a:rPr lang="en-US" sz="2800" b="1" dirty="0"/>
              <a:t>Object class</a:t>
            </a:r>
            <a:r>
              <a:rPr lang="en-US" sz="2800" dirty="0"/>
              <a:t> is the parent class of all the classes in java by default. In other words, it is the topmost class of java.</a:t>
            </a:r>
          </a:p>
          <a:p>
            <a:r>
              <a:rPr lang="en-US" sz="2800" dirty="0"/>
              <a:t>The Object class is beneficial if you want to refer any object whose type you don't know.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1F2D0D-CFCF-4A02-8C20-909D7BE1FDCA}"/>
                  </a:ext>
                </a:extLst>
              </p14:cNvPr>
              <p14:cNvContentPartPr/>
              <p14:nvPr/>
            </p14:nvContentPartPr>
            <p14:xfrm>
              <a:off x="739033" y="1924607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1F2D0D-CFCF-4A02-8C20-909D7BE1FD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393" y="18166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931506-CB5D-445B-A6C6-FA1C6DB859D9}"/>
                  </a:ext>
                </a:extLst>
              </p14:cNvPr>
              <p14:cNvContentPartPr/>
              <p14:nvPr/>
            </p14:nvContentPartPr>
            <p14:xfrm>
              <a:off x="742273" y="1894007"/>
              <a:ext cx="180720" cy="2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931506-CB5D-445B-A6C6-FA1C6DB859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273" y="1786007"/>
                <a:ext cx="2883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62D5A7-332E-4F27-96D3-2C787097AEA5}"/>
                  </a:ext>
                </a:extLst>
              </p14:cNvPr>
              <p14:cNvContentPartPr/>
              <p14:nvPr/>
            </p14:nvContentPartPr>
            <p14:xfrm>
              <a:off x="953593" y="1899407"/>
              <a:ext cx="318960" cy="26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62D5A7-332E-4F27-96D3-2C787097AE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9593" y="1791407"/>
                <a:ext cx="4266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BC166C-24BF-4A23-AEAE-51692620B99B}"/>
                  </a:ext>
                </a:extLst>
              </p14:cNvPr>
              <p14:cNvContentPartPr/>
              <p14:nvPr/>
            </p14:nvContentPartPr>
            <p14:xfrm>
              <a:off x="1297753" y="1927847"/>
              <a:ext cx="43920" cy="3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BC166C-24BF-4A23-AEAE-51692620B9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4113" y="1820207"/>
                <a:ext cx="1515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F1B512-5393-4A5E-B51D-287D8BB9D47B}"/>
                  </a:ext>
                </a:extLst>
              </p14:cNvPr>
              <p14:cNvContentPartPr/>
              <p14:nvPr/>
            </p14:nvContentPartPr>
            <p14:xfrm>
              <a:off x="831913" y="1924607"/>
              <a:ext cx="1800" cy="8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F1B512-5393-4A5E-B51D-287D8BB9D4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8273" y="1816607"/>
                <a:ext cx="1094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EEBF23-1548-4A12-9175-D92E1CDDBBDB}"/>
                  </a:ext>
                </a:extLst>
              </p14:cNvPr>
              <p14:cNvContentPartPr/>
              <p14:nvPr/>
            </p14:nvContentPartPr>
            <p14:xfrm>
              <a:off x="836593" y="1661447"/>
              <a:ext cx="60120" cy="328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EEBF23-1548-4A12-9175-D92E1CDDBB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2593" y="1553447"/>
                <a:ext cx="16776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65B000A-D108-4EB7-920A-759B750C023F}"/>
                  </a:ext>
                </a:extLst>
              </p14:cNvPr>
              <p14:cNvContentPartPr/>
              <p14:nvPr/>
            </p14:nvContentPartPr>
            <p14:xfrm>
              <a:off x="897433" y="1738847"/>
              <a:ext cx="79920" cy="244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65B000A-D108-4EB7-920A-759B750C02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3433" y="1631207"/>
                <a:ext cx="18756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C2571A-11EE-4E56-BE70-A8A33E64DD0A}"/>
                  </a:ext>
                </a:extLst>
              </p14:cNvPr>
              <p14:cNvContentPartPr/>
              <p14:nvPr/>
            </p14:nvContentPartPr>
            <p14:xfrm>
              <a:off x="863233" y="1706447"/>
              <a:ext cx="874800" cy="112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C2571A-11EE-4E56-BE70-A8A33E64DD0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9233" y="1598447"/>
                <a:ext cx="9824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9A0401-572A-4DFA-8741-0E264397FB81}"/>
                  </a:ext>
                </a:extLst>
              </p14:cNvPr>
              <p14:cNvContentPartPr/>
              <p14:nvPr/>
            </p14:nvContentPartPr>
            <p14:xfrm>
              <a:off x="1043593" y="1802927"/>
              <a:ext cx="772920" cy="84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9A0401-572A-4DFA-8741-0E264397FB8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9593" y="1695287"/>
                <a:ext cx="8805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E38AF23-66B5-4D01-B128-87700A75E113}"/>
                  </a:ext>
                </a:extLst>
              </p14:cNvPr>
              <p14:cNvContentPartPr/>
              <p14:nvPr/>
            </p14:nvContentPartPr>
            <p14:xfrm>
              <a:off x="1037113" y="1845767"/>
              <a:ext cx="919440" cy="11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E38AF23-66B5-4D01-B128-87700A75E1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3113" y="1737767"/>
                <a:ext cx="10270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2A1E86-F2AD-453D-8A9D-CE3E059E9ACC}"/>
                  </a:ext>
                </a:extLst>
              </p14:cNvPr>
              <p14:cNvContentPartPr/>
              <p14:nvPr/>
            </p14:nvContentPartPr>
            <p14:xfrm>
              <a:off x="1032793" y="1844687"/>
              <a:ext cx="7161480" cy="82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2A1E86-F2AD-453D-8A9D-CE3E059E9A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8793" y="1737047"/>
                <a:ext cx="72691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8A3A8F0-69FE-4496-A8E1-0400ECC891AA}"/>
                  </a:ext>
                </a:extLst>
              </p14:cNvPr>
              <p14:cNvContentPartPr/>
              <p14:nvPr/>
            </p14:nvContentPartPr>
            <p14:xfrm>
              <a:off x="687913" y="2252927"/>
              <a:ext cx="4106520" cy="217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A3A8F0-69FE-4496-A8E1-0400ECC891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4273" y="2144927"/>
                <a:ext cx="4214160" cy="4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449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Wrappers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The Java primitive types are NOT classes, and thus cannot be used as easy as objects</a:t>
            </a:r>
          </a:p>
          <a:p>
            <a:pPr lvl="1" algn="l" rtl="0"/>
            <a:r>
              <a:rPr lang="en-US" sz="2400" dirty="0"/>
              <a:t>If I make an array of Object or any other class, primitive types cannot be stored in it.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Wrapper classes</a:t>
            </a:r>
            <a:r>
              <a:rPr lang="en-US" sz="2800" dirty="0"/>
              <a:t> allow to get around this problem</a:t>
            </a:r>
          </a:p>
          <a:p>
            <a:pPr lvl="2"/>
            <a:r>
              <a:rPr lang="en-US" sz="2000" dirty="0"/>
              <a:t>Wrappers are classes that “wrap” objects around primitive values, thus making them compatible with other Java classes</a:t>
            </a:r>
          </a:p>
          <a:p>
            <a:pPr lvl="3"/>
            <a:r>
              <a:rPr lang="en-US" sz="1800" dirty="0"/>
              <a:t>We cannot store an </a:t>
            </a:r>
            <a:r>
              <a:rPr lang="en-US" sz="1800" dirty="0" err="1"/>
              <a:t>int</a:t>
            </a:r>
            <a:r>
              <a:rPr lang="en-US" sz="1800" dirty="0"/>
              <a:t> in an array of Object, but we can store an Integer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90FBE2-7883-41A1-BB0C-BD3A4453DDD2}"/>
              </a:ext>
            </a:extLst>
          </p:cNvPr>
          <p:cNvGrpSpPr/>
          <p:nvPr/>
        </p:nvGrpSpPr>
        <p:grpSpPr>
          <a:xfrm>
            <a:off x="2651713" y="806807"/>
            <a:ext cx="1577520" cy="368640"/>
            <a:chOff x="2651713" y="806807"/>
            <a:chExt cx="157752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21331BB-B6BB-4F1C-AA4F-3901FD2E449A}"/>
                    </a:ext>
                  </a:extLst>
                </p14:cNvPr>
                <p14:cNvContentPartPr/>
                <p14:nvPr/>
              </p14:nvContentPartPr>
              <p14:xfrm>
                <a:off x="2651713" y="1068167"/>
                <a:ext cx="174960" cy="15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21331BB-B6BB-4F1C-AA4F-3901FD2E449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33713" y="1050527"/>
                  <a:ext cx="210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D9AFE3C-AC3F-4B8D-9B3B-2B960ED0BA74}"/>
                    </a:ext>
                  </a:extLst>
                </p14:cNvPr>
                <p14:cNvContentPartPr/>
                <p14:nvPr/>
              </p14:nvContentPartPr>
              <p14:xfrm>
                <a:off x="2691673" y="990407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D9AFE3C-AC3F-4B8D-9B3B-2B960ED0BA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73673" y="972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92FCD0-A81B-45A3-995B-0EDE1054B7F1}"/>
                    </a:ext>
                  </a:extLst>
                </p14:cNvPr>
                <p14:cNvContentPartPr/>
                <p14:nvPr/>
              </p14:nvContentPartPr>
              <p14:xfrm>
                <a:off x="2704993" y="1001567"/>
                <a:ext cx="127800" cy="18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92FCD0-A81B-45A3-995B-0EDE1054B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86993" y="983927"/>
                  <a:ext cx="163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A81058F-A612-40FD-8A25-CB5F548015AD}"/>
                    </a:ext>
                  </a:extLst>
                </p14:cNvPr>
                <p14:cNvContentPartPr/>
                <p14:nvPr/>
              </p14:nvContentPartPr>
              <p14:xfrm>
                <a:off x="2789953" y="915887"/>
                <a:ext cx="129960" cy="259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A81058F-A612-40FD-8A25-CB5F548015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1953" y="897887"/>
                  <a:ext cx="165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79DB2D-E23F-4713-BD43-2B81A0FAC247}"/>
                    </a:ext>
                  </a:extLst>
                </p14:cNvPr>
                <p14:cNvContentPartPr/>
                <p14:nvPr/>
              </p14:nvContentPartPr>
              <p14:xfrm>
                <a:off x="3009913" y="849287"/>
                <a:ext cx="197280" cy="215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79DB2D-E23F-4713-BD43-2B81A0FAC2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92273" y="831287"/>
                  <a:ext cx="232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5F7E0E-694B-4D8B-A87F-8098ED039991}"/>
                    </a:ext>
                  </a:extLst>
                </p14:cNvPr>
                <p14:cNvContentPartPr/>
                <p14:nvPr/>
              </p14:nvContentPartPr>
              <p14:xfrm>
                <a:off x="3293953" y="806807"/>
                <a:ext cx="27000" cy="264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5F7E0E-694B-4D8B-A87F-8098ED0399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75953" y="788807"/>
                  <a:ext cx="62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B47A5C-02FB-4246-AFEA-D0E276810AA5}"/>
                    </a:ext>
                  </a:extLst>
                </p14:cNvPr>
                <p14:cNvContentPartPr/>
                <p14:nvPr/>
              </p14:nvContentPartPr>
              <p14:xfrm>
                <a:off x="3392233" y="940367"/>
                <a:ext cx="125280" cy="118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B47A5C-02FB-4246-AFEA-D0E276810A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74593" y="922727"/>
                  <a:ext cx="160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EC8E6F-3AE7-4F45-9899-DD3CFB415377}"/>
                    </a:ext>
                  </a:extLst>
                </p14:cNvPr>
                <p14:cNvContentPartPr/>
                <p14:nvPr/>
              </p14:nvContentPartPr>
              <p14:xfrm>
                <a:off x="3576193" y="881327"/>
                <a:ext cx="151560" cy="175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EC8E6F-3AE7-4F45-9899-DD3CFB4153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58193" y="863327"/>
                  <a:ext cx="187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687A1E-CE8A-4303-A91A-376D44381479}"/>
                    </a:ext>
                  </a:extLst>
                </p14:cNvPr>
                <p14:cNvContentPartPr/>
                <p14:nvPr/>
              </p14:nvContentPartPr>
              <p14:xfrm>
                <a:off x="3734953" y="820127"/>
                <a:ext cx="104760" cy="246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687A1E-CE8A-4303-A91A-376D443814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16953" y="802127"/>
                  <a:ext cx="140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645672-D37C-45E5-816D-563470AD0C55}"/>
                    </a:ext>
                  </a:extLst>
                </p14:cNvPr>
                <p14:cNvContentPartPr/>
                <p14:nvPr/>
              </p14:nvContentPartPr>
              <p14:xfrm>
                <a:off x="3926833" y="933167"/>
                <a:ext cx="96840" cy="132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645672-D37C-45E5-816D-563470AD0C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9193" y="915527"/>
                  <a:ext cx="132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26F2D9-0D80-44EF-9217-A16D721C2EC7}"/>
                    </a:ext>
                  </a:extLst>
                </p14:cNvPr>
                <p14:cNvContentPartPr/>
                <p14:nvPr/>
              </p14:nvContentPartPr>
              <p14:xfrm>
                <a:off x="4074433" y="859367"/>
                <a:ext cx="154800" cy="250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26F2D9-0D80-44EF-9217-A16D721C2E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56793" y="841727"/>
                  <a:ext cx="19044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DD097E-DAE3-4920-B7CE-4B3485CC83BB}"/>
              </a:ext>
            </a:extLst>
          </p:cNvPr>
          <p:cNvGrpSpPr/>
          <p:nvPr/>
        </p:nvGrpSpPr>
        <p:grpSpPr>
          <a:xfrm>
            <a:off x="1587913" y="2443727"/>
            <a:ext cx="5521680" cy="40680"/>
            <a:chOff x="1587913" y="2443727"/>
            <a:chExt cx="5521680" cy="4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246C48-C61C-4CDD-AD54-ED251EA1CB76}"/>
                    </a:ext>
                  </a:extLst>
                </p14:cNvPr>
                <p14:cNvContentPartPr/>
                <p14:nvPr/>
              </p14:nvContentPartPr>
              <p14:xfrm>
                <a:off x="1587913" y="2480087"/>
                <a:ext cx="1440" cy="1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246C48-C61C-4CDD-AD54-ED251EA1CB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0273" y="2462447"/>
                  <a:ext cx="37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DF00B43-CFC7-4052-93F0-A93E4EDB7BBB}"/>
                    </a:ext>
                  </a:extLst>
                </p14:cNvPr>
                <p14:cNvContentPartPr/>
                <p14:nvPr/>
              </p14:nvContentPartPr>
              <p14:xfrm>
                <a:off x="1607713" y="2443727"/>
                <a:ext cx="5501880" cy="40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F00B43-CFC7-4052-93F0-A93E4EDB7B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89713" y="2425727"/>
                  <a:ext cx="553752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06743B-5BBF-4109-9F9C-30001C5DF4E7}"/>
                  </a:ext>
                </a:extLst>
              </p14:cNvPr>
              <p14:cNvContentPartPr/>
              <p14:nvPr/>
            </p14:nvContentPartPr>
            <p14:xfrm>
              <a:off x="1070593" y="2747567"/>
              <a:ext cx="7296840" cy="72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06743B-5BBF-4109-9F9C-30001C5DF4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6953" y="2639927"/>
                <a:ext cx="74044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68F2EED-6A15-43F0-8247-1A980625A0D1}"/>
                  </a:ext>
                </a:extLst>
              </p14:cNvPr>
              <p14:cNvContentPartPr/>
              <p14:nvPr/>
            </p14:nvContentPartPr>
            <p14:xfrm>
              <a:off x="1035673" y="3139967"/>
              <a:ext cx="3593160" cy="56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68F2EED-6A15-43F0-8247-1A980625A0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1673" y="3031967"/>
                <a:ext cx="37008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C51BA6-D180-4D3D-BEB7-EB60A64AE968}"/>
                  </a:ext>
                </a:extLst>
              </p14:cNvPr>
              <p14:cNvContentPartPr/>
              <p14:nvPr/>
            </p14:nvContentPartPr>
            <p14:xfrm>
              <a:off x="10101193" y="2476847"/>
              <a:ext cx="5400" cy="9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C51BA6-D180-4D3D-BEB7-EB60A64AE9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83553" y="2458847"/>
                <a:ext cx="410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7952140-51FF-4E00-B69E-EF6875930B98}"/>
                  </a:ext>
                </a:extLst>
              </p14:cNvPr>
              <p14:cNvContentPartPr/>
              <p14:nvPr/>
            </p14:nvContentPartPr>
            <p14:xfrm>
              <a:off x="3529033" y="4826207"/>
              <a:ext cx="2493000" cy="54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7952140-51FF-4E00-B69E-EF6875930B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11393" y="4808207"/>
                <a:ext cx="25286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CD8AF27-39C5-4AC6-84E2-967C6B58C279}"/>
                  </a:ext>
                </a:extLst>
              </p14:cNvPr>
              <p14:cNvContentPartPr/>
              <p14:nvPr/>
            </p14:nvContentPartPr>
            <p14:xfrm>
              <a:off x="7336753" y="4839167"/>
              <a:ext cx="714240" cy="25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CD8AF27-39C5-4AC6-84E2-967C6B58C27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18753" y="4821167"/>
                <a:ext cx="7498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58563D8-D224-4734-A46E-104A6611A6A5}"/>
                  </a:ext>
                </a:extLst>
              </p14:cNvPr>
              <p14:cNvContentPartPr/>
              <p14:nvPr/>
            </p14:nvContentPartPr>
            <p14:xfrm>
              <a:off x="1539673" y="5084327"/>
              <a:ext cx="711000" cy="24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58563D8-D224-4734-A46E-104A6611A6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21673" y="5066327"/>
                <a:ext cx="746640" cy="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0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wrappers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4114800" cy="5077544"/>
          </a:xfrm>
        </p:spPr>
        <p:txBody>
          <a:bodyPr>
            <a:normAutofit/>
          </a:bodyPr>
          <a:lstStyle/>
          <a:p>
            <a:r>
              <a:rPr lang="en-US" dirty="0"/>
              <a:t>Java offers a set of standard wrapper classes for all primitive data types.</a:t>
            </a:r>
          </a:p>
          <a:p>
            <a:pPr lvl="2"/>
            <a:r>
              <a:rPr lang="en-US" dirty="0"/>
              <a:t>Integer </a:t>
            </a:r>
            <a:r>
              <a:rPr lang="en-US" dirty="0" err="1"/>
              <a:t>i</a:t>
            </a:r>
            <a:r>
              <a:rPr lang="en-US" dirty="0"/>
              <a:t>, j, k;</a:t>
            </a:r>
          </a:p>
          <a:p>
            <a:pPr lvl="3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new Integer(20); // or </a:t>
            </a:r>
            <a:r>
              <a:rPr lang="en-US" dirty="0" err="1"/>
              <a:t>i</a:t>
            </a:r>
            <a:r>
              <a:rPr lang="en-US" dirty="0"/>
              <a:t>=20; is also correct</a:t>
            </a:r>
          </a:p>
          <a:p>
            <a:pPr lvl="3">
              <a:buNone/>
            </a:pPr>
            <a:r>
              <a:rPr lang="en-US" dirty="0"/>
              <a:t>	j = new Integer(40);</a:t>
            </a:r>
          </a:p>
          <a:p>
            <a:r>
              <a:rPr lang="en-US" dirty="0"/>
              <a:t>Java wrappers are immutable, which means that their content cannot be changed once created. Hence they cannot be used for parameter passing.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3" algn="l" rt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4419996" cy="309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239D1A-F97D-4265-B0E4-D3940438F0AC}"/>
                  </a:ext>
                </a:extLst>
              </p14:cNvPr>
              <p14:cNvContentPartPr/>
              <p14:nvPr/>
            </p14:nvContentPartPr>
            <p14:xfrm>
              <a:off x="6355033" y="3085247"/>
              <a:ext cx="516600" cy="66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239D1A-F97D-4265-B0E4-D3940438F0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1033" y="2977607"/>
                <a:ext cx="6242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D26AC6-9422-40ED-A6C0-079A872BB3D0}"/>
                  </a:ext>
                </a:extLst>
              </p14:cNvPr>
              <p14:cNvContentPartPr/>
              <p14:nvPr/>
            </p14:nvContentPartPr>
            <p14:xfrm>
              <a:off x="6371233" y="3400247"/>
              <a:ext cx="547200" cy="6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D26AC6-9422-40ED-A6C0-079A872BB3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7233" y="3292247"/>
                <a:ext cx="6548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03448B-A6DB-42E2-8133-32C964EE12C5}"/>
                  </a:ext>
                </a:extLst>
              </p14:cNvPr>
              <p14:cNvContentPartPr/>
              <p14:nvPr/>
            </p14:nvContentPartPr>
            <p14:xfrm>
              <a:off x="6387073" y="3690047"/>
              <a:ext cx="654120" cy="81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03448B-A6DB-42E2-8133-32C964EE12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3433" y="3582407"/>
                <a:ext cx="7617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EEF028-B18E-47FC-890C-6854C636091A}"/>
                  </a:ext>
                </a:extLst>
              </p14:cNvPr>
              <p14:cNvContentPartPr/>
              <p14:nvPr/>
            </p14:nvContentPartPr>
            <p14:xfrm>
              <a:off x="6389953" y="3996407"/>
              <a:ext cx="483840" cy="83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EEF028-B18E-47FC-890C-6854C63609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5953" y="3888407"/>
                <a:ext cx="5914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9F48BF-A6C6-4396-8CC8-5A6AA2E038C4}"/>
                  </a:ext>
                </a:extLst>
              </p14:cNvPr>
              <p14:cNvContentPartPr/>
              <p14:nvPr/>
            </p14:nvContentPartPr>
            <p14:xfrm>
              <a:off x="6371233" y="4267487"/>
              <a:ext cx="527400" cy="90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9F48BF-A6C6-4396-8CC8-5A6AA2E038C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17593" y="4159847"/>
                <a:ext cx="6350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3DCA06-8479-474A-95DB-D7758F0D3F1E}"/>
                  </a:ext>
                </a:extLst>
              </p14:cNvPr>
              <p14:cNvContentPartPr/>
              <p14:nvPr/>
            </p14:nvContentPartPr>
            <p14:xfrm>
              <a:off x="6380233" y="4553687"/>
              <a:ext cx="702720" cy="137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3DCA06-8479-474A-95DB-D7758F0D3F1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26233" y="4446047"/>
                <a:ext cx="8103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4CD94F-CA7B-40A5-8ED9-29A4920E68AA}"/>
                  </a:ext>
                </a:extLst>
              </p14:cNvPr>
              <p14:cNvContentPartPr/>
              <p14:nvPr/>
            </p14:nvContentPartPr>
            <p14:xfrm>
              <a:off x="6428113" y="4903607"/>
              <a:ext cx="943920" cy="97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4CD94F-CA7B-40A5-8ED9-29A4920E68A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74113" y="4795967"/>
                <a:ext cx="10515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8B5A4C-1BF8-49B3-BAC6-E3826AC5E6D6}"/>
                  </a:ext>
                </a:extLst>
              </p14:cNvPr>
              <p14:cNvContentPartPr/>
              <p14:nvPr/>
            </p14:nvContentPartPr>
            <p14:xfrm>
              <a:off x="6392473" y="5275847"/>
              <a:ext cx="734760" cy="29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8B5A4C-1BF8-49B3-BAC6-E3826AC5E6D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38833" y="5167847"/>
                <a:ext cx="8424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903DA4-1950-419C-8DEC-D83E09DD73A2}"/>
                  </a:ext>
                </a:extLst>
              </p14:cNvPr>
              <p14:cNvContentPartPr/>
              <p14:nvPr/>
            </p14:nvContentPartPr>
            <p14:xfrm>
              <a:off x="6398953" y="5203127"/>
              <a:ext cx="834840" cy="104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903DA4-1950-419C-8DEC-D83E09DD73A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45313" y="5095127"/>
                <a:ext cx="942480" cy="32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E6D17E8D-F579-420D-B9BA-FA1A1BDD2676}"/>
              </a:ext>
            </a:extLst>
          </p:cNvPr>
          <p:cNvGrpSpPr/>
          <p:nvPr/>
        </p:nvGrpSpPr>
        <p:grpSpPr>
          <a:xfrm>
            <a:off x="7325233" y="3360647"/>
            <a:ext cx="1566000" cy="1153440"/>
            <a:chOff x="7325233" y="3360647"/>
            <a:chExt cx="1566000" cy="11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206099-9F52-4E2B-86C2-7552014D7E67}"/>
                    </a:ext>
                  </a:extLst>
                </p14:cNvPr>
                <p14:cNvContentPartPr/>
                <p14:nvPr/>
              </p14:nvContentPartPr>
              <p14:xfrm>
                <a:off x="7363033" y="3411407"/>
                <a:ext cx="93240" cy="109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206099-9F52-4E2B-86C2-7552014D7E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45033" y="3393407"/>
                  <a:ext cx="128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704BC6-77E6-4A81-A146-A97E88F25A93}"/>
                    </a:ext>
                  </a:extLst>
                </p14:cNvPr>
                <p14:cNvContentPartPr/>
                <p14:nvPr/>
              </p14:nvContentPartPr>
              <p14:xfrm>
                <a:off x="7496953" y="3440927"/>
                <a:ext cx="85320" cy="84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704BC6-77E6-4A81-A146-A97E88F25A9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79313" y="3423287"/>
                  <a:ext cx="120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3700EE-4DEA-4F1C-9977-96C85298D359}"/>
                    </a:ext>
                  </a:extLst>
                </p14:cNvPr>
                <p14:cNvContentPartPr/>
                <p14:nvPr/>
              </p14:nvContentPartPr>
              <p14:xfrm>
                <a:off x="7625113" y="3440207"/>
                <a:ext cx="118440" cy="103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3700EE-4DEA-4F1C-9977-96C85298D35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07113" y="3422207"/>
                  <a:ext cx="154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9FAF79-77F4-4F08-9A5F-8A883D5DA164}"/>
                    </a:ext>
                  </a:extLst>
                </p14:cNvPr>
                <p14:cNvContentPartPr/>
                <p14:nvPr/>
              </p14:nvContentPartPr>
              <p14:xfrm>
                <a:off x="7870633" y="3428687"/>
                <a:ext cx="104760" cy="215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9FAF79-77F4-4F08-9A5F-8A883D5DA16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52633" y="3410687"/>
                  <a:ext cx="140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AA341F-4FCB-4A91-8AB9-1DE8D6AF2381}"/>
                    </a:ext>
                  </a:extLst>
                </p14:cNvPr>
                <p14:cNvContentPartPr/>
                <p14:nvPr/>
              </p14:nvContentPartPr>
              <p14:xfrm>
                <a:off x="8021473" y="3440927"/>
                <a:ext cx="76680" cy="111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AA341F-4FCB-4A91-8AB9-1DE8D6AF238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03473" y="3423287"/>
                  <a:ext cx="112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E8BEA5-6D12-487D-BFC7-A5E306BB19D6}"/>
                    </a:ext>
                  </a:extLst>
                </p14:cNvPr>
                <p14:cNvContentPartPr/>
                <p14:nvPr/>
              </p14:nvContentPartPr>
              <p14:xfrm>
                <a:off x="8137753" y="3475487"/>
                <a:ext cx="14760" cy="82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E8BEA5-6D12-487D-BFC7-A5E306BB19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19753" y="3457847"/>
                  <a:ext cx="50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A84369-8A0D-4573-A1BF-6788B127E400}"/>
                    </a:ext>
                  </a:extLst>
                </p14:cNvPr>
                <p14:cNvContentPartPr/>
                <p14:nvPr/>
              </p14:nvContentPartPr>
              <p14:xfrm>
                <a:off x="8153233" y="3415727"/>
                <a:ext cx="13320" cy="13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A84369-8A0D-4573-A1BF-6788B127E40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35593" y="3398087"/>
                  <a:ext cx="48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3C29A1-10CB-4A73-8435-E66543DB4893}"/>
                    </a:ext>
                  </a:extLst>
                </p14:cNvPr>
                <p14:cNvContentPartPr/>
                <p14:nvPr/>
              </p14:nvContentPartPr>
              <p14:xfrm>
                <a:off x="8195353" y="3435527"/>
                <a:ext cx="178920" cy="132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3C29A1-10CB-4A73-8435-E66543DB489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77353" y="3417527"/>
                  <a:ext cx="214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EEAEE2-AECA-47C4-BDD6-498A43EB6058}"/>
                    </a:ext>
                  </a:extLst>
                </p14:cNvPr>
                <p14:cNvContentPartPr/>
                <p14:nvPr/>
              </p14:nvContentPartPr>
              <p14:xfrm>
                <a:off x="8402353" y="3422207"/>
                <a:ext cx="13320" cy="140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FEEAEE2-AECA-47C4-BDD6-498A43EB605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84353" y="3404567"/>
                  <a:ext cx="48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4B5F40-4061-41BC-9DAE-F56BD3DD8A5F}"/>
                    </a:ext>
                  </a:extLst>
                </p14:cNvPr>
                <p14:cNvContentPartPr/>
                <p14:nvPr/>
              </p14:nvContentPartPr>
              <p14:xfrm>
                <a:off x="8480473" y="3375767"/>
                <a:ext cx="99720" cy="140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4B5F40-4061-41BC-9DAE-F56BD3DD8A5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62473" y="3358127"/>
                  <a:ext cx="135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A51AD2-8737-4CB7-86A8-F1B8EC10ABD4}"/>
                    </a:ext>
                  </a:extLst>
                </p14:cNvPr>
                <p14:cNvContentPartPr/>
                <p14:nvPr/>
              </p14:nvContentPartPr>
              <p14:xfrm>
                <a:off x="8471833" y="3434447"/>
                <a:ext cx="66240" cy="3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A51AD2-8737-4CB7-86A8-F1B8EC10ABD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54193" y="3416807"/>
                  <a:ext cx="101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2FFED6-E08B-4E1F-AC8A-C93E04FCE1BB}"/>
                    </a:ext>
                  </a:extLst>
                </p14:cNvPr>
                <p14:cNvContentPartPr/>
                <p14:nvPr/>
              </p14:nvContentPartPr>
              <p14:xfrm>
                <a:off x="8608993" y="3360647"/>
                <a:ext cx="31320" cy="122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2FFED6-E08B-4E1F-AC8A-C93E04FCE1B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90993" y="3342647"/>
                  <a:ext cx="6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A1E9CD-4936-48C4-9379-06451D37CC93}"/>
                    </a:ext>
                  </a:extLst>
                </p14:cNvPr>
                <p14:cNvContentPartPr/>
                <p14:nvPr/>
              </p14:nvContentPartPr>
              <p14:xfrm>
                <a:off x="8656153" y="3420407"/>
                <a:ext cx="235080" cy="167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A1E9CD-4936-48C4-9379-06451D37CC9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38513" y="3402767"/>
                  <a:ext cx="270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D369E3-A499-4797-BA73-4A2168FB4BBC}"/>
                    </a:ext>
                  </a:extLst>
                </p14:cNvPr>
                <p14:cNvContentPartPr/>
                <p14:nvPr/>
              </p14:nvContentPartPr>
              <p14:xfrm>
                <a:off x="7521793" y="3636407"/>
                <a:ext cx="129960" cy="208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D369E3-A499-4797-BA73-4A2168FB4BB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04153" y="3618767"/>
                  <a:ext cx="165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BB01697-7AA8-410B-BDDE-8590A184D1A9}"/>
                    </a:ext>
                  </a:extLst>
                </p14:cNvPr>
                <p14:cNvContentPartPr/>
                <p14:nvPr/>
              </p14:nvContentPartPr>
              <p14:xfrm>
                <a:off x="7509193" y="3716327"/>
                <a:ext cx="155160" cy="13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BB01697-7AA8-410B-BDDE-8590A184D1A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91193" y="3698687"/>
                  <a:ext cx="190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B0ED2DB-13F8-483A-BCDF-F348DECFDA5C}"/>
                    </a:ext>
                  </a:extLst>
                </p14:cNvPr>
                <p14:cNvContentPartPr/>
                <p14:nvPr/>
              </p14:nvContentPartPr>
              <p14:xfrm>
                <a:off x="7631593" y="3718127"/>
                <a:ext cx="103320" cy="227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0ED2DB-13F8-483A-BCDF-F348DECFDA5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13953" y="3700127"/>
                  <a:ext cx="138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4EB0E6-26CF-476F-B23B-F4C5C7076DD6}"/>
                    </a:ext>
                  </a:extLst>
                </p14:cNvPr>
                <p14:cNvContentPartPr/>
                <p14:nvPr/>
              </p14:nvContentPartPr>
              <p14:xfrm>
                <a:off x="7782433" y="3730367"/>
                <a:ext cx="129600" cy="169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4EB0E6-26CF-476F-B23B-F4C5C7076DD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64433" y="3712727"/>
                  <a:ext cx="165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5D3F436-6F8D-4826-A048-B60ACBA2B976}"/>
                    </a:ext>
                  </a:extLst>
                </p14:cNvPr>
                <p14:cNvContentPartPr/>
                <p14:nvPr/>
              </p14:nvContentPartPr>
              <p14:xfrm>
                <a:off x="7962433" y="3738647"/>
                <a:ext cx="143280" cy="138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5D3F436-6F8D-4826-A048-B60ACBA2B97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44793" y="3720647"/>
                  <a:ext cx="178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A1289E-CC24-4AC1-A653-ADDBD36C19C9}"/>
                    </a:ext>
                  </a:extLst>
                </p14:cNvPr>
                <p14:cNvContentPartPr/>
                <p14:nvPr/>
              </p14:nvContentPartPr>
              <p14:xfrm>
                <a:off x="7325233" y="4013327"/>
                <a:ext cx="106200" cy="341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A1289E-CC24-4AC1-A653-ADDBD36C19C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07233" y="3995687"/>
                  <a:ext cx="1418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FED407-963C-4170-937B-BF3F2A2AB76B}"/>
                    </a:ext>
                  </a:extLst>
                </p14:cNvPr>
                <p14:cNvContentPartPr/>
                <p14:nvPr/>
              </p14:nvContentPartPr>
              <p14:xfrm>
                <a:off x="7516753" y="4127807"/>
                <a:ext cx="123120" cy="153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FED407-963C-4170-937B-BF3F2A2AB76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98753" y="4110167"/>
                  <a:ext cx="158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96C9FF-28FC-4014-9596-E01C92A5C022}"/>
                    </a:ext>
                  </a:extLst>
                </p14:cNvPr>
                <p14:cNvContentPartPr/>
                <p14:nvPr/>
              </p14:nvContentPartPr>
              <p14:xfrm>
                <a:off x="7707193" y="4072367"/>
                <a:ext cx="16560" cy="213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96C9FF-28FC-4014-9596-E01C92A5C02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89193" y="4054367"/>
                  <a:ext cx="522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0D4854-0092-49B6-8CD5-F2238923A727}"/>
                    </a:ext>
                  </a:extLst>
                </p14:cNvPr>
                <p14:cNvContentPartPr/>
                <p14:nvPr/>
              </p14:nvContentPartPr>
              <p14:xfrm>
                <a:off x="7788913" y="4173527"/>
                <a:ext cx="125280" cy="115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0D4854-0092-49B6-8CD5-F2238923A72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70913" y="4155527"/>
                  <a:ext cx="160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EEF5A9-C535-4DCF-803A-02EF149135B0}"/>
                    </a:ext>
                  </a:extLst>
                </p14:cNvPr>
                <p14:cNvContentPartPr/>
                <p14:nvPr/>
              </p14:nvContentPartPr>
              <p14:xfrm>
                <a:off x="7996993" y="4135007"/>
                <a:ext cx="75960" cy="156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EEF5A9-C535-4DCF-803A-02EF149135B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79353" y="4117007"/>
                  <a:ext cx="111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148860-D1A1-4834-B5C1-08246FB2F141}"/>
                    </a:ext>
                  </a:extLst>
                </p14:cNvPr>
                <p14:cNvContentPartPr/>
                <p14:nvPr/>
              </p14:nvContentPartPr>
              <p14:xfrm>
                <a:off x="8106433" y="4131047"/>
                <a:ext cx="79560" cy="209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148860-D1A1-4834-B5C1-08246FB2F14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088433" y="4113047"/>
                  <a:ext cx="1152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CA765FA-CB0E-49C9-AC43-69BBACD6632F}"/>
                    </a:ext>
                  </a:extLst>
                </p14:cNvPr>
                <p14:cNvContentPartPr/>
                <p14:nvPr/>
              </p14:nvContentPartPr>
              <p14:xfrm>
                <a:off x="8260873" y="4206287"/>
                <a:ext cx="113760" cy="160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CA765FA-CB0E-49C9-AC43-69BBACD6632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43233" y="4188287"/>
                  <a:ext cx="149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A7445FD-4C84-441A-859C-3221D9795C0A}"/>
                    </a:ext>
                  </a:extLst>
                </p14:cNvPr>
                <p14:cNvContentPartPr/>
                <p14:nvPr/>
              </p14:nvContentPartPr>
              <p14:xfrm>
                <a:off x="8485873" y="4171007"/>
                <a:ext cx="123120" cy="207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A7445FD-4C84-441A-859C-3221D9795C0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467873" y="4153007"/>
                  <a:ext cx="1587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22B562-AE4F-4E24-9A99-5E58F48B0320}"/>
                    </a:ext>
                  </a:extLst>
                </p14:cNvPr>
                <p14:cNvContentPartPr/>
                <p14:nvPr/>
              </p14:nvContentPartPr>
              <p14:xfrm>
                <a:off x="8544193" y="4053287"/>
                <a:ext cx="172800" cy="460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22B562-AE4F-4E24-9A99-5E58F48B032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526193" y="4035647"/>
                  <a:ext cx="208440" cy="49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D9AA8F0-76AD-49E8-989F-957BB4466EAD}"/>
              </a:ext>
            </a:extLst>
          </p:cNvPr>
          <p:cNvGrpSpPr/>
          <p:nvPr/>
        </p:nvGrpSpPr>
        <p:grpSpPr>
          <a:xfrm>
            <a:off x="4735393" y="5467367"/>
            <a:ext cx="328320" cy="458280"/>
            <a:chOff x="4735393" y="5467367"/>
            <a:chExt cx="328320" cy="45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FE933D2-1CC6-44FF-A18B-B6B1A1CF40CE}"/>
                    </a:ext>
                  </a:extLst>
                </p14:cNvPr>
                <p14:cNvContentPartPr/>
                <p14:nvPr/>
              </p14:nvContentPartPr>
              <p14:xfrm>
                <a:off x="4971553" y="5467367"/>
                <a:ext cx="92160" cy="125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FE933D2-1CC6-44FF-A18B-B6B1A1CF40C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53913" y="5449367"/>
                  <a:ext cx="127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421D8DE-4FDB-4710-A963-88711A37D52A}"/>
                    </a:ext>
                  </a:extLst>
                </p14:cNvPr>
                <p14:cNvContentPartPr/>
                <p14:nvPr/>
              </p14:nvContentPartPr>
              <p14:xfrm>
                <a:off x="4920793" y="5547647"/>
                <a:ext cx="128160" cy="72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421D8DE-4FDB-4710-A963-88711A37D52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902793" y="5530007"/>
                  <a:ext cx="163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964D3EC-23B5-46BA-B8CD-A40F96756A6A}"/>
                    </a:ext>
                  </a:extLst>
                </p14:cNvPr>
                <p14:cNvContentPartPr/>
                <p14:nvPr/>
              </p14:nvContentPartPr>
              <p14:xfrm>
                <a:off x="4735393" y="5695247"/>
                <a:ext cx="139680" cy="230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964D3EC-23B5-46BA-B8CD-A40F96756A6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17753" y="5677607"/>
                  <a:ext cx="175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919741-A304-4480-8DCC-28A0DF464871}"/>
                    </a:ext>
                  </a:extLst>
                </p14:cNvPr>
                <p14:cNvContentPartPr/>
                <p14:nvPr/>
              </p14:nvContentPartPr>
              <p14:xfrm>
                <a:off x="4780393" y="5811887"/>
                <a:ext cx="131760" cy="8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919741-A304-4480-8DCC-28A0DF46487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62753" y="5793887"/>
                  <a:ext cx="167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64079BF-0DF7-4506-91DE-62F67C4ED103}"/>
                    </a:ext>
                  </a:extLst>
                </p14:cNvPr>
                <p14:cNvContentPartPr/>
                <p14:nvPr/>
              </p14:nvContentPartPr>
              <p14:xfrm>
                <a:off x="4966153" y="5746007"/>
                <a:ext cx="91080" cy="158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64079BF-0DF7-4506-91DE-62F67C4ED10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948513" y="5728367"/>
                  <a:ext cx="12672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175EBC-D1E7-491A-A0B3-9684597E4910}"/>
              </a:ext>
            </a:extLst>
          </p:cNvPr>
          <p:cNvGrpSpPr/>
          <p:nvPr/>
        </p:nvGrpSpPr>
        <p:grpSpPr>
          <a:xfrm>
            <a:off x="5220673" y="5687327"/>
            <a:ext cx="545400" cy="219240"/>
            <a:chOff x="5220673" y="5687327"/>
            <a:chExt cx="54540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696DBC-55D6-422F-A81F-7E91C845C2DB}"/>
                    </a:ext>
                  </a:extLst>
                </p14:cNvPr>
                <p14:cNvContentPartPr/>
                <p14:nvPr/>
              </p14:nvContentPartPr>
              <p14:xfrm>
                <a:off x="5220673" y="5780567"/>
                <a:ext cx="101520" cy="106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696DBC-55D6-422F-A81F-7E91C845C2D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202673" y="5762927"/>
                  <a:ext cx="137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531771-2377-4314-9716-12EEB84416D1}"/>
                    </a:ext>
                  </a:extLst>
                </p14:cNvPr>
                <p14:cNvContentPartPr/>
                <p14:nvPr/>
              </p14:nvContentPartPr>
              <p14:xfrm>
                <a:off x="5355673" y="5797847"/>
                <a:ext cx="108360" cy="108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531771-2377-4314-9716-12EEB84416D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38033" y="5780207"/>
                  <a:ext cx="144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935E0E-4919-43AA-B25C-255ED72CF0D2}"/>
                    </a:ext>
                  </a:extLst>
                </p14:cNvPr>
                <p14:cNvContentPartPr/>
                <p14:nvPr/>
              </p14:nvContentPartPr>
              <p14:xfrm>
                <a:off x="5483833" y="5687327"/>
                <a:ext cx="8280" cy="179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935E0E-4919-43AA-B25C-255ED72CF0D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66193" y="5669687"/>
                  <a:ext cx="43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9FA5DC-6380-4EED-9F14-6AF39D6B2232}"/>
                    </a:ext>
                  </a:extLst>
                </p14:cNvPr>
                <p14:cNvContentPartPr/>
                <p14:nvPr/>
              </p14:nvContentPartPr>
              <p14:xfrm>
                <a:off x="5553313" y="5760047"/>
                <a:ext cx="212760" cy="127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9FA5DC-6380-4EED-9F14-6AF39D6B223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535313" y="5742047"/>
                  <a:ext cx="24840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D8C4C4F-B566-4605-9843-551C5F7BEED4}"/>
                  </a:ext>
                </a:extLst>
              </p14:cNvPr>
              <p14:cNvContentPartPr/>
              <p14:nvPr/>
            </p14:nvContentPartPr>
            <p14:xfrm>
              <a:off x="6807193" y="5501207"/>
              <a:ext cx="122760" cy="155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D8C4C4F-B566-4605-9843-551C5F7BEED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789193" y="5483567"/>
                <a:ext cx="15840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421" name="Group 60420">
            <a:extLst>
              <a:ext uri="{FF2B5EF4-FFF2-40B4-BE49-F238E27FC236}">
                <a16:creationId xmlns:a16="http://schemas.microsoft.com/office/drawing/2014/main" id="{D1D38C75-AB40-4D9A-A551-31D5D0C61A03}"/>
              </a:ext>
            </a:extLst>
          </p:cNvPr>
          <p:cNvGrpSpPr/>
          <p:nvPr/>
        </p:nvGrpSpPr>
        <p:grpSpPr>
          <a:xfrm>
            <a:off x="6692353" y="5800367"/>
            <a:ext cx="339840" cy="221760"/>
            <a:chOff x="6692353" y="5800367"/>
            <a:chExt cx="33984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FB93E31-7D32-40E9-997C-7FFC9679C3BE}"/>
                    </a:ext>
                  </a:extLst>
                </p14:cNvPr>
                <p14:cNvContentPartPr/>
                <p14:nvPr/>
              </p14:nvContentPartPr>
              <p14:xfrm>
                <a:off x="6692353" y="5800367"/>
                <a:ext cx="163080" cy="221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FB93E31-7D32-40E9-997C-7FFC9679C3B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74713" y="5782367"/>
                  <a:ext cx="1987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7F904B-4714-4DB5-865A-03878F29E201}"/>
                    </a:ext>
                  </a:extLst>
                </p14:cNvPr>
                <p14:cNvContentPartPr/>
                <p14:nvPr/>
              </p14:nvContentPartPr>
              <p14:xfrm>
                <a:off x="6763633" y="5929247"/>
                <a:ext cx="95760" cy="4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7F904B-4714-4DB5-865A-03878F29E20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45633" y="5911247"/>
                  <a:ext cx="131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31A10C7-71CA-4D87-8F03-12A1602EB551}"/>
                    </a:ext>
                  </a:extLst>
                </p14:cNvPr>
                <p14:cNvContentPartPr/>
                <p14:nvPr/>
              </p14:nvContentPartPr>
              <p14:xfrm>
                <a:off x="6924193" y="5841047"/>
                <a:ext cx="108000" cy="141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31A10C7-71CA-4D87-8F03-12A1602EB55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906193" y="5823047"/>
                  <a:ext cx="1436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420" name="Group 60419">
            <a:extLst>
              <a:ext uri="{FF2B5EF4-FFF2-40B4-BE49-F238E27FC236}">
                <a16:creationId xmlns:a16="http://schemas.microsoft.com/office/drawing/2014/main" id="{B2A8EE9E-32F5-4BB5-9B02-D933BC7C2EC5}"/>
              </a:ext>
            </a:extLst>
          </p:cNvPr>
          <p:cNvGrpSpPr/>
          <p:nvPr/>
        </p:nvGrpSpPr>
        <p:grpSpPr>
          <a:xfrm>
            <a:off x="7204993" y="5761127"/>
            <a:ext cx="1052280" cy="270360"/>
            <a:chOff x="7204993" y="5761127"/>
            <a:chExt cx="105228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CFC8F8-122B-4E50-9487-D6F127A9F1E2}"/>
                    </a:ext>
                  </a:extLst>
                </p14:cNvPr>
                <p14:cNvContentPartPr/>
                <p14:nvPr/>
              </p14:nvContentPartPr>
              <p14:xfrm>
                <a:off x="7204993" y="5803607"/>
                <a:ext cx="93240" cy="158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CFC8F8-122B-4E50-9487-D6F127A9F1E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87353" y="5785607"/>
                  <a:ext cx="128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1D226F8-32BD-4A2D-A954-53FC3B6032F4}"/>
                    </a:ext>
                  </a:extLst>
                </p14:cNvPr>
                <p14:cNvContentPartPr/>
                <p14:nvPr/>
              </p14:nvContentPartPr>
              <p14:xfrm>
                <a:off x="7333513" y="5828807"/>
                <a:ext cx="125280" cy="124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1D226F8-32BD-4A2D-A954-53FC3B6032F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15873" y="5811167"/>
                  <a:ext cx="160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5C5777-CA39-427E-96E6-60A6FDB12BF7}"/>
                    </a:ext>
                  </a:extLst>
                </p14:cNvPr>
                <p14:cNvContentPartPr/>
                <p14:nvPr/>
              </p14:nvContentPartPr>
              <p14:xfrm>
                <a:off x="7470673" y="5761127"/>
                <a:ext cx="104400" cy="210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5C5777-CA39-427E-96E6-60A6FDB12BF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53033" y="5743487"/>
                  <a:ext cx="140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EBDAFA-3F74-4835-B662-357022EBE101}"/>
                    </a:ext>
                  </a:extLst>
                </p14:cNvPr>
                <p14:cNvContentPartPr/>
                <p14:nvPr/>
              </p14:nvContentPartPr>
              <p14:xfrm>
                <a:off x="7409113" y="5879927"/>
                <a:ext cx="139320" cy="44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EBDAFA-3F74-4835-B662-357022EBE10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91473" y="5861927"/>
                  <a:ext cx="174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B138ADC-4E34-4A1E-A14D-C10EDC473E81}"/>
                    </a:ext>
                  </a:extLst>
                </p14:cNvPr>
                <p14:cNvContentPartPr/>
                <p14:nvPr/>
              </p14:nvContentPartPr>
              <p14:xfrm>
                <a:off x="7568233" y="5840687"/>
                <a:ext cx="320040" cy="119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B138ADC-4E34-4A1E-A14D-C10EDC473E8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50233" y="5822687"/>
                  <a:ext cx="355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0416" name="Ink 60415">
                  <a:extLst>
                    <a:ext uri="{FF2B5EF4-FFF2-40B4-BE49-F238E27FC236}">
                      <a16:creationId xmlns:a16="http://schemas.microsoft.com/office/drawing/2014/main" id="{FF06E7B6-7B44-497A-B265-2A52F9A9FB14}"/>
                    </a:ext>
                  </a:extLst>
                </p14:cNvPr>
                <p14:cNvContentPartPr/>
                <p14:nvPr/>
              </p14:nvContentPartPr>
              <p14:xfrm>
                <a:off x="7951273" y="5826647"/>
                <a:ext cx="130320" cy="154800"/>
              </p14:xfrm>
            </p:contentPart>
          </mc:Choice>
          <mc:Fallback>
            <p:pic>
              <p:nvPicPr>
                <p:cNvPr id="60416" name="Ink 60415">
                  <a:extLst>
                    <a:ext uri="{FF2B5EF4-FFF2-40B4-BE49-F238E27FC236}">
                      <a16:creationId xmlns:a16="http://schemas.microsoft.com/office/drawing/2014/main" id="{FF06E7B6-7B44-497A-B265-2A52F9A9FB1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33633" y="5808647"/>
                  <a:ext cx="165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0417" name="Ink 60416">
                  <a:extLst>
                    <a:ext uri="{FF2B5EF4-FFF2-40B4-BE49-F238E27FC236}">
                      <a16:creationId xmlns:a16="http://schemas.microsoft.com/office/drawing/2014/main" id="{E687B8DF-19CF-4739-B29D-E93AF1F656F2}"/>
                    </a:ext>
                  </a:extLst>
                </p14:cNvPr>
                <p14:cNvContentPartPr/>
                <p14:nvPr/>
              </p14:nvContentPartPr>
              <p14:xfrm>
                <a:off x="8087713" y="5875607"/>
                <a:ext cx="169560" cy="155880"/>
              </p14:xfrm>
            </p:contentPart>
          </mc:Choice>
          <mc:Fallback>
            <p:pic>
              <p:nvPicPr>
                <p:cNvPr id="60417" name="Ink 60416">
                  <a:extLst>
                    <a:ext uri="{FF2B5EF4-FFF2-40B4-BE49-F238E27FC236}">
                      <a16:creationId xmlns:a16="http://schemas.microsoft.com/office/drawing/2014/main" id="{E687B8DF-19CF-4739-B29D-E93AF1F656F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70073" y="5857967"/>
                  <a:ext cx="20520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0422" name="Ink 60421">
                <a:extLst>
                  <a:ext uri="{FF2B5EF4-FFF2-40B4-BE49-F238E27FC236}">
                    <a16:creationId xmlns:a16="http://schemas.microsoft.com/office/drawing/2014/main" id="{EC8909EB-F7EA-4EF8-BCAC-39A7429377ED}"/>
                  </a:ext>
                </a:extLst>
              </p14:cNvPr>
              <p14:cNvContentPartPr/>
              <p14:nvPr/>
            </p14:nvContentPartPr>
            <p14:xfrm>
              <a:off x="1278313" y="2788247"/>
              <a:ext cx="688680" cy="59040"/>
            </p14:xfrm>
          </p:contentPart>
        </mc:Choice>
        <mc:Fallback>
          <p:pic>
            <p:nvPicPr>
              <p:cNvPr id="60422" name="Ink 60421">
                <a:extLst>
                  <a:ext uri="{FF2B5EF4-FFF2-40B4-BE49-F238E27FC236}">
                    <a16:creationId xmlns:a16="http://schemas.microsoft.com/office/drawing/2014/main" id="{EC8909EB-F7EA-4EF8-BCAC-39A7429377E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224313" y="2680247"/>
                <a:ext cx="7963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0423" name="Ink 60422">
                <a:extLst>
                  <a:ext uri="{FF2B5EF4-FFF2-40B4-BE49-F238E27FC236}">
                    <a16:creationId xmlns:a16="http://schemas.microsoft.com/office/drawing/2014/main" id="{8DCF4AE7-E933-4062-86F4-B23A90932A35}"/>
                  </a:ext>
                </a:extLst>
              </p14:cNvPr>
              <p14:cNvContentPartPr/>
              <p14:nvPr/>
            </p14:nvContentPartPr>
            <p14:xfrm>
              <a:off x="2076433" y="2791127"/>
              <a:ext cx="16560" cy="360"/>
            </p14:xfrm>
          </p:contentPart>
        </mc:Choice>
        <mc:Fallback>
          <p:pic>
            <p:nvPicPr>
              <p:cNvPr id="60423" name="Ink 60422">
                <a:extLst>
                  <a:ext uri="{FF2B5EF4-FFF2-40B4-BE49-F238E27FC236}">
                    <a16:creationId xmlns:a16="http://schemas.microsoft.com/office/drawing/2014/main" id="{8DCF4AE7-E933-4062-86F4-B23A90932A3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022793" y="2683127"/>
                <a:ext cx="124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0424" name="Ink 60423">
                <a:extLst>
                  <a:ext uri="{FF2B5EF4-FFF2-40B4-BE49-F238E27FC236}">
                    <a16:creationId xmlns:a16="http://schemas.microsoft.com/office/drawing/2014/main" id="{06EBA191-E7CE-412B-B71D-522337CC4C78}"/>
                  </a:ext>
                </a:extLst>
              </p14:cNvPr>
              <p14:cNvContentPartPr/>
              <p14:nvPr/>
            </p14:nvContentPartPr>
            <p14:xfrm>
              <a:off x="2122153" y="2789687"/>
              <a:ext cx="46080" cy="4680"/>
            </p14:xfrm>
          </p:contentPart>
        </mc:Choice>
        <mc:Fallback>
          <p:pic>
            <p:nvPicPr>
              <p:cNvPr id="60424" name="Ink 60423">
                <a:extLst>
                  <a:ext uri="{FF2B5EF4-FFF2-40B4-BE49-F238E27FC236}">
                    <a16:creationId xmlns:a16="http://schemas.microsoft.com/office/drawing/2014/main" id="{06EBA191-E7CE-412B-B71D-522337CC4C7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068153" y="2681687"/>
                <a:ext cx="1537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0425" name="Ink 60424">
                <a:extLst>
                  <a:ext uri="{FF2B5EF4-FFF2-40B4-BE49-F238E27FC236}">
                    <a16:creationId xmlns:a16="http://schemas.microsoft.com/office/drawing/2014/main" id="{7EFCA2DA-9090-4C1F-AAFC-C1BA40C351EC}"/>
                  </a:ext>
                </a:extLst>
              </p14:cNvPr>
              <p14:cNvContentPartPr/>
              <p14:nvPr/>
            </p14:nvContentPartPr>
            <p14:xfrm>
              <a:off x="2204593" y="2806247"/>
              <a:ext cx="367200" cy="68400"/>
            </p14:xfrm>
          </p:contentPart>
        </mc:Choice>
        <mc:Fallback>
          <p:pic>
            <p:nvPicPr>
              <p:cNvPr id="60425" name="Ink 60424">
                <a:extLst>
                  <a:ext uri="{FF2B5EF4-FFF2-40B4-BE49-F238E27FC236}">
                    <a16:creationId xmlns:a16="http://schemas.microsoft.com/office/drawing/2014/main" id="{7EFCA2DA-9090-4C1F-AAFC-C1BA40C351E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150593" y="2698607"/>
                <a:ext cx="4748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0426" name="Ink 60425">
                <a:extLst>
                  <a:ext uri="{FF2B5EF4-FFF2-40B4-BE49-F238E27FC236}">
                    <a16:creationId xmlns:a16="http://schemas.microsoft.com/office/drawing/2014/main" id="{F6CCB98E-8952-4D1E-BF2B-9611D4251551}"/>
                  </a:ext>
                </a:extLst>
              </p14:cNvPr>
              <p14:cNvContentPartPr/>
              <p14:nvPr/>
            </p14:nvContentPartPr>
            <p14:xfrm>
              <a:off x="1480273" y="3069047"/>
              <a:ext cx="127440" cy="47880"/>
            </p14:xfrm>
          </p:contentPart>
        </mc:Choice>
        <mc:Fallback>
          <p:pic>
            <p:nvPicPr>
              <p:cNvPr id="60426" name="Ink 60425">
                <a:extLst>
                  <a:ext uri="{FF2B5EF4-FFF2-40B4-BE49-F238E27FC236}">
                    <a16:creationId xmlns:a16="http://schemas.microsoft.com/office/drawing/2014/main" id="{F6CCB98E-8952-4D1E-BF2B-9611D425155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426273" y="2961047"/>
                <a:ext cx="235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0427" name="Ink 60426">
                <a:extLst>
                  <a:ext uri="{FF2B5EF4-FFF2-40B4-BE49-F238E27FC236}">
                    <a16:creationId xmlns:a16="http://schemas.microsoft.com/office/drawing/2014/main" id="{ED5D13FF-C7A3-405C-8533-336BA9FD6140}"/>
                  </a:ext>
                </a:extLst>
              </p14:cNvPr>
              <p14:cNvContentPartPr/>
              <p14:nvPr/>
            </p14:nvContentPartPr>
            <p14:xfrm>
              <a:off x="1822993" y="3065447"/>
              <a:ext cx="1351800" cy="102600"/>
            </p14:xfrm>
          </p:contentPart>
        </mc:Choice>
        <mc:Fallback>
          <p:pic>
            <p:nvPicPr>
              <p:cNvPr id="60427" name="Ink 60426">
                <a:extLst>
                  <a:ext uri="{FF2B5EF4-FFF2-40B4-BE49-F238E27FC236}">
                    <a16:creationId xmlns:a16="http://schemas.microsoft.com/office/drawing/2014/main" id="{ED5D13FF-C7A3-405C-8533-336BA9FD614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768993" y="2957447"/>
                <a:ext cx="14594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0428" name="Ink 60427">
                <a:extLst>
                  <a:ext uri="{FF2B5EF4-FFF2-40B4-BE49-F238E27FC236}">
                    <a16:creationId xmlns:a16="http://schemas.microsoft.com/office/drawing/2014/main" id="{03816E2C-3123-4D64-AA49-4CACB6EFD2E5}"/>
                  </a:ext>
                </a:extLst>
              </p14:cNvPr>
              <p14:cNvContentPartPr/>
              <p14:nvPr/>
            </p14:nvContentPartPr>
            <p14:xfrm>
              <a:off x="3576913" y="3094607"/>
              <a:ext cx="807480" cy="58320"/>
            </p14:xfrm>
          </p:contentPart>
        </mc:Choice>
        <mc:Fallback>
          <p:pic>
            <p:nvPicPr>
              <p:cNvPr id="60428" name="Ink 60427">
                <a:extLst>
                  <a:ext uri="{FF2B5EF4-FFF2-40B4-BE49-F238E27FC236}">
                    <a16:creationId xmlns:a16="http://schemas.microsoft.com/office/drawing/2014/main" id="{03816E2C-3123-4D64-AA49-4CACB6EFD2E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523273" y="2986967"/>
                <a:ext cx="9151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0429" name="Ink 60428">
                <a:extLst>
                  <a:ext uri="{FF2B5EF4-FFF2-40B4-BE49-F238E27FC236}">
                    <a16:creationId xmlns:a16="http://schemas.microsoft.com/office/drawing/2014/main" id="{D8974C38-6A1C-449E-8937-50257319413B}"/>
                  </a:ext>
                </a:extLst>
              </p14:cNvPr>
              <p14:cNvContentPartPr/>
              <p14:nvPr/>
            </p14:nvContentPartPr>
            <p14:xfrm>
              <a:off x="1881313" y="3367847"/>
              <a:ext cx="134640" cy="11160"/>
            </p14:xfrm>
          </p:contentPart>
        </mc:Choice>
        <mc:Fallback>
          <p:pic>
            <p:nvPicPr>
              <p:cNvPr id="60429" name="Ink 60428">
                <a:extLst>
                  <a:ext uri="{FF2B5EF4-FFF2-40B4-BE49-F238E27FC236}">
                    <a16:creationId xmlns:a16="http://schemas.microsoft.com/office/drawing/2014/main" id="{D8974C38-6A1C-449E-8937-50257319413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827673" y="3260207"/>
                <a:ext cx="2422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60430" name="Ink 60429">
                <a:extLst>
                  <a:ext uri="{FF2B5EF4-FFF2-40B4-BE49-F238E27FC236}">
                    <a16:creationId xmlns:a16="http://schemas.microsoft.com/office/drawing/2014/main" id="{21C94072-5BF5-45BA-A890-89CB85F7C582}"/>
                  </a:ext>
                </a:extLst>
              </p14:cNvPr>
              <p14:cNvContentPartPr/>
              <p14:nvPr/>
            </p14:nvContentPartPr>
            <p14:xfrm>
              <a:off x="2120353" y="3363167"/>
              <a:ext cx="371160" cy="8280"/>
            </p14:xfrm>
          </p:contentPart>
        </mc:Choice>
        <mc:Fallback>
          <p:pic>
            <p:nvPicPr>
              <p:cNvPr id="60430" name="Ink 60429">
                <a:extLst>
                  <a:ext uri="{FF2B5EF4-FFF2-40B4-BE49-F238E27FC236}">
                    <a16:creationId xmlns:a16="http://schemas.microsoft.com/office/drawing/2014/main" id="{21C94072-5BF5-45BA-A890-89CB85F7C58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066713" y="3255527"/>
                <a:ext cx="4788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60431" name="Ink 60430">
                <a:extLst>
                  <a:ext uri="{FF2B5EF4-FFF2-40B4-BE49-F238E27FC236}">
                    <a16:creationId xmlns:a16="http://schemas.microsoft.com/office/drawing/2014/main" id="{4C563EDD-67BD-4F8D-B705-50F9EA403179}"/>
                  </a:ext>
                </a:extLst>
              </p14:cNvPr>
              <p14:cNvContentPartPr/>
              <p14:nvPr/>
            </p14:nvContentPartPr>
            <p14:xfrm>
              <a:off x="1537873" y="3638927"/>
              <a:ext cx="1761480" cy="31680"/>
            </p14:xfrm>
          </p:contentPart>
        </mc:Choice>
        <mc:Fallback>
          <p:pic>
            <p:nvPicPr>
              <p:cNvPr id="60431" name="Ink 60430">
                <a:extLst>
                  <a:ext uri="{FF2B5EF4-FFF2-40B4-BE49-F238E27FC236}">
                    <a16:creationId xmlns:a16="http://schemas.microsoft.com/office/drawing/2014/main" id="{4C563EDD-67BD-4F8D-B705-50F9EA40317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484233" y="3531287"/>
                <a:ext cx="18691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60432" name="Ink 60431">
                <a:extLst>
                  <a:ext uri="{FF2B5EF4-FFF2-40B4-BE49-F238E27FC236}">
                    <a16:creationId xmlns:a16="http://schemas.microsoft.com/office/drawing/2014/main" id="{A9B804F9-DFA5-42B6-9225-82B376777E3C}"/>
                  </a:ext>
                </a:extLst>
              </p14:cNvPr>
              <p14:cNvContentPartPr/>
              <p14:nvPr/>
            </p14:nvContentPartPr>
            <p14:xfrm>
              <a:off x="-727967" y="3415367"/>
              <a:ext cx="12600" cy="3960"/>
            </p14:xfrm>
          </p:contentPart>
        </mc:Choice>
        <mc:Fallback>
          <p:pic>
            <p:nvPicPr>
              <p:cNvPr id="60432" name="Ink 60431">
                <a:extLst>
                  <a:ext uri="{FF2B5EF4-FFF2-40B4-BE49-F238E27FC236}">
                    <a16:creationId xmlns:a16="http://schemas.microsoft.com/office/drawing/2014/main" id="{A9B804F9-DFA5-42B6-9225-82B376777E3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-781967" y="3307727"/>
                <a:ext cx="1202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60433" name="Ink 60432">
                <a:extLst>
                  <a:ext uri="{FF2B5EF4-FFF2-40B4-BE49-F238E27FC236}">
                    <a16:creationId xmlns:a16="http://schemas.microsoft.com/office/drawing/2014/main" id="{2253B376-19A4-4E38-91FD-DFFFA9748D00}"/>
                  </a:ext>
                </a:extLst>
              </p14:cNvPr>
              <p14:cNvContentPartPr/>
              <p14:nvPr/>
            </p14:nvContentPartPr>
            <p14:xfrm>
              <a:off x="9591433" y="2250047"/>
              <a:ext cx="29160" cy="105120"/>
            </p14:xfrm>
          </p:contentPart>
        </mc:Choice>
        <mc:Fallback>
          <p:pic>
            <p:nvPicPr>
              <p:cNvPr id="60433" name="Ink 60432">
                <a:extLst>
                  <a:ext uri="{FF2B5EF4-FFF2-40B4-BE49-F238E27FC236}">
                    <a16:creationId xmlns:a16="http://schemas.microsoft.com/office/drawing/2014/main" id="{2253B376-19A4-4E38-91FD-DFFFA9748D0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573793" y="2232407"/>
                <a:ext cx="64800" cy="1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51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wrappers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4635500" cy="4419600"/>
          </a:xfrm>
        </p:spPr>
        <p:txBody>
          <a:bodyPr/>
          <a:lstStyle/>
          <a:p>
            <a:r>
              <a:rPr lang="en-US" sz="2800" dirty="0"/>
              <a:t>The wrapper classes also provide extra useful functionality for these types</a:t>
            </a:r>
          </a:p>
          <a:p>
            <a:pPr lvl="2" algn="l" rtl="0"/>
            <a:r>
              <a:rPr lang="en-US" sz="2000" dirty="0"/>
              <a:t>Ex: </a:t>
            </a:r>
            <a:r>
              <a:rPr lang="en-US" sz="2000" dirty="0" err="1"/>
              <a:t>Integer.parseInt</a:t>
            </a:r>
            <a:r>
              <a:rPr lang="en-US" sz="2000" dirty="0"/>
              <a:t>(String s) is a static method that enables us to convert from a String into an </a:t>
            </a:r>
            <a:r>
              <a:rPr lang="en-US" sz="2000" dirty="0" err="1"/>
              <a:t>int</a:t>
            </a:r>
            <a:endParaRPr lang="en-US" sz="2000" dirty="0"/>
          </a:p>
          <a:p>
            <a:pPr lvl="2" algn="l" rtl="0"/>
            <a:r>
              <a:rPr lang="en-US" sz="2000" dirty="0"/>
              <a:t>Ex: </a:t>
            </a:r>
            <a:r>
              <a:rPr lang="en-US" sz="2000" dirty="0" err="1"/>
              <a:t>Character.isLetter</a:t>
            </a:r>
            <a:r>
              <a:rPr lang="en-US" sz="2000" dirty="0"/>
              <a:t>(char c) is a static method that tests if a letter is a character or not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8</a:t>
            </a:fld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858000" y="24384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 rtl="0"/>
            <a:r>
              <a:rPr lang="en-US" sz="2000">
                <a:latin typeface="Courier New" pitchFamily="49" charset="0"/>
              </a:rPr>
              <a:t>int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6248400" y="2133600"/>
            <a:ext cx="2438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5334000" y="1981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 rtl="0"/>
            <a:r>
              <a:rPr lang="en-US" sz="2000" dirty="0">
                <a:latin typeface="Courier New" pitchFamily="49" charset="0"/>
              </a:rPr>
              <a:t>Integer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6934200" y="42672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 rtl="0"/>
            <a:r>
              <a:rPr lang="en-US" sz="2000">
                <a:latin typeface="Courier New" pitchFamily="49" charset="0"/>
              </a:rPr>
              <a:t>double</a:t>
            </a:r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6324600" y="3962400"/>
            <a:ext cx="2438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5410200" y="3810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 rtl="0"/>
            <a:r>
              <a:rPr lang="en-US" sz="2000">
                <a:latin typeface="Courier New" pitchFamily="49" charset="0"/>
              </a:rPr>
              <a:t>Double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42CD0A-ABD1-4895-B67E-BFAE271FD282}"/>
                  </a:ext>
                </a:extLst>
              </p14:cNvPr>
              <p14:cNvContentPartPr/>
              <p14:nvPr/>
            </p14:nvContentPartPr>
            <p14:xfrm>
              <a:off x="1886713" y="3569447"/>
              <a:ext cx="2650680" cy="74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42CD0A-ABD1-4895-B67E-BFAE271FD2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3073" y="3461447"/>
                <a:ext cx="27583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EF56CF-BE15-4A4E-9A34-3424A2A726E5}"/>
                  </a:ext>
                </a:extLst>
              </p14:cNvPr>
              <p14:cNvContentPartPr/>
              <p14:nvPr/>
            </p14:nvContentPartPr>
            <p14:xfrm>
              <a:off x="1869433" y="4540727"/>
              <a:ext cx="2746080" cy="4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EF56CF-BE15-4A4E-9A34-3424A2A726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5433" y="4432727"/>
                <a:ext cx="28537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C3D819-F5BB-4017-B92D-62A40143D71A}"/>
                  </a:ext>
                </a:extLst>
              </p14:cNvPr>
              <p14:cNvContentPartPr/>
              <p14:nvPr/>
            </p14:nvContentPartPr>
            <p14:xfrm>
              <a:off x="3116833" y="4140767"/>
              <a:ext cx="1814040" cy="7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C3D819-F5BB-4017-B92D-62A40143D7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3193" y="4033127"/>
                <a:ext cx="1921680" cy="28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E774209-A14F-430C-9F64-9D5173E4EADE}"/>
              </a:ext>
            </a:extLst>
          </p:cNvPr>
          <p:cNvGrpSpPr/>
          <p:nvPr/>
        </p:nvGrpSpPr>
        <p:grpSpPr>
          <a:xfrm>
            <a:off x="632833" y="5640887"/>
            <a:ext cx="1045440" cy="324720"/>
            <a:chOff x="632833" y="5640887"/>
            <a:chExt cx="104544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95CEFA-2AC4-445E-8391-B7D99593B7C2}"/>
                    </a:ext>
                  </a:extLst>
                </p14:cNvPr>
                <p14:cNvContentPartPr/>
                <p14:nvPr/>
              </p14:nvContentPartPr>
              <p14:xfrm>
                <a:off x="676753" y="5785967"/>
                <a:ext cx="25200" cy="132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95CEFA-2AC4-445E-8391-B7D99593B7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9113" y="5768327"/>
                  <a:ext cx="60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39354C0-3D1D-4F73-B40B-02CE6492DA18}"/>
                    </a:ext>
                  </a:extLst>
                </p14:cNvPr>
                <p14:cNvContentPartPr/>
                <p14:nvPr/>
              </p14:nvContentPartPr>
              <p14:xfrm>
                <a:off x="632833" y="5709287"/>
                <a:ext cx="10800" cy="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39354C0-3D1D-4F73-B40B-02CE6492DA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5193" y="5691287"/>
                  <a:ext cx="46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8390EA-807F-4733-AB21-C88A6D8C2749}"/>
                    </a:ext>
                  </a:extLst>
                </p14:cNvPr>
                <p14:cNvContentPartPr/>
                <p14:nvPr/>
              </p14:nvContentPartPr>
              <p14:xfrm>
                <a:off x="721033" y="5775527"/>
                <a:ext cx="93240" cy="119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8390EA-807F-4733-AB21-C88A6D8C27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3033" y="5757527"/>
                  <a:ext cx="128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B0F2BF-6B2F-47D8-9DA2-9AB47B78493B}"/>
                    </a:ext>
                  </a:extLst>
                </p14:cNvPr>
                <p14:cNvContentPartPr/>
                <p14:nvPr/>
              </p14:nvContentPartPr>
              <p14:xfrm>
                <a:off x="865753" y="5640887"/>
                <a:ext cx="100080" cy="194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B0F2BF-6B2F-47D8-9DA2-9AB47B7849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7753" y="5623247"/>
                  <a:ext cx="135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D350F8-FC06-4CE5-928B-374D93B218BC}"/>
                    </a:ext>
                  </a:extLst>
                </p14:cNvPr>
                <p14:cNvContentPartPr/>
                <p14:nvPr/>
              </p14:nvContentPartPr>
              <p14:xfrm>
                <a:off x="849193" y="5753567"/>
                <a:ext cx="100080" cy="2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D350F8-FC06-4CE5-928B-374D93B218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1553" y="5735567"/>
                  <a:ext cx="1357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56C1D3-8CDF-48A3-B17D-3EEFC04A9B0D}"/>
                    </a:ext>
                  </a:extLst>
                </p14:cNvPr>
                <p14:cNvContentPartPr/>
                <p14:nvPr/>
              </p14:nvContentPartPr>
              <p14:xfrm>
                <a:off x="1009393" y="5703167"/>
                <a:ext cx="61200" cy="126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56C1D3-8CDF-48A3-B17D-3EEFC04A9B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1753" y="5685167"/>
                  <a:ext cx="96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0F67E6-DC65-453F-BFCC-58DECB55F822}"/>
                    </a:ext>
                  </a:extLst>
                </p14:cNvPr>
                <p14:cNvContentPartPr/>
                <p14:nvPr/>
              </p14:nvContentPartPr>
              <p14:xfrm>
                <a:off x="1102273" y="5731247"/>
                <a:ext cx="147600" cy="234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0F67E6-DC65-453F-BFCC-58DECB55F8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4633" y="5713607"/>
                  <a:ext cx="1832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B641C4-5783-4AAC-98CD-2C61278A46B5}"/>
                    </a:ext>
                  </a:extLst>
                </p14:cNvPr>
                <p14:cNvContentPartPr/>
                <p14:nvPr/>
              </p14:nvContentPartPr>
              <p14:xfrm>
                <a:off x="1283713" y="5731967"/>
                <a:ext cx="118080" cy="13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B641C4-5783-4AAC-98CD-2C61278A46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66073" y="5714327"/>
                  <a:ext cx="153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B6F4FF8-B553-4039-B3B4-34596E0DB1F0}"/>
                    </a:ext>
                  </a:extLst>
                </p14:cNvPr>
                <p14:cNvContentPartPr/>
                <p14:nvPr/>
              </p14:nvContentPartPr>
              <p14:xfrm>
                <a:off x="1496473" y="5739887"/>
                <a:ext cx="122760" cy="113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B6F4FF8-B553-4039-B3B4-34596E0DB1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78833" y="5721887"/>
                  <a:ext cx="158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9DBC033-676B-406B-8F68-25A17B8B8637}"/>
                    </a:ext>
                  </a:extLst>
                </p14:cNvPr>
                <p14:cNvContentPartPr/>
                <p14:nvPr/>
              </p14:nvContentPartPr>
              <p14:xfrm>
                <a:off x="1676473" y="5785967"/>
                <a:ext cx="180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9DBC033-676B-406B-8F68-25A17B8B86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58473" y="5768327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2899E8-3634-4832-9ADF-830477D311FA}"/>
              </a:ext>
            </a:extLst>
          </p:cNvPr>
          <p:cNvGrpSpPr/>
          <p:nvPr/>
        </p:nvGrpSpPr>
        <p:grpSpPr>
          <a:xfrm>
            <a:off x="1830913" y="5619287"/>
            <a:ext cx="336240" cy="208080"/>
            <a:chOff x="1830913" y="5619287"/>
            <a:chExt cx="33624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7F2BF9-BAEC-4F1E-9EDA-0A6F7EE39BDC}"/>
                    </a:ext>
                  </a:extLst>
                </p14:cNvPr>
                <p14:cNvContentPartPr/>
                <p14:nvPr/>
              </p14:nvContentPartPr>
              <p14:xfrm>
                <a:off x="1853953" y="5695967"/>
                <a:ext cx="18360" cy="13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7F2BF9-BAEC-4F1E-9EDA-0A6F7EE39B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36313" y="5677967"/>
                  <a:ext cx="54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29423E-532E-4F9C-8A37-48F2CC406D40}"/>
                    </a:ext>
                  </a:extLst>
                </p14:cNvPr>
                <p14:cNvContentPartPr/>
                <p14:nvPr/>
              </p14:nvContentPartPr>
              <p14:xfrm>
                <a:off x="1830913" y="5619287"/>
                <a:ext cx="78480" cy="170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29423E-532E-4F9C-8A37-48F2CC406D4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13273" y="5601647"/>
                  <a:ext cx="114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A195D4-7742-472D-96B9-84486EA56926}"/>
                    </a:ext>
                  </a:extLst>
                </p14:cNvPr>
                <p14:cNvContentPartPr/>
                <p14:nvPr/>
              </p14:nvContentPartPr>
              <p14:xfrm>
                <a:off x="1987513" y="5693447"/>
                <a:ext cx="167760" cy="21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A195D4-7742-472D-96B9-84486EA569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69873" y="5675807"/>
                  <a:ext cx="203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022829-5A0C-4E5A-A374-8108331FDF84}"/>
                    </a:ext>
                  </a:extLst>
                </p14:cNvPr>
                <p14:cNvContentPartPr/>
                <p14:nvPr/>
              </p14:nvContentPartPr>
              <p14:xfrm>
                <a:off x="2051233" y="5769407"/>
                <a:ext cx="115920" cy="11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022829-5A0C-4E5A-A374-8108331FDF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33593" y="5751407"/>
                  <a:ext cx="15156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FA6BD6-C3FC-4B2B-91EA-0CB4E3C46FC7}"/>
              </a:ext>
            </a:extLst>
          </p:cNvPr>
          <p:cNvGrpSpPr/>
          <p:nvPr/>
        </p:nvGrpSpPr>
        <p:grpSpPr>
          <a:xfrm>
            <a:off x="2330953" y="5531807"/>
            <a:ext cx="1401840" cy="454320"/>
            <a:chOff x="2330953" y="5531807"/>
            <a:chExt cx="140184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3459C6-D805-4EA4-9042-FC57955F5DC4}"/>
                    </a:ext>
                  </a:extLst>
                </p14:cNvPr>
                <p14:cNvContentPartPr/>
                <p14:nvPr/>
              </p14:nvContentPartPr>
              <p14:xfrm>
                <a:off x="2330953" y="5531807"/>
                <a:ext cx="113400" cy="19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3459C6-D805-4EA4-9042-FC57955F5D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13313" y="5514167"/>
                  <a:ext cx="149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9D3898-65DF-44E0-99A9-788404237E75}"/>
                    </a:ext>
                  </a:extLst>
                </p14:cNvPr>
                <p14:cNvContentPartPr/>
                <p14:nvPr/>
              </p14:nvContentPartPr>
              <p14:xfrm>
                <a:off x="2398993" y="5588327"/>
                <a:ext cx="34200" cy="279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9D3898-65DF-44E0-99A9-788404237E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81353" y="5570327"/>
                  <a:ext cx="698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4393FA-04F1-4B5F-85EC-BF8E036A1F4F}"/>
                    </a:ext>
                  </a:extLst>
                </p14:cNvPr>
                <p14:cNvContentPartPr/>
                <p14:nvPr/>
              </p14:nvContentPartPr>
              <p14:xfrm>
                <a:off x="2390713" y="5878487"/>
                <a:ext cx="113040" cy="16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4393FA-04F1-4B5F-85EC-BF8E036A1F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73073" y="5860487"/>
                  <a:ext cx="148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5A507A-524E-4E8B-8A76-72F18113DA37}"/>
                    </a:ext>
                  </a:extLst>
                </p14:cNvPr>
                <p14:cNvContentPartPr/>
                <p14:nvPr/>
              </p14:nvContentPartPr>
              <p14:xfrm>
                <a:off x="2555233" y="5704967"/>
                <a:ext cx="97560" cy="165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5A507A-524E-4E8B-8A76-72F18113DA3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37593" y="5686967"/>
                  <a:ext cx="133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970FB8E-6D27-43EB-9383-688BA55FDCA9}"/>
                    </a:ext>
                  </a:extLst>
                </p14:cNvPr>
                <p14:cNvContentPartPr/>
                <p14:nvPr/>
              </p14:nvContentPartPr>
              <p14:xfrm>
                <a:off x="2730193" y="5581847"/>
                <a:ext cx="119880" cy="261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970FB8E-6D27-43EB-9383-688BA55FDC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12193" y="5563847"/>
                  <a:ext cx="1555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6E06809-59A7-49A5-B72B-11BB8476AC82}"/>
                    </a:ext>
                  </a:extLst>
                </p14:cNvPr>
                <p14:cNvContentPartPr/>
                <p14:nvPr/>
              </p14:nvContentPartPr>
              <p14:xfrm>
                <a:off x="2714713" y="5697407"/>
                <a:ext cx="116640" cy="26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6E06809-59A7-49A5-B72B-11BB8476AC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97073" y="5679407"/>
                  <a:ext cx="152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3E4CDD-1B1C-4A52-87D5-954A3994FC7D}"/>
                    </a:ext>
                  </a:extLst>
                </p14:cNvPr>
                <p14:cNvContentPartPr/>
                <p14:nvPr/>
              </p14:nvContentPartPr>
              <p14:xfrm>
                <a:off x="2940433" y="5633687"/>
                <a:ext cx="95400" cy="163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3E4CDD-1B1C-4A52-87D5-954A3994FC7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22793" y="5616047"/>
                  <a:ext cx="131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8743B7-16D5-49C1-A54E-82F79D71BE16}"/>
                    </a:ext>
                  </a:extLst>
                </p14:cNvPr>
                <p14:cNvContentPartPr/>
                <p14:nvPr/>
              </p14:nvContentPartPr>
              <p14:xfrm>
                <a:off x="3027553" y="5638727"/>
                <a:ext cx="254520" cy="347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8743B7-16D5-49C1-A54E-82F79D71BE1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09913" y="5621087"/>
                  <a:ext cx="2901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081BC0C-858F-4C3A-A970-89DC8436BA97}"/>
                    </a:ext>
                  </a:extLst>
                </p14:cNvPr>
                <p14:cNvContentPartPr/>
                <p14:nvPr/>
              </p14:nvContentPartPr>
              <p14:xfrm>
                <a:off x="3353713" y="5686967"/>
                <a:ext cx="151200" cy="117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081BC0C-858F-4C3A-A970-89DC8436BA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36073" y="5668967"/>
                  <a:ext cx="186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73ED7F-1B13-49A8-A19C-F1ADA1BC45BE}"/>
                    </a:ext>
                  </a:extLst>
                </p14:cNvPr>
                <p14:cNvContentPartPr/>
                <p14:nvPr/>
              </p14:nvContentPartPr>
              <p14:xfrm>
                <a:off x="3543793" y="5640887"/>
                <a:ext cx="189000" cy="152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73ED7F-1B13-49A8-A19C-F1ADA1BC45B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26153" y="5622887"/>
                  <a:ext cx="224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F93E8C-C3BF-4C58-9B89-D8D064119E68}"/>
                    </a:ext>
                  </a:extLst>
                </p14:cNvPr>
                <p14:cNvContentPartPr/>
                <p14:nvPr/>
              </p14:nvContentPartPr>
              <p14:xfrm>
                <a:off x="3390793" y="5676527"/>
                <a:ext cx="101520" cy="130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F93E8C-C3BF-4C58-9B89-D8D064119E6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2793" y="5658887"/>
                  <a:ext cx="13716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51" name="Group 61450">
            <a:extLst>
              <a:ext uri="{FF2B5EF4-FFF2-40B4-BE49-F238E27FC236}">
                <a16:creationId xmlns:a16="http://schemas.microsoft.com/office/drawing/2014/main" id="{FF6C301B-DD0E-427E-A3E7-1043E12ED588}"/>
              </a:ext>
            </a:extLst>
          </p:cNvPr>
          <p:cNvGrpSpPr/>
          <p:nvPr/>
        </p:nvGrpSpPr>
        <p:grpSpPr>
          <a:xfrm>
            <a:off x="3748993" y="5470607"/>
            <a:ext cx="2477520" cy="487800"/>
            <a:chOff x="3748993" y="5470607"/>
            <a:chExt cx="2477520" cy="4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F8C986-E82C-4F51-BC2E-0BB8C39195DF}"/>
                    </a:ext>
                  </a:extLst>
                </p14:cNvPr>
                <p14:cNvContentPartPr/>
                <p14:nvPr/>
              </p14:nvContentPartPr>
              <p14:xfrm>
                <a:off x="3808033" y="5758607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F8C986-E82C-4F51-BC2E-0BB8C39195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90393" y="5740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A3F764-F091-4107-8D96-022D256BB696}"/>
                    </a:ext>
                  </a:extLst>
                </p14:cNvPr>
                <p14:cNvContentPartPr/>
                <p14:nvPr/>
              </p14:nvContentPartPr>
              <p14:xfrm>
                <a:off x="3953473" y="5638727"/>
                <a:ext cx="50760" cy="319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A3F764-F091-4107-8D96-022D256BB6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35473" y="5620727"/>
                  <a:ext cx="864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A5E8D6-3E90-4BE6-A916-FC9FE435B931}"/>
                    </a:ext>
                  </a:extLst>
                </p14:cNvPr>
                <p14:cNvContentPartPr/>
                <p14:nvPr/>
              </p14:nvContentPartPr>
              <p14:xfrm>
                <a:off x="3944113" y="5654927"/>
                <a:ext cx="101880" cy="127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A5E8D6-3E90-4BE6-A916-FC9FE435B9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26113" y="5637287"/>
                  <a:ext cx="1375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583D19-B029-41EF-9889-88750CDA0B8B}"/>
                    </a:ext>
                  </a:extLst>
                </p14:cNvPr>
                <p14:cNvContentPartPr/>
                <p14:nvPr/>
              </p14:nvContentPartPr>
              <p14:xfrm>
                <a:off x="4102513" y="5680487"/>
                <a:ext cx="149040" cy="106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583D19-B029-41EF-9889-88750CDA0B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84873" y="5662847"/>
                  <a:ext cx="184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F03EA32-FDDA-47E1-AD5C-6B755C915575}"/>
                    </a:ext>
                  </a:extLst>
                </p14:cNvPr>
                <p14:cNvContentPartPr/>
                <p14:nvPr/>
              </p14:nvContentPartPr>
              <p14:xfrm>
                <a:off x="4321393" y="5625767"/>
                <a:ext cx="163800" cy="160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F03EA32-FDDA-47E1-AD5C-6B755C9155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03753" y="5607767"/>
                  <a:ext cx="199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662977F-4679-4A84-B5B7-FC2C8780E762}"/>
                    </a:ext>
                  </a:extLst>
                </p14:cNvPr>
                <p14:cNvContentPartPr/>
                <p14:nvPr/>
              </p14:nvContentPartPr>
              <p14:xfrm>
                <a:off x="4515793" y="5719007"/>
                <a:ext cx="37440" cy="6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662977F-4679-4A84-B5B7-FC2C8780E7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97793" y="5701367"/>
                  <a:ext cx="73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610F54-1519-48E7-ABA0-01189CCED9C2}"/>
                    </a:ext>
                  </a:extLst>
                </p14:cNvPr>
                <p14:cNvContentPartPr/>
                <p14:nvPr/>
              </p14:nvContentPartPr>
              <p14:xfrm>
                <a:off x="4494553" y="5622167"/>
                <a:ext cx="113760" cy="159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610F54-1519-48E7-ABA0-01189CCED9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76553" y="5604527"/>
                  <a:ext cx="149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6A39AAA-2E10-408C-AA7D-27206FFBC992}"/>
                    </a:ext>
                  </a:extLst>
                </p14:cNvPr>
                <p14:cNvContentPartPr/>
                <p14:nvPr/>
              </p14:nvContentPartPr>
              <p14:xfrm>
                <a:off x="4635673" y="5696327"/>
                <a:ext cx="97200" cy="92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6A39AAA-2E10-408C-AA7D-27206FFBC9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18033" y="5678687"/>
                  <a:ext cx="132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C9E847-4E35-4FD1-A42A-48F6127F038A}"/>
                    </a:ext>
                  </a:extLst>
                </p14:cNvPr>
                <p14:cNvContentPartPr/>
                <p14:nvPr/>
              </p14:nvContentPartPr>
              <p14:xfrm>
                <a:off x="4745833" y="5601647"/>
                <a:ext cx="110520" cy="11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C9E847-4E35-4FD1-A42A-48F6127F038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28193" y="5583647"/>
                  <a:ext cx="146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D7C22B6-8723-4079-A022-C90D54273504}"/>
                    </a:ext>
                  </a:extLst>
                </p14:cNvPr>
                <p14:cNvContentPartPr/>
                <p14:nvPr/>
              </p14:nvContentPartPr>
              <p14:xfrm>
                <a:off x="4808113" y="5607407"/>
                <a:ext cx="25560" cy="190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D7C22B6-8723-4079-A022-C90D5427350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90473" y="5589767"/>
                  <a:ext cx="61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F4855AD-3BB7-4DEA-8319-DFAC0C3B3533}"/>
                    </a:ext>
                  </a:extLst>
                </p14:cNvPr>
                <p14:cNvContentPartPr/>
                <p14:nvPr/>
              </p14:nvContentPartPr>
              <p14:xfrm>
                <a:off x="4823593" y="5807927"/>
                <a:ext cx="94680" cy="19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F4855AD-3BB7-4DEA-8319-DFAC0C3B35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05593" y="5789927"/>
                  <a:ext cx="130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23B8612-B3E7-47BA-897A-AF51317D2635}"/>
                    </a:ext>
                  </a:extLst>
                </p14:cNvPr>
                <p14:cNvContentPartPr/>
                <p14:nvPr/>
              </p14:nvContentPartPr>
              <p14:xfrm>
                <a:off x="4947793" y="5705687"/>
                <a:ext cx="66600" cy="97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23B8612-B3E7-47BA-897A-AF51317D26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30153" y="5687687"/>
                  <a:ext cx="102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406D418-0424-4370-A1B6-E8EB0AC80CEF}"/>
                    </a:ext>
                  </a:extLst>
                </p14:cNvPr>
                <p14:cNvContentPartPr/>
                <p14:nvPr/>
              </p14:nvContentPartPr>
              <p14:xfrm>
                <a:off x="5075233" y="5589047"/>
                <a:ext cx="155880" cy="195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406D418-0424-4370-A1B6-E8EB0AC80CE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57593" y="5571407"/>
                  <a:ext cx="191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1875FA-7D46-4582-AECA-3D09941943EE}"/>
                    </a:ext>
                  </a:extLst>
                </p14:cNvPr>
                <p14:cNvContentPartPr/>
                <p14:nvPr/>
              </p14:nvContentPartPr>
              <p14:xfrm>
                <a:off x="5031313" y="5686607"/>
                <a:ext cx="136080" cy="16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1875FA-7D46-4582-AECA-3D09941943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13673" y="5668607"/>
                  <a:ext cx="171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67B3F71-AE4A-4433-80F8-F9A60CDA9020}"/>
                    </a:ext>
                  </a:extLst>
                </p14:cNvPr>
                <p14:cNvContentPartPr/>
                <p14:nvPr/>
              </p14:nvContentPartPr>
              <p14:xfrm>
                <a:off x="5348113" y="5480327"/>
                <a:ext cx="129960" cy="304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67B3F71-AE4A-4433-80F8-F9A60CDA902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30473" y="5462327"/>
                  <a:ext cx="165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78D64B0-8470-4B4F-B4C6-7E8E932A69C1}"/>
                    </a:ext>
                  </a:extLst>
                </p14:cNvPr>
                <p14:cNvContentPartPr/>
                <p14:nvPr/>
              </p14:nvContentPartPr>
              <p14:xfrm>
                <a:off x="5505073" y="5569607"/>
                <a:ext cx="14760" cy="12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78D64B0-8470-4B4F-B4C6-7E8E932A69C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87433" y="5551607"/>
                  <a:ext cx="50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5D1BC64-5E75-4BA4-AD4F-57238CB7ECA4}"/>
                    </a:ext>
                  </a:extLst>
                </p14:cNvPr>
                <p14:cNvContentPartPr/>
                <p14:nvPr/>
              </p14:nvContentPartPr>
              <p14:xfrm>
                <a:off x="5532073" y="5550167"/>
                <a:ext cx="33840" cy="48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5D1BC64-5E75-4BA4-AD4F-57238CB7EC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14073" y="5532527"/>
                  <a:ext cx="69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24FF800-63C6-4BB1-B3C5-8F470C8426ED}"/>
                    </a:ext>
                  </a:extLst>
                </p14:cNvPr>
                <p14:cNvContentPartPr/>
                <p14:nvPr/>
              </p14:nvContentPartPr>
              <p14:xfrm>
                <a:off x="5656633" y="5630087"/>
                <a:ext cx="9360" cy="132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24FF800-63C6-4BB1-B3C5-8F470C8426E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38993" y="5612447"/>
                  <a:ext cx="45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C83059-0714-4068-B476-E05CA7C49681}"/>
                    </a:ext>
                  </a:extLst>
                </p14:cNvPr>
                <p14:cNvContentPartPr/>
                <p14:nvPr/>
              </p14:nvContentPartPr>
              <p14:xfrm>
                <a:off x="5768593" y="5631527"/>
                <a:ext cx="96120" cy="100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C83059-0714-4068-B476-E05CA7C496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50953" y="5613887"/>
                  <a:ext cx="131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D9BACB-5FD0-4BB4-911E-F73550465704}"/>
                    </a:ext>
                  </a:extLst>
                </p14:cNvPr>
                <p14:cNvContentPartPr/>
                <p14:nvPr/>
              </p14:nvContentPartPr>
              <p14:xfrm>
                <a:off x="5955073" y="5628647"/>
                <a:ext cx="77760" cy="133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D9BACB-5FD0-4BB4-911E-F735504657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37073" y="5611007"/>
                  <a:ext cx="113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79640B-B44F-4976-A61F-98E8B4F74A6D}"/>
                    </a:ext>
                  </a:extLst>
                </p14:cNvPr>
                <p14:cNvContentPartPr/>
                <p14:nvPr/>
              </p14:nvContentPartPr>
              <p14:xfrm>
                <a:off x="6048313" y="5544767"/>
                <a:ext cx="4320" cy="29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79640B-B44F-4976-A61F-98E8B4F74A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30313" y="5527127"/>
                  <a:ext cx="39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FB03A93-8AA2-439A-8082-1B1169BB777B}"/>
                    </a:ext>
                  </a:extLst>
                </p14:cNvPr>
                <p14:cNvContentPartPr/>
                <p14:nvPr/>
              </p14:nvContentPartPr>
              <p14:xfrm>
                <a:off x="6082153" y="5554127"/>
                <a:ext cx="3240" cy="23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FB03A93-8AA2-439A-8082-1B1169BB777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64513" y="5536487"/>
                  <a:ext cx="38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440" name="Ink 61439">
                  <a:extLst>
                    <a:ext uri="{FF2B5EF4-FFF2-40B4-BE49-F238E27FC236}">
                      <a16:creationId xmlns:a16="http://schemas.microsoft.com/office/drawing/2014/main" id="{320A8BA4-BE4C-45FB-B28B-C049074D2682}"/>
                    </a:ext>
                  </a:extLst>
                </p14:cNvPr>
                <p14:cNvContentPartPr/>
                <p14:nvPr/>
              </p14:nvContentPartPr>
              <p14:xfrm>
                <a:off x="6117433" y="5470607"/>
                <a:ext cx="109080" cy="342720"/>
              </p14:xfrm>
            </p:contentPart>
          </mc:Choice>
          <mc:Fallback>
            <p:pic>
              <p:nvPicPr>
                <p:cNvPr id="61440" name="Ink 61439">
                  <a:extLst>
                    <a:ext uri="{FF2B5EF4-FFF2-40B4-BE49-F238E27FC236}">
                      <a16:creationId xmlns:a16="http://schemas.microsoft.com/office/drawing/2014/main" id="{320A8BA4-BE4C-45FB-B28B-C049074D268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99433" y="5452967"/>
                  <a:ext cx="1447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450" name="Ink 61449">
                  <a:extLst>
                    <a:ext uri="{FF2B5EF4-FFF2-40B4-BE49-F238E27FC236}">
                      <a16:creationId xmlns:a16="http://schemas.microsoft.com/office/drawing/2014/main" id="{33E9603A-E307-4F4C-BFDC-157F716D168D}"/>
                    </a:ext>
                  </a:extLst>
                </p14:cNvPr>
                <p14:cNvContentPartPr/>
                <p14:nvPr/>
              </p14:nvContentPartPr>
              <p14:xfrm>
                <a:off x="3748993" y="5774087"/>
                <a:ext cx="63000" cy="57960"/>
              </p14:xfrm>
            </p:contentPart>
          </mc:Choice>
          <mc:Fallback>
            <p:pic>
              <p:nvPicPr>
                <p:cNvPr id="61450" name="Ink 61449">
                  <a:extLst>
                    <a:ext uri="{FF2B5EF4-FFF2-40B4-BE49-F238E27FC236}">
                      <a16:creationId xmlns:a16="http://schemas.microsoft.com/office/drawing/2014/main" id="{33E9603A-E307-4F4C-BFDC-157F716D168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30993" y="5756447"/>
                  <a:ext cx="9864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1452" name="Ink 61451">
                <a:extLst>
                  <a:ext uri="{FF2B5EF4-FFF2-40B4-BE49-F238E27FC236}">
                    <a16:creationId xmlns:a16="http://schemas.microsoft.com/office/drawing/2014/main" id="{DEACA3B0-614F-46F1-BF84-9619D6AA85ED}"/>
                  </a:ext>
                </a:extLst>
              </p14:cNvPr>
              <p14:cNvContentPartPr/>
              <p14:nvPr/>
            </p14:nvContentPartPr>
            <p14:xfrm>
              <a:off x="6427033" y="5556647"/>
              <a:ext cx="12240" cy="20880"/>
            </p14:xfrm>
          </p:contentPart>
        </mc:Choice>
        <mc:Fallback>
          <p:pic>
            <p:nvPicPr>
              <p:cNvPr id="61452" name="Ink 61451">
                <a:extLst>
                  <a:ext uri="{FF2B5EF4-FFF2-40B4-BE49-F238E27FC236}">
                    <a16:creationId xmlns:a16="http://schemas.microsoft.com/office/drawing/2014/main" id="{DEACA3B0-614F-46F1-BF84-9619D6AA85E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409393" y="5538647"/>
                <a:ext cx="478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1453" name="Ink 61452">
                <a:extLst>
                  <a:ext uri="{FF2B5EF4-FFF2-40B4-BE49-F238E27FC236}">
                    <a16:creationId xmlns:a16="http://schemas.microsoft.com/office/drawing/2014/main" id="{5E4F1E7B-01C1-42FD-9354-E612D850BAA1}"/>
                  </a:ext>
                </a:extLst>
              </p14:cNvPr>
              <p14:cNvContentPartPr/>
              <p14:nvPr/>
            </p14:nvContentPartPr>
            <p14:xfrm>
              <a:off x="6327313" y="5668607"/>
              <a:ext cx="95760" cy="101160"/>
            </p14:xfrm>
          </p:contentPart>
        </mc:Choice>
        <mc:Fallback>
          <p:pic>
            <p:nvPicPr>
              <p:cNvPr id="61453" name="Ink 61452">
                <a:extLst>
                  <a:ext uri="{FF2B5EF4-FFF2-40B4-BE49-F238E27FC236}">
                    <a16:creationId xmlns:a16="http://schemas.microsoft.com/office/drawing/2014/main" id="{5E4F1E7B-01C1-42FD-9354-E612D850BAA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09313" y="5650967"/>
                <a:ext cx="1314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1454" name="Ink 61453">
                <a:extLst>
                  <a:ext uri="{FF2B5EF4-FFF2-40B4-BE49-F238E27FC236}">
                    <a16:creationId xmlns:a16="http://schemas.microsoft.com/office/drawing/2014/main" id="{6B60CB93-19B3-4202-9044-A4D2AE2A165A}"/>
                  </a:ext>
                </a:extLst>
              </p14:cNvPr>
              <p14:cNvContentPartPr/>
              <p14:nvPr/>
            </p14:nvContentPartPr>
            <p14:xfrm>
              <a:off x="3683833" y="4871567"/>
              <a:ext cx="982440" cy="36360"/>
            </p14:xfrm>
          </p:contentPart>
        </mc:Choice>
        <mc:Fallback>
          <p:pic>
            <p:nvPicPr>
              <p:cNvPr id="61454" name="Ink 61453">
                <a:extLst>
                  <a:ext uri="{FF2B5EF4-FFF2-40B4-BE49-F238E27FC236}">
                    <a16:creationId xmlns:a16="http://schemas.microsoft.com/office/drawing/2014/main" id="{6B60CB93-19B3-4202-9044-A4D2AE2A165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629833" y="4763567"/>
                <a:ext cx="10900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455" name="Ink 61454">
                <a:extLst>
                  <a:ext uri="{FF2B5EF4-FFF2-40B4-BE49-F238E27FC236}">
                    <a16:creationId xmlns:a16="http://schemas.microsoft.com/office/drawing/2014/main" id="{29559C9B-6E48-48BD-A419-CECB51DEDA1B}"/>
                  </a:ext>
                </a:extLst>
              </p14:cNvPr>
              <p14:cNvContentPartPr/>
              <p14:nvPr/>
            </p14:nvContentPartPr>
            <p14:xfrm>
              <a:off x="1482073" y="5122487"/>
              <a:ext cx="154440" cy="40680"/>
            </p14:xfrm>
          </p:contentPart>
        </mc:Choice>
        <mc:Fallback>
          <p:pic>
            <p:nvPicPr>
              <p:cNvPr id="61455" name="Ink 61454">
                <a:extLst>
                  <a:ext uri="{FF2B5EF4-FFF2-40B4-BE49-F238E27FC236}">
                    <a16:creationId xmlns:a16="http://schemas.microsoft.com/office/drawing/2014/main" id="{29559C9B-6E48-48BD-A419-CECB51DEDA1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428433" y="5014487"/>
                <a:ext cx="2620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456" name="Ink 61455">
                <a:extLst>
                  <a:ext uri="{FF2B5EF4-FFF2-40B4-BE49-F238E27FC236}">
                    <a16:creationId xmlns:a16="http://schemas.microsoft.com/office/drawing/2014/main" id="{98E2B70A-699A-4AED-BFBA-2066A89C37C4}"/>
                  </a:ext>
                </a:extLst>
              </p14:cNvPr>
              <p14:cNvContentPartPr/>
              <p14:nvPr/>
            </p14:nvContentPartPr>
            <p14:xfrm>
              <a:off x="1318633" y="5182247"/>
              <a:ext cx="2995920" cy="39240"/>
            </p14:xfrm>
          </p:contentPart>
        </mc:Choice>
        <mc:Fallback>
          <p:pic>
            <p:nvPicPr>
              <p:cNvPr id="61456" name="Ink 61455">
                <a:extLst>
                  <a:ext uri="{FF2B5EF4-FFF2-40B4-BE49-F238E27FC236}">
                    <a16:creationId xmlns:a16="http://schemas.microsoft.com/office/drawing/2014/main" id="{98E2B70A-699A-4AED-BFBA-2066A89C37C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264993" y="5074247"/>
                <a:ext cx="310356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475" name="Group 61474">
            <a:extLst>
              <a:ext uri="{FF2B5EF4-FFF2-40B4-BE49-F238E27FC236}">
                <a16:creationId xmlns:a16="http://schemas.microsoft.com/office/drawing/2014/main" id="{B42443AF-8C49-4F8A-A0E9-2F07411B0651}"/>
              </a:ext>
            </a:extLst>
          </p:cNvPr>
          <p:cNvGrpSpPr/>
          <p:nvPr/>
        </p:nvGrpSpPr>
        <p:grpSpPr>
          <a:xfrm>
            <a:off x="5005753" y="4290887"/>
            <a:ext cx="1225800" cy="554760"/>
            <a:chOff x="5005753" y="4290887"/>
            <a:chExt cx="1225800" cy="55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1457" name="Ink 61456">
                  <a:extLst>
                    <a:ext uri="{FF2B5EF4-FFF2-40B4-BE49-F238E27FC236}">
                      <a16:creationId xmlns:a16="http://schemas.microsoft.com/office/drawing/2014/main" id="{F5E576DD-742F-4046-A900-D3DE9F32B344}"/>
                    </a:ext>
                  </a:extLst>
                </p14:cNvPr>
                <p14:cNvContentPartPr/>
                <p14:nvPr/>
              </p14:nvContentPartPr>
              <p14:xfrm>
                <a:off x="5073793" y="4322927"/>
                <a:ext cx="175320" cy="174240"/>
              </p14:xfrm>
            </p:contentPart>
          </mc:Choice>
          <mc:Fallback>
            <p:pic>
              <p:nvPicPr>
                <p:cNvPr id="61457" name="Ink 61456">
                  <a:extLst>
                    <a:ext uri="{FF2B5EF4-FFF2-40B4-BE49-F238E27FC236}">
                      <a16:creationId xmlns:a16="http://schemas.microsoft.com/office/drawing/2014/main" id="{F5E576DD-742F-4046-A900-D3DE9F32B34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56153" y="4305287"/>
                  <a:ext cx="210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1458" name="Ink 61457">
                  <a:extLst>
                    <a:ext uri="{FF2B5EF4-FFF2-40B4-BE49-F238E27FC236}">
                      <a16:creationId xmlns:a16="http://schemas.microsoft.com/office/drawing/2014/main" id="{5EC516F6-994B-4A85-926C-9635F4A81C89}"/>
                    </a:ext>
                  </a:extLst>
                </p14:cNvPr>
                <p14:cNvContentPartPr/>
                <p14:nvPr/>
              </p14:nvContentPartPr>
              <p14:xfrm>
                <a:off x="5116993" y="4409327"/>
                <a:ext cx="178200" cy="23760"/>
              </p14:xfrm>
            </p:contentPart>
          </mc:Choice>
          <mc:Fallback>
            <p:pic>
              <p:nvPicPr>
                <p:cNvPr id="61458" name="Ink 61457">
                  <a:extLst>
                    <a:ext uri="{FF2B5EF4-FFF2-40B4-BE49-F238E27FC236}">
                      <a16:creationId xmlns:a16="http://schemas.microsoft.com/office/drawing/2014/main" id="{5EC516F6-994B-4A85-926C-9635F4A81C8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98993" y="4391687"/>
                  <a:ext cx="2138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1460" name="Ink 61459">
                  <a:extLst>
                    <a:ext uri="{FF2B5EF4-FFF2-40B4-BE49-F238E27FC236}">
                      <a16:creationId xmlns:a16="http://schemas.microsoft.com/office/drawing/2014/main" id="{AEE0AF3F-FF19-4083-A2F7-15E54EB53F07}"/>
                    </a:ext>
                  </a:extLst>
                </p14:cNvPr>
                <p14:cNvContentPartPr/>
                <p14:nvPr/>
              </p14:nvContentPartPr>
              <p14:xfrm>
                <a:off x="5921593" y="4290887"/>
                <a:ext cx="247320" cy="166680"/>
              </p14:xfrm>
            </p:contentPart>
          </mc:Choice>
          <mc:Fallback>
            <p:pic>
              <p:nvPicPr>
                <p:cNvPr id="61460" name="Ink 61459">
                  <a:extLst>
                    <a:ext uri="{FF2B5EF4-FFF2-40B4-BE49-F238E27FC236}">
                      <a16:creationId xmlns:a16="http://schemas.microsoft.com/office/drawing/2014/main" id="{AEE0AF3F-FF19-4083-A2F7-15E54EB53F0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03953" y="4273247"/>
                  <a:ext cx="282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1461" name="Ink 61460">
                  <a:extLst>
                    <a:ext uri="{FF2B5EF4-FFF2-40B4-BE49-F238E27FC236}">
                      <a16:creationId xmlns:a16="http://schemas.microsoft.com/office/drawing/2014/main" id="{1C657B2B-9617-489B-A647-BD1846B50FB1}"/>
                    </a:ext>
                  </a:extLst>
                </p14:cNvPr>
                <p14:cNvContentPartPr/>
                <p14:nvPr/>
              </p14:nvContentPartPr>
              <p14:xfrm>
                <a:off x="6169273" y="4397087"/>
                <a:ext cx="21240" cy="8640"/>
              </p14:xfrm>
            </p:contentPart>
          </mc:Choice>
          <mc:Fallback>
            <p:pic>
              <p:nvPicPr>
                <p:cNvPr id="61461" name="Ink 61460">
                  <a:extLst>
                    <a:ext uri="{FF2B5EF4-FFF2-40B4-BE49-F238E27FC236}">
                      <a16:creationId xmlns:a16="http://schemas.microsoft.com/office/drawing/2014/main" id="{1C657B2B-9617-489B-A647-BD1846B50F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51273" y="4379087"/>
                  <a:ext cx="56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1462" name="Ink 61461">
                  <a:extLst>
                    <a:ext uri="{FF2B5EF4-FFF2-40B4-BE49-F238E27FC236}">
                      <a16:creationId xmlns:a16="http://schemas.microsoft.com/office/drawing/2014/main" id="{ACCE027C-1A86-4222-B3E2-24B598BB0A76}"/>
                    </a:ext>
                  </a:extLst>
                </p14:cNvPr>
                <p14:cNvContentPartPr/>
                <p14:nvPr/>
              </p14:nvContentPartPr>
              <p14:xfrm>
                <a:off x="6097993" y="4489607"/>
                <a:ext cx="69480" cy="23040"/>
              </p14:xfrm>
            </p:contentPart>
          </mc:Choice>
          <mc:Fallback>
            <p:pic>
              <p:nvPicPr>
                <p:cNvPr id="61462" name="Ink 61461">
                  <a:extLst>
                    <a:ext uri="{FF2B5EF4-FFF2-40B4-BE49-F238E27FC236}">
                      <a16:creationId xmlns:a16="http://schemas.microsoft.com/office/drawing/2014/main" id="{ACCE027C-1A86-4222-B3E2-24B598BB0A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80353" y="4471967"/>
                  <a:ext cx="105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1463" name="Ink 61462">
                  <a:extLst>
                    <a:ext uri="{FF2B5EF4-FFF2-40B4-BE49-F238E27FC236}">
                      <a16:creationId xmlns:a16="http://schemas.microsoft.com/office/drawing/2014/main" id="{AD968DBF-F3A6-4DE3-8968-3FDD132F5AB4}"/>
                    </a:ext>
                  </a:extLst>
                </p14:cNvPr>
                <p14:cNvContentPartPr/>
                <p14:nvPr/>
              </p14:nvContentPartPr>
              <p14:xfrm>
                <a:off x="5681473" y="4317527"/>
                <a:ext cx="218160" cy="210960"/>
              </p14:xfrm>
            </p:contentPart>
          </mc:Choice>
          <mc:Fallback>
            <p:pic>
              <p:nvPicPr>
                <p:cNvPr id="61463" name="Ink 61462">
                  <a:extLst>
                    <a:ext uri="{FF2B5EF4-FFF2-40B4-BE49-F238E27FC236}">
                      <a16:creationId xmlns:a16="http://schemas.microsoft.com/office/drawing/2014/main" id="{AD968DBF-F3A6-4DE3-8968-3FDD132F5AB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63833" y="4299527"/>
                  <a:ext cx="253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1464" name="Ink 61463">
                  <a:extLst>
                    <a:ext uri="{FF2B5EF4-FFF2-40B4-BE49-F238E27FC236}">
                      <a16:creationId xmlns:a16="http://schemas.microsoft.com/office/drawing/2014/main" id="{990D1C30-FF45-4799-9C63-450F73533528}"/>
                    </a:ext>
                  </a:extLst>
                </p14:cNvPr>
                <p14:cNvContentPartPr/>
                <p14:nvPr/>
              </p14:nvContentPartPr>
              <p14:xfrm>
                <a:off x="5795233" y="4471607"/>
                <a:ext cx="5400" cy="360"/>
              </p14:xfrm>
            </p:contentPart>
          </mc:Choice>
          <mc:Fallback>
            <p:pic>
              <p:nvPicPr>
                <p:cNvPr id="61464" name="Ink 61463">
                  <a:extLst>
                    <a:ext uri="{FF2B5EF4-FFF2-40B4-BE49-F238E27FC236}">
                      <a16:creationId xmlns:a16="http://schemas.microsoft.com/office/drawing/2014/main" id="{990D1C30-FF45-4799-9C63-450F7353352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77233" y="4453607"/>
                  <a:ext cx="41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1466" name="Ink 61465">
                  <a:extLst>
                    <a:ext uri="{FF2B5EF4-FFF2-40B4-BE49-F238E27FC236}">
                      <a16:creationId xmlns:a16="http://schemas.microsoft.com/office/drawing/2014/main" id="{88323CF6-7455-4416-9188-9983706C4782}"/>
                    </a:ext>
                  </a:extLst>
                </p14:cNvPr>
                <p14:cNvContentPartPr/>
                <p14:nvPr/>
              </p14:nvContentPartPr>
              <p14:xfrm>
                <a:off x="6060913" y="4623167"/>
                <a:ext cx="170640" cy="136800"/>
              </p14:xfrm>
            </p:contentPart>
          </mc:Choice>
          <mc:Fallback>
            <p:pic>
              <p:nvPicPr>
                <p:cNvPr id="61466" name="Ink 61465">
                  <a:extLst>
                    <a:ext uri="{FF2B5EF4-FFF2-40B4-BE49-F238E27FC236}">
                      <a16:creationId xmlns:a16="http://schemas.microsoft.com/office/drawing/2014/main" id="{88323CF6-7455-4416-9188-9983706C478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43273" y="4605167"/>
                  <a:ext cx="206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1467" name="Ink 61466">
                  <a:extLst>
                    <a:ext uri="{FF2B5EF4-FFF2-40B4-BE49-F238E27FC236}">
                      <a16:creationId xmlns:a16="http://schemas.microsoft.com/office/drawing/2014/main" id="{A5AE84CE-98B2-42B2-A505-457080C99023}"/>
                    </a:ext>
                  </a:extLst>
                </p14:cNvPr>
                <p14:cNvContentPartPr/>
                <p14:nvPr/>
              </p14:nvContentPartPr>
              <p14:xfrm>
                <a:off x="6154513" y="4602647"/>
                <a:ext cx="52200" cy="8280"/>
              </p14:xfrm>
            </p:contentPart>
          </mc:Choice>
          <mc:Fallback>
            <p:pic>
              <p:nvPicPr>
                <p:cNvPr id="61467" name="Ink 61466">
                  <a:extLst>
                    <a:ext uri="{FF2B5EF4-FFF2-40B4-BE49-F238E27FC236}">
                      <a16:creationId xmlns:a16="http://schemas.microsoft.com/office/drawing/2014/main" id="{A5AE84CE-98B2-42B2-A505-457080C9902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36513" y="4585007"/>
                  <a:ext cx="87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1468" name="Ink 61467">
                  <a:extLst>
                    <a:ext uri="{FF2B5EF4-FFF2-40B4-BE49-F238E27FC236}">
                      <a16:creationId xmlns:a16="http://schemas.microsoft.com/office/drawing/2014/main" id="{42761494-2BD1-42B9-A9C6-E727D63B07E3}"/>
                    </a:ext>
                  </a:extLst>
                </p14:cNvPr>
                <p14:cNvContentPartPr/>
                <p14:nvPr/>
              </p14:nvContentPartPr>
              <p14:xfrm>
                <a:off x="5971993" y="4655567"/>
                <a:ext cx="102960" cy="93600"/>
              </p14:xfrm>
            </p:contentPart>
          </mc:Choice>
          <mc:Fallback>
            <p:pic>
              <p:nvPicPr>
                <p:cNvPr id="61468" name="Ink 61467">
                  <a:extLst>
                    <a:ext uri="{FF2B5EF4-FFF2-40B4-BE49-F238E27FC236}">
                      <a16:creationId xmlns:a16="http://schemas.microsoft.com/office/drawing/2014/main" id="{42761494-2BD1-42B9-A9C6-E727D63B07E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54353" y="4637927"/>
                  <a:ext cx="138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1469" name="Ink 61468">
                  <a:extLst>
                    <a:ext uri="{FF2B5EF4-FFF2-40B4-BE49-F238E27FC236}">
                      <a16:creationId xmlns:a16="http://schemas.microsoft.com/office/drawing/2014/main" id="{7E57292D-A4A3-4660-8AEA-D11A70392221}"/>
                    </a:ext>
                  </a:extLst>
                </p14:cNvPr>
                <p14:cNvContentPartPr/>
                <p14:nvPr/>
              </p14:nvContentPartPr>
              <p14:xfrm>
                <a:off x="5823673" y="4637927"/>
                <a:ext cx="47880" cy="97560"/>
              </p14:xfrm>
            </p:contentPart>
          </mc:Choice>
          <mc:Fallback>
            <p:pic>
              <p:nvPicPr>
                <p:cNvPr id="61469" name="Ink 61468">
                  <a:extLst>
                    <a:ext uri="{FF2B5EF4-FFF2-40B4-BE49-F238E27FC236}">
                      <a16:creationId xmlns:a16="http://schemas.microsoft.com/office/drawing/2014/main" id="{7E57292D-A4A3-4660-8AEA-D11A7039222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06033" y="4619927"/>
                  <a:ext cx="835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1470" name="Ink 61469">
                  <a:extLst>
                    <a:ext uri="{FF2B5EF4-FFF2-40B4-BE49-F238E27FC236}">
                      <a16:creationId xmlns:a16="http://schemas.microsoft.com/office/drawing/2014/main" id="{D87F3B6A-E203-48FD-B861-72D189E28C6A}"/>
                    </a:ext>
                  </a:extLst>
                </p14:cNvPr>
                <p14:cNvContentPartPr/>
                <p14:nvPr/>
              </p14:nvContentPartPr>
              <p14:xfrm>
                <a:off x="5764633" y="4570967"/>
                <a:ext cx="63360" cy="73080"/>
              </p14:xfrm>
            </p:contentPart>
          </mc:Choice>
          <mc:Fallback>
            <p:pic>
              <p:nvPicPr>
                <p:cNvPr id="61470" name="Ink 61469">
                  <a:extLst>
                    <a:ext uri="{FF2B5EF4-FFF2-40B4-BE49-F238E27FC236}">
                      <a16:creationId xmlns:a16="http://schemas.microsoft.com/office/drawing/2014/main" id="{D87F3B6A-E203-48FD-B861-72D189E28C6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46633" y="4553327"/>
                  <a:ext cx="99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1471" name="Ink 61470">
                  <a:extLst>
                    <a:ext uri="{FF2B5EF4-FFF2-40B4-BE49-F238E27FC236}">
                      <a16:creationId xmlns:a16="http://schemas.microsoft.com/office/drawing/2014/main" id="{FC0315A5-2FC9-45C7-B1CA-AC393F2C0697}"/>
                    </a:ext>
                  </a:extLst>
                </p14:cNvPr>
                <p14:cNvContentPartPr/>
                <p14:nvPr/>
              </p14:nvContentPartPr>
              <p14:xfrm>
                <a:off x="5648353" y="4713167"/>
                <a:ext cx="93960" cy="79200"/>
              </p14:xfrm>
            </p:contentPart>
          </mc:Choice>
          <mc:Fallback>
            <p:pic>
              <p:nvPicPr>
                <p:cNvPr id="61471" name="Ink 61470">
                  <a:extLst>
                    <a:ext uri="{FF2B5EF4-FFF2-40B4-BE49-F238E27FC236}">
                      <a16:creationId xmlns:a16="http://schemas.microsoft.com/office/drawing/2014/main" id="{FC0315A5-2FC9-45C7-B1CA-AC393F2C069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30713" y="4695527"/>
                  <a:ext cx="1296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1472" name="Ink 61471">
                  <a:extLst>
                    <a:ext uri="{FF2B5EF4-FFF2-40B4-BE49-F238E27FC236}">
                      <a16:creationId xmlns:a16="http://schemas.microsoft.com/office/drawing/2014/main" id="{7AB7277E-0116-48ED-AB4B-AC35B99FBA2A}"/>
                    </a:ext>
                  </a:extLst>
                </p14:cNvPr>
                <p14:cNvContentPartPr/>
                <p14:nvPr/>
              </p14:nvContentPartPr>
              <p14:xfrm>
                <a:off x="5361433" y="4651607"/>
                <a:ext cx="194400" cy="153000"/>
              </p14:xfrm>
            </p:contentPart>
          </mc:Choice>
          <mc:Fallback>
            <p:pic>
              <p:nvPicPr>
                <p:cNvPr id="61472" name="Ink 61471">
                  <a:extLst>
                    <a:ext uri="{FF2B5EF4-FFF2-40B4-BE49-F238E27FC236}">
                      <a16:creationId xmlns:a16="http://schemas.microsoft.com/office/drawing/2014/main" id="{7AB7277E-0116-48ED-AB4B-AC35B99FBA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43793" y="4633967"/>
                  <a:ext cx="230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1473" name="Ink 61472">
                  <a:extLst>
                    <a:ext uri="{FF2B5EF4-FFF2-40B4-BE49-F238E27FC236}">
                      <a16:creationId xmlns:a16="http://schemas.microsoft.com/office/drawing/2014/main" id="{8EB66047-33C1-47DB-B064-062E4DF9B479}"/>
                    </a:ext>
                  </a:extLst>
                </p14:cNvPr>
                <p14:cNvContentPartPr/>
                <p14:nvPr/>
              </p14:nvContentPartPr>
              <p14:xfrm>
                <a:off x="5447833" y="4598687"/>
                <a:ext cx="6840" cy="11160"/>
              </p14:xfrm>
            </p:contentPart>
          </mc:Choice>
          <mc:Fallback>
            <p:pic>
              <p:nvPicPr>
                <p:cNvPr id="61473" name="Ink 61472">
                  <a:extLst>
                    <a:ext uri="{FF2B5EF4-FFF2-40B4-BE49-F238E27FC236}">
                      <a16:creationId xmlns:a16="http://schemas.microsoft.com/office/drawing/2014/main" id="{8EB66047-33C1-47DB-B064-062E4DF9B47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30193" y="4581047"/>
                  <a:ext cx="42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1474" name="Ink 61473">
                  <a:extLst>
                    <a:ext uri="{FF2B5EF4-FFF2-40B4-BE49-F238E27FC236}">
                      <a16:creationId xmlns:a16="http://schemas.microsoft.com/office/drawing/2014/main" id="{9B9CECAC-091F-4FF2-A79D-278617FC9BC6}"/>
                    </a:ext>
                  </a:extLst>
                </p14:cNvPr>
                <p14:cNvContentPartPr/>
                <p14:nvPr/>
              </p14:nvContentPartPr>
              <p14:xfrm>
                <a:off x="5005753" y="4618847"/>
                <a:ext cx="308160" cy="226800"/>
              </p14:xfrm>
            </p:contentPart>
          </mc:Choice>
          <mc:Fallback>
            <p:pic>
              <p:nvPicPr>
                <p:cNvPr id="61474" name="Ink 61473">
                  <a:extLst>
                    <a:ext uri="{FF2B5EF4-FFF2-40B4-BE49-F238E27FC236}">
                      <a16:creationId xmlns:a16="http://schemas.microsoft.com/office/drawing/2014/main" id="{9B9CECAC-091F-4FF2-A79D-278617FC9BC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88113" y="4601207"/>
                  <a:ext cx="34380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008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/>
      <p:bldP spid="61445" grpId="0" animBg="1"/>
      <p:bldP spid="61446" grpId="0"/>
      <p:bldP spid="61447" grpId="0" animBg="1"/>
      <p:bldP spid="61448" grpId="0" animBg="1"/>
      <p:bldP spid="614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wrappers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784"/>
            <a:ext cx="7924800" cy="1872208"/>
          </a:xfrm>
        </p:spPr>
        <p:txBody>
          <a:bodyPr>
            <a:normAutofit/>
          </a:bodyPr>
          <a:lstStyle/>
          <a:p>
            <a:r>
              <a:rPr lang="en-US" dirty="0"/>
              <a:t>J2SE 5.0 introduced the feature of auto-boxing and auto-unboxing of standard primitive wrappers. This means that primitive types are automatically converted to their wrappers, and vice-versa, as necessary.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3506657"/>
            <a:ext cx="8748464" cy="121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06677E-468C-4EE1-A197-BAEC03A8586E}"/>
                  </a:ext>
                </a:extLst>
              </p14:cNvPr>
              <p14:cNvContentPartPr/>
              <p14:nvPr/>
            </p14:nvContentPartPr>
            <p14:xfrm>
              <a:off x="9246193" y="3884807"/>
              <a:ext cx="356400" cy="28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06677E-468C-4EE1-A197-BAEC03A858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8553" y="3866807"/>
                <a:ext cx="392040" cy="32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0FD7CD8-CF86-43C5-98B6-0CE1DBB84A02}"/>
              </a:ext>
            </a:extLst>
          </p:cNvPr>
          <p:cNvGrpSpPr/>
          <p:nvPr/>
        </p:nvGrpSpPr>
        <p:grpSpPr>
          <a:xfrm>
            <a:off x="5308513" y="1886087"/>
            <a:ext cx="1585440" cy="59400"/>
            <a:chOff x="5308513" y="1886087"/>
            <a:chExt cx="1585440" cy="5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79004A2-91B3-4546-B621-C806077B55F9}"/>
                    </a:ext>
                  </a:extLst>
                </p14:cNvPr>
                <p14:cNvContentPartPr/>
                <p14:nvPr/>
              </p14:nvContentPartPr>
              <p14:xfrm>
                <a:off x="5348473" y="1909127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79004A2-91B3-4546-B621-C806077B55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0833" y="1891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285333-79DF-4460-8245-661CA6F4F2C2}"/>
                    </a:ext>
                  </a:extLst>
                </p14:cNvPr>
                <p14:cNvContentPartPr/>
                <p14:nvPr/>
              </p14:nvContentPartPr>
              <p14:xfrm>
                <a:off x="5377273" y="1886087"/>
                <a:ext cx="1516680" cy="20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285333-79DF-4460-8245-661CA6F4F2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59273" y="1868447"/>
                  <a:ext cx="1552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E214D7-F772-4E96-BBE0-BAAB59467E50}"/>
                    </a:ext>
                  </a:extLst>
                </p14:cNvPr>
                <p14:cNvContentPartPr/>
                <p14:nvPr/>
              </p14:nvContentPartPr>
              <p14:xfrm>
                <a:off x="5308513" y="1908407"/>
                <a:ext cx="1577520" cy="37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E214D7-F772-4E96-BBE0-BAAB59467E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90873" y="1890407"/>
                  <a:ext cx="161316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9734E1-6A05-4913-BC20-D8D4CDB3EEEC}"/>
                  </a:ext>
                </a:extLst>
              </p14:cNvPr>
              <p14:cNvContentPartPr/>
              <p14:nvPr/>
            </p14:nvContentPartPr>
            <p14:xfrm>
              <a:off x="636433" y="2226287"/>
              <a:ext cx="1879560" cy="93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9734E1-6A05-4913-BC20-D8D4CDB3EE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433" y="2208287"/>
                <a:ext cx="19152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48058C6-7BDB-44D4-AA54-01DB7E9D3356}"/>
                  </a:ext>
                </a:extLst>
              </p14:cNvPr>
              <p14:cNvContentPartPr/>
              <p14:nvPr/>
            </p14:nvContentPartPr>
            <p14:xfrm>
              <a:off x="611593" y="2259407"/>
              <a:ext cx="1902240" cy="45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48058C6-7BDB-44D4-AA54-01DB7E9D335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3953" y="2241767"/>
                <a:ext cx="193788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513" name="Group 62512">
            <a:extLst>
              <a:ext uri="{FF2B5EF4-FFF2-40B4-BE49-F238E27FC236}">
                <a16:creationId xmlns:a16="http://schemas.microsoft.com/office/drawing/2014/main" id="{66D8ED55-2405-46C5-805B-49E6E945F95C}"/>
              </a:ext>
            </a:extLst>
          </p:cNvPr>
          <p:cNvGrpSpPr/>
          <p:nvPr/>
        </p:nvGrpSpPr>
        <p:grpSpPr>
          <a:xfrm>
            <a:off x="224593" y="3421127"/>
            <a:ext cx="710280" cy="125640"/>
            <a:chOff x="224593" y="3421127"/>
            <a:chExt cx="71028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2507" name="Ink 62506">
                  <a:extLst>
                    <a:ext uri="{FF2B5EF4-FFF2-40B4-BE49-F238E27FC236}">
                      <a16:creationId xmlns:a16="http://schemas.microsoft.com/office/drawing/2014/main" id="{4BB36BFA-7BEC-47F6-B900-CDBA56A9E752}"/>
                    </a:ext>
                  </a:extLst>
                </p14:cNvPr>
                <p14:cNvContentPartPr/>
                <p14:nvPr/>
              </p14:nvContentPartPr>
              <p14:xfrm>
                <a:off x="224593" y="3475127"/>
                <a:ext cx="119520" cy="70200"/>
              </p14:xfrm>
            </p:contentPart>
          </mc:Choice>
          <mc:Fallback>
            <p:pic>
              <p:nvPicPr>
                <p:cNvPr id="62507" name="Ink 62506">
                  <a:extLst>
                    <a:ext uri="{FF2B5EF4-FFF2-40B4-BE49-F238E27FC236}">
                      <a16:creationId xmlns:a16="http://schemas.microsoft.com/office/drawing/2014/main" id="{4BB36BFA-7BEC-47F6-B900-CDBA56A9E75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6953" y="3457127"/>
                  <a:ext cx="155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2508" name="Ink 62507">
                  <a:extLst>
                    <a:ext uri="{FF2B5EF4-FFF2-40B4-BE49-F238E27FC236}">
                      <a16:creationId xmlns:a16="http://schemas.microsoft.com/office/drawing/2014/main" id="{A1F32C29-FEC7-499D-B3AB-4FF5CC034703}"/>
                    </a:ext>
                  </a:extLst>
                </p14:cNvPr>
                <p14:cNvContentPartPr/>
                <p14:nvPr/>
              </p14:nvContentPartPr>
              <p14:xfrm>
                <a:off x="420073" y="3467567"/>
                <a:ext cx="34920" cy="60840"/>
              </p14:xfrm>
            </p:contentPart>
          </mc:Choice>
          <mc:Fallback>
            <p:pic>
              <p:nvPicPr>
                <p:cNvPr id="62508" name="Ink 62507">
                  <a:extLst>
                    <a:ext uri="{FF2B5EF4-FFF2-40B4-BE49-F238E27FC236}">
                      <a16:creationId xmlns:a16="http://schemas.microsoft.com/office/drawing/2014/main" id="{A1F32C29-FEC7-499D-B3AB-4FF5CC03470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2073" y="3449927"/>
                  <a:ext cx="70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2509" name="Ink 62508">
                  <a:extLst>
                    <a:ext uri="{FF2B5EF4-FFF2-40B4-BE49-F238E27FC236}">
                      <a16:creationId xmlns:a16="http://schemas.microsoft.com/office/drawing/2014/main" id="{54D00E89-3547-4A57-9E58-A85B23690926}"/>
                    </a:ext>
                  </a:extLst>
                </p14:cNvPr>
                <p14:cNvContentPartPr/>
                <p14:nvPr/>
              </p14:nvContentPartPr>
              <p14:xfrm>
                <a:off x="520513" y="3467567"/>
                <a:ext cx="87480" cy="79200"/>
              </p14:xfrm>
            </p:contentPart>
          </mc:Choice>
          <mc:Fallback>
            <p:pic>
              <p:nvPicPr>
                <p:cNvPr id="62509" name="Ink 62508">
                  <a:extLst>
                    <a:ext uri="{FF2B5EF4-FFF2-40B4-BE49-F238E27FC236}">
                      <a16:creationId xmlns:a16="http://schemas.microsoft.com/office/drawing/2014/main" id="{54D00E89-3547-4A57-9E58-A85B2369092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2873" y="3449927"/>
                  <a:ext cx="123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2510" name="Ink 62509">
                  <a:extLst>
                    <a:ext uri="{FF2B5EF4-FFF2-40B4-BE49-F238E27FC236}">
                      <a16:creationId xmlns:a16="http://schemas.microsoft.com/office/drawing/2014/main" id="{39DC7617-BD6E-4616-8F58-82587EEE3BD9}"/>
                    </a:ext>
                  </a:extLst>
                </p14:cNvPr>
                <p14:cNvContentPartPr/>
                <p14:nvPr/>
              </p14:nvContentPartPr>
              <p14:xfrm>
                <a:off x="634273" y="3496367"/>
                <a:ext cx="2160" cy="360"/>
              </p14:xfrm>
            </p:contentPart>
          </mc:Choice>
          <mc:Fallback>
            <p:pic>
              <p:nvPicPr>
                <p:cNvPr id="62510" name="Ink 62509">
                  <a:extLst>
                    <a:ext uri="{FF2B5EF4-FFF2-40B4-BE49-F238E27FC236}">
                      <a16:creationId xmlns:a16="http://schemas.microsoft.com/office/drawing/2014/main" id="{39DC7617-BD6E-4616-8F58-82587EEE3BD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6633" y="3478367"/>
                  <a:ext cx="3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2511" name="Ink 62510">
                  <a:extLst>
                    <a:ext uri="{FF2B5EF4-FFF2-40B4-BE49-F238E27FC236}">
                      <a16:creationId xmlns:a16="http://schemas.microsoft.com/office/drawing/2014/main" id="{EEC9D68C-3F26-4D97-9F31-87FBAE0F1DA2}"/>
                    </a:ext>
                  </a:extLst>
                </p14:cNvPr>
                <p14:cNvContentPartPr/>
                <p14:nvPr/>
              </p14:nvContentPartPr>
              <p14:xfrm>
                <a:off x="636793" y="3446327"/>
                <a:ext cx="78120" cy="79200"/>
              </p14:xfrm>
            </p:contentPart>
          </mc:Choice>
          <mc:Fallback>
            <p:pic>
              <p:nvPicPr>
                <p:cNvPr id="62511" name="Ink 62510">
                  <a:extLst>
                    <a:ext uri="{FF2B5EF4-FFF2-40B4-BE49-F238E27FC236}">
                      <a16:creationId xmlns:a16="http://schemas.microsoft.com/office/drawing/2014/main" id="{EEC9D68C-3F26-4D97-9F31-87FBAE0F1DA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8793" y="3428327"/>
                  <a:ext cx="113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2512" name="Ink 62511">
                  <a:extLst>
                    <a:ext uri="{FF2B5EF4-FFF2-40B4-BE49-F238E27FC236}">
                      <a16:creationId xmlns:a16="http://schemas.microsoft.com/office/drawing/2014/main" id="{4AE8EC27-B3CC-4579-A318-BB36BC776525}"/>
                    </a:ext>
                  </a:extLst>
                </p14:cNvPr>
                <p14:cNvContentPartPr/>
                <p14:nvPr/>
              </p14:nvContentPartPr>
              <p14:xfrm>
                <a:off x="746233" y="3421127"/>
                <a:ext cx="188640" cy="91080"/>
              </p14:xfrm>
            </p:contentPart>
          </mc:Choice>
          <mc:Fallback>
            <p:pic>
              <p:nvPicPr>
                <p:cNvPr id="62512" name="Ink 62511">
                  <a:extLst>
                    <a:ext uri="{FF2B5EF4-FFF2-40B4-BE49-F238E27FC236}">
                      <a16:creationId xmlns:a16="http://schemas.microsoft.com/office/drawing/2014/main" id="{4AE8EC27-B3CC-4579-A318-BB36BC77652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8233" y="3403127"/>
                  <a:ext cx="22428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2514" name="Ink 62513">
                <a:extLst>
                  <a:ext uri="{FF2B5EF4-FFF2-40B4-BE49-F238E27FC236}">
                    <a16:creationId xmlns:a16="http://schemas.microsoft.com/office/drawing/2014/main" id="{BB99C841-86A6-40C5-836E-A1B261F9FC1B}"/>
                  </a:ext>
                </a:extLst>
              </p14:cNvPr>
              <p14:cNvContentPartPr/>
              <p14:nvPr/>
            </p14:nvContentPartPr>
            <p14:xfrm>
              <a:off x="1482073" y="3710927"/>
              <a:ext cx="234000" cy="34200"/>
            </p14:xfrm>
          </p:contentPart>
        </mc:Choice>
        <mc:Fallback>
          <p:pic>
            <p:nvPicPr>
              <p:cNvPr id="62514" name="Ink 62513">
                <a:extLst>
                  <a:ext uri="{FF2B5EF4-FFF2-40B4-BE49-F238E27FC236}">
                    <a16:creationId xmlns:a16="http://schemas.microsoft.com/office/drawing/2014/main" id="{BB99C841-86A6-40C5-836E-A1B261F9FC1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64433" y="3693287"/>
                <a:ext cx="269640" cy="6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527" name="Group 62526">
            <a:extLst>
              <a:ext uri="{FF2B5EF4-FFF2-40B4-BE49-F238E27FC236}">
                <a16:creationId xmlns:a16="http://schemas.microsoft.com/office/drawing/2014/main" id="{4609AC5E-EE3C-4BCC-86E1-002D8BAD57A6}"/>
              </a:ext>
            </a:extLst>
          </p:cNvPr>
          <p:cNvGrpSpPr/>
          <p:nvPr/>
        </p:nvGrpSpPr>
        <p:grpSpPr>
          <a:xfrm>
            <a:off x="1576393" y="3361007"/>
            <a:ext cx="103320" cy="160200"/>
            <a:chOff x="1576393" y="3361007"/>
            <a:chExt cx="103320" cy="1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2515" name="Ink 62514">
                  <a:extLst>
                    <a:ext uri="{FF2B5EF4-FFF2-40B4-BE49-F238E27FC236}">
                      <a16:creationId xmlns:a16="http://schemas.microsoft.com/office/drawing/2014/main" id="{98A886FA-DC9E-4681-95BE-706033E13F39}"/>
                    </a:ext>
                  </a:extLst>
                </p14:cNvPr>
                <p14:cNvContentPartPr/>
                <p14:nvPr/>
              </p14:nvContentPartPr>
              <p14:xfrm>
                <a:off x="1585393" y="3440927"/>
                <a:ext cx="94320" cy="80280"/>
              </p14:xfrm>
            </p:contentPart>
          </mc:Choice>
          <mc:Fallback>
            <p:pic>
              <p:nvPicPr>
                <p:cNvPr id="62515" name="Ink 62514">
                  <a:extLst>
                    <a:ext uri="{FF2B5EF4-FFF2-40B4-BE49-F238E27FC236}">
                      <a16:creationId xmlns:a16="http://schemas.microsoft.com/office/drawing/2014/main" id="{98A886FA-DC9E-4681-95BE-706033E13F3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67393" y="3423287"/>
                  <a:ext cx="129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2516" name="Ink 62515">
                  <a:extLst>
                    <a:ext uri="{FF2B5EF4-FFF2-40B4-BE49-F238E27FC236}">
                      <a16:creationId xmlns:a16="http://schemas.microsoft.com/office/drawing/2014/main" id="{27308500-6258-449C-B69C-B270141B9B9B}"/>
                    </a:ext>
                  </a:extLst>
                </p14:cNvPr>
                <p14:cNvContentPartPr/>
                <p14:nvPr/>
              </p14:nvContentPartPr>
              <p14:xfrm>
                <a:off x="1576393" y="3361007"/>
                <a:ext cx="100080" cy="117720"/>
              </p14:xfrm>
            </p:contentPart>
          </mc:Choice>
          <mc:Fallback>
            <p:pic>
              <p:nvPicPr>
                <p:cNvPr id="62516" name="Ink 62515">
                  <a:extLst>
                    <a:ext uri="{FF2B5EF4-FFF2-40B4-BE49-F238E27FC236}">
                      <a16:creationId xmlns:a16="http://schemas.microsoft.com/office/drawing/2014/main" id="{27308500-6258-449C-B69C-B270141B9B9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58753" y="3343367"/>
                  <a:ext cx="1357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26" name="Group 62525">
            <a:extLst>
              <a:ext uri="{FF2B5EF4-FFF2-40B4-BE49-F238E27FC236}">
                <a16:creationId xmlns:a16="http://schemas.microsoft.com/office/drawing/2014/main" id="{A61FA4DD-A7FE-46F2-AF70-9605D50B9E2D}"/>
              </a:ext>
            </a:extLst>
          </p:cNvPr>
          <p:cNvGrpSpPr/>
          <p:nvPr/>
        </p:nvGrpSpPr>
        <p:grpSpPr>
          <a:xfrm>
            <a:off x="1639393" y="3002447"/>
            <a:ext cx="1086840" cy="222480"/>
            <a:chOff x="1639393" y="3002447"/>
            <a:chExt cx="108684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2517" name="Ink 62516">
                  <a:extLst>
                    <a:ext uri="{FF2B5EF4-FFF2-40B4-BE49-F238E27FC236}">
                      <a16:creationId xmlns:a16="http://schemas.microsoft.com/office/drawing/2014/main" id="{4D113C4D-1D1E-4A6D-9892-28F8CFC77266}"/>
                    </a:ext>
                  </a:extLst>
                </p14:cNvPr>
                <p14:cNvContentPartPr/>
                <p14:nvPr/>
              </p14:nvContentPartPr>
              <p14:xfrm>
                <a:off x="1639393" y="3044567"/>
                <a:ext cx="29880" cy="180360"/>
              </p14:xfrm>
            </p:contentPart>
          </mc:Choice>
          <mc:Fallback>
            <p:pic>
              <p:nvPicPr>
                <p:cNvPr id="62517" name="Ink 62516">
                  <a:extLst>
                    <a:ext uri="{FF2B5EF4-FFF2-40B4-BE49-F238E27FC236}">
                      <a16:creationId xmlns:a16="http://schemas.microsoft.com/office/drawing/2014/main" id="{4D113C4D-1D1E-4A6D-9892-28F8CFC7726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621393" y="3026927"/>
                  <a:ext cx="65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2518" name="Ink 62517">
                  <a:extLst>
                    <a:ext uri="{FF2B5EF4-FFF2-40B4-BE49-F238E27FC236}">
                      <a16:creationId xmlns:a16="http://schemas.microsoft.com/office/drawing/2014/main" id="{E5EFF3F0-E6BE-4DFE-B40A-1F47370E3A34}"/>
                    </a:ext>
                  </a:extLst>
                </p14:cNvPr>
                <p14:cNvContentPartPr/>
                <p14:nvPr/>
              </p14:nvContentPartPr>
              <p14:xfrm>
                <a:off x="1651633" y="3011447"/>
                <a:ext cx="106200" cy="106920"/>
              </p14:xfrm>
            </p:contentPart>
          </mc:Choice>
          <mc:Fallback>
            <p:pic>
              <p:nvPicPr>
                <p:cNvPr id="62518" name="Ink 62517">
                  <a:extLst>
                    <a:ext uri="{FF2B5EF4-FFF2-40B4-BE49-F238E27FC236}">
                      <a16:creationId xmlns:a16="http://schemas.microsoft.com/office/drawing/2014/main" id="{E5EFF3F0-E6BE-4DFE-B40A-1F47370E3A3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33993" y="2993807"/>
                  <a:ext cx="141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2519" name="Ink 62518">
                  <a:extLst>
                    <a:ext uri="{FF2B5EF4-FFF2-40B4-BE49-F238E27FC236}">
                      <a16:creationId xmlns:a16="http://schemas.microsoft.com/office/drawing/2014/main" id="{B2AEB26F-D8A1-4E71-91C0-A4AEBFBF9013}"/>
                    </a:ext>
                  </a:extLst>
                </p14:cNvPr>
                <p14:cNvContentPartPr/>
                <p14:nvPr/>
              </p14:nvContentPartPr>
              <p14:xfrm>
                <a:off x="1756393" y="3047807"/>
                <a:ext cx="43560" cy="102960"/>
              </p14:xfrm>
            </p:contentPart>
          </mc:Choice>
          <mc:Fallback>
            <p:pic>
              <p:nvPicPr>
                <p:cNvPr id="62519" name="Ink 62518">
                  <a:extLst>
                    <a:ext uri="{FF2B5EF4-FFF2-40B4-BE49-F238E27FC236}">
                      <a16:creationId xmlns:a16="http://schemas.microsoft.com/office/drawing/2014/main" id="{B2AEB26F-D8A1-4E71-91C0-A4AEBFBF901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38393" y="3029807"/>
                  <a:ext cx="79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2520" name="Ink 62519">
                  <a:extLst>
                    <a:ext uri="{FF2B5EF4-FFF2-40B4-BE49-F238E27FC236}">
                      <a16:creationId xmlns:a16="http://schemas.microsoft.com/office/drawing/2014/main" id="{D9106845-733D-4787-AF76-DEA35E005928}"/>
                    </a:ext>
                  </a:extLst>
                </p14:cNvPr>
                <p14:cNvContentPartPr/>
                <p14:nvPr/>
              </p14:nvContentPartPr>
              <p14:xfrm>
                <a:off x="1872673" y="3004607"/>
                <a:ext cx="11880" cy="113760"/>
              </p14:xfrm>
            </p:contentPart>
          </mc:Choice>
          <mc:Fallback>
            <p:pic>
              <p:nvPicPr>
                <p:cNvPr id="62520" name="Ink 62519">
                  <a:extLst>
                    <a:ext uri="{FF2B5EF4-FFF2-40B4-BE49-F238E27FC236}">
                      <a16:creationId xmlns:a16="http://schemas.microsoft.com/office/drawing/2014/main" id="{D9106845-733D-4787-AF76-DEA35E00592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54673" y="2986967"/>
                  <a:ext cx="47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2521" name="Ink 62520">
                  <a:extLst>
                    <a:ext uri="{FF2B5EF4-FFF2-40B4-BE49-F238E27FC236}">
                      <a16:creationId xmlns:a16="http://schemas.microsoft.com/office/drawing/2014/main" id="{0513E937-2DF7-4A35-9DFD-3F05B10DD699}"/>
                    </a:ext>
                  </a:extLst>
                </p14:cNvPr>
                <p14:cNvContentPartPr/>
                <p14:nvPr/>
              </p14:nvContentPartPr>
              <p14:xfrm>
                <a:off x="1918753" y="3025847"/>
                <a:ext cx="202680" cy="102240"/>
              </p14:xfrm>
            </p:contentPart>
          </mc:Choice>
          <mc:Fallback>
            <p:pic>
              <p:nvPicPr>
                <p:cNvPr id="62521" name="Ink 62520">
                  <a:extLst>
                    <a:ext uri="{FF2B5EF4-FFF2-40B4-BE49-F238E27FC236}">
                      <a16:creationId xmlns:a16="http://schemas.microsoft.com/office/drawing/2014/main" id="{0513E937-2DF7-4A35-9DFD-3F05B10DD69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00753" y="3008207"/>
                  <a:ext cx="238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2522" name="Ink 62521">
                  <a:extLst>
                    <a:ext uri="{FF2B5EF4-FFF2-40B4-BE49-F238E27FC236}">
                      <a16:creationId xmlns:a16="http://schemas.microsoft.com/office/drawing/2014/main" id="{A1A14741-83D8-44A1-A03E-2742427B88A4}"/>
                    </a:ext>
                  </a:extLst>
                </p14:cNvPr>
                <p14:cNvContentPartPr/>
                <p14:nvPr/>
              </p14:nvContentPartPr>
              <p14:xfrm>
                <a:off x="2162833" y="3053927"/>
                <a:ext cx="45000" cy="114840"/>
              </p14:xfrm>
            </p:contentPart>
          </mc:Choice>
          <mc:Fallback>
            <p:pic>
              <p:nvPicPr>
                <p:cNvPr id="62522" name="Ink 62521">
                  <a:extLst>
                    <a:ext uri="{FF2B5EF4-FFF2-40B4-BE49-F238E27FC236}">
                      <a16:creationId xmlns:a16="http://schemas.microsoft.com/office/drawing/2014/main" id="{A1A14741-83D8-44A1-A03E-2742427B88A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45193" y="3036287"/>
                  <a:ext cx="80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2523" name="Ink 62522">
                  <a:extLst>
                    <a:ext uri="{FF2B5EF4-FFF2-40B4-BE49-F238E27FC236}">
                      <a16:creationId xmlns:a16="http://schemas.microsoft.com/office/drawing/2014/main" id="{542E5B89-29D3-4AE8-9103-A825EF7A8F82}"/>
                    </a:ext>
                  </a:extLst>
                </p14:cNvPr>
                <p14:cNvContentPartPr/>
                <p14:nvPr/>
              </p14:nvContentPartPr>
              <p14:xfrm>
                <a:off x="2149513" y="3022607"/>
                <a:ext cx="11160" cy="15480"/>
              </p14:xfrm>
            </p:contentPart>
          </mc:Choice>
          <mc:Fallback>
            <p:pic>
              <p:nvPicPr>
                <p:cNvPr id="62523" name="Ink 62522">
                  <a:extLst>
                    <a:ext uri="{FF2B5EF4-FFF2-40B4-BE49-F238E27FC236}">
                      <a16:creationId xmlns:a16="http://schemas.microsoft.com/office/drawing/2014/main" id="{542E5B89-29D3-4AE8-9103-A825EF7A8F8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31873" y="3004607"/>
                  <a:ext cx="46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2524" name="Ink 62523">
                  <a:extLst>
                    <a:ext uri="{FF2B5EF4-FFF2-40B4-BE49-F238E27FC236}">
                      <a16:creationId xmlns:a16="http://schemas.microsoft.com/office/drawing/2014/main" id="{A54C32DB-52E9-49B6-A02C-56F3396D370F}"/>
                    </a:ext>
                  </a:extLst>
                </p14:cNvPr>
                <p14:cNvContentPartPr/>
                <p14:nvPr/>
              </p14:nvContentPartPr>
              <p14:xfrm>
                <a:off x="2215033" y="3002447"/>
                <a:ext cx="195840" cy="144000"/>
              </p14:xfrm>
            </p:contentPart>
          </mc:Choice>
          <mc:Fallback>
            <p:pic>
              <p:nvPicPr>
                <p:cNvPr id="62524" name="Ink 62523">
                  <a:extLst>
                    <a:ext uri="{FF2B5EF4-FFF2-40B4-BE49-F238E27FC236}">
                      <a16:creationId xmlns:a16="http://schemas.microsoft.com/office/drawing/2014/main" id="{A54C32DB-52E9-49B6-A02C-56F3396D370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97033" y="2984447"/>
                  <a:ext cx="231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2525" name="Ink 62524">
                  <a:extLst>
                    <a:ext uri="{FF2B5EF4-FFF2-40B4-BE49-F238E27FC236}">
                      <a16:creationId xmlns:a16="http://schemas.microsoft.com/office/drawing/2014/main" id="{366AED63-6128-45BC-8A3C-565533A87802}"/>
                    </a:ext>
                  </a:extLst>
                </p14:cNvPr>
                <p14:cNvContentPartPr/>
                <p14:nvPr/>
              </p14:nvContentPartPr>
              <p14:xfrm>
                <a:off x="2387833" y="3017567"/>
                <a:ext cx="338400" cy="117720"/>
              </p14:xfrm>
            </p:contentPart>
          </mc:Choice>
          <mc:Fallback>
            <p:pic>
              <p:nvPicPr>
                <p:cNvPr id="62525" name="Ink 62524">
                  <a:extLst>
                    <a:ext uri="{FF2B5EF4-FFF2-40B4-BE49-F238E27FC236}">
                      <a16:creationId xmlns:a16="http://schemas.microsoft.com/office/drawing/2014/main" id="{366AED63-6128-45BC-8A3C-565533A8780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69833" y="2999927"/>
                  <a:ext cx="37404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72" name="Ink 3071">
                <a:extLst>
                  <a:ext uri="{FF2B5EF4-FFF2-40B4-BE49-F238E27FC236}">
                    <a16:creationId xmlns:a16="http://schemas.microsoft.com/office/drawing/2014/main" id="{8E78AFAF-DC84-4981-9E85-C21C18CA6E7C}"/>
                  </a:ext>
                </a:extLst>
              </p14:cNvPr>
              <p14:cNvContentPartPr/>
              <p14:nvPr/>
            </p14:nvContentPartPr>
            <p14:xfrm>
              <a:off x="2253553" y="3638927"/>
              <a:ext cx="3607560" cy="33120"/>
            </p14:xfrm>
          </p:contentPart>
        </mc:Choice>
        <mc:Fallback>
          <p:pic>
            <p:nvPicPr>
              <p:cNvPr id="3072" name="Ink 3071">
                <a:extLst>
                  <a:ext uri="{FF2B5EF4-FFF2-40B4-BE49-F238E27FC236}">
                    <a16:creationId xmlns:a16="http://schemas.microsoft.com/office/drawing/2014/main" id="{8E78AFAF-DC84-4981-9E85-C21C18CA6E7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99553" y="3531287"/>
                <a:ext cx="37152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073" name="Ink 3072">
                <a:extLst>
                  <a:ext uri="{FF2B5EF4-FFF2-40B4-BE49-F238E27FC236}">
                    <a16:creationId xmlns:a16="http://schemas.microsoft.com/office/drawing/2014/main" id="{B4CFB137-EFC7-437B-A8A8-E4A7143D7F66}"/>
                  </a:ext>
                </a:extLst>
              </p14:cNvPr>
              <p14:cNvContentPartPr/>
              <p14:nvPr/>
            </p14:nvContentPartPr>
            <p14:xfrm>
              <a:off x="1072753" y="3865367"/>
              <a:ext cx="497160" cy="21240"/>
            </p14:xfrm>
          </p:contentPart>
        </mc:Choice>
        <mc:Fallback>
          <p:pic>
            <p:nvPicPr>
              <p:cNvPr id="3073" name="Ink 3072">
                <a:extLst>
                  <a:ext uri="{FF2B5EF4-FFF2-40B4-BE49-F238E27FC236}">
                    <a16:creationId xmlns:a16="http://schemas.microsoft.com/office/drawing/2014/main" id="{B4CFB137-EFC7-437B-A8A8-E4A7143D7F6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18753" y="3757727"/>
                <a:ext cx="6048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075" name="Ink 3074">
                <a:extLst>
                  <a:ext uri="{FF2B5EF4-FFF2-40B4-BE49-F238E27FC236}">
                    <a16:creationId xmlns:a16="http://schemas.microsoft.com/office/drawing/2014/main" id="{FE26C416-C3E0-4FE1-9563-8100687BA937}"/>
                  </a:ext>
                </a:extLst>
              </p14:cNvPr>
              <p14:cNvContentPartPr/>
              <p14:nvPr/>
            </p14:nvContentPartPr>
            <p14:xfrm>
              <a:off x="1569193" y="3902447"/>
              <a:ext cx="1800" cy="2160"/>
            </p14:xfrm>
          </p:contentPart>
        </mc:Choice>
        <mc:Fallback>
          <p:pic>
            <p:nvPicPr>
              <p:cNvPr id="3075" name="Ink 3074">
                <a:extLst>
                  <a:ext uri="{FF2B5EF4-FFF2-40B4-BE49-F238E27FC236}">
                    <a16:creationId xmlns:a16="http://schemas.microsoft.com/office/drawing/2014/main" id="{FE26C416-C3E0-4FE1-9563-8100687BA93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515193" y="3794447"/>
                <a:ext cx="1094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076" name="Ink 3075">
                <a:extLst>
                  <a:ext uri="{FF2B5EF4-FFF2-40B4-BE49-F238E27FC236}">
                    <a16:creationId xmlns:a16="http://schemas.microsoft.com/office/drawing/2014/main" id="{B6E46A49-0EF5-4C5C-87E2-A94C9F6153DC}"/>
                  </a:ext>
                </a:extLst>
              </p14:cNvPr>
              <p14:cNvContentPartPr/>
              <p14:nvPr/>
            </p14:nvContentPartPr>
            <p14:xfrm>
              <a:off x="757393" y="3899567"/>
              <a:ext cx="416880" cy="99000"/>
            </p14:xfrm>
          </p:contentPart>
        </mc:Choice>
        <mc:Fallback>
          <p:pic>
            <p:nvPicPr>
              <p:cNvPr id="3076" name="Ink 3075">
                <a:extLst>
                  <a:ext uri="{FF2B5EF4-FFF2-40B4-BE49-F238E27FC236}">
                    <a16:creationId xmlns:a16="http://schemas.microsoft.com/office/drawing/2014/main" id="{B6E46A49-0EF5-4C5C-87E2-A94C9F6153D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48753" y="3890927"/>
                <a:ext cx="4345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077" name="Ink 3076">
                <a:extLst>
                  <a:ext uri="{FF2B5EF4-FFF2-40B4-BE49-F238E27FC236}">
                    <a16:creationId xmlns:a16="http://schemas.microsoft.com/office/drawing/2014/main" id="{040B4ABA-9D62-425A-AFCB-A78C209478B4}"/>
                  </a:ext>
                </a:extLst>
              </p14:cNvPr>
              <p14:cNvContentPartPr/>
              <p14:nvPr/>
            </p14:nvContentPartPr>
            <p14:xfrm>
              <a:off x="2296393" y="3886247"/>
              <a:ext cx="1800" cy="1440"/>
            </p14:xfrm>
          </p:contentPart>
        </mc:Choice>
        <mc:Fallback>
          <p:pic>
            <p:nvPicPr>
              <p:cNvPr id="3077" name="Ink 3076">
                <a:extLst>
                  <a:ext uri="{FF2B5EF4-FFF2-40B4-BE49-F238E27FC236}">
                    <a16:creationId xmlns:a16="http://schemas.microsoft.com/office/drawing/2014/main" id="{040B4ABA-9D62-425A-AFCB-A78C209478B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42753" y="3778247"/>
                <a:ext cx="1094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078" name="Ink 3077">
                <a:extLst>
                  <a:ext uri="{FF2B5EF4-FFF2-40B4-BE49-F238E27FC236}">
                    <a16:creationId xmlns:a16="http://schemas.microsoft.com/office/drawing/2014/main" id="{2C1C1947-E2B4-4CE5-AE26-3B59F40695E6}"/>
                  </a:ext>
                </a:extLst>
              </p14:cNvPr>
              <p14:cNvContentPartPr/>
              <p14:nvPr/>
            </p14:nvContentPartPr>
            <p14:xfrm>
              <a:off x="2333473" y="3889487"/>
              <a:ext cx="14040" cy="360"/>
            </p14:xfrm>
          </p:contentPart>
        </mc:Choice>
        <mc:Fallback>
          <p:pic>
            <p:nvPicPr>
              <p:cNvPr id="3078" name="Ink 3077">
                <a:extLst>
                  <a:ext uri="{FF2B5EF4-FFF2-40B4-BE49-F238E27FC236}">
                    <a16:creationId xmlns:a16="http://schemas.microsoft.com/office/drawing/2014/main" id="{2C1C1947-E2B4-4CE5-AE26-3B59F40695E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279473" y="3781847"/>
                <a:ext cx="121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079" name="Ink 3078">
                <a:extLst>
                  <a:ext uri="{FF2B5EF4-FFF2-40B4-BE49-F238E27FC236}">
                    <a16:creationId xmlns:a16="http://schemas.microsoft.com/office/drawing/2014/main" id="{2D9BABE4-57D9-4973-A8BB-52C017904721}"/>
                  </a:ext>
                </a:extLst>
              </p14:cNvPr>
              <p14:cNvContentPartPr/>
              <p14:nvPr/>
            </p14:nvContentPartPr>
            <p14:xfrm>
              <a:off x="2257873" y="3891647"/>
              <a:ext cx="64080" cy="5040"/>
            </p14:xfrm>
          </p:contentPart>
        </mc:Choice>
        <mc:Fallback>
          <p:pic>
            <p:nvPicPr>
              <p:cNvPr id="3079" name="Ink 3078">
                <a:extLst>
                  <a:ext uri="{FF2B5EF4-FFF2-40B4-BE49-F238E27FC236}">
                    <a16:creationId xmlns:a16="http://schemas.microsoft.com/office/drawing/2014/main" id="{2D9BABE4-57D9-4973-A8BB-52C01790472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203873" y="3783647"/>
                <a:ext cx="1717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080" name="Ink 3079">
                <a:extLst>
                  <a:ext uri="{FF2B5EF4-FFF2-40B4-BE49-F238E27FC236}">
                    <a16:creationId xmlns:a16="http://schemas.microsoft.com/office/drawing/2014/main" id="{8164742A-53EE-4D57-B1C0-12003B2CF201}"/>
                  </a:ext>
                </a:extLst>
              </p14:cNvPr>
              <p14:cNvContentPartPr/>
              <p14:nvPr/>
            </p14:nvContentPartPr>
            <p14:xfrm>
              <a:off x="3383953" y="3893447"/>
              <a:ext cx="750960" cy="12600"/>
            </p14:xfrm>
          </p:contentPart>
        </mc:Choice>
        <mc:Fallback>
          <p:pic>
            <p:nvPicPr>
              <p:cNvPr id="3080" name="Ink 3079">
                <a:extLst>
                  <a:ext uri="{FF2B5EF4-FFF2-40B4-BE49-F238E27FC236}">
                    <a16:creationId xmlns:a16="http://schemas.microsoft.com/office/drawing/2014/main" id="{8164742A-53EE-4D57-B1C0-12003B2CF20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329953" y="3785447"/>
                <a:ext cx="8586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081" name="Ink 3080">
                <a:extLst>
                  <a:ext uri="{FF2B5EF4-FFF2-40B4-BE49-F238E27FC236}">
                    <a16:creationId xmlns:a16="http://schemas.microsoft.com/office/drawing/2014/main" id="{FDC56088-8872-4335-916C-78404DA4B724}"/>
                  </a:ext>
                </a:extLst>
              </p14:cNvPr>
              <p14:cNvContentPartPr/>
              <p14:nvPr/>
            </p14:nvContentPartPr>
            <p14:xfrm>
              <a:off x="1533193" y="4083167"/>
              <a:ext cx="486360" cy="17640"/>
            </p14:xfrm>
          </p:contentPart>
        </mc:Choice>
        <mc:Fallback>
          <p:pic>
            <p:nvPicPr>
              <p:cNvPr id="3081" name="Ink 3080">
                <a:extLst>
                  <a:ext uri="{FF2B5EF4-FFF2-40B4-BE49-F238E27FC236}">
                    <a16:creationId xmlns:a16="http://schemas.microsoft.com/office/drawing/2014/main" id="{FDC56088-8872-4335-916C-78404DA4B72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479193" y="3975167"/>
                <a:ext cx="59400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4" name="Group 3083">
            <a:extLst>
              <a:ext uri="{FF2B5EF4-FFF2-40B4-BE49-F238E27FC236}">
                <a16:creationId xmlns:a16="http://schemas.microsoft.com/office/drawing/2014/main" id="{BE041E9E-664A-4F27-AF1D-C4D23A7C00A9}"/>
              </a:ext>
            </a:extLst>
          </p:cNvPr>
          <p:cNvGrpSpPr/>
          <p:nvPr/>
        </p:nvGrpSpPr>
        <p:grpSpPr>
          <a:xfrm>
            <a:off x="1043593" y="4150847"/>
            <a:ext cx="383040" cy="75240"/>
            <a:chOff x="1043593" y="4150847"/>
            <a:chExt cx="383040" cy="7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082" name="Ink 3081">
                  <a:extLst>
                    <a:ext uri="{FF2B5EF4-FFF2-40B4-BE49-F238E27FC236}">
                      <a16:creationId xmlns:a16="http://schemas.microsoft.com/office/drawing/2014/main" id="{C911C5E3-2B28-4664-906D-F7918DF90C67}"/>
                    </a:ext>
                  </a:extLst>
                </p14:cNvPr>
                <p14:cNvContentPartPr/>
                <p14:nvPr/>
              </p14:nvContentPartPr>
              <p14:xfrm>
                <a:off x="1043593" y="4160567"/>
                <a:ext cx="383040" cy="65520"/>
              </p14:xfrm>
            </p:contentPart>
          </mc:Choice>
          <mc:Fallback>
            <p:pic>
              <p:nvPicPr>
                <p:cNvPr id="3082" name="Ink 3081">
                  <a:extLst>
                    <a:ext uri="{FF2B5EF4-FFF2-40B4-BE49-F238E27FC236}">
                      <a16:creationId xmlns:a16="http://schemas.microsoft.com/office/drawing/2014/main" id="{C911C5E3-2B28-4664-906D-F7918DF90C6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4593" y="4151927"/>
                  <a:ext cx="400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083" name="Ink 3082">
                  <a:extLst>
                    <a:ext uri="{FF2B5EF4-FFF2-40B4-BE49-F238E27FC236}">
                      <a16:creationId xmlns:a16="http://schemas.microsoft.com/office/drawing/2014/main" id="{52D70ECE-8BBF-4F09-8EC1-D7AB8429C2AD}"/>
                    </a:ext>
                  </a:extLst>
                </p14:cNvPr>
                <p14:cNvContentPartPr/>
                <p14:nvPr/>
              </p14:nvContentPartPr>
              <p14:xfrm>
                <a:off x="1074193" y="4150847"/>
                <a:ext cx="61560" cy="20160"/>
              </p14:xfrm>
            </p:contentPart>
          </mc:Choice>
          <mc:Fallback>
            <p:pic>
              <p:nvPicPr>
                <p:cNvPr id="3083" name="Ink 3082">
                  <a:extLst>
                    <a:ext uri="{FF2B5EF4-FFF2-40B4-BE49-F238E27FC236}">
                      <a16:creationId xmlns:a16="http://schemas.microsoft.com/office/drawing/2014/main" id="{52D70ECE-8BBF-4F09-8EC1-D7AB8429C2A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65193" y="4142207"/>
                  <a:ext cx="7920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085" name="Ink 3084">
                <a:extLst>
                  <a:ext uri="{FF2B5EF4-FFF2-40B4-BE49-F238E27FC236}">
                    <a16:creationId xmlns:a16="http://schemas.microsoft.com/office/drawing/2014/main" id="{AC57B2BA-6F17-4068-B1EB-33C5EBBCD765}"/>
                  </a:ext>
                </a:extLst>
              </p14:cNvPr>
              <p14:cNvContentPartPr/>
              <p14:nvPr/>
            </p14:nvContentPartPr>
            <p14:xfrm>
              <a:off x="4029433" y="4115927"/>
              <a:ext cx="234000" cy="13680"/>
            </p14:xfrm>
          </p:contentPart>
        </mc:Choice>
        <mc:Fallback>
          <p:pic>
            <p:nvPicPr>
              <p:cNvPr id="3085" name="Ink 3084">
                <a:extLst>
                  <a:ext uri="{FF2B5EF4-FFF2-40B4-BE49-F238E27FC236}">
                    <a16:creationId xmlns:a16="http://schemas.microsoft.com/office/drawing/2014/main" id="{AC57B2BA-6F17-4068-B1EB-33C5EBBCD76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0793" y="4107287"/>
                <a:ext cx="2516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086" name="Ink 3085">
                <a:extLst>
                  <a:ext uri="{FF2B5EF4-FFF2-40B4-BE49-F238E27FC236}">
                    <a16:creationId xmlns:a16="http://schemas.microsoft.com/office/drawing/2014/main" id="{FCC4ED8E-783D-4C78-AB69-A24845FBF762}"/>
                  </a:ext>
                </a:extLst>
              </p14:cNvPr>
              <p14:cNvContentPartPr/>
              <p14:nvPr/>
            </p14:nvContentPartPr>
            <p14:xfrm>
              <a:off x="4289713" y="4100807"/>
              <a:ext cx="1076040" cy="48240"/>
            </p14:xfrm>
          </p:contentPart>
        </mc:Choice>
        <mc:Fallback>
          <p:pic>
            <p:nvPicPr>
              <p:cNvPr id="3086" name="Ink 3085">
                <a:extLst>
                  <a:ext uri="{FF2B5EF4-FFF2-40B4-BE49-F238E27FC236}">
                    <a16:creationId xmlns:a16="http://schemas.microsoft.com/office/drawing/2014/main" id="{FCC4ED8E-783D-4C78-AB69-A24845FBF76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236073" y="3993167"/>
                <a:ext cx="1183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087" name="Ink 3086">
                <a:extLst>
                  <a:ext uri="{FF2B5EF4-FFF2-40B4-BE49-F238E27FC236}">
                    <a16:creationId xmlns:a16="http://schemas.microsoft.com/office/drawing/2014/main" id="{03A87858-1D71-47BA-A6B4-AA83DC130153}"/>
                  </a:ext>
                </a:extLst>
              </p14:cNvPr>
              <p14:cNvContentPartPr/>
              <p14:nvPr/>
            </p14:nvContentPartPr>
            <p14:xfrm>
              <a:off x="1387753" y="4305647"/>
              <a:ext cx="561960" cy="32760"/>
            </p14:xfrm>
          </p:contentPart>
        </mc:Choice>
        <mc:Fallback>
          <p:pic>
            <p:nvPicPr>
              <p:cNvPr id="3087" name="Ink 3086">
                <a:extLst>
                  <a:ext uri="{FF2B5EF4-FFF2-40B4-BE49-F238E27FC236}">
                    <a16:creationId xmlns:a16="http://schemas.microsoft.com/office/drawing/2014/main" id="{03A87858-1D71-47BA-A6B4-AA83DC13015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334113" y="4197647"/>
                <a:ext cx="669600" cy="24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2" name="Group 3111">
            <a:extLst>
              <a:ext uri="{FF2B5EF4-FFF2-40B4-BE49-F238E27FC236}">
                <a16:creationId xmlns:a16="http://schemas.microsoft.com/office/drawing/2014/main" id="{171151A7-13D5-4C7C-9544-50376833AB12}"/>
              </a:ext>
            </a:extLst>
          </p:cNvPr>
          <p:cNvGrpSpPr/>
          <p:nvPr/>
        </p:nvGrpSpPr>
        <p:grpSpPr>
          <a:xfrm>
            <a:off x="92113" y="4431647"/>
            <a:ext cx="8125200" cy="1393920"/>
            <a:chOff x="92113" y="4431647"/>
            <a:chExt cx="8125200" cy="13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1134B7-0A5B-4C1A-AEA7-2CB80D39C6B8}"/>
                    </a:ext>
                  </a:extLst>
                </p14:cNvPr>
                <p14:cNvContentPartPr/>
                <p14:nvPr/>
              </p14:nvContentPartPr>
              <p14:xfrm>
                <a:off x="4377913" y="4622807"/>
                <a:ext cx="16920" cy="195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1134B7-0A5B-4C1A-AEA7-2CB80D39C6B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359913" y="4605167"/>
                  <a:ext cx="52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2BD175-B8E2-40DE-9536-EA5E0382DDBA}"/>
                    </a:ext>
                  </a:extLst>
                </p14:cNvPr>
                <p14:cNvContentPartPr/>
                <p14:nvPr/>
              </p14:nvContentPartPr>
              <p14:xfrm>
                <a:off x="4340113" y="4594007"/>
                <a:ext cx="142200" cy="158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2BD175-B8E2-40DE-9536-EA5E0382DDB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22473" y="4576367"/>
                  <a:ext cx="177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B1F101-56FD-481A-9C7D-77A13B78018C}"/>
                    </a:ext>
                  </a:extLst>
                </p14:cNvPr>
                <p14:cNvContentPartPr/>
                <p14:nvPr/>
              </p14:nvContentPartPr>
              <p14:xfrm>
                <a:off x="4527673" y="4671047"/>
                <a:ext cx="91080" cy="93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B1F101-56FD-481A-9C7D-77A13B78018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09673" y="4653407"/>
                  <a:ext cx="126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28B6E05-0139-40F5-A3A7-42193B275C0B}"/>
                    </a:ext>
                  </a:extLst>
                </p14:cNvPr>
                <p14:cNvContentPartPr/>
                <p14:nvPr/>
              </p14:nvContentPartPr>
              <p14:xfrm>
                <a:off x="4659433" y="4695527"/>
                <a:ext cx="11160" cy="82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28B6E05-0139-40F5-A3A7-42193B275C0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641433" y="4677527"/>
                  <a:ext cx="46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1848A19-D9CB-4BAA-9936-C93D3BE6108C}"/>
                    </a:ext>
                  </a:extLst>
                </p14:cNvPr>
                <p14:cNvContentPartPr/>
                <p14:nvPr/>
              </p14:nvContentPartPr>
              <p14:xfrm>
                <a:off x="4645033" y="4653407"/>
                <a:ext cx="5400" cy="16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1848A19-D9CB-4BAA-9936-C93D3BE6108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627393" y="4635767"/>
                  <a:ext cx="41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2ACA185-5DC9-43F9-A907-484B7CCD8E9D}"/>
                    </a:ext>
                  </a:extLst>
                </p14:cNvPr>
                <p14:cNvContentPartPr/>
                <p14:nvPr/>
              </p14:nvContentPartPr>
              <p14:xfrm>
                <a:off x="4750153" y="4659887"/>
                <a:ext cx="241560" cy="98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2ACA185-5DC9-43F9-A907-484B7CCD8E9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732153" y="4642247"/>
                  <a:ext cx="277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F076548-13CD-4D7F-A8B6-1FF5ACEE206C}"/>
                    </a:ext>
                  </a:extLst>
                </p14:cNvPr>
                <p14:cNvContentPartPr/>
                <p14:nvPr/>
              </p14:nvContentPartPr>
              <p14:xfrm>
                <a:off x="4981633" y="4619567"/>
                <a:ext cx="7920" cy="1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F076548-13CD-4D7F-A8B6-1FF5ACEE206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63633" y="4601567"/>
                  <a:ext cx="43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E7CBCE-5757-4DC6-AEBE-0C582CCCA3D7}"/>
                    </a:ext>
                  </a:extLst>
                </p14:cNvPr>
                <p14:cNvContentPartPr/>
                <p14:nvPr/>
              </p14:nvContentPartPr>
              <p14:xfrm>
                <a:off x="5034913" y="4554767"/>
                <a:ext cx="153000" cy="186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E7CBCE-5757-4DC6-AEBE-0C582CCCA3D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016913" y="4537127"/>
                  <a:ext cx="188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F0252D2-01C7-41E8-AF50-9E43C8EE4AD6}"/>
                    </a:ext>
                  </a:extLst>
                </p14:cNvPr>
                <p14:cNvContentPartPr/>
                <p14:nvPr/>
              </p14:nvContentPartPr>
              <p14:xfrm>
                <a:off x="5248753" y="4586447"/>
                <a:ext cx="17640" cy="145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F0252D2-01C7-41E8-AF50-9E43C8EE4AD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231113" y="4568447"/>
                  <a:ext cx="532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9455D1-8EE7-422E-A08A-6611A4A9C255}"/>
                    </a:ext>
                  </a:extLst>
                </p14:cNvPr>
                <p14:cNvContentPartPr/>
                <p14:nvPr/>
              </p14:nvContentPartPr>
              <p14:xfrm>
                <a:off x="5312113" y="4598327"/>
                <a:ext cx="301320" cy="145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9455D1-8EE7-422E-A08A-6611A4A9C25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94113" y="4580327"/>
                  <a:ext cx="336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9AC8B60-5614-4C9B-90A3-5925BB3C3E32}"/>
                    </a:ext>
                  </a:extLst>
                </p14:cNvPr>
                <p14:cNvContentPartPr/>
                <p14:nvPr/>
              </p14:nvContentPartPr>
              <p14:xfrm>
                <a:off x="5815033" y="4603007"/>
                <a:ext cx="482760" cy="150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9AC8B60-5614-4C9B-90A3-5925BB3C3E3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97033" y="4585007"/>
                  <a:ext cx="518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6D54E4-5446-497B-8454-5E976CEA07BE}"/>
                    </a:ext>
                  </a:extLst>
                </p14:cNvPr>
                <p14:cNvContentPartPr/>
                <p14:nvPr/>
              </p14:nvContentPartPr>
              <p14:xfrm>
                <a:off x="6473473" y="4586087"/>
                <a:ext cx="203400" cy="125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6D54E4-5446-497B-8454-5E976CEA07B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455473" y="4568087"/>
                  <a:ext cx="239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BA97E34-E45B-40AD-A4D0-6DFBE60EB3C8}"/>
                    </a:ext>
                  </a:extLst>
                </p14:cNvPr>
                <p14:cNvContentPartPr/>
                <p14:nvPr/>
              </p14:nvContentPartPr>
              <p14:xfrm>
                <a:off x="6754633" y="4594727"/>
                <a:ext cx="132840" cy="102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BA97E34-E45B-40AD-A4D0-6DFBE60EB3C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736633" y="4577087"/>
                  <a:ext cx="168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89C63A-C6DE-4BEB-86AA-DE007B89AF94}"/>
                    </a:ext>
                  </a:extLst>
                </p14:cNvPr>
                <p14:cNvContentPartPr/>
                <p14:nvPr/>
              </p14:nvContentPartPr>
              <p14:xfrm>
                <a:off x="6920593" y="4627847"/>
                <a:ext cx="54360" cy="87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89C63A-C6DE-4BEB-86AA-DE007B89AF9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02593" y="4609847"/>
                  <a:ext cx="90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2464" name="Ink 62463">
                  <a:extLst>
                    <a:ext uri="{FF2B5EF4-FFF2-40B4-BE49-F238E27FC236}">
                      <a16:creationId xmlns:a16="http://schemas.microsoft.com/office/drawing/2014/main" id="{837857BA-76B0-495F-826A-C146CEE1543C}"/>
                    </a:ext>
                  </a:extLst>
                </p14:cNvPr>
                <p14:cNvContentPartPr/>
                <p14:nvPr/>
              </p14:nvContentPartPr>
              <p14:xfrm>
                <a:off x="6928153" y="4634327"/>
                <a:ext cx="210600" cy="118800"/>
              </p14:xfrm>
            </p:contentPart>
          </mc:Choice>
          <mc:Fallback>
            <p:pic>
              <p:nvPicPr>
                <p:cNvPr id="62464" name="Ink 62463">
                  <a:extLst>
                    <a:ext uri="{FF2B5EF4-FFF2-40B4-BE49-F238E27FC236}">
                      <a16:creationId xmlns:a16="http://schemas.microsoft.com/office/drawing/2014/main" id="{837857BA-76B0-495F-826A-C146CEE1543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10153" y="4616687"/>
                  <a:ext cx="246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2465" name="Ink 62464">
                  <a:extLst>
                    <a:ext uri="{FF2B5EF4-FFF2-40B4-BE49-F238E27FC236}">
                      <a16:creationId xmlns:a16="http://schemas.microsoft.com/office/drawing/2014/main" id="{809E78AB-4EF8-433F-A203-3DB0DBEA8ECB}"/>
                    </a:ext>
                  </a:extLst>
                </p14:cNvPr>
                <p14:cNvContentPartPr/>
                <p14:nvPr/>
              </p14:nvContentPartPr>
              <p14:xfrm>
                <a:off x="7276993" y="4608047"/>
                <a:ext cx="20880" cy="219600"/>
              </p14:xfrm>
            </p:contentPart>
          </mc:Choice>
          <mc:Fallback>
            <p:pic>
              <p:nvPicPr>
                <p:cNvPr id="62465" name="Ink 62464">
                  <a:extLst>
                    <a:ext uri="{FF2B5EF4-FFF2-40B4-BE49-F238E27FC236}">
                      <a16:creationId xmlns:a16="http://schemas.microsoft.com/office/drawing/2014/main" id="{809E78AB-4EF8-433F-A203-3DB0DBEA8EC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58993" y="4590407"/>
                  <a:ext cx="56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2468" name="Ink 62467">
                  <a:extLst>
                    <a:ext uri="{FF2B5EF4-FFF2-40B4-BE49-F238E27FC236}">
                      <a16:creationId xmlns:a16="http://schemas.microsoft.com/office/drawing/2014/main" id="{473A8945-2A50-4DC8-ADF1-D8CAFFC14382}"/>
                    </a:ext>
                  </a:extLst>
                </p14:cNvPr>
                <p14:cNvContentPartPr/>
                <p14:nvPr/>
              </p14:nvContentPartPr>
              <p14:xfrm>
                <a:off x="7256833" y="4587167"/>
                <a:ext cx="136080" cy="97560"/>
              </p14:xfrm>
            </p:contentPart>
          </mc:Choice>
          <mc:Fallback>
            <p:pic>
              <p:nvPicPr>
                <p:cNvPr id="62468" name="Ink 62467">
                  <a:extLst>
                    <a:ext uri="{FF2B5EF4-FFF2-40B4-BE49-F238E27FC236}">
                      <a16:creationId xmlns:a16="http://schemas.microsoft.com/office/drawing/2014/main" id="{473A8945-2A50-4DC8-ADF1-D8CAFFC1438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239193" y="4569167"/>
                  <a:ext cx="171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2469" name="Ink 62468">
                  <a:extLst>
                    <a:ext uri="{FF2B5EF4-FFF2-40B4-BE49-F238E27FC236}">
                      <a16:creationId xmlns:a16="http://schemas.microsoft.com/office/drawing/2014/main" id="{A1896C0F-D9C5-4261-A16E-3C4448C5E583}"/>
                    </a:ext>
                  </a:extLst>
                </p14:cNvPr>
                <p14:cNvContentPartPr/>
                <p14:nvPr/>
              </p14:nvContentPartPr>
              <p14:xfrm>
                <a:off x="7408753" y="4599767"/>
                <a:ext cx="320040" cy="136080"/>
              </p14:xfrm>
            </p:contentPart>
          </mc:Choice>
          <mc:Fallback>
            <p:pic>
              <p:nvPicPr>
                <p:cNvPr id="62469" name="Ink 62468">
                  <a:extLst>
                    <a:ext uri="{FF2B5EF4-FFF2-40B4-BE49-F238E27FC236}">
                      <a16:creationId xmlns:a16="http://schemas.microsoft.com/office/drawing/2014/main" id="{A1896C0F-D9C5-4261-A16E-3C4448C5E58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90753" y="4581767"/>
                  <a:ext cx="355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2471" name="Ink 62470">
                  <a:extLst>
                    <a:ext uri="{FF2B5EF4-FFF2-40B4-BE49-F238E27FC236}">
                      <a16:creationId xmlns:a16="http://schemas.microsoft.com/office/drawing/2014/main" id="{CDC9421F-6E2E-43E7-8E87-E89523FB94D6}"/>
                    </a:ext>
                  </a:extLst>
                </p14:cNvPr>
                <p14:cNvContentPartPr/>
                <p14:nvPr/>
              </p14:nvContentPartPr>
              <p14:xfrm>
                <a:off x="4311313" y="5189807"/>
                <a:ext cx="204120" cy="150840"/>
              </p14:xfrm>
            </p:contentPart>
          </mc:Choice>
          <mc:Fallback>
            <p:pic>
              <p:nvPicPr>
                <p:cNvPr id="62471" name="Ink 62470">
                  <a:extLst>
                    <a:ext uri="{FF2B5EF4-FFF2-40B4-BE49-F238E27FC236}">
                      <a16:creationId xmlns:a16="http://schemas.microsoft.com/office/drawing/2014/main" id="{CDC9421F-6E2E-43E7-8E87-E89523FB94D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293313" y="5172167"/>
                  <a:ext cx="239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2472" name="Ink 62471">
                  <a:extLst>
                    <a:ext uri="{FF2B5EF4-FFF2-40B4-BE49-F238E27FC236}">
                      <a16:creationId xmlns:a16="http://schemas.microsoft.com/office/drawing/2014/main" id="{562728C2-251E-44C0-A127-B0CA60E69F5E}"/>
                    </a:ext>
                  </a:extLst>
                </p14:cNvPr>
                <p14:cNvContentPartPr/>
                <p14:nvPr/>
              </p14:nvContentPartPr>
              <p14:xfrm>
                <a:off x="4584553" y="5191967"/>
                <a:ext cx="141480" cy="117000"/>
              </p14:xfrm>
            </p:contentPart>
          </mc:Choice>
          <mc:Fallback>
            <p:pic>
              <p:nvPicPr>
                <p:cNvPr id="62472" name="Ink 62471">
                  <a:extLst>
                    <a:ext uri="{FF2B5EF4-FFF2-40B4-BE49-F238E27FC236}">
                      <a16:creationId xmlns:a16="http://schemas.microsoft.com/office/drawing/2014/main" id="{562728C2-251E-44C0-A127-B0CA60E69F5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66553" y="5173967"/>
                  <a:ext cx="1771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2474" name="Ink 62473">
                  <a:extLst>
                    <a:ext uri="{FF2B5EF4-FFF2-40B4-BE49-F238E27FC236}">
                      <a16:creationId xmlns:a16="http://schemas.microsoft.com/office/drawing/2014/main" id="{2E0FF6C0-F209-4501-AF85-7655742AD2E4}"/>
                    </a:ext>
                  </a:extLst>
                </p14:cNvPr>
                <p14:cNvContentPartPr/>
                <p14:nvPr/>
              </p14:nvContentPartPr>
              <p14:xfrm>
                <a:off x="4760233" y="5218967"/>
                <a:ext cx="158040" cy="83160"/>
              </p14:xfrm>
            </p:contentPart>
          </mc:Choice>
          <mc:Fallback>
            <p:pic>
              <p:nvPicPr>
                <p:cNvPr id="62474" name="Ink 62473">
                  <a:extLst>
                    <a:ext uri="{FF2B5EF4-FFF2-40B4-BE49-F238E27FC236}">
                      <a16:creationId xmlns:a16="http://schemas.microsoft.com/office/drawing/2014/main" id="{2E0FF6C0-F209-4501-AF85-7655742AD2E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742233" y="5201327"/>
                  <a:ext cx="193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2475" name="Ink 62474">
                  <a:extLst>
                    <a:ext uri="{FF2B5EF4-FFF2-40B4-BE49-F238E27FC236}">
                      <a16:creationId xmlns:a16="http://schemas.microsoft.com/office/drawing/2014/main" id="{F614709D-4A6A-40DA-8BEB-A3FBE12B677E}"/>
                    </a:ext>
                  </a:extLst>
                </p14:cNvPr>
                <p14:cNvContentPartPr/>
                <p14:nvPr/>
              </p14:nvContentPartPr>
              <p14:xfrm>
                <a:off x="4965793" y="5176127"/>
                <a:ext cx="119520" cy="234360"/>
              </p14:xfrm>
            </p:contentPart>
          </mc:Choice>
          <mc:Fallback>
            <p:pic>
              <p:nvPicPr>
                <p:cNvPr id="62475" name="Ink 62474">
                  <a:extLst>
                    <a:ext uri="{FF2B5EF4-FFF2-40B4-BE49-F238E27FC236}">
                      <a16:creationId xmlns:a16="http://schemas.microsoft.com/office/drawing/2014/main" id="{F614709D-4A6A-40DA-8BEB-A3FBE12B677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47793" y="5158127"/>
                  <a:ext cx="1551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2476" name="Ink 62475">
                  <a:extLst>
                    <a:ext uri="{FF2B5EF4-FFF2-40B4-BE49-F238E27FC236}">
                      <a16:creationId xmlns:a16="http://schemas.microsoft.com/office/drawing/2014/main" id="{03DC4F6E-9CB8-4E37-91FA-F393180A61EC}"/>
                    </a:ext>
                  </a:extLst>
                </p14:cNvPr>
                <p14:cNvContentPartPr/>
                <p14:nvPr/>
              </p14:nvContentPartPr>
              <p14:xfrm>
                <a:off x="5174593" y="5170367"/>
                <a:ext cx="160560" cy="171000"/>
              </p14:xfrm>
            </p:contentPart>
          </mc:Choice>
          <mc:Fallback>
            <p:pic>
              <p:nvPicPr>
                <p:cNvPr id="62476" name="Ink 62475">
                  <a:extLst>
                    <a:ext uri="{FF2B5EF4-FFF2-40B4-BE49-F238E27FC236}">
                      <a16:creationId xmlns:a16="http://schemas.microsoft.com/office/drawing/2014/main" id="{03DC4F6E-9CB8-4E37-91FA-F393180A61E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156593" y="5152367"/>
                  <a:ext cx="196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2477" name="Ink 62476">
                  <a:extLst>
                    <a:ext uri="{FF2B5EF4-FFF2-40B4-BE49-F238E27FC236}">
                      <a16:creationId xmlns:a16="http://schemas.microsoft.com/office/drawing/2014/main" id="{41AD8441-7D3B-4FD9-82F6-5D47145F03EE}"/>
                    </a:ext>
                  </a:extLst>
                </p14:cNvPr>
                <p14:cNvContentPartPr/>
                <p14:nvPr/>
              </p14:nvContentPartPr>
              <p14:xfrm>
                <a:off x="5377633" y="5172167"/>
                <a:ext cx="227520" cy="125640"/>
              </p14:xfrm>
            </p:contentPart>
          </mc:Choice>
          <mc:Fallback>
            <p:pic>
              <p:nvPicPr>
                <p:cNvPr id="62477" name="Ink 62476">
                  <a:extLst>
                    <a:ext uri="{FF2B5EF4-FFF2-40B4-BE49-F238E27FC236}">
                      <a16:creationId xmlns:a16="http://schemas.microsoft.com/office/drawing/2014/main" id="{41AD8441-7D3B-4FD9-82F6-5D47145F03E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59993" y="5154167"/>
                  <a:ext cx="263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2478" name="Ink 62477">
                  <a:extLst>
                    <a:ext uri="{FF2B5EF4-FFF2-40B4-BE49-F238E27FC236}">
                      <a16:creationId xmlns:a16="http://schemas.microsoft.com/office/drawing/2014/main" id="{AA00BD92-1F07-49BF-8FB3-DFD10C80EBCD}"/>
                    </a:ext>
                  </a:extLst>
                </p14:cNvPr>
                <p14:cNvContentPartPr/>
                <p14:nvPr/>
              </p14:nvContentPartPr>
              <p14:xfrm>
                <a:off x="5698393" y="5132927"/>
                <a:ext cx="599760" cy="166320"/>
              </p14:xfrm>
            </p:contentPart>
          </mc:Choice>
          <mc:Fallback>
            <p:pic>
              <p:nvPicPr>
                <p:cNvPr id="62478" name="Ink 62477">
                  <a:extLst>
                    <a:ext uri="{FF2B5EF4-FFF2-40B4-BE49-F238E27FC236}">
                      <a16:creationId xmlns:a16="http://schemas.microsoft.com/office/drawing/2014/main" id="{AA00BD92-1F07-49BF-8FB3-DFD10C80EBC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680753" y="5114927"/>
                  <a:ext cx="635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2479" name="Ink 62478">
                  <a:extLst>
                    <a:ext uri="{FF2B5EF4-FFF2-40B4-BE49-F238E27FC236}">
                      <a16:creationId xmlns:a16="http://schemas.microsoft.com/office/drawing/2014/main" id="{72F850E1-56A3-4B62-B2CF-2B2AEB76FFAC}"/>
                    </a:ext>
                  </a:extLst>
                </p14:cNvPr>
                <p14:cNvContentPartPr/>
                <p14:nvPr/>
              </p14:nvContentPartPr>
              <p14:xfrm>
                <a:off x="6538273" y="5121047"/>
                <a:ext cx="28800" cy="262440"/>
              </p14:xfrm>
            </p:contentPart>
          </mc:Choice>
          <mc:Fallback>
            <p:pic>
              <p:nvPicPr>
                <p:cNvPr id="62479" name="Ink 62478">
                  <a:extLst>
                    <a:ext uri="{FF2B5EF4-FFF2-40B4-BE49-F238E27FC236}">
                      <a16:creationId xmlns:a16="http://schemas.microsoft.com/office/drawing/2014/main" id="{72F850E1-56A3-4B62-B2CF-2B2AEB76FFA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520273" y="5103047"/>
                  <a:ext cx="644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2480" name="Ink 62479">
                  <a:extLst>
                    <a:ext uri="{FF2B5EF4-FFF2-40B4-BE49-F238E27FC236}">
                      <a16:creationId xmlns:a16="http://schemas.microsoft.com/office/drawing/2014/main" id="{BB8F72CB-A55C-4B68-8732-968E24A5633F}"/>
                    </a:ext>
                  </a:extLst>
                </p14:cNvPr>
                <p14:cNvContentPartPr/>
                <p14:nvPr/>
              </p14:nvContentPartPr>
              <p14:xfrm>
                <a:off x="6510913" y="5110607"/>
                <a:ext cx="162000" cy="184320"/>
              </p14:xfrm>
            </p:contentPart>
          </mc:Choice>
          <mc:Fallback>
            <p:pic>
              <p:nvPicPr>
                <p:cNvPr id="62480" name="Ink 62479">
                  <a:extLst>
                    <a:ext uri="{FF2B5EF4-FFF2-40B4-BE49-F238E27FC236}">
                      <a16:creationId xmlns:a16="http://schemas.microsoft.com/office/drawing/2014/main" id="{BB8F72CB-A55C-4B68-8732-968E24A5633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92913" y="5092967"/>
                  <a:ext cx="197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2481" name="Ink 62480">
                  <a:extLst>
                    <a:ext uri="{FF2B5EF4-FFF2-40B4-BE49-F238E27FC236}">
                      <a16:creationId xmlns:a16="http://schemas.microsoft.com/office/drawing/2014/main" id="{20B40DB3-7015-4D34-A0DB-F9343322B39C}"/>
                    </a:ext>
                  </a:extLst>
                </p14:cNvPr>
                <p14:cNvContentPartPr/>
                <p14:nvPr/>
              </p14:nvContentPartPr>
              <p14:xfrm>
                <a:off x="6736273" y="5130047"/>
                <a:ext cx="147240" cy="132480"/>
              </p14:xfrm>
            </p:contentPart>
          </mc:Choice>
          <mc:Fallback>
            <p:pic>
              <p:nvPicPr>
                <p:cNvPr id="62481" name="Ink 62480">
                  <a:extLst>
                    <a:ext uri="{FF2B5EF4-FFF2-40B4-BE49-F238E27FC236}">
                      <a16:creationId xmlns:a16="http://schemas.microsoft.com/office/drawing/2014/main" id="{20B40DB3-7015-4D34-A0DB-F9343322B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18633" y="5112407"/>
                  <a:ext cx="182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2482" name="Ink 62481">
                  <a:extLst>
                    <a:ext uri="{FF2B5EF4-FFF2-40B4-BE49-F238E27FC236}">
                      <a16:creationId xmlns:a16="http://schemas.microsoft.com/office/drawing/2014/main" id="{1B30FE2E-8068-46B3-8478-4340AFFAA957}"/>
                    </a:ext>
                  </a:extLst>
                </p14:cNvPr>
                <p14:cNvContentPartPr/>
                <p14:nvPr/>
              </p14:nvContentPartPr>
              <p14:xfrm>
                <a:off x="6973153" y="5189087"/>
                <a:ext cx="7920" cy="80640"/>
              </p14:xfrm>
            </p:contentPart>
          </mc:Choice>
          <mc:Fallback>
            <p:pic>
              <p:nvPicPr>
                <p:cNvPr id="62482" name="Ink 62481">
                  <a:extLst>
                    <a:ext uri="{FF2B5EF4-FFF2-40B4-BE49-F238E27FC236}">
                      <a16:creationId xmlns:a16="http://schemas.microsoft.com/office/drawing/2014/main" id="{1B30FE2E-8068-46B3-8478-4340AFFAA95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955153" y="5171087"/>
                  <a:ext cx="43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62483" name="Ink 62482">
                  <a:extLst>
                    <a:ext uri="{FF2B5EF4-FFF2-40B4-BE49-F238E27FC236}">
                      <a16:creationId xmlns:a16="http://schemas.microsoft.com/office/drawing/2014/main" id="{9D16AF6E-6675-48AA-9EBC-4051022FD556}"/>
                    </a:ext>
                  </a:extLst>
                </p14:cNvPr>
                <p14:cNvContentPartPr/>
                <p14:nvPr/>
              </p14:nvContentPartPr>
              <p14:xfrm>
                <a:off x="6965593" y="5077487"/>
                <a:ext cx="2880" cy="9720"/>
              </p14:xfrm>
            </p:contentPart>
          </mc:Choice>
          <mc:Fallback>
            <p:pic>
              <p:nvPicPr>
                <p:cNvPr id="62483" name="Ink 62482">
                  <a:extLst>
                    <a:ext uri="{FF2B5EF4-FFF2-40B4-BE49-F238E27FC236}">
                      <a16:creationId xmlns:a16="http://schemas.microsoft.com/office/drawing/2014/main" id="{9D16AF6E-6675-48AA-9EBC-4051022FD55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47953" y="5059487"/>
                  <a:ext cx="38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62484" name="Ink 62483">
                  <a:extLst>
                    <a:ext uri="{FF2B5EF4-FFF2-40B4-BE49-F238E27FC236}">
                      <a16:creationId xmlns:a16="http://schemas.microsoft.com/office/drawing/2014/main" id="{9ECF3AD1-64BA-430C-BF4E-2DC7266A24B8}"/>
                    </a:ext>
                  </a:extLst>
                </p14:cNvPr>
                <p14:cNvContentPartPr/>
                <p14:nvPr/>
              </p14:nvContentPartPr>
              <p14:xfrm>
                <a:off x="7071793" y="5136887"/>
                <a:ext cx="275400" cy="139680"/>
              </p14:xfrm>
            </p:contentPart>
          </mc:Choice>
          <mc:Fallback>
            <p:pic>
              <p:nvPicPr>
                <p:cNvPr id="62484" name="Ink 62483">
                  <a:extLst>
                    <a:ext uri="{FF2B5EF4-FFF2-40B4-BE49-F238E27FC236}">
                      <a16:creationId xmlns:a16="http://schemas.microsoft.com/office/drawing/2014/main" id="{9ECF3AD1-64BA-430C-BF4E-2DC7266A24B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54153" y="5119247"/>
                  <a:ext cx="311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2485" name="Ink 62484">
                  <a:extLst>
                    <a:ext uri="{FF2B5EF4-FFF2-40B4-BE49-F238E27FC236}">
                      <a16:creationId xmlns:a16="http://schemas.microsoft.com/office/drawing/2014/main" id="{6A65B24A-B817-43F2-9DE3-6536A3B48B96}"/>
                    </a:ext>
                  </a:extLst>
                </p14:cNvPr>
                <p14:cNvContentPartPr/>
                <p14:nvPr/>
              </p14:nvContentPartPr>
              <p14:xfrm>
                <a:off x="7449793" y="5164247"/>
                <a:ext cx="33120" cy="70920"/>
              </p14:xfrm>
            </p:contentPart>
          </mc:Choice>
          <mc:Fallback>
            <p:pic>
              <p:nvPicPr>
                <p:cNvPr id="62485" name="Ink 62484">
                  <a:extLst>
                    <a:ext uri="{FF2B5EF4-FFF2-40B4-BE49-F238E27FC236}">
                      <a16:creationId xmlns:a16="http://schemas.microsoft.com/office/drawing/2014/main" id="{6A65B24A-B817-43F2-9DE3-6536A3B48B9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31793" y="5146607"/>
                  <a:ext cx="68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62486" name="Ink 62485">
                  <a:extLst>
                    <a:ext uri="{FF2B5EF4-FFF2-40B4-BE49-F238E27FC236}">
                      <a16:creationId xmlns:a16="http://schemas.microsoft.com/office/drawing/2014/main" id="{4AD2944F-4410-46D3-85FA-0AB1CB5C47F3}"/>
                    </a:ext>
                  </a:extLst>
                </p14:cNvPr>
                <p14:cNvContentPartPr/>
                <p14:nvPr/>
              </p14:nvContentPartPr>
              <p14:xfrm>
                <a:off x="7471033" y="5043287"/>
                <a:ext cx="15840" cy="21960"/>
              </p14:xfrm>
            </p:contentPart>
          </mc:Choice>
          <mc:Fallback>
            <p:pic>
              <p:nvPicPr>
                <p:cNvPr id="62486" name="Ink 62485">
                  <a:extLst>
                    <a:ext uri="{FF2B5EF4-FFF2-40B4-BE49-F238E27FC236}">
                      <a16:creationId xmlns:a16="http://schemas.microsoft.com/office/drawing/2014/main" id="{4AD2944F-4410-46D3-85FA-0AB1CB5C47F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53033" y="5025647"/>
                  <a:ext cx="514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62487" name="Ink 62486">
                  <a:extLst>
                    <a:ext uri="{FF2B5EF4-FFF2-40B4-BE49-F238E27FC236}">
                      <a16:creationId xmlns:a16="http://schemas.microsoft.com/office/drawing/2014/main" id="{14127253-3423-408B-B2CA-65E90B299B98}"/>
                    </a:ext>
                  </a:extLst>
                </p14:cNvPr>
                <p14:cNvContentPartPr/>
                <p14:nvPr/>
              </p14:nvContentPartPr>
              <p14:xfrm>
                <a:off x="7566433" y="4991087"/>
                <a:ext cx="192960" cy="249840"/>
              </p14:xfrm>
            </p:contentPart>
          </mc:Choice>
          <mc:Fallback>
            <p:pic>
              <p:nvPicPr>
                <p:cNvPr id="62487" name="Ink 62486">
                  <a:extLst>
                    <a:ext uri="{FF2B5EF4-FFF2-40B4-BE49-F238E27FC236}">
                      <a16:creationId xmlns:a16="http://schemas.microsoft.com/office/drawing/2014/main" id="{14127253-3423-408B-B2CA-65E90B299B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548433" y="4973447"/>
                  <a:ext cx="2286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62488" name="Ink 62487">
                  <a:extLst>
                    <a:ext uri="{FF2B5EF4-FFF2-40B4-BE49-F238E27FC236}">
                      <a16:creationId xmlns:a16="http://schemas.microsoft.com/office/drawing/2014/main" id="{3982D99C-3141-4854-A46C-65D228EC756E}"/>
                    </a:ext>
                  </a:extLst>
                </p14:cNvPr>
                <p14:cNvContentPartPr/>
                <p14:nvPr/>
              </p14:nvContentPartPr>
              <p14:xfrm>
                <a:off x="7817713" y="5134367"/>
                <a:ext cx="34920" cy="73800"/>
              </p14:xfrm>
            </p:contentPart>
          </mc:Choice>
          <mc:Fallback>
            <p:pic>
              <p:nvPicPr>
                <p:cNvPr id="62488" name="Ink 62487">
                  <a:extLst>
                    <a:ext uri="{FF2B5EF4-FFF2-40B4-BE49-F238E27FC236}">
                      <a16:creationId xmlns:a16="http://schemas.microsoft.com/office/drawing/2014/main" id="{3982D99C-3141-4854-A46C-65D228EC756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800073" y="5116367"/>
                  <a:ext cx="70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62489" name="Ink 62488">
                  <a:extLst>
                    <a:ext uri="{FF2B5EF4-FFF2-40B4-BE49-F238E27FC236}">
                      <a16:creationId xmlns:a16="http://schemas.microsoft.com/office/drawing/2014/main" id="{1E257E3F-668E-4718-8745-D8E16DC1D690}"/>
                    </a:ext>
                  </a:extLst>
                </p14:cNvPr>
                <p14:cNvContentPartPr/>
                <p14:nvPr/>
              </p14:nvContentPartPr>
              <p14:xfrm>
                <a:off x="7820953" y="5072087"/>
                <a:ext cx="4320" cy="16200"/>
              </p14:xfrm>
            </p:contentPart>
          </mc:Choice>
          <mc:Fallback>
            <p:pic>
              <p:nvPicPr>
                <p:cNvPr id="62489" name="Ink 62488">
                  <a:extLst>
                    <a:ext uri="{FF2B5EF4-FFF2-40B4-BE49-F238E27FC236}">
                      <a16:creationId xmlns:a16="http://schemas.microsoft.com/office/drawing/2014/main" id="{1E257E3F-668E-4718-8745-D8E16DC1D69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02953" y="5054087"/>
                  <a:ext cx="399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62490" name="Ink 62489">
                  <a:extLst>
                    <a:ext uri="{FF2B5EF4-FFF2-40B4-BE49-F238E27FC236}">
                      <a16:creationId xmlns:a16="http://schemas.microsoft.com/office/drawing/2014/main" id="{2EF84B65-44F9-4EA9-AFEC-64AB1C87FFB2}"/>
                    </a:ext>
                  </a:extLst>
                </p14:cNvPr>
                <p14:cNvContentPartPr/>
                <p14:nvPr/>
              </p14:nvContentPartPr>
              <p14:xfrm>
                <a:off x="7890433" y="5068487"/>
                <a:ext cx="326880" cy="192960"/>
              </p14:xfrm>
            </p:contentPart>
          </mc:Choice>
          <mc:Fallback>
            <p:pic>
              <p:nvPicPr>
                <p:cNvPr id="62490" name="Ink 62489">
                  <a:extLst>
                    <a:ext uri="{FF2B5EF4-FFF2-40B4-BE49-F238E27FC236}">
                      <a16:creationId xmlns:a16="http://schemas.microsoft.com/office/drawing/2014/main" id="{2EF84B65-44F9-4EA9-AFEC-64AB1C87FFB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72793" y="5050847"/>
                  <a:ext cx="362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62492" name="Ink 62491">
                  <a:extLst>
                    <a:ext uri="{FF2B5EF4-FFF2-40B4-BE49-F238E27FC236}">
                      <a16:creationId xmlns:a16="http://schemas.microsoft.com/office/drawing/2014/main" id="{90AB5A17-E7DC-4080-82AC-737A95EFDDAA}"/>
                    </a:ext>
                  </a:extLst>
                </p14:cNvPr>
                <p14:cNvContentPartPr/>
                <p14:nvPr/>
              </p14:nvContentPartPr>
              <p14:xfrm>
                <a:off x="6220033" y="5490047"/>
                <a:ext cx="51840" cy="110880"/>
              </p14:xfrm>
            </p:contentPart>
          </mc:Choice>
          <mc:Fallback>
            <p:pic>
              <p:nvPicPr>
                <p:cNvPr id="62492" name="Ink 62491">
                  <a:extLst>
                    <a:ext uri="{FF2B5EF4-FFF2-40B4-BE49-F238E27FC236}">
                      <a16:creationId xmlns:a16="http://schemas.microsoft.com/office/drawing/2014/main" id="{90AB5A17-E7DC-4080-82AC-737A95EFDDA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202033" y="5472047"/>
                  <a:ext cx="87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62493" name="Ink 62492">
                  <a:extLst>
                    <a:ext uri="{FF2B5EF4-FFF2-40B4-BE49-F238E27FC236}">
                      <a16:creationId xmlns:a16="http://schemas.microsoft.com/office/drawing/2014/main" id="{AA3BDF3D-5AC4-4071-B1FD-79A344CE1FD0}"/>
                    </a:ext>
                  </a:extLst>
                </p14:cNvPr>
                <p14:cNvContentPartPr/>
                <p14:nvPr/>
              </p14:nvContentPartPr>
              <p14:xfrm>
                <a:off x="6190513" y="5383847"/>
                <a:ext cx="59760" cy="50040"/>
              </p14:xfrm>
            </p:contentPart>
          </mc:Choice>
          <mc:Fallback>
            <p:pic>
              <p:nvPicPr>
                <p:cNvPr id="62493" name="Ink 62492">
                  <a:extLst>
                    <a:ext uri="{FF2B5EF4-FFF2-40B4-BE49-F238E27FC236}">
                      <a16:creationId xmlns:a16="http://schemas.microsoft.com/office/drawing/2014/main" id="{AA3BDF3D-5AC4-4071-B1FD-79A344CE1FD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72513" y="5366207"/>
                  <a:ext cx="95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62494" name="Ink 62493">
                  <a:extLst>
                    <a:ext uri="{FF2B5EF4-FFF2-40B4-BE49-F238E27FC236}">
                      <a16:creationId xmlns:a16="http://schemas.microsoft.com/office/drawing/2014/main" id="{7B85F8EB-EF4D-4CEE-807E-39B4A01ABF4B}"/>
                    </a:ext>
                  </a:extLst>
                </p14:cNvPr>
                <p14:cNvContentPartPr/>
                <p14:nvPr/>
              </p14:nvContentPartPr>
              <p14:xfrm>
                <a:off x="5829073" y="5505167"/>
                <a:ext cx="312120" cy="162000"/>
              </p14:xfrm>
            </p:contentPart>
          </mc:Choice>
          <mc:Fallback>
            <p:pic>
              <p:nvPicPr>
                <p:cNvPr id="62494" name="Ink 62493">
                  <a:extLst>
                    <a:ext uri="{FF2B5EF4-FFF2-40B4-BE49-F238E27FC236}">
                      <a16:creationId xmlns:a16="http://schemas.microsoft.com/office/drawing/2014/main" id="{7B85F8EB-EF4D-4CEE-807E-39B4A01ABF4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811073" y="5487527"/>
                  <a:ext cx="347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62495" name="Ink 62494">
                  <a:extLst>
                    <a:ext uri="{FF2B5EF4-FFF2-40B4-BE49-F238E27FC236}">
                      <a16:creationId xmlns:a16="http://schemas.microsoft.com/office/drawing/2014/main" id="{D4711569-0EC8-4CCA-9A1D-ADA97D70749C}"/>
                    </a:ext>
                  </a:extLst>
                </p14:cNvPr>
                <p14:cNvContentPartPr/>
                <p14:nvPr/>
              </p14:nvContentPartPr>
              <p14:xfrm>
                <a:off x="5855353" y="5483567"/>
                <a:ext cx="57600" cy="86760"/>
              </p14:xfrm>
            </p:contentPart>
          </mc:Choice>
          <mc:Fallback>
            <p:pic>
              <p:nvPicPr>
                <p:cNvPr id="62495" name="Ink 62494">
                  <a:extLst>
                    <a:ext uri="{FF2B5EF4-FFF2-40B4-BE49-F238E27FC236}">
                      <a16:creationId xmlns:a16="http://schemas.microsoft.com/office/drawing/2014/main" id="{D4711569-0EC8-4CCA-9A1D-ADA97D70749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837353" y="5465927"/>
                  <a:ext cx="93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62496" name="Ink 62495">
                  <a:extLst>
                    <a:ext uri="{FF2B5EF4-FFF2-40B4-BE49-F238E27FC236}">
                      <a16:creationId xmlns:a16="http://schemas.microsoft.com/office/drawing/2014/main" id="{AA7F8A07-B6AD-4BEA-A082-799FAA82456E}"/>
                    </a:ext>
                  </a:extLst>
                </p14:cNvPr>
                <p14:cNvContentPartPr/>
                <p14:nvPr/>
              </p14:nvContentPartPr>
              <p14:xfrm>
                <a:off x="6028873" y="5490047"/>
                <a:ext cx="5760" cy="1800"/>
              </p14:xfrm>
            </p:contentPart>
          </mc:Choice>
          <mc:Fallback>
            <p:pic>
              <p:nvPicPr>
                <p:cNvPr id="62496" name="Ink 62495">
                  <a:extLst>
                    <a:ext uri="{FF2B5EF4-FFF2-40B4-BE49-F238E27FC236}">
                      <a16:creationId xmlns:a16="http://schemas.microsoft.com/office/drawing/2014/main" id="{AA7F8A07-B6AD-4BEA-A082-799FAA82456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011233" y="5472047"/>
                  <a:ext cx="41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62497" name="Ink 62496">
                  <a:extLst>
                    <a:ext uri="{FF2B5EF4-FFF2-40B4-BE49-F238E27FC236}">
                      <a16:creationId xmlns:a16="http://schemas.microsoft.com/office/drawing/2014/main" id="{1ED5A21A-D9C5-447E-A7E3-F1A85320FE09}"/>
                    </a:ext>
                  </a:extLst>
                </p14:cNvPr>
                <p14:cNvContentPartPr/>
                <p14:nvPr/>
              </p14:nvContentPartPr>
              <p14:xfrm>
                <a:off x="5632513" y="5495447"/>
                <a:ext cx="54720" cy="178920"/>
              </p14:xfrm>
            </p:contentPart>
          </mc:Choice>
          <mc:Fallback>
            <p:pic>
              <p:nvPicPr>
                <p:cNvPr id="62497" name="Ink 62496">
                  <a:extLst>
                    <a:ext uri="{FF2B5EF4-FFF2-40B4-BE49-F238E27FC236}">
                      <a16:creationId xmlns:a16="http://schemas.microsoft.com/office/drawing/2014/main" id="{1ED5A21A-D9C5-447E-A7E3-F1A85320FE0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614873" y="5477807"/>
                  <a:ext cx="90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62498" name="Ink 62497">
                  <a:extLst>
                    <a:ext uri="{FF2B5EF4-FFF2-40B4-BE49-F238E27FC236}">
                      <a16:creationId xmlns:a16="http://schemas.microsoft.com/office/drawing/2014/main" id="{0AA2C561-4A20-4C4C-92D2-86F4F6C0409F}"/>
                    </a:ext>
                  </a:extLst>
                </p14:cNvPr>
                <p14:cNvContentPartPr/>
                <p14:nvPr/>
              </p14:nvContentPartPr>
              <p14:xfrm>
                <a:off x="5424793" y="5492927"/>
                <a:ext cx="189720" cy="217080"/>
              </p14:xfrm>
            </p:contentPart>
          </mc:Choice>
          <mc:Fallback>
            <p:pic>
              <p:nvPicPr>
                <p:cNvPr id="62498" name="Ink 62497">
                  <a:extLst>
                    <a:ext uri="{FF2B5EF4-FFF2-40B4-BE49-F238E27FC236}">
                      <a16:creationId xmlns:a16="http://schemas.microsoft.com/office/drawing/2014/main" id="{0AA2C561-4A20-4C4C-92D2-86F4F6C0409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407153" y="5475287"/>
                  <a:ext cx="2253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62499" name="Ink 62498">
                  <a:extLst>
                    <a:ext uri="{FF2B5EF4-FFF2-40B4-BE49-F238E27FC236}">
                      <a16:creationId xmlns:a16="http://schemas.microsoft.com/office/drawing/2014/main" id="{D168275E-6A8A-4BCB-926D-E8B57E48F248}"/>
                    </a:ext>
                  </a:extLst>
                </p14:cNvPr>
                <p14:cNvContentPartPr/>
                <p14:nvPr/>
              </p14:nvContentPartPr>
              <p14:xfrm>
                <a:off x="5565553" y="5725847"/>
                <a:ext cx="22680" cy="4680"/>
              </p14:xfrm>
            </p:contentPart>
          </mc:Choice>
          <mc:Fallback>
            <p:pic>
              <p:nvPicPr>
                <p:cNvPr id="62499" name="Ink 62498">
                  <a:extLst>
                    <a:ext uri="{FF2B5EF4-FFF2-40B4-BE49-F238E27FC236}">
                      <a16:creationId xmlns:a16="http://schemas.microsoft.com/office/drawing/2014/main" id="{D168275E-6A8A-4BCB-926D-E8B57E48F24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547553" y="5708207"/>
                  <a:ext cx="58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62500" name="Ink 62499">
                  <a:extLst>
                    <a:ext uri="{FF2B5EF4-FFF2-40B4-BE49-F238E27FC236}">
                      <a16:creationId xmlns:a16="http://schemas.microsoft.com/office/drawing/2014/main" id="{28D273D9-FCA5-4EEB-9108-F364B9E487ED}"/>
                    </a:ext>
                  </a:extLst>
                </p14:cNvPr>
                <p14:cNvContentPartPr/>
                <p14:nvPr/>
              </p14:nvContentPartPr>
              <p14:xfrm>
                <a:off x="4951393" y="5446127"/>
                <a:ext cx="396720" cy="264960"/>
              </p14:xfrm>
            </p:contentPart>
          </mc:Choice>
          <mc:Fallback>
            <p:pic>
              <p:nvPicPr>
                <p:cNvPr id="62500" name="Ink 62499">
                  <a:extLst>
                    <a:ext uri="{FF2B5EF4-FFF2-40B4-BE49-F238E27FC236}">
                      <a16:creationId xmlns:a16="http://schemas.microsoft.com/office/drawing/2014/main" id="{28D273D9-FCA5-4EEB-9108-F364B9E487E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933753" y="5428127"/>
                  <a:ext cx="4323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62501" name="Ink 62500">
                  <a:extLst>
                    <a:ext uri="{FF2B5EF4-FFF2-40B4-BE49-F238E27FC236}">
                      <a16:creationId xmlns:a16="http://schemas.microsoft.com/office/drawing/2014/main" id="{20D4709B-BCF3-4899-8DED-82D23742664B}"/>
                    </a:ext>
                  </a:extLst>
                </p14:cNvPr>
                <p14:cNvContentPartPr/>
                <p14:nvPr/>
              </p14:nvContentPartPr>
              <p14:xfrm>
                <a:off x="4581313" y="5654567"/>
                <a:ext cx="179640" cy="96120"/>
              </p14:xfrm>
            </p:contentPart>
          </mc:Choice>
          <mc:Fallback>
            <p:pic>
              <p:nvPicPr>
                <p:cNvPr id="62501" name="Ink 62500">
                  <a:extLst>
                    <a:ext uri="{FF2B5EF4-FFF2-40B4-BE49-F238E27FC236}">
                      <a16:creationId xmlns:a16="http://schemas.microsoft.com/office/drawing/2014/main" id="{20D4709B-BCF3-4899-8DED-82D23742664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563673" y="5636567"/>
                  <a:ext cx="215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62502" name="Ink 62501">
                  <a:extLst>
                    <a:ext uri="{FF2B5EF4-FFF2-40B4-BE49-F238E27FC236}">
                      <a16:creationId xmlns:a16="http://schemas.microsoft.com/office/drawing/2014/main" id="{CDE68B6A-06FD-4259-BAE6-C2E90856D9CB}"/>
                    </a:ext>
                  </a:extLst>
                </p14:cNvPr>
                <p14:cNvContentPartPr/>
                <p14:nvPr/>
              </p14:nvContentPartPr>
              <p14:xfrm>
                <a:off x="4538473" y="5622167"/>
                <a:ext cx="62640" cy="128160"/>
              </p14:xfrm>
            </p:contentPart>
          </mc:Choice>
          <mc:Fallback>
            <p:pic>
              <p:nvPicPr>
                <p:cNvPr id="62502" name="Ink 62501">
                  <a:extLst>
                    <a:ext uri="{FF2B5EF4-FFF2-40B4-BE49-F238E27FC236}">
                      <a16:creationId xmlns:a16="http://schemas.microsoft.com/office/drawing/2014/main" id="{CDE68B6A-06FD-4259-BAE6-C2E90856D9C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520473" y="5604527"/>
                  <a:ext cx="98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62503" name="Ink 62502">
                  <a:extLst>
                    <a:ext uri="{FF2B5EF4-FFF2-40B4-BE49-F238E27FC236}">
                      <a16:creationId xmlns:a16="http://schemas.microsoft.com/office/drawing/2014/main" id="{52E0976C-8D23-4115-B843-EAAE3B7DB034}"/>
                    </a:ext>
                  </a:extLst>
                </p14:cNvPr>
                <p14:cNvContentPartPr/>
                <p14:nvPr/>
              </p14:nvContentPartPr>
              <p14:xfrm>
                <a:off x="4490953" y="5520287"/>
                <a:ext cx="101160" cy="101160"/>
              </p14:xfrm>
            </p:contentPart>
          </mc:Choice>
          <mc:Fallback>
            <p:pic>
              <p:nvPicPr>
                <p:cNvPr id="62503" name="Ink 62502">
                  <a:extLst>
                    <a:ext uri="{FF2B5EF4-FFF2-40B4-BE49-F238E27FC236}">
                      <a16:creationId xmlns:a16="http://schemas.microsoft.com/office/drawing/2014/main" id="{52E0976C-8D23-4115-B843-EAAE3B7DB03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72953" y="5502287"/>
                  <a:ext cx="136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62504" name="Ink 62503">
                  <a:extLst>
                    <a:ext uri="{FF2B5EF4-FFF2-40B4-BE49-F238E27FC236}">
                      <a16:creationId xmlns:a16="http://schemas.microsoft.com/office/drawing/2014/main" id="{61AFAC02-3CE2-4B85-84F3-164A8064ACEE}"/>
                    </a:ext>
                  </a:extLst>
                </p14:cNvPr>
                <p14:cNvContentPartPr/>
                <p14:nvPr/>
              </p14:nvContentPartPr>
              <p14:xfrm>
                <a:off x="4141033" y="5665727"/>
                <a:ext cx="279720" cy="159840"/>
              </p14:xfrm>
            </p:contentPart>
          </mc:Choice>
          <mc:Fallback>
            <p:pic>
              <p:nvPicPr>
                <p:cNvPr id="62504" name="Ink 62503">
                  <a:extLst>
                    <a:ext uri="{FF2B5EF4-FFF2-40B4-BE49-F238E27FC236}">
                      <a16:creationId xmlns:a16="http://schemas.microsoft.com/office/drawing/2014/main" id="{61AFAC02-3CE2-4B85-84F3-164A8064ACE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123393" y="5647727"/>
                  <a:ext cx="315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62505" name="Ink 62504">
                  <a:extLst>
                    <a:ext uri="{FF2B5EF4-FFF2-40B4-BE49-F238E27FC236}">
                      <a16:creationId xmlns:a16="http://schemas.microsoft.com/office/drawing/2014/main" id="{05C1C86E-AE4F-4D74-B12D-B891CC92C4AC}"/>
                    </a:ext>
                  </a:extLst>
                </p14:cNvPr>
                <p14:cNvContentPartPr/>
                <p14:nvPr/>
              </p14:nvContentPartPr>
              <p14:xfrm>
                <a:off x="3957073" y="5612807"/>
                <a:ext cx="204120" cy="150120"/>
              </p14:xfrm>
            </p:contentPart>
          </mc:Choice>
          <mc:Fallback>
            <p:pic>
              <p:nvPicPr>
                <p:cNvPr id="62505" name="Ink 62504">
                  <a:extLst>
                    <a:ext uri="{FF2B5EF4-FFF2-40B4-BE49-F238E27FC236}">
                      <a16:creationId xmlns:a16="http://schemas.microsoft.com/office/drawing/2014/main" id="{05C1C86E-AE4F-4D74-B12D-B891CC92C4A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939433" y="5595167"/>
                  <a:ext cx="239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FD0D83-FA78-42F7-923A-0AEA05705D15}"/>
                    </a:ext>
                  </a:extLst>
                </p14:cNvPr>
                <p14:cNvContentPartPr/>
                <p14:nvPr/>
              </p14:nvContentPartPr>
              <p14:xfrm>
                <a:off x="1315033" y="4660247"/>
                <a:ext cx="215280" cy="133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FD0D83-FA78-42F7-923A-0AEA05705D1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297393" y="4642247"/>
                  <a:ext cx="250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9558CE-091A-4D99-B0BD-84314901C124}"/>
                    </a:ext>
                  </a:extLst>
                </p14:cNvPr>
                <p14:cNvContentPartPr/>
                <p14:nvPr/>
              </p14:nvContentPartPr>
              <p14:xfrm>
                <a:off x="1558393" y="4669247"/>
                <a:ext cx="144000" cy="145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9558CE-091A-4D99-B0BD-84314901C12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540393" y="4651607"/>
                  <a:ext cx="179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FB87C1-98FE-417E-89F9-32E9C8BA055F}"/>
                    </a:ext>
                  </a:extLst>
                </p14:cNvPr>
                <p14:cNvContentPartPr/>
                <p14:nvPr/>
              </p14:nvContentPartPr>
              <p14:xfrm>
                <a:off x="1754953" y="4551887"/>
                <a:ext cx="110520" cy="23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FB87C1-98FE-417E-89F9-32E9C8BA055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736953" y="4533887"/>
                  <a:ext cx="1461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F50297-5399-4556-9931-A3E127666F59}"/>
                    </a:ext>
                  </a:extLst>
                </p14:cNvPr>
                <p14:cNvContentPartPr/>
                <p14:nvPr/>
              </p14:nvContentPartPr>
              <p14:xfrm>
                <a:off x="1733713" y="4665287"/>
                <a:ext cx="73440" cy="11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F50297-5399-4556-9931-A3E127666F5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715713" y="4647647"/>
                  <a:ext cx="109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ADEDBA-B296-4279-9430-8D24ED2818B1}"/>
                    </a:ext>
                  </a:extLst>
                </p14:cNvPr>
                <p14:cNvContentPartPr/>
                <p14:nvPr/>
              </p14:nvContentPartPr>
              <p14:xfrm>
                <a:off x="1893553" y="4659167"/>
                <a:ext cx="117720" cy="135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ADEDBA-B296-4279-9430-8D24ED2818B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875553" y="4641167"/>
                  <a:ext cx="153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562B1DF-A3D6-4327-B5AB-51267934A581}"/>
                    </a:ext>
                  </a:extLst>
                </p14:cNvPr>
                <p14:cNvContentPartPr/>
                <p14:nvPr/>
              </p14:nvContentPartPr>
              <p14:xfrm>
                <a:off x="2085073" y="4724327"/>
                <a:ext cx="51840" cy="13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562B1DF-A3D6-4327-B5AB-51267934A58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67073" y="4706327"/>
                  <a:ext cx="87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70E9FA5-EA59-4289-A65A-C854B9A2ABB3}"/>
                    </a:ext>
                  </a:extLst>
                </p14:cNvPr>
                <p14:cNvContentPartPr/>
                <p14:nvPr/>
              </p14:nvContentPartPr>
              <p14:xfrm>
                <a:off x="2248513" y="4576727"/>
                <a:ext cx="113400" cy="291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70E9FA5-EA59-4289-A65A-C854B9A2ABB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230513" y="4558727"/>
                  <a:ext cx="1490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F97DBEB-EF14-4853-AAF4-018A44106BE4}"/>
                    </a:ext>
                  </a:extLst>
                </p14:cNvPr>
                <p14:cNvContentPartPr/>
                <p14:nvPr/>
              </p14:nvContentPartPr>
              <p14:xfrm>
                <a:off x="2437513" y="4716767"/>
                <a:ext cx="100800" cy="127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F97DBEB-EF14-4853-AAF4-018A44106BE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419513" y="4699127"/>
                  <a:ext cx="136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417303-041C-4ED5-93B5-81EE29F1CE5C}"/>
                    </a:ext>
                  </a:extLst>
                </p14:cNvPr>
                <p14:cNvContentPartPr/>
                <p14:nvPr/>
              </p14:nvContentPartPr>
              <p14:xfrm>
                <a:off x="2608513" y="4714607"/>
                <a:ext cx="87480" cy="163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417303-041C-4ED5-93B5-81EE29F1CE5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590873" y="4696967"/>
                  <a:ext cx="123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968B3E-B7DE-455A-9CE6-CB7BBB08B96E}"/>
                    </a:ext>
                  </a:extLst>
                </p14:cNvPr>
                <p14:cNvContentPartPr/>
                <p14:nvPr/>
              </p14:nvContentPartPr>
              <p14:xfrm>
                <a:off x="2594473" y="4727927"/>
                <a:ext cx="82440" cy="145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968B3E-B7DE-455A-9CE6-CB7BBB08B96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576473" y="4710287"/>
                  <a:ext cx="118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6432DD-6E4A-4FD4-913D-192438DA4C11}"/>
                    </a:ext>
                  </a:extLst>
                </p14:cNvPr>
                <p14:cNvContentPartPr/>
                <p14:nvPr/>
              </p14:nvContentPartPr>
              <p14:xfrm>
                <a:off x="2776633" y="4672127"/>
                <a:ext cx="21600" cy="185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6432DD-6E4A-4FD4-913D-192438DA4C1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758633" y="4654487"/>
                  <a:ext cx="5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5F65C8-80ED-46EF-8D2B-3717DCA2C5EE}"/>
                    </a:ext>
                  </a:extLst>
                </p14:cNvPr>
                <p14:cNvContentPartPr/>
                <p14:nvPr/>
              </p14:nvContentPartPr>
              <p14:xfrm>
                <a:off x="2874193" y="4757447"/>
                <a:ext cx="69840" cy="12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5F65C8-80ED-46EF-8D2B-3717DCA2C5E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856553" y="4739447"/>
                  <a:ext cx="105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9EE973-A3D6-4403-A99C-AEE16EFB40B8}"/>
                    </a:ext>
                  </a:extLst>
                </p14:cNvPr>
                <p14:cNvContentPartPr/>
                <p14:nvPr/>
              </p14:nvContentPartPr>
              <p14:xfrm>
                <a:off x="2946913" y="4713167"/>
                <a:ext cx="169200" cy="351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9EE973-A3D6-4403-A99C-AEE16EFB40B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929273" y="4695527"/>
                  <a:ext cx="204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7EA4F5-88AD-4353-894E-547F7D73382C}"/>
                    </a:ext>
                  </a:extLst>
                </p14:cNvPr>
                <p14:cNvContentPartPr/>
                <p14:nvPr/>
              </p14:nvContentPartPr>
              <p14:xfrm>
                <a:off x="1295593" y="5274407"/>
                <a:ext cx="109800" cy="99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7EA4F5-88AD-4353-894E-547F7D73382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277953" y="5256767"/>
                  <a:ext cx="145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3E01B3-87F0-43F9-B512-431FE3129259}"/>
                    </a:ext>
                  </a:extLst>
                </p14:cNvPr>
                <p14:cNvContentPartPr/>
                <p14:nvPr/>
              </p14:nvContentPartPr>
              <p14:xfrm>
                <a:off x="1462993" y="5278727"/>
                <a:ext cx="104040" cy="95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3E01B3-87F0-43F9-B512-431FE312925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445353" y="5261087"/>
                  <a:ext cx="139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1BB189-7D44-4DE7-A171-1DAF1C929584}"/>
                    </a:ext>
                  </a:extLst>
                </p14:cNvPr>
                <p14:cNvContentPartPr/>
                <p14:nvPr/>
              </p14:nvContentPartPr>
              <p14:xfrm>
                <a:off x="1623553" y="5161367"/>
                <a:ext cx="118440" cy="227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1BB189-7D44-4DE7-A171-1DAF1C92958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605553" y="5143367"/>
                  <a:ext cx="1540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446EF8-5B49-4ED9-B6FE-13DFB4A6AF47}"/>
                    </a:ext>
                  </a:extLst>
                </p14:cNvPr>
                <p14:cNvContentPartPr/>
                <p14:nvPr/>
              </p14:nvContentPartPr>
              <p14:xfrm>
                <a:off x="1582513" y="5266487"/>
                <a:ext cx="173160" cy="25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446EF8-5B49-4ED9-B6FE-13DFB4A6AF4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564513" y="5248487"/>
                  <a:ext cx="208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8BB89-0B89-411C-A808-6C6E4191B8B7}"/>
                    </a:ext>
                  </a:extLst>
                </p14:cNvPr>
                <p14:cNvContentPartPr/>
                <p14:nvPr/>
              </p14:nvContentPartPr>
              <p14:xfrm>
                <a:off x="1768273" y="5240927"/>
                <a:ext cx="95400" cy="123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8BB89-0B89-411C-A808-6C6E4191B8B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750273" y="5222927"/>
                  <a:ext cx="131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AC7D728-77FA-43B4-8ACB-8C3EF32B4AEB}"/>
                    </a:ext>
                  </a:extLst>
                </p14:cNvPr>
                <p14:cNvContentPartPr/>
                <p14:nvPr/>
              </p14:nvContentPartPr>
              <p14:xfrm>
                <a:off x="1955833" y="5306447"/>
                <a:ext cx="68040" cy="21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AC7D728-77FA-43B4-8ACB-8C3EF32B4AE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938193" y="5288447"/>
                  <a:ext cx="1036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BC16FF-F189-4B2F-BA0A-8EDA1B7240FF}"/>
                    </a:ext>
                  </a:extLst>
                </p14:cNvPr>
                <p14:cNvContentPartPr/>
                <p14:nvPr/>
              </p14:nvContentPartPr>
              <p14:xfrm>
                <a:off x="2163913" y="5201327"/>
                <a:ext cx="159480" cy="140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BC16FF-F189-4B2F-BA0A-8EDA1B7240F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145913" y="5183327"/>
                  <a:ext cx="195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CCB26A-03F2-4450-977C-F027505C3B77}"/>
                    </a:ext>
                  </a:extLst>
                </p14:cNvPr>
                <p14:cNvContentPartPr/>
                <p14:nvPr/>
              </p14:nvContentPartPr>
              <p14:xfrm>
                <a:off x="2357233" y="5241647"/>
                <a:ext cx="100080" cy="113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CCB26A-03F2-4450-977C-F027505C3B7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339233" y="5224007"/>
                  <a:ext cx="135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F49ECB9-71F3-495B-9982-5E7116227E44}"/>
                    </a:ext>
                  </a:extLst>
                </p14:cNvPr>
                <p14:cNvContentPartPr/>
                <p14:nvPr/>
              </p14:nvContentPartPr>
              <p14:xfrm>
                <a:off x="2524993" y="5142647"/>
                <a:ext cx="144000" cy="235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F49ECB9-71F3-495B-9982-5E7116227E4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507353" y="5124647"/>
                  <a:ext cx="1796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6D29D33-F1AD-48FB-9FD8-41C29246F020}"/>
                    </a:ext>
                  </a:extLst>
                </p14:cNvPr>
                <p14:cNvContentPartPr/>
                <p14:nvPr/>
              </p14:nvContentPartPr>
              <p14:xfrm>
                <a:off x="2748553" y="5242367"/>
                <a:ext cx="79920" cy="123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6D29D33-F1AD-48FB-9FD8-41C29246F02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730913" y="5224367"/>
                  <a:ext cx="115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8F34D5-C8A4-4EE3-A87D-41C439583975}"/>
                    </a:ext>
                  </a:extLst>
                </p14:cNvPr>
                <p14:cNvContentPartPr/>
                <p14:nvPr/>
              </p14:nvContentPartPr>
              <p14:xfrm>
                <a:off x="2942593" y="5199527"/>
                <a:ext cx="77400" cy="185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8F34D5-C8A4-4EE3-A87D-41C43958397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924953" y="5181527"/>
                  <a:ext cx="113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5DB92C8-8667-4EAE-9117-93A0939695C6}"/>
                    </a:ext>
                  </a:extLst>
                </p14:cNvPr>
                <p14:cNvContentPartPr/>
                <p14:nvPr/>
              </p14:nvContentPartPr>
              <p14:xfrm>
                <a:off x="2914873" y="5199527"/>
                <a:ext cx="121320" cy="186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5DB92C8-8667-4EAE-9117-93A0939695C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897233" y="5181527"/>
                  <a:ext cx="156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4F88A4-014E-4743-B85E-C89CCF0A0844}"/>
                    </a:ext>
                  </a:extLst>
                </p14:cNvPr>
                <p14:cNvContentPartPr/>
                <p14:nvPr/>
              </p14:nvContentPartPr>
              <p14:xfrm>
                <a:off x="3113953" y="5260007"/>
                <a:ext cx="40320" cy="113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4F88A4-014E-4743-B85E-C89CCF0A084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096313" y="5242367"/>
                  <a:ext cx="75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5985663-9967-4BD5-AAA8-80DC2861F4DC}"/>
                    </a:ext>
                  </a:extLst>
                </p14:cNvPr>
                <p14:cNvContentPartPr/>
                <p14:nvPr/>
              </p14:nvContentPartPr>
              <p14:xfrm>
                <a:off x="3135913" y="5145167"/>
                <a:ext cx="13680" cy="18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5985663-9967-4BD5-AAA8-80DC2861F4D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117913" y="5127167"/>
                  <a:ext cx="49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E1C2BC-9C4C-418C-A0FA-CDE1375A7A1E}"/>
                    </a:ext>
                  </a:extLst>
                </p14:cNvPr>
                <p14:cNvContentPartPr/>
                <p14:nvPr/>
              </p14:nvContentPartPr>
              <p14:xfrm>
                <a:off x="3202153" y="5213207"/>
                <a:ext cx="106920" cy="151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E1C2BC-9C4C-418C-A0FA-CDE1375A7A1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184513" y="5195207"/>
                  <a:ext cx="142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EF7F03F-4506-48EA-B3FC-CC4DBC893AD9}"/>
                    </a:ext>
                  </a:extLst>
                </p14:cNvPr>
                <p14:cNvContentPartPr/>
                <p14:nvPr/>
              </p14:nvContentPartPr>
              <p14:xfrm>
                <a:off x="3319153" y="5227247"/>
                <a:ext cx="176040" cy="296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EF7F03F-4506-48EA-B3FC-CC4DBC893AD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301153" y="5209247"/>
                  <a:ext cx="2116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D04DD0E-08F0-4DF6-83F3-AAA07960EDC8}"/>
                    </a:ext>
                  </a:extLst>
                </p14:cNvPr>
                <p14:cNvContentPartPr/>
                <p14:nvPr/>
              </p14:nvContentPartPr>
              <p14:xfrm>
                <a:off x="3293233" y="4741247"/>
                <a:ext cx="339840" cy="15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D04DD0E-08F0-4DF6-83F3-AAA07960EDC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275593" y="4723607"/>
                  <a:ext cx="375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4392F82-9F00-43B6-865D-18F134E33A44}"/>
                    </a:ext>
                  </a:extLst>
                </p14:cNvPr>
                <p14:cNvContentPartPr/>
                <p14:nvPr/>
              </p14:nvContentPartPr>
              <p14:xfrm>
                <a:off x="3595273" y="4685447"/>
                <a:ext cx="121320" cy="163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4392F82-9F00-43B6-865D-18F134E33A4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577273" y="4667807"/>
                  <a:ext cx="156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59C97D-3D01-48DF-8459-B016992B3520}"/>
                    </a:ext>
                  </a:extLst>
                </p14:cNvPr>
                <p14:cNvContentPartPr/>
                <p14:nvPr/>
              </p14:nvContentPartPr>
              <p14:xfrm>
                <a:off x="3586273" y="5315807"/>
                <a:ext cx="305280" cy="8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59C97D-3D01-48DF-8459-B016992B352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568633" y="5298167"/>
                  <a:ext cx="340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B70C67-47ED-4BCE-A8E9-BA17BCF9F222}"/>
                    </a:ext>
                  </a:extLst>
                </p14:cNvPr>
                <p14:cNvContentPartPr/>
                <p14:nvPr/>
              </p14:nvContentPartPr>
              <p14:xfrm>
                <a:off x="3833953" y="5179007"/>
                <a:ext cx="117720" cy="249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B70C67-47ED-4BCE-A8E9-BA17BCF9F22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815953" y="5161367"/>
                  <a:ext cx="1533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088" name="Ink 3087">
                  <a:extLst>
                    <a:ext uri="{FF2B5EF4-FFF2-40B4-BE49-F238E27FC236}">
                      <a16:creationId xmlns:a16="http://schemas.microsoft.com/office/drawing/2014/main" id="{541CBC0E-545D-4D85-8A27-9D7BB1F986B5}"/>
                    </a:ext>
                  </a:extLst>
                </p14:cNvPr>
                <p14:cNvContentPartPr/>
                <p14:nvPr/>
              </p14:nvContentPartPr>
              <p14:xfrm>
                <a:off x="1514833" y="4437407"/>
                <a:ext cx="2880" cy="720"/>
              </p14:xfrm>
            </p:contentPart>
          </mc:Choice>
          <mc:Fallback>
            <p:pic>
              <p:nvPicPr>
                <p:cNvPr id="3088" name="Ink 3087">
                  <a:extLst>
                    <a:ext uri="{FF2B5EF4-FFF2-40B4-BE49-F238E27FC236}">
                      <a16:creationId xmlns:a16="http://schemas.microsoft.com/office/drawing/2014/main" id="{541CBC0E-545D-4D85-8A27-9D7BB1F986B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505833" y="4428407"/>
                  <a:ext cx="205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089" name="Ink 3088">
                  <a:extLst>
                    <a:ext uri="{FF2B5EF4-FFF2-40B4-BE49-F238E27FC236}">
                      <a16:creationId xmlns:a16="http://schemas.microsoft.com/office/drawing/2014/main" id="{FD5DF58F-64B0-4484-BC6C-D7D1EC81FDD0}"/>
                    </a:ext>
                  </a:extLst>
                </p14:cNvPr>
                <p14:cNvContentPartPr/>
                <p14:nvPr/>
              </p14:nvContentPartPr>
              <p14:xfrm>
                <a:off x="1504033" y="4455047"/>
                <a:ext cx="2880" cy="7200"/>
              </p14:xfrm>
            </p:contentPart>
          </mc:Choice>
          <mc:Fallback>
            <p:pic>
              <p:nvPicPr>
                <p:cNvPr id="3089" name="Ink 3088">
                  <a:extLst>
                    <a:ext uri="{FF2B5EF4-FFF2-40B4-BE49-F238E27FC236}">
                      <a16:creationId xmlns:a16="http://schemas.microsoft.com/office/drawing/2014/main" id="{FD5DF58F-64B0-4484-BC6C-D7D1EC81FDD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495033" y="4446407"/>
                  <a:ext cx="20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091" name="Ink 3090">
                  <a:extLst>
                    <a:ext uri="{FF2B5EF4-FFF2-40B4-BE49-F238E27FC236}">
                      <a16:creationId xmlns:a16="http://schemas.microsoft.com/office/drawing/2014/main" id="{839373DF-CEAC-4DC4-BA21-B8ECD3AF3C59}"/>
                    </a:ext>
                  </a:extLst>
                </p14:cNvPr>
                <p14:cNvContentPartPr/>
                <p14:nvPr/>
              </p14:nvContentPartPr>
              <p14:xfrm>
                <a:off x="1224313" y="4431647"/>
                <a:ext cx="86040" cy="77760"/>
              </p14:xfrm>
            </p:contentPart>
          </mc:Choice>
          <mc:Fallback>
            <p:pic>
              <p:nvPicPr>
                <p:cNvPr id="3091" name="Ink 3090">
                  <a:extLst>
                    <a:ext uri="{FF2B5EF4-FFF2-40B4-BE49-F238E27FC236}">
                      <a16:creationId xmlns:a16="http://schemas.microsoft.com/office/drawing/2014/main" id="{839373DF-CEAC-4DC4-BA21-B8ECD3AF3C5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215673" y="4423007"/>
                  <a:ext cx="103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092" name="Ink 3091">
                  <a:extLst>
                    <a:ext uri="{FF2B5EF4-FFF2-40B4-BE49-F238E27FC236}">
                      <a16:creationId xmlns:a16="http://schemas.microsoft.com/office/drawing/2014/main" id="{274618DD-E709-4D7E-BBD9-C9C94135AB73}"/>
                    </a:ext>
                  </a:extLst>
                </p14:cNvPr>
                <p14:cNvContentPartPr/>
                <p14:nvPr/>
              </p14:nvContentPartPr>
              <p14:xfrm>
                <a:off x="391993" y="4465127"/>
                <a:ext cx="885960" cy="890640"/>
              </p14:xfrm>
            </p:contentPart>
          </mc:Choice>
          <mc:Fallback>
            <p:pic>
              <p:nvPicPr>
                <p:cNvPr id="3092" name="Ink 3091">
                  <a:extLst>
                    <a:ext uri="{FF2B5EF4-FFF2-40B4-BE49-F238E27FC236}">
                      <a16:creationId xmlns:a16="http://schemas.microsoft.com/office/drawing/2014/main" id="{274618DD-E709-4D7E-BBD9-C9C94135AB7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83353" y="4456127"/>
                  <a:ext cx="903600" cy="90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094" name="Ink 3093">
                  <a:extLst>
                    <a:ext uri="{FF2B5EF4-FFF2-40B4-BE49-F238E27FC236}">
                      <a16:creationId xmlns:a16="http://schemas.microsoft.com/office/drawing/2014/main" id="{5459C4B7-F5A9-4485-A75F-1A3809978EE4}"/>
                    </a:ext>
                  </a:extLst>
                </p14:cNvPr>
                <p14:cNvContentPartPr/>
                <p14:nvPr/>
              </p14:nvContentPartPr>
              <p14:xfrm>
                <a:off x="92113" y="5467367"/>
                <a:ext cx="74160" cy="94320"/>
              </p14:xfrm>
            </p:contentPart>
          </mc:Choice>
          <mc:Fallback>
            <p:pic>
              <p:nvPicPr>
                <p:cNvPr id="3094" name="Ink 3093">
                  <a:extLst>
                    <a:ext uri="{FF2B5EF4-FFF2-40B4-BE49-F238E27FC236}">
                      <a16:creationId xmlns:a16="http://schemas.microsoft.com/office/drawing/2014/main" id="{5459C4B7-F5A9-4485-A75F-1A3809978EE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3113" y="5458367"/>
                  <a:ext cx="91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095" name="Ink 3094">
                  <a:extLst>
                    <a:ext uri="{FF2B5EF4-FFF2-40B4-BE49-F238E27FC236}">
                      <a16:creationId xmlns:a16="http://schemas.microsoft.com/office/drawing/2014/main" id="{0BFA647B-8F35-4B99-A195-7EA5AF1E3741}"/>
                    </a:ext>
                  </a:extLst>
                </p14:cNvPr>
                <p14:cNvContentPartPr/>
                <p14:nvPr/>
              </p14:nvContentPartPr>
              <p14:xfrm>
                <a:off x="176353" y="5430287"/>
                <a:ext cx="120600" cy="185760"/>
              </p14:xfrm>
            </p:contentPart>
          </mc:Choice>
          <mc:Fallback>
            <p:pic>
              <p:nvPicPr>
                <p:cNvPr id="3095" name="Ink 3094">
                  <a:extLst>
                    <a:ext uri="{FF2B5EF4-FFF2-40B4-BE49-F238E27FC236}">
                      <a16:creationId xmlns:a16="http://schemas.microsoft.com/office/drawing/2014/main" id="{0BFA647B-8F35-4B99-A195-7EA5AF1E374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67713" y="5421647"/>
                  <a:ext cx="138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096" name="Ink 3095">
                  <a:extLst>
                    <a:ext uri="{FF2B5EF4-FFF2-40B4-BE49-F238E27FC236}">
                      <a16:creationId xmlns:a16="http://schemas.microsoft.com/office/drawing/2014/main" id="{A4DC8682-B293-42FC-BD46-07BD464EA093}"/>
                    </a:ext>
                  </a:extLst>
                </p14:cNvPr>
                <p14:cNvContentPartPr/>
                <p14:nvPr/>
              </p14:nvContentPartPr>
              <p14:xfrm>
                <a:off x="254833" y="5488607"/>
                <a:ext cx="89640" cy="187920"/>
              </p14:xfrm>
            </p:contentPart>
          </mc:Choice>
          <mc:Fallback>
            <p:pic>
              <p:nvPicPr>
                <p:cNvPr id="3096" name="Ink 3095">
                  <a:extLst>
                    <a:ext uri="{FF2B5EF4-FFF2-40B4-BE49-F238E27FC236}">
                      <a16:creationId xmlns:a16="http://schemas.microsoft.com/office/drawing/2014/main" id="{A4DC8682-B293-42FC-BD46-07BD464EA09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46193" y="5479607"/>
                  <a:ext cx="107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097" name="Ink 3096">
                  <a:extLst>
                    <a:ext uri="{FF2B5EF4-FFF2-40B4-BE49-F238E27FC236}">
                      <a16:creationId xmlns:a16="http://schemas.microsoft.com/office/drawing/2014/main" id="{FE53C467-BA17-4380-9ABF-B4AFD560FC46}"/>
                    </a:ext>
                  </a:extLst>
                </p14:cNvPr>
                <p14:cNvContentPartPr/>
                <p14:nvPr/>
              </p14:nvContentPartPr>
              <p14:xfrm>
                <a:off x="299113" y="5424527"/>
                <a:ext cx="15120" cy="12600"/>
              </p14:xfrm>
            </p:contentPart>
          </mc:Choice>
          <mc:Fallback>
            <p:pic>
              <p:nvPicPr>
                <p:cNvPr id="3097" name="Ink 3096">
                  <a:extLst>
                    <a:ext uri="{FF2B5EF4-FFF2-40B4-BE49-F238E27FC236}">
                      <a16:creationId xmlns:a16="http://schemas.microsoft.com/office/drawing/2014/main" id="{FE53C467-BA17-4380-9ABF-B4AFD560FC4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90113" y="5415527"/>
                  <a:ext cx="32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3098" name="Ink 3097">
                  <a:extLst>
                    <a:ext uri="{FF2B5EF4-FFF2-40B4-BE49-F238E27FC236}">
                      <a16:creationId xmlns:a16="http://schemas.microsoft.com/office/drawing/2014/main" id="{8E6DC525-C0DF-494B-8BC5-4C7979ECF092}"/>
                    </a:ext>
                  </a:extLst>
                </p14:cNvPr>
                <p14:cNvContentPartPr/>
                <p14:nvPr/>
              </p14:nvContentPartPr>
              <p14:xfrm>
                <a:off x="354913" y="5471687"/>
                <a:ext cx="45000" cy="110520"/>
              </p14:xfrm>
            </p:contentPart>
          </mc:Choice>
          <mc:Fallback>
            <p:pic>
              <p:nvPicPr>
                <p:cNvPr id="3098" name="Ink 3097">
                  <a:extLst>
                    <a:ext uri="{FF2B5EF4-FFF2-40B4-BE49-F238E27FC236}">
                      <a16:creationId xmlns:a16="http://schemas.microsoft.com/office/drawing/2014/main" id="{8E6DC525-C0DF-494B-8BC5-4C7979ECF09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45913" y="5463047"/>
                  <a:ext cx="62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099" name="Ink 3098">
                  <a:extLst>
                    <a:ext uri="{FF2B5EF4-FFF2-40B4-BE49-F238E27FC236}">
                      <a16:creationId xmlns:a16="http://schemas.microsoft.com/office/drawing/2014/main" id="{D51B8463-B1AE-4396-87FC-FDC4F4B3759F}"/>
                    </a:ext>
                  </a:extLst>
                </p14:cNvPr>
                <p14:cNvContentPartPr/>
                <p14:nvPr/>
              </p14:nvContentPartPr>
              <p14:xfrm>
                <a:off x="443473" y="5483567"/>
                <a:ext cx="56880" cy="91080"/>
              </p14:xfrm>
            </p:contentPart>
          </mc:Choice>
          <mc:Fallback>
            <p:pic>
              <p:nvPicPr>
                <p:cNvPr id="3099" name="Ink 3098">
                  <a:extLst>
                    <a:ext uri="{FF2B5EF4-FFF2-40B4-BE49-F238E27FC236}">
                      <a16:creationId xmlns:a16="http://schemas.microsoft.com/office/drawing/2014/main" id="{D51B8463-B1AE-4396-87FC-FDC4F4B3759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34833" y="5474927"/>
                  <a:ext cx="74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100" name="Ink 3099">
                  <a:extLst>
                    <a:ext uri="{FF2B5EF4-FFF2-40B4-BE49-F238E27FC236}">
                      <a16:creationId xmlns:a16="http://schemas.microsoft.com/office/drawing/2014/main" id="{46CFEB0B-564A-463C-A8CA-73C64CF58A49}"/>
                    </a:ext>
                  </a:extLst>
                </p14:cNvPr>
                <p14:cNvContentPartPr/>
                <p14:nvPr/>
              </p14:nvContentPartPr>
              <p14:xfrm>
                <a:off x="522673" y="5386727"/>
                <a:ext cx="109080" cy="183600"/>
              </p14:xfrm>
            </p:contentPart>
          </mc:Choice>
          <mc:Fallback>
            <p:pic>
              <p:nvPicPr>
                <p:cNvPr id="3100" name="Ink 3099">
                  <a:extLst>
                    <a:ext uri="{FF2B5EF4-FFF2-40B4-BE49-F238E27FC236}">
                      <a16:creationId xmlns:a16="http://schemas.microsoft.com/office/drawing/2014/main" id="{46CFEB0B-564A-463C-A8CA-73C64CF58A4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14033" y="5378087"/>
                  <a:ext cx="126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101" name="Ink 3100">
                  <a:extLst>
                    <a:ext uri="{FF2B5EF4-FFF2-40B4-BE49-F238E27FC236}">
                      <a16:creationId xmlns:a16="http://schemas.microsoft.com/office/drawing/2014/main" id="{CC2BB6DB-C798-4657-B16F-C6B842F0E77E}"/>
                    </a:ext>
                  </a:extLst>
                </p14:cNvPr>
                <p14:cNvContentPartPr/>
                <p14:nvPr/>
              </p14:nvContentPartPr>
              <p14:xfrm>
                <a:off x="488113" y="5435687"/>
                <a:ext cx="125280" cy="44640"/>
              </p14:xfrm>
            </p:contentPart>
          </mc:Choice>
          <mc:Fallback>
            <p:pic>
              <p:nvPicPr>
                <p:cNvPr id="3101" name="Ink 3100">
                  <a:extLst>
                    <a:ext uri="{FF2B5EF4-FFF2-40B4-BE49-F238E27FC236}">
                      <a16:creationId xmlns:a16="http://schemas.microsoft.com/office/drawing/2014/main" id="{CC2BB6DB-C798-4657-B16F-C6B842F0E77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79473" y="5427047"/>
                  <a:ext cx="142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102" name="Ink 3101">
                  <a:extLst>
                    <a:ext uri="{FF2B5EF4-FFF2-40B4-BE49-F238E27FC236}">
                      <a16:creationId xmlns:a16="http://schemas.microsoft.com/office/drawing/2014/main" id="{93490D48-9F12-4F51-9BD8-3979B70C2E2C}"/>
                    </a:ext>
                  </a:extLst>
                </p14:cNvPr>
                <p14:cNvContentPartPr/>
                <p14:nvPr/>
              </p14:nvContentPartPr>
              <p14:xfrm>
                <a:off x="648673" y="5514527"/>
                <a:ext cx="100080" cy="9720"/>
              </p14:xfrm>
            </p:contentPart>
          </mc:Choice>
          <mc:Fallback>
            <p:pic>
              <p:nvPicPr>
                <p:cNvPr id="3102" name="Ink 3101">
                  <a:extLst>
                    <a:ext uri="{FF2B5EF4-FFF2-40B4-BE49-F238E27FC236}">
                      <a16:creationId xmlns:a16="http://schemas.microsoft.com/office/drawing/2014/main" id="{93490D48-9F12-4F51-9BD8-3979B70C2E2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40033" y="5505887"/>
                  <a:ext cx="117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103" name="Ink 3102">
                  <a:extLst>
                    <a:ext uri="{FF2B5EF4-FFF2-40B4-BE49-F238E27FC236}">
                      <a16:creationId xmlns:a16="http://schemas.microsoft.com/office/drawing/2014/main" id="{C36A6B65-FBC0-4D3F-9717-3903ED745E76}"/>
                    </a:ext>
                  </a:extLst>
                </p14:cNvPr>
                <p14:cNvContentPartPr/>
                <p14:nvPr/>
              </p14:nvContentPartPr>
              <p14:xfrm>
                <a:off x="688633" y="5476367"/>
                <a:ext cx="25560" cy="124560"/>
              </p14:xfrm>
            </p:contentPart>
          </mc:Choice>
          <mc:Fallback>
            <p:pic>
              <p:nvPicPr>
                <p:cNvPr id="3103" name="Ink 3102">
                  <a:extLst>
                    <a:ext uri="{FF2B5EF4-FFF2-40B4-BE49-F238E27FC236}">
                      <a16:creationId xmlns:a16="http://schemas.microsoft.com/office/drawing/2014/main" id="{C36A6B65-FBC0-4D3F-9717-3903ED745E7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79993" y="5467367"/>
                  <a:ext cx="43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104" name="Ink 3103">
                  <a:extLst>
                    <a:ext uri="{FF2B5EF4-FFF2-40B4-BE49-F238E27FC236}">
                      <a16:creationId xmlns:a16="http://schemas.microsoft.com/office/drawing/2014/main" id="{1539DAA2-A9D2-496B-8D55-33D024F07B29}"/>
                    </a:ext>
                  </a:extLst>
                </p14:cNvPr>
                <p14:cNvContentPartPr/>
                <p14:nvPr/>
              </p14:nvContentPartPr>
              <p14:xfrm>
                <a:off x="808513" y="5476727"/>
                <a:ext cx="86400" cy="121320"/>
              </p14:xfrm>
            </p:contentPart>
          </mc:Choice>
          <mc:Fallback>
            <p:pic>
              <p:nvPicPr>
                <p:cNvPr id="3104" name="Ink 3103">
                  <a:extLst>
                    <a:ext uri="{FF2B5EF4-FFF2-40B4-BE49-F238E27FC236}">
                      <a16:creationId xmlns:a16="http://schemas.microsoft.com/office/drawing/2014/main" id="{1539DAA2-A9D2-496B-8D55-33D024F07B2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99873" y="5467727"/>
                  <a:ext cx="104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105" name="Ink 3104">
                  <a:extLst>
                    <a:ext uri="{FF2B5EF4-FFF2-40B4-BE49-F238E27FC236}">
                      <a16:creationId xmlns:a16="http://schemas.microsoft.com/office/drawing/2014/main" id="{9D853B9A-A19B-4933-BC2D-0719AF5D0CBA}"/>
                    </a:ext>
                  </a:extLst>
                </p14:cNvPr>
                <p14:cNvContentPartPr/>
                <p14:nvPr/>
              </p14:nvContentPartPr>
              <p14:xfrm>
                <a:off x="895633" y="5437127"/>
                <a:ext cx="116280" cy="212400"/>
              </p14:xfrm>
            </p:contentPart>
          </mc:Choice>
          <mc:Fallback>
            <p:pic>
              <p:nvPicPr>
                <p:cNvPr id="3105" name="Ink 3104">
                  <a:extLst>
                    <a:ext uri="{FF2B5EF4-FFF2-40B4-BE49-F238E27FC236}">
                      <a16:creationId xmlns:a16="http://schemas.microsoft.com/office/drawing/2014/main" id="{9D853B9A-A19B-4933-BC2D-0719AF5D0CB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86993" y="5428487"/>
                  <a:ext cx="133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106" name="Ink 3105">
                  <a:extLst>
                    <a:ext uri="{FF2B5EF4-FFF2-40B4-BE49-F238E27FC236}">
                      <a16:creationId xmlns:a16="http://schemas.microsoft.com/office/drawing/2014/main" id="{BE079650-0B5F-43B8-BC08-304967A6B93A}"/>
                    </a:ext>
                  </a:extLst>
                </p14:cNvPr>
                <p14:cNvContentPartPr/>
                <p14:nvPr/>
              </p14:nvContentPartPr>
              <p14:xfrm>
                <a:off x="974473" y="5523527"/>
                <a:ext cx="107640" cy="189720"/>
              </p14:xfrm>
            </p:contentPart>
          </mc:Choice>
          <mc:Fallback>
            <p:pic>
              <p:nvPicPr>
                <p:cNvPr id="3106" name="Ink 3105">
                  <a:extLst>
                    <a:ext uri="{FF2B5EF4-FFF2-40B4-BE49-F238E27FC236}">
                      <a16:creationId xmlns:a16="http://schemas.microsoft.com/office/drawing/2014/main" id="{BE079650-0B5F-43B8-BC08-304967A6B93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65473" y="5514887"/>
                  <a:ext cx="125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107" name="Ink 3106">
                  <a:extLst>
                    <a:ext uri="{FF2B5EF4-FFF2-40B4-BE49-F238E27FC236}">
                      <a16:creationId xmlns:a16="http://schemas.microsoft.com/office/drawing/2014/main" id="{25759F03-D3DF-46C3-8370-7794F2268186}"/>
                    </a:ext>
                  </a:extLst>
                </p14:cNvPr>
                <p14:cNvContentPartPr/>
                <p14:nvPr/>
              </p14:nvContentPartPr>
              <p14:xfrm>
                <a:off x="1023793" y="5473847"/>
                <a:ext cx="13680" cy="9720"/>
              </p14:xfrm>
            </p:contentPart>
          </mc:Choice>
          <mc:Fallback>
            <p:pic>
              <p:nvPicPr>
                <p:cNvPr id="3107" name="Ink 3106">
                  <a:extLst>
                    <a:ext uri="{FF2B5EF4-FFF2-40B4-BE49-F238E27FC236}">
                      <a16:creationId xmlns:a16="http://schemas.microsoft.com/office/drawing/2014/main" id="{25759F03-D3DF-46C3-8370-7794F226818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14793" y="5464847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108" name="Ink 3107">
                  <a:extLst>
                    <a:ext uri="{FF2B5EF4-FFF2-40B4-BE49-F238E27FC236}">
                      <a16:creationId xmlns:a16="http://schemas.microsoft.com/office/drawing/2014/main" id="{F7EF8F0A-F6B2-4A46-B23E-0D6752781C5B}"/>
                    </a:ext>
                  </a:extLst>
                </p14:cNvPr>
                <p14:cNvContentPartPr/>
                <p14:nvPr/>
              </p14:nvContentPartPr>
              <p14:xfrm>
                <a:off x="1057273" y="5499767"/>
                <a:ext cx="77760" cy="138600"/>
              </p14:xfrm>
            </p:contentPart>
          </mc:Choice>
          <mc:Fallback>
            <p:pic>
              <p:nvPicPr>
                <p:cNvPr id="3108" name="Ink 3107">
                  <a:extLst>
                    <a:ext uri="{FF2B5EF4-FFF2-40B4-BE49-F238E27FC236}">
                      <a16:creationId xmlns:a16="http://schemas.microsoft.com/office/drawing/2014/main" id="{F7EF8F0A-F6B2-4A46-B23E-0D6752781C5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48633" y="5490767"/>
                  <a:ext cx="95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3109" name="Ink 3108">
                  <a:extLst>
                    <a:ext uri="{FF2B5EF4-FFF2-40B4-BE49-F238E27FC236}">
                      <a16:creationId xmlns:a16="http://schemas.microsoft.com/office/drawing/2014/main" id="{23FA6B25-07F5-4BB7-907E-046F31F07A87}"/>
                    </a:ext>
                  </a:extLst>
                </p14:cNvPr>
                <p14:cNvContentPartPr/>
                <p14:nvPr/>
              </p14:nvContentPartPr>
              <p14:xfrm>
                <a:off x="1171393" y="5488967"/>
                <a:ext cx="70560" cy="124200"/>
              </p14:xfrm>
            </p:contentPart>
          </mc:Choice>
          <mc:Fallback>
            <p:pic>
              <p:nvPicPr>
                <p:cNvPr id="3109" name="Ink 3108">
                  <a:extLst>
                    <a:ext uri="{FF2B5EF4-FFF2-40B4-BE49-F238E27FC236}">
                      <a16:creationId xmlns:a16="http://schemas.microsoft.com/office/drawing/2014/main" id="{23FA6B25-07F5-4BB7-907E-046F31F07A8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62753" y="5480327"/>
                  <a:ext cx="88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3110" name="Ink 3109">
                  <a:extLst>
                    <a:ext uri="{FF2B5EF4-FFF2-40B4-BE49-F238E27FC236}">
                      <a16:creationId xmlns:a16="http://schemas.microsoft.com/office/drawing/2014/main" id="{69F0B3A4-F844-4ACA-825E-CEB76C1B244B}"/>
                    </a:ext>
                  </a:extLst>
                </p14:cNvPr>
                <p14:cNvContentPartPr/>
                <p14:nvPr/>
              </p14:nvContentPartPr>
              <p14:xfrm>
                <a:off x="1286953" y="5461247"/>
                <a:ext cx="115920" cy="197640"/>
              </p14:xfrm>
            </p:contentPart>
          </mc:Choice>
          <mc:Fallback>
            <p:pic>
              <p:nvPicPr>
                <p:cNvPr id="3110" name="Ink 3109">
                  <a:extLst>
                    <a:ext uri="{FF2B5EF4-FFF2-40B4-BE49-F238E27FC236}">
                      <a16:creationId xmlns:a16="http://schemas.microsoft.com/office/drawing/2014/main" id="{69F0B3A4-F844-4ACA-825E-CEB76C1B244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278313" y="5452607"/>
                  <a:ext cx="133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3111" name="Ink 3110">
                  <a:extLst>
                    <a:ext uri="{FF2B5EF4-FFF2-40B4-BE49-F238E27FC236}">
                      <a16:creationId xmlns:a16="http://schemas.microsoft.com/office/drawing/2014/main" id="{1ECA5902-2AAB-4449-9E4E-168176B94672}"/>
                    </a:ext>
                  </a:extLst>
                </p14:cNvPr>
                <p14:cNvContentPartPr/>
                <p14:nvPr/>
              </p14:nvContentPartPr>
              <p14:xfrm>
                <a:off x="1236193" y="5540447"/>
                <a:ext cx="122760" cy="15120"/>
              </p14:xfrm>
            </p:contentPart>
          </mc:Choice>
          <mc:Fallback>
            <p:pic>
              <p:nvPicPr>
                <p:cNvPr id="3111" name="Ink 3110">
                  <a:extLst>
                    <a:ext uri="{FF2B5EF4-FFF2-40B4-BE49-F238E27FC236}">
                      <a16:creationId xmlns:a16="http://schemas.microsoft.com/office/drawing/2014/main" id="{1ECA5902-2AAB-4449-9E4E-168176B9467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227193" y="5531447"/>
                  <a:ext cx="14040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34" name="Group 62533">
            <a:extLst>
              <a:ext uri="{FF2B5EF4-FFF2-40B4-BE49-F238E27FC236}">
                <a16:creationId xmlns:a16="http://schemas.microsoft.com/office/drawing/2014/main" id="{8330FCF2-DE77-44F0-ABFD-E44C99EBE881}"/>
              </a:ext>
            </a:extLst>
          </p:cNvPr>
          <p:cNvGrpSpPr/>
          <p:nvPr/>
        </p:nvGrpSpPr>
        <p:grpSpPr>
          <a:xfrm>
            <a:off x="177073" y="5746007"/>
            <a:ext cx="1296720" cy="576720"/>
            <a:chOff x="177073" y="5746007"/>
            <a:chExt cx="1296720" cy="57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3113" name="Ink 3112">
                  <a:extLst>
                    <a:ext uri="{FF2B5EF4-FFF2-40B4-BE49-F238E27FC236}">
                      <a16:creationId xmlns:a16="http://schemas.microsoft.com/office/drawing/2014/main" id="{710913FC-6503-427B-BA2C-0E643E6C5464}"/>
                    </a:ext>
                  </a:extLst>
                </p14:cNvPr>
                <p14:cNvContentPartPr/>
                <p14:nvPr/>
              </p14:nvContentPartPr>
              <p14:xfrm>
                <a:off x="177073" y="5749247"/>
                <a:ext cx="143640" cy="202320"/>
              </p14:xfrm>
            </p:contentPart>
          </mc:Choice>
          <mc:Fallback>
            <p:pic>
              <p:nvPicPr>
                <p:cNvPr id="3113" name="Ink 3112">
                  <a:extLst>
                    <a:ext uri="{FF2B5EF4-FFF2-40B4-BE49-F238E27FC236}">
                      <a16:creationId xmlns:a16="http://schemas.microsoft.com/office/drawing/2014/main" id="{710913FC-6503-427B-BA2C-0E643E6C546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68073" y="5740247"/>
                  <a:ext cx="161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3114" name="Ink 3113">
                  <a:extLst>
                    <a:ext uri="{FF2B5EF4-FFF2-40B4-BE49-F238E27FC236}">
                      <a16:creationId xmlns:a16="http://schemas.microsoft.com/office/drawing/2014/main" id="{A57AA452-2658-41C5-B531-EF753B695AF2}"/>
                    </a:ext>
                  </a:extLst>
                </p14:cNvPr>
                <p14:cNvContentPartPr/>
                <p14:nvPr/>
              </p14:nvContentPartPr>
              <p14:xfrm>
                <a:off x="245473" y="5746007"/>
                <a:ext cx="106560" cy="193680"/>
              </p14:xfrm>
            </p:contentPart>
          </mc:Choice>
          <mc:Fallback>
            <p:pic>
              <p:nvPicPr>
                <p:cNvPr id="3114" name="Ink 3113">
                  <a:extLst>
                    <a:ext uri="{FF2B5EF4-FFF2-40B4-BE49-F238E27FC236}">
                      <a16:creationId xmlns:a16="http://schemas.microsoft.com/office/drawing/2014/main" id="{A57AA452-2658-41C5-B531-EF753B695AF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36833" y="5737367"/>
                  <a:ext cx="12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3115" name="Ink 3114">
                  <a:extLst>
                    <a:ext uri="{FF2B5EF4-FFF2-40B4-BE49-F238E27FC236}">
                      <a16:creationId xmlns:a16="http://schemas.microsoft.com/office/drawing/2014/main" id="{3566DAAA-AFD2-4123-8717-9BC89E637F2D}"/>
                    </a:ext>
                  </a:extLst>
                </p14:cNvPr>
                <p14:cNvContentPartPr/>
                <p14:nvPr/>
              </p14:nvContentPartPr>
              <p14:xfrm>
                <a:off x="222793" y="5807927"/>
                <a:ext cx="165600" cy="174240"/>
              </p14:xfrm>
            </p:contentPart>
          </mc:Choice>
          <mc:Fallback>
            <p:pic>
              <p:nvPicPr>
                <p:cNvPr id="3115" name="Ink 3114">
                  <a:extLst>
                    <a:ext uri="{FF2B5EF4-FFF2-40B4-BE49-F238E27FC236}">
                      <a16:creationId xmlns:a16="http://schemas.microsoft.com/office/drawing/2014/main" id="{3566DAAA-AFD2-4123-8717-9BC89E637F2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13793" y="5798927"/>
                  <a:ext cx="183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3117" name="Ink 3116">
                  <a:extLst>
                    <a:ext uri="{FF2B5EF4-FFF2-40B4-BE49-F238E27FC236}">
                      <a16:creationId xmlns:a16="http://schemas.microsoft.com/office/drawing/2014/main" id="{6C1813FA-D868-4C21-9BAF-53C56A16BD4C}"/>
                    </a:ext>
                  </a:extLst>
                </p14:cNvPr>
                <p14:cNvContentPartPr/>
                <p14:nvPr/>
              </p14:nvContentPartPr>
              <p14:xfrm>
                <a:off x="525193" y="5829167"/>
                <a:ext cx="6840" cy="160200"/>
              </p14:xfrm>
            </p:contentPart>
          </mc:Choice>
          <mc:Fallback>
            <p:pic>
              <p:nvPicPr>
                <p:cNvPr id="3117" name="Ink 3116">
                  <a:extLst>
                    <a:ext uri="{FF2B5EF4-FFF2-40B4-BE49-F238E27FC236}">
                      <a16:creationId xmlns:a16="http://schemas.microsoft.com/office/drawing/2014/main" id="{6C1813FA-D868-4C21-9BAF-53C56A16BD4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16553" y="5820167"/>
                  <a:ext cx="24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3118" name="Ink 3117">
                  <a:extLst>
                    <a:ext uri="{FF2B5EF4-FFF2-40B4-BE49-F238E27FC236}">
                      <a16:creationId xmlns:a16="http://schemas.microsoft.com/office/drawing/2014/main" id="{0D92CB11-5358-4C41-BA6D-07A20D242876}"/>
                    </a:ext>
                  </a:extLst>
                </p14:cNvPr>
                <p14:cNvContentPartPr/>
                <p14:nvPr/>
              </p14:nvContentPartPr>
              <p14:xfrm>
                <a:off x="487753" y="5814767"/>
                <a:ext cx="119520" cy="177120"/>
              </p14:xfrm>
            </p:contentPart>
          </mc:Choice>
          <mc:Fallback>
            <p:pic>
              <p:nvPicPr>
                <p:cNvPr id="3118" name="Ink 3117">
                  <a:extLst>
                    <a:ext uri="{FF2B5EF4-FFF2-40B4-BE49-F238E27FC236}">
                      <a16:creationId xmlns:a16="http://schemas.microsoft.com/office/drawing/2014/main" id="{0D92CB11-5358-4C41-BA6D-07A20D24287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78753" y="5805767"/>
                  <a:ext cx="137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3119" name="Ink 3118">
                  <a:extLst>
                    <a:ext uri="{FF2B5EF4-FFF2-40B4-BE49-F238E27FC236}">
                      <a16:creationId xmlns:a16="http://schemas.microsoft.com/office/drawing/2014/main" id="{F74F5767-DA75-420F-8046-5D41EA7D2A50}"/>
                    </a:ext>
                  </a:extLst>
                </p14:cNvPr>
                <p14:cNvContentPartPr/>
                <p14:nvPr/>
              </p14:nvContentPartPr>
              <p14:xfrm>
                <a:off x="656953" y="5906207"/>
                <a:ext cx="64440" cy="90360"/>
              </p14:xfrm>
            </p:contentPart>
          </mc:Choice>
          <mc:Fallback>
            <p:pic>
              <p:nvPicPr>
                <p:cNvPr id="3119" name="Ink 3118">
                  <a:extLst>
                    <a:ext uri="{FF2B5EF4-FFF2-40B4-BE49-F238E27FC236}">
                      <a16:creationId xmlns:a16="http://schemas.microsoft.com/office/drawing/2014/main" id="{F74F5767-DA75-420F-8046-5D41EA7D2A5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47953" y="5897207"/>
                  <a:ext cx="82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3120" name="Ink 3119">
                  <a:extLst>
                    <a:ext uri="{FF2B5EF4-FFF2-40B4-BE49-F238E27FC236}">
                      <a16:creationId xmlns:a16="http://schemas.microsoft.com/office/drawing/2014/main" id="{D68645DC-A360-4179-B1BD-E4FB62DBEB35}"/>
                    </a:ext>
                  </a:extLst>
                </p14:cNvPr>
                <p14:cNvContentPartPr/>
                <p14:nvPr/>
              </p14:nvContentPartPr>
              <p14:xfrm>
                <a:off x="651553" y="5919527"/>
                <a:ext cx="3960" cy="360"/>
              </p14:xfrm>
            </p:contentPart>
          </mc:Choice>
          <mc:Fallback>
            <p:pic>
              <p:nvPicPr>
                <p:cNvPr id="3120" name="Ink 3119">
                  <a:extLst>
                    <a:ext uri="{FF2B5EF4-FFF2-40B4-BE49-F238E27FC236}">
                      <a16:creationId xmlns:a16="http://schemas.microsoft.com/office/drawing/2014/main" id="{D68645DC-A360-4179-B1BD-E4FB62DBEB3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42913" y="5910527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3121" name="Ink 3120">
                  <a:extLst>
                    <a:ext uri="{FF2B5EF4-FFF2-40B4-BE49-F238E27FC236}">
                      <a16:creationId xmlns:a16="http://schemas.microsoft.com/office/drawing/2014/main" id="{A55271FF-A27E-4B8A-9323-F871D2C84E36}"/>
                    </a:ext>
                  </a:extLst>
                </p14:cNvPr>
                <p14:cNvContentPartPr/>
                <p14:nvPr/>
              </p14:nvContentPartPr>
              <p14:xfrm>
                <a:off x="774673" y="5896127"/>
                <a:ext cx="98640" cy="51840"/>
              </p14:xfrm>
            </p:contentPart>
          </mc:Choice>
          <mc:Fallback>
            <p:pic>
              <p:nvPicPr>
                <p:cNvPr id="3121" name="Ink 3120">
                  <a:extLst>
                    <a:ext uri="{FF2B5EF4-FFF2-40B4-BE49-F238E27FC236}">
                      <a16:creationId xmlns:a16="http://schemas.microsoft.com/office/drawing/2014/main" id="{A55271FF-A27E-4B8A-9323-F871D2C84E3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66033" y="5887487"/>
                  <a:ext cx="116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3122" name="Ink 3121">
                  <a:extLst>
                    <a:ext uri="{FF2B5EF4-FFF2-40B4-BE49-F238E27FC236}">
                      <a16:creationId xmlns:a16="http://schemas.microsoft.com/office/drawing/2014/main" id="{47D8E42E-FA6A-4549-8F75-30F110B8AF0C}"/>
                    </a:ext>
                  </a:extLst>
                </p14:cNvPr>
                <p14:cNvContentPartPr/>
                <p14:nvPr/>
              </p14:nvContentPartPr>
              <p14:xfrm>
                <a:off x="897433" y="5810807"/>
                <a:ext cx="134280" cy="187920"/>
              </p14:xfrm>
            </p:contentPart>
          </mc:Choice>
          <mc:Fallback>
            <p:pic>
              <p:nvPicPr>
                <p:cNvPr id="3122" name="Ink 3121">
                  <a:extLst>
                    <a:ext uri="{FF2B5EF4-FFF2-40B4-BE49-F238E27FC236}">
                      <a16:creationId xmlns:a16="http://schemas.microsoft.com/office/drawing/2014/main" id="{47D8E42E-FA6A-4549-8F75-30F110B8AF0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88433" y="5801807"/>
                  <a:ext cx="151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3123" name="Ink 3122">
                  <a:extLst>
                    <a:ext uri="{FF2B5EF4-FFF2-40B4-BE49-F238E27FC236}">
                      <a16:creationId xmlns:a16="http://schemas.microsoft.com/office/drawing/2014/main" id="{91F80BD3-994E-4A56-BE5E-BE611CDC5295}"/>
                    </a:ext>
                  </a:extLst>
                </p14:cNvPr>
                <p14:cNvContentPartPr/>
                <p14:nvPr/>
              </p14:nvContentPartPr>
              <p14:xfrm>
                <a:off x="1039633" y="5816207"/>
                <a:ext cx="25920" cy="145440"/>
              </p14:xfrm>
            </p:contentPart>
          </mc:Choice>
          <mc:Fallback>
            <p:pic>
              <p:nvPicPr>
                <p:cNvPr id="3123" name="Ink 3122">
                  <a:extLst>
                    <a:ext uri="{FF2B5EF4-FFF2-40B4-BE49-F238E27FC236}">
                      <a16:creationId xmlns:a16="http://schemas.microsoft.com/office/drawing/2014/main" id="{91F80BD3-994E-4A56-BE5E-BE611CDC529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30633" y="5807567"/>
                  <a:ext cx="43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3124" name="Ink 3123">
                  <a:extLst>
                    <a:ext uri="{FF2B5EF4-FFF2-40B4-BE49-F238E27FC236}">
                      <a16:creationId xmlns:a16="http://schemas.microsoft.com/office/drawing/2014/main" id="{9D8AA972-DB1E-42FE-A396-43DA8CFA2D1F}"/>
                    </a:ext>
                  </a:extLst>
                </p14:cNvPr>
                <p14:cNvContentPartPr/>
                <p14:nvPr/>
              </p14:nvContentPartPr>
              <p14:xfrm>
                <a:off x="1095433" y="5864447"/>
                <a:ext cx="126000" cy="117360"/>
              </p14:xfrm>
            </p:contentPart>
          </mc:Choice>
          <mc:Fallback>
            <p:pic>
              <p:nvPicPr>
                <p:cNvPr id="3124" name="Ink 3123">
                  <a:extLst>
                    <a:ext uri="{FF2B5EF4-FFF2-40B4-BE49-F238E27FC236}">
                      <a16:creationId xmlns:a16="http://schemas.microsoft.com/office/drawing/2014/main" id="{9D8AA972-DB1E-42FE-A396-43DA8CFA2D1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86433" y="5855447"/>
                  <a:ext cx="143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3125" name="Ink 3124">
                  <a:extLst>
                    <a:ext uri="{FF2B5EF4-FFF2-40B4-BE49-F238E27FC236}">
                      <a16:creationId xmlns:a16="http://schemas.microsoft.com/office/drawing/2014/main" id="{FB9A49D7-FDA4-4C34-9152-A83CC345CA42}"/>
                    </a:ext>
                  </a:extLst>
                </p14:cNvPr>
                <p14:cNvContentPartPr/>
                <p14:nvPr/>
              </p14:nvContentPartPr>
              <p14:xfrm>
                <a:off x="371473" y="6042287"/>
                <a:ext cx="99720" cy="245160"/>
              </p14:xfrm>
            </p:contentPart>
          </mc:Choice>
          <mc:Fallback>
            <p:pic>
              <p:nvPicPr>
                <p:cNvPr id="3125" name="Ink 3124">
                  <a:extLst>
                    <a:ext uri="{FF2B5EF4-FFF2-40B4-BE49-F238E27FC236}">
                      <a16:creationId xmlns:a16="http://schemas.microsoft.com/office/drawing/2014/main" id="{FB9A49D7-FDA4-4C34-9152-A83CC345CA4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62833" y="6033287"/>
                  <a:ext cx="117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126" name="Ink 3125">
                  <a:extLst>
                    <a:ext uri="{FF2B5EF4-FFF2-40B4-BE49-F238E27FC236}">
                      <a16:creationId xmlns:a16="http://schemas.microsoft.com/office/drawing/2014/main" id="{A6A317B0-B55A-4A97-A4E9-2C7EE2D54990}"/>
                    </a:ext>
                  </a:extLst>
                </p14:cNvPr>
                <p14:cNvContentPartPr/>
                <p14:nvPr/>
              </p14:nvContentPartPr>
              <p14:xfrm>
                <a:off x="510433" y="6117167"/>
                <a:ext cx="5400" cy="205560"/>
              </p14:xfrm>
            </p:contentPart>
          </mc:Choice>
          <mc:Fallback>
            <p:pic>
              <p:nvPicPr>
                <p:cNvPr id="3126" name="Ink 3125">
                  <a:extLst>
                    <a:ext uri="{FF2B5EF4-FFF2-40B4-BE49-F238E27FC236}">
                      <a16:creationId xmlns:a16="http://schemas.microsoft.com/office/drawing/2014/main" id="{A6A317B0-B55A-4A97-A4E9-2C7EE2D5499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01433" y="6108527"/>
                  <a:ext cx="23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127" name="Ink 3126">
                  <a:extLst>
                    <a:ext uri="{FF2B5EF4-FFF2-40B4-BE49-F238E27FC236}">
                      <a16:creationId xmlns:a16="http://schemas.microsoft.com/office/drawing/2014/main" id="{95241461-1B0B-467D-A8B0-ADC3FBB01486}"/>
                    </a:ext>
                  </a:extLst>
                </p14:cNvPr>
                <p14:cNvContentPartPr/>
                <p14:nvPr/>
              </p14:nvContentPartPr>
              <p14:xfrm>
                <a:off x="467593" y="6096647"/>
                <a:ext cx="125280" cy="134640"/>
              </p14:xfrm>
            </p:contentPart>
          </mc:Choice>
          <mc:Fallback>
            <p:pic>
              <p:nvPicPr>
                <p:cNvPr id="3127" name="Ink 3126">
                  <a:extLst>
                    <a:ext uri="{FF2B5EF4-FFF2-40B4-BE49-F238E27FC236}">
                      <a16:creationId xmlns:a16="http://schemas.microsoft.com/office/drawing/2014/main" id="{95241461-1B0B-467D-A8B0-ADC3FBB0148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58593" y="6088007"/>
                  <a:ext cx="142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128" name="Ink 3127">
                  <a:extLst>
                    <a:ext uri="{FF2B5EF4-FFF2-40B4-BE49-F238E27FC236}">
                      <a16:creationId xmlns:a16="http://schemas.microsoft.com/office/drawing/2014/main" id="{F9D0681D-48B5-4A0D-BDD0-05686955A120}"/>
                    </a:ext>
                  </a:extLst>
                </p14:cNvPr>
                <p14:cNvContentPartPr/>
                <p14:nvPr/>
              </p14:nvContentPartPr>
              <p14:xfrm>
                <a:off x="630673" y="6142007"/>
                <a:ext cx="77040" cy="90000"/>
              </p14:xfrm>
            </p:contentPart>
          </mc:Choice>
          <mc:Fallback>
            <p:pic>
              <p:nvPicPr>
                <p:cNvPr id="3128" name="Ink 3127">
                  <a:extLst>
                    <a:ext uri="{FF2B5EF4-FFF2-40B4-BE49-F238E27FC236}">
                      <a16:creationId xmlns:a16="http://schemas.microsoft.com/office/drawing/2014/main" id="{F9D0681D-48B5-4A0D-BDD0-05686955A12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22033" y="6133007"/>
                  <a:ext cx="94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129" name="Ink 3128">
                  <a:extLst>
                    <a:ext uri="{FF2B5EF4-FFF2-40B4-BE49-F238E27FC236}">
                      <a16:creationId xmlns:a16="http://schemas.microsoft.com/office/drawing/2014/main" id="{35AF56EC-C18C-4EA6-9908-B1DE1AB21390}"/>
                    </a:ext>
                  </a:extLst>
                </p14:cNvPr>
                <p14:cNvContentPartPr/>
                <p14:nvPr/>
              </p14:nvContentPartPr>
              <p14:xfrm>
                <a:off x="727153" y="6160727"/>
                <a:ext cx="360" cy="360"/>
              </p14:xfrm>
            </p:contentPart>
          </mc:Choice>
          <mc:Fallback>
            <p:pic>
              <p:nvPicPr>
                <p:cNvPr id="3129" name="Ink 3128">
                  <a:extLst>
                    <a:ext uri="{FF2B5EF4-FFF2-40B4-BE49-F238E27FC236}">
                      <a16:creationId xmlns:a16="http://schemas.microsoft.com/office/drawing/2014/main" id="{35AF56EC-C18C-4EA6-9908-B1DE1AB2139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18513" y="61517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131" name="Ink 3130">
                  <a:extLst>
                    <a:ext uri="{FF2B5EF4-FFF2-40B4-BE49-F238E27FC236}">
                      <a16:creationId xmlns:a16="http://schemas.microsoft.com/office/drawing/2014/main" id="{79C74B77-8DFD-4A06-8E0A-E827F6680A2E}"/>
                    </a:ext>
                  </a:extLst>
                </p14:cNvPr>
                <p14:cNvContentPartPr/>
                <p14:nvPr/>
              </p14:nvContentPartPr>
              <p14:xfrm>
                <a:off x="754873" y="6151367"/>
                <a:ext cx="19080" cy="64080"/>
              </p14:xfrm>
            </p:contentPart>
          </mc:Choice>
          <mc:Fallback>
            <p:pic>
              <p:nvPicPr>
                <p:cNvPr id="3131" name="Ink 3130">
                  <a:extLst>
                    <a:ext uri="{FF2B5EF4-FFF2-40B4-BE49-F238E27FC236}">
                      <a16:creationId xmlns:a16="http://schemas.microsoft.com/office/drawing/2014/main" id="{79C74B77-8DFD-4A06-8E0A-E827F6680A2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46233" y="6142367"/>
                  <a:ext cx="36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132" name="Ink 3131">
                  <a:extLst>
                    <a:ext uri="{FF2B5EF4-FFF2-40B4-BE49-F238E27FC236}">
                      <a16:creationId xmlns:a16="http://schemas.microsoft.com/office/drawing/2014/main" id="{90A4BB2D-BF36-4590-9343-587D844F4485}"/>
                    </a:ext>
                  </a:extLst>
                </p14:cNvPr>
                <p14:cNvContentPartPr/>
                <p14:nvPr/>
              </p14:nvContentPartPr>
              <p14:xfrm>
                <a:off x="739033" y="6114287"/>
                <a:ext cx="7200" cy="10080"/>
              </p14:xfrm>
            </p:contentPart>
          </mc:Choice>
          <mc:Fallback>
            <p:pic>
              <p:nvPicPr>
                <p:cNvPr id="3132" name="Ink 3131">
                  <a:extLst>
                    <a:ext uri="{FF2B5EF4-FFF2-40B4-BE49-F238E27FC236}">
                      <a16:creationId xmlns:a16="http://schemas.microsoft.com/office/drawing/2014/main" id="{90A4BB2D-BF36-4590-9343-587D844F448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30393" y="6105647"/>
                  <a:ext cx="24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134" name="Ink 3133">
                  <a:extLst>
                    <a:ext uri="{FF2B5EF4-FFF2-40B4-BE49-F238E27FC236}">
                      <a16:creationId xmlns:a16="http://schemas.microsoft.com/office/drawing/2014/main" id="{4CB25B11-F574-4FC5-BD5D-E785F554A39C}"/>
                    </a:ext>
                  </a:extLst>
                </p14:cNvPr>
                <p14:cNvContentPartPr/>
                <p14:nvPr/>
              </p14:nvContentPartPr>
              <p14:xfrm>
                <a:off x="793033" y="6111407"/>
                <a:ext cx="139680" cy="106920"/>
              </p14:xfrm>
            </p:contentPart>
          </mc:Choice>
          <mc:Fallback>
            <p:pic>
              <p:nvPicPr>
                <p:cNvPr id="3134" name="Ink 3133">
                  <a:extLst>
                    <a:ext uri="{FF2B5EF4-FFF2-40B4-BE49-F238E27FC236}">
                      <a16:creationId xmlns:a16="http://schemas.microsoft.com/office/drawing/2014/main" id="{4CB25B11-F574-4FC5-BD5D-E785F554A39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84393" y="6102407"/>
                  <a:ext cx="157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135" name="Ink 3134">
                  <a:extLst>
                    <a:ext uri="{FF2B5EF4-FFF2-40B4-BE49-F238E27FC236}">
                      <a16:creationId xmlns:a16="http://schemas.microsoft.com/office/drawing/2014/main" id="{677FDD00-8623-4FB0-82EE-0049A9A3FD50}"/>
                    </a:ext>
                  </a:extLst>
                </p14:cNvPr>
                <p14:cNvContentPartPr/>
                <p14:nvPr/>
              </p14:nvContentPartPr>
              <p14:xfrm>
                <a:off x="959353" y="6136607"/>
                <a:ext cx="19800" cy="57240"/>
              </p14:xfrm>
            </p:contentPart>
          </mc:Choice>
          <mc:Fallback>
            <p:pic>
              <p:nvPicPr>
                <p:cNvPr id="3135" name="Ink 3134">
                  <a:extLst>
                    <a:ext uri="{FF2B5EF4-FFF2-40B4-BE49-F238E27FC236}">
                      <a16:creationId xmlns:a16="http://schemas.microsoft.com/office/drawing/2014/main" id="{677FDD00-8623-4FB0-82EE-0049A9A3FD5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50713" y="6127607"/>
                  <a:ext cx="37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62528" name="Ink 62527">
                  <a:extLst>
                    <a:ext uri="{FF2B5EF4-FFF2-40B4-BE49-F238E27FC236}">
                      <a16:creationId xmlns:a16="http://schemas.microsoft.com/office/drawing/2014/main" id="{8D3B69D3-9B5C-4730-9D0E-9D4820CCA3B6}"/>
                    </a:ext>
                  </a:extLst>
                </p14:cNvPr>
                <p14:cNvContentPartPr/>
                <p14:nvPr/>
              </p14:nvContentPartPr>
              <p14:xfrm>
                <a:off x="934153" y="6090167"/>
                <a:ext cx="12600" cy="13680"/>
              </p14:xfrm>
            </p:contentPart>
          </mc:Choice>
          <mc:Fallback>
            <p:pic>
              <p:nvPicPr>
                <p:cNvPr id="62528" name="Ink 62527">
                  <a:extLst>
                    <a:ext uri="{FF2B5EF4-FFF2-40B4-BE49-F238E27FC236}">
                      <a16:creationId xmlns:a16="http://schemas.microsoft.com/office/drawing/2014/main" id="{8D3B69D3-9B5C-4730-9D0E-9D4820CCA3B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25513" y="6081167"/>
                  <a:ext cx="30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62529" name="Ink 62528">
                  <a:extLst>
                    <a:ext uri="{FF2B5EF4-FFF2-40B4-BE49-F238E27FC236}">
                      <a16:creationId xmlns:a16="http://schemas.microsoft.com/office/drawing/2014/main" id="{8B5255D3-EA08-422A-802E-94774FF7E2FE}"/>
                    </a:ext>
                  </a:extLst>
                </p14:cNvPr>
                <p14:cNvContentPartPr/>
                <p14:nvPr/>
              </p14:nvContentPartPr>
              <p14:xfrm>
                <a:off x="960073" y="6027527"/>
                <a:ext cx="154440" cy="181440"/>
              </p14:xfrm>
            </p:contentPart>
          </mc:Choice>
          <mc:Fallback>
            <p:pic>
              <p:nvPicPr>
                <p:cNvPr id="62529" name="Ink 62528">
                  <a:extLst>
                    <a:ext uri="{FF2B5EF4-FFF2-40B4-BE49-F238E27FC236}">
                      <a16:creationId xmlns:a16="http://schemas.microsoft.com/office/drawing/2014/main" id="{8B5255D3-EA08-422A-802E-94774FF7E2F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51073" y="6018527"/>
                  <a:ext cx="172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62530" name="Ink 62529">
                  <a:extLst>
                    <a:ext uri="{FF2B5EF4-FFF2-40B4-BE49-F238E27FC236}">
                      <a16:creationId xmlns:a16="http://schemas.microsoft.com/office/drawing/2014/main" id="{6A526C81-9C11-4BFB-BF2A-C4F60A6E7636}"/>
                    </a:ext>
                  </a:extLst>
                </p14:cNvPr>
                <p14:cNvContentPartPr/>
                <p14:nvPr/>
              </p14:nvContentPartPr>
              <p14:xfrm>
                <a:off x="1135393" y="6091607"/>
                <a:ext cx="25920" cy="77760"/>
              </p14:xfrm>
            </p:contentPart>
          </mc:Choice>
          <mc:Fallback>
            <p:pic>
              <p:nvPicPr>
                <p:cNvPr id="62530" name="Ink 62529">
                  <a:extLst>
                    <a:ext uri="{FF2B5EF4-FFF2-40B4-BE49-F238E27FC236}">
                      <a16:creationId xmlns:a16="http://schemas.microsoft.com/office/drawing/2014/main" id="{6A526C81-9C11-4BFB-BF2A-C4F60A6E763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26393" y="6082607"/>
                  <a:ext cx="43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62531" name="Ink 62530">
                  <a:extLst>
                    <a:ext uri="{FF2B5EF4-FFF2-40B4-BE49-F238E27FC236}">
                      <a16:creationId xmlns:a16="http://schemas.microsoft.com/office/drawing/2014/main" id="{82B95352-2261-4003-92E8-114268F885A2}"/>
                    </a:ext>
                  </a:extLst>
                </p14:cNvPr>
                <p14:cNvContentPartPr/>
                <p14:nvPr/>
              </p14:nvContentPartPr>
              <p14:xfrm>
                <a:off x="1113073" y="6070727"/>
                <a:ext cx="9360" cy="10800"/>
              </p14:xfrm>
            </p:contentPart>
          </mc:Choice>
          <mc:Fallback>
            <p:pic>
              <p:nvPicPr>
                <p:cNvPr id="62531" name="Ink 62530">
                  <a:extLst>
                    <a:ext uri="{FF2B5EF4-FFF2-40B4-BE49-F238E27FC236}">
                      <a16:creationId xmlns:a16="http://schemas.microsoft.com/office/drawing/2014/main" id="{82B95352-2261-4003-92E8-114268F885A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04433" y="6062087"/>
                  <a:ext cx="27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62532" name="Ink 62531">
                  <a:extLst>
                    <a:ext uri="{FF2B5EF4-FFF2-40B4-BE49-F238E27FC236}">
                      <a16:creationId xmlns:a16="http://schemas.microsoft.com/office/drawing/2014/main" id="{F608E997-EF8F-45E5-B4E1-538A74C601F3}"/>
                    </a:ext>
                  </a:extLst>
                </p14:cNvPr>
                <p14:cNvContentPartPr/>
                <p14:nvPr/>
              </p14:nvContentPartPr>
              <p14:xfrm>
                <a:off x="1163473" y="6046247"/>
                <a:ext cx="248040" cy="133560"/>
              </p14:xfrm>
            </p:contentPart>
          </mc:Choice>
          <mc:Fallback>
            <p:pic>
              <p:nvPicPr>
                <p:cNvPr id="62532" name="Ink 62531">
                  <a:extLst>
                    <a:ext uri="{FF2B5EF4-FFF2-40B4-BE49-F238E27FC236}">
                      <a16:creationId xmlns:a16="http://schemas.microsoft.com/office/drawing/2014/main" id="{F608E997-EF8F-45E5-B4E1-538A74C601F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54833" y="6037247"/>
                  <a:ext cx="265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62533" name="Ink 62532">
                  <a:extLst>
                    <a:ext uri="{FF2B5EF4-FFF2-40B4-BE49-F238E27FC236}">
                      <a16:creationId xmlns:a16="http://schemas.microsoft.com/office/drawing/2014/main" id="{F8A70654-D510-4860-8782-520E9EC83B41}"/>
                    </a:ext>
                  </a:extLst>
                </p14:cNvPr>
                <p14:cNvContentPartPr/>
                <p14:nvPr/>
              </p14:nvContentPartPr>
              <p14:xfrm>
                <a:off x="1344193" y="5974247"/>
                <a:ext cx="129600" cy="319320"/>
              </p14:xfrm>
            </p:contentPart>
          </mc:Choice>
          <mc:Fallback>
            <p:pic>
              <p:nvPicPr>
                <p:cNvPr id="62533" name="Ink 62532">
                  <a:extLst>
                    <a:ext uri="{FF2B5EF4-FFF2-40B4-BE49-F238E27FC236}">
                      <a16:creationId xmlns:a16="http://schemas.microsoft.com/office/drawing/2014/main" id="{F8A70654-D510-4860-8782-520E9EC83B4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335553" y="5965247"/>
                  <a:ext cx="147240" cy="33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62535" name="Ink 62534">
                <a:extLst>
                  <a:ext uri="{FF2B5EF4-FFF2-40B4-BE49-F238E27FC236}">
                    <a16:creationId xmlns:a16="http://schemas.microsoft.com/office/drawing/2014/main" id="{C1F8D0A5-27D2-4425-BA3C-259AC3472BF0}"/>
                  </a:ext>
                </a:extLst>
              </p14:cNvPr>
              <p14:cNvContentPartPr/>
              <p14:nvPr/>
            </p14:nvContentPartPr>
            <p14:xfrm>
              <a:off x="3941233" y="4350647"/>
              <a:ext cx="779040" cy="17640"/>
            </p14:xfrm>
          </p:contentPart>
        </mc:Choice>
        <mc:Fallback>
          <p:pic>
            <p:nvPicPr>
              <p:cNvPr id="62535" name="Ink 62534">
                <a:extLst>
                  <a:ext uri="{FF2B5EF4-FFF2-40B4-BE49-F238E27FC236}">
                    <a16:creationId xmlns:a16="http://schemas.microsoft.com/office/drawing/2014/main" id="{C1F8D0A5-27D2-4425-BA3C-259AC3472BF0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3887233" y="4242647"/>
                <a:ext cx="8866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62536" name="Ink 62535">
                <a:extLst>
                  <a:ext uri="{FF2B5EF4-FFF2-40B4-BE49-F238E27FC236}">
                    <a16:creationId xmlns:a16="http://schemas.microsoft.com/office/drawing/2014/main" id="{5529367A-B248-4F37-AA48-B53091533EA5}"/>
                  </a:ext>
                </a:extLst>
              </p14:cNvPr>
              <p14:cNvContentPartPr/>
              <p14:nvPr/>
            </p14:nvContentPartPr>
            <p14:xfrm>
              <a:off x="6434953" y="4295927"/>
              <a:ext cx="2442240" cy="67680"/>
            </p14:xfrm>
          </p:contentPart>
        </mc:Choice>
        <mc:Fallback>
          <p:pic>
            <p:nvPicPr>
              <p:cNvPr id="62536" name="Ink 62535">
                <a:extLst>
                  <a:ext uri="{FF2B5EF4-FFF2-40B4-BE49-F238E27FC236}">
                    <a16:creationId xmlns:a16="http://schemas.microsoft.com/office/drawing/2014/main" id="{5529367A-B248-4F37-AA48-B53091533EA5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6381313" y="4187927"/>
                <a:ext cx="25498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62537" name="Ink 62536">
                <a:extLst>
                  <a:ext uri="{FF2B5EF4-FFF2-40B4-BE49-F238E27FC236}">
                    <a16:creationId xmlns:a16="http://schemas.microsoft.com/office/drawing/2014/main" id="{B2BB8E8C-C035-40EB-94E8-62EF2F715CF8}"/>
                  </a:ext>
                </a:extLst>
              </p14:cNvPr>
              <p14:cNvContentPartPr/>
              <p14:nvPr/>
            </p14:nvContentPartPr>
            <p14:xfrm>
              <a:off x="623833" y="4433807"/>
              <a:ext cx="212400" cy="235800"/>
            </p14:xfrm>
          </p:contentPart>
        </mc:Choice>
        <mc:Fallback>
          <p:pic>
            <p:nvPicPr>
              <p:cNvPr id="62537" name="Ink 62536">
                <a:extLst>
                  <a:ext uri="{FF2B5EF4-FFF2-40B4-BE49-F238E27FC236}">
                    <a16:creationId xmlns:a16="http://schemas.microsoft.com/office/drawing/2014/main" id="{B2BB8E8C-C035-40EB-94E8-62EF2F715CF8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615193" y="4425167"/>
                <a:ext cx="230040" cy="2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2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108</TotalTime>
  <Words>647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Wingdings</vt:lpstr>
      <vt:lpstr>Clarity</vt:lpstr>
      <vt:lpstr>Java Revision</vt:lpstr>
      <vt:lpstr>Argument passing</vt:lpstr>
      <vt:lpstr>Argument passing: primitive type variables</vt:lpstr>
      <vt:lpstr>Argument passing: reference variables</vt:lpstr>
      <vt:lpstr>Object class</vt:lpstr>
      <vt:lpstr>Wrappers</vt:lpstr>
      <vt:lpstr>Java wrappers</vt:lpstr>
      <vt:lpstr>Java wrappers</vt:lpstr>
      <vt:lpstr>Java wrappers</vt:lpstr>
      <vt:lpstr>Wrappers</vt:lpstr>
      <vt:lpstr>Creation and use of a wrapper</vt:lpstr>
      <vt:lpstr>Creation and use of a wrapper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Revision</dc:title>
  <dc:creator>Hafida</dc:creator>
  <cp:lastModifiedBy>ريم</cp:lastModifiedBy>
  <cp:revision>33</cp:revision>
  <dcterms:created xsi:type="dcterms:W3CDTF">2015-08-26T18:09:33Z</dcterms:created>
  <dcterms:modified xsi:type="dcterms:W3CDTF">2021-10-01T10:56:19Z</dcterms:modified>
</cp:coreProperties>
</file>