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notesSlides/notesSlide3.xml" ContentType="application/vnd.openxmlformats-officedocument.presentationml.notesSlide+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notesSlides/notesSlide4.xml" ContentType="application/vnd.openxmlformats-officedocument.presentationml.notesSlide+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notesSlides/notesSlide5.xml" ContentType="application/vnd.openxmlformats-officedocument.presentationml.notesSlide+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notesSlides/notesSlide6.xml" ContentType="application/vnd.openxmlformats-officedocument.presentationml.notesSlide+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9" r:id="rId2"/>
    <p:sldId id="260" r:id="rId3"/>
    <p:sldId id="261" r:id="rId4"/>
    <p:sldId id="262" r:id="rId5"/>
    <p:sldId id="291" r:id="rId6"/>
    <p:sldId id="286" r:id="rId7"/>
    <p:sldId id="292" r:id="rId8"/>
    <p:sldId id="293" r:id="rId9"/>
    <p:sldId id="287" r:id="rId10"/>
    <p:sldId id="265" r:id="rId11"/>
    <p:sldId id="267" r:id="rId12"/>
    <p:sldId id="268" r:id="rId13"/>
    <p:sldId id="269" r:id="rId14"/>
    <p:sldId id="270" r:id="rId15"/>
    <p:sldId id="271" r:id="rId16"/>
    <p:sldId id="272" r:id="rId17"/>
    <p:sldId id="274" r:id="rId18"/>
    <p:sldId id="275" r:id="rId19"/>
    <p:sldId id="276" r:id="rId20"/>
    <p:sldId id="277" r:id="rId21"/>
    <p:sldId id="288" r:id="rId22"/>
    <p:sldId id="289" r:id="rId23"/>
    <p:sldId id="298" r:id="rId24"/>
    <p:sldId id="297" r:id="rId25"/>
    <p:sldId id="290" r:id="rId26"/>
    <p:sldId id="279" r:id="rId27"/>
    <p:sldId id="299" r:id="rId28"/>
    <p:sldId id="300" r:id="rId29"/>
    <p:sldId id="278" r:id="rId30"/>
    <p:sldId id="294" r:id="rId31"/>
    <p:sldId id="295"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
          <p15:clr>
            <a:srgbClr val="A4A3A4"/>
          </p15:clr>
        </p15:guide>
        <p15:guide id="2" pos="42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p:scale>
          <a:sx n="102" d="100"/>
          <a:sy n="102" d="100"/>
        </p:scale>
        <p:origin x="260" y="-1448"/>
      </p:cViewPr>
      <p:guideLst>
        <p:guide orient="horz" pos="1348"/>
        <p:guide pos="42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1:19.591"/>
    </inkml:context>
    <inkml:brush xml:id="br0">
      <inkml:brushProperty name="width" value="0.1" units="cm"/>
      <inkml:brushProperty name="height" value="0.1" units="cm"/>
      <inkml:brushProperty name="color" value="#F6630D"/>
    </inkml:brush>
  </inkml:definitions>
  <inkml:trace contextRef="#ctx0" brushRef="#br0">945 569 3584,'1'0'4,"-1"0"0,0 0 0,1 0-1,-1 0 1,0 0 0,1 0 0,-1 0 0,0 0 0,1 0 0,-1 0 0,0 0-1,1 0 1,-1 0 0,0-1 0,1 1 0,-1 0 0,0 0 0,0 0 0,1-1-1,-1 1 1,0 0 0,0 0 0,1-1 0,-1 1 0,0 0 0,0 0 0,0-1-1,0 1 1,1 0 0,-1-1 0,0 1 0,0 0 0,0-1 0,0 0-1,-3-16 325,-19-28 432,13 30-575,-19-35 967,28 50-1147,0-1 0,0 1 0,0 0 0,0 0 0,0 0 0,0 0 0,0-1 0,0 1 0,0 0 1,0 0-1,0 0 0,0 0 0,0 0 0,0-1 0,-1 1 0,1 0 0,0 0 0,0 0 0,0 0 0,0 0 0,0-1 0,0 1 1,0 0-1,-1 0 0,1 0 0,0 0 0,0 0 0,0 0 0,0 0 0,0 0 0,-1 0 0,1 0 0,0 0 0,0 0 0,0 0 1,0 0-1,0-1 0,-1 1 0,1 0 0,0 0 0,0 1 0,0-1 0,-1 0 0,-3 7 104,-3 13 33,7-19-104,-2 5 29,1 1 1,0-1-1,1 1 0,0-1 1,0 1-1,0-1 0,1 1 1,0-1-1,3 12 0,23 61 445,-16-52-311,5 13-30,-12-32-125,0 0 0,0 0 0,-1 1 0,0-1 0,-1 1 0,0 0 0,0 0 0,-1 0 0,0 0-1,0 0 1,-1 0 0,-2 10 0,1-11 1,0 1-1,-1-1 0,0-1 0,-1 1 0,0 0 1,0 0-1,-1-1 0,0 0 0,-8 13 1,7-15-26,1 0 1,-1-1 0,0 0 0,0 1 0,-1-2 0,1 1-1,-1 0 1,0-1 0,0 0 0,0-1 0,0 1 0,0-1 0,-7 1-1,-121 26 134,119-27-137,-1 0-1,1-2 1,-1 1-1,1-2 1,-1 0-1,-27-6 1,36 5 17,0-1 0,0 0 1,0-1-1,0 1 0,1-1 1,-1 0-1,-7-7 0,-37-38 344,35 30-244,1-1 1,0 0-1,2-1 1,0 0-1,-14-33 1,-36-119 319,44 115-315,-61-122 566,50 118-537,-3 1 145,-70-100 1,90 142-304,2 5-299,8 12-540,5 8-872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19.439"/>
    </inkml:context>
    <inkml:brush xml:id="br0">
      <inkml:brushProperty name="width" value="0.1" units="cm"/>
      <inkml:brushProperty name="height" value="0.1" units="cm"/>
      <inkml:brushProperty name="color" value="#004F8B"/>
    </inkml:brush>
  </inkml:definitions>
  <inkml:trace contextRef="#ctx0" brushRef="#br0">1 62 4992,'223'-4'478,"224"8"964,-97 11-992,-112-8-239,101-4 164,-63-3 125,266-6 479,-327 0-785,-62 1-144,121-1 7,135 3 76,-360 2-117,393 0 475,-129 5-491,43 0 0,-168-11 93,85-3 70,-80-13-117,-121 12 6,108-4-1,-141 15-139,1 1-1,0 2 1,-1 1-1,0 3 1,0 1 0,45 16-1,-60-16-6737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1.422"/>
    </inkml:context>
    <inkml:brush xml:id="br0">
      <inkml:brushProperty name="width" value="0.1" units="cm"/>
      <inkml:brushProperty name="height" value="0.1" units="cm"/>
      <inkml:brushProperty name="color" value="#004F8B"/>
    </inkml:brush>
  </inkml:definitions>
  <inkml:trace contextRef="#ctx0" brushRef="#br0">1 105 15104,'4'-2'0,"3"-5"0,11-5 0,11-6 0,-6 2 0,0 0 0,-2 1 0,-2 1-128,-1 10 128,0 4-256,-5 9 128,-1 7-512,-3 9 128,-3 11-128,-9 6 0,0-1-7936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3.298"/>
    </inkml:context>
    <inkml:brush xml:id="br0">
      <inkml:brushProperty name="width" value="0.1" units="cm"/>
      <inkml:brushProperty name="height" value="0.1" units="cm"/>
      <inkml:brushProperty name="color" value="#004F8B"/>
    </inkml:brush>
  </inkml:definitions>
  <inkml:trace contextRef="#ctx0" brushRef="#br0">1173 359 9088,'6'37'43,"-5"-34"39,0-3 37,0-19 255,-2 1-30,1 18-337,0 0 0,0 0 0,0 0 0,0 0 0,0 0 0,0 0 0,0 0 0,-1 0 0,1 0 0,0 0 0,0 0 0,0 0 0,0 0 0,0 1 0,0-1 0,0 0 0,0 0 1,0 0-1,0 0 0,0 0 0,0 0 0,0 0 0,0 0 0,-1 0 0,1 0 0,0 0 0,0 0 0,0 0 0,0 0 0,0 0 0,0 0 0,0 0 0,0 0 0,0 0 0,0 0 0,0 0 0,0 0 0,-1 0 0,1-1 0,0 1 0,0 0 0,0 0 0,0 0 0,0 0 0,0 0 0,0 0 0,0 0 0,0 0 0,0 0 0,0 0 0,0 0 0,0 0 0,0 0 0,0 0 0,0 0 0,0 0 0,0-1 0,0 1 0,0 0 0,0 0 1,0 0-1,0 0 0,0 0 0,0 0 0,-1 3 55,0 0 1,0 0 0,0 1-1,1-1 1,0 0-1,-1 1 1,2 4 0,0 14 77,1 0 0,2 0 0,0 0 0,8 23 0,34 84 211,-5-19-16,-40-106-318,0 0 0,0 0 0,0 0 0,-1 0 0,0 0 0,1 0 0,-1 0 0,-1 5 0,1-8-11,0 0 1,0 0-1,-1 1 1,1-1 0,0 0-1,-1 0 1,1 0 0,-1 0-1,1 0 1,-1 0-1,1 0 1,-1 0 0,0 0-1,0-1 1,1 1-1,-1 0 1,0 0 0,0 0-1,0-1 1,0 1 0,0-1-1,0 1 1,0 0-1,0-1 1,0 0 0,0 1-1,0-1 1,0 0 0,0 1-1,0-1 1,-1 0-1,1 0 1,0 0 0,-1 0-1,-9-1-2,0 0 0,0-1 0,0 0 0,1 0-1,-1-1 1,-12-6 0,-62-31-9,82 39 5,-35-20 0,0-3 0,-56-45 0,-62-66 0,155 134 0,-27-24 0,1 1 0,0-1 0,2-1 0,-27-35 0,51 60 0,0-1 0,0 1 0,0-1 0,0 0 0,0 0 0,0 1 0,0-1 0,1 0 0,-1 0 0,1 0 0,-1 0 0,1 0 0,0 0 0,0 0 0,0 0 0,0 0 0,0 0 0,0 0 0,0 0 0,1 1 0,-1-1 0,1 0 0,-1 0 0,1 0 0,0 0 0,0 0 0,0 1 0,0-1 0,0 0 0,0 1 0,0-1 0,1 1 0,2-3 0,4-3 0,0 1 0,0 0 0,1 0 0,0 1 0,11-5 0,-6 2 0,105-61 0,39-21 0,-121 72 0,-2-1 0,45-31 0,-166 102-235,-71 77 214,128-106 21,5-6 0,0 2 0,-39 42 0,61-58 0,-1 0 0,1 1 0,0-1 0,0 1 0,0-1 0,0 1 0,0 0 0,1 0 0,0 0 0,0 0 0,0 0 0,0 0 0,1 0 0,-1 0 0,1 0 0,0 0 0,0 0 0,1 0 0,-1 0 0,1 0 0,0 0 0,0 0 0,0 0 0,1 0 0,2 6 0,5 6 0,0 0 0,2 0 0,-1-1 0,20 21 0,4 6 0,-25-30 0,8 12 0,29 52 0,-46-76 0,0 1 0,1 0 0,-1 0 0,0-1 0,1 1 0,-1 0 0,0 0 0,0 0 0,1 0 0,-1-1 0,0 1 0,0 0 0,0 0 0,0 0 0,0 0 0,0 0 0,-1-1 0,1 1 0,0 0 0,0 0 0,-1 0 0,1-1 0,0 1 0,-1 0 0,1 0 0,-1 0 0,0 0 0,-1 0 0,1 0 0,0 0 0,-1 0 0,1 0 0,-1 0 0,1-1 0,-1 1 0,1 0 0,-1-1 0,1 0 0,-4 1 0,-2 0 0,0 0 0,0-1 0,-1 0 0,1 0 0,-9-2 0,-24-8 0,-74-29 0,60 19 0,-58-13 0,125 40 0,-1 0 0,0 1 0,17 14 0,-7-5 0,5 3 0,0 2 0,-1 0 0,-1 2 0,-2 1 0,34 45 0,-55-67 5,0-1 0,0 2 1,0-1-1,0 0 0,-1 0 1,0 0-1,1 1 0,-1-1 1,-1 1-1,1-1 0,0 1 1,-1-1-1,1 1 0,-1-1 1,0 1-1,-1-1 0,1 1 1,-2 6-1,1-7 2,0 0-1,-1 0 1,1 0 0,-1 0-1,0-1 1,0 1 0,0 0-1,0-1 1,-1 1 0,1-1-1,-1 0 1,1 0 0,-1 0-1,0 0 1,0 0 0,0 0-1,0-1 1,0 0 0,-5 2-1,-12 3-3,0-1-1,0 0 0,-1-2 0,1 0 1,-1-2-1,0 0 0,-28-3 0,4-2 92,0-3-1,-57-15 1,86 18-37,0 0 0,1-1 0,0 0-1,0-1 1,0-1 0,1-1 0,0 0 0,-21-16 0,16 8 7,1 0 0,1-2 0,1 0 0,0-1 0,1-1 0,1 0 0,-19-39 0,24 40 18,1-2 1,0 1-1,-4-22 1,10 32-466,0 1 0,1 0 0,0 0 0,1-1 1,-1 1-1,2 0 0,-1-1 0,2 1 0,2-15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3.651"/>
    </inkml:context>
    <inkml:brush xml:id="br0">
      <inkml:brushProperty name="width" value="0.1" units="cm"/>
      <inkml:brushProperty name="height" value="0.1" units="cm"/>
      <inkml:brushProperty name="color" value="#004F8B"/>
    </inkml:brush>
  </inkml:definitions>
  <inkml:trace contextRef="#ctx0" brushRef="#br0">0 1 13696,'3'7'0,"-1"2"0,1-4 128,-3-1 0,7 2 128,-1-4 128,-1 2-128,-2 4-256,-3-4 0,3-1-128,-3 2 0,1-4-512,-1 3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4.770"/>
    </inkml:context>
    <inkml:brush xml:id="br0">
      <inkml:brushProperty name="width" value="0.1" units="cm"/>
      <inkml:brushProperty name="height" value="0.1" units="cm"/>
      <inkml:brushProperty name="color" value="#004F8B"/>
    </inkml:brush>
  </inkml:definitions>
  <inkml:trace contextRef="#ctx0" brushRef="#br0">363 0 8832,'-1'2'14,"-1"-1"0,1 1 0,1 0 0,-1-1 0,0 1 0,0 0 0,0 0 0,1-1 0,-1 1 0,1 3 0,5-3 120,8-9-17,-12 7-75,0-1 0,0 0 0,0 1 0,1 0 0,-1-1 0,0 1 0,0 0 0,1 0 0,-1-1 0,0 1 0,1 0-1,-1 0 1,0 0 0,1 1 0,-1-1 0,0 0 0,0 0 0,1 1 0,-1-1 0,0 1 0,0-1 0,0 1 0,1 0 0,-1-1 0,0 1 0,0 0 0,0 0 0,0-1 0,0 1 0,0 0 0,1 2 0,4 4 67,-1 0 1,1 1-1,6 12 1,-6-10-14,3 4 5,-1-3 17,-1 1 1,0-1-1,-1 2 0,0-1 1,8 26-1,-14-36-100,0 0 0,0 1 1,0-1-1,0 0 0,0 0 0,0 0 1,-1 1-1,1-1 0,-1 0 0,0 0 0,0 0 1,0 0-1,0 0 0,0 0 0,0 0 1,0-1-1,-1 1 0,1 0 0,0 0 0,-1-1 1,0 1-1,1-1 0,-1 0 0,0 1 1,0-1-1,0 0 0,0 0 0,-2 1 0,-6 3 26,0-1 0,1-1-1,-1 1 1,-17 2 0,-19 1 62,-1-2 1,1-2 0,-1-2-1,-54-6 1,89 4-100,0-1 0,0-1 0,-21-7 0,15 4-270,12 4-107,-18-4-3526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5.206"/>
    </inkml:context>
    <inkml:brush xml:id="br0">
      <inkml:brushProperty name="width" value="0.1" units="cm"/>
      <inkml:brushProperty name="height" value="0.1" units="cm"/>
      <inkml:brushProperty name="color" value="#004F8B"/>
    </inkml:brush>
  </inkml:definitions>
  <inkml:trace contextRef="#ctx0" brushRef="#br0">0 0 13952,'15'0'0,"6"3"0,-2 0 0,2-1 0,3-2 0,1 0 0,-1 0 0,-2-2-128,-1 2 0,0-3-512,-5 3 0,1 0-896,-5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6.146"/>
    </inkml:context>
    <inkml:brush xml:id="br0">
      <inkml:brushProperty name="width" value="0.1" units="cm"/>
      <inkml:brushProperty name="height" value="0.1" units="cm"/>
      <inkml:brushProperty name="color" value="#004F8B"/>
    </inkml:brush>
  </inkml:definitions>
  <inkml:trace contextRef="#ctx0" brushRef="#br0">337 0 9472,'13'0'-31,"38"4"-194,-14 5 225,11-1 0,0 2 0,-1 2 0,89 36 0,-128-45 21,0 1 0,-1-1 1,0 1-1,0 1 0,7 5 1,-13-10-19,0 1 0,0 0 0,0-1 0,0 1 0,0 0 0,0 0 0,-1 0 0,1 0 0,0 0-1,0 0 1,-1 0 0,1 0 0,0 0 0,-1 0 0,1 0 0,-1 0 0,1 0 0,-1 1 0,0-1 0,0 0 0,1 0 0,-1 0 0,0 1 0,0-1 0,0 0 0,0 0 0,0 1 0,-1-1 0,1 0 0,0 0 0,-1 1 0,1-1 0,0 0 0,-1 0 0,1 0 0,-1 0 0,0 0 0,1 0 0,-1 0 0,0 0 0,0 0 0,-1 2 0,-3 0-6,1 0 0,-1 0 1,0 0-1,0 0 0,0-1 1,0 0-1,0 0 0,0 0 0,-1-1 1,1 0-1,-10 2 0,-9-1-28,-32-1-1,44-1 21,-63-3-58,0-3-1,1-4 1,-75-19 0,142 28 89,2 0 9,0 0 1,0 0-1,0-1 1,0 1-1,0-1 1,0 0-1,-8-5 1,12 6 98,4 10 234,1 1-229,-1 1 0,0 0 0,0 0 0,-2 0 0,1 1-1,-1-1 1,-1 0 0,-1 22 0,0-30-113,1 1 0,-1 0 0,0 0-1,0-1 1,0 1 0,-1-1 0,1 1 0,-1-1 0,0 1 0,0-1 0,0 0-1,0 0 1,-1 0 0,1 0 0,-1 0 0,1 0 0,-1-1 0,0 0 0,0 1 0,-1-1-1,1 0 1,0 0 0,-1-1 0,1 1 0,-1-1 0,1 0 0,-1 1 0,0-2-1,-7 2 1,4-2-112,1 0 0,-1-1-1,0 1 1,0-1 0,0-1-1,1 0 1,-1 0 0,1 0-1,-1 0 1,-7-5 0,3 2-855,-18-7-5517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6.586"/>
    </inkml:context>
    <inkml:brush xml:id="br0">
      <inkml:brushProperty name="width" value="0.1" units="cm"/>
      <inkml:brushProperty name="height" value="0.1" units="cm"/>
      <inkml:brushProperty name="color" value="#004F8B"/>
    </inkml:brush>
  </inkml:definitions>
  <inkml:trace contextRef="#ctx0" brushRef="#br0">6 1 12544,'-6'15'0,"7"-12"8,6-5 15,9-6 39,-14 7-49,0 0-12,0 0 1,1 0-1,-1 0 0,1 0 0,-1 0 0,1 1 0,-1-1 0,1 1 0,-1 0 0,1-1 1,0 1-1,-1 1 0,1-1 0,-1 0 0,5 1 0,12 7-3752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6.969"/>
    </inkml:context>
    <inkml:brush xml:id="br0">
      <inkml:brushProperty name="width" value="0.1" units="cm"/>
      <inkml:brushProperty name="height" value="0.1" units="cm"/>
      <inkml:brushProperty name="color" value="#004F8B"/>
    </inkml:brush>
  </inkml:definitions>
  <inkml:trace contextRef="#ctx0" brushRef="#br0">0 9 13056,'21'0'0,"18"0"0,-7-3 0,1 2-128,-5-2 128,-1 1-512,-6 2 128,-5 0-256,4 6 0,-1 2-6784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8.050"/>
    </inkml:context>
    <inkml:brush xml:id="br0">
      <inkml:brushProperty name="width" value="0.1" units="cm"/>
      <inkml:brushProperty name="height" value="0.1" units="cm"/>
      <inkml:brushProperty name="color" value="#004F8B"/>
    </inkml:brush>
  </inkml:definitions>
  <inkml:trace contextRef="#ctx0" brushRef="#br0">1307 408 8320,'-22'-82'300,"-20"-58"996,36 125-1162,-1-1 1,-1 1 0,0 1-1,-1 0 1,0 0 0,-19-22-1,-26-25 1168,53 60-1174,2 5-83,-1-1 0,1 1 1,0-1-1,0 1 0,0-1 1,2 5-1,2 4 22,30 97 134,-18-65-59,-3 1-1,-1 1 1,11 79 0,-24-119-142,1 1 0,-1-1 0,0 1 0,-1-1 0,0 0 0,0 1 0,0-1 0,0 0 0,-1 0 0,-3 7 0,3-9 0,-1 1 0,1-1 0,-1 0 0,-1 1 0,1-1 0,-1-1 0,1 1 0,-1 0 0,0-1 0,0 0 0,0 0 0,-7 3 0,3-2-12,0 0 0,0-1 0,0 0 0,-1-1 1,1 0-1,-1 0 0,0-1 0,0 0 0,1 0 1,-1-1-1,0 0 0,0-1 0,1 0 1,-1 0-1,0-1 0,1 0 0,-1-1 0,-8-3 1,4 1-16,0-1 1,0 0 0,0-1 0,1-1 0,0 0 0,0 0-1,1-1 1,0-1 0,0 0 0,-11-14 0,17 18-15,1-1 1,-1 0 0,1 1-1,0-1 1,1-1 0,-6-13 0,9 19 32,-1 0 1,1 0-1,-1-1 1,1 1 0,0 0-1,-1 0 1,1 0-1,0 0 1,1 0-1,-1 0 1,0 0 0,0 0-1,1-1 1,0 1-1,-1 0 1,1 0 0,0 0-1,0 1 1,0-1-1,0 0 1,0 0-1,0 0 1,1 1 0,-1-1-1,0 1 1,1-1-1,0 1 1,-1-1-1,1 1 1,3-2 0,1 0-1,0 0 0,1 1 0,-1 0 1,1 0-1,-1 1 0,1-1 0,0 1 0,-1 1 1,1-1-1,0 1 0,0 0 0,10 2 1,-2 0 1,0 1 1,0 1-1,-1 0 1,23 10 0,-28-10 2,-1 1 0,0-1 0,0 1 0,0 1 0,0-1 0,-1 1 1,0 1-1,-1-1 0,11 13 0,-15-16-1,0 0 0,1 1 1,-1-1-1,0 1 0,-1-1 0,1 1 0,-1 0 0,1-1 1,-1 1-1,0 0 0,-1 0 0,1 0 0,-1 0 0,1 0 1,-1 0-1,-1 0 0,1 0 0,0 0 0,-1 0 1,0 0-1,0 0 0,0-1 0,0 1 0,-1 0 0,-1 3 1,-4 4 3,0 0 0,-1-1 0,0-1 0,-1 1 0,0-1 0,0 0 0,-1-1 0,0 0 0,0-1 0,-1 0 0,0-1 0,0 0 0,-16 6 0,-13 3 0,-1-1 0,-69 13 0,41-13 3,-1-3 1,0-2-1,0-4 1,0-3-1,-104-10 1,157 6 64,1-1 1,0 0-1,-1-2 1,2 1-1,-1-2 1,-26-12-1,35 14-20,0-1-1,0 1 1,0-1-1,1-1 0,0 1 1,0-1-1,0 0 0,0 0 1,1 0-1,0-1 0,1 0 1,0 0-1,0 0 1,0-1-1,-4-12 0,-2-14-18,1-1-1,2-1 1,2 1-1,1-1 0,1-71 1,3 106-116,0-1 0,0 1-1,1 0 1,-1 0 0,0 0 0,1 0 0,-1 0 0,0-1-1,1 1 1,0 0 0,-1 0 0,1 0 0,-1 0 0,1 0 0,0 1-1,0-1 1,0 0 0,-1 0 0,1 0 0,0 1 0,0-1-1,0 0 1,0 1 0,0-1 0,0 1 0,1-1 0,-1 1-1,0 0 1,0-1 0,0 1 0,0 0 0,0 0 0,1 0-1,0 0 1,17-5-6867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8.421"/>
    </inkml:context>
    <inkml:brush xml:id="br0">
      <inkml:brushProperty name="width" value="0.1" units="cm"/>
      <inkml:brushProperty name="height" value="0.1" units="cm"/>
      <inkml:brushProperty name="color" value="#004F8B"/>
    </inkml:brush>
  </inkml:definitions>
  <inkml:trace contextRef="#ctx0" brushRef="#br0">10 0 15232,'-5'3'0,"1"2"0,16-5 0,-8 0 0,4 0-128,-4 0 128,1 0-896,1 0-1280,-5 9 896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1.356"/>
    </inkml:context>
    <inkml:brush xml:id="br0">
      <inkml:brushProperty name="width" value="0.1" units="cm"/>
      <inkml:brushProperty name="height" value="0.1" units="cm"/>
      <inkml:brushProperty name="color" value="#004F8B"/>
    </inkml:brush>
  </inkml:definitions>
  <inkml:trace contextRef="#ctx0" brushRef="#br0">1 11 4736,'4'-3'0,"4"2"128,-4-5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9.593"/>
    </inkml:context>
    <inkml:brush xml:id="br0">
      <inkml:brushProperty name="width" value="0.1" units="cm"/>
      <inkml:brushProperty name="height" value="0.1" units="cm"/>
      <inkml:brushProperty name="color" value="#004F8B"/>
    </inkml:brush>
  </inkml:definitions>
  <inkml:trace contextRef="#ctx0" brushRef="#br0">12 1 10496,'0'0'15,"0"1"0,0 0 0,0-1 1,0 1-1,0-1 0,0 1 0,0-1 0,0 1 1,0-1-1,0 1 0,0 0 0,0-1 0,0 1 1,-1-1-1,1 1 0,0-1 0,0 1 0,-1-1 1,1 1-1,0-1 0,-1 0 0,1 1 0,0-1 1,-1 1-1,1-1 0,-1 1 0,0-1 1,1-1-1,0 1 0,-1 0 1,1 0-1,0-1 0,-1 1 1,1 0-1,0 0 1,-1-1-1,1 1 0,0 0 1,0-1-1,-1 1 0,1 0 1,0-1-1,0 1 0,0 0 1,0-1-1,-1 1 0,1-1 1,0 1-1,0 0 0,0-1 1,0 1-1,0-1 1,0 1-1,0 0 0,0-1 1,0 1-1,0-1 0,0 1 1,0-1-1,0 0 198,0 18 150,1 24-274,1 0 0,2-1 0,2 1 0,2-1-1,17 55 1,-23-89-78,3 9 68,0 1 0,-2 0 0,0 0 0,1 23 0,-4-39-87,0 1 0,0-1 1,0 0-1,0 1 0,0-1 1,0 1-1,0-1 1,0 0-1,0 1 0,0-1 1,0 1-1,-1-1 0,1 0 1,0 1-1,0-1 1,0 0-1,-1 1 0,1-1 1,0 0-1,-1 0 1,1 1-1,0-1 0,0 0 1,-1 0-1,1 1 0,-1-1 1,1 0-1,0 0 1,-1 0-1,1 0 0,0 1 1,-1-1-1,0 0 0,-15-1-1331,8 1-134,-8 0-5055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50.755"/>
    </inkml:context>
    <inkml:brush xml:id="br0">
      <inkml:brushProperty name="width" value="0.1" units="cm"/>
      <inkml:brushProperty name="height" value="0.1" units="cm"/>
      <inkml:brushProperty name="color" value="#004F8B"/>
    </inkml:brush>
  </inkml:definitions>
  <inkml:trace contextRef="#ctx0" brushRef="#br0">660 1 9856,'0'4'0,"0"1"0,1 0 0,-1-1 0,1 1 0,0-1 0,0 1 0,1-1 0,-1 1 0,1-1 0,0 0 0,0 0 0,1 1 0,-1-2 0,6 8 0,30 55 0,-10-16 0,-16-31 0,-1 0 0,-1 0 0,-1 1 0,-1 0 0,-1 1 0,0-1 0,5 34 0,-12-53 1,0 1 0,1-1-1,-1 1 1,-1-1 0,1 1 0,0-1 0,0 0 0,0 1 0,-1-1 0,1 1 0,-1-1 0,1 0 0,-1 1-1,1-1 1,-1 0 0,0 1 0,0-1 0,0 0 0,0 0 0,0 0 0,-1 2 0,-1-1 3,1-1 0,-1 1 1,0-1-1,1 1 1,-1-1-1,0 0 1,0 0-1,0 0 0,-6 1 1,-1-1 5,-1 0 1,1-1 0,-1 0-1,1-1 1,-12-1 0,5-2-3,-1 0 0,1-1 1,1 0-1,-1-2 1,1 0-1,-28-17 0,20 9 15,1-2 0,0 0-1,-29-31 1,22 21 73,-18-21 427,44 40-3,10 7-249,12 10 68,-15-6-309,1 1 0,-1-1 0,0 1 0,0 0-1,0 0 1,0 0 0,-1 0 0,1 1 0,-1-1-1,0 0 1,0 1 0,-1 0 0,0-1 0,0 1-1,0 0 1,1 8 0,-2-9-10,1 1 1,-1-1 0,0 0-1,0 1 1,-1-1-1,0 0 1,1 1-1,-1-1 1,0 0-1,-1 0 1,1 0-1,-1 0 1,0 0-1,0 0 1,0 0-1,-1 0 1,1-1 0,-1 1-1,-3 3 1,0-3-21,0 0 0,0-1 0,0 1 0,0-1 0,-1-1 0,1 1 0,-1-1 0,0 0 0,-7 1 0,-9 1 0,-34 2 0,46-6 0,0 0 0,-1-1 0,1 0 0,0 0 0,0-1 0,0-1 0,0 0 0,0 0 0,1-1 0,-1-1 0,1 0 0,0 0 0,0-1 0,1 0 0,0 0 0,0-1 0,0 0 0,1-1 0,0 0 0,-12-16 0,17 19 0,0 0 0,0-1 0,1 1 0,0-1 0,0 1 0,-2-9 0,4 12 0,-1 1 0,1-1 0,0 0 0,0 1 0,0-1 0,0 1 0,0-1 0,0 0 0,0 1 0,0-1 0,0 1 0,1-1 0,-1 0 0,1 1 0,-1-1 0,1 1 0,0 0 0,-1-1 0,1 1 0,0-1 0,0 1 0,0 0 0,0 0 0,0-1 0,0 1 0,1 0 0,1-1 0,2-1 0,-1 1 0,1 0 0,0 0 0,0 0 0,1 1 0,-1-1 0,0 1 0,0 1 0,1-1 0,-1 1 0,0 0 0,1 0 0,-1 0 0,9 2 0,-6 0 0,1 1 0,-1-1 0,0 2 0,0-1 0,-1 1 0,1 0 0,-1 0 0,13 10 0,-12-7 0,1 1 0,-1-1 0,0 2 0,-1-1 0,0 1 0,0 0 0,-1 0 0,0 1 0,0 0 0,-1 0 0,-1 0 0,0 1 0,0-1 0,3 19 0,-5-17-19,-1 1 1,0-1-1,-1 1 1,0-1-1,-1 1 1,-1-1 0,0 1-1,0-1 1,-2 0-1,1 0 1,-1 0 0,-1 0-1,0-1 1,-1 0-1,0 0 1,-1 0-1,0-1 1,-1 0 0,0 0-1,0-1 1,-16 14-1,20-19-273,-1-1 0,0 0 0,1 0-1,-1 0 1,0-1 0,0 1-1,-1-1 1,1-1 0,-6 2 0,-22 7-5852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51.125"/>
    </inkml:context>
    <inkml:brush xml:id="br0">
      <inkml:brushProperty name="width" value="0.1" units="cm"/>
      <inkml:brushProperty name="height" value="0.1" units="cm"/>
      <inkml:brushProperty name="color" value="#004F8B"/>
    </inkml:brush>
  </inkml:definitions>
  <inkml:trace contextRef="#ctx0" brushRef="#br0">17 13 15360,'-8'-5'0,"0"-2"0,9 13 0,11 4 0,-2 5 0,4 1-128,-5-4 0,-2 0-896,1-6 0,-1-1 384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51.810"/>
    </inkml:context>
    <inkml:brush xml:id="br0">
      <inkml:brushProperty name="width" value="0.1" units="cm"/>
      <inkml:brushProperty name="height" value="0.1" units="cm"/>
      <inkml:brushProperty name="color" value="#004F8B"/>
    </inkml:brush>
  </inkml:definitions>
  <inkml:trace contextRef="#ctx0" brushRef="#br0">1 1 10880,'11'8'0,"-10"-7"0,0 0 0,0 0 0,0 0 0,0 0 0,0 0 0,0 0 0,1-1 0,-1 1 0,0-1 0,0 1 0,0-1 0,1 1 0,-1-1 0,0 1 0,1-1 0,-1 0 0,0 0 0,1 0 0,-1 0 0,0 0 0,1 0 0,-1 0 0,3-1 0,4-1 0,0 1 0,1 0 0,-1 0 0,0 1 0,1 0 0,-1 0 0,0 1 0,1 0 0,-1 1 0,14 3 0,4 4 0,47 21 0,-63-25 11,-1 0 0,1 0 0,-1 1 1,-1 0-1,1 0 0,-1 1 0,0 0 1,7 9-1,-12-13-7,-1-1 1,0 1-1,-1 0 0,1 0 1,0-1-1,-1 1 0,1 0 0,-1 0 1,0 1-1,0-1 0,-1 0 1,1 0-1,0 0 0,-1 1 1,0-1-1,0 0 0,0 0 0,0 1 1,0-1-1,-1 0 0,1 0 1,-1 1-1,0-1 0,0 0 1,0 0-1,-1 0 0,1 0 0,-1 0 1,1 0-1,-3 2 0,-1 2 11,-1-1 0,1 1-1,-1-1 1,-1-1 0,1 1 0,-1-1-1,1 0 1,-2 0 0,1-1 0,0 0-1,-1-1 1,-12 5 0,-6 0-425,0-2 1,-42 6-1,28-6-942,-12 3-4301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52.365"/>
    </inkml:context>
    <inkml:brush xml:id="br0">
      <inkml:brushProperty name="width" value="0.1" units="cm"/>
      <inkml:brushProperty name="height" value="0.1" units="cm"/>
      <inkml:brushProperty name="color" value="#004F8B"/>
    </inkml:brush>
  </inkml:definitions>
  <inkml:trace contextRef="#ctx0" brushRef="#br0">580 147 10368,'1'3'0,"0"-3"0,-1 1 0,1 0 0,-1-1 0,0 1 0,1 0 0,-1-1 0,0 1 0,1 0 0,-1 0 0,0-1 0,0 1 0,0 0 0,1 0 0,-1 0 0,0-1 0,0 1 0,0 0 0,0 0 0,-1 0 0,1-1 0,0 1 0,0 0 0,0 0 0,-1-1 0,1 1 0,0 0 0,-1 0 0,1-1 0,0 1 0,-1 0 0,1-1 0,-1 1 0,1-1 0,-1 1 0,0 0 0,1-1 0,-1 1 0,1-1 0,-1 0 0,0 1 0,1-1 0,-1 1 0,0-1 0,0 0 0,1 0 0,-1 1 0,0-1 0,-1 0 0,-24 12-2,7-4 3,0 1 0,-19 13 1,33-19-4,1 0 0,0 0 1,-1 1-1,1-1 0,1 1 1,-1 0-1,1 0 0,-1 0 1,1 1-1,0-1 0,1 1 1,-1-1-1,-2 9 0,5-11-2,0 0-1,0-1 0,0 1 0,0 0 0,0 0 0,1 0 1,-1 0-1,1-1 0,-1 1 0,1 0 0,0 0 0,0-1 1,0 1-1,-1 0 0,2-1 0,-1 1 0,0-1 0,0 0 0,0 1 1,1-1-1,-1 0 0,1 0 0,2 2 0,42 28 19,-43-29-18,200 103 4,-88-47 0,-113-58 0,0 1 0,0 0 0,0 0 0,-1 0 0,1 0 0,0 1 0,-1-1 0,1 0 0,-1 1 0,1-1 0,1 3 0,-3-3 0,0-1 0,0 0 0,0 0 0,0 1 0,0-1 0,0 0 0,0 0 0,0 1 0,0-1 0,0 0 0,0 0 0,0 1 0,0-1 0,0 0 0,0 0 0,0 1 0,0-1 0,-1 0 0,1 0 0,0 1 0,0-1 0,0 0 0,0 0 0,-1 0 0,1 1 0,0-1 0,0 0 0,0 0 0,-1 0 0,1 1 0,-17 4 0,-9 0 78,0-1 1,0-2 0,0-1 0,-1-1 0,1-1-1,0-1 1,0-1 0,0-2 0,0-1-1,1 0 1,0-2 0,-29-13 0,19 6 58,1-1 1,1-2 0,0-2 0,1-1 0,-52-44-1,63 45-67,0-1 0,1-1 0,1-1 0,1 0 0,1-2 0,1 0 0,-24-53 0,37 73-195,1-1 0,-1 0-1,1 1 1,1-1 0,-1 0-1,1 0 1,0 0 0,0 0-1,1 0 1,0 0 0,0 0-1,0 0 1,1 0 0,0 0-1,3-11 1,3-4-7064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53.105"/>
    </inkml:context>
    <inkml:brush xml:id="br0">
      <inkml:brushProperty name="width" value="0.1" units="cm"/>
      <inkml:brushProperty name="height" value="0.1" units="cm"/>
      <inkml:brushProperty name="color" value="#004F8B"/>
    </inkml:brush>
  </inkml:definitions>
  <inkml:trace contextRef="#ctx0" brushRef="#br0">16 72 11392,'0'0'-1,"0"0"1,0 0 0,0 0 0,1 0 0,-1 0 0,0 0-1,0 0 1,0 0 0,0 0 0,0 0 0,0 0 0,0 0-1,1 0 1,-1 0 0,0 0 0,0 0 0,0 0-1,0 0 1,0 1 0,0-1 0,0 0 0,0 0 0,0 0-1,0 0 1,0 0 0,1 0 0,-1 0 0,0 0-1,0 1 1,0-1 0,0 0 0,0 0 0,0 0 0,0 0-1,0 0 1,0 0 0,0 0 0,0 1 0,0-1 0,0 0-1,0 0 1,0 0 0,0 0 0,0 0 0,0 0-1,0 0 1,-1 0 0,1 1 0,0-1 0,0 0 0,0 0-1,0 0 1,0 0 0,0 0 0,0 0 0,0 0-1,0 0 1,0 0 0,0 0 0,-1 1 0,1-1 0,0 0-1,19 1 50,26-5 170,40-10 165,-54 7-164,-1 2 1,46-1-1,-57 6-67,-32 1 17,-19 0-109,-16 2-13,-8 2 109,-100-6 1,139-1-158,29 2 0,21 0 0,89-22 281,-83 13-979,0 2 0,73-4-1,-78 11-7215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54.100"/>
    </inkml:context>
    <inkml:brush xml:id="br0">
      <inkml:brushProperty name="width" value="0.1" units="cm"/>
      <inkml:brushProperty name="height" value="0.1" units="cm"/>
      <inkml:brushProperty name="color" value="#004F8B"/>
    </inkml:brush>
  </inkml:definitions>
  <inkml:trace contextRef="#ctx0" brushRef="#br0">644 1 6272,'0'2'0,"1"-1"0,-1 1 0,1 0-1,-1 0 1,0 0 0,0 0 0,0-1 0,0 1 0,0 0 0,0 0 0,0 0 0,-1 0 0,1-1 0,-1 1 0,1 0-1,-1 0 1,-1 1 0,0 2 14,-1 0 0,0 0 0,-1-1 0,1 1 1,-8 6-1,-4 3 129,-1-1 0,-24 15 0,23-17 12,-1 0 1,-1-1-1,0-1 0,0 0 1,0-2-1,-29 7 1,35-11-92,1-1 0,-1-1 0,1 0 0,-1 0 0,0-2 0,1 1 0,-1-2 0,1 1 0,-1-2 0,1 0 0,0 0 0,-13-6 0,-3-4 192,1-2 0,0-1 0,1-2 0,1 0 0,-30-29 0,54 46-315,0 1-22,0-1 0,1 0 0,-1 0 0,0 1 0,1-1 1,-1 1-1,0-1 0,0 1 0,0-1 0,1 1 0,-1-1 0,0 1 0,0 0 0,0-1 0,0 1 0,0 0 0,0 0 0,0 0 0,0 0 1,0-1-1,0 2 0,-1-1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58.340"/>
    </inkml:context>
    <inkml:brush xml:id="br0">
      <inkml:brushProperty name="width" value="0.1" units="cm"/>
      <inkml:brushProperty name="height" value="0.1" units="cm"/>
      <inkml:brushProperty name="color" value="#004F8B"/>
    </inkml:brush>
  </inkml:definitions>
  <inkml:trace contextRef="#ctx0" brushRef="#br0">1 0 11008,'0'0'128,"7"2"0,65 9 229,1-3 1,84-1 0,-85-7-33,-1 4 0,126 24 0,-136-18-635,-35-8-2666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58.686"/>
    </inkml:context>
    <inkml:brush xml:id="br0">
      <inkml:brushProperty name="width" value="0.1" units="cm"/>
      <inkml:brushProperty name="height" value="0.1" units="cm"/>
      <inkml:brushProperty name="color" value="#004F8B"/>
    </inkml:brush>
  </inkml:definitions>
  <inkml:trace contextRef="#ctx0" brushRef="#br0">1 1 13056,'9'0'0,"6"0"0,6 7 0,10 2 0,9-1 0,9-2 0,3-3 0,3-3 0,-1 4 0,4 1 0,-9-2 0,-1-2-128,-3-1 0,-2 0-384,-3-1 0,0-2-7808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59.078"/>
    </inkml:context>
    <inkml:brush xml:id="br0">
      <inkml:brushProperty name="width" value="0.1" units="cm"/>
      <inkml:brushProperty name="height" value="0.1" units="cm"/>
      <inkml:brushProperty name="color" value="#004F8B"/>
    </inkml:brush>
  </inkml:definitions>
  <inkml:trace contextRef="#ctx0" brushRef="#br0">1 1 12032,'0'6'-7,"0"0"0,0 0 0,1 0 1,0 0-1,0 0 0,0 0 0,1 0 1,0 0-1,0 0 0,1 0 1,-1-1-1,1 1 0,0-1 0,1 0 1,-1 0-1,1 0 0,0 0 0,9 7 1,35 31 6,70 47 0,-70-56 0,82 76 0,-121-100 0,0 0 0,0 0 0,-1 0 0,0 1 0,-1 1 0,10 19 0,-15-26 0,0 0 0,0 1 0,-1 0 0,1-1 0,-1 1 0,-1 0 0,1-1 0,-1 1 0,0 0 0,0 0 0,-1 0 0,1-1 0,-1 1 0,-1 0 0,1-1 0,-1 1 0,-3 7 0,-3 3 2,-1-1 1,0 0 0,-1-1-1,-1 0 1,0-1 0,-1 0-1,-22 20 1,4-9-679,-2 0 1,-47 26-1,51-34-5894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1.922"/>
    </inkml:context>
    <inkml:brush xml:id="br0">
      <inkml:brushProperty name="width" value="0.1" units="cm"/>
      <inkml:brushProperty name="height" value="0.1" units="cm"/>
      <inkml:brushProperty name="color" value="#004F8B"/>
    </inkml:brush>
  </inkml:definitions>
  <inkml:trace contextRef="#ctx0" brushRef="#br0">1 28 5376,'2'1'33,"1"-1"1,-1 1 0,1 0-1,0-1 1,0 1-1,-1-1 1,1 0 0,0 0-1,-1 0 1,1 0-1,0 0 1,0-1-1,-1 1 1,1-1 0,0 0-1,2-1 1,7-1 56,39-6 509,60-4 0,-95 12-562,0 1 1,0 0-1,0 2 1,0-1 0,0 2-1,-1 0 1,1 1-1,18 8 1,-29-11-11,-1 1-1,0 0 1,0 0-1,0 1 1,-1-1-1,1 1 1,0 0-1,-1 0 1,0 0 0,1 0-1,-1 0 1,-1 1-1,1-1 1,0 1-1,-1 0 1,0 0-1,0 0 1,0 0-1,0 0 1,2 9 0,-4-8-4,1 0 1,-1 1-1,0-1 1,0 0-1,-1 0 1,1 0-1,-1 1 1,0-1-1,-1 0 1,1 0 0,-1 0-1,0-1 1,0 1-1,-1 0 1,1-1-1,-1 1 1,-6 7-1,0-2-4,1-1-1,-2 0 0,1 0 1,-1-1-1,0 0 0,-15 8 1,18-12 87,0 0 1,-1 0-1,1-1 1,-1 0 0,0 0-1,0-1 1,0 0 0,0-1-1,0 1 1,-17-1 0,21-2 12,-1 1 0,0-1 0,0 0 0,1-1 0,-9-3 1,11 4-41,0 1 1,0-1 0,1 0-1,-1 0 1,0 0 0,1 0-1,-1-1 1,0 1 0,1 0-1,-1-1 1,1 1 0,0-1-1,-1 1 1,1-1 0,0 0-1,-1-2 1,2 3-76,0 0-1,0 1 1,0-1 0,0 0-1,1 1 1,-1-1 0,0 0 0,0 1-1,1-1 1,-1 0 0,0 1-1,1-1 1,-1 1 0,1-1 0,-1 1-1,1-1 1,-1 1 0,1-1-1,-1 1 1,1-1 0,0 1-1,-1 0 1,1-1 0,-1 1 0,1 0-1,0-1 1,-1 1 0,1 0-1,0 0 1,-1 0 0,1 0-1,0 0 1,0-1 0,-1 1 0,2 1-1,28-4-29,-15 4 12,1 0 0,-1 1 0,0 1 0,28 9 0,57 26-151,-89-33 131,0 0 0,-1 0 0,1 1-1,-1 0 1,-1 1 0,1 0 0,-1 1 0,13 13 0,-19-17 29,1 0 1,-2 1 0,1-1 0,0 0-1,-1 1 1,0-1 0,0 1 0,0 0-1,-1 0 1,1 0 0,-1 0-1,0 0 1,-1 0 0,1 0 0,-1 0-1,0 0 1,0 0 0,-1 0 0,1 1-1,-1-1 1,0 0 0,-3 6 0,1-2 5,-2 1 1,1-1-1,-1 0 1,-1 0-1,1-1 1,-2 0 0,1 0-1,-1 0 1,0-1-1,0 1 1,-1-2-1,0 1 1,0-1 0,-14 7-1,-7 3 63,-1-2-1,0 0 1,-37 10-1,54-20-60,0 0 0,0-1 0,0 0 0,0-1-1,-1-1 1,1 0 0,0 0 0,-1-2 0,-23-3 0,26 2-606,0-1 0,0 0 0,1-1 0,-12-5-1,4 0-5006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0.261"/>
    </inkml:context>
    <inkml:brush xml:id="br0">
      <inkml:brushProperty name="width" value="0.1" units="cm"/>
      <inkml:brushProperty name="height" value="0.1" units="cm"/>
      <inkml:brushProperty name="color" value="#004F8B"/>
    </inkml:brush>
  </inkml:definitions>
  <inkml:trace contextRef="#ctx0" brushRef="#br0">660 32 2176,'-12'14'1015,"5"-22"1111,6 6-1953,0 0 1,0 0-1,-1 1 1,1-1 0,0 0-1,-1 0 1,1 1-1,-1-1 1,0 0-1,0 1 1,1 0 0,-4-2-1,-2 0-47,0 0 0,-1 1-1,1 0 1,0 1 0,-1-1 0,1 1-1,-1 1 1,0 0 0,1 0 0,-13 1 0,-5 3 184,-47 11 1,59-11-239,0 0 0,0 1 0,0 1 0,-19 10 0,29-14-55,0 0-1,0 1 1,0-1 0,0 0-1,1 1 1,-1 0-1,1 0 1,-1 0-1,-2 5 1,4-6-12,0 0 1,0 0-1,1 0 1,-1-1-1,1 1 1,-1 0-1,1 0 0,0 0 1,0 0-1,0 0 1,0 0-1,0 0 1,0 0-1,1-1 1,-1 1-1,1 0 1,-1 0-1,1 0 0,-1 0 1,2 1-1,9 14-2,0-1 0,0-1 0,2 0 0,0-1-1,1 0 1,18 15 0,-3-3-1,-22-19 1,21 18 92,-1 2 0,-2 1 0,25 35 1,-49-62-82,0 1 0,0-1 0,0 0 0,-1 1 0,1-1 0,0 1 0,-1 0 0,1-1 0,-1 1 0,1-1 0,-1 1 0,0 0 0,0-1 0,0 1 0,0 0 0,0-1 0,0 1 0,0 0 0,0-1 0,-1 1 0,0 2 0,0-1 4,-1-1-1,1 0 0,-1 1 0,0-1 0,1 0 0,-1 0 0,0 0 1,0 0-1,-1 0 0,1 0 0,-5 2 0,-3 2 25,0-1 1,-1-1-1,0 1 0,0-2 0,-15 4 1,-16 0-1,-1-2 1,0-1 0,0-2-1,0-3 1,0-1 0,0-2-1,-49-11 1,79 12-527,1 0 1,0-1-1,0 0 1,1-1-1,-22-11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1.235"/>
    </inkml:context>
    <inkml:brush xml:id="br0">
      <inkml:brushProperty name="width" value="0.1" units="cm"/>
      <inkml:brushProperty name="height" value="0.1" units="cm"/>
      <inkml:brushProperty name="color" value="#004F8B"/>
    </inkml:brush>
  </inkml:definitions>
  <inkml:trace contextRef="#ctx0" brushRef="#br0">18 95 13440,'11'8'0,"-8"-5"0,-1-1 0,1 1 0,0-1 0,0 0 0,1 0 0,4 2 0,-2-4 0,-5 0 0,1 1 0,0-1 0,-1 1 0,1-1 0,-1 1 0,1 0 0,-1 0 0,1-1 0,-1 1 0,0 0 0,1 0 0,-1 0 0,0 1 0,0-1 0,0 0 0,0 0 0,0 1 0,0-1 0,1 3 0,1 0 0,8 9 0,-1 0 0,-1 0 0,0 1 0,-1 0 0,-1 1 0,0-1 0,-1 1 0,-1 1 0,6 23 0,-3-6 0,-9-33 0,1 0 1,0 0 0,0 0 0,0 0 0,0 0 0,0 0 0,0 0 0,-1-1 0,1 1-1,0 0 1,0 0 0,0 0 0,0 0 0,0 0 0,-1 0 0,1 0 0,0 0 0,0 0-1,0 0 1,0 0 0,-1 0 0,1 0 0,0 0 0,0 0 0,0 0 0,0 0 0,0 0-1,-1 0 1,1 0 0,0 0 0,0 0 0,0 1 0,0-1 0,0 0 0,-1 0 0,1 0-1,0 0 1,0 0 0,0 0 0,0 0 0,0 0 0,0 1 0,0-1 0,0 0 0,-1 0-1,1 0 1,0 0 0,0 0 0,0 1 0,0-1 0,0 0 0,0 0 0,0 0 0,0 0-1,0 1 1,0-1 0,0 0 0,0 0 0,0 0 0,0 0 0,0 0 0,0 1 0,0-1-1,0 0 1,1 0 0,-7-6 90,5 4-88,0 0 1,0-1-1,0 1 0,0 0 1,1-1-1,-1 1 1,1-1-1,-1 1 0,1-1 1,0 0-1,0 1 0,0-1 1,0 1-1,1-1 0,-1 1 1,1-1-1,0-2 1,17-43 38,-13 37-38,-1 2-4,1-1 0,1 2 0,0-1 0,0 1 0,0 0 0,1 0 0,10-8 0,-7 6 0,0-1 0,13-19 0,-21 27 15,0-1 0,0 1 1,-1-1-1,0 1 0,0-1 1,0 0-1,0 1 0,-1-1 1,1 0-1,-1 0 1,0 1-1,0-1 0,0 0 1,0 0-1,-1 1 0,0-1 1,0 0-1,0 1 0,0-1 1,0 1-1,-1-1 0,1 1 1,-1-1-1,-3-4 1,3 7-9,1 0 1,0-1 0,0 1 0,-1 0 0,1 0 0,-1 0-1,1 0 1,-1 0 0,1 1 0,-1-1 0,1 0 0,-1 1-1,0-1 1,0 1 0,1-1 0,-1 1 0,0 0 0,1 0-1,-1 0 1,0 0 0,0 0 0,1 0 0,-1 0 0,0 1-1,0-1 1,1 0 0,-1 1 0,-2 1 0,-7 2 21,1 0 1,0 1-1,-12 8 0,17-10-11,-12 7 13,1 1 0,0 1-1,0 1 1,1 0-1,1 0 1,1 2 0,-16 20-1,24-29-16,0 1-1,1 0 0,0 0 1,0 1-1,0-1 0,1 1 1,0-1-1,1 1 0,0 0 1,0 1-1,0-1 0,1 0 1,0 0-1,1 0 1,0 1-1,0-1 0,1 0 1,0 1-1,4 13 0,-3-18-12,0 0 1,0 1-1,0-1 0,1 0 0,0-1 0,-1 1 1,1 0-1,1-1 0,-1 1 0,0-1 1,1 0-1,0 0 0,0-1 0,0 1 0,0-1 1,0 0-1,0 0 0,0 0 0,1 0 0,-1-1 1,10 2-1,-1 0-2,0-1 0,0-1 1,0 0-1,1 0 0,-1-2 0,22-2 1,-16-1 0,0-1 0,-1-1 0,0 0 0,0-1 0,0-1 0,-1-1 0,0-1 0,16-11 0,5-7 0,-1-2 0,35-36 0,-58 53 0,0-1 0,-1 0 0,-1-1 0,-1 0 0,0-1 0,-1-1 0,16-33 0,-30 66-15,1 0 0,1 0 1,0-1-1,1 1 0,0 0 1,2 0-1,2 18 0,-1-10-21,2-1 0,1 1-1,0-1 1,18 44 0,-20-59-13,0-1-1,1 0 1,0 0 0,1 0-1,0 0 1,0-1 0,8 9-1,-11-14 39,0 1-1,0 0 1,-1-1 0,1 0-1,1 1 1,-1-1-1,0 0 1,0 0 0,0 0-1,1 0 1,-1-1-1,0 1 1,1 0 0,-1-1-1,1 0 1,-1 0-1,1 0 1,-1 0 0,0 0-1,1 0 1,-1 0-1,1-1 1,-1 1 0,0-1-1,1 0 1,-1 0-1,0 0 1,4-2 0,21-14 11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1.815"/>
    </inkml:context>
    <inkml:brush xml:id="br0">
      <inkml:brushProperty name="width" value="0.1" units="cm"/>
      <inkml:brushProperty name="height" value="0.1" units="cm"/>
      <inkml:brushProperty name="color" value="#004F8B"/>
    </inkml:brush>
  </inkml:definitions>
  <inkml:trace contextRef="#ctx0" brushRef="#br0">1 127 12800,'0'0'0,"0"0"0,0 0 0,0-1 0,0 1 0,0 0 0,0 0 0,0 0 0,0 0 0,0 0 0,1 0 0,-1 0 0,0 0 0,0 0 0,0 0 0,0 0 0,0 0 0,0 0 0,0 0 0,0 0 0,0 0 0,0 0 0,1 0 0,-1 0 0,0 0 0,0 0 0,0 0 0,0 0 0,0 0 0,0 0 0,0 0 0,0 1 0,0-1 0,0 0 0,0 0 0,0 0 0,0 0 0,1 0 0,-1 0 0,0 0 0,0 0 0,0 0 0,0 0 0,0 0 0,0 0 0,0 0 0,0 1 0,0-1 0,0 0 0,0 0 0,0 0 0,0 0 0,0 0 0,0 0 0,0 0 0,0 0 0,0 0 0,0 0 0,0 1 0,0-1 0,0 0 0,0 0 0,0 0 0,0 0 0,0 0 0,0 0 0,0 0 0,0 0 0,0 0 0,-1 0 0,7-8 0,5-14 0,-4 4 0,0 0 0,2 0 0,13-22 0,-22 40 0,0 0 0,0 0 0,0-1 0,1 1 0,-1 0 0,0-1 0,0 1 0,0 0 0,1 0 0,-1-1 0,0 1 0,0 0 0,1 0 0,-1 0 0,0-1 0,1 1 0,-1 0 0,0 0 0,1 0 0,-1 0 0,0 0 0,1 0 0,-1 0 0,0-1 0,1 1 0,-1 0 0,0 0 0,1 0 0,-1 0 0,0 1 0,1-1 0,-1 0 0,0 0 0,1 0 0,10 12 0,5 24 0,-13-29 0,7 14-80,-6-13-264,0-1 0,-1 1-1,0 0 1,0 0 0,-1 0-1,0 0 1,0 0-1,1 13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2.954"/>
    </inkml:context>
    <inkml:brush xml:id="br0">
      <inkml:brushProperty name="width" value="0.1" units="cm"/>
      <inkml:brushProperty name="height" value="0.1" units="cm"/>
      <inkml:brushProperty name="color" value="#004F8B"/>
    </inkml:brush>
  </inkml:definitions>
  <inkml:trace contextRef="#ctx0" brushRef="#br0">8 390 10368,'0'0'0,"0"1"0,0-1 1,-1 0-1,1 0 0,0 0 1,0 0-1,-1 0 1,1 0-1,0 0 0,0 0 1,-1 0-1,1 0 0,0-1 1,0 1-1,-1 0 0,1 0 1,0 0-1,0 0 0,-1 0 1,1 0-1,0 0 1,0-1-1,0 1 0,-1 0 1,1 0-1,0 0 0,0 0 1,0-1-1,0 1 0,-1 0 1,1 0-1,0-1 0,0 1 1,0 0-1,0 0 1,0-1-1,0 1 0,0 0 1,0 0-1,0-1 0,0 1 1,0 0-1,0 0 0,0-1 1,0 1-1,0 0 0,0 0 1,0-1-1,0 1 1,0 0-1,0 0 0,0-1 1,10-17 218,1-1 76,-9 4-55,1 0 1,-2 0-1,0 0 1,-1-23-1,0-16 329,1 47-466,-1-5 139,0-1 0,2 0 1,0 1-1,0-1 0,1 1 0,0-1 0,1 1 0,10-21 0,-14 33-239,0 0 0,0 0 0,1 0-1,-1-1 1,0 1 0,0 0 0,0 0-1,0 0 1,0 0 0,0 0 0,0 0 0,0 0-1,0 0 1,1 0 0,-1-1 0,0 1 0,0 0-1,0 0 1,0 0 0,0 0 0,0 0-1,1 0 1,-1 0 0,0 0 0,0 0 0,0 0-1,0 0 1,0 0 0,0 0 0,1 0-1,-1 0 1,0 0 0,0 0 0,0 0 0,0 0-1,0 0 1,0 0 0,1 1 0,-1-1-1,0 0 1,0 0 0,0 0 0,0 0 0,6 7 53,2 11 21,0 15-15,-2 0-1,0 0 0,0 52 1,-2-31-30,1-5 117,8-78 214,51-154 67,-29 93-242,-33 84-177,0 1 1,0-1-1,0 1 0,1 0 1,0-1-1,0 1 0,6-7 1,-7 11-10,-1 0 0,0 0 0,1 0 0,0 0 0,-1 0 0,1 0 0,0 0 0,-1 0 0,1 1 0,0-1 0,0 1 0,-1-1 0,1 1 0,0 0 0,0 0 0,0-1 0,0 1 0,0 1 0,-1-1 0,1 0 0,0 0 0,0 1 0,0-1 0,0 1 0,-1-1 0,1 1 0,0 0 0,1 1 0,8 3-2,0 2 0,0-1 0,-1 1 0,0 1 0,-1 0 0,15 15 0,-3 0 0,27 40 0,-43-57 0,-1 1 0,0 0 0,0 0 0,0 0 0,-1 1 0,4 13 0,-7-16 0,1-1 0,0 1 0,-1-1 0,0 1 0,0 0 0,0-1 0,-1 1 0,1-1 0,-1 1 0,0-1 0,0 1 0,-1-1 0,-2 6 0,18-50-96,-12 33 74,1 0-1,0 0 0,0 0 0,1 0 0,0 1 0,8-11 0,-11 16 8,0 0-1,0 1 0,0-1 0,0 1 0,0 0 1,0-1-1,0 1 0,1 0 0,-1-1 0,0 1 1,0 0-1,0 0 0,0 0 0,0 0 0,0 0 1,1 0-1,-1 1 0,0-1 0,0 0 0,0 0 1,0 1-1,0-1 0,0 1 0,0-1 0,0 1 1,0-1-1,0 1 0,0 0 0,1 1 0,25 22-384,-22-17 54,-1-1 0,1 1 0,-1 1 0,0-1 0,-1 0-1,0 1 1,0 0 0,3 11 0,4 14-8080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3.829"/>
    </inkml:context>
    <inkml:brush xml:id="br0">
      <inkml:brushProperty name="width" value="0.1" units="cm"/>
      <inkml:brushProperty name="height" value="0.1" units="cm"/>
      <inkml:brushProperty name="color" value="#004F8B"/>
    </inkml:brush>
  </inkml:definitions>
  <inkml:trace contextRef="#ctx0" brushRef="#br0">0 114 10880,'1'2'0,"-1"0"0,1 0 0,0-1 0,0 1 0,0 0 0,0-1 0,0 1 0,1 0 0,-1-1 0,0 0 0,1 1 0,2 1 0,-2-2 0,0-1 0,0 0 0,0 0 0,0 0 0,1 0 0,-1 0 0,0 0 0,0-1 0,0 1 0,0-1 0,0 1 0,3-2 0,19-3 0,1 1 0,-1 1 0,1 1 0,0 2 0,29 2 0,41-1 0,-88-1 0,8-1 16,1 0 0,-1-1-1,27-6 1,-39 7-13,-1 1-1,1-1 1,-1 0 0,1 0 0,-1 0 0,0 0-1,1 0 1,-1-1 0,0 1 0,0-1-1,0 1 1,0-1 0,0 0 0,0 1 0,0-1-1,-1 0 1,1 0 0,0-1 0,-1 1-1,0 0 1,0 0 0,0-1 0,0 1 0,0-1-1,0 1 1,0-1 0,-1 1 0,1-1-1,-1 1 1,0-4 0,0 4 4,-1-1 1,1 1-1,-1 0 0,0 0 1,0 0-1,0-1 1,0 1-1,0 0 0,-1 0 1,1 1-1,-1-1 0,1 0 1,-1 0-1,0 1 1,1-1-1,-1 1 0,0-1 1,0 1-1,0 0 0,0 0 1,0 0-1,0 0 0,0 0 1,-1 0-1,1 1 1,-3-1-1,-3-2-2,0 1 0,0 1 0,0 0 0,0 0 0,-1 0 1,-10 2-1,6 0-6,0 1 0,0 1 0,0 0 0,1 1 0,-1 0 0,1 1 0,0 1 0,0 0 0,1 0 0,-1 1 0,-16 14 0,24-18 6,-1 1 0,1 0 0,-1 1 0,1-1 0,0 1 0,1 0 0,-1 0 0,1 0 0,0 0 0,1 1 0,-1-1 0,1 1 0,0 0 0,0-1 0,1 1 0,-1 0 0,1 0 0,1 0 0,-1 0 0,1 0 0,0 0 0,0 0 0,1 0 0,0 0 0,0 0 0,0 0 0,4 9 0,0-4 61,1 1 0,0-1 0,1-1 0,0 1 0,1-1 0,0-1 0,0 1 0,1-1 0,0-1 0,1 1 0,0-2 0,0 1 0,0-2 0,1 1 0,17 7 0,-6-4 58,1-1 0,0-1 0,1-1 0,0-1 0,0-1 0,0-1 0,26 1 0,-31-5-391,0 0 0,0-1 1,0-1-1,0-1 0,20-6 1,4-2-7734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4.991"/>
    </inkml:context>
    <inkml:brush xml:id="br0">
      <inkml:brushProperty name="width" value="0.1" units="cm"/>
      <inkml:brushProperty name="height" value="0.1" units="cm"/>
      <inkml:brushProperty name="color" value="#004F8B"/>
    </inkml:brush>
  </inkml:definitions>
  <inkml:trace contextRef="#ctx0" brushRef="#br0">1 262 12800,'4'-6'11,"-1"-1"1,1 1-1,-1-1 1,-1 1-1,1-1 1,-1 0-1,0 0 1,0-7-1,6-62 195,-6 39-110,-1-31 389,-1 55-214,1 46-152,0 40-119,8 124 0,-3-164 0,-4-22 0,0-1 0,0 1 0,-1 0 0,0 0 0,-1 0 0,0 0 0,-1 0 0,-2 12 0,3-23 0,0 0 0,0 0 1,0 0-1,0 0 0,0 0 1,-1 0-1,1 0 1,0 0-1,0-1 0,0 1 1,0 0-1,0 0 1,0 0-1,0 0 0,0 0 1,0 0-1,0 0 0,0 0 1,0 0-1,0 0 1,0 0-1,0 0 0,0 0 1,-1 0-1,1 0 1,0 0-1,0 0 0,0 0 1,0 0-1,0 1 0,0-1 1,0 0-1,0 0 1,0 0-1,0 0 0,0 0 1,0 0-1,0 0 1,0 0-1,0 0 0,0 0 1,0 0-1,0 0 0,0 0 1,0 0-1,0 0 1,0 0-1,0 0 0,0 0 1,-1 0-1,1 1 1,-1-11 43,0-14 20,6-165-64,-4 178 0,0 0 0,1 1 0,0-1 0,1 0 0,0 1 0,1-1 0,0 1 0,1 0 0,0 0 0,11-15 0,-14 21 0,1 0 0,0 0 0,1 0 0,-1 0 0,1 1 0,0-1 0,0 1 0,0 0 0,0 0 0,0 1 0,1-1 0,-1 1 0,1 0 0,0 0 0,0 1 0,-1-1 0,1 1 0,0 0 0,0 0 0,0 1 0,0-1 0,1 1 0,-1 0 0,0 0 0,8 2 0,-6 1 0,1-1 0,0 1 0,-1 0 0,1 1 0,-1 0 0,0 0 0,0 1 0,-1 0 0,1 0 0,-1 0 0,0 1 0,-1 0 0,1 0 0,-1 0 0,8 13 0,-7-9 0,-1 0 0,1 0 0,-1 1 0,-1-1 0,0 1 0,-1 0 0,0 0 0,0 0 0,-1 1 0,1 19 0,-4-26 0,0-1 0,1 1 0,-1-1 0,-1 1 0,1-1 0,-3 5 0,4-8 0,0 0 0,0 0 0,-1 0 0,1 0 0,0-1 0,-1 1 0,1 0 0,-1 0 0,1 0 0,-1-1 0,1 1 0,-1 0 0,1-1 0,-1 1 0,0 0 0,1-1 0,-1 1 0,0-1 0,1 1 0,-1-1 0,0 1 0,0-1 0,0 0 0,1 1 0,-1-1 0,0 0 0,0 0 0,0 1 0,0-1 0,0 0 0,0 0 0,0 0 0,1 0 0,-1 0 0,0 0 0,0-1 0,0 1 0,-1 0 0,1-1 0,-1-1 0,1 1 0,0 0 0,0-1 0,0 1 0,0-1 0,0 1 0,0-1 0,0 1 0,0-1 0,0 0 0,1 1 0,-1-1 0,1 0 0,-1 1 0,1-1 0,0 0 0,0 0 0,-1 0 0,1 1 0,1-3 0,3-39 0,-1 27 0,0 0 0,2 0 0,11-28 0,-14 38 0,1 1 0,0-1 0,0 1 0,0 0 0,0 0 0,1 1 0,0-1 0,0 1 0,0-1 0,1 1 0,-1 1 0,1-1 0,9-5 0,-13 9 0,1-1 0,-1 1 0,1 0 0,-1 0 0,1 0 0,-1 0 0,0 0 0,1 0 0,-1 0 0,1 0 0,-1 0 0,1 0 0,-1 1 0,0-1 0,1 1 0,-1-1 0,0 1 0,1 0 0,-1-1 0,0 1 0,2 1 0,23 21 0,-24-22 0,9 11 6,-1 1 0,0 0 0,-1 0 0,0 1 1,-1 0-1,-1 1 0,11 28 0,-10-18-11,-1 0-1,-1 1 0,-1 0 1,2 28-1,-6-47-285,-1-1 1,0 0-1,-1 0 0,1 0 1,-1 0-1,0 1 0,-3 7 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5.737"/>
    </inkml:context>
    <inkml:brush xml:id="br0">
      <inkml:brushProperty name="width" value="0.1" units="cm"/>
      <inkml:brushProperty name="height" value="0.1" units="cm"/>
      <inkml:brushProperty name="color" value="#004F8B"/>
    </inkml:brush>
  </inkml:definitions>
  <inkml:trace contextRef="#ctx0" brushRef="#br0">1 481 15488,'29'9'-168,"-18"-5"139,1-1-1,0 0 0,0 0 0,0-1 1,0 0-1,0-1 0,21-1 0,-16-2-3,0 0 0,0-1-1,28-9 1,-39 10 26,0 0 0,-1-1 1,1 1-1,-1-1 0,0 0 0,1 0 1,-1-1-1,-1 0 0,1 0 0,-1 0 1,1 0-1,-1-1 0,0 1 0,4-8 1,-7 12 6,-1-1 0,1 0 0,-1 0 0,1 0 0,-1 1 0,1-1 0,-1 0 0,1 0 0,-1 0 0,0 0 0,0 0 0,1 0 0,-1 0 0,0 1 0,0-1 0,0 0 0,0 0 0,0 0 0,0 0 0,0 0 0,-1 0 0,1 0 0,0 0 0,0 0 0,-1 0 0,1 0 0,0 1 0,-1-1 0,1 0 0,-1 0 0,1 0 0,-1 1 0,0-1 0,1 0 0,-2-1 0,0 1 0,0 1 0,0-1 0,0 0 0,0 1 0,0-1 0,0 1 0,0 0 0,0-1 0,0 1 0,0 0 0,0 0 0,0 0 0,-1 1 0,1-1 0,0 0 0,-2 2 0,-11 2 0,-1 0 0,1 2 0,0 0 0,0 1 0,1 0 0,-23 15 0,-44 37 0,75-54 0,-1 1 0,1 0 0,0 0 0,0 0 0,1 1 0,0 0 0,0 0 0,0 0 0,1 0 0,0 1 0,-5 15 0,8-20 0,1 0 0,-1 0 0,1 0 0,-1 0 0,1 1 0,0-1 0,0 0 0,0 0 0,1 0 0,-1 0 0,1 0 0,-1 1 0,1-1 0,0 0 0,1 0 0,-1-1 0,0 1 0,1 0 0,-1 0 0,1-1 0,0 1 0,0-1 0,0 1 0,0-1 0,1 0 0,-1 0 0,1 0 0,-1 0 0,1 0 0,3 1 0,0 0-10,1 0 1,0 0 0,0-1 0,0 0-1,0 0 1,0-1 0,0 0 0,1 0 0,-1 0-1,10-2 1,3 0-35,1-1-1,28-6 1,-35 5 39,0-1 1,0-1-1,-1 0 1,1-1-1,-1-1 0,-1 0 1,1 0-1,11-10 1,-6 2-6,-1 1 0,-1-2 0,0-1 0,20-28 0,-6 0-4,-1-2-1,-4 0 0,30-75 1,-38 78 14,-2-1 0,-2-1 0,12-80 0,-25 126 0,0 0 1,0 0 0,1 0 0,-1-1-1,0 1 1,0 0 0,0 0 0,0 0-1,0-1 1,0 1 0,0 0 0,0 0-1,0-1 1,0 1 0,1 0 0,-1 0-1,0-1 1,0 1 0,-1 0 0,1 0-1,0-1 1,0 1 0,0 0 0,0 0-1,0-1 1,0 1 0,0 0 0,0 0-1,0 0 1,0-1 0,-1 1-1,1 0 1,0 0 0,0 0 0,0-1-1,0 1 1,-1 0 0,1 0 0,0 0-1,-1-1 1,-6 11 70,-8 23 62,7-8-118,2 1 0,1 1 1,0-1-1,2 0 0,1 45 0,4-18 14,17 98 1,-12-115 9,1-1 0,2 0 0,2-1 0,1 0 0,24 43 0,-34-72-27,0-1-1,0 1 1,0-1-1,1 0 1,-1 0-1,1 0 1,0 0 0,0-1-1,0 0 1,1 0-1,-1 0 1,1 0-1,0-1 1,0 1-1,0-1 1,0 0-1,0-1 1,0 1 0,0-1-1,1 0 1,-1-1-1,0 1 1,1-1-1,-1 0 1,11-1-1,1-2-3,-1 0 0,1-1 0,-1-1 0,0 0-1,0-1 1,0-1 0,16-9 0,7-7-925,-1-2-1,69-58 1,-74 55-7680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6.081"/>
    </inkml:context>
    <inkml:brush xml:id="br0">
      <inkml:brushProperty name="width" value="0.1" units="cm"/>
      <inkml:brushProperty name="height" value="0.1" units="cm"/>
      <inkml:brushProperty name="color" value="#004F8B"/>
    </inkml:brush>
  </inkml:definitions>
  <inkml:trace contextRef="#ctx0" brushRef="#br0">0 5 15872,'11'3'0,"11"1"0,6-4 0,8 0 0,12 3 0,10-2 0,6 2 0,4-3-128,8 2 128,5-2-384,-5-2 128,-2-2-768,-14-3 0,-2-1-8064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6.431"/>
    </inkml:context>
    <inkml:brush xml:id="br0">
      <inkml:brushProperty name="width" value="0.1" units="cm"/>
      <inkml:brushProperty name="height" value="0.1" units="cm"/>
      <inkml:brushProperty name="color" value="#004F8B"/>
    </inkml:brush>
  </inkml:definitions>
  <inkml:trace contextRef="#ctx0" brushRef="#br0">0 1 13824,'6'28'0,"16"52"0,-11-41 0,-2-1 0,-1 2 0,6 78 0,0 6 0,37 143 0,-46-259 0,1-14 0,4-19 0,-8 20 0,70-163 149,34-50 235,-96 207-334,-3 11 24,4 23 35,-10-19-107,33 92 209,24 65-2598,-46-134-6061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6.823"/>
    </inkml:context>
    <inkml:brush xml:id="br0">
      <inkml:brushProperty name="width" value="0.1" units="cm"/>
      <inkml:brushProperty name="height" value="0.1" units="cm"/>
      <inkml:brushProperty name="color" value="#004F8B"/>
    </inkml:brush>
  </inkml:definitions>
  <inkml:trace contextRef="#ctx0" brushRef="#br0">319 1 13056,'-19'5'0,"0"1"0,1 1 0,0 1 0,1 0 0,0 2 0,0 0 0,1 0 0,0 2 0,0 0 0,-15 17 0,17-16 0,1 2 0,1-1 0,0 1 0,2 1 0,-1 0 0,2 1 0,-15 33 0,22-44 0,0 0 0,1 1 0,-1-1 0,1 0 0,0 1 0,1-1 0,0 1 0,0-1 0,0 0 0,1 1 0,2 10 0,-1-12 0,-1 0 0,2 0 0,-1 0 0,1 0 0,-1-1 0,1 1 0,1-1 0,-1 1 0,0-1 0,1 0 0,0-1 0,0 1 0,0-1 0,1 1 0,7 4 0,-3-4 0,0 0 0,0 0 0,1-1 0,-1 0 0,1 0 0,-1-1 0,1 0 0,0-1 0,0 0 0,0-1 0,-1 0 0,1 0 0,0-1 0,0 0 0,0-1 0,-1 0 0,18-7 0,-13 4 0,0 0 0,-1-1 0,1-1 0,-1 0 0,-1-1 0,1 0 0,-2-1 0,1 0 0,-1-1 0,0-1 0,11-14 0,-13 13 0,-1 0 0,0 0 0,-1-1 0,0 0 0,-1-1 0,-1 0 0,0 1 0,-1-2 0,0 1 0,-1 0 0,-1-1 0,1-15 0,-3 27-40,0 0 0,0-1 1,0 1-1,-1 0 1,1 0-1,-1-1 1,0 1-1,0 0 0,0 0 1,-1 0-1,1 0 1,-1 0-1,1 0 1,-1 0-1,0 1 0,0-1 1,0 1-1,0-1 1,-1 1-1,1 0 1,-1 0-1,1 0 1,-1 0-1,0 0 0,0 1 1,0-1-1,0 1 1,0 0-1,0-1 1,-6 0-1,4 1-114,0 0 0,0 1 0,0-1-1,0 1 1,0 0 0,0 1 0,0-1 0,0 1 0,-1 0 0,1 0 0,1 1-1,-1-1 1,0 1 0,0 0 0,1 0 0,-1 1 0,1-1 0,-1 1 0,-3 4-1,-16 13-5519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2.920"/>
    </inkml:context>
    <inkml:brush xml:id="br0">
      <inkml:brushProperty name="width" value="0.1" units="cm"/>
      <inkml:brushProperty name="height" value="0.1" units="cm"/>
      <inkml:brushProperty name="color" value="#004F8B"/>
    </inkml:brush>
  </inkml:definitions>
  <inkml:trace contextRef="#ctx0" brushRef="#br0">102 549 6272,'2'-3'22,"0"-1"1,0 1-1,0-1 1,-1 0-1,1 1 1,-1-1-1,0 0 1,0 0-1,-1 0 1,1 0 0,-1 0-1,0 0 1,0 0-1,0 0 1,0 0-1,-1 0 1,-1-6-1,-6-26 1103,-1 1-1,-21-49 0,-5-18-657,6 9 237,29 87-661,-2 25 38,2-10-42,-1 1-1,1-1 0,2 15 0,8 23 2,3 0 0,2-2-1,2 0 1,1 0-1,3-2 1,37 59 0,-48-88-25,-5-13 21,-3-25 51,-2 18-76,0-53 127,-1-37-15,14-114 0,-11 196-108,0 1 1,1 0-1,1 0 1,0 0-1,0 1 1,11-20-1,-13 27-11,1 0-1,1 0 1,-1 1-1,1-1 1,0 1-1,-1 0 1,2 0-1,-1 0 1,0 0-1,1 1 0,0 0 1,0 0-1,0 0 1,0 1-1,0-1 1,1 1-1,10-3 1,-4 3-354,1 1 0,-1 0 0,1 1 0,17 1 0,12 2-6924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7.289"/>
    </inkml:context>
    <inkml:brush xml:id="br0">
      <inkml:brushProperty name="width" value="0.1" units="cm"/>
      <inkml:brushProperty name="height" value="0.1" units="cm"/>
      <inkml:brushProperty name="color" value="#004F8B"/>
    </inkml:brush>
  </inkml:definitions>
  <inkml:trace contextRef="#ctx0" brushRef="#br0">421 398 14336,'-24'14'33,"-1"-2"0,-1 0 0,-32 9 0,24-10-46,-41 21 0,56-22-19,0 0 0,1 1 0,0 1 0,1 1 0,0 0 0,-15 17 0,28-25 14,0 0 1,0 0-1,0 0 1,1 1-1,-1 0 1,1-1-1,1 1 1,-1 0-1,1 0 1,-2 11-1,3-12-2,1 0-1,-1 0 1,1 0-1,1 0 0,-1 1 1,1-1-1,0 0 1,0 0-1,0 0 0,1 0 1,-1 0-1,1 0 0,1-1 1,-1 1-1,4 4 1,-3-4 0,1-1 0,0 0 0,0 1 0,1-1 1,-1-1-1,1 1 0,0-1 0,0 1 0,0-1 1,1-1-1,-1 1 0,0-1 0,1 0 1,0 0-1,0-1 0,6 2 0,5 0-11,0-1 0,-1-1 1,1 0-1,26-2 0,-29-1 29,-1 0 0,1 0 0,-1-1 0,0-1 0,0-1 0,0 1 0,-1-2 0,0 0 0,16-10 0,-12 5 1,-2 0 1,0-1 0,0-1-1,-1 0 1,0 0-1,13-21 1,-8 8 0,-2-1 0,-1-1 0,-1 0 1,-1-1-1,-2 0 0,-1-1 0,12-58 1,-16 48 75,-2 0 1,-1 0 0,-3 0 0,-7-77 0,6 108-47,0 1 0,-1 0 0,0 0 1,0 0-1,-1 0 0,0 0 1,-6-12-1,8 19-24,0-1-1,0 1 1,0 0 0,0-1-1,0 1 1,0 0 0,-1 0-1,1 0 1,0 0 0,-1 0 0,1 0-1,-1 0 1,1 1 0,-1-1-1,1 0 1,-1 1 0,-2-1-1,2 1-1,0 0 0,0 0-1,-1 0 1,1 0-1,0 1 1,0-1-1,0 1 1,-1 0-1,1-1 1,0 1 0,0 0-1,0 0 1,0 0-1,0 1 1,1-1-1,-4 2 1,-1 3 9,0 0 1,1-1-1,0 2 0,0-1 1,0 1-1,0-1 0,1 1 1,0 0-1,1 1 0,0-1 1,-3 11-1,-1 3 19,2 0 0,-6 43 0,9-35 17,2 0-1,0 0 1,2 1 0,2-2-1,0 1 1,10 33 0,62 166-1518,-62-188 506,10 22-7207</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8.483"/>
    </inkml:context>
    <inkml:brush xml:id="br0">
      <inkml:brushProperty name="width" value="0.1" units="cm"/>
      <inkml:brushProperty name="height" value="0.1" units="cm"/>
      <inkml:brushProperty name="color" value="#004F8B"/>
    </inkml:brush>
  </inkml:definitions>
  <inkml:trace contextRef="#ctx0" brushRef="#br0">455 343 11520,'-8'5'0,"14"-16"161,-1 4-47,-1 0 1,0-1-1,4-10 0,-6 10-65,-1-1-1,0 1 0,-1-1 1,1 0-1,-2 1 1,1-1-1,-1 1 0,-1-1 1,1 1-1,-1-1 1,-1 1-1,0 0 0,0 0 1,0 0-1,-9-14 1,6 14-21,1 0 1,-1 0-1,0 0 1,0 1-1,-1 0 1,0 0-1,-1 1 1,1 0-1,-1 0 1,0 1-1,-1 0 1,1 0-1,-18-6 1,11 6 3,0 1 0,0 1 0,0 1 0,0 0 0,0 1 0,0 0 0,-1 1 0,1 1 0,0 1 0,-20 4 0,27-5-20,1 1 1,0 0-1,0 1 1,0-1-1,0 2 1,0-1-1,1 1 1,-1-1-1,1 2 1,0-1-1,0 1 1,1 0-1,-1 0 1,1 0-1,0 1 1,0 0-1,1 0 1,0 0-1,0 1 1,0-1 0,1 1-1,-5 13 1,5-8-13,1-1 0,0 1 0,0-1 0,1 1 0,1 0 0,0-1 0,0 1 0,1 0 0,1-1 0,4 18 0,-4-19 0,1-1 0,1 0 0,0 0 0,0-1 0,0 1 0,1-1 0,0 0 0,1 0 0,0-1 0,0 0 0,1 0 0,0 0 0,11 8 0,-9-8 10,-1-2 1,1 0 0,0 0-1,0 0 1,1-1 0,-1-1-1,1 1 1,0-2 0,0 1-1,0-1 1,0-1 0,1 0-1,-1 0 1,0-1 0,0 0-1,1-1 1,-1 0 0,0-1-1,0 0 1,0-1 0,0 0-1,0 0 1,12-7 0,-7 3 38,-1-1 1,-1-1-1,1 0 0,-2 0 1,1-2-1,-1 1 1,-1-2-1,0 1 1,-1-1-1,0-1 1,13-22-1,5-14 178,41-101-1,-56 119-120,-8 19 8,-1 0 0,3-18 0,-2 11 162,4 71-254,67 445-385,-65-453-1621,1 1-7317</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8.860"/>
    </inkml:context>
    <inkml:brush xml:id="br0">
      <inkml:brushProperty name="width" value="0.1" units="cm"/>
      <inkml:brushProperty name="height" value="0.1" units="cm"/>
      <inkml:brushProperty name="color" value="#004F8B"/>
    </inkml:brush>
  </inkml:definitions>
  <inkml:trace contextRef="#ctx0" brushRef="#br0">30 186 15488,'-7'7'0,"-5"5"0,8-6 0,1 0 0,6 11 0,6 5 0,-5 14 0,0 10-128,2 0 128,-4 6-1024,1-11 128,-3-5-768,-8-2 128,1 2-5376</inkml:trace>
  <inkml:trace contextRef="#ctx0" brushRef="#br0" timeOffset="1">11 0 14592,'0'18'0,"-3"13"0,-4-46-1280,7 6 128,3-3-384,12 11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9.266"/>
    </inkml:context>
    <inkml:brush xml:id="br0">
      <inkml:brushProperty name="width" value="0.1" units="cm"/>
      <inkml:brushProperty name="height" value="0.1" units="cm"/>
      <inkml:brushProperty name="color" value="#004F8B"/>
    </inkml:brush>
  </inkml:definitions>
  <inkml:trace contextRef="#ctx0" brushRef="#br0">280 1 13696,'-15'9'-66,"-1"-1"0,-17 8 1,20-11 9,0 1 0,1 0-1,0 1 1,0 0 0,-11 10 0,13-7 48,0 0 0,1 1-1,0 0 1,1 0 0,0 1 0,0 0-1,2 0 1,0 1 0,0 0 0,1 0-1,0 1 1,2-1 0,-4 19 0,-1 20 10,3 0 1,0 65-1,4-66-22,-5 220-2390,3-247 468,0-1-3668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9.633"/>
    </inkml:context>
    <inkml:brush xml:id="br0">
      <inkml:brushProperty name="width" value="0.1" units="cm"/>
      <inkml:brushProperty name="height" value="0.1" units="cm"/>
      <inkml:brushProperty name="color" value="#004F8B"/>
    </inkml:brush>
  </inkml:definitions>
  <inkml:trace contextRef="#ctx0" brushRef="#br0">0 272 15360,'23'1'0,"9"3"-640,9 1 128,9 1-640,-4-2 0,2 1-7040</inkml:trace>
  <inkml:trace contextRef="#ctx0" brushRef="#br0" timeOffset="1">804 1 14976,'-14'2'0,"-1"1"0,1 0 0,0 1 0,0 1 0,0 0 0,0 1 0,1 0 0,0 1 0,0 0 0,1 1 0,0 1 0,0 0 0,1 1 0,0 0 0,-14 17 0,14-13 0,-1 1 0,2 0 0,0 1 0,1 0 0,1 1 0,0-1 0,1 2 0,1-1 0,0 1 0,2 0 0,-5 36 0,5 6-32,8 109 1,21 62-1087,-9-93-645,-11-96-6301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09.979"/>
    </inkml:context>
    <inkml:brush xml:id="br0">
      <inkml:brushProperty name="width" value="0.1" units="cm"/>
      <inkml:brushProperty name="height" value="0.1" units="cm"/>
      <inkml:brushProperty name="color" value="#004F8B"/>
    </inkml:brush>
  </inkml:definitions>
  <inkml:trace contextRef="#ctx0" brushRef="#br0">0 1 16639,'14'7'0,"13"2"0,5 3 0,13 0 0,6 0 0,8 0-767,5-4 127,6 0-512,6 1 128,0 0-8064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0.688"/>
    </inkml:context>
    <inkml:brush xml:id="br0">
      <inkml:brushProperty name="width" value="0.1" units="cm"/>
      <inkml:brushProperty name="height" value="0.1" units="cm"/>
      <inkml:brushProperty name="color" value="#004F8B"/>
    </inkml:brush>
  </inkml:definitions>
  <inkml:trace contextRef="#ctx0" brushRef="#br0">190 0 13696,'12'213'-256,"-26"343"128,14-551 128,-2 18 0,2-24 0,0 1 0,0 0 0,1 0 0,-1 0 0,0 0 0,0 0 0,0-1 0,0 1 0,0 0 0,1 0 0,-1 0 0,0 0 0,0 0 0,0 0 0,0 0 0,1 0 0,-1 0 0,0 0 0,0 0 0,0 0 0,0 0 0,1 0 0,-1 0 0,0 0 0,0 0 0,0 0 0,1 0 0,-1 0 0,0 0 0,0 0 0,0 0 0,0 0 0,1 0 0,-1 0 0,0 0 0,0 1 0,0-1 0,0 0 0,0 0 0,1 0 0,-1 0 0,0 0 0,0 0 0,0 1 0,0-1 0,0 0 0,0 0 0,0 0 0,0 0 0,0 1 0,0-1 0,1 0 0,-1 0 0,0 0 0,0 0 0,0 1 0,0-1 0,14-21 0,18-35 0,3-5 0,-13 29 0,41-48 0,-51 66 0,1 0 0,1 1 0,1 1 0,-1 1 0,25-15 0,-35 24 0,1-1 0,0 1 1,0 0-1,0 0 1,0 0-1,0 0 0,0 1 1,1 0-1,-1 0 0,0 1 1,1 0-1,-1-1 1,1 2-1,-1-1 0,0 1 1,1-1-1,-1 2 0,0-1 1,1 0-1,-1 1 1,0 0-1,7 4 0,-6-2-8,0 0 0,0 1 0,-1 0 0,0 0 0,0 0 0,0 0 0,0 1 0,-1-1 0,0 1 0,0 1 0,-1-1 0,1 0 0,-1 1 0,-1 0 0,1-1 0,1 11 0,-1-6-13,-1 0 0,0 1 1,-1-1-1,0 1 0,-1-1 1,0 1-1,-1-1 0,0 1 1,-1-1-1,0 1 1,-1-1-1,0 0 0,0 0 1,-2 0-1,1-1 0,-1 1 1,-1-1-1,0 0 0,0 0 1,-1-1-1,0 0 0,-1 0 1,0-1-1,0 0 0,-1 0 1,0-1-1,0 0 1,-1-1-1,0 0 0,-11 5 1,2-2 2,-1-2 1,0-1 0,0 0 0,-1-1-1,0-2 1,0 0 0,0-1 0,0-1 0,0-1-1,0-1 1,0 0 0,-37-9 0,45 7-8,1-1 1,-1 0-1,1-1 1,0 0 0,0-1-1,0-1 1,1 0-1,0 0 1,-14-12 0,18 12 1,0-1-1,0 1 1,0-2 0,1 1 0,0 0 0,1-1 0,0 0 0,0-1 0,1 1 0,0-1 0,1 0 0,-5-19 0,2-17-1812,2 1-4778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1.086"/>
    </inkml:context>
    <inkml:brush xml:id="br0">
      <inkml:brushProperty name="width" value="0.1" units="cm"/>
      <inkml:brushProperty name="height" value="0.1" units="cm"/>
      <inkml:brushProperty name="color" value="#004F8B"/>
    </inkml:brush>
  </inkml:definitions>
  <inkml:trace contextRef="#ctx0" brushRef="#br0">205 0 13952,'-21'18'0,"1"1"0,0 1 0,2 0 0,0 1 0,1 1 0,1 1 0,2 0 0,0 1 0,1 1 0,-11 32 0,22-53 0,0 0 0,1 0 0,0 0 0,0 0 0,0 0 0,1 0 0,-1 0 0,1 0 0,0 1 0,0-1 0,0 0 0,1 0 0,0 0 0,1 8 0,0-9 0,-1-1 0,0 1 0,1 0 0,0-1 0,0 1 0,0-1 0,0 1 0,0-1 0,0 0 0,0 0 0,1 0 0,-1 0 0,1 0 0,0-1 0,-1 1 0,1-1 0,0 0 0,0 1 0,0-1 0,6 1 0,-1 0 1,0-1 1,1 0 0,-1 0 0,1 0 0,0-1-1,-1-1 1,1 1 0,-1-1 0,1-1 0,14-4 0,-10 2 4,-1-1 0,1-1 0,-1 0 1,0 0-1,-1-2 0,15-10 1,-8 2 1,0 0 0,-1-1 0,-1-1 0,0 0 0,-2-2 0,0 1 0,15-30 0,-28 48-8,3-6 1,-1-1 1,1 1 0,-1-1 0,0 1-1,2-13 1,-5 18-3,0 1-1,1-1 1,-1 1 0,0-1-1,0 1 1,0-1-1,-1 1 1,1 0 0,0-1-1,-1 1 1,1-1-1,0 1 1,-1-1 0,0 1-1,1 0 1,-1 0-1,0-1 1,0 1 0,1 0-1,-1 0 1,0 0-1,0 0 1,-1 0 0,1 0-1,0 0 1,0 0-1,0 0 1,-1 0 0,1 1-1,0-1 1,-1 0-1,1 1 1,0-1 0,-1 1-1,1 0 1,-1-1-1,-1 1 1,-3-1-41,0 0 1,0 1-1,0 0 0,-1 0 1,1 0-1,0 1 1,0 0-1,0 0 0,0 0 1,-9 4-1,-5 3-1212,-31 16 1,10-3-6107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1.586"/>
    </inkml:context>
    <inkml:brush xml:id="br0">
      <inkml:brushProperty name="width" value="0.1" units="cm"/>
      <inkml:brushProperty name="height" value="0.1" units="cm"/>
      <inkml:brushProperty name="color" value="#004F8B"/>
    </inkml:brush>
  </inkml:definitions>
  <inkml:trace contextRef="#ctx0" brushRef="#br0">473 349 8320,'-4'1'1,"-2"3"24,-1 0 1,0-1-1,-1 0 1,1 0-1,0-1 1,-1 0-1,1 0 1,-1-1-1,-8 1 1,-10-1 82,1 2 1,-1 0-1,1 2 1,0 1-1,0 1 0,1 1 1,0 1-1,0 1 1,1 1-1,1 1 1,-39 27-1,54-34-67,0 0 0,1 1 0,-1-1-1,1 1 1,-9 12 0,14-17-37,0 1 0,0-1 0,0 1 0,0-1 0,0 1 0,1-1 0,-1 1 0,0-1 0,1 1 0,-1 0 0,1-1 0,0 1 0,-1 0 0,1-1 0,0 1 0,0 0 0,0-1 0,0 1 0,1 0-1,-1 0 1,0-1 0,1 1 0,-1 0 0,1-1 0,-1 1 0,1-1 0,0 1 0,0-1 0,0 1 0,0-1 0,0 0 0,0 1 0,0-1 0,2 2 0,2 0 7,-1 0-1,1 0 1,-1-1-1,1 1 1,0-1-1,0-1 1,0 1-1,0-1 1,0 1 0,1-1-1,-1-1 1,0 1-1,1-1 1,-1 0-1,11-1 1,4-1 18,1-1 0,34-10 0,-30 5-13,0-1 0,-1-2-1,0 0 1,-1-1 0,0-2 0,-1 0 0,0-1-1,-2-1 1,1-1 0,-2-1 0,-1-1 0,19-24-1,-12 11 37,-2-1 0,-2-1-1,-1-1 1,-1-1 0,-2 0-1,-2-2 1,14-49 0,-26 79-18,-1 2 3,-1 1 0,0 0 0,0 0 0,0-1 0,0-8 0,-1 14-34,0-1 1,0 1-1,0 0 1,1 0-1,-1-1 1,0 1-1,0 0 1,0 0 0,0-1-1,-1 1 1,1 0-1,0 0 1,0-1-1,0 1 1,0 0-1,0 0 1,0-1 0,0 1-1,0 0 1,0 0-1,-1-1 1,1 1-1,0 0 1,0 0-1,0 0 1,-1-1-1,1 1 1,0 0 0,0 0-1,0 0 1,-1 0-1,1 0 1,0-1-1,0 1 1,-1 0-1,1 0 1,0 0 0,0 0-1,-1 0 1,1 0-1,0 0 1,0 0-1,-1 0 1,1 0-1,-14 9 96,-10 20 27,12-9-91,2 1 1,0 1-1,1 0 1,1 0-1,2 1 1,-6 29 0,6-18-93,2-1 0,1 0 0,4 64 0,3-63-508,2 0 1,1-1-1,17 49 0,-24-80 499,15 45-6206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2.140"/>
    </inkml:context>
    <inkml:brush xml:id="br0">
      <inkml:brushProperty name="width" value="0.1" units="cm"/>
      <inkml:brushProperty name="height" value="0.1" units="cm"/>
      <inkml:brushProperty name="color" value="#004F8B"/>
    </inkml:brush>
  </inkml:definitions>
  <inkml:trace contextRef="#ctx0" brushRef="#br0">206 56 11648,'0'7'0,"1"0"0,-1 1 0,0-1 0,0 0 0,-1 0 0,0 1 0,-1-1 0,1 0 0,-1 0 0,-1 0 0,-2 7 0,-9 32 0,8-14 0,-12 74 0,17-95 0,1 1 0,0-1 0,0 1 0,1-1 0,0 1 0,6 21 0,-6-30 2,0 0 1,0 0-1,0 0 1,0 0 0,0 0-1,1-1 1,-1 1-1,1 0 1,0-1 0,-1 1-1,1-1 1,0 0-1,1 0 1,-1 1 0,0-1-1,1-1 1,-1 1-1,1 0 1,0-1 0,-1 1-1,1-1 1,0 0-1,0 0 1,0 0 0,0 0-1,0 0 1,0-1-1,0 1 1,0-1-1,0 0 1,0 0 0,0 0-1,0 0 1,0-1-1,0 1 1,5-2 0,4-2 17,0 0 0,0-1 0,0 0 0,-1-1 0,0 0 0,0 0 0,15-13 0,0-3 39,0-1 0,-2 0 0,0-2 1,-2-1-1,-1-1 0,-1-1 0,-1 0 1,25-53-1,-26 43 6,-6 13-2,0 0 1,18-25 0,-29 49-62,-1 0-1,1 0 1,-1 0 0,1 1 0,0-1-1,0 0 1,0 0 0,-1 0 0,1 1-1,0-1 1,0 1 0,0-1 0,0 0-1,0 1 1,0-1 0,1 1-1,-1 0 1,0 0-1,-1 0 0,1 0 1,-1 0-1,1 0 0,-1 0 0,1 0 1,-1 1-1,1-1 0,-1 0 0,1 0 1,-1 1-1,1-1 0,-1 0 0,1 0 1,-1 1-1,1-1 0,-1 1 1,0-1-1,1 0 0,-1 1 0,0-1 1,1 1-1,2 5 7,0-1 1,-1 1 0,0-1-1,3 13 1,-1-6-5,148 582-4,-152-592 0,8 33 2,38 198 98,-41-194-56,-1 0-1,-3 0 1,-5 76 0,2-98 8,-1 0 1,-1 0-1,0-1 0,-1 1 1,0-1-1,-13 23 0,13-29-19,-1 0 0,-1 0-1,0-1 1,0 0-1,-1 0 1,0 0 0,0-1-1,-1-1 1,0 0 0,-15 10-1,-2-3 39,-1-1-1,0-1 1,-56 17-1,32-16-8,-72 9 0,85-18-321,0-1-1,-1-2 1,1-2 0,-1-2 0,1-1 0,-60-15 0,-14-7-8167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3.397"/>
    </inkml:context>
    <inkml:brush xml:id="br0">
      <inkml:brushProperty name="width" value="0.1" units="cm"/>
      <inkml:brushProperty name="height" value="0.1" units="cm"/>
      <inkml:brushProperty name="color" value="#004F8B"/>
    </inkml:brush>
  </inkml:definitions>
  <inkml:trace contextRef="#ctx0" brushRef="#br0">0 0 4864,'0'8'0,"0"-1"-3200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4.415"/>
    </inkml:context>
    <inkml:brush xml:id="br0">
      <inkml:brushProperty name="width" value="0.1" units="cm"/>
      <inkml:brushProperty name="height" value="0.1" units="cm"/>
      <inkml:brushProperty name="color" value="#004F8B"/>
    </inkml:brush>
  </inkml:definitions>
  <inkml:trace contextRef="#ctx0" brushRef="#br0">0 0 9216,'18'2'56,"-16"-1"-36,0-1 0,0 1 1,0-1-1,0 0 0,0 0 0,0 0 0,0 0 0,0 0 0,0 0 0,4-1 0,-3 1 143,0 0 0,0 0 1,0 0-1,0 1 0,0-1 0,0 1 0,0 0 0,0 0 1,0 0-1,3 2 0,5 1 90,30 8 143,2-3 0,0-1 1,84 4-1,-47-11 209,100-11 0,-107 0-780,-26 0-3853,-29 4-2521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4.755"/>
    </inkml:context>
    <inkml:brush xml:id="br0">
      <inkml:brushProperty name="width" value="0.1" units="cm"/>
      <inkml:brushProperty name="height" value="0.1" units="cm"/>
      <inkml:brushProperty name="color" value="#004F8B"/>
    </inkml:brush>
  </inkml:definitions>
  <inkml:trace contextRef="#ctx0" brushRef="#br0">1 5 14464,'9'-1'0,"10"-2"0,9 3 128,9 0 0,11 0 0,7 0 256,2 3 0,2-2-384,2 4 128,2 2 0,-7-2 128,1-1-128,-5-1 0,-4-6-128,-11 3 0,-6 3-2560,1 0 0,-3-1-4864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5.173"/>
    </inkml:context>
    <inkml:brush xml:id="br0">
      <inkml:brushProperty name="width" value="0.1" units="cm"/>
      <inkml:brushProperty name="height" value="0.1" units="cm"/>
      <inkml:brushProperty name="color" value="#004F8B"/>
    </inkml:brush>
  </inkml:definitions>
  <inkml:trace contextRef="#ctx0" brushRef="#br0">1 1 11776,'1'2'15,"0"0"1,1 0 0,-1 0 0,0 0-1,0 0 1,-1 0 0,1 0 0,0 1-1,-1-1 1,1 0 0,-1 1-1,0-1 1,0 0 0,0 1 0,0-1-1,0 0 1,0 1 0,-1-1 0,0 3-1,0 28 183,3-23-153,1 0 0,0 0 0,1 0 1,0 0-1,0 0 0,1-1 0,0 1 1,1-1-1,0 0 0,1-1 0,-1 0 0,2 0 1,-1 0-1,13 9 0,12 7 163,0 0-1,52 26 0,-83-50-206,68 39 49,110 67 219,-153-89-235,-1 1 0,-1 2 1,-1 1-1,32 36 1,-51-52-36,1 1 1,-1-1 0,-1 1 0,1 0 0,-1 1-1,0-1 1,0 1 0,-1-1 0,1 1 0,-2 0-1,1 0 1,-1 0 0,0 0 0,0 0 0,-1 0-1,0 0 1,0 0 0,-1 0 0,0 0-1,0 0 1,-1 0 0,1 0 0,-2 0 0,1-1-1,-7 13 1,1-4 3,-2 0 0,1 0-1,-2-1 1,0 0 0,-1-1-1,0 0 1,-1-1 0,-1-1-1,-19 14 1,-188 105 569,109-69-1250,0 9-3867,88-54-1449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22.6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21 5760,'3'-6'0,"-1"-4"128,1 5 128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23.0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7680,'0'0'0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23.4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514 16 7424,'2'0'-768,"237"-12"853,-54 9 470,-175 4-548,0 0 0,0 1-1,18 4 1,17 4-34,193 23 411,-166-29-462,1-3-1,88-10 1,-157 8-64,0 0 0,0 1-1,0 0 1,0 0 0,0 0 0,0 1 0,0-1-1,5 3 1,-9-3 140,0 0 0,0 0 0,0 0 0,0 0 0,0 1 0,0-1 0,0 0 0,0 0 0,0 0-1,0 0 1,0 0 0,0 1 0,0-1 0,0 0 0,0 0 0,0 0 0,0 0 0,0 0 0,-1 1 0,1-1 0,0 0 0,0 0 0,0 0 0,0 0-1,0 0 1,0 0 0,-1 0 0,1 1 0,0-1 0,0 0 0,0 0 0,0 0 0,0 0 0,-1 0 0,1 0 0,0 0 0,0 0 0,0 0 0,0 0-1,-1 0 1,1 0 0,0 0 0,0 0 0,0 0 0,0 0 0,-1 0 0,1 0 0,0 0 0,-12 2-132,-80 8-130,-182 11-1178,-9-16 2025,-148 0 626,-4 8-185,347-10-1515,80-1 368,12 0 97,13 1-700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23.7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4736,'31'0'0,"0"0"-3072</inkml:trace>
  <inkml:trace contextRef="#ctx0" brushRef="#br0" timeOffset="1">638 1 6912,'28'0'0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24.1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1906 201 7680,'-18'0'-753,"0"-2"0,-32-6 0,2-1-167,-604-46 3389,1 37-2083,551 17-233,75 0-145,-280 7 112,266 0-313,157-29-2263,126-6 2430,-206 25 184,417-30-115,-292 24-3414</inkml:trace>
  <inkml:trace contextRef="#ctx0" brushRef="#br0" timeOffset="0.02">1623 5 5248,'49'-3'0,"34"2"384,7 2 0,1 2-4608</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24.47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1958 16 7808,'-73'-6'0,"-89"-3"0,-177 20-77,-124 2-81,245-14 125,-397 8-190,608-7 157,1 0 1,0 0-1,0 1 1,0-1-1,-1 1 0,1 1 1,0-1-1,0 1 0,0 0 1,1 1-1,-1-1 0,-9 7 1</inkml:trace>
  <inkml:trace contextRef="#ctx0" brushRef="#br0" timeOffset="1">147 94 3584,'29'-3'0,"21"-2"896,19 1 0,-1-1-4736</inkml:trace>
  <inkml:trace contextRef="#ctx0" brushRef="#br0" timeOffset="2">936 66 3456,'41'-2'0,"26"-4"128,46 5 128,39-4-384,-4 2 128,12 3 128,-10 3 128,2-1-2944</inkml:trace>
  <inkml:trace contextRef="#ctx0" brushRef="#br0" timeOffset="3">2392 57 4224,'36'4'0,"27"4"0,-2-4 128,0 0-2944</inkml:trace>
  <inkml:trace contextRef="#ctx0" brushRef="#br0" timeOffset="4">1446 177 5760,'-32'0'0,"3"0"-3840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24.8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90 66 6016,'-9'2'0,"-6"4"-128,2-5 0,-5 2 128,4-3 0,3-3 0,2 3 0</inkml:trace>
  <inkml:trace contextRef="#ctx0" brushRef="#br0" timeOffset="1">429 38 5888,'26'0'0</inkml:trace>
  <inkml:trace contextRef="#ctx0" brushRef="#br0" timeOffset="2">887 1 5248,'20'4'0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3.837"/>
    </inkml:context>
    <inkml:brush xml:id="br0">
      <inkml:brushProperty name="width" value="0.1" units="cm"/>
      <inkml:brushProperty name="height" value="0.1" units="cm"/>
      <inkml:brushProperty name="color" value="#004F8B"/>
    </inkml:brush>
  </inkml:definitions>
  <inkml:trace contextRef="#ctx0" brushRef="#br0">5 138 7296,'1'5'-86,"0"-4"428,-5 21 426,3-14-680,0 1 0,1-1 0,0 1-1,0-1 1,1 0 0,1 1 0,-1-1 0,1 0 0,0 0 0,1 0 0,0 0 0,0 0 0,6 9 0,-6-12-78,0 0 0,0 0 0,1 0-1,0 0 1,-1-1 0,1 0 0,1 0 0,-1 0 0,1 0 0,-1 0 0,1-1 0,0 0 0,0 0 0,0-1-1,1 1 1,-1-1 0,1 0 0,-1 0 0,9 1 0,-5-3 5,-1 1 0,1-1-1,0-1 1,-1 0 0,0 0 0,1 0-1,-1-1 1,0 0 0,1-1 0,-1 0-1,-1 0 1,1-1 0,0 0 0,-1 0-1,0-1 1,0 0 0,0 0 0,-1 0-1,8-8 1,-5 2 94,0 1 0,0-1 0,-1 0 0,-1-1 0,0 0 0,-1 0 0,0-1 0,0 1-1,-2-1 1,7-27 0,-9 30-138,0 1-1,-1-1 1,0 0-1,-1 0 1,0 1-1,0-1 1,-1 0-1,-1 1 0,0-1 1,0 0-1,0 1 1,-8-18-1,6 26-228,0 8 151,-3 9 3,5-6 110,0 1 0,1 0 0,0 0 0,1-1 0,1 1 0,-1 0 0,1 0 0,1 0 0,4 15 0,2 0 17,0-1-1,21 42 1,-19-50-191,0 0-1,1 0 1,14 14-1,-11-13-906,10 13-4749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26.1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66 6272,'498'17'512,"320"4"-1003,-462-26 806,281-7 373,-20 21-438,-556-7-244,219-5 110,-46 0 2,-77 6-94,699-9 102,-464 1-126,-64 3 0,15-20-6,-24 0 33,-5 4 104,262-1 207,-399 19-264,73 4 2,-213-4-76,-429 12-522,137-3 169,-1346 34-2100,1200-32 2052,-415 4 1442,616-16-444,-407-5 2006,597 5-2603,-93 1-22,100 2-12,9 2-1,11 2-2,38-1-32,-1-1-1,92-8 1,-45 1 21,84-2 48,249 1 0,697 11 0,-882-7 0,122 0 0,903-7 0,-413 10-165,-213 2-33,-259-33-826,-376 26 1003,-13 2 21,0 0 0,0 0 0,0 0 0,0 0 0,0 0 0,0 0 0,-1 0 0,1 0 0,0 0 0,0 0 0,0 0 0,0 0 0,0 0 0,0 0 0,0 0 0,0 0 0,-1 0 0,1 0 0,0 0 0,0 0 0,0 0 0,0 0 0,0 0 0,0-1 0,0 1 0,0 0 0,0 0 0,0 0 0,0 0 0,0 0 0,0 0 0,0 0 0,0 0 0,0 0 0,0-1 0,-1 1 0,1 0 0,0 0 0,0 0 0,0 0 0,0 0 0,0 0 0,1 0 0,-1-1 0,0 1 0,0 0 0,0 0 0,0 0 0,0 0 0,0 0 0,0 0 0,0 0 0,0 0 0,0 0 0,0-1 0,0 1 0,0 0 0,0 0 0,0 0 0,0 0 0,1 0 0,-1 0 0,0 0 0,0 0 0,0 0 0,0 0 0,0 0 0,0 0 0,1 0 0,-9-4 0,-19-1 0,1 0 0,-2 2 0,1 1 0,0 1-1,-30 4 1,-5-2-21,-467 0-85,294-1 142,-147-5 77,354 2 186,-53-11-1,179 9-148,498-9-1409,-474 14 384,-4 0-2879</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31.9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6016,'0'0'0,"55"0"-128,-26 0 0,2 2-128,6 1 128,2-2-3456</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32.2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915 10 7296,'26'-3'0,"16"0"-128,10 2 128,11-2 0,10 3 0,10 3 0,2 1 0,3 4 0,-3 1 0,2 3 0,9 1 0,2 6 0,-31-13 128,-22-3-512,-2 0 128,-10-6 384,-7 0 0</inkml:trace>
  <inkml:trace contextRef="#ctx0" brushRef="#br0" timeOffset="1">1988 31 4864,'-19'-3'0,"-66"-4"768,30 2-4608</inkml:trace>
  <inkml:trace contextRef="#ctx0" brushRef="#br0" timeOffset="2">1312 3 6784,'-37'0'0,"-2"0"-4608</inkml:trace>
  <inkml:trace contextRef="#ctx0" brushRef="#br0" timeOffset="3">715 57 5760,'-34'4'0,"-29"5"0,-8 1 0,-14 1-384,-12 4 0,0-2-2816</inkml:trace>
  <inkml:trace contextRef="#ctx0" brushRef="#br0" timeOffset="4">0 171 3840,'9'-3'0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32.7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1 171 5504,'1303'-53'1173,"166"-20"-448,-992 73-270,-195 3-355,486 15 123,-198-2-105,-106-15 40,188 5 431,-58-10-281,-558 3-296,610-43 201,-515 31-156,267-11 185,-16 49-327,-374-24-94,1-1-1,0 0 1,0 0 0,0 0 0,0-1 0,-1-1-1,1 0 1,0 0 0,9-4 0,31-10-5005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43.75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 3712,'4'-1'118,"0"1"0,0-1 0,0 1 0,0 0 0,0 0 1,0 1-1,0-1 0,0 1 0,0 0 0,0 0 0,-1 0 0,7 3 0,14 2 352,28 0 168,0-3 0,103-6 0,11 0-56,72 22 198,-36-3-301,62 7 139,22-3-180,82 2 148,-17-13-159,-270-9-311,367 10 280,-240-3-207,-114-5-143,183 0 188,-22-5-212,-223 2-22,145 4 68,-18 0-8,-136-3-60,361 4 0,25 3 47,-114-5 12,518-2-37,-792-2-22,280-11 106,156-1 172,-330 13-234,46-4 61,45-10 95,74-8-59,-221 16-128,79 3-1,-58 3-15,189 9 3,27-1 0,113-8 0,-355 2 0,65 8 426,24 0-2474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45.2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46 7808,'788'-7'2460,"-398"14"-1528,-129-5-730,456-15 428,-608 7-603,-56 5 14,-1-2-1,71-15 1,-173 11-41,-519 28 89,411-9-71,-756 71-18,513-45 0,174-20 0,213-16 13,14-2-12,0 0-1,0 0 1,0 0 0,0 0 0,0 0-1,0 0 1,0 0 0,0 1-1,0-1 1,0 0 0,0 0 0,0 0-1,1 0 1,-1 0 0,0 0-1,0 0 1,0 0 0,0 0 0,0 0-1,0 0 1,0 0 0,0 0-1,0 0 1,-1 0 0,1 0-1,0 0 1,0 0 0,0 0 0,0 0-1,0 0 1,0 0 0,0 0-1,0 0 1,0 1 0,0-1 0,0 0-1,0 0 1,0 0 0,0 0-1,0 0 1,0 0 0,0 0 0,0 0-1,0 0 1,22 2 69,-8 0-57,565 10-261,-513-13 240,316-12-119,-106 3 19,-77 4 97,330-12-234,-395 4-139,-666 39 290,37-3 39,-204 52-3935,602-58-340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47.23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58 8576,'145'-12'1578,"-54"11"-579,106-6-483,157 2 675,-279 6-1102,113-6 99,-29 0 8,62-7-63,-1 0-31,-266 19-324,15-1 81,-717 65-243,571-59 292,-386 16-93,496-28 78,118 4-554,388-21 555,-122 2 84,-190 11 10,720-26-339,-678 22 181,249-22-300,-412 28 545,-12 1 47,-16 0 44,-520 3-806,-122 11 384,563-6-2539</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48.0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87 7808,'326'-23'2112,"-113"17"-1472,152-2 576,382-2-427,-115 8-170,-247 2-619,-69-10 67,-52-1 15,-144 3 129,-1 0-166,-101 8 76,5 0-275,-36 0-176,-61 9-2080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49.0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1 187 8832,'153'-10'421,"-32"2"54,361-24 558,157-2-381,-212 13-194,-230 6-276,-95 9-131,223-6 133,-221 10-190,24 0 33,150 2 67,-172-3-81,81-7-13,-102 4 0,32-5 42,47-2 65,-73 12-19,70 1 59,-128 8-190,-75-4-2474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50.8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3459 497 6656,'429'-17'2047,"-161"4"-1662,-92 6-99,175-5 196,70-1 137,157-2 276,-182-7-696,-156 5-120,-203 16-32,-25 2-14,-1-1 0,1-1 0,-1 1-1,1-2 1,-1 0 0,13-4 0,-23 6-30,-1 0 0,1 0 0,0-1-1,-1 1 1,1 0 0,0 0 0,-1-1 0,1 1 0,-1-1 0,1 1 0,0 0-1,-1-1 1,1 1 0,-1-1 0,0 1 0,1-1 0,-1 0 0,1 0 0,-5-7 75,-22-2 24,-27 0-102,1 4 0,-1 1 0,-62 3 1,13 1-24,-945-68-446,-95-32-64,1054 93 336,-57-3-481,202 2-879,514-63 1450,-133 36-352,848 43 1,-854 9-54,-897-5 512,297-6 0,-501 35-3,334-16 27,-86 6 445,691-65-444,-142 16-28,857-73-893,-964 92 642,-42 2 33,6 0 184,-419 37 32,106-12 31,-808 53 2230,426-37-1461,589-34-752,-876 41 319,656-49-261,-871 23 11,1100-18-141,-222 21-1499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4.172"/>
    </inkml:context>
    <inkml:brush xml:id="br0">
      <inkml:brushProperty name="width" value="0.1" units="cm"/>
      <inkml:brushProperty name="height" value="0.1" units="cm"/>
      <inkml:brushProperty name="color" value="#004F8B"/>
    </inkml:brush>
  </inkml:definitions>
  <inkml:trace contextRef="#ctx0" brushRef="#br0">0 0 4992,'0'0'0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51.1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48 7296,'15'-3'0,"9"-4"-128,13 5 128,2-1-4992</inkml:trace>
  <inkml:trace contextRef="#ctx0" brushRef="#br0" timeOffset="1">474 20 6272,'35'-3'0,"1"2"-4224</inkml:trace>
  <inkml:trace contextRef="#ctx0" brushRef="#br0" timeOffset="2">2132 1 6400,'-25'7'0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51.5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1545 1 7168,'-719'69'128,"21"70"0,657-129-235,-31 10-661,71-20 735,0 1 0,0-1 0,0 0-1,1 0 1,-1 1 0,0-1 0,0 1-1,0-1 1,1 1 0,-1-1 0,0 1 0,0-1-1,1 1 1,-1 0 0,0-1 0,1 1 0,-1 0-1,0 1 1,1-2 23,0 1 0,0-1 0,0 0 0,0 1-1,0-1 1,1 1 0,-1-1 0,0 1 0,0-1-1,0 0 1,0 1 0,1-1 0,-1 1 0,0-1 0,1 0-1,-1 1 1,0-1 0,0 0 0,1 0 0,-1 1-1,1-1 1,-1 0 0,0 0 0,1 1 0,-1-1 0,1 0-1,4 3-8,0-1-1,0 0 0,0-1 1,0 1-1,7 0 0,84 10 190,141-1 1,-134-8-64,644 13-1643,-548-12-1237</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52.0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2131 583 9472,'-23'-5'-38,"0"1"0,0 1 1,0 2-1,0 0 1,-46 4-1,17 0 8,-981 57 121,474-22-54,288-27-59,240-12-63,31 1 84,0 0 0,0 0 0,0 0 1,1 0-1,-1 0 0,0 0 0,0 0 0,0 0 0,0 0 1,0 0-1,0-1 0,0 1 0,0 0 0,0 0 0,0 0 0,0 0 1,0 0-1,0 0 0,0 0 0,0 0 0,0-1 0,0 1 0,0 0 1,0 0-1,0 0 0,0 0 0,0 0 0,0 0 0,0-1 0,0 1 1,0 0-1,0 0 0,0 0 0,0 0 0,0 0 0,0 0 0,0 0 1,0 0-1,0 0 0,0-1 0,-1 1 0,1 0 0,0 0 0,0 0 1,0 0-1,0 0 0,0 0 0,0 0 0,0 0 0,9-5-21,1 1 1,0 1-1,0 0 0,20-4 0,2 0 3,-7 1 16,450-103-65,11 25 33,1106-65 35,-986 100 0,801-40 0,-451 43 21,-480 22 470,156-10 426,153 9-121,-586 23-717,55-7 28,45 0 63,-269 9-257,48 1-702,128-17 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56.41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186 8 5504,'406'-7'2944,"-29"17"-1630,-184-1-1071,300 10 414,263 6 201,-276-25-453,-329 2 214,-332-3-643,-117 0-59,297 1 83,-516 0-171,-525 21-213,499-5-47,137-7-34,352-8 231,202-10-57,-86 4 219,733-26 45,-1 41 33,62-7-67,-437-5 15,281 26-615,-689-25 538,-14-2 1,-18-4-17,-35-1-11,-84-2 1,74 7 85,-344-8-106,227 8 63,-78-1-22,-118-4 2,-72 10 127,437-1-1,-138 7 23,678-17 164,224 4 331,-528 13-367,303 52 0,-508-57-150,-17-3 0,0 0 0,0 0 0,0 0 0,0 1 0,0-1 0,0 0 0,0 0 0,-1 0 0,1 0 0,0 0 0,0 0 0,0 0 0,0 0 0,0 0 0,0 0 0,0 0 0,0 0 0,0 0 0,0 0 0,0 1 0,0-1 0,0 0 0,0 0 0,0 0 0,0 0 0,0 0 0,0 0 0,0 0 0,0 0 0,0 0 0,0 0 0,0 0 0,0 0 0,0 0 0,0 0 0,0 1 0,1-1 0,-1 0 0,0 0 0,0 0 0,0 0 0,0 0 0,0 0 0,0 0 0,0 0 0,0 0 0,0 0 0,0 0 0,0 0 0,0 0 0,0 0 0,0 0 0,0 0 0,1 0 0,-1 0 0,0 0 0,0 0 0,0 0 0,0 0 0,0 0 0,0 0 0,0 0 0,0 0 0,0 0 0,0 0 0,0 0 0,0 0 0,1 0 0,-26 4 0,21-4 0,-508 38-278,210-42-1066,153 3-3690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2:59.1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1 201 7552,'18'-5'99,"1"0"0,0 1 0,0 1 0,0 1 0,0 1 0,0 0 0,21 3 0,25-2 218,423 4 1582,4-5-1550,-393-2-272,329 15 500,-372-8-471,269-12 303,-159 0-199,-43 5-134,417-22 360,-263 7-415,6 2 326,-17 1-310,349-5 486,-249 14-299,-207 0-201,267-4 82,366-1-105,-388 3 0,-146 1 0,79-2 0,-91 1 0,74 0 0,56 1 0,-266 2 0,56 5 0,8 5 0,215 5 0,-246-4 0,289 26 0,-346-28 0,-86-4 0,0 0 0,0 0 0,0 0 0,0 0 0,0 0 0,0 0 0,0 0 0,0 0 0,-1 0 0,1 0 0,0 0 0,0 1 0,0-1 0,0 0 0,0 0 0,0 0 0,0 0 0,0 0 0,0 0 0,0 0 0,0 0 0,0 0 0,0 0 0,0 0 0,0 0 0,1 1 0,-1-1 0,0 0 0,0 0 0,0 0 0,0 0 0,0 0 0,0 0 0,0 0 0,0 0 0,0 0 0,0 0 0,0 0 0,0 0 0,0 0 0,0 0 0,0 0 0,0 0 0,0 0 0,0 1 0,1-1 0,-1 0 0,0 0 0,0 0 0,0 0 0,0 0 0,0 0 0,-6 3 0,-130 22-30,-173 8 1,-139-17-62,-204 2 8,-584 0-68,-404 28-105,956-17 32,-125 10-64,156 10 224,1-33 0,101-22 64,220 11 0,-155-8 0,390-7 32,-81-4 85,112 10 118,125 12-107,15-7-56,123-14 0,78-28 180,-92 12-158,101-12-204,382-52 621,-221 44-3685,-318 37-111,-2 1-1259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8.328"/>
    </inkml:context>
    <inkml:brush xml:id="br0">
      <inkml:brushProperty name="width" value="0.1" units="cm"/>
      <inkml:brushProperty name="height" value="0.1" units="cm"/>
      <inkml:brushProperty name="color" value="#004F8B"/>
    </inkml:brush>
  </inkml:definitions>
  <inkml:trace contextRef="#ctx0" brushRef="#br0">1 11 5888,'38'-10'3264,"-38"11"-3206,0-1 1,0 1 0,1-1-1,-1 1 1,0-1 0,1 1-1,-1-1 1,0 1 0,1-1-1,-1 1 1,1-1 0,-1 1-1,1-1 1,-1 1 0,1-1-1,-1 0 1,1 1 0,-1-1-1,1 0 1,-1 0 0,1 1-1,0-1 1,-1 0 0,1 0-1,-1 0 1,2 0 0,26 11 1109,16 1-1035,0-2 1,85 8-1,94-7 355,-212-11-480,291 0 1016,-294-3-4246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8.786"/>
    </inkml:context>
    <inkml:brush xml:id="br0">
      <inkml:brushProperty name="width" value="0.1" units="cm"/>
      <inkml:brushProperty name="height" value="0.1" units="cm"/>
      <inkml:brushProperty name="color" value="#004F8B"/>
    </inkml:brush>
  </inkml:definitions>
  <inkml:trace contextRef="#ctx0" brushRef="#br0">3 5 9344,'-3'-5'1024,"13"22"-150,9 46-298,16 85 1,-33-135-535,15 126 373,-15-109-278,0 1 0,2-1 0,2 0 0,0-1 0,19 49 0,-13-46-222,-11-34-13,-1 1-1,1 0 1,0 0 0,0 0-1,0-1 1,-1 1 0,1 0-1,0 0 1,1 0 0,-1 0-1,2-1 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19.999"/>
    </inkml:context>
    <inkml:brush xml:id="br0">
      <inkml:brushProperty name="width" value="0.1" units="cm"/>
      <inkml:brushProperty name="height" value="0.1" units="cm"/>
      <inkml:brushProperty name="color" value="#004F8B"/>
    </inkml:brush>
  </inkml:definitions>
  <inkml:trace contextRef="#ctx0" brushRef="#br0">17 22 9216,'-2'14'236,"-2"-21"296,-1-21 364,2 31-305,0 9-393,8 28 125,12 57 1,-2-18-96,-2-12-55,6 46 178,-18-97-246,0 0-1,0 0 0,-2 0 0,-4 30 0,1-98 237,7 5-335,3 0-1,1 0 0,21-69 1,-26 108-6,1 0 0,0 0 0,1 1 0,0-1 0,0 1 0,0 0 0,1 0 0,0 0 0,0 1 0,1 0 0,0 0 0,0 0 0,0 1 0,1 0 0,0 0 0,0 0 0,0 1 0,10-5 0,-15 9 0,0-1 0,0 0 0,0 1 0,0-1 0,1 1 0,-1 0 0,0 0 0,0 0 0,0 0 0,0 0 0,0 0 0,0 0 0,0 1 0,0-1 0,0 1 0,0-1 0,0 1 0,0 0 0,4 2 0,-3-1 0,1 1 0,-1 0 0,0 0 0,0 0 0,0 0 0,0 1 0,0-1 0,-1 1 0,3 4 0,2 7 0,0 0 0,-1 0 0,8 32 0,-7-10-25,-1 0 0,-3 1 0,-1 68 1,-2-76-5,3-12-322,-2-17 330,-1-1 0,0 0-1,0 1 1,1-1 0,-1 0 0,0 0-1,0 1 1,1-1 0,-1 0 0,0 0 0,1 1-1,-1-1 1,0 0 0,1 0 0,-1 0-1,1 0 1,-1 0 0,0 0 0,1 0-1,-1 0 1,1 1 0,-1-1 0,0 0-1,1-1 1,-1 1 0,1 0 0,2-1-86,0 0 0,0-1 0,0 1 1,0-1-1,0 0 0,0 0 0,3-3 0,0 1 115,102-86-766,-62 49 599,-4 9-1,2 1 0,0 2 0,85-39 0,-124 65 160,28-16 0,-32 19 0,1-1 0,-1 0 0,0 0 0,1 0 0,-1-1 0,0 1 0,0 0 0,0 0 0,0-1 0,0 1 0,0 0 0,0-1 0,-1 1 0,1-1 0,0 1 0,-1-1 0,1 1 0,0-4 0,-2 4 3,1 1 0,0-1 0,-1 1 0,1-1 1,-1 1-1,1-1 0,-1 1 0,0-1 0,1 1 1,-1 0-1,1-1 0,-1 1 0,0 0 0,1-1 1,-1 1-1,0 0 0,1 0 0,-1 0 0,0 0 1,1-1-1,-1 1 0,0 0 0,1 0 0,-1 0 1,0 0-1,1 1 0,-1-1 0,0 0 0,0 0 1,-25 4 156,18-1-121,-1 0 1,1 1-1,-1 0 1,1 0-1,0 1 0,1 0 1,-1 0-1,1 1 1,0 0-1,-11 13 1,5-5 78,2 1 0,0 0 0,0 1 0,-10 21 0,17-28-32,0-1 1,1 1-1,0-1 1,0 1 0,1 0-1,0 0 1,1 1-1,0-1 1,0 0-1,2 17 1,-1-21-42,1 0 0,0 0 0,0 0 0,1 0 0,-1 0 0,1 0 0,0 0 0,1 0 1,-1-1-1,1 1 0,0-1 0,0 0 0,0 0 0,0 0 0,1 0 0,-1 0 0,1-1 0,0 0 0,1 0 0,6 5 0,3-2 2,0 0 0,0 0 0,1-1 1,-1-1-1,1-1 0,0 0 0,0-1 0,0 0 0,1-1 0,16-2 0,1 0-166,0-3 1,-1 0-1,54-15 0,-58 10-526,0-2-1,-1 0 1,37-23 0,-17 9-6779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0.769"/>
    </inkml:context>
    <inkml:brush xml:id="br0">
      <inkml:brushProperty name="width" value="0.1" units="cm"/>
      <inkml:brushProperty name="height" value="0.1" units="cm"/>
      <inkml:brushProperty name="color" value="#004F8B"/>
    </inkml:brush>
  </inkml:definitions>
  <inkml:trace contextRef="#ctx0" brushRef="#br0">495 0 10240,'-2'2'12,"1"0"1,-1-1-1,1 1 1,-1-1 0,0 1-1,0-1 1,0 0-1,0 0 1,0 0-1,0 0 1,0 0 0,0-1-1,0 1 1,0 0-1,-1-1 1,1 0 0,0 1-1,0-1 1,-1 0-1,1 0 1,0 0-1,0-1 1,-1 1 0,1-1-1,0 1 1,-3-2-1,-12-1 33,5 2 37,-1 0 1,1 0-1,-1 1 1,1 1-1,-1 0 1,1 0 0,0 1-1,0 1 1,-1 0-1,2 1 1,-1 0-1,0 1 1,1 0-1,0 1 1,0 0-1,0 1 1,1 0 0,0 1-1,1 0 1,0 0-1,0 1 1,-11 13-1,18-19-75,-1 1-1,1-1 1,0 0-1,0 0 0,0 1 1,1 0-1,-1-1 1,1 1-1,0 0 1,0-1-1,0 1 0,0 0 1,1 0-1,0 0 1,-1 0-1,1 0 1,1-1-1,-1 1 0,1 0 1,-1 0-1,1 0 1,0 0-1,0-1 1,1 1-1,-1 0 1,1-1-1,0 1 0,0-1 1,0 0-1,0 0 1,0 1-1,1-1 1,4 3-1,7 7 25,0 0 0,2-2 0,-1 0 0,1 0 0,26 11 1,16 7-32,33 17 0,-79-39 0,0 1 0,-1 0 0,0 1 0,20 19 0,-29-25 0,0-1 0,1 1 0,-1-1 0,0 1 0,-1 0 0,1 0 0,0 0 0,-1 0 0,1 0 0,-1 0 0,0 1 0,0-1 0,0 0 0,-1 1 0,1-1 0,-1 0 0,0 1 0,0-1 0,0 1 0,0-1 0,-1 0 0,1 1 0,-1-1 0,-1 5 0,-1-3 0,1 0 0,-1 0 0,0 0 0,0 0 0,-1-1 0,0 1 0,0-1 0,0 0 0,0 0 0,0 0 0,-1-1 0,0 1 0,-7 3 0,-13 7-68,0-1 1,-1-2 0,0 0-1,0-2 1,-2-1 0,1-1 0,0-1-1,-1-1 1,0-2 0,-1-1 0,1-1-1,-33-3 1,60 2 52,-6-1-116,0 0 0,0 0 0,0-1 0,-10-3 0,16 4 35,-1 1-1,0-1 1,1 0-1,-1 0 0,1 0 1,-1 0-1,1-1 1,-1 1-1,1 0 0,0 0 1,0-1-1,0 1 1,-1-1-1,1 1 1,1-1-1,-1 0 0,0 1 1,0-1-1,1 0 1,-1 0-1,0-2 0,-3-16-5961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2.248"/>
    </inkml:context>
    <inkml:brush xml:id="br0">
      <inkml:brushProperty name="width" value="0.1" units="cm"/>
      <inkml:brushProperty name="height" value="0.1" units="cm"/>
      <inkml:brushProperty name="color" value="#004F8B"/>
    </inkml:brush>
  </inkml:definitions>
  <inkml:trace contextRef="#ctx0" brushRef="#br0">183 341 8832,'-4'-1'49,"0"0"0,0 0-1,0 1 1,0 0 0,-1 0 0,1 0 0,0 1 0,0-1 0,0 1 0,0 0 0,0 0 0,0 0-1,0 1 1,0-1 0,0 1 0,-5 4 0,-8 4 300,1 1-1,-18 15 1,31-23-328,0-1 2,0 1-1,-1 0 0,2 0 0,-1 0 1,0 0-1,1 1 0,-1-1 0,1 1 1,0-1-1,0 1 0,0 0 0,1 0 0,-1 0 1,1 0-1,0 0 0,0 0 0,1 0 1,-1 0-1,1 0 0,0 0 0,0 1 1,0-1-1,0 0 0,1 0 0,0 0 1,-1 0-1,2 0 0,-1 0 0,0 0 1,1 0-1,0 0 0,0 0 0,0-1 1,0 1-1,1-1 0,-1 0 0,1 1 0,0-1 1,0 0-1,0-1 0,0 1 0,0 0 1,1-1-1,-1 0 0,1 0 0,5 3 1,1-2-23,1 0 0,-1-1 0,1 0 0,-1-1 0,1 0 0,-1 0 0,1-1 0,15-2 0,0-1 0,-1-2 0,34-10 0,-47 11-7,0 0 1,0-1 0,0 0-1,-1-1 1,0-1 0,0 0 0,0 0-1,-1-1 1,0 0 0,16-19-1,-14 14 3,-2-1-1,0-1 0,-1 0 1,0 0-1,-1-1 0,-1 0 1,8-25-1,-13 33 133,0 0 0,-1-1 0,0 1 0,0 0 0,-1-12 0,0 19 85,0 5-63,1 12-115,0 0 1,1 0-1,1-1 1,0 1-1,1 0 1,1-1-1,1 0 1,0 0 0,1-1-1,0 1 1,1-1-1,1-1 1,0 0-1,1 0 1,0-1-1,1 0 1,20 17 0,-29-27-41,1 1 1,1-1 0,-1 0 0,0 0 0,0 0 0,1-1-1,-1 1 1,1-1 0,0 1 0,-1-1 0,1 0 0,0-1 0,0 1-1,-1-1 1,1 0 0,8 0 0,-7-1-10,0 0-1,0 0 1,1-1-1,-1 0 1,0 0-1,-1 0 1,1 0 0,0-1-1,-1 0 1,9-7-1,-3 1-14,0-1 0,-1 0 0,0 0 0,0-1 0,-1 0 0,-1-1 0,0 0 0,9-20 0,-10 15 27,-2 0-1,0 0 1,0 0-1,-2-1 1,0 1 0,-1-1-1,0 0 1,-3-17 0,0 21 86,0-1 0,0 1 0,-2 0 1,1 0-1,-10-20 0,2 5 51,25 60 120,20 33 0,1 2-147,73 131 148,-97-181-187,-6-13 28,-4-24 85,-2-1-146,1-20-32,3 0 1,1 0-1,2 1 0,18-67 1,-22 102-5,0-1 0,1 1 0,0 0 0,0 0 0,5-8 0,-7 13 0,-1 0 0,1 0 0,-1 1 0,1-1 0,-1 0 0,1 0 0,0 1 0,0-1 0,-1 0 0,1 1 0,0-1 0,0 0 0,0 1 0,-1-1 0,1 1 0,0 0 0,0-1 0,0 1 0,0 0 0,0-1 0,0 1 0,0 0 0,0 0 0,0 0 0,0 0 0,0 0 0,0 0 0,0 0 0,0 0 0,0 0 0,0 0 0,0 1 0,0-1 0,0 0 0,0 1 0,-1-1 0,1 1 0,0-1 0,0 1 0,0-1 0,0 1 0,-1 0 0,1-1 0,1 2 0,3 4 0,-1-1 1,0 1-1,0 0 0,0 0 1,-1 1-1,1-1 1,-2 1-1,1-1 1,2 12-1,2 11-4,3 29 0,-5-22-14,-2-20-35,-1-2 35,0-1-1,1 0 0,7 18 0,-10-31 18,0 0-1,0 1 0,0-1 0,0 0 1,0 0-1,1 1 0,-1-1 1,0 0-1,0 0 0,0 0 0,0 1 1,0-1-1,1 0 0,-1 0 1,0 0-1,0 1 0,0-1 0,1 0 1,-1 0-1,0 0 0,0 0 1,0 0-1,1 0 0,-1 0 0,0 1 1,0-1-1,1 0 0,-1 0 1,0 0-1,0 0 0,1 0 1,-1 0-1,0 0 0,0 0 0,1 0 1,-1 0-1,0-1 0,0 1 1,1 0-1,-1 0 0,0 0 0,0 0 1,1 0-1,-1 0 0,0 0 1,0-1-1,0 1 0,1 0 0,-1 0 1,0 0-1,0 0 0,0-1 1,0 1-1,0 0 0,1 0 1,-1 0-1,0-1 0,0 1 0,0 0 1,0 0-1,0-1 0,0 1 1,0 0-1,0 0 0,0-1 0,0 1 1,0-1-1,11-23 13,-9 17-34,43-108-88,23-56-34,-68 171 141,0-1 0,0 0 0,1 0 0,-1 0 0,1 0 0,-1 0 0,1 0-1,-1 0 1,1 1 0,-1-1 0,1 0 0,0 0 0,-1 1 0,1-1 0,0 0 0,0 1 0,-1-1 0,1 1-1,0-1 1,0 1 0,0-1 0,0 1 0,1-1 0,-1 1 3,0 1 0,0-1 0,0 0 0,0 1 0,-1-1 0,1 0 1,0 1-1,0-1 0,0 1 0,0-1 0,-1 1 0,1-1 0,0 1 0,-1 0 0,1-1 0,0 1 0,-1 0 0,1 0 1,0 0-1,4 7 4,-1 1 1,0-1 0,5 14-1,-8-19-7,1 2 4,8 24 0,1 0 0,1-1 0,30 48 0,-37-69 0,0 0 0,0-1 0,1 1 0,0-1 0,0 0 0,1 0 0,-1-1 0,1 0 0,0 0 0,1 0 0,-1-1 0,1 0 0,0-1 0,0 0 0,0 0 0,1-1 0,-1 0 0,13 2 0,-9-3-21,0-1 1,0 0 0,0 0 0,0-1-1,0-1 1,-1 0 0,1-1 0,0 0-1,-1 0 1,0-2 0,0 1 0,0-1 0,0-1-1,-1 0 1,10-7 0,-7 3-32,-1 0 0,-1-1 0,1 0 0,-2-1 0,1 0 0,-2-1 0,0 0 0,0 0 0,-1-1 0,10-25 0,-14 29 31,21-55-130,-23 57 139,0 1 0,0 0 0,-1 0 0,0-1 0,-1 1 0,0-14 0,0 19 12,0 1 0,0-1 0,0 1 0,0-1 0,-1 1 0,1-1 0,0 1 0,-1 0 0,0-1 0,1 1 0,-1 0 0,0-1 0,1 1 0,-1 0 0,0 0 0,0 0 0,0 0 0,0-1 0,0 1 0,-1 1 0,-1-3 0,1 2 0,0 1 0,0-1 0,0 1 0,0-1 0,0 1 0,0 0 0,0 0 0,0 0 0,0 0 0,0 0 0,0 0 0,0 1 0,0-1 0,-2 1 0,-4 2 0,0 0 0,0 0 0,0 1 0,1 0 0,0 0 0,-11 9 0,-1 2 16,2 1 1,-1 1-1,2 1 1,1 0 0,0 1-1,1 0 1,1 1-1,-20 42 1,31-57 4,0 1 0,1 0 0,0 0 0,0-1 0,0 1 0,0 0 1,1 0-1,0 0 0,0 0 0,1 0 0,0 0 0,0 0 0,0 0 0,1-1 0,0 1 0,0 0 0,0-1 0,1 1 1,-1-1-1,1 0 0,1 0 0,-1 0 0,7 7 0,-2-3 24,1-1 0,-1 0 0,2 0 1,-1 0-1,1-1 0,0-1 0,1 0 0,0 0 0,0-1 0,18 6 1,6-2-18,1-2 0,0-1 1,0-2-1,0-1 1,0-2-1,0-2 1,1-1-1,55-11 1,-73 9-490,1-2 1,-1 0 0,-1-1 0,1-1 0,-1 0 0,24-17-1,7-5-6941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4.521"/>
    </inkml:context>
    <inkml:brush xml:id="br0">
      <inkml:brushProperty name="width" value="0.1" units="cm"/>
      <inkml:brushProperty name="height" value="0.1" units="cm"/>
      <inkml:brushProperty name="color" value="#004F8B"/>
    </inkml:brush>
  </inkml:definitions>
  <inkml:trace contextRef="#ctx0" brushRef="#br0">1 1 6400,'4'14'414,"0"0"0,1 1-1,12 21 1,-6-13 0,-1 1-59,39 88 865,112 190 0,-156-294-1276,57 90 734,-25-29-4010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3.538"/>
    </inkml:context>
    <inkml:brush xml:id="br0">
      <inkml:brushProperty name="width" value="0.1" units="cm"/>
      <inkml:brushProperty name="height" value="0.1" units="cm"/>
      <inkml:brushProperty name="color" value="#004F8B"/>
    </inkml:brush>
  </inkml:definitions>
  <inkml:trace contextRef="#ctx0" brushRef="#br0">547 9 4992,'-11'-2'368,"1"-1"1,-1 2-1,1 0 0,-1 0 0,0 0 1,1 2-1,-21 2 0,-2-1 291,-44 0 63,44-2-436,-1 1 1,1 1-1,0 2 1,-51 12 0,78-14-225,0 0 1,0 0-1,0 1 1,0 0-1,0 0 1,0 0-1,1 1 0,0-1 1,-1 1-1,1 1 1,1-1-1,-1 1 1,1 0-1,0 0 1,0 0-1,0 0 1,1 1-1,-1-1 1,1 1-1,1 0 1,-1 0-1,1 0 1,0 0-1,1 1 1,-1-1-1,1 1 0,0 9 1,-1 14 88,2 0 0,1 0 0,9 54 0,29 89 357,-24-112-297,-6-17-132,-4-20-35,0-1 0,2 1 1,12 29-1,-17-50-131,0 1 0,0-1 0,0 0 0,1 0 0,-1 0 0,5 4 1,-6-7 65,-1 1 0,0-1 0,1 1 1,-1-1-1,1 0 0,-1 1 1,1-1-1,-1 0 0,1 1 1,-1-1-1,1 0 0,-1 1 0,1-1 1,-1 0-1,1 0 0,-1 0 1,1 0-1,0 1 0,-1-1 0,1 0 1,-1 0-1,1 0 0,0 0 1,-1 0-1,1 0 0,-1-1 1,1 1-1,0 0 0,-1 0 0,1 0 1,-1 0-1,1-1 0,-1 1 1,1 0-1,-1-1 0,1 1 0,-1 0 1,1-1-1,-1 1 0,1-1 1,-1 1-1,0 0 0,1-1 1,-1 1-1,0-1 0,1 0 0,-1 1 1,0-1-1,1 1 0,-1-2 1,5-16-2050,-1-3-4692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3.890"/>
    </inkml:context>
    <inkml:brush xml:id="br0">
      <inkml:brushProperty name="width" value="0.1" units="cm"/>
      <inkml:brushProperty name="height" value="0.1" units="cm"/>
      <inkml:brushProperty name="color" value="#004F8B"/>
    </inkml:brush>
  </inkml:definitions>
  <inkml:trace contextRef="#ctx0" brushRef="#br0">1 28 12800,'14'-2'0,"12"-1"0,14-1 0,12-4 0,5 4 128,7 2 0,0-1 0,0 3-128,-9 0 0,-6 0-128,-9 0 0,-4 3-512,4-6 0,0 2-7552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4.254"/>
    </inkml:context>
    <inkml:brush xml:id="br0">
      <inkml:brushProperty name="width" value="0.1" units="cm"/>
      <inkml:brushProperty name="height" value="0.1" units="cm"/>
      <inkml:brushProperty name="color" value="#004F8B"/>
    </inkml:brush>
  </inkml:definitions>
  <inkml:trace contextRef="#ctx0" brushRef="#br0">7 22 7680,'1'3'34,"1"0"1,-1 0-1,0 1 0,0-1 1,0 0-1,-1 1 0,1-1 1,-1 1-1,0-1 1,0 0-1,0 1 0,-1-1 1,1 1-1,-1-1 0,1 0 1,-1 1-1,0-1 1,-2 4-1,1-1 53,0 1-1,1-1 1,0 0 0,0 0-1,0 8 1,2-5-21,-1-1 0,2 0 1,-1 0-1,1 1 0,0-1 0,1 0 0,0 0 1,0-1-1,1 1 0,0-1 0,0 0 0,1 0 1,0 0-1,0 0 0,1-1 0,10 10 0,-10-11-23,-1-1 0,1 0 0,0-1 0,0 1 0,0-1 0,1 0 0,-1-1 0,1 0 0,-1 0 0,1 0-1,0-1 1,0 0 0,0 0 0,0 0 0,0-1 0,0 0 0,0-1 0,-1 0 0,1 0 0,13-4 0,-9 2-54,0-1 1,0 0 0,0-1 0,-1 0 0,1-1-1,-1 0 1,-1-1 0,1 0 0,-1 0-1,0-1 1,8-10 0,-5 3-12,0 0 0,-1-1 0,-1 0 0,-1-1 0,0 0-1,6-18 1,-6 12-31,11-45 0,-16 113 74,-3-34-106,0 0-1,1-1 1,1 1 0,0-1-1,0 1 1,1-1 0,0 0-1,1-1 1,0 1 0,0-1-1,1 0 1,0 0 0,1 0-1,0-1 1,0 0 0,1-1-1,0 1 1,0-2 0,1 1-1,0-1 1,0 0 0,0-1-1,1 0 1,-1 0 0,18 4-1,18 3-5268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4.681"/>
    </inkml:context>
    <inkml:brush xml:id="br0">
      <inkml:brushProperty name="width" value="0.1" units="cm"/>
      <inkml:brushProperty name="height" value="0.1" units="cm"/>
      <inkml:brushProperty name="color" value="#004F8B"/>
    </inkml:brush>
  </inkml:definitions>
  <inkml:trace contextRef="#ctx0" brushRef="#br0">0 11 12672,'5'7'0,"0"-1"0,-1 1 0,0 0 0,0 0 0,-1 0 0,0 1 0,0-1 0,0 1 0,1 12 0,6 12 0,44 91-64,0 1 0,-54-124 64,0 0 0,0 0 0,0 0 0,0 0 0,0-1 0,0 1 0,0 0 0,0 0 0,0 0 0,0 0 0,0 0 0,1 0 0,-1 0 0,0 0 0,0 0 0,0 0 0,0-1 0,0 1 0,0 0 0,0 0 0,0 0 0,0 0 0,0 0 0,1 0 0,-1 0 0,0 0 0,0 0 0,0 0 0,0 0 0,0 0 0,0 0 0,0 0 0,0 0 0,1 0 0,-1 0 0,0 0 0,0 0 0,0 0 0,0 0 0,0 0 0,0 0 0,0 0 0,0 0 0,0 0 0,1 0 0,-1 0 0,0 0 0,0 0 0,0 0 0,0 1 0,0-1 0,0 0 0,0 0 0,0 0 0,4-20 0,1-27 0,-2 15 0,1 1 0,16-54 0,-14 65 0,1 1 0,0 0 0,2 0 0,0 1 0,16-24 0,-24 41-1,-1-1 1,1 1 0,0 0 0,0 0 0,0-1 0,1 1 0,-1 0 0,0 0-1,0 0 1,1 0 0,-1 0 0,0 0 0,1 0 0,-1 1 0,1-1-1,-1 0 1,1 1 0,-1-1 0,1 1 0,0 0 0,-1-1 0,1 1 0,0 0-1,-1 0 1,1 0 0,0 0 0,-1 0 0,1 1 0,-1-1 0,1 0 0,0 1-1,-1-1 1,1 1 0,-1-1 0,1 1 0,-1 0 0,1 0 0,-1 0-1,2 1 1,4 4 5,0 0-1,0 1 1,0 0-1,-1 0 1,8 11-1,12 21 81,-2 2 1,-1 1-1,22 56 0,-34-66-111,-9-25-174,0 0 1,1-1 0,-1 1 0,1-1-1,0 0 1,1 0 0,-1 0-1,1 0 1,0 0 0,10 9 0,3-1-6905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5.037"/>
    </inkml:context>
    <inkml:brush xml:id="br0">
      <inkml:brushProperty name="width" value="0.1" units="cm"/>
      <inkml:brushProperty name="height" value="0.1" units="cm"/>
      <inkml:brushProperty name="color" value="#004F8B"/>
    </inkml:brush>
  </inkml:definitions>
  <inkml:trace contextRef="#ctx0" brushRef="#br0">223 1 10240,'-5'5'98,"0"0"1,0 0 0,-1 0 0,-8 6-1,-16 13 305,13-6-203,0 1 1,0 1-1,2 1 1,1 0-1,0 1 1,2 1-1,0 0 1,2 0-1,-12 40 1,20-56-175,0 0 0,1 1 0,0-1 0,0 1 0,1-1 0,0 1 0,0 0 1,1-1-1,0 1 0,0-1 0,1 0 0,0 1 0,0-1 0,0 0 0,1 0 0,1 0 0,7 12 0,-6-12-4,0 0-1,1 0 0,0 0 1,0-1-1,1 0 0,0-1 1,0 1-1,0-1 0,1-1 1,0 1-1,-1-1 0,2-1 1,-1 0-1,0 0 0,10 2 1,-3-1-115,0-2 1,0 0-1,-1 0 1,1-2-1,0 0 1,0 0-1,0-1 1,17-4 0,-13 0-410,1 0 1,-1-2 0,0 0-1,-1-1 1,27-16 0,12-9-6155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5.434"/>
    </inkml:context>
    <inkml:brush xml:id="br0">
      <inkml:brushProperty name="width" value="0.1" units="cm"/>
      <inkml:brushProperty name="height" value="0.1" units="cm"/>
      <inkml:brushProperty name="color" value="#004F8B"/>
    </inkml:brush>
  </inkml:definitions>
  <inkml:trace contextRef="#ctx0" brushRef="#br0">0 1 12544,'29'34'0,"-40"-43"218,11 8-212,0 1 0,0 0-1,-1 0 1,1 0 0,0 0 0,0 0-1,0 0 1,-1-1 0,1 1-1,0 0 1,0 0 0,-1 0 0,1 0-1,0 0 1,0 0 0,-1 0 0,1 0-1,0 0 1,0 0 0,-1 0-1,1 0 1,0 0 0,0 0 0,0 1-1,-1-1 1,1 0 0,0 0-1,0 0 1,-1 0 0,1 1 0,-2 14 131,6 6 2,1-1 0,1 1 0,8 21 0,6 19 73,54 246 351,-54-217-486,-14-62-38,1 6 34,2 1-1,20 50 0,-28-82-63,0 0-1,1 0 1,-1-1-1,1 1 1,-1-1 0,1 1-1,0-1 1,0 0 0,0 1-1,0-1 1,0 0 0,1 0-1,-1 0 1,0-1-1,1 1 1,0-1 0,-1 1-1,1-1 1,0 0 0,0 0-1,0 0 1,3 0 0,0 0 2,0-1 1,0 0 0,-1-1 0,1 1 0,0-1 0,-1 0 0,1-1 0,-1 1 0,1-1-1,-1 0 1,6-3 0,37-21 62,80-57 1,-39 23-181,-49 36-102,49-33-394,-76 47-465,0-1 0,14-15 0,-11 8-6335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5.808"/>
    </inkml:context>
    <inkml:brush xml:id="br0">
      <inkml:brushProperty name="width" value="0.1" units="cm"/>
      <inkml:brushProperty name="height" value="0.1" units="cm"/>
      <inkml:brushProperty name="color" value="#004F8B"/>
    </inkml:brush>
  </inkml:definitions>
  <inkml:trace contextRef="#ctx0" brushRef="#br0">1 37 14976,'28'0'0,"20"0"0,4 0 0,9 1 0,3-1 0,4-1-128,1-4 128,2 1-384,2-2 0,6 0-1152,-7-2 0,-2 1-5888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6.147"/>
    </inkml:context>
    <inkml:brush xml:id="br0">
      <inkml:brushProperty name="width" value="0.1" units="cm"/>
      <inkml:brushProperty name="height" value="0.1" units="cm"/>
      <inkml:brushProperty name="color" value="#004F8B"/>
    </inkml:brush>
  </inkml:definitions>
  <inkml:trace contextRef="#ctx0" brushRef="#br0">0 346 15232,'0'0'0,"9"1"0,-1 19 0,-1 6 0,1 7 0,1 4-128,2 6 0,4 4-640,-6-12 128,0-5-384,3-9 0,0 0-6912</inkml:trace>
  <inkml:trace contextRef="#ctx0" brushRef="#br0" timeOffset="1">20 1 16384,'0'10'0,"-3"10"-512,7-4 0,7-3-768,12 4 0,1-1-7552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6.514"/>
    </inkml:context>
    <inkml:brush xml:id="br0">
      <inkml:brushProperty name="width" value="0.1" units="cm"/>
      <inkml:brushProperty name="height" value="0.1" units="cm"/>
      <inkml:brushProperty name="color" value="#004F8B"/>
    </inkml:brush>
  </inkml:definitions>
  <inkml:trace contextRef="#ctx0" brushRef="#br0">35 43 9088,'1'1'-1,"0"0"-1,-1 0 1,1-1 0,0 1 0,-1 0 0,1 0 0,-1 0 0,1 0 0,-1 0-1,1 0 1,-1 0 0,0 0 0,1 0 0,-1 0 0,0 0 0,0 1-1,0-1 1,0 0 0,0 0 0,0 0 0,0 0 0,0 0 0,0 0 0,-1 0-1,1 0 1,-1 2 0,-14 36-93,6-20 69,6-9-1,-1 1-1,1-1 0,1 1 1,-2 15-1,4-21 21,0-1-1,0 0 1,0 0 0,0 0-1,1 0 1,0 0 0,0 0-1,0 0 1,0 0 0,1 0-1,-1 0 1,1-1 0,0 1-1,0 0 1,3 3 0,2 1 6,-1 0 0,2-1 0,-1 0 0,1 0 0,1 0 0,-1-1 0,1 0 0,0-1 0,0 0 0,1 0 0,-1-1 0,1 0 0,0-1 0,0 0 0,0-1 0,1 0 0,-1 0 0,0-1 0,1-1 0,-1 1 0,1-2 0,-1 1 0,1-2 0,-1 1 0,0-1 0,1-1 0,-1 0 0,0 0 0,-1-1 0,1 0 0,-1-1 0,15-9 0,-21 12 8,0-1 0,0 1 0,0 0 1,-1-1-1,1 0 0,-1 1 0,1-1 1,-1 0-1,0 0 0,0-1 0,0 1 0,-1 0 1,1 0-1,-1-1 0,0 1 0,0-1 0,1-5 1,-1 4 18,-1 0 1,0 0 0,0 0-1,-1 0 1,0-1 0,0 1-1,0 0 1,0 0 0,-1 0-1,0 1 1,-2-7 0,-3-1 40,-1-1 0,0 1 0,0 1 0,-1-1 0,-1 2 0,0-1 0,-21-16 0,13 13-602,-2 1 1,1 1 0,-2 0-1,-37-14 1,42 20-3968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26.935"/>
    </inkml:context>
    <inkml:brush xml:id="br0">
      <inkml:brushProperty name="width" value="0.1" units="cm"/>
      <inkml:brushProperty name="height" value="0.1" units="cm"/>
      <inkml:brushProperty name="color" value="#004F8B"/>
    </inkml:brush>
  </inkml:definitions>
  <inkml:trace contextRef="#ctx0" brushRef="#br0">1 1 12672,'1'0'0,"1"1"0,0 0 0,-1 0 0,1 0 0,-1 0 0,1 0 0,-1 0 0,1 1 0,-1-1 0,0 0 0,1 1 0,-1-1 0,0 1 0,1 2 0,-1-1 0,0 1 0,0 0 0,0 0 0,0 0 0,-1 0 0,0 5 0,-2 153-240,-1-118 108,1 0 0,3 0 0,11 73 0,-12-116 125,0 0 1,0 0 0,0 0 0,0 0-1,0 0 1,1 0 0,-1 0-1,0 0 1,1 0 0,-1 0 0,1 0-1,-1 0 1,1 0 0,-1 0-1,1 0 1,0 0 0,-1-1 0,1 1-1,0 0 1,0-1 0,-1 1-1,1 0 1,1 0 0,-1-1 1,0 0 1,0 0-1,0 0 1,0-1-1,0 1 1,0 0-1,-1 0 0,1-1 1,0 1-1,0-1 1,0 1-1,0-1 1,-1 1-1,1-1 1,0 1-1,-1-1 0,1 0 1,0 1-1,-1-1 1,2-1-1,4-6-24,0-1 0,-1 1 0,7-14 0,47-108 1,30-57 141,-85 181-89,0 0-1,0 0 1,0 0-1,9-8 1,-13 13-16,1 0 0,0 0 0,0 0 0,0 1 1,0-1-1,0 0 0,0 1 0,0-1 1,0 1-1,0-1 0,0 1 0,0-1 1,0 1-1,1 0 0,-1-1 0,0 1 0,0 0 1,0 0-1,0 0 0,1 0 0,-1 0 1,0 0-1,0 0 0,0 1 0,0-1 1,1 0-1,-1 1 0,0-1 0,0 0 0,0 1 1,0 0-1,0-1 0,0 1 0,2 1 1,10 12 98,0 0 0,0 1 0,-2 0 1,0 1-1,14 28 0,-9-18 18,30 54 86,-6-11 68,56 74-1,-21-40-2412,-56-77-5588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4.871"/>
    </inkml:context>
    <inkml:brush xml:id="br0">
      <inkml:brushProperty name="width" value="0.1" units="cm"/>
      <inkml:brushProperty name="height" value="0.1" units="cm"/>
      <inkml:brushProperty name="color" value="#004F8B"/>
    </inkml:brush>
  </inkml:definitions>
  <inkml:trace contextRef="#ctx0" brushRef="#br0">1 229 7168,'1'2'12,"1"0"-1,-1 0 1,1-1 0,0 1 0,0-1 0,-1 1-1,1-1 1,0 0 0,0 1 0,0-1 0,0 0 0,1 0-1,-1-1 1,4 2 0,37 4 321,-22-4-203,17 2 62,71 0 0,-97-5-167,1 0 1,-1 0 0,1-1-1,-1-1 1,0 0-1,0-1 1,0 0 0,0-1-1,18-10 1,-24 11-10,0-1 1,-1 1 0,0-1-1,0 0 1,0-1 0,-1 1-1,0-1 1,0 0 0,0 0-1,-1 0 1,0 0 0,0-1-1,-1 0 1,1 1 0,1-11-1,-3 13-2,0-1-1,0 0 0,-1 1 0,1-1 1,-1 0-1,0 1 0,0-1 0,-1 0 0,0 0 1,1 1-1,-1-1 0,-1 1 0,1-1 1,-1 1-1,0-1 0,0 1 0,0 0 0,0 0 1,-1 0-1,0 0 0,1 1 0,-2-1 1,1 0-1,-5-3 0,6 5 9,0 1-1,0-1 1,-1 1 0,1 0 0,-1 0-1,1-1 1,-1 2 0,0-1-1,1 0 1,-1 0 0,0 1-1,1 0 1,-1-1 0,0 1-1,1 0 1,-1 0 0,-4 1 0,2 0 27,0 1 1,1-1-1,-1 1 1,0 0 0,1 0-1,-1 0 1,1 1 0,-1-1-1,-3 4 1,-1 2 7,1 0 0,-1 0 0,2 0 0,-1 1 1,1 0-1,0 0 0,-10 20 0,11-14 34,0 1 1,0 1-1,2-1 1,0 1-1,1-1 1,1 1-1,0 0 0,1 0 1,1 0-1,1 0 1,0 0-1,1 0 1,1 0-1,1 0 0,0-1 1,1 0-1,1 0 1,0 0-1,1 0 1,15 23-1,-14-28-221,1-1 1,0 1-1,1-1 0,0-1 1,1 0-1,-1 0 0,2-1 1,-1-1-1,1 0 1,0 0-1,1-1 0,23 7 1,-1 1-7039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34.979"/>
    </inkml:context>
    <inkml:brush xml:id="br0">
      <inkml:brushProperty name="width" value="0.1" units="cm"/>
      <inkml:brushProperty name="height" value="0.1" units="cm"/>
      <inkml:brushProperty name="color" value="#004F8B"/>
    </inkml:brush>
  </inkml:definitions>
  <inkml:trace contextRef="#ctx0" brushRef="#br0">1 1 3200,'15'0'0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35.351"/>
    </inkml:context>
    <inkml:brush xml:id="br0">
      <inkml:brushProperty name="width" value="0.1" units="cm"/>
      <inkml:brushProperty name="height" value="0.1" units="cm"/>
      <inkml:brushProperty name="color" value="#004F8B"/>
    </inkml:brush>
  </inkml:definitions>
  <inkml:trace contextRef="#ctx0" brushRef="#br0">0 18 3840,'0'0'0,"9"-6"-128,-1 3 0,2-2 128,-4 3 0,2 0-2304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35.697"/>
    </inkml:context>
    <inkml:brush xml:id="br0">
      <inkml:brushProperty name="width" value="0.1" units="cm"/>
      <inkml:brushProperty name="height" value="0.1" units="cm"/>
      <inkml:brushProperty name="color" value="#004F8B"/>
    </inkml:brush>
  </inkml:definitions>
  <inkml:trace contextRef="#ctx0" brushRef="#br0">228 43 3584,'-8'-1'363,"-28"-5"207,21 2-215,15 4-348,0 0 0,0 0 0,0 0 0,0 0 0,1-1 0,-1 1 0,0 0 0,0 0 0,0 0 0,0 0 1,0 0-1,0 0 0,0 0 0,0 0 0,0 0 0,0 0 0,0 0 0,0 0 0,0 0 0,0 0 1,0-1-1,0 1 0,0 0 0,0 0 0,0 0 0,0 0 0,0 0 0,0 0 0,0 0 0,-1 0 1,1 0-1,0 0 0,0 0 0,0 0 0,0 0 0,0 0 0,0-1 0,12 1 76,36-4 223,-1-1 1,48-12 0,-83 15 529,-15 4-321,-21 5-96,7-6-325,-1 1 0,1 0 0,-1 2 0,1 0 0,0 1 0,0 1-1,1 0 1,0 1 0,-29 18 0,39-21-60,1 1 0,0 0 0,0 0 0,0 0 0,1 0 0,0 1 0,0 0 0,0 0 1,-3 8-1,-3 9 86,-9 28-1,14-38-80,-12 40 178,1 0-1,3 1 1,3 0 0,2 1 0,-2 93 0,13-128-48,-2-20-224,-1 1 0,0-1 0,0 1-1,1-1 1,-1 1 0,0-1-1,0 0 1,1 1 0,-1-1-1,1 0 1,-1 1 0,0-1-1,1 0 1,-1 0 0,0 1-1,1-1 1,-1 0 0,1 0-1,-1 0 1,1 1 0,-1-1-1,1 0 1,-1 0 0,1 0 0,-1 0-1,1 0 1,-1 0 0,1 0-1,-1 0 1,0 0 0,1 0-1,-1 0 1,1 0 0,-1-1-1,1 1 1,0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36.162"/>
    </inkml:context>
    <inkml:brush xml:id="br0">
      <inkml:brushProperty name="width" value="0.1" units="cm"/>
      <inkml:brushProperty name="height" value="0.1" units="cm"/>
      <inkml:brushProperty name="color" value="#004F8B"/>
    </inkml:brush>
  </inkml:definitions>
  <inkml:trace contextRef="#ctx0" brushRef="#br0">1 84 8448,'35'-10'110,"0"1"0,55-6 1,73 1 435,-78 8-399,-63 4 82,-14 1 22,-18 2-91,-327 40 1248,331-41-1313,5-1-28,13-5 4,23-4-27,50-9 20,150-14 0,-217 33 44,-19 0-106,1 0-1,0 0 1,0 0 0,0 0 0,0 0-1,0 0 1,0 0 0,0 0-1,0 0 1,0 0 0,0 0-1,0 0 1,0 1 0,0-1 0,0 0-1,0 0 1,0 0 0,-1 0-1,1 0 1,0 0 0,0 0-1,0 0 1,0 0 0,0 0 0,0 0-1,0 0 1,0 0 0,0 0-1,0 0 1,0 1 0,0-1-1,0 0 1,0 0 0,0 0-1,0 0 1,0 0 0,0 0 0,0 0-1,0 0 1,0 0 0,0 0-1,0 0 1,0 0 0,1 0-1,-1 1 1,0-1 0,0 0 0,0 0-1,0 0 1,0 0 0,0 0-1,0 0 1,0 0 0,0 0-1,0 0 1,0 0 0,0 0 0,0 0-1,0 0 1,0 0 0,0 0-1,1 0 1,-30 9 124,-169 31-360,193-38-602,12 0-603,-6-2 1004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36.750"/>
    </inkml:context>
    <inkml:brush xml:id="br0">
      <inkml:brushProperty name="width" value="0.1" units="cm"/>
      <inkml:brushProperty name="height" value="0.1" units="cm"/>
      <inkml:brushProperty name="color" value="#004F8B"/>
    </inkml:brush>
  </inkml:definitions>
  <inkml:trace contextRef="#ctx0" brushRef="#br0">247 1 9344,'0'1'0,"0"0"0,0 0 0,-1 0 0,1 0 0,0-1 0,0 1 0,-1 0 0,1 0 0,0 0 0,-1 0 0,1 0 0,-1-1 0,1 1 0,-1 0 0,0 0 0,1-1 0,-1 1 0,0 0 0,1-1 0,-1 1 0,-1 0 0,-22 10 0,7-4 0,1 2 50,1 1 0,0 0 1,0 1-1,1 0 0,0 2 0,-18 20 1,23-23-10,1 1 1,0 0 0,1 0-1,0 1 1,1 0-1,0 0 1,1 0-1,0 1 1,-5 20 0,10-29-16,-1 0 0,0 0 1,1 0-1,0-1 1,0 1-1,0 0 0,0 0 1,0 0-1,1 0 0,0-1 1,0 1-1,0 0 0,0-1 1,0 1-1,1-1 1,0 1-1,-1-1 0,1 0 1,1 1-1,-1-1 0,5 5 1,-3-5 3,-1 0 1,1 0 0,0-1-1,0 0 1,1 1-1,-1-1 1,0-1-1,1 1 1,-1-1 0,1 1-1,-1-1 1,1-1-1,-1 1 1,1-1 0,0 1-1,-1-1 1,10-1-1,4-2 29,1 0 0,-1-1 0,0-1 0,0-1 0,0 0 0,18-10-1,-26 11-35,0-1 0,0 1-1,-1-2 1,0 1-1,0-1 1,0-1-1,-1 0 1,0 0-1,-1 0 1,1-1-1,8-14 1,-14 19-12,0 0 0,0 0 0,-1 0 1,1 0-1,-1-1 0,0 1 0,0 0 0,0-1 0,0 1 0,-1 0 1,0-1-1,0 1 0,0-1 0,-1 1 0,1 0 0,-1-1 0,0 1 1,0 0-1,-1-1 0,1 1 0,-1 0 0,0 0 0,-3-5 0,1 4-11,1 0-1,-1 0 0,-1 1 1,1-1-1,0 1 0,-1 0 1,0 0-1,0 1 0,0 0 1,-1 0-1,1 0 0,-1 0 1,0 1-1,1 0 0,-1 0 1,-10-2-1,9 3-252,-9-2-624,16 3 822,0 0 1,-1-1 0,1 1 0,0 0 0,0 0 0,0 0 0,-1 0 0,1 0-1,0 0 1,0 1 0,0-1 0,-1 0 0,1 0 0,0 0 0,0 0 0,0 0-1,-1 0 1,1 0 0,0 0 0,0 0 0,0 0 0,0 1 0,-1-1 0,1 0-1,0 0 1,0 0 0,0 0 0,0 0 0,0 1 0,0-1 0,-1 0 0,1 0-1,0 0 1,0 1 0,0-1 0,0 0 0,0 0 0,0 0 0,0 1 0,0-1-1,0 0 1,0 0 0,0 0 0,0 1 0,0-1 0,0 0 0,0 0 0,0 0-1,0 1 1,0-1 0,0 0 0,0 0 0,1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37.178"/>
    </inkml:context>
    <inkml:brush xml:id="br0">
      <inkml:brushProperty name="width" value="0.1" units="cm"/>
      <inkml:brushProperty name="height" value="0.1" units="cm"/>
      <inkml:brushProperty name="color" value="#004F8B"/>
    </inkml:brush>
  </inkml:definitions>
  <inkml:trace contextRef="#ctx0" brushRef="#br0">1 47 9216,'1'0'-3,"0"0"0,0 0 0,1 0 0,-1 0 1,0 1-1,0-1 0,0 0 0,1 1 0,-1-1 0,0 1 1,0-1-1,0 1 0,0-1 0,0 1 0,0 0 1,0-1-1,0 1 0,0 0 0,0 0 0,0 0 0,0 0 1,-1 0-1,1 0 0,0 0 0,-1 0 0,1 0 0,0 0 1,-1 0-1,0 0 0,1 2 0,1 3-26,-1 0-1,0 1 0,-1-1 1,0 12-1,1 1-12,2 33-76,8 75-126,-9-117 250,1-19 98,1-7 63,14-21 153,1 2 0,1 1 0,39-50 0,-52 76-258,1-1 1,-1 1-1,1 0 1,1 0-1,-1 1 0,1 0 1,0 1-1,1 0 0,0 0 1,0 1-1,0 1 1,0-1-1,1 1 0,0 1 1,-1 0-1,19-2 0,-14 4-184,1 0 0,-1 1 0,0 0 0,1 1 0,-1 1 0,0 1-1,0 0 1,0 1 0,0 0 0,0 1 0,21 11 0,1 3-6406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38.219"/>
    </inkml:context>
    <inkml:brush xml:id="br0">
      <inkml:brushProperty name="width" value="0.1" units="cm"/>
      <inkml:brushProperty name="height" value="0.1" units="cm"/>
      <inkml:brushProperty name="color" value="#004F8B"/>
    </inkml:brush>
  </inkml:definitions>
  <inkml:trace contextRef="#ctx0" brushRef="#br0">0 1 7424,'0'7'0,"3"4"0,-1-4 0,1-4 0,1-3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39.703"/>
    </inkml:context>
    <inkml:brush xml:id="br0">
      <inkml:brushProperty name="width" value="0.1" units="cm"/>
      <inkml:brushProperty name="height" value="0.1" units="cm"/>
      <inkml:brushProperty name="color" value="#004F8B"/>
    </inkml:brush>
  </inkml:definitions>
  <inkml:trace contextRef="#ctx0" brushRef="#br0">345 323 9600,'0'0'1,"0"1"1,0-1 0,0 0 0,0 1-1,0-1 1,0 0 0,0 1-1,0-1 1,0 0 0,0 0 0,0 1-1,0-1 1,-1 0 0,1 0 0,0 1-1,0-1 1,0 0 0,0 0-1,-1 1 1,1-1 0,0 0 0,0 0-1,0 1 1,-1-1 0,1 0-1,0 0 1,0 0 0,-1 0 0,1 0-1,0 1 1,0-1 0,-1 0-1,1 0 1,0 0 0,-1 0 0,1 0-1,0 0 1,0 0 0,-1 0-1,1 0 1,0 0 0,-1 0 0,1 0-1,0 0 1,-1 0 0,1 0 0,0 0-1,0-1 1,-1 1 0,1 0-1,0 0 1,0 0 0,-1 0 0,1 0-1,0-1 1,0 1 0,0 0-1,-1 0 1,1 0 0,0-1 0,-26-17 125,7 3 153,15 13-221,-1 0 1,0 0 0,0 0 0,0 0 0,-1 1-1,1 0 1,0 0 0,-1 0 0,1 0-1,0 1 1,-1 0 0,1 0 0,0 1-1,-6 1 1,2 0 7,1 0-1,0 1 0,0 0 1,0 0-1,1 1 1,-1 0-1,1 0 1,-9 8-1,2-1-2,1 1 0,1 0 0,0 1 0,0 0-1,1 1 1,1 1 0,0-1 0,-8 20 0,16-30-52,0 0 0,0 0 0,0 0 0,1 0 1,0 0-1,0 0 0,0 0 0,0 0 0,1 1 0,-1-1 0,1 0 1,0 1-1,0-1 0,2 8 0,-1-9-5,1 0 0,-1 0 0,1-1 0,-1 1 0,1-1 0,0 1-1,0-1 1,0 0 0,0 0 0,0 0 0,0 0 0,1 0 0,-1 0 0,1-1 0,-1 1 0,1-1 0,0 0 0,0 1 0,-1-1 0,1-1-1,0 1 1,5 1 0,7 1-5,0-1 0,1 0-1,-1-1 1,1-1-1,-1 0 1,1-1 0,-1-1-1,1 0 1,-1-1 0,0-1-1,0 0 1,23-11 0,-33 13-2,-1-1 0,0 0 0,0 0 0,0 0 0,-1-1 0,1 1 0,-1-1 0,1 0 0,-1 0 0,0 0 0,-1 0 0,1 0 0,-1-1 0,0 1 0,0-1 0,0 1 0,2-9 0,0-8 0,0 1 0,2-41 0,-4 36 0,32-229 0,-23 181 0,-7 56 27,-4 17-26,0 0 0,0 0 0,0 0 0,0 0 1,0 0-1,0 0 0,0 0 0,0 0 0,0-1 0,1 1 0,-1 0 0,0 0 0,0 0 0,0 0 0,0 0 1,0 0-1,0 0 0,0 0 0,0 0 0,0 0 0,0 0 0,0 0 0,1 0 0,-1 0 0,0 0 1,0 0-1,0 0 0,0 0 0,0 0 0,0 0 0,0 0 0,0 0 0,0 0 0,1 0 0,-1 0 1,0 0-1,0 0 0,0 0 0,0 0 0,0 0 0,0 0 0,0 0 0,0 0 0,0 0 0,1 0 1,-1 0-1,0 0 0,0 0 0,0 0 0,0 1 0,0-1 0,0 0 0,0 0 0,0 0 0,0 0 1,0 0-1,0 0 0,0 0 0,0 0 0,0 0 0,0 0 0,0 1 0,9 28 186,-4-7-86,-4-21-98,25 76 315,46 96 1,-50-130-466,51 91 504,-59-110-1923,31 34-1,-32-42-5494</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0.058"/>
    </inkml:context>
    <inkml:brush xml:id="br0">
      <inkml:brushProperty name="width" value="0.1" units="cm"/>
      <inkml:brushProperty name="height" value="0.1" units="cm"/>
      <inkml:brushProperty name="color" value="#004F8B"/>
    </inkml:brush>
  </inkml:definitions>
  <inkml:trace contextRef="#ctx0" brushRef="#br0">1 0 12416,'4'9'0,"4"8"0,-4-2 0,1-4 0,1 12 0,0 5 0,0 0 128,0 2-128,0 1 128,-1-3-128,3-2 0,1-5-256,1-5 128,2-4-1024,9-11 0,0 2-5632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0.411"/>
    </inkml:context>
    <inkml:brush xml:id="br0">
      <inkml:brushProperty name="width" value="0.1" units="cm"/>
      <inkml:brushProperty name="height" value="0.1" units="cm"/>
      <inkml:brushProperty name="color" value="#004F8B"/>
    </inkml:brush>
  </inkml:definitions>
  <inkml:trace contextRef="#ctx0" brushRef="#br0">1 1 11392,'7'11'0,"17"18"-384,-17-28-1408,2 2 128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5.224"/>
    </inkml:context>
    <inkml:brush xml:id="br0">
      <inkml:brushProperty name="width" value="0.1" units="cm"/>
      <inkml:brushProperty name="height" value="0.1" units="cm"/>
      <inkml:brushProperty name="color" value="#004F8B"/>
    </inkml:brush>
  </inkml:definitions>
  <inkml:trace contextRef="#ctx0" brushRef="#br0">287 0 8960,'-2'3'25,"1"-1"1,0 0-1,-1 0 0,0 0 1,1 0-1,-1 0 1,0 0-1,0 0 1,-3 2-1,2-3 39,-1 0-1,1-1 1,0 1 0,0-1 0,-1 0-1,1 1 1,-6-2 0,9 1-60,-10 0 83,-1 1 1,1 0-1,0 0 1,0 1-1,0 1 1,0-1-1,0 2 1,0-1 0,1 1-1,0 1 1,0 0-1,0 0 1,0 1-1,1 0 1,0 0-1,0 1 1,0 0-1,1 0 1,0 1-1,1 0 1,0 0 0,0 1-1,0-1 1,1 1-1,1 1 1,-1-1-1,2 1 1,-6 17-1,8-23-93,1 1-1,-1-1 0,1 0 1,0 0-1,0 1 0,0-1 1,1 0-1,-1 0 1,1 0-1,0 1 0,0-1 1,1 0-1,-1 0 0,4 4 1,-2-2 4,1-1 0,-1 0 0,1 0 0,1 0 0,-1-1 1,1 1-1,-1-1 0,10 6 0,6 2 4,0-1 1,1-1-1,1-1 0,24 7 1,-43-15-5,127 35-2,-87-26 41,-1 2 0,72 30-1,-111-40-23,0-1 0,1 1 0,-1 0 0,0 0 0,0 0-1,0 1 1,0-1 0,-1 0 0,1 1 0,-1 0 0,1 0 0,-1 0 0,0 0-1,0 0 1,0 0 0,2 6 0,-3-5-3,0-1 1,-1 1-1,0-1 0,1 1 1,-1-1-1,0 1 1,-1 0-1,1-1 0,-1 1 1,0-1-1,1 1 0,-1-1 1,-1 0-1,1 1 0,0-1 1,-1 0-1,-3 5 1,1-2-106,-1 0 1,-1 0 0,1 0 0,-1 0 0,0-1-1,0 0 1,-11 7 0,5-4-1051,-8 6-6044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0.759"/>
    </inkml:context>
    <inkml:brush xml:id="br0">
      <inkml:brushProperty name="width" value="0.1" units="cm"/>
      <inkml:brushProperty name="height" value="0.1" units="cm"/>
      <inkml:brushProperty name="color" value="#004F8B"/>
    </inkml:brush>
  </inkml:definitions>
  <inkml:trace contextRef="#ctx0" brushRef="#br0">233 2 8064,'17'-1'3,"3"1"-1,-20 1 35,-9 2 49,0 0-14,0-1 1,0 1-1,0 0 0,1 1 1,0 0-1,0 1 0,0 0 1,-12 9-1,16-11-10,0 1 1,1 0-1,-1 0 0,1 0 0,0 1 0,0-1 0,0 1 1,1 0-1,-1 0 0,1 0 0,0 0 0,1 0 0,-1 0 1,1 0-1,0 1 0,0-1 0,1 6 0,0 38 339,2 0 0,10 51 0,-2-19-46,10 162 135,-20-235-810,0 0 0,0-1 0,0 1 0,-3 12 0,-1 2-6634</inkml:trace>
  <inkml:trace contextRef="#ctx0" brushRef="#br0" timeOffset="1">1 400 13568,'7'12'0,"8"7"0,9-17 0,9-11 0,4 0 0,11-6 0,-5 3 0,1 3 0,0 0 0,-3 1-384,-2-3 128,-6-1-256,7 6 128,0-1-8064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1.102"/>
    </inkml:context>
    <inkml:brush xml:id="br0">
      <inkml:brushProperty name="width" value="0.1" units="cm"/>
      <inkml:brushProperty name="height" value="0.1" units="cm"/>
      <inkml:brushProperty name="color" value="#004F8B"/>
    </inkml:brush>
  </inkml:definitions>
  <inkml:trace contextRef="#ctx0" brushRef="#br0">258 1 12416,'-6'3'17,"1"0"0,-1 0 0,0-1 0,0 1-1,0-1 1,0 0 0,-1-1 0,1 0 0,-11 1 0,7 0 10,-1-1 0,1 2 0,-13 3 0,15-3 7,1 0 1,-1 0 0,1 1-1,0 0 1,0 0-1,0 1 1,1 0-1,-1 0 1,1 0-1,0 1 1,1 0-1,-1 0 1,1 0-1,0 1 1,1 0 0,0 0-1,0 0 1,0 1-1,1-1 1,-4 13-1,3-1 24,2 0 0,0 1-1,0-1 1,2 1 0,1-1 0,4 34-1,2-20-216,1 0-1,1 0 0,14 32 1,-15-43-1399,9 35 1,-13-39-5056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1.427"/>
    </inkml:context>
    <inkml:brush xml:id="br0">
      <inkml:brushProperty name="width" value="0.1" units="cm"/>
      <inkml:brushProperty name="height" value="0.1" units="cm"/>
      <inkml:brushProperty name="color" value="#004F8B"/>
    </inkml:brush>
  </inkml:definitions>
  <inkml:trace contextRef="#ctx0" brushRef="#br0">1 8 15232,'16'3'0,"15"1"0,1 1 0,5 2 0,12-5 0,14-2 0,1-2 0,6-2-256,4-2 128,2 0-896,-3 2 0,0-2-7936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1.860"/>
    </inkml:context>
    <inkml:brush xml:id="br0">
      <inkml:brushProperty name="width" value="0.1" units="cm"/>
      <inkml:brushProperty name="height" value="0.1" units="cm"/>
      <inkml:brushProperty name="color" value="#004F8B"/>
    </inkml:brush>
  </inkml:definitions>
  <inkml:trace contextRef="#ctx0" brushRef="#br0">74 0 12288,'0'0'0,"-2"6"128,-8 6 0,-6 7 0,2 2 128,-1 3 0,6 9 0,2 8-128,7-4 128,4-2-256,8 2 128,9-1-128,9-7 0,4-2 0,12-9 0,6-9-256,1-2 128,-1 1-9600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2.231"/>
    </inkml:context>
    <inkml:brush xml:id="br0">
      <inkml:brushProperty name="width" value="0.1" units="cm"/>
      <inkml:brushProperty name="height" value="0.1" units="cm"/>
      <inkml:brushProperty name="color" value="#004F8B"/>
    </inkml:brush>
  </inkml:definitions>
  <inkml:trace contextRef="#ctx0" brushRef="#br0">1 0 13184,'7'8'0,"6"0"5,-10-14 8,-3 6-4,0 0 0,0-1 0,0 1 0,0 0 0,0-1 1,0 1-1,0 0 0,0-1 0,1 1 0,-1 0 0,0 0 0,-1-1 1,1 1-1,0 0 0,0-1 0,0 1 0,0 0 0,0-1 1,0 1-1,0 0 0,0 0 0,0-1 0,-1 1 0,1 0 0,0 0 1,0-1-1,0 1 0,-1 0 0,1 0 0,0 0 0,0-1 0,-1 1 1,1 0-1,0 0 0,0 0 0,-1 0 0,1-1 0,0 1 0,-1 0 1,0 7 42,0 0 1,1 0 0,-1 0 0,1 0-1,2 11 1,-1 1 15,25 199 592,-5-62-296,-18-121-304,-3-23-406,0-1-1,1 0 1,0 1 0,1-1 0,1 0 0,0 0-1,8 21 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2.677"/>
    </inkml:context>
    <inkml:brush xml:id="br0">
      <inkml:brushProperty name="width" value="0.1" units="cm"/>
      <inkml:brushProperty name="height" value="0.1" units="cm"/>
      <inkml:brushProperty name="color" value="#004F8B"/>
    </inkml:brush>
  </inkml:definitions>
  <inkml:trace contextRef="#ctx0" brushRef="#br0">261 0 10624,'0'2'-1,"0"0"1,-1 0-1,1 0 1,-1 0-1,0 0 1,1-1 0,-1 1-1,0 0 1,0 0-1,0-1 1,-3 3-1,3-3 3,-1-1 0,1 1 0,-1-1 0,1 1 0,-1-1 0,0 0 0,1 1 0,-1-1-1,0 0 1,1 0 0,-1 0 0,0-1 0,-2 1 0,-3 0 40,0 0-1,0 1 1,0 0-1,1 0 1,-1 1-1,0 0 1,1 0-1,-1 0 1,1 1-1,-1 0 1,1 1 0,0-1-1,1 1 1,-1 0-1,-6 6 1,-2 3 72,0 0 1,0 1-1,1 0 1,-13 21-1,21-28-61,1 0-1,0 0 0,0 0 0,1 1 0,0 0 1,0-1-1,0 1 0,-1 10 0,4-16-38,-1 1-1,1-1 0,0 1 1,0-1-1,0 1 0,0-1 1,0 1-1,1-1 0,-1 0 0,1 1 1,-1-1-1,1 0 0,0 1 1,0-1-1,0 0 0,0 0 1,0 1-1,0-1 0,1 0 1,-1 0-1,1-1 0,0 1 0,-1 0 1,1 0-1,0-1 0,0 1 1,0-1-1,0 0 0,0 1 1,0-1-1,5 1 0,-1 1-11,1-1 0,-1-1 0,1 1-1,0-1 1,-1 0 0,1-1 0,0 0 0,0 0-1,0 0 1,-1-1 0,8-1 0,-3 0-2,-1-1 1,1-1 0,-1 0 0,0 0-1,0-1 1,13-8 0,-8 3-2,0-1 1,-1 0-1,0-2 0,0 1 1,-2-2-1,1 0 0,18-28 1,12-33 256,-41 75-83,0 6-79,-2 11 44,0-2-86,0 1 1,1 0-1,1-1 0,0 1 1,1-1-1,0 0 0,2 0 1,0 0-1,0 0 1,13 22-1,-17-35-161,1 0 0,-1 0 0,1 0 0,0 0 0,0 0 0,0-1 0,0 1 0,0-1 0,1 1 0,-1-1 0,0 0 0,1 0 0,-1 0 0,1 0-1,-1 0 1,4 0 0,-5 0 0,27 8-8125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3.152"/>
    </inkml:context>
    <inkml:brush xml:id="br0">
      <inkml:brushProperty name="width" value="0.1" units="cm"/>
      <inkml:brushProperty name="height" value="0.1" units="cm"/>
      <inkml:brushProperty name="color" value="#004F8B"/>
    </inkml:brush>
  </inkml:definitions>
  <inkml:trace contextRef="#ctx0" brushRef="#br0">193 1 12288,'0'0'0,"0"1"1,0-1 0,0 1-1,0-1 1,0 1 0,-1-1-1,1 1 1,0-1 0,0 1 0,-1-1-1,1 1 1,0-1 0,-1 0-1,1 1 1,0-1 0,-1 1-1,1-1 1,-1 0 0,1 1 0,0-1-1,-1 0 1,1 0 0,-1 1-1,1-1 1,-1 0 0,1 0-1,-1 0 1,1 0 0,-1 0-1,1 1 1,-1-1 0,1 0 0,-1 0-1,0 0 1,-25-1 130,13 0-30,5 2-69,1 1 0,-1-1 0,1 1 0,0 1 0,-1 0 0,1 0 0,0 0 0,1 0 0,-1 1 0,1 1 0,-1-1 0,1 1 0,0 0 0,-6 6 0,9-8-17,0 0 0,1 1 1,-1-1-1,0 0 1,1 1-1,0 0 0,-1-1 1,2 1-1,-1 0 1,0 0-1,1 0 0,0 0 1,0 1-1,0-1 1,0 0-1,0 0 1,1 1-1,0-1 0,0 0 1,0 1-1,1-1 1,-1 0-1,1 0 0,0 1 1,0-1-1,3 5 1,-1-3-16,1 1 0,1 0 0,-1-1 0,1 0 0,0 0 0,0 0 0,1 0 0,0-1 0,11 8 0,7 3 0,36 17 0,5 3 0,-51-28 1,-1 2 0,1 0 0,-2 0 0,16 17 0,-25-24-2,-1-1 0,1 1 0,-1 1-1,0-1 1,1 0 0,-1 1 0,-1-1 0,1 1 0,0-1 0,-1 1 0,0 0 0,0 0-1,0 0 1,0 0 0,-1-1 0,0 1 0,1 0 0,-1 0 0,-1 0 0,1 0 0,0 0-1,-1 0 1,-2 6 0,-1 0-44,-1-1 0,0 0 0,-1 0-1,0 0 1,0-1 0,0 0 0,-1 0 0,-1 0-1,1-1 1,-1 0 0,-1-1 0,1 0-1,-1 0 1,-12 6 0,12-8-599,0 0-1,0 0 1,-1-1 0,1 0 0,-13 2-1,-6-1-5029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3.546"/>
    </inkml:context>
    <inkml:brush xml:id="br0">
      <inkml:brushProperty name="width" value="0.1" units="cm"/>
      <inkml:brushProperty name="height" value="0.1" units="cm"/>
      <inkml:brushProperty name="color" value="#004F8B"/>
    </inkml:brush>
  </inkml:definitions>
  <inkml:trace contextRef="#ctx0" brushRef="#br0">196 1 13440,'0'6'0,"-2"5"0,-15-9 0,11-1 2,1 0 0,-1 0 0,0 0 1,1 1-1,-1 0 0,1 0 1,0 0-1,0 1 0,0-1 0,0 1 1,0 1-1,1-1 0,-7 6 1,0 1 21,0 1 0,0 0 0,-16 24 0,21-27 24,1 1 0,0 0 1,0 0-1,-6 18 0,10-23-32,0 0-1,0-1 1,0 1 0,1 0-1,-1 0 1,1 0-1,0 0 1,0 0-1,0 0 1,1 0-1,-1 0 1,1 0 0,0 0-1,0-1 1,3 8-1,0-5-3,-1 1-1,1-1 1,1 0-1,-1 0 1,1-1-1,0 1 0,1-1 1,-1 0-1,1 0 1,0-1-1,8 5 1,5 1-8,1 0 0,30 9 1,-29-11-6,0 0 1,25 15 0,-43-22 6,-1 1 0,0-1 1,0 1-1,0-1 1,0 1-1,0 0 0,0 0 1,0 0-1,-1 0 1,1 0-1,-1 0 1,1 0-1,-1 0 0,0 1 1,0-1-1,0 1 1,0-1-1,0 1 0,-1-1 1,1 1-1,-1-1 1,1 1-1,-1-1 1,0 1-1,0 4 0,-1-3-20,0 0-1,0 0 0,0-1 0,-1 1 0,1 0 0,-1-1 1,0 1-1,0-1 0,0 0 0,0 0 0,-1 1 0,1-1 1,-1-1-1,0 1 0,0 0 0,-6 3 0,-4 3-635,0-2-1,-1 0 0,-17 6 1,-9 4-7030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0:44.433"/>
    </inkml:context>
    <inkml:brush xml:id="br0">
      <inkml:brushProperty name="width" value="0.1" units="cm"/>
      <inkml:brushProperty name="height" value="0.1" units="cm"/>
      <inkml:brushProperty name="color" value="#004F8B"/>
    </inkml:brush>
  </inkml:definitions>
  <inkml:trace contextRef="#ctx0" brushRef="#br0">59 54 11648,'2'1'-4,"0"-1"-1,1 1 1,-1 0 0,0-1 0,0 1 0,0-1 0,0 0 0,0 0 0,1 0-1,-1 0 1,0 0 0,0 0 0,0-1 0,1 1 0,3-2 0,33-16-119,0 0 56,47 2 67,-191 22 362,321-12-212,-214 6-150,-4 0 0,-11-2 0,-21 1 0,23 2 29,-1 0 1,1 0-1,-1 1 1,1 0-1,0 1 1,0 0-1,0 1 1,1 0-1,-1 1 1,1 0 0,0 1-1,-17 12 1,9-4 95,1 2 1,1 0 0,1 1 0,0 1 0,1 0 0,1 1 0,0 0 0,2 1-1,-17 38 1,26-53-94,1-1 0,0 0 0,0 1 0,0-1 0,0 1 0,0-1 0,1 1 0,0-1 0,0 1 0,0-1 1,1 1-1,0-1 0,-1 1 0,2-1 0,-1 1 0,0-1 0,4 8 0,-1-6 3,0 0 0,0-1 1,1 1-1,-1-1 1,1 0-1,0 0 0,1 0 1,-1-1-1,1 0 0,9 5 1,7 2-41,0-1 1,1-1-1,0 0 1,1-2-1,35 6 1,-5-5-1831,-2-1-6719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27.891"/>
    </inkml:context>
    <inkml:brush xml:id="br0">
      <inkml:brushProperty name="width" value="0.1" units="cm"/>
      <inkml:brushProperty name="height" value="0.1" units="cm"/>
      <inkml:brushProperty name="color" value="#004F8B"/>
    </inkml:brush>
  </inkml:definitions>
  <inkml:trace contextRef="#ctx0" brushRef="#br0">1 833 6400,'0'0'2048,"7"3"-1707,44 18-164,0-3-1,1-2 1,1-3 0,56 8 0,227 15 155,212-21-97,-548-15-235,-753-9 0,505-1-137,147 4 146,74 5-9,18 1 0,19 0 0,627-18 0,-461 14-6,25-2 118,-30-3 27,270 22 0,-337-8-139,131-10 0,-87 0 0,479-33 618,-542 29-568,1 5 0,107 7 0,-126-2-10,1-4 0,116-19 0,-150 17 74,-29 5-96,1-2-1,0 1 0,0 0 1,-1-1-1,1 0 0,-1 0 1,1-1-1,-1 0 0,0 0 1,0 0-1,0 0 0,-1-1 1,1 1-1,-1-1 0,0-1 1,0 1-1,0 0 0,-1-1 1,1 0-1,-1 0 0,0 0 1,0 0-1,-1-1 0,0 1 1,0-1-1,0 1 0,0-1 1,-1 0-1,0 1 0,0-1 1,-1-9-1,-2-37 129,-2 0 0,-3 1-1,-2 0 1,-2 0 0,-27-75 0,12 17 159,11 40-205,13 62-88,0 1 0,0 0 1,-1 0-1,0 0 0,0 1 0,0-1 0,-1 1 0,0 0 1,0-1-1,0 2 0,0-1 0,-1 0 0,0 1 1,0 0-1,0 0 0,-1 1 0,1-1 0,-1 1 1,0 0-1,0 1 0,0-1 0,-9-1 0,-13-3 69,1 1-1,-1 2 1,-54-2-1,49 4-63,-366-16-17,230 22 0,38 1 0,-209 4 0,308-8 0,-412 6 0,90-5 59,-35-1 10,258-9-69,28 2 0,-122 6 0,89 15 0,124-14 13,0 0 0,1 1 1,-1 1-1,1 0 0,0 0 1,0 1-1,0 1 0,1 0 1,-1 0-1,1 1 0,0 0 1,1 1-1,-14 11 0,16-10 2,-1-1-1,1 1 1,0 0 0,0 0-1,1 1 1,1 0-1,-1 0 1,1 1-1,1-1 1,0 1 0,0 0-1,1 0 1,0 0-1,-2 22 1,4-8 55,2 1 0,0-1 1,8 35-1,0 14 33,-5-31-13,-1-24-56,-2 1 0,0 33 0,-1-49-52,-1-1 0,1 0 0,-1 1 1,1-1-1,-1 1 0,0-1 0,0 0 0,0 1 0,0-1 0,-1 0 1,1 0-1,-1 0 0,1 0 0,-1 0 0,0 0 0,1 0 1,-1-1-1,-4 3 0,3-1-219,-1-1 0,0 0 0,0 0 0,-1-1 0,1 1 0,0-1 0,0 0 0,-1 0 0,-6 1 0,-19 0-8147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1:20.243"/>
    </inkml:context>
    <inkml:brush xml:id="br0">
      <inkml:brushProperty name="width" value="0.1" units="cm"/>
      <inkml:brushProperty name="height" value="0.1" units="cm"/>
      <inkml:brushProperty name="color" value="#F6630D"/>
    </inkml:brush>
  </inkml:definitions>
  <inkml:trace contextRef="#ctx0" brushRef="#br0">1 17 9088,'0'10'0,"1"10"128,14-19 0,6-5 0,1-1 0,-1-4 0,7 2 0,5-2 0,1 1 0,-1 4-128,0 2 128,-2 2-128,-5 0 128,-3 0-128,-6 0 0,-2 0-256,-6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7.081"/>
    </inkml:context>
    <inkml:brush xml:id="br0">
      <inkml:brushProperty name="width" value="0.1" units="cm"/>
      <inkml:brushProperty name="height" value="0.1" units="cm"/>
      <inkml:brushProperty name="color" value="#004F8B"/>
    </inkml:brush>
  </inkml:definitions>
  <inkml:trace contextRef="#ctx0" brushRef="#br0">1 136 2944,'53'0'896,"-37"11"2538,-9-8-3168,0 0-1,0 0 0,0 0 0,1-1 1,-1-1-1,13 2 0,50 1 564,-34-3-656,410 4 574,-261-13-534,164-9 342,-37 11-480,-66 4-22,308-16 181,-158-10-63,-268 23-180,324-15-110,-256 18 237,-121 3-134,109-11-1,-48-3 28,144 4 0,-75-1-175,-87 3-35,13-3 495,60 0 283,-167 11-3587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4.764"/>
    </inkml:context>
    <inkml:brush xml:id="br0">
      <inkml:brushProperty name="width" value="0.1" units="cm"/>
      <inkml:brushProperty name="height" value="0.1" units="cm"/>
      <inkml:brushProperty name="color" value="#004F8B"/>
    </inkml:brush>
  </inkml:definitions>
  <inkml:trace contextRef="#ctx0" brushRef="#br0">272 173 8320,'0'0'1813,"0"4"-1557,1 7-124,0-1 1,1 1-1,0 0 0,1-1 1,0 1-1,1-1 0,0 0 0,0 0 1,8 12-1,5 6 337,38 49 0,-54-77-465,-1 1-1,0-1 1,0 0-1,0 1 1,0-1-1,0 1 0,-1-1 1,1 1-1,0-1 1,0 0-1,0 1 1,0-1-1,0 1 0,0-1 1,-1 0-1,1 1 1,0-1-1,0 0 1,-1 1-1,1-1 1,0 0-1,0 1 0,-1-1 1,1 0-1,0 0 1,-1 1-1,1-1 1,-1 0-1,1 0 1,0 0-1,-1 1 0,1-1 1,0 0-1,-1 0 1,1 0-1,-1 0 1,1 0-1,-1 0 1,1 0-1,0 0 0,-1 0 1,-23 6 127,23-6-129,-41 7 40,-1-3 1,-52 0 0,92-4-35,0-1 0,0 1 0,0 0 0,0-1 0,0 0 0,0 1 0,1-1 0,-1 0 0,0-1 0,0 1 0,1 0 0,-1-1 0,1 1 0,-1-1 0,-1-2 0,0 0 28,0 0 0,0 0 0,1 0 0,0-1 0,0 0 0,0 1 0,-3-9 0,-1-4 84,2 0 0,0 0 0,-5-34 0,-50-202 754,59 240-1170,14 16-1922,-13-3 2151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5.123"/>
    </inkml:context>
    <inkml:brush xml:id="br0">
      <inkml:brushProperty name="width" value="0.1" units="cm"/>
      <inkml:brushProperty name="height" value="0.1" units="cm"/>
      <inkml:brushProperty name="color" value="#004F8B"/>
    </inkml:brush>
  </inkml:definitions>
  <inkml:trace contextRef="#ctx0" brushRef="#br0">1 71 12416,'6'-2'0,"8"-3"128,1 0 0,0-2 0,5-1 128,4-1-128,-3 0 0,0 0-128,-1 3 128,0 0-128,-2 3 0,-5 2-384,4 1 128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6.027"/>
    </inkml:context>
    <inkml:brush xml:id="br0">
      <inkml:brushProperty name="width" value="0.1" units="cm"/>
      <inkml:brushProperty name="height" value="0.1" units="cm"/>
      <inkml:brushProperty name="color" value="#004F8B"/>
    </inkml:brush>
  </inkml:definitions>
  <inkml:trace contextRef="#ctx0" brushRef="#br0">280 3 9856,'0'0'2,"0"1"0,0-1 1,1 1-1,-1 0 1,0-1-1,0 1 0,1-1 1,-1 1-1,0-1 0,1 1 1,-1-1-1,1 1 1,-1-1-1,1 0 0,-1 1 1,1-1-1,-1 1 0,1-1 1,-1 0-1,1 0 0,-1 1 1,1-1-1,-1 0 1,1 0-1,0 0 0,-1 1 1,1-1-1,-1 0 0,1 0 1,0 0-1,-1 0 1,1 0-1,0 0 0,25-7 133,-10 3-94,-7 3-21,0 0 0,0 1 0,0 0 1,0 0-1,0 1 0,0 0 0,0 1 0,-1 0 1,1 1-1,0-1 0,-1 1 0,1 1 0,-1 0 1,0 0-1,0 1 0,-1-1 0,1 2 0,7 6 1,-14-11-21,1 1 0,-1-1 0,0 0 0,1 1 0,-1-1 0,0 0 0,0 1 0,0-1 0,0 1 0,-1 0 0,1-1 0,0 1 0,0 0 0,-1-1 0,0 1 0,1 0 0,-1 0 0,0 0 0,1-1 0,-1 1 0,0 0 0,-1 0 0,1 0 0,0-1 0,0 1 0,-1 0 0,1 0 0,-1 0 0,1-1 0,-1 1 0,0 0 0,0-1 0,0 1 0,0-1 0,0 1 0,0-1 0,0 1 0,0-1 0,-1 0 0,1 0 0,0 0 0,-1 1 0,-2 0 0,-3 3 0,0-1 0,0 0 0,-1-1 0,1 0 0,-1 0 0,0 0 0,0-1 0,-12 2 0,-7-2 80,-1 0 0,1-1 0,0-2 0,0-1 0,-1-1 0,1-1 0,-28-8 0,25-1 207,26 11-36,19 9-128,10 5-27,28 14 43,-49-23-124,1-1 0,-2 1 0,1 0 0,0 0-1,0 0 1,-1 1 0,0-1 0,1 1 0,2 5 0,-5-7-11,0 1 0,0-1 0,0 0 0,-1 1 0,1-1 0,-1 0 1,1 1-1,-1-1 0,0 0 0,0 1 0,0-1 0,0 1 0,-1-1 0,1 0 0,-1 1 0,1-1 0,-1 0 0,0 1 0,0-1 1,0 0-1,0 0 0,0 0 0,0 0 0,-1 0 0,1 0 0,-1 0 0,-2 3 0,-3 2-2,-1 0 1,0 0-1,0 0 0,0-1 1,-10 5-1,7-4-153,-2-1 0,1 0 0,-1 0 0,1-1 0,-2-1 0,1 0 0,0-1 0,-1-1 0,1 0 0,-1-1 0,0 0 0,-15-1 0,8-2-6739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6.396"/>
    </inkml:context>
    <inkml:brush xml:id="br0">
      <inkml:brushProperty name="width" value="0.1" units="cm"/>
      <inkml:brushProperty name="height" value="0.1" units="cm"/>
      <inkml:brushProperty name="color" value="#004F8B"/>
    </inkml:brush>
  </inkml:definitions>
  <inkml:trace contextRef="#ctx0" brushRef="#br0">9 0 10752,'-3'1'0,"-2"2"-896,4 2 128</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6.764"/>
    </inkml:context>
    <inkml:brush xml:id="br0">
      <inkml:brushProperty name="width" value="0.1" units="cm"/>
      <inkml:brushProperty name="height" value="0.1" units="cm"/>
      <inkml:brushProperty name="color" value="#004F8B"/>
    </inkml:brush>
  </inkml:definitions>
  <inkml:trace contextRef="#ctx0" brushRef="#br0">0 1 14464,'11'2'0,"5"1"0,-7-1 0,0 0 0,0 1 0,0 0-1024,2 3 128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7.551"/>
    </inkml:context>
    <inkml:brush xml:id="br0">
      <inkml:brushProperty name="width" value="0.1" units="cm"/>
      <inkml:brushProperty name="height" value="0.1" units="cm"/>
      <inkml:brushProperty name="color" value="#004F8B"/>
    </inkml:brush>
  </inkml:definitions>
  <inkml:trace contextRef="#ctx0" brushRef="#br0">488 1 11008,'1'3'0,"0"-1"0,-1 1 0,1-1 0,0 1 0,0-1 0,0 0 0,0 0 0,0 1 0,3 2 0,-3-7 0,0 2 0,-1 0 1,0 0-1,0 1 1,0-1-1,0 0 1,0 0 0,0 1-1,1-1 1,-1 0-1,0 0 1,0 1-1,0-1 1,0 0-1,1 0 1,-1 0-1,0 1 1,0-1 0,1 0-1,-1 0 1,0 0-1,0 0 1,1 0-1,-1 1 1,0-1-1,1 0 1,-1 0-1,0 0 1,0 0 0,1 0-1,-1 0 1,0 0-1,1 0 1,-1 0-1,0 0 1,0 0-1,1 0 1,-1 0 0,0-1-1,1 1 1,-1 0-1,0 0 1,0 0-1,1 0 1,-1 0-1,0 0 1,0-1-1,1 1 1,-1 0 0,0 0-1,0 0 1,0-1-1,1 1 1,-1 0-1,0 0 1,0-1-1,0 1 1,0 0-1,0-1 1,0 1 0,1 0-1,-1 0 1,0-1-1,0 1 1,0 0-1,0-1 1,0 1-1,0-1 1,7 19 68,-4-12-43,-2 1-1,1 0 0,-1 0 0,0 0 1,0 0-1,0 0 0,-1 0 0,0 0 1,-1 0-1,-1 7 0,2-12-16,-1 1 0,0-1 1,0 1-1,0-1 0,-1 0 0,1 1 1,0-1-1,-1 0 0,1 0 0,-1 0 1,0 0-1,0 0 0,0 0 0,0 0 0,0-1 1,0 1-1,0-1 0,-1 1 0,1-1 1,-1 0-1,1 0 0,0 0 0,-1 0 1,0-1-1,1 1 0,-1-1 0,1 1 1,-1-1-1,-3 0 0,-2 0 24,1 0-1,-1-1 1,1 0 0,-1 0-1,1 0 1,-1-1-1,1-1 1,0 1 0,0-1-1,0 0 1,-12-8 0,9 5 72,0-1 1,0-1-1,1 1 1,0-1-1,1-1 1,-15-18 0,18 18 132,12 11-135,13 14-39,1 5-20,0 2 1,25 35-1,-42-53-37,1 2-1,-2-1 0,1 0 1,0 1-1,-1 0 0,-1-1 1,1 1-1,-1 1 0,0-1 1,0 0-1,-1 0 0,0 1 1,-1-1-1,1 0 0,-2 14 1,0-17-4,0-1 1,-1 0 0,1 0-1,0 0 1,-1 0 0,0-1-1,0 1 1,1 0 0,-2-1 0,1 1-1,0-1 1,0 1 0,-1-1-1,1 0 1,-1 0 0,0 0-1,0-1 1,0 1 0,0-1-1,0 1 1,0-1 0,0 0 0,0 0-1,0 0 1,-5 0 0,-4 1 22,0 0 1,0-1 0,-1-1-1,1 0 1,-18-2 0,6-1 82,0-1 1,0-1 0,-35-13-1,48 14-18,-1-1 0,1 0 1,0-1-1,1 0 0,-1-1 0,1 0 0,0-1 0,-16-16 0,22 19-56,0 0 0,0 0 0,1-1 0,0 1 0,0-1 0,1 0 0,-1 0 0,1 0 0,0 0 0,1-1 0,-1-6 0,1 8-32,0 0 1,1 0-1,0-1 0,0 1 1,0 0-1,1 0 0,0 0 0,0 0 1,0 0-1,0 0 0,1 0 1,0 0-1,0 0 0,3-5 1,-4 9-124,0 0 1,0-1-1,0 1 1,1 0-1,-1 0 1,0-1-1,0 1 1,1 0-1,-1 0 1,0 1-1,1-1 1,-1 0 0,1 0-1,0 1 1,-1-1-1,1 1 1,-1-1-1,1 1 1,1-1-1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7.902"/>
    </inkml:context>
    <inkml:brush xml:id="br0">
      <inkml:brushProperty name="width" value="0.1" units="cm"/>
      <inkml:brushProperty name="height" value="0.1" units="cm"/>
      <inkml:brushProperty name="color" value="#004F8B"/>
    </inkml:brush>
  </inkml:definitions>
  <inkml:trace contextRef="#ctx0" brushRef="#br0">1 16 15744,'7'0'0,"7"0"-128,14 0 128,12 0-128,-6 0 128,1 0-384,-3-1 128,-2-2-640,-6-3 0,0 1-8192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8.273"/>
    </inkml:context>
    <inkml:brush xml:id="br0">
      <inkml:brushProperty name="width" value="0.1" units="cm"/>
      <inkml:brushProperty name="height" value="0.1" units="cm"/>
      <inkml:brushProperty name="color" value="#004F8B"/>
    </inkml:brush>
  </inkml:definitions>
  <inkml:trace contextRef="#ctx0" brushRef="#br0">1 1 15616,'4'10'0,"7"5"0,-5-12 0,-1-6-128,4 1 128,1-2-128,1 1 0,-1 2-128,-2 2 0,1 3-640,-2 1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9.051"/>
    </inkml:context>
    <inkml:brush xml:id="br0">
      <inkml:brushProperty name="width" value="0.1" units="cm"/>
      <inkml:brushProperty name="height" value="0.1" units="cm"/>
      <inkml:brushProperty name="color" value="#004F8B"/>
    </inkml:brush>
  </inkml:definitions>
  <inkml:trace contextRef="#ctx0" brushRef="#br0">62 0 10496,'8'9'49,"1"-2"0,0 1 0,1-1 0,0 0 0,0-1 0,0 0 0,1-1 0,0 0 0,18 5 0,-9-2 162,33 17 0,-47-21-189,0 0 0,0 0 0,0 0-1,-1 1 1,0 0 0,0 0 0,0 0 0,0 1-1,4 7 1,-7-10-5,-1-1-1,1 1 0,-1 0 1,0 0-1,0-1 1,0 1-1,0 0 0,-1 0 1,1 0-1,-1 0 1,1 0-1,-1 0 0,0 0 1,0 0-1,-1 0 1,1 0-1,-1 0 0,1 0 1,-1 0-1,0 0 0,0-1 1,0 1-1,0 0 1,-1 0-1,1-1 0,-1 1 1,0-1-1,0 1 1,1-1-1,-2 0 0,-2 3 1,-1 1 40,0-1 0,-1 0 0,0 0 0,0-1 0,0 0 0,-1 0 0,1-1 0,-1 0 0,0 0 0,-11 2 0,-25 2-547,-1-2-1,-72-2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9.381"/>
    </inkml:context>
    <inkml:brush xml:id="br0">
      <inkml:brushProperty name="width" value="0.1" units="cm"/>
      <inkml:brushProperty name="height" value="0.1" units="cm"/>
      <inkml:brushProperty name="color" value="#004F8B"/>
    </inkml:brush>
  </inkml:definitions>
  <inkml:trace contextRef="#ctx0" brushRef="#br0">0 1 13952,'23'26'0,"-18"-23"26,-4-7 39,-1 4-62,0 0-1,0 1 1,0-1 0,1 0-1,-1 0 1,0 0-1,0 0 1,0 0 0,0 0-1,0 1 1,0-1 0,1 0-1,-1 0 1,0 0 0,0 0-1,0 0 1,0 0 0,1 0-1,-1 0 1,0 0 0,0 0-1,0 0 1,0 0 0,1 0-1,-1 0 1,0 0 0,0 0-1,0 0 1,1 0 0,-1 0-1,0 0 1,0 0 0,0 0-1,0 0 1,1 0 0,-1 0-1,0 0 1,0 0-1,0 0 1,0 0 0,0-1-1,1 1 1,-1 0 0,0 0-1,0 0 1,0 0 0,0 0-1,0 0 1,0-1 0,0 1-1,1 0 1,-1 0 0,0 0-1,0 0 1,0-1 0,0 1-1,0 0 1,0 0 0,0 0-1,0 0 1,0-1 0,15 15 129,-1 1 0,-1 1 0,0 0 1,-1 0-1,14 26 0,41 93 205,-65-130-346,16 40 1,-17-42-74,0 0 0,0 1 0,0-1 0,-1 0-1,1 1 1,-1-1 0,0 1 0,0-1 0,0 1 0,0-1 0,-1 4 0,-4-1-2073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28.492"/>
    </inkml:context>
    <inkml:brush xml:id="br0">
      <inkml:brushProperty name="width" value="0.1" units="cm"/>
      <inkml:brushProperty name="height" value="0.1" units="cm"/>
      <inkml:brushProperty name="color" value="#004F8B"/>
    </inkml:brush>
  </inkml:definitions>
  <inkml:trace contextRef="#ctx0" brushRef="#br0">0 180 7296,'98'3'967,"54"-2"-164,117-6 58,-22 1 348,33-23-228,252-22-839,-199 14-7,92 25-18,-191 10-84,-4-4-33,407-13 0,-485 7 0,114-2 0,351 2 0,-593 10 0,334 16 136,-129 0-38,719-6 73,-762-20 199,95 2-121,-213 11-3044,-25 0-4394</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39.867"/>
    </inkml:context>
    <inkml:brush xml:id="br0">
      <inkml:brushProperty name="width" value="0.1" units="cm"/>
      <inkml:brushProperty name="height" value="0.1" units="cm"/>
      <inkml:brushProperty name="color" value="#004F8B"/>
    </inkml:brush>
  </inkml:definitions>
  <inkml:trace contextRef="#ctx0" brushRef="#br0">403 90 11904,'18'9'57,"1"1"0,-2 1 1,29 22-1,-39-27-33,0 0-1,-1 1 1,0 0 0,0 0 0,0 1 0,-1 0-1,0-1 1,-1 2 0,1-1 0,4 15-1,-8-20-15,-1-1-1,1 0 1,-1 0-1,0 0 1,1 1-1,-1-1 1,0 0-1,0 0 1,0 1 0,-1-1-1,1 0 1,-1 0-1,1 1 1,-1-1-1,0 0 1,1 0-1,-3 3 1,1-1-6,-1-1 1,1 1-1,-1-1 1,0 0-1,0 0 1,0 0-1,0-1 0,-7 6 1,1-3-1,0-1-1,0 1 1,0-1-1,0-1 1,0 0 0,-1 0-1,-14 2 1,12-4 48,0 0 1,-1-1-1,1 0 1,0-1-1,-1 0 1,1-1-1,0 0 0,0-1 1,0-1-1,-14-5 1,11 2 89,0-1 0,0-1 0,0 0 0,1-1 0,1 0 0,-21-20 0,4-3 74,1-2-1,2-1 1,1-1-1,-35-68 1,60 105-253,1-1 1,0 1 0,0 0 0,0 0 0,0 0 0,0 0 0,0 0 0,-1 0 0,1-1 0,0 1 0,0 0 0,0 0 0,0 0 0,0 0-1,0 0 1,0-1 0,0 1 0,0 0 0,0 0 0,0 0 0,0 0 0,0-1 0,0 1 0,0 0 0,0 0 0,0 0 0,0-1 0,0 1-1,0 0 1,0 0 0,0 0 0,0 0 0,0 0 0,0-1 0,0 1 0,0 0 0,1 0 0,-1 0 0,0 0 0,0 0 0,0-1 0,0 1-1,0 0 1,0 0 0,1 0 0,-1 0 0,0 0 0,0 0 0,0 0 0,0 0 0,1 0 0,-1 0 0,0 0 0,0 0 0,0-1 0,0 1-1,1 0 1,-1 0 0,0 0 0,0 0 0,0 0 0,0 1 0,1-1 0,-1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0.223"/>
    </inkml:context>
    <inkml:brush xml:id="br0">
      <inkml:brushProperty name="width" value="0.1" units="cm"/>
      <inkml:brushProperty name="height" value="0.1" units="cm"/>
      <inkml:brushProperty name="color" value="#004F8B"/>
    </inkml:brush>
  </inkml:definitions>
  <inkml:trace contextRef="#ctx0" brushRef="#br0">1 11 13056,'8'3'0,"2"3"0,6-10 0,6-4 0,4 4 0,6 0-128,-5 4 128,2 4-384,0-4 0,1 0-8192</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1.292"/>
    </inkml:context>
    <inkml:brush xml:id="br0">
      <inkml:brushProperty name="width" value="0.1" units="cm"/>
      <inkml:brushProperty name="height" value="0.1" units="cm"/>
      <inkml:brushProperty name="color" value="#004F8B"/>
    </inkml:brush>
  </inkml:definitions>
  <inkml:trace contextRef="#ctx0" brushRef="#br0">427 192 10240,'17'1'4,"-1"1"1,1 1-1,-1 0 1,20 7-1,-19-5 87,1-1-1,-1 0 0,26 1 1,-43-4-81,1-1 1,0 0-1,0 0 1,0 0 0,0 0-1,0 0 1,0 0-1,0 0 1,0-1 0,0 1-1,0 0 1,0 0-1,-1-1 1,1 1-1,0-1 1,0 1 0,0-1-1,0 1 1,-1-1-1,1 1 1,0-1 0,-1 0-1,1 1 1,0-1-1,-1 0 1,1 1-1,0-2 1,-1 0 4,1 1-1,-1-1 1,0 0 0,0 0 0,1 1-1,-1-1 1,-1 0 0,1 0-1,0 1 1,0-1 0,-1 0 0,1 1-1,-1-4 1,-3-4 25,0 0 0,-1 0-1,-10-17 1,4 11-17,-1-1 0,-1 1 0,0 1 1,-18-16-1,24 25-24,1 0 0,-1 0 1,0 0-1,0 1 0,0 0 1,0 0-1,-1 1 0,1 0 0,-1 0 1,0 1-1,0 0 0,-13-1 1,20 3 3,1 0 0,-1 0-1,1 0 1,-1 0 0,1 0 0,-1 0 0,1 0 0,-1 0 0,1 0 0,-1 1 0,1-1 0,-1 0 0,1 0 0,-1 1 0,1-1 0,0 0 0,-1 1 0,1-1 0,0 0 0,-1 1 0,1-1-1,0 1 1,-1-1 0,1 0 0,0 1 0,-1 0 0,-3 18 44,7 23 64,-2-40-92,2 16 72,2 0 1,6 18-1,-6-21 1,0-1-1,-2 1 0,4 22 1,-7-36-82,0 0 0,1 1 1,-1-1-1,0 0 0,0 1 1,-1-1-1,1 0 1,0 0-1,0 1 0,0-1 1,-1 0-1,1 0 0,-1 1 1,1-1-1,-1 0 1,0 0-1,1 0 0,-1 0 1,0 0-1,0 0 0,1 0 1,-1 0-1,0 0 1,-2 1-1,1-1 0,0 0 1,0 0-1,0-1 0,0 1 0,0-1 1,0 1-1,0-1 0,0 0 1,0 0-1,-1 1 0,1-2 0,0 1 1,-3 0-1,-3-2 12,-1 0-1,1 0 1,-1-1 0,1 0-1,-16-9 1,6 1 106,1 0 0,0-2 0,1 0 0,-25-26 0,41 39-126,-1 0-1,1 0 1,0 0 0,0 0-1,-1 0 1,1 0 0,0-1-1,0 1 1,0 0 0,-1 0 0,1 0-1,0 0 1,0-1 0,0 1-1,0 0 1,-1 0 0,1-1-1,0 1 1,0 0 0,0 0 0,0 0-1,0-1 1,0 1 0,0 0-1,0 0 1,0-1 0,0 1-1,-1 0 1,1 0 0,0-1 0,1 1-1,-1 0 1,0 0 0,0-1-1,0 1 1,0 0 0,0 0-1,0-1 1,0 1 0,0 0 0,0 0-1,0-1 1,1 1 0,13 1 120,-9 0-94,-1 1-1,1-1 1,0 1-1,0 1 1,5 2 0,6 10-28,-1 1 0,0 0 0,0 2 0,-2-1 0,13 23 0,-24-38 4,-1 0 0,0 0 1,0 0-1,0 1 0,0-1 1,0 0-1,0 0 0,0 1 0,-1-1 1,1 1-1,-1-1 0,0 1 1,0-1-1,0 0 0,0 1 1,0-1-1,0 1 0,0-1 1,-1 1-1,0-1 0,1 0 1,-1 1-1,0-1 0,0 0 1,0 0-1,0 1 0,-1-1 1,1 0-1,-1 0 0,1 0 1,-1-1-1,0 1 0,1 0 1,-1-1-1,0 1 0,-2 1 1,-3 1 15,0 0 0,1 0 1,-1-1-1,0 0 0,-1 0 1,1 0-1,0-1 0,-1 0 1,0-1-1,-9 1 1,1-1 46,1-1 1,-1 0-1,0-2 1,0 0-1,1 0 1,-1-2-1,-28-9 1,36 9-3,-1 1 0,1-1 0,0-1 0,0 1 0,0-1-1,1-1 1,0 1 0,0-1 0,0-1 0,1 1 0,-1-1 0,2 0 0,-1 0 0,-8-16 0,12 19-41,1 1 0,-1-1 0,1 0 0,0 0 0,0 0 0,0 0 0,1 0 0,-1 0 0,1 0 0,0-6 0,1 8-74,-1 0-1,0 0 0,1-1 0,-1 1 0,1 0 1,-1 0-1,1 0 0,0 0 0,0 0 0,0 0 1,0 1-1,0-1 0,1 0 0,-1 0 0,0 1 1,1-1-1,-1 1 0,1-1 0,0 1 0,-1 0 1,3-2-1,11-5-1933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1.646"/>
    </inkml:context>
    <inkml:brush xml:id="br0">
      <inkml:brushProperty name="width" value="0.1" units="cm"/>
      <inkml:brushProperty name="height" value="0.1" units="cm"/>
      <inkml:brushProperty name="color" value="#004F8B"/>
    </inkml:brush>
  </inkml:definitions>
  <inkml:trace contextRef="#ctx0" brushRef="#br0">0 1 14464,'2'9'0,"4"3"0,-3-12 128,-1-6-128,-1 3 0,-1-3-128,0 3 128,3 1-896,0 6 128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2.021"/>
    </inkml:context>
    <inkml:brush xml:id="br0">
      <inkml:brushProperty name="width" value="0.1" units="cm"/>
      <inkml:brushProperty name="height" value="0.1" units="cm"/>
      <inkml:brushProperty name="color" value="#004F8B"/>
    </inkml:brush>
  </inkml:definitions>
  <inkml:trace contextRef="#ctx0" brushRef="#br0">1 0 13824,'2'8'0,"-1"4"-128,6 4 128,6 5 0,0 5 0,3 3 0,-1 4 0,1 4 0,0 1 0,2 4 0,-1-3 0,0 1-128,-4-10 128,-3-6-384,-3 2 0,0 0-8704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2.631"/>
    </inkml:context>
    <inkml:brush xml:id="br0">
      <inkml:brushProperty name="width" value="0.1" units="cm"/>
      <inkml:brushProperty name="height" value="0.1" units="cm"/>
      <inkml:brushProperty name="color" value="#004F8B"/>
    </inkml:brush>
  </inkml:definitions>
  <inkml:trace contextRef="#ctx0" brushRef="#br0">0 136 8832,'35'14'21,"-35"-14"-20,0 0 0,0 0 0,0 0 0,0-1 0,0 1 0,0 0 0,0 0 0,0 0 1,0 0-1,0 0 0,0 0 0,0 0 0,0 0 0,0-1 0,0 1 0,0 0 0,0 0 0,0 0 0,0 0 0,0 0 0,0 0 0,0 0 0,0 0 0,0-1 0,0 1 0,1 0 0,-1 0 0,0 0 1,0 0-1,0 0 0,0 0 0,0 0 0,0 0 0,0 0 0,0 0 0,0 0 0,0 0 0,1 0 0,-1 0 0,0 0 0,0 0 0,0 0 0,0 0 0,0 0 0,0 0 0,0 0 0,1 0 0,-1 0 1,0 0-1,0 0 0,0 0 0,0 0 0,0 0 0,0 0 0,0 0 0,-10-11 804,2 4 234,17 15-275,231 223 1433,-238-229-2192,3 3 21,1 0 1,-1 1 0,-1 0 0,8 10 0,-12-15-25,1 0 0,-1 0 0,1 0 1,-1-1-1,1 1 0,-1 0 1,1 0-1,-1 0 0,0 1 0,0-1 1,1 0-1,-1 0 0,0 0 1,0 0-1,0 0 0,0 0 0,0 0 1,0 0-1,-1 0 0,1 0 1,0 0-1,0 0 0,-1 0 0,1 0 1,-1 0-1,1 0 0,-1 0 1,1 0-1,-1 0 0,0 0 0,1-1 1,-1 1-1,0 0 0,0 0 1,1-1-1,-1 1 0,0 0 0,0-1 1,0 1-1,0-1 0,-2 1 1,-1 1-3,-1 0 0,0 0 0,1-1 0,-1 0 0,0 0 0,0 0 0,0 0 0,0-1 0,0 0 0,0 0 0,0 0 0,1-1 0,-1 0 0,0 0 0,0 0 0,0 0 0,1-1 0,-1 0 0,1 0 0,-1 0 0,1 0 0,0-1 0,0 0 0,0 1 0,0-2 0,0 1 0,-3-4 0,1 1 0,0-1 0,1 1 0,0-1 0,0 0 0,1 0 0,-1-1 0,2 1 0,-1-1 0,1 0 0,0 0 0,1 0 0,0 0 0,0 0 0,1-1 0,-1-9 0,2-4 12,2-1 1,0 1 0,1 0 0,10-36 0,-9 46-8,-1 1 1,2 0 0,-1-1 0,2 1 0,-1 1-1,2-1 1,-1 1 0,1 0 0,1 1 0,10-12 0,-16 20-117,-1 0 1,1-1-1,-1 1 1,1 0-1,0 0 1,0 0 0,-1 0-1,1 0 1,0 0-1,0 0 1,0 1-1,0-1 1,0 1 0,0-1-1,0 1 1,4 0-1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3.139"/>
    </inkml:context>
    <inkml:brush xml:id="br0">
      <inkml:brushProperty name="width" value="0.1" units="cm"/>
      <inkml:brushProperty name="height" value="0.1" units="cm"/>
      <inkml:brushProperty name="color" value="#004F8B"/>
    </inkml:brush>
  </inkml:definitions>
  <inkml:trace contextRef="#ctx0" brushRef="#br0">9 1 11392,'2'0'5,"0"1"1,0-1 0,-1 1 0,1 0-1,0-1 1,0 1 0,-1 0 0,1 0-1,0 0 1,-1 0 0,1 1-1,-1-1 1,0 0 0,1 1 0,-1-1-1,0 1 1,0-1 0,0 1 0,0 0-1,0-1 1,0 1 0,0 0 0,0 2-1,9 15 7,-5-13 32,1 1-1,-1-1 1,1 0 0,1-1-1,-1 0 1,1 0 0,0 0-1,0 0 1,0-1 0,1-1 0,8 4-1,13 8 180,-28-15-220,0 0 0,-1 1 0,1-1 0,-1 0 0,1 1 0,-1-1 0,1 0 0,-1 1 0,1-1 0,-1 0 0,1 1 0,-1-1 0,1 1 0,-1-1 0,0 1 0,1-1 0,-1 1 0,0 0 1,1-1-1,-1 1 0,0-1 0,0 1 0,0-1 0,0 1 0,1 0 0,-1-1 0,0 2 0,-1-1 4,1-1 0,0 1 1,-1 0-1,1 0 0,-1 0 0,1 0 0,-1-1 1,0 1-1,1 0 0,-1 0 0,0-1 1,1 1-1,-1-1 0,0 1 0,-1 0 0,-38 17 170,35-16-170,-101 34-1906,88-29-5290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3.718"/>
    </inkml:context>
    <inkml:brush xml:id="br0">
      <inkml:brushProperty name="width" value="0.1" units="cm"/>
      <inkml:brushProperty name="height" value="0.1" units="cm"/>
      <inkml:brushProperty name="color" value="#004F8B"/>
    </inkml:brush>
  </inkml:definitions>
  <inkml:trace contextRef="#ctx0" brushRef="#br0">892 49 11264,'3'4'0,"-2"-2"0,0 0 0,0 0 0,1 0 0,-1-1 0,0 1 0,1 0 0,-1-1 0,1 1 0,-1-1 0,1 0 0,0 1 0,0-1 0,2 1 0,-1-4 138,-3 3-41,1 0-98,2 4 24,0-1 0,0 0 0,0 1 1,0-2-1,1 1 0,0 0 0,0-1 0,0 1 0,0-1 0,8 4 0,7 7 22,-17-12-34,1 1 1,0-1-1,0 1 1,-1 0-1,1 0 1,-1 0-1,0 0 1,0 0-1,0 1 0,-1-1 1,1 0-1,-1 1 1,0-1-1,0 1 1,0 0-1,0-1 1,0 1-1,-1 0 0,0 0 1,0-1-1,0 5 1,-1-3-5,0 0 1,0 1-1,-1-1 0,0 0 1,0-1-1,0 1 1,0 0-1,-1-1 0,0 1 1,0-1-1,0 0 0,-1 0 1,1 0-1,-7 6 1,-5 2 13,-1 0 0,-1 0 0,1-2 0,-2 0 0,1-1 0,-32 11 0,8-6 101,0-2-1,-48 7 1,17-8 68,-93 4 0,120-14-24,0-2 0,1-2 1,-62-12-1,92 12-60,0 0-1,0-1 1,1-1-1,0 0 1,0-1-1,-22-12 1,30 14-57,0 1-1,0-1 1,1 0 0,-1 0-1,1-1 1,0 1 0,0-1-1,1 0 1,-1 0 0,1 0-1,0 0 1,1-1 0,-1 1 0,1-1-1,0 1 1,0-1 0,1 0-1,-2-9 1,1-32 85,1 0-1,11-87 1,-6 100-300,-5 33 96,1 0 0,0 1 0,0-1 0,0 1 0,1-1 0,-1 0 0,0 1 0,0-1 0,0 1 0,0-1 0,0 0 0,1 1 0,-1-1 0,0 1 0,1-1 0,-1 1 0,0-1 0,1 1 0,-1-1 1,0 1-1,1 0 0,-1-1 0,1 1 0,-1-1 0,1 1 0,-1 0 0,1 0 0,-1-1 0,1 1 0,0 0 0,-1 0 0,1-1 0,-1 1 0,1 0 0,-1 0 0,1 0 0,0 0 0,-1 0 0,1 0 0,-1 0 1,1 0-1,1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4.102"/>
    </inkml:context>
    <inkml:brush xml:id="br0">
      <inkml:brushProperty name="width" value="0.1" units="cm"/>
      <inkml:brushProperty name="height" value="0.1" units="cm"/>
      <inkml:brushProperty name="color" value="#004F8B"/>
    </inkml:brush>
  </inkml:definitions>
  <inkml:trace contextRef="#ctx0" brushRef="#br0">1 7 13824,'0'0'0,"-1"-7"256,4 7 0,4 1 128,-2 2 128,2 0-256,2 0 0,2 0-128,1 2 0,0-1-128,0-1 0,2 0-512,0-3 128</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5.550"/>
    </inkml:context>
    <inkml:brush xml:id="br0">
      <inkml:brushProperty name="width" value="0.1" units="cm"/>
      <inkml:brushProperty name="height" value="0.1" units="cm"/>
      <inkml:brushProperty name="color" value="#004F8B"/>
    </inkml:brush>
  </inkml:definitions>
  <inkml:trace contextRef="#ctx0" brushRef="#br0">415 54 9472,'-2'3'256,"-4"2"-193,1 1 0,-1-1 0,0-1-1,0 1 1,0-1 0,0 0 0,-1 0 0,0-1 0,0 1 0,0-2 0,0 1 0,0-1 0,0 0 0,-1 0 0,1-1 0,-1 0 0,-11 0 0,9-1-16,0 0 0,0 0 0,-1-1 0,1-1 0,0 1 0,0-2 0,0 1 0,1-1 0,-1-1 0,0 0 0,1 0 0,0-1 1,-9-6-1,17 11-39,0-1 1,0 0 0,0 0 0,0 0-1,0 0 1,0 0 0,0 0-1,0 0 1,0 0 0,1 0 0,-1 0-1,0 0 1,1 0 0,-1-1 0,1 1-1,-1 0 1,1 0 0,0-1 0,0 1-1,-1 0 1,1-1 0,0 1-1,0 0 1,0-1 0,0 1 0,0 0-1,1 0 1,-1-1 0,0 1 0,1 0-1,-1-1 1,1 1 0,-1 0-1,1 0 1,1-2 0,-1 0 2,1 1 0,0 0 0,0 0 0,0-1 0,0 1 0,0 1 0,1-1 0,-1 0 0,0 0 0,1 1 0,-1 0 0,1-1 0,0 1 0,-1 0 0,6-1 0,-1 1-8,1 0-1,0 1 1,0 0-1,0 0 0,0 1 1,0 0-1,0 0 1,-1 1-1,1 0 1,9 4-1,-6-2-3,-1 0 0,0 1 1,0 1-1,0-1 0,-1 2 0,15 11 1,-17-11 5,0-1 0,-1 1 1,0 0-1,-1 1 0,1 0 1,-2-1-1,1 2 0,-1-1 1,0 0-1,0 1 0,2 12 1,-5-16-4,0 0 1,0 0 0,0-1-1,-1 1 1,0 0 0,0 0-1,0 0 1,-1 0 0,0 0-1,0 0 1,0-1 0,0 1-1,-1 0 1,0-1 0,0 1-1,0-1 1,0 0 0,-1 1-1,0-1 1,1 0 0,-2-1-1,1 1 1,-4 4 0,-3 0 5,0-1 0,0 0 1,-1 0-1,0-1 1,0 0-1,0-1 1,-1 0-1,1-1 0,-25 5 1,-8-1-349,-65 4 0,58-8-814,12 0-5800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44.918"/>
    </inkml:context>
    <inkml:brush xml:id="br0">
      <inkml:brushProperty name="width" value="0.1" units="cm"/>
      <inkml:brushProperty name="height" value="0.1" units="cm"/>
      <inkml:brushProperty name="color" value="#004F8B"/>
    </inkml:brush>
  </inkml:definitions>
  <inkml:trace contextRef="#ctx0" brushRef="#br0">1 120 5248,'4'-1'384,"34"-5"320,60-19 0,-79 21-551,0 0 0,32-1 1,17-4 175,-9-2 236,117-7 1,-161 16-364,-1 0 1,-1 0-1,1-1 1,22-8-1,19-5 66,-40 16-1676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6.271"/>
    </inkml:context>
    <inkml:brush xml:id="br0">
      <inkml:brushProperty name="width" value="0.1" units="cm"/>
      <inkml:brushProperty name="height" value="0.1" units="cm"/>
      <inkml:brushProperty name="color" value="#004F8B"/>
    </inkml:brush>
  </inkml:definitions>
  <inkml:trace contextRef="#ctx0" brushRef="#br0">203 0 9856,'0'1'9,"0"1"1,1-1-1,-1 0 0,0 0 1,1 0-1,-1 0 1,1 0-1,0 0 1,-1 0-1,1 0 1,0-1-1,-1 1 1,1 0-1,0 0 0,0 0 1,0-1-1,0 2 1,22 13 305,-9-6-160,-8-5-84,-1 1 1,0-1-1,0 1 1,0 0-1,0 0 1,3 7-1,-7-10-48,0 0 0,0 0-1,0 0 1,0 0 0,-1 0-1,1 0 1,-1 0 0,0 0-1,0 0 1,1 0 0,-1 0 0,0 0-1,-1 0 1,1 0 0,0 0-1,-1 0 1,1 1 0,-1-1-1,1 0 1,-1-1 0,0 1 0,0 0-1,-2 4 1,-2 0 37,0 1 0,0-1 1,0 0-1,0 0 0,-1-1 1,0 1-1,0-1 0,-1 0 0,1-1 1,-1 0-1,0 0 0,-1 0 0,1-1 1,0 0-1,-1 0 0,-9 1 0,7-1-245,-1-1 1,0-1-1,1 0 0,-1 0 0,0-1 0,0 0 0,1-1 0,-1 0 0,0-1 0,1 0 0,-16-5 0,-2-3-6705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6.611"/>
    </inkml:context>
    <inkml:brush xml:id="br0">
      <inkml:brushProperty name="width" value="0.1" units="cm"/>
      <inkml:brushProperty name="height" value="0.1" units="cm"/>
      <inkml:brushProperty name="color" value="#004F8B"/>
    </inkml:brush>
  </inkml:definitions>
  <inkml:trace contextRef="#ctx0" brushRef="#br0">0 26 12544,'10'-1'0,"6"-2"0,6-2 0,10-2 0,3 2 0,7 2 0,-7 2 0,-4 1-512,-3 1 0,0 1-7552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7.133"/>
    </inkml:context>
    <inkml:brush xml:id="br0">
      <inkml:brushProperty name="width" value="0.1" units="cm"/>
      <inkml:brushProperty name="height" value="0.1" units="cm"/>
      <inkml:brushProperty name="color" value="#004F8B"/>
    </inkml:brush>
  </inkml:definitions>
  <inkml:trace contextRef="#ctx0" brushRef="#br0">611 28 11264,'54'-11'194,"77"-4"1,-112 14-115,0 0-1,0 2 0,-1 0 0,1 2 1,0 0-1,-1 1 0,33 11 1,-47-14-56,0 1 0,0 0 0,0 0 0,0 1 0,-1-1 0,1 1 0,-1-1 0,1 1 0,-1 0 0,0 1 0,0-1 0,-1 0 0,4 7 0,-4-8-17,-1 0 0,-1 0 0,1 0 0,0 0 0,-1 0 0,1 1 0,-1-1 0,1 0 0,-1 0 0,0 1 1,0-1-1,0 0 0,0 1 0,-1-1 0,1 0 0,-1 0 0,1 1 0,-1-1 0,0 0 0,1 0 0,-1 0 0,0 0 0,-1 0 0,1 0 0,0 0 0,-1 0 0,-1 1 0,-5 5 15,0 0-1,0-1 1,-1 0-1,0-1 1,0 0 0,-1 0-1,0-1 1,0 0-1,0-1 1,-14 4-1,-16 4 53,-54 8-1,44-11-5,-1-2 0,0-2 1,0-2-1,-82-7 0,120 3-47,1-1 0,0-1 0,-1 0 0,2 0-1,-1-2 1,0 1 0,-17-11 0,25 13-10,0 0 0,0-1 1,0 0-1,1 0 0,-1 0 1,1 0-1,0 0 0,0-1 1,0 0-1,0 1 0,0-1 1,1 0-1,0 0 0,0-1 0,0 1 1,0 0-1,1-1 0,-1 1 1,1-1-1,0 1 0,1-1 1,-1-6-1,1 6 2,0 1-1,1-1 1,0 1 0,-1 0 0,2-1 0,-1 1-1,0 0 1,1 0 0,0 0 0,0 0 0,0 0-1,0 0 1,1 1 0,0-1 0,-1 1 0,1 0-1,0-1 1,1 1 0,-1 1 0,1-1 0,-1 0-1,1 1 1,0 0 0,7-4 0,-3 3-10,0 0 0,0 0 1,0 1-1,1 0 0,-1 0 0,1 1 1,-1 0-1,1 0 0,-1 1 1,1 0-1,-1 1 0,10 1 1,-16-2-4,-1 1 0,1-1 0,-1 0 0,1 1 0,-1-1 0,0 1 0,1-1 0,-1 1 0,0 0 0,1 0 0,-1-1 0,0 1 0,0 0 0,0 0 0,1 0 0,0 2 0,-1-2 0,-1 0 0,0 0 0,1 0 0,-1 0 0,0-1 0,0 1 0,1 0 0,-1 0 0,0 0 0,0 0 0,0 0 0,0 0 0,0 0 0,-1 0 0,1 0 0,0 0 0,0-1 0,-1 1 0,1 0 0,-1 1 0,-1 2 0,0 0 0,-1-1 0,1 1 0,-1 0 0,0-1 0,0 0 0,0 0 0,-1 0 0,-4 4 0,-26 14-22,-1-1 1,-2-1 0,1-3-1,-2 0 1,-39 9 0,58-20-462,-1 0 1,0-1 0,0-2 0,-39 2 0,17-4-7475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7.475"/>
    </inkml:context>
    <inkml:brush xml:id="br0">
      <inkml:brushProperty name="width" value="0.1" units="cm"/>
      <inkml:brushProperty name="height" value="0.1" units="cm"/>
      <inkml:brushProperty name="color" value="#004F8B"/>
    </inkml:brush>
  </inkml:definitions>
  <inkml:trace contextRef="#ctx0" brushRef="#br0">1 91 9984,'4'-10'350,"0"0"1,-1-1-1,-1 1 1,1-1-1,-2 0 0,2-17 556,-3 31-565,17 42 150,32 64-1,-6-17-511,-5-6-1963,-19-46-6357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7.883"/>
    </inkml:context>
    <inkml:brush xml:id="br0">
      <inkml:brushProperty name="width" value="0.1" units="cm"/>
      <inkml:brushProperty name="height" value="0.1" units="cm"/>
      <inkml:brushProperty name="color" value="#004F8B"/>
    </inkml:brush>
  </inkml:definitions>
  <inkml:trace contextRef="#ctx0" brushRef="#br0">888 166 12800,'26'21'0,"-26"-21"0,-1 0 0,1 0 0,-1 0 0,1 0 0,0 0 0,-1 0 0,1 0 0,-1 0 0,1 0 0,-1 0 0,1 0 0,0 0 0,-1 0 0,1 0 0,-1 0 0,1 0 0,0 1 0,-1-1 0,1 0 0,0 0 0,-1 1 0,1-1 0,0 0 0,-1 1 0,1-1 0,0 0 0,-1 0 0,1 1 0,0 0 0,-17 20 0,-10 25 0,24-40 12,-1 0 1,0 0 0,1 0 0,-2 0 0,1-1-1,-1 0 1,0 1 0,0-2 0,-10 8 0,12-10-7,0 0 0,0 0 0,-1-1 0,1 0 0,-1 0 0,1 0 0,-1 0 0,1 0 0,-1 0 1,1-1-1,-1 0 0,0 0 0,1 0 0,-1 0 0,1-1 0,-1 1 0,0-1 0,1 0 0,-1 0 1,-4-2-1,-7-4-6,1 0 0,-15-10 0,-6-4 0,33 20 0,1 1 0,-1-1 0,0 1 0,1 0 0,-1 0 0,1-1 0,-1 1 0,0 0 0,1 0 0,-1 0 0,1 1 0,-1-1 0,0 0 0,1 0 0,-1 1 0,1-1 0,-1 1 0,1 0 0,-1-1 0,1 1 0,-1 0 0,1 0 0,-3 2 0,-4 3 0,0 1 0,-12 14 0,5-5 0,6-8 25,-1 1 0,0-1 0,-1-1 0,1 0 0,-1 0 0,-1-1 0,1-1 0,-1 0 0,-19 6 0,20-9 9,0 0 1,0-1-1,0 0 0,0-1 0,0 0 1,0 0-1,0-1 0,0-1 0,1 0 0,-1 0 1,-15-7-1,11 4 80,1-1 1,0-1-1,1 0 1,0-1-1,0 0 1,1-1-1,0 0 1,0-1-1,1-1 1,0 0-1,1 0 1,-15-22-1,10 9 36,1 0 1,1-1-1,1-1 0,1 0 0,-14-54 0,24 75-151,0 0 0,0 0 0,0 0 0,0-10-1,1 14-10,0 0-1,0 0 0,0 1 0,0-1 1,0 0-1,0 0 0,0 1 0,0-1 0,1 0 1,-1 0-1,0 1 0,1-1 0,-1 0 1,0 1-1,1-1 0,-1 1 0,1-1 1,-1 0-1,1 1 0,-1-1 0,1 1 1,-1-1-1,1 1 0,0 0 0,-1-1 1,1 1-1,0 0 0,-1-1 0,1 1 0,0 0 1,-1-1-1,1 1 0,0 0 0,0 0 1,-1 0-1,1 0 0,0 0 0,0 0 1,-1 0-1,1 0 0,0 0 0,0 1 1,6 0-494,0 1 0,0 0 0,-1 0 0,12 6 0,-9-4-634,22 9-6646</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8.251"/>
    </inkml:context>
    <inkml:brush xml:id="br0">
      <inkml:brushProperty name="width" value="0.1" units="cm"/>
      <inkml:brushProperty name="height" value="0.1" units="cm"/>
      <inkml:brushProperty name="color" value="#004F8B"/>
    </inkml:brush>
  </inkml:definitions>
  <inkml:trace contextRef="#ctx0" brushRef="#br0">0 0 14080,'13'4'0,"6"0"-512,-5 1 128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8.652"/>
    </inkml:context>
    <inkml:brush xml:id="br0">
      <inkml:brushProperty name="width" value="0.1" units="cm"/>
      <inkml:brushProperty name="height" value="0.1" units="cm"/>
      <inkml:brushProperty name="color" value="#004F8B"/>
    </inkml:brush>
  </inkml:definitions>
  <inkml:trace contextRef="#ctx0" brushRef="#br0">0 4 17151,'8'2'0,"5"-1"0,8-1 0,5-3-256,-1 0 0,0 2-1919,-7 1-1,-4 0 1536,-5 1 128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9.284"/>
    </inkml:context>
    <inkml:brush xml:id="br0">
      <inkml:brushProperty name="width" value="0.1" units="cm"/>
      <inkml:brushProperty name="height" value="0.1" units="cm"/>
      <inkml:brushProperty name="color" value="#004F8B"/>
    </inkml:brush>
  </inkml:definitions>
  <inkml:trace contextRef="#ctx0" brushRef="#br0">151 3 10112,'0'0'6,"0"0"0,0 0 0,0 1 0,0-1 0,0 0 1,0 0-1,0 1 0,1-1 0,-1 0 0,0 0 0,0 1 0,0-1 0,0 0 1,0 0-1,1 0 0,-1 1 0,0-1 0,0 0 0,0 0 0,0 0 1,1 0-1,-1 0 0,0 1 0,0-1 0,1 0 0,-1 0 0,0 0 1,0 0-1,0 0 0,1 0 0,-1 0 0,0 0 0,0 0 0,1 0 1,-1 0-1,0 0 0,0 0 0,1 0 0,-1 0 0,0 0 0,0 0 1,1 0-1,-1 0 0,0 0 0,0 0 0,1 0 0,-1-1 0,0 1 0,0 0 1,0 0-1,1 0 0,-1 0 0,0-1 0,0 1 0,0 0 0,0 0 1,1 0-1,-1-1 0,0 1 0,0 0 0,8-4 754,-8 4-738,1 0 0,-1 0 0,0 1 0,1-1 0,-1 0 0,1 1 0,-1-1 0,0 0 0,1 1 0,-1-1 0,0 0 0,1 1 0,-1-1 0,0 1 0,1-1 0,-1 0 1,0 1-1,0-1 0,0 1 0,0-1 0,1 1 0,-1-1 0,0 1 0,0 0 0,1 3 26,-1 1-1,1-1 1,-1 1-1,0-1 1,0 1 0,0-1-1,-1 1 1,1-1-1,-1 1 1,0-1 0,0 0-1,-1 1 1,0-1 0,1 0-1,-1 0 1,0 0-1,-1 0 1,1 0 0,-1-1-1,0 1 1,-3 3-1,-3 3-36,-1-1-1,0 0 0,0-1 1,-1 0-1,-21 13 0,-13 1-1652,24-11-6038</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49.668"/>
    </inkml:context>
    <inkml:brush xml:id="br0">
      <inkml:brushProperty name="width" value="0.1" units="cm"/>
      <inkml:brushProperty name="height" value="0.1" units="cm"/>
      <inkml:brushProperty name="color" value="#004F8B"/>
    </inkml:brush>
  </inkml:definitions>
  <inkml:trace contextRef="#ctx0" brushRef="#br0">1 1 13568,'2'5'0,"-1"5"0,8-8 0,5-5 0,-3 1 0,-2-2 0,-3 3 0,1-1-512,-2 4 128,1 3-512,-4-2 128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0.139"/>
    </inkml:context>
    <inkml:brush xml:id="br0">
      <inkml:brushProperty name="width" value="0.1" units="cm"/>
      <inkml:brushProperty name="height" value="0.1" units="cm"/>
      <inkml:brushProperty name="color" value="#004F8B"/>
    </inkml:brush>
  </inkml:definitions>
  <inkml:trace contextRef="#ctx0" brushRef="#br0">13 185 13696,'5'-28'25,"-4"16"5,0 1 1,1-1 0,1 1-1,0 0 1,0 0 0,1 0-1,1 0 1,0 1 0,0-1 0,9-11-1,-11 19-17,-1 1-1,1 0 0,1-1 1,-1 1-1,0 1 1,0-1-1,1 0 1,-1 1-1,1 0 0,-1-1 1,1 1-1,0 1 1,-1-1-1,1 0 0,0 1 1,0 0-1,0 0 1,-1 0-1,1 1 1,0-1-1,-1 1 0,8 1 1,-7-1 0,0 0 1,0 0-1,0 1 1,0-1-1,0 1 0,0 0 1,0 0-1,0 0 1,-1 1-1,1-1 1,-1 1-1,1 0 1,-1 0-1,0 0 1,0 0-1,-1 0 1,1 1-1,-1 0 0,4 5 1,-5-7-6,-1 0 0,1 0 0,-1 0 0,0-1 1,1 1-1,-1 0 0,0 0 0,0 0 0,0 0 0,0 0 0,-1 0 1,1 0-1,0-1 0,-1 1 0,1 0 0,-1 0 0,0 0 0,0-1 1,-1 3-1,0 0-3,-1-1 1,1 0-1,-1 0 1,0-1-1,0 1 0,0-1 1,0 1-1,0-1 1,-4 2-1,-3 2 16,-1-1 0,0-1-1,-1 0 1,1 0 0,-15 2-1,-12-1 71,37-5-89,-1 0 0,1 0 0,0 0 1,0 0-1,-1 0 0,1 0 0,0 0 0,0 0 0,-1 0 1,1 0-1,0-1 0,0 1 0,-1-1 0,1 1 0,0-1 1,0 1-1,0-1 0,0 0 0,0 1 0,0-1 0,0 0 1,0 0-1,0 0 0,0 0 0,0 0 0,0-1 1,1 2-3,0-1 0,0 1 0,0-1 0,0 1 0,0-1 0,0 1 0,0-1 0,0 1 0,0 0 0,0-1 0,0 1 0,0-1 0,0 1 0,1 0 0,-1-1 0,0 1 0,0-1 0,1 1 0,-1 0 0,0-1 0,0 1 0,1 0 0,-1-1 0,0 1 0,1 0 0,-1 0 0,0-1 0,1 1 0,-1 0 0,1 0 0,-1 0 0,0-1 0,1 1 0,-1 0 0,1 0 0,-1 0 0,1 0 0,-1 0 0,0 0 0,1 0 0,-1 0 0,1 0 0,-1 0 0,1 0 0,-1 0 0,1 1 0,21 2 0,-21-3-1,1 1 1,0-1-1,-1 1 0,1 0 1,-1-1-1,1 1 1,-1 0-1,1 0 1,-1 0-1,1 0 1,-1 0-1,0 1 1,0-1-1,1 0 1,-1 1-1,0-1 1,1 3-1,-2-3 0,1 0-1,-1 0 0,0 0 1,0 0-1,0 0 1,0 0-1,0 0 1,0 0-1,0 1 0,0-1 1,0 0-1,0 0 1,-1 0-1,1 0 0,0 0 1,-1 0-1,1 0 1,-1 0-1,1 0 0,-2 1 1,0 1-9,0 0 0,-1-1 0,1 0 0,-1 1 0,1-1 0,-1 0 0,0 0 0,0 0 0,0-1-1,0 1 1,0-1 0,0 1 0,0-1 0,0 0 0,-1 0 0,-4 0 0,-32 0-2486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45.538"/>
    </inkml:context>
    <inkml:brush xml:id="br0">
      <inkml:brushProperty name="width" value="0.1" units="cm"/>
      <inkml:brushProperty name="height" value="0.1" units="cm"/>
      <inkml:brushProperty name="color" value="#004F8B"/>
    </inkml:brush>
  </inkml:definitions>
  <inkml:trace contextRef="#ctx0" brushRef="#br0">0 98 5888,'81'-3'526,"-1"-4"0,151-32 0,-188 32 8,87-3 0,-27 4-215,-74 2 40,29-8 0,-41 8-96,0-2-1116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1.619"/>
    </inkml:context>
    <inkml:brush xml:id="br0">
      <inkml:brushProperty name="width" value="0.1" units="cm"/>
      <inkml:brushProperty name="height" value="0.1" units="cm"/>
      <inkml:brushProperty name="color" value="#004F8B"/>
    </inkml:brush>
  </inkml:definitions>
  <inkml:trace contextRef="#ctx0" brushRef="#br0">675 127 9216,'-13'4'84,"0"-1"1,-1 0 0,0-1-1,0 0 1,0-1 0,0-1-1,-23-2 1,14 0 124,-1-2 1,0 0-1,-36-13 0,54 14-118,-39-15 395,43 17-460,0 0 0,1 0 0,-1 0 0,1 0 0,-1 0 0,1 0 0,-1 0-1,1 0 1,0-1 0,0 1 0,-1-1 0,1 1 0,0-1 0,0 1 0,1-1 0,-1 0 0,0 1 0,0-1 0,1 0 0,-1 0 0,1 1 0,-1-3 0,2 3-16,-1 0 0,0 0 0,1 0 1,-1 0-1,1 0 0,-1 0 1,1 0-1,-1 0 0,1 0 0,0 0 1,-1 1-1,1-1 0,0 0 1,0 0-1,0 1 0,0-1 0,0 0 1,0 1-1,-1-1 0,1 1 1,0-1-1,0 1 0,1 0 0,-1-1 1,0 1-1,0 0 0,0 0 1,0 0-1,0 0 0,2 0 0,36-1 160,-39 1-168,9 0 10,0 1-1,0 0 1,0 1-1,0 0 1,-1 0-1,1 1 1,-1 0-1,0 0 1,0 1-1,0 0 1,0 1-1,8 6 1,-15-10-12,0-1 0,0 1 0,0 0 0,-1-1 0,1 1 0,0 0 0,-1-1 0,1 1 0,-1 0 0,1 0 0,-1 0 0,1 0 0,-1 0 0,1 0 0,-1 0 0,0 0 0,1 0 0,-1 0 0,0 0 0,0 0 0,0 0 0,0 0 0,0 0 0,0 0 0,0 0 0,0 0 0,0 0 0,-1-1 0,1 1 0,0 0 0,-1 0 0,1 0 0,0 0 0,-1 0 0,1 0 0,-1 0 0,0 0 0,1-1 0,-1 1 0,0 0 0,1 0 0,-1-1 0,0 1 0,0-1 0,1 1 0,-1 0 0,0-1 0,-1 1 0,-6 4 0,0-1 0,0 0 0,0 0 0,-10 3 0,-100 23 164,67-19-94,51-11-67,-1 0 0,0 0 0,0 1 0,0-1 0,1 0 0,-1 0 0,0 1 0,0-1-1,1 1 1,-1-1 0,0 0 0,1 1 0,-1-1 0,0 1 0,1 0 0,-1-1 0,0 2 0,1-2 0,0 0 0,0 1 0,0-1 1,0 1-1,-1-1 0,1 0 0,0 1 1,1-1-1,-1 1 0,0-1 0,0 0 1,0 1-1,0-1 0,0 1 0,0-1 1,0 0-1,1 1 0,-1-1 0,0 0 1,0 1-1,0-1 0,1 0 0,-1 1 1,1-1-1,25 19 133,-21-15-128,81 43-5,4 2-3,-79-41-4,1 0 0,-1 1 0,0 0-1,-1 1 1,11 13 0,-18-21-1,-1 1 0,0 0 0,0 0 0,0 0 1,0 0-1,-1 1 0,1-1 0,-1 0 0,0 1 0,0-1 0,0 1 0,-1-1 0,1 6 0,-1-6 3,0-1 1,0 0-1,-1 1 0,1-1 1,-1 0-1,1 0 1,-1 1-1,0-1 0,0 0 1,0 0-1,0 0 0,-1 0 1,1 0-1,0 0 1,-1-1-1,1 1 0,-1 0 1,0-1-1,0 1 0,1-1 1,-1 0-1,-4 3 1,-4 1 4,-1 0-1,-1 0 1,1-1 0,0 0 0,-1-1 0,0-1 0,0 1 0,0-2 0,0 0 0,-14 0 0,-4-2 21,1-1 0,-1-2 0,-29-6 0,38 5 33,0-1 0,0 0 1,1-2-1,0 0 0,1-2 1,-1 0-1,-24-17 0,36 21-23,1 0 1,-1-1-1,1 0 0,0 0 0,1-1 0,-1 0 0,-9-16 1,13 18-26,0-1 0,1 1 1,-1-1-1,1 1 0,0-1 1,1 0-1,0 0 0,0 0 1,0 0-1,1 0 0,0 0 1,1-9-1,1 5-14,0 1 0,1 0 0,0-1 0,1 1 0,0 1 0,0-1 1,9-13-1,45-60-1756,-46 68 1001,34-45-6877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1.960"/>
    </inkml:context>
    <inkml:brush xml:id="br0">
      <inkml:brushProperty name="width" value="0.1" units="cm"/>
      <inkml:brushProperty name="height" value="0.1" units="cm"/>
      <inkml:brushProperty name="color" value="#004F8B"/>
    </inkml:brush>
  </inkml:definitions>
  <inkml:trace contextRef="#ctx0" brushRef="#br0">1 1 13440,'4'10'0,"4"5"-640,-4-8 0,2-4 0,1 6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2.311"/>
    </inkml:context>
    <inkml:brush xml:id="br0">
      <inkml:brushProperty name="width" value="0.1" units="cm"/>
      <inkml:brushProperty name="height" value="0.1" units="cm"/>
      <inkml:brushProperty name="color" value="#004F8B"/>
    </inkml:brush>
  </inkml:definitions>
  <inkml:trace contextRef="#ctx0" brushRef="#br0">1 77 18431,'18'0'0,"14"3"0,11-3 0,15-3-384,3 0 0,8-2-1535,-10-7-1,-3-4 1024,-3-4 128,0 0-7680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2.696"/>
    </inkml:context>
    <inkml:brush xml:id="br0">
      <inkml:brushProperty name="width" value="0.1" units="cm"/>
      <inkml:brushProperty name="height" value="0.1" units="cm"/>
      <inkml:brushProperty name="color" value="#004F8B"/>
    </inkml:brush>
  </inkml:definitions>
  <inkml:trace contextRef="#ctx0" brushRef="#br0">1 0 14720,'11'19'0,"6"14"0,5 0 128,7 9-128,-7-1 0,1 3-256,-8-7 128,-2-8-896,-3 2 0,1-1-7552</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3.063"/>
    </inkml:context>
    <inkml:brush xml:id="br0">
      <inkml:brushProperty name="width" value="0.1" units="cm"/>
      <inkml:brushProperty name="height" value="0.1" units="cm"/>
      <inkml:brushProperty name="color" value="#004F8B"/>
    </inkml:brush>
  </inkml:definitions>
  <inkml:trace contextRef="#ctx0" brushRef="#br0">1 14 13056,'16'7'0,"-1"0"0,0 2 0,0-1 0,20 17 0,50 48 0,-60-49 0,-1 2 0,-1 1 0,-2 1 0,-1 1 0,-1 1 0,-1 0 0,20 48 0,-36-71-11,1 0 0,-1 1 1,1-1-1,-2 1 0,1-1 1,-1 1-1,-1-1 0,1 1 1,-1 0-1,-1 0 0,-2 15 1,3-20 5,-2 0 1,1 1-1,0-1 1,-1 0 0,1 0-1,-1 0 1,0 0-1,0 0 1,0 0-1,-1-1 1,1 1 0,-1-1-1,1 0 1,-1 1-1,0-1 1,0 0 0,0 0-1,0-1 1,0 1-1,0-1 1,0 1-1,0-1 1,-1 0 0,1 0-1,-1-1 1,1 1-1,-1-1 1,-3 1 0,1-1 7,0 1 0,1-1 0,-1-1 0,0 1 0,1-1 0,-1 0 0,0 0 0,1 0 0,-1-1 0,1 0 0,0 0 0,0-1 0,0 1 0,-7-6 0,5 3 8,0 0 0,1-1 0,0 1 0,1-2 0,-1 1 0,1-1-1,0 0 1,1 0 0,-5-8 0,2 0 14,1 0 0,0-1 0,1 0 1,1 0-1,0 0 0,1 0 0,1-1 0,1 1 0,0-23 0,2 19 117,2 0 1,0 1-1,1-1 1,1 1-1,1 0 1,12-27-1,-14 35-67,2 0 0,0 0 1,0 1-1,1 0 0,0 0 0,1 0 0,0 1 0,1 0 0,-1 1 0,2 0 0,14-11 1,-21 17-191,0 0 1,1 0 0,-1 1 0,1-1 0,-1 1 0,1-1 0,0 1 0,-1 0 0,1 0 0,0 1 0,0-1 0,0 1-1,-1 0 1,1 0 0,0 0 0,0 0 0,0 1 0,0 0 0,-1-1 0,1 1 0,0 1 0,4 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3.693"/>
    </inkml:context>
    <inkml:brush xml:id="br0">
      <inkml:brushProperty name="width" value="0.1" units="cm"/>
      <inkml:brushProperty name="height" value="0.1" units="cm"/>
      <inkml:brushProperty name="color" value="#004F8B"/>
    </inkml:brush>
  </inkml:definitions>
  <inkml:trace contextRef="#ctx0" brushRef="#br0">828 4 12288,'3'5'0,"-3"-4"0,0-1 0,0 1 0,0-1 0,0 1 0,0-1 0,0 1 0,1-1 0,-1 1 0,0-1 0,0 1 0,1-1 0,-1 1 0,0-1 0,1 1 0,-1-1 0,0 1 0,1-1 0,-1 0 0,1 1 0,-1-1 0,1 0 0,-1 1 0,1-1 0,-1 0 0,1 0 0,-1 1 0,1-1 0,-1 0 0,1 0 0,-1 0 0,1 0 0,0 0 0,-1 0 0,2 0 0,-2 0 2,1 0 1,-1 0 0,1 0 0,-1 0 0,0 0 0,1 0 0,-1 1-1,1-1 1,-1 0 0,1 0 0,-1 0 0,0 0 0,1 1 0,-1-1 0,1 0-1,-1 0 1,0 1 0,1-1 0,-1 0 0,0 1 0,1-1 0,-1 0-1,0 1 1,0-1 0,1 0 0,-1 1 0,0-1 0,0 1 0,0-1-1,0 1 1,1-1 0,-1 0 0,0 1 0,0-1 0,0 2 0,6 17 143,-6-18-139,4 17 95,-1-1 0,0 1 1,-1 20-1,-1-33-83,-1-1 0,0 0 0,-1 1 0,1-1 0,-1 1-1,0-1 1,0 0 0,0 1 0,0-1 0,-1 0 0,0 0 0,0 0-1,0 0 1,0 0 0,-1-1 0,1 1 0,-1 0 0,-4 3 0,4-5-4,0-1 0,0 1 0,0-1 0,-1 0 0,1 0 0,0 0 0,-1 0 0,1 0 0,0-1 0,-1 1 0,1-1 0,-1 0 0,1 0 0,-1-1 0,1 1 0,-1-1 0,1 1 0,0-1 0,-6-2 0,-8-3 17,1 0-1,-22-12 0,34 16-20,-80-48 161,29 18 40,55 31-209,0 1-1,-1 0 1,1 0-1,-1 0 1,1 0 0,-1 0-1,1 0 1,-1 0 0,1 0-1,0 0 1,-1 0-1,1 0 1,-1 0 0,1 0-1,-1 0 1,1 0 0,-1 0-1,1 0 1,-1 0 0,1 1-1,0-1 1,-1 0-1,1 0 1,-1 1 0,1-1-1,0 0 1,-1 0 0,1 1-1,0-1 1,-1 0-1,1 1 1,0-1 0,0 1-1,-1-1 1,1 0 0,0 1-1,0-1 1,0 1 0,-1-1-1,1 1 1,0-1-1,0 0 1,0 2 0,-5 21-6,5-21 18,-1 24 81,1-20-40,0-1 1,0 0-1,-1 0 1,1 0-1,-1 1 0,-3 8 1,3-13-45,1 0 0,-1-1 0,1 1 1,-1-1-1,1 1 0,-1-1 0,1 1 1,-1-1-1,0 0 0,1 1 0,-1-1 1,0 0-1,1 1 0,-1-1 1,0 0-1,1 0 0,-1 0 0,0 0 1,0 1-1,1-1 0,-1 0 0,0 0 1,0 0-1,1-1 0,-1 1 0,0 0 1,0 0-1,1 0 0,-1 0 0,0-1 1,1 1-1,-1 0 0,0-1 1,1 1-1,-1 0 0,1-1 0,-1 1 1,0-1-1,1 1 0,-1-2 0,-25-19 254,24 18-226,-1 1 0,1-1 0,0 0 1,0 0-1,0 0 0,0-1 1,0 1-1,-1-6 0,23 37 216,-13-15-242,-1 1 0,0 0 0,-1 0 0,-1 0-1,0 1 1,-1-1 0,1 21 0,-3-29-12,-1 0-1,-1 0 1,1-1 0,-1 1-1,0 0 1,0-1 0,0 1-1,-1-1 1,0 1 0,0-1-1,0 0 1,-1 0 0,0 0-1,0 0 1,0 0 0,-1-1-1,1 1 1,-1-1 0,0 0-1,0 0 1,-1 0 0,-5 3 0,1-2 20,0 0 0,0 0 0,-1-1 0,1-1 0,-1 0 0,0 0 0,0-1 0,-1 0 0,1 0 0,0-1 0,0-1 0,-1 0 0,1 0 1,0-1-1,-16-3 0,10 1 34,0-1 1,1 0-1,-1-1 0,1-1 1,0 0-1,1-1 1,0 0-1,0-2 0,-17-12 1,21 12-16,1 0-1,0 0 1,1-1 0,0 0 0,0 0-1,1-1 1,0 0 0,1-1 0,1 1-1,-6-16 1,4 6-45,0-1-1,2 0 1,1-1 0,-4-42-1,8 54-439,0 0 0,1-1-1,0 1 1,1 0-1,5-19 1,3-9-9753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4.093"/>
    </inkml:context>
    <inkml:brush xml:id="br0">
      <inkml:brushProperty name="width" value="0.1" units="cm"/>
      <inkml:brushProperty name="height" value="0.1" units="cm"/>
      <inkml:brushProperty name="color" value="#004F8B"/>
    </inkml:brush>
  </inkml:definitions>
  <inkml:trace contextRef="#ctx0" brushRef="#br0">4 0 13952,'-2'7'0,"1"4"-384,1-7 0</inkml:trace>
  <inkml:trace contextRef="#ctx0" brushRef="#br0" timeOffset="1">555 726 18943,'0'0'0,"7"0"0,4 3 0,6 3 0,-1-5 0,1 1-256,-3-4 128,-2-1-640,-3-9 128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5.450"/>
    </inkml:context>
    <inkml:brush xml:id="br0">
      <inkml:brushProperty name="width" value="0.1" units="cm"/>
      <inkml:brushProperty name="height" value="0.1" units="cm"/>
      <inkml:brushProperty name="color" value="#004F8B"/>
    </inkml:brush>
  </inkml:definitions>
  <inkml:trace contextRef="#ctx0" brushRef="#br0">461 183 11136,'3'7'29,"0"0"-1,1-1 1,0 1 0,1-1 0,-1 0 0,1 0 0,0 0 0,1-1 0,-1 1 0,1-1 0,0-1 0,0 1-1,11 5 1,-8-5 18,0-1 0,0 0 0,1 0 0,0 0 0,0-1 0,0-1 0,0 0 0,0 0 0,16 0 0,-25-2-42,0 0-1,1 0 0,-1 0 1,0 0-1,0 0 0,1 0 0,-1 0 1,0-1-1,0 1 0,1-1 1,-1 1-1,0 0 0,0-1 1,0 0-1,0 1 0,0-1 0,0 0 1,0 0-1,0 1 0,0-1 1,0 0-1,0 0 0,0 0 1,0 0-1,0-2 0,0 1 7,0-1 0,-1 1-1,1 0 1,-1-1 0,0 1 0,1-1-1,-1 1 1,0 0 0,-1-1-1,1 1 1,0-1 0,-2-3 0,-1-4 61,0 1-1,0-1 1,-2 1 0,1-1 0,-7-9 0,6 11-7,-1 0 0,0 1-1,0 0 1,0 0 0,-1 1 0,-11-9 0,15 13-63,0 0-1,0 0 1,0 0 0,0 0 0,0 1 0,-1 0 0,1 0-1,0-1 1,-1 2 0,1-1 0,-1 0 0,1 1 0,-1 0 0,0 0-1,1 0 1,-1 0 0,1 0 0,-1 1 0,-6 1 0,-7 5-2,0 0 0,-24 15 0,-20 9 0,37-21-5,0-2 1,-31 7 0,46-13 20,0-1 0,0 0 0,-1 0 0,1 0 1,0-2-1,-1 1 0,1-1 0,0 0 1,-14-4-1,19 3 23,0 1 1,0-1-1,0 0 1,1 0 0,-1-1-1,1 1 1,-1-1-1,1 1 1,0-1-1,0 0 1,0 0-1,0-1 1,-3-5-1,5 7-29,0 1 0,0-1-1,0 0 1,0 1 0,1-1 0,-1 0-1,1 0 1,-1 0 0,1 0 0,0 0-1,-1 1 1,1-1 0,0 0 0,0 0-1,1 0 1,-1 0 0,0 0-1,0 0 1,1 0 0,0 0 0,-1 1-1,1-1 1,0 0 0,0 0 0,-1 1-1,1-1 1,1 1 0,-1-1 0,0 1-1,0-1 1,1 1 0,1-2 0,2-1 22,1-1 0,0 1 0,0 1 0,0-1 0,0 1 0,0 0 0,9-2 0,-11 4-13,0-1 1,1 1 0,-1 0-1,0 1 1,1-1 0,-1 1-1,0 0 1,1 0 0,-1 0-1,0 1 1,1-1 0,7 3 0,-12-3-20,-1 0 0,1 0 0,0 0 0,0 0 0,0 0 0,0 0 0,-1 0 0,1 0 0,0 0 0,0 0 0,0 1 0,0-1 0,-1 0 0,1 0 0,0 0 0,0 0 0,0 0 0,0 0 0,0 0 0,0 1 0,-1-1 0,1 0 0,0 0 0,0 0 0,0 0 0,0 0 0,0 1 0,0-1 0,0 0 0,0 0 0,0 0 0,0 0 0,0 1 0,0-1 0,0 0 0,0 0 0,0 0 0,0 0 0,0 1 0,0-1 0,0 0 0,0 0 0,0 0 0,0 0 0,0 1 0,0-1 0,0 0 0,0 0 0,0 0 0,0 0 0,1 1 0,-1-1 0,0 0 0,0 0 0,0 0 0,0 0 0,0 0 0,0 0 0,1 0 0,-1 1 0,0-1 0,0 0 0,0 0 0,0 0 0,1 0 0,-1 0 0,0 0 0,0 0 0,-14 5 0,-1-1 22,-1-2 1,1 1 0,-32-1-1,40-2-16,-1-1-1,0 1 0,1-1 1,-1-1-1,0 0 0,1 0 1,-1 0-1,1-1 0,0 0 1,-7-4-1,13 7-6,1 0 1,0 0 0,0 0-1,0 0 1,-1 0 0,1 0-1,0 0 1,0-1-1,0 1 1,0 0 0,0 0-1,-1 0 1,1 0-1,0 0 1,0 0 0,0-1-1,0 1 1,0 0 0,0 0-1,0 0 1,-1 0-1,1-1 1,0 1 0,0 0-1,0 0 1,0 0-1,0-1 1,0 1 0,0 0-1,0 0 1,0 0 0,0-1-1,0 1 1,0 0-1,0 0 1,0 0 0,0 0-1,0-1 1,1 1-1,7-5-43,11 0-152,-10 3 156,0 1 1,0 0-1,0 1 0,1 0 1,-1 0-1,11 2 1,-27-4 55,-5-1 15,0 0 0,0-1 1,1 0-1,0-1 0,0-1 0,-17-10 0,27 15-30,1 1 1,-1-1-1,0 1 0,1-1 0,-1 1 1,0-1-1,1 0 0,-1 1 1,1-1-1,0 0 0,-1 1 0,1-1 1,-1 0-1,1 0 0,0 1 0,-1-2 1,1 1-2,0 1 0,0 0 0,1 0 0,-1-1 0,0 1 1,0 0-1,0 0 0,0 0 0,1-1 0,-1 1 0,0 0 1,0 0-1,1 0 0,-1 0 0,0-1 0,0 1 0,1 0 1,-1 0-1,0 0 0,0 0 0,1 0 0,-1 0 1,0 0-1,0 0 0,1 0 0,-1 0 0,0 0 0,0 0 1,1 0-1,-1 0 0,3 0-1,0 0 1,-1 0-1,1 1 1,-1-1-1,1 1 1,-1 0-1,1 0 1,-1 0-1,4 2 1,-1 0 0,-1 0 0,0 1 0,0-1 0,0 1 0,0 0 0,-1 0 0,0 0 0,0 1 0,0-1 0,0 1 0,0 0 0,-1-1 0,0 1 0,0 0 0,-1 1 0,1-1 0,-1 0 0,0 0 0,0 1 0,-1-1 0,0 0 0,0 1 0,0-1 0,-1 7 0,-3 12 0,0-1 0,-2 1 0,-1-1 0,-11 26 0,10-28 0,-18 49 25,12-36 46,1-1 1,2 2 0,1-1 0,-5 42 0,14-70-15,1 1 0,0 0 1,0-1-1,0 1 0,1-1 1,0 1-1,0-1 0,0 0 1,1 1-1,0-1 0,3 7 1,-2-9-28,-1 0 0,1 0 1,0 0-1,0 0 0,0 0 1,1-1-1,-1 1 0,1-1 1,0 0-1,0 0 0,0 0 1,0-1-1,1 1 0,-1-1 1,10 3-1,8 2 43,1-1 0,0-1-1,41 3 1,77-3-641,72-25-6515,-107 5 1878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7.328"/>
    </inkml:context>
    <inkml:brush xml:id="br0">
      <inkml:brushProperty name="width" value="0.1" units="cm"/>
      <inkml:brushProperty name="height" value="0.1" units="cm"/>
      <inkml:brushProperty name="color" value="#004F8B"/>
    </inkml:brush>
  </inkml:definitions>
  <inkml:trace contextRef="#ctx0" brushRef="#br0">1300 4 11776,'21'27'108,"-8"-12"105,-1 1 0,-1 0 1,0 1-1,-1 0 0,-1 1 0,0 0 0,7 24 0,-13-33-186,-1 0 1,0 0 0,0 0-1,-1 1 1,0 14-1,-1-21-7,-1-1 1,1 0-1,0 0 0,-1 1 0,1-1 0,-1 0 0,0 0 0,1 0 0,-1 0 0,0 0 0,-1 0 0,1 0 0,0 0 0,0 0 0,-1 0 0,1-1 0,-1 1 0,0-1 0,1 1 0,-1-1 0,0 1 0,0-1 0,0 0 0,0 0 0,0 0 0,0 0 0,0 0 1,-4 0-1,0 1 15,0-2 0,-1 1 0,1-1 0,0 0 0,-1 0 1,1 0-1,0-1 0,-1 0 0,1-1 0,0 1 1,0-1-1,0 0 0,-7-4 0,2 1 54,0-1-1,0 0 1,0-1-1,1 0 1,-16-15 0,15 11-9,0-1 0,1 0 0,1-1 0,0 0 0,0-1 0,2 0 0,-10-22 0,15 31 110,0-6-109,13-4 927,-11 14-901,2-2-86,2-2-42,0 1-64,-4 4 85,0 0-1,0-1 1,0 1 0,0 0-1,0 0 1,0 0 0,0 0-1,0 0 1,0-1 0,0 1 0,0 0-1,0 0 1,0 0 0,0 0-1,0 0 1,0-1 0,0 1 0,0 0-1,0 0 1,0 0 0,0 0-1,0 0 1,0-1 0,0 1-1,0 0 1,0 0 0,0 0 0,0 0-1,0 0 1,0 0 0,0-1-1,-1 1 1,1 0 0,0 0-1,0 0 1,0 0 0,0 0 0,0 0-1,0 0 1,-1 0 0,1 0-1,0 0 1,0 0 0,0 0 0,0 0-1,0-1 1,-1 1 0,1 0-1,0 0 1,0 0 0,0 0-1,0 0 1,0 0 0,-1 1 0,1-1-1,0 0 1,0 0 0,0 0-1,0 0 1,0 0 0,-1 0 0,1 0-1,0 0 1,0 0 0,0 0-1,-1 0-1,-20 0 2,0-1 0,0-1 0,0-1 0,0-1 0,1-1 0,-38-14 0,58 19 0,-1 0 0,0 0-1,1 0 1,-1 0-1,0 0 1,1-1-1,-1 1 1,1 0 0,-1-1-1,0 1 1,1 0-1,-1-1 1,1 1-1,-1-1 1,1 1 0,-1-1-1,1 1 1,0-1-1,-1 1 1,1-1-1,0 1 1,-1-1 0,1 1-1,-1-2 1,2 1 2,-1 1 0,0-1 1,1 1-1,-1-1 1,1 1-1,-1-1 0,1 1 1,-1 0-1,1-1 1,-1 1-1,1 0 0,-1-1 1,1 1-1,0 0 1,-1-1-1,1 1 0,-1 0 1,1 0-1,0 0 1,35-6-19,-27 5 3,-3 0-2,0 0 0,1 1-1,-1 0 1,1 0 0,-1 0 0,0 1 0,1 0 0,6 2-1,-13-3 17,0 0-1,1 0 0,-1 0 0,0 0 0,0 0 0,0 0 0,0 0 0,0 0 0,1 0 0,-1 0 0,0 0 0,0 0 0,0 0 0,0 0 0,0 0 0,0 0 0,1 0 0,-1 0 0,0 1 0,0-1 0,0 0 0,0 0 0,0 0 0,0 0 0,0 0 0,0 0 0,0 0 1,1 1-1,-1-1 0,0 0 0,0 0 0,0 0 0,0 0 0,0 0 0,0 0 0,0 1 0,0-1 0,0 0 0,0 0 0,0 0 0,0 0 0,0 0 0,0 1 0,0-1 0,0 0 0,0 0 0,0 0 0,-1 0 0,-7 4-5,-13 1-98,14-5 81,-1 0 1,1 0 0,0-1-1,-1 1 1,1-2 0,-11-2-1,17 4 22,1 0 0,0 0 0,0 0 0,-1 0 0,1 0 0,0 0 0,0-1 0,0 1 0,-1 0 0,1 0 0,0 0 0,0 0 0,0 0 0,0-1 0,-1 1 0,1 0 0,0 0 0,0 0 0,0-1 0,0 1 0,0 0 0,-1 0 0,1 0 0,0-1 0,0 1 0,0 0 0,0 0 0,0 0 0,0-1 0,0 1 0,0 0 0,0 0 0,0-1 0,0 1 0,0 0 0,0 0 0,0-1 0,0 1 0,0 0 0,0 0 0,0 0 0,1-1 0,-1 1 0,0 0 0,0 0 0,0-1 0,0 1 0,0 0 0,0 0 0,1 0 0,-1 0 0,0-1 0,0 1 0,0 0 0,1 0 0,-1 0 0,0 0 0,0 0 0,0 0 0,1 0 0,-1-1 0,0 1 0,0 0 0,1 0 0,-1 0 0,0 0 0,18-6 0,-10 4-25,0 1-1,0 0 1,0 1-1,1-1 0,-1 2 1,0-1-1,0 1 1,1 1-1,-1-1 0,0 1 1,0 1-1,-1-1 1,1 1-1,11 7 0,-18-10 26,0 1 0,0 0 0,0-1 0,0 1 0,-1 0 0,1-1 0,0 1 0,-1 0 0,1 0 0,0 0 0,-1 0 0,1 0 0,-1 0 0,0 0 0,1 0 0,-1 0 0,0 0 0,1 0 0,-1 0 0,0 0 0,0 0 0,0 0 0,0 0 0,0 0 0,0 0 0,0 0 0,0 0 0,-1 0 0,1 0 0,0 0 0,-1 0 0,1 0 0,0 0 0,-1 0 0,1 0 0,-1 0 0,0 0 0,-1 1 0,0 2 0,-1-1 0,1 0 0,-1-1 0,0 1 0,-1-1 0,1 1 0,0-1 0,-1 0 0,-4 2 0,-9 3 14,-1-1 0,0-1 0,-1 0-1,1-2 1,-1 0 0,-30 1-1,21-4 19,1-1 0,0-1 0,0-2 0,-27-6 0,40 6-31,1-1-1,-1-1 0,1 0 0,0 0 0,1-2 0,-1 1 0,-20-18 0,-9-5-22,42 30 21,0 0 0,0-1 0,0 1 0,0 0 0,0 0 0,0 0 1,0 0-1,0 0 0,0 0 0,-1 0 0,1 0 0,0 0 0,0 0 0,0 0 0,0 0 0,0 0 0,0 0 0,0 0 0,-1 0 0,1 0 0,0 0 0,0 0 0,0 0 0,0 0 0,0 0 1,0 0-1,0 0 0,-1 0 0,1 0 0,0 0 0,0 1 0,0-1 0,0 0 0,0 0 0,0 0 0,0 0 0,0 0 0,0 0 0,0 0 0,0 0 0,0 0 0,-1 1 0,1-1 0,0 0 1,0 0-1,0 0 0,0 0 0,0 0 0,0 0 0,0 0 0,0 0 0,0 1 0,0-1 0,0 0 0,0 0 0,0 12-76,4 11-27,-4-23 103,4 16 8,-3-13-1,0 1 0,0 0 1,0-1-1,0 1 0,-1 0 0,0 6 1,0-9-6,0 0 1,0 0 0,-1 0 0,1 0 0,0 0 0,-1 0 0,1 0 0,-1 0 0,1 0-1,-1 0 1,0-1 0,1 1 0,-1 0 0,0 0 0,1-1 0,-1 1 0,0 0 0,0-1-1,0 1 1,0-1 0,0 1 0,1-1 0,-1 1 0,0-1 0,0 1 0,0-1-1,0 0 1,0 0 0,-2 0 0,-5 2 18,0-2 0,0 1 0,0-1 0,0-1 0,0 1-1,0-1 1,0-1 0,0 0 0,0 0 0,-11-4 0,7 1 6,0 0 1,1 0 0,0-1-1,0-1 1,1 0 0,-11-9-1,18 12-18,5 4 16,9 6 72,-6-1-84,0 1 0,0 1-1,0-1 1,-1 1-1,0-1 1,0 1 0,-1 0-1,0 1 1,0-1-1,-1 0 1,4 15 0,-3-4-15,0-1 1,-2 1 0,0 0 0,-1 20-1,-1-26 23,0-1 0,-2 1 0,1 0-1,-1-1 1,-1 0 0,0 0 0,0 0-1,-1 0 1,-1 0 0,0-1 0,0 0 0,-1 0-1,0-1 1,-1 0 0,0 0 0,0-1-1,-1 0 1,0 0 0,0-1 0,-1 0-1,-18 9 1,9-6-430,0-1-1,-1-1 1,1 0-1,-38 8 1,32-12-1804,1 0 0,0-1-1,-43-1 1,18-4-1391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7.695"/>
    </inkml:context>
    <inkml:brush xml:id="br0">
      <inkml:brushProperty name="width" value="0.1" units="cm"/>
      <inkml:brushProperty name="height" value="0.1" units="cm"/>
      <inkml:brushProperty name="color" value="#004F8B"/>
    </inkml:brush>
  </inkml:definitions>
  <inkml:trace contextRef="#ctx0" brushRef="#br0">0 51 14592,'7'-2'0,"7"-1"0,5 0 0,7-1 0,8-4 0,4 1 0,2-5 0,0 0-10496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46.022"/>
    </inkml:context>
    <inkml:brush xml:id="br0">
      <inkml:brushProperty name="width" value="0.1" units="cm"/>
      <inkml:brushProperty name="height" value="0.1" units="cm"/>
      <inkml:brushProperty name="color" value="#004F8B"/>
    </inkml:brush>
  </inkml:definitions>
  <inkml:trace contextRef="#ctx0" brushRef="#br0">0 0 3584,'6'0'0,"1"0"-2304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8.061"/>
    </inkml:context>
    <inkml:brush xml:id="br0">
      <inkml:brushProperty name="width" value="0.1" units="cm"/>
      <inkml:brushProperty name="height" value="0.1" units="cm"/>
      <inkml:brushProperty name="color" value="#004F8B"/>
    </inkml:brush>
  </inkml:definitions>
  <inkml:trace contextRef="#ctx0" brushRef="#br0">1 1 16384,'12'4'0,"8"0"-384,-8 0 128,-1-2-1920,-3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8.409"/>
    </inkml:context>
    <inkml:brush xml:id="br0">
      <inkml:brushProperty name="width" value="0.1" units="cm"/>
      <inkml:brushProperty name="height" value="0.1" units="cm"/>
      <inkml:brushProperty name="color" value="#004F8B"/>
    </inkml:brush>
  </inkml:definitions>
  <inkml:trace contextRef="#ctx0" brushRef="#br0">0 4 14592,'18'-2'0,"11"0"-512,7 2 128,2 0-9344</inkml:trace>
  <inkml:trace contextRef="#ctx0" brushRef="#br0" timeOffset="1">342 4 3968,'15'-2'0,"1"0"-2560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8.753"/>
    </inkml:context>
    <inkml:brush xml:id="br0">
      <inkml:brushProperty name="width" value="0.1" units="cm"/>
      <inkml:brushProperty name="height" value="0.1" units="cm"/>
      <inkml:brushProperty name="color" value="#004F8B"/>
    </inkml:brush>
  </inkml:definitions>
  <inkml:trace contextRef="#ctx0" brushRef="#br0">0 1 15616,'5'9'0,"3"5"0,-2-10 0,-3-4 0,3 9 0,1 2-128,5 11 0,6 11 0,-2 6 0,2 7-128,2 2 128,0 4-2432,-2-1 0,0 1-3584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9.159"/>
    </inkml:context>
    <inkml:brush xml:id="br0">
      <inkml:brushProperty name="width" value="0.1" units="cm"/>
      <inkml:brushProperty name="height" value="0.1" units="cm"/>
      <inkml:brushProperty name="color" value="#004F8B"/>
    </inkml:brush>
  </inkml:definitions>
  <inkml:trace contextRef="#ctx0" brushRef="#br0">1063 1 13824,'15'18'-92,"0"0"1,-2 2-1,0-1 1,-1 2-1,-2 0 1,13 32 0,-20-47 96,0 1-1,0-1 1,-1 1 0,0 0 0,-1 0 0,1 0 0,-1 0 0,-1 0 0,1 0 0,-1 1 0,0-1 0,-1 0 0,0 0 0,0 0-1,0 0 1,-1 0 0,0 0 0,0 0 0,-1-1 0,0 1 0,0-1 0,-1 0 0,1 1 0,-2-2 0,-5 9 0,-3-1-3,-1 0 0,-1-1 0,0 0 0,0-1 0,-1-1 0,-1 0 1,1-1-1,-1-1 0,-1-1 0,-23 7 0,-14 2 118,0-3 0,-59 6 1,52-11 84,-1-2 0,-104-6 0,126-3 107,-1-2 0,1-2 0,0-1 0,-76-27 1,106 31-233,-1-1 0,1 0 0,0 0 0,1-2 0,0 1 0,-1-1 0,2-1 0,-1 0 0,-12-14 0,18 18-105,1 0 0,0 0 0,1-1 0,-1 1 0,1-1 0,0 1 0,0-1 0,0 0 0,1 0 0,0 0 0,0 0 0,0 0 0,0 0 0,1 0 0,0 0-1,0 0 1,0 0 0,0 0 0,1 0 0,0 0 0,0 0 0,1 0 0,-1 0 0,1 0 0,3-5 0,15-27-1540,17-14-5142,-24 35 4568,14-19-527</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4:59.547"/>
    </inkml:context>
    <inkml:brush xml:id="br0">
      <inkml:brushProperty name="width" value="0.1" units="cm"/>
      <inkml:brushProperty name="height" value="0.1" units="cm"/>
      <inkml:brushProperty name="color" value="#004F8B"/>
    </inkml:brush>
  </inkml:definitions>
  <inkml:trace contextRef="#ctx0" brushRef="#br0">0 8 16639,'22'-2'0,"11"1"0,12-1 0,11-1-639,0 3-1,0 0-10240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09.325"/>
    </inkml:context>
    <inkml:brush xml:id="br0">
      <inkml:brushProperty name="width" value="0.1" units="cm"/>
      <inkml:brushProperty name="height" value="0.1" units="cm"/>
      <inkml:brushProperty name="color" value="#004F8B"/>
    </inkml:brush>
  </inkml:definitions>
  <inkml:trace contextRef="#ctx0" brushRef="#br0">1 28 7424,'0'0'789,"7"1"-576,91 0 598,140-15 0,26-2 533,-241 18-1081,15-1-3278</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09.808"/>
    </inkml:context>
    <inkml:brush xml:id="br0">
      <inkml:brushProperty name="width" value="0.1" units="cm"/>
      <inkml:brushProperty name="height" value="0.1" units="cm"/>
      <inkml:brushProperty name="color" value="#004F8B"/>
    </inkml:brush>
  </inkml:definitions>
  <inkml:trace contextRef="#ctx0" brushRef="#br0">0 63 9984,'87'-4'403,"132"-23"0,-133 13 15,134-4 0,-129 20 88,-2 0-4062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0.404"/>
    </inkml:context>
    <inkml:brush xml:id="br0">
      <inkml:brushProperty name="width" value="0.1" units="cm"/>
      <inkml:brushProperty name="height" value="0.1" units="cm"/>
      <inkml:brushProperty name="color" value="#004F8B"/>
    </inkml:brush>
  </inkml:definitions>
  <inkml:trace contextRef="#ctx0" brushRef="#br0">0 1 8576,'8'0'-8,"13"1"-281,-21 0 269,1-1 0,0 0 0,-1 0 0,1 1 0,-1-1 0,1 1 0,-1-1 0,1 0 0,-1 1 1,1-1-1,-1 1 0,0-1 0,1 1 0,-1-1 0,0 1 0,1 0 0,-1-1 0,0 1 0,1-1 0,-1 1 0,0 0 1,0-1-1,0 1 0,0-1 0,0 1 0,0 0 0,0-1 0,0 2 0,1 4 18,0 0 0,1-1-1,0 1 1,0-1 0,0 0-1,0 1 1,1-1 0,0 0 0,6 8-1,-1-1 5,4 6-2,0-1 0,2-1 0,0 0 0,0-1 0,23 18 0,91 62 0,-98-74 0,4 1 41,-11-7 86,27 23 0,-44-33-106,-1 1 1,1 0 0,-1 0 0,0 0-1,0 0 1,0 1 0,-1 0 0,6 14-1,-8-17-10,-1 1-1,0-1 0,0 1 1,-1-1-1,0 1 1,1-1-1,-1 1 0,-1-1 1,1 1-1,-1-1 0,1 1 1,-1-1-1,-1 0 0,1 1 1,-1-1-1,1 0 0,-1 0 1,0 0-1,-1 0 1,1 0-1,-6 7 0,-6 5 55,0-1 0,0-1 0,-25 20 0,33-29-41,-18 14 78,0-2 0,-1 0 0,-1-2 0,0 0 0,-1-2 0,-1-1 0,0-1 0,-57 14 0,72-24-1425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1.708"/>
    </inkml:context>
    <inkml:brush xml:id="br0">
      <inkml:brushProperty name="width" value="0.1" units="cm"/>
      <inkml:brushProperty name="height" value="0.1" units="cm"/>
      <inkml:brushProperty name="color" value="#004F8B"/>
    </inkml:brush>
  </inkml:definitions>
  <inkml:trace contextRef="#ctx0" brushRef="#br0">1 0 3456,'9'6'0,"0"1"-2176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2.130"/>
    </inkml:context>
    <inkml:brush xml:id="br0">
      <inkml:brushProperty name="width" value="0.1" units="cm"/>
      <inkml:brushProperty name="height" value="0.1" units="cm"/>
      <inkml:brushProperty name="color" value="#004F8B"/>
    </inkml:brush>
  </inkml:definitions>
  <inkml:trace contextRef="#ctx0" brushRef="#br0">0 143 6144,'167'122'405,"-148"-108"-356,-1 1 1,0 0-1,30 35 0,-41-41-34,0 0 1,-1 0-1,0 1 0,0-1 0,-1 1 0,0 1 0,-1-1 0,0 1 0,-1-1 0,3 15 0,-5-21 1,-1 0 0,0 0 0,1 1 0,-2-1 0,1 0 0,0 1 0,-1-1 0,0 0 0,0 0 0,0 1 0,-2 3 0,2-6-8,0 0 0,0 0 0,0 0 0,-1-1 0,1 1 0,-1 0 0,1 0 0,-1-1 0,1 1 0,-1-1 0,0 0 0,1 1 0,-1-1 0,0 0 0,0 0 0,0 0 0,0 0 0,0-1 0,0 1 0,-1 0 0,1-1 0,0 0 0,-3 1 0,-11 0-8,1-1 0,-1-1 0,0 0 0,0-2 0,-18-4 0,30 6 8,0-1 0,0 0 0,0 0 0,0 0 0,0 0 0,0-1 0,1 1 0,-1-1 0,1 0 0,0 0 0,0-1 0,0 1 0,0-1 0,1 1 0,-1-1 0,1 0 0,0 0 0,0 0 0,-2-7 0,0 2 52,1-1 0,1 0 0,-1 0 0,1 0 0,1 0 0,0 0 0,1-16 0,1-5 281,3 0 0,0 1 1,2-1-1,1 1 0,2 0 1,23-56-1,-27 77-354,0 1 1,1 0-1,-1 0 1,1 0-1,1 0 0,0 1 1,0 0-1,0 1 1,1-1-1,0 2 0,0-1 1,0 1-1,1 0 1,-1 0-1,1 1 0,1 1 1,-1 0-1,0 0 1,1 0-1,0 1 0,11-1 1,0 0-6708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46.364"/>
    </inkml:context>
    <inkml:brush xml:id="br0">
      <inkml:brushProperty name="width" value="0.1" units="cm"/>
      <inkml:brushProperty name="height" value="0.1" units="cm"/>
      <inkml:brushProperty name="color" value="#004F8B"/>
    </inkml:brush>
  </inkml:definitions>
  <inkml:trace contextRef="#ctx0" brushRef="#br0">0 1 6272,'43'24'-6,"2"-1"0,0-3 0,1-1-1,1-2 1,0-3 0,72 13 0,-80-21 90,-8-1 31,49 13 1,-71-15-106,0 0 0,-1 0 1,0 1-1,0 0 0,0 1 0,0-1 0,-1 1 0,1 1 1,-1 0-1,8 8 0,-13-10-32,0-1-1,0 1 1,0-1 0,0 1-1,0 0 1,-1 0 0,0 0 0,0 0-1,0 0 1,0 0 0,-1 0 0,1 0-1,-1 0 1,0 0 0,0 1-1,-2 4 1,0 7-72,-1 0 0,-8 27-1,2-21 184,-1-1 0,-1 0-1,0 0 1,-2-2 0,-25 32-1,4-4 42,11-17-179,-1-2-1,-30 27 1,45-46-337</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2.541"/>
    </inkml:context>
    <inkml:brush xml:id="br0">
      <inkml:brushProperty name="width" value="0.1" units="cm"/>
      <inkml:brushProperty name="height" value="0.1" units="cm"/>
      <inkml:brushProperty name="color" value="#004F8B"/>
    </inkml:brush>
  </inkml:definitions>
  <inkml:trace contextRef="#ctx0" brushRef="#br0">210 0 10496,'-1'4'0,"-2"2"0,2-2 0,-2-2 0,-6 7 0,-5 4 0,-1-2 0,-1 2 0,-9 7 0,-3 5 0,2-4 0,2 5 0,6-7 0,3-3-896,3-6 128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2.902"/>
    </inkml:context>
    <inkml:brush xml:id="br0">
      <inkml:brushProperty name="width" value="0.1" units="cm"/>
      <inkml:brushProperty name="height" value="0.1" units="cm"/>
      <inkml:brushProperty name="color" value="#004F8B"/>
    </inkml:brush>
  </inkml:definitions>
  <inkml:trace contextRef="#ctx0" brushRef="#br0">26 1 11776,'0'11'0,"-3"4"-128,3-6 0,0-5-640,0 0 128,-11 5-2816,-1-2-640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3.755"/>
    </inkml:context>
    <inkml:brush xml:id="br0">
      <inkml:brushProperty name="width" value="0.1" units="cm"/>
      <inkml:brushProperty name="height" value="0.1" units="cm"/>
      <inkml:brushProperty name="color" value="#004F8B"/>
    </inkml:brush>
  </inkml:definitions>
  <inkml:trace contextRef="#ctx0" brushRef="#br0">495 151 5888,'-1'0'-7,"-1"0"-1,1 0 1,-1 0 0,1 0-1,-1-1 1,1 1 0,-1 0-1,1-1 1,-1 1 0,1-1-1,-1 1 1,1-1 0,0 0 0,-1 1-1,1-1 1,0 0 0,0 0-1,-1 0 1,1 0 0,0 0-1,0 0 1,0 0 0,0-1-1,0 1 1,1 0 0,-2-3-1,0 2-1,1 0 0,-1 0 0,1 0 0,0-1 0,0 1-1,0 0 1,0-1 0,0 1 0,1 0 0,-1-1-1,1 1 1,-1-1 0,1 1 0,0-1 0,0 1 0,0-1-1,1-2 1,3-2 595,-2 7 0,-2 1-560,0 0 0,0 0 0,0 0 0,0 0 1,-1-1-1,1 1 0,0 0 0,0 0 0,-1 0 0,1-1 1,-1 1-1,1 0 0,-1 0 0,1-1 0,-1 1 0,1 0 1,-2 0-1,0 1-14,0-1 1,0 0-1,0 0 1,0 1 0,0-1-1,-1 0 1,1-1-1,0 1 1,0 0-1,-1-1 1,1 1-1,0-1 1,-1 0-1,1 0 1,0 0 0,-1 0-1,1 0 1,-1 0-1,1-1 1,0 1-1,-1-1 1,1 0-1,0 1 1,0-1 0,0 0-1,-1 0 1,1 0-1,0-1 1,0 1-1,-2-2 1,3 2-7,-1 0 0,0-1 0,1 1 0,-1 0 0,1 0 0,0-1 0,-1 1 0,1-1 0,0 1 0,0-1 0,0 1 0,0-1 0,0 0 0,0 0 0,1 1 1,-1-1-1,0 0 0,1 0 0,0 0 0,-1 0 0,1 0 0,0 0 0,0 0 0,0 1 0,0-1 0,0 0 0,1 0 0,-1 0 0,0 0 0,1 0 0,-1 0 0,1 1 0,0-1 0,0 0 0,0 0 0,0 1 0,2-4 0,0 3 0,0-1 0,0 1-1,0 0 1,0 0 0,0 0-1,1 0 1,-1 1 0,1-1-1,-1 1 1,1 0 0,0 0-1,0 0 1,-1 0 0,1 1-1,5 0 1,6-1 14,0 1-1,23 3 1,-27-2-20,-1 2 0,1-1 0,-1 1 0,0 1 0,0 0 0,19 10 0,-23-11 0,0 1 0,-1 0 0,0 0 0,1 0 0,-1 1 0,0-1 0,-1 1 0,0 0 0,1 1 0,-1-1 0,-1 1 0,4 6 0,-6-10 2,-1 0 0,1 0 0,-1-1 0,1 1 0,-1 0 0,0 0 0,0 0 0,0 0 0,0-1 0,0 1 0,0 0 1,0 0-1,-1 0 0,1-1 0,-1 1 0,1 0 0,-1 0 0,0-1 0,1 1 0,-1 0 0,0-1 0,0 1 0,0-1 0,-1 1 0,1-1 0,0 0 0,0 1 1,-1-1-1,1 0 0,-3 2 0,-4 3 11,-1-1-1,1 0 1,-1-1 0,-12 5 0,3-2-13,-1-1 0,0-1 0,0-1 0,-21 3 0,-80 1 0,68-5 0,-116-4-21,63-2 532,105 3-500,-1-1-1,0 1 0,1 0 0,-1 1 1,1-1-1,-1 0 0,0 0 0,1 0 1,-1 0-1,1 0 0,-1 1 0,1-1 0,-1 0 1,1 0-1,-1 1 0,1-1 0,-1 0 1,1 1-1,-1-1 0,1 0 0,-1 1 1,1-1-1,-1 1 0,1-1 0,0 1 0,0-1 1,-1 1-1,1-1 0,0 1 0,-1-1 1,1 1-1,0 0 0,0-1 0,0 1 1,0-1-1,0 1 0,0 0 0,0 0 0,5 28 257,-3-19-165,5 16 76,1-1-1,1 0 0,19 37 0,47 71 379,-6-13-135,-57-95-485,25 52 616,-33-67-817,-1 0 0,0 0 1,-1 0-1,0 0 0,-1 0 0,1 14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5.022"/>
    </inkml:context>
    <inkml:brush xml:id="br0">
      <inkml:brushProperty name="width" value="0.1" units="cm"/>
      <inkml:brushProperty name="height" value="0.1" units="cm"/>
      <inkml:brushProperty name="color" value="#004F8B"/>
    </inkml:brush>
  </inkml:definitions>
  <inkml:trace contextRef="#ctx0" brushRef="#br0">166 51 5120,'-2'16'256,"3"-13"-44,2-9-40,0-11 684,-7 14-418,-4 8-196,-2 6-143,-1-1 1,-1 0-1,0-1 1,0 0 0,0-1-1,-1 0 1,-1-1-1,-19 7 1,32-13-84,0-1 1,0 0 0,0 1-1,0-1 1,1 0-1,-1 0 1,0 1 0,0-1-1,0 0 1,0 0-1,0 0 1,0 0 0,0 0-1,0 0 1,0 0-1,0-1 1,0 1 0,0 0-1,0-1 1,0 1-1,0 0 1,0-1 0,0 1-1,-1-2 1,2 1-5,-1 0 1,1 0 0,-1 0 0,1 0-1,-1 0 1,1 0 0,0 0 0,0 0-1,0 0 1,-1 0 0,1 0 0,0 0-1,0-1 1,0 1 0,1 0 0,-1 0 0,0 0-1,1-1 1,0-3 33,1-1 0,-1 1 0,1 0-1,1 0 1,-1 1 0,1-1 0,5-8 0,-1 7 5,-1 0 1,1 0 0,0 1-1,0 0 1,0 0 0,1 0 0,0 1-1,-1 0 1,2 1 0,-1 0-1,0 0 1,1 0 0,11-1-1,-16 3-38,0 1 0,0 0-1,0-1 1,0 1 0,0 1 0,0-1-1,0 0 1,0 1 0,0 0 0,-1 0-1,1 0 1,0 1 0,0-1-1,-1 1 1,1 0 0,-1 0 0,0 0-1,1 0 1,-1 1 0,0-1-1,0 1 1,0 0 0,-1 0 0,1 0-1,-1 0 1,1 0 0,-1 0-1,0 1 1,0-1 0,-1 1 0,3 6-1,-2-2-4,1-1 1,-1 1-1,-1 0 0,0 0 0,0-1 0,0 1 0,-1 0 0,-1 0 0,1 0 0,-1 0 0,-3 12 0,1-8 42,-1 0 0,-1-1-1,0 1 1,0-1 0,-1-1-1,-14 20 1,4-10-254,-1 0 0,-1-1 1,-1-2-1,-1 0 0,0 0 1,-34 20-1,14-13-6089</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5.376"/>
    </inkml:context>
    <inkml:brush xml:id="br0">
      <inkml:brushProperty name="width" value="0.1" units="cm"/>
      <inkml:brushProperty name="height" value="0.1" units="cm"/>
      <inkml:brushProperty name="color" value="#004F8B"/>
    </inkml:brush>
  </inkml:definitions>
  <inkml:trace contextRef="#ctx0" brushRef="#br0">237 0 10752,'0'8'0,"-2"0"0,-3 7 0,1 5 0,-9 3 0,-8 1 0,1 2 0,-3 1-128,4-3 0,-1 0-256,-8-2 0,-5 0-256,8-7 0,1 1-5120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5.740"/>
    </inkml:context>
    <inkml:brush xml:id="br0">
      <inkml:brushProperty name="width" value="0.1" units="cm"/>
      <inkml:brushProperty name="height" value="0.1" units="cm"/>
      <inkml:brushProperty name="color" value="#004F8B"/>
    </inkml:brush>
  </inkml:definitions>
  <inkml:trace contextRef="#ctx0" brushRef="#br0">0 0 11776,'3'16'0,"1"8"-128,-2-33 128,5 6 0,3 17 0,1 7 0,9 10 0,4 10 0,-2 3 0,1 7-768,-5-8 128,-5-2-1152,5-2 128,1 1-2560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6.201"/>
    </inkml:context>
    <inkml:brush xml:id="br0">
      <inkml:brushProperty name="width" value="0.1" units="cm"/>
      <inkml:brushProperty name="height" value="0.1" units="cm"/>
      <inkml:brushProperty name="color" value="#004F8B"/>
    </inkml:brush>
  </inkml:definitions>
  <inkml:trace contextRef="#ctx0" brushRef="#br0">1500 66 7808,'6'4'0,"-4"-4"0,0 1 0,0 0 0,-1 0 0,1 0 0,-1-1 0,1 2 0,-1-1 0,1 0 0,-1 0 0,0 0 0,1 1 0,-1-1 0,0 0 0,0 1 0,0-1 0,0 1 0,0-1 0,0 1 0,-1 0 0,1-1 0,-1 1 0,1 0 0,-1 0 0,1-1 0,-1 1 0,0 0 0,0 0 0,0 0 0,0 2 0,-1 3 0,0 1 0,-1-1 0,0 0 0,0 0 0,0 0 0,-1 0 0,0-1 0,-1 1 0,1-1 0,-1 0 0,0 0 0,-1 0 0,0 0 0,0-1 0,0 1 0,-11 7 0,-6 4 0,0-1 0,-1-2 0,-32 16 0,21-14 9,-1-1 0,-49 13 1,-79 12 73,139-35-66,-14 4 24,-276 50 344,278-54-263,-1-3 0,1-1 0,0-1 0,-1-2 0,1-2 0,-61-14 0,84 14 8,-1-1 1,1 0 0,0-1-1,0 0 1,1-1 0,0-1-1,0 0 1,1 0 0,0-1-1,0-1 1,-16-19 0,2-3 289,1-2 0,-32-60 0,32 52-283,-20-51 290,43 92-457,1 0 1,-1 0-1,1 0 0,0 0 1,-1 0-1,1 0 1,0 0-1,0 0 1,0 0-1,0-1 1,0 1-1,0 0 1,0 0-1,0 0 0,0 0 1,0 0-1,1 0 1,-1 0-1,0 0 1,1 0-1,-1 0 1,1 0-1,-1 0 0,1 0 1,-1 0-1,1 0 1,1-1-1,22-16-1532,-23 17 1434,26-14-6634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6.584"/>
    </inkml:context>
    <inkml:brush xml:id="br0">
      <inkml:brushProperty name="width" value="0.1" units="cm"/>
      <inkml:brushProperty name="height" value="0.1" units="cm"/>
      <inkml:brushProperty name="color" value="#004F8B"/>
    </inkml:brush>
  </inkml:definitions>
  <inkml:trace contextRef="#ctx0" brushRef="#br0">0 31 11136,'0'0'0,"10"-10"0,-1 5 0,2-2 0,0 3 0,2 0 0,1 4 0,0 3 0,6 8 0,4 5-128,-3-2 128,-1 1-384,-1 6 128,2 0-128,-1 3 0,0 2-6272</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17.205"/>
    </inkml:context>
    <inkml:brush xml:id="br0">
      <inkml:brushProperty name="width" value="0.1" units="cm"/>
      <inkml:brushProperty name="height" value="0.1" units="cm"/>
      <inkml:brushProperty name="color" value="#004F8B"/>
    </inkml:brush>
  </inkml:definitions>
  <inkml:trace contextRef="#ctx0" brushRef="#br0">289 0 6144,'9'13'36,"-8"-12"-8,0 0-1,0 1 1,0-1-1,0 0 1,-1 0-1,1 0 1,0 1-1,-1-1 1,1 0-1,0 1 1,-1-1-1,1 3 1,-3-4 7,0 0 1,0-1 0,0 1 0,0 0 0,0-1 0,0 0 0,0 1 0,0-1 0,0 0 0,-3-2 0,-7-1 44,-1 1 0,0 1 0,0-1 0,1 2 0,-1 0 0,0 1 0,0 0 0,0 0 0,0 2 0,0 0 0,0 0 0,1 1 0,-1 0 0,1 1 0,-17 8 0,24-9-37,0 0 0,0 0 0,0 0 1,1 1-1,-1 0 0,1 0 0,0 0 0,0 0 0,0 0 0,-3 6 1,6-8-27,0 1 1,-1-1-1,1 1 1,0 0-1,0-1 1,0 1 0,0 0-1,1 0 1,-1-1-1,1 1 1,0 0-1,0 0 1,0 0-1,0 0 1,0-1 0,0 1-1,1 0 1,-1 0-1,1 0 1,0-1-1,0 1 1,0 0 0,3 3-1,0 1-2,1-1 1,0 0-1,0-1 0,0 1 1,1-1-1,0 0 0,0-1 1,0 1-1,1-1 0,0 0 1,-1-1-1,1 0 0,0 0 1,1 0-1,-1-1 0,12 2 1,8 2-50,0-2 1,0-1 0,41 0 0,-9-3-1076,-1 0-4331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20.559"/>
    </inkml:context>
    <inkml:brush xml:id="br0">
      <inkml:brushProperty name="width" value="0.1" units="cm"/>
      <inkml:brushProperty name="height" value="0.1" units="cm"/>
      <inkml:brushProperty name="color" value="#004F8B"/>
    </inkml:brush>
  </inkml:definitions>
  <inkml:trace contextRef="#ctx0" brushRef="#br0">54 828 9472,'20'-2'239,"0"0"1,0 1-1,36 4 1,7-1 252,124-7 121,144 0 140,-126 4-336,95 4-66,89 10-100,-182-8-118,260-15-10,-363 5-118,12 3-5,52-3 0,-127 1 7,42-4 117,120 4 1,-158 3 4,-29 1-260,-30-1-251,-75 6-270,-96 17 1,102-11 524,-411 58-1494,-177-28 928,459-35 597,125-3 44,-210 12-24,291-14 76,-442 49-256,244-31 634,179-18-309,-1-2-1,0-1 1,1 0-1,-1-2 1,-47-15-1,66 17-25,0-1 0,0 1 0,0-2 0,1 1 0,0-1 0,0 0 0,0 0 0,0-1 1,0 0-1,1 0 0,-6-7 0,8 9-11,1-1 0,-1 0 1,1-1-1,0 1 0,0 0 1,0 0-1,0-1 0,1 1 1,0-1-1,0 0 0,0 1 0,0-1 1,1 0-1,0 0 0,0 1 1,0-1-1,1 0 0,1-6 1,26-115 351,58-161 0,-51 177-319,-23 67-17,1 1-1,3 1 1,26-51 0,-41 90-48,0 0 0,0 1 0,1-1 0,-1 1 0,0-1 0,0 1 0,1 0 0,-1-1 0,1 1 0,0 0 0,-1 0 0,1 0 0,0 0 0,-1 0 0,1 1 0,0-1 0,0 0 0,0 1 0,0 0 0,0-1 0,0 1 0,3 0 0,4 0 0,-1 1 0,0 0 0,1 0 0,9 4 0,9 1 0,265 30 128,-223-29-59,104-4 1,69-17 11,-149 7-24,265-33 23,-110 10-53,-14 4-8,215-18 68,-406 41-55,0 2 0,0 2 0,66 10 0,-101-9-22,-1 1-1,0-1 0,0 1 1,0 1-1,0-1 0,0 1 1,-1 0-1,1 1 0,8 8 1,7 7 108,21 27 1,-33-36-172,79 90 26,129 141-74,-210-234 93,-1 1 0,1 0 0,-2 0 0,1 1 0,-1 0 0,0 0 0,7 22 0,-11-27 4,0 0 1,-1 0 0,0 1 0,0-1 0,0 1-1,-1-1 1,0 0 0,0 1 0,0-1 0,-1 1-1,0-1 1,0 1 0,0-1 0,0 0 0,-1 0-1,0 0 1,0 0 0,-1 0 0,-2 5 0,-2 0-109,0-1 0,0-1 0,-1 1 0,0-1 0,-1-1 0,1 0 0,-1 0 0,-1 0 0,1-1 0,-1-1 0,-12 6 0,-14 3-1414,-71 20 0,84-28 972,-33 10-4352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47.170"/>
    </inkml:context>
    <inkml:brush xml:id="br0">
      <inkml:brushProperty name="width" value="0.1" units="cm"/>
      <inkml:brushProperty name="height" value="0.1" units="cm"/>
      <inkml:brushProperty name="color" value="#004F8B"/>
    </inkml:brush>
  </inkml:definitions>
  <inkml:trace contextRef="#ctx0" brushRef="#br0">1 0 4736,'0'1'-7,"0"0"1,0 0 0,0 0-1,0-1 1,1 1-1,-1 0 1,0 0 0,1 0-1,-1-1 1,0 1-1,1 0 1,-1 0 0,1-1-1,0 1 1,-1 0-1,1-1 1,-1 1 0,1-1-1,0 1 1,-1-1 0,1 1-1,1 0 1,21 8-41,-14-6 6,538 183 1342,-543-185-1298,5 1 72,-1 1 0,0 0 0,1 0 0,11 7 0,-19-9-63,1 0 1,-1 0 0,1 0 0,-1 0-1,0 1 1,1-1 0,-1 0 0,0 1-1,0-1 1,0 0 0,0 1 0,0-1-1,0 1 1,-1 0 0,1-1 0,0 1-1,-1 0 1,1-1 0,-1 1-1,1 0 1,-1 0 0,0-1 0,0 1-1,0 0 1,0 0 0,0-1 0,0 1-1,-1 2 1,-8 26 47,-2 0 0,-1 0 0,-30 53-1,35-70-63,-11 16 165,-2-1 1,0 0-1,-48 48 0,-25 32 218,56-58-934,-1-3 0,-68 65 1,91-98-3286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21.890"/>
    </inkml:context>
    <inkml:brush xml:id="br0">
      <inkml:brushProperty name="width" value="0.1" units="cm"/>
      <inkml:brushProperty name="height" value="0.1" units="cm"/>
      <inkml:brushProperty name="color" value="#004F8B"/>
    </inkml:brush>
  </inkml:definitions>
  <inkml:trace contextRef="#ctx0" brushRef="#br0">1 283 8064,'41'0'0,"-35"0"6,-11 0 86,-1-1 120,9-1 118,302-13 2230,-25 1-2181,-71 2 223,346-24-69,-31-11-520,-62 7 102,459-18 7,-477 36-94,308-2-28,-738 24 0,0 0 0,1 0 0,0 0 0,-1-2 0,25-5 0,-82 5 0,-658 35-803,232-5 198,-679 58-470,899-63 998,-684 50-201,922-72 181,15-1 2,21-3 74,79-21 256,317-33-116,-351 50-110,339-27-3184,-347 30 2254,97-7-2791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25.999"/>
    </inkml:context>
    <inkml:brush xml:id="br0">
      <inkml:brushProperty name="width" value="0.1" units="cm"/>
      <inkml:brushProperty name="height" value="0.1" units="cm"/>
      <inkml:brushProperty name="color" value="#004F8B"/>
    </inkml:brush>
  </inkml:definitions>
  <inkml:trace contextRef="#ctx0" brushRef="#br0">0 385 5120,'41'-2'781,"60"-11"0,-14 1 238,596-25 1221,-58 29-1152,223-57-137,-580 38-643,-81 8-72,193-15 168,1012-21-148,-1214 47-187,411-27 374,-4-23-6139,-479 47 896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26.776"/>
    </inkml:context>
    <inkml:brush xml:id="br0">
      <inkml:brushProperty name="width" value="0.1" units="cm"/>
      <inkml:brushProperty name="height" value="0.1" units="cm"/>
      <inkml:brushProperty name="color" value="#004F8B"/>
    </inkml:brush>
  </inkml:definitions>
  <inkml:trace contextRef="#ctx0" brushRef="#br0">0 384 10752,'1'0'0,"0"-1"0,0 0 0,0 1 0,0-1 1,0 1-1,0-1 0,0 1 0,0-1 0,0 1 0,0 0 1,1-1-1,-1 1 0,0 0 0,0 0 0,0 0 0,0 0 1,1 0-1,-1 0 0,0 0 0,0 0 0,0 1 0,0-1 1,0 0-1,0 1 0,1-1 0,-1 1 0,0-1 0,0 1 1,0 0-1,0-1 0,-1 1 0,1 0 0,0-1 0,1 2 1,7 4 14,3 1 46,1 0-1,0-1 1,1-1-1,0 0 1,-1 0 0,2-2-1,-1 0 1,18 2-1,119 1 527,-146-6-588,478-38 794,-308 18-562,768-72 718,688-79 171,-1435 146-957,486-50 37,-577 65-197,91-4-710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27.723"/>
    </inkml:context>
    <inkml:brush xml:id="br0">
      <inkml:brushProperty name="width" value="0.1" units="cm"/>
      <inkml:brushProperty name="height" value="0.1" units="cm"/>
      <inkml:brushProperty name="color" value="#004F8B"/>
    </inkml:brush>
  </inkml:definitions>
  <inkml:trace contextRef="#ctx0" brushRef="#br0">0 839 13184,'24'41'0,"-24"-41"-1,0 0 0,1 0 0,-1 0 1,0 1-1,0-1 0,0 0 1,0 0-1,0 0 0,1 0 0,-1 0 1,0 0-1,0 1 0,0-1 0,1 0 1,-1 0-1,0 0 0,0 0 1,0 0-1,1 0 0,-1 0 0,0 0 1,0 0-1,0 0 0,1 0 1,-1 0-1,0 0 0,0 0 0,0 0 1,1 0-1,-1 0 0,0 0 1,0 0-1,0 0 0,1-1 0,-1 1 1,0 0-1,0 0 0,0 0 0,1 0 1,-1 0-1,0 0 0,0-1 1,0 1-1,0 0 0,0 0 0,0 0 1,1 0-1,-1-1 0,0 1 1,0 0-1,0 0 0,0 0 0,0-1 1,0 1-1,0 0 0,0 0 0,0 0 1,0-1-1,3-12-58,-3 13 54,1-3-5,-1 0 0,1 0 0,0 0 0,-1 0 0,1 0-1,1 0 1,-1 0 0,2-3 0,-3 6 9,1-1-1,-1 1 0,0 0 1,0-1-1,1 1 0,-1 0 1,0 0-1,1 0 0,-1-1 1,1 1-1,-1 0 0,0 0 1,1 0-1,-1 0 0,0 0 1,1-1-1,-1 1 1,1 0-1,-1 0 0,0 0 1,1 0-1,-1 0 0,1 0 1,0 1-1,13 8-15,-9-4 18,0 1 0,-1-1-1,1 1 1,2 7 0,11 13-27,179 237 176,-194-259-129,18 18 571,-20-22-574,0 1 1,0-1 0,0 1-1,-1-1 1,1 1-1,0-1 1,0 0-1,0 0 1,0 1 0,0-1-1,0 0 1,0 0-1,0 0 1,0 0-1,0 0 1,0 0 0,0 0-1,0 0 1,0 0-1,0 0 1,-1-1 0,1 1-1,0 0 1,0-1-1,0 1 1,0 0-1,0-1 1,1 0 0,23-21 229,0-1 1,39-47-1,-52 56-225,102-118 49,106-119-16,-211 242-56,435-434 0,-391 398 64,2 3 0,1 3 0,93-50 0,-123 78 42,-41 38-554,0-10-2176</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24.202"/>
    </inkml:context>
    <inkml:brush xml:id="br0">
      <inkml:brushProperty name="width" value="0.1" units="cm"/>
      <inkml:brushProperty name="height" value="0.1" units="cm"/>
      <inkml:brushProperty name="color" value="#004F8B"/>
    </inkml:brush>
  </inkml:definitions>
  <inkml:trace contextRef="#ctx0" brushRef="#br0">0 165 9728,'18'11'480,"-17"-12"-444,0 1 0,0 0 0,0 0 1,1-1-1,-1 1 0,0 0 1,0-1-1,0 1 0,-1-1 0,1 1 1,0-1-1,0 0 0,0 1 0,1-2 1,2 0-5,0 0 0,1 1 0,-1 0 0,1 0 0,-1 0 0,1 0 0,-1 1 0,1 0 0,-1 0 0,1 0 0,-1 0 0,1 1 0,6 1 0,4 0 53,180 10 668,80 8-610,427 34 369,-253-54-285,-232-4-70,212-5 99,-137-10-185,-12 1-35,-253 17-36,397-25 0,346-33 128,-502 38 64,-140 9-128,-20 3-6,295-19 396,-136 12-454,-39 3 216,209-1 186,-254 14-375,16 0-32,295 3 5,-469-4 0,182 6 0,-63 0 0,-108-3-1792,51 7 0,-59-5-5760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25.153"/>
    </inkml:context>
    <inkml:brush xml:id="br0">
      <inkml:brushProperty name="width" value="0.1" units="cm"/>
      <inkml:brushProperty name="height" value="0.1" units="cm"/>
      <inkml:brushProperty name="color" value="#004F8B"/>
    </inkml:brush>
  </inkml:definitions>
  <inkml:trace contextRef="#ctx0" brushRef="#br0">1 167 8448,'0'-1'3,"1"0"1,-1 0 0,0 0-1,1 1 1,-1-1 0,1 0-1,0 0 1,-1 1 0,1-1-1,0 0 1,-1 1 0,1-1-1,0 1 1,0-1-1,-1 1 1,1-1 0,0 1-1,0-1 1,0 1 0,0 0-1,0 0 1,0-1 0,0 1-1,-1 0 1,1 0 0,2 0-1,28 5 209,-14-2-96,42 5 776,109 0-1,64-17-224,-47 0-215,-38 6-346,671-11 556,-641 14-624,548-9 308,-642 5-335,617-20 383,-353 19-312,604-15 199,-546 7-265,490-29 74,-569 26 102,-181 10-2112,-95 4-6314</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29.466"/>
    </inkml:context>
    <inkml:brush xml:id="br0">
      <inkml:brushProperty name="width" value="0.1" units="cm"/>
      <inkml:brushProperty name="height" value="0.1" units="cm"/>
      <inkml:brushProperty name="color" value="#004F8B"/>
    </inkml:brush>
  </inkml:definitions>
  <inkml:trace contextRef="#ctx0" brushRef="#br0">527 1414 9984,'-9'-115'352,"-6"0"0,-4 1 0,-55-180 0,-1 25 288,74 267-630,1 0 0,0 0-1,0-1 1,-1 1 0,1 0 0,0 0 0,1 0 0,-1-1 0,0 1 0,1 0 0,-1 0 0,1 0 0,0 0 0,-1 0 0,1 0 0,0 0 0,0 0 0,1 0-1,-1 0 1,0 0 0,1 1 0,-1-1 0,1 1 0,-1-1 0,1 1 0,0-1 0,-1 1 0,1 0 0,0 0 0,0 0 0,0 0 0,0 0 0,0 0 0,0 0 0,0 1-1,4-1 1,5-2 11,1 1-1,-1 1 1,1 0-1,0 0 1,17 2-1,57 7 26,120 26-1,81 39 14,-258-65-59,118 37 0,-128-38 0,1 1 0,-1 1 0,-1 1 0,1 0 0,16 14 0,-33-23 0,-1 0 0,1 0 0,-1 1 0,0-1 0,1 1 0,-1-1 0,0 0 0,0 1 0,0 0 0,0-1 0,0 1 0,0 0 0,0-1 0,-1 1 0,1 0 0,-1 0 0,1 0 0,-1 0 0,0-1 0,1 5 0,-2-3 0,1 0 0,-1-1 0,0 1 0,0 0 0,0 0 0,0 0 0,0-1 0,0 1 0,-1 0 0,0-1 0,1 1 0,-3 1 0,-6 7 0,0-1 0,0-1 0,-1 0 0,-15 10 0,26-19 0,-243 146 0,171-106 0,-103 53 0,-217 84 0,324-149 0,29-11 0,-1-1 0,-78 19 0,111-34 8,-1 0 1,1 0-1,-1-1 0,1 0 1,-1 0-1,1-1 1,-1 0-1,1 0 1,-1-1-1,1 0 0,-12-5 1,17 6-6,-1 0 1,1 0-1,0 0 1,0 0-1,0-1 0,0 1 1,0-1-1,0 1 1,1-1-1,-1 0 1,0 0-1,1 0 0,-1 0 1,1 0-1,0 0 1,0 0-1,-1 0 0,1 0 1,1-1-1,-1 1 1,0 0-1,1-1 1,-1 1-1,1-1 0,0 1 1,-1-1-1,1 1 1,0 0-1,1-1 1,-1 1-1,0-1 0,1 1 1,-1-1-1,1 1 1,0 0-1,0 0 0,0-1 1,1-1-1,8-16 69,0 1-1,1 1 0,1 0 1,26-30-1,67-59 132,-56 59-123,47-49-74,-5-5-1,-4-3 0,107-171 1,67-118-6,-248 381 0,-13 13 0,0 0 0,0 0 0,0 0 0,0 0 0,1 0 0,-1 0 0,0 0 0,0 0 0,0 0 0,0 0 0,0 0 0,0 0 0,0 0 0,0 0 0,1 0 0,-1 0 0,0 0 0,0 0 0,0 0 0,0 0 0,0 0 0,0 0 0,0 0 0,0 0 0,1 0 0,-1 0 0,0 0 0,0 0 0,0 1 0,0-1 0,0 0 0,0 0 0,0 0 0,0 0 0,0 0 0,0 0 0,0 0 0,0 0 0,0 0 0,0 1 0,0-1 0,0 0 0,1 0 0,-1 0 0,0 0 0,0 0 0,0 0 0,0 0 0,0 0 0,0 1 0,-1-1 0,1 0 0,0 0 0,0 0 0,0 0 0,0 0 0,0 0 0,0 0 0,0 0 0,0 1 0,-8 28 0,5-21 0,-4 16 0,2 0 0,0 1 0,1 0 0,1-1 0,2 1 0,0 1 0,2-1 0,0 0 0,2 0 0,1-1 0,1 1 0,1-1 0,1 1 0,11 23 0,179 381-216,-60-143 69,-136-283 145,0 0-1,1 0 1,-1-1-1,-1 1 1,1 0 0,0 0-1,-1 0 1,1 5 0,-55-43 2,-67-59 0,65 49 0,-12-7 0,-3 4 0,-135-69 0,91 63 0,-144-44 0,224 86 0,1-1 0,-40-22 0,72 34 0,0 0 0,1 0 0,-1 0 0,0 0 0,1 0 0,-1 0 0,1-1 0,-1 1 0,1 0 0,-1-1 0,1 1 0,-1-3 0,2 4 0,0-1 0,-1 1 0,1 0 0,0-1 0,0 1 0,0-1 0,0 1 0,0-1 0,0 1 0,0 0 0,0-1 0,0 1 0,0-1 0,1 1 0,-1 0 0,0-1 0,0 1 0,0-1 0,0 1 0,1 0 0,-1-1 0,0 1 0,0 0 0,1-1 0,-1 1 0,0 0 0,0-1 0,1 1 0,-1 0 0,0 0 0,1-1 0,0 1 0,3-2 0,-1 1 0,1-1 0,0 1 0,0 0 0,0 0 0,0 0 0,1 1 0,-1-1 0,5 1 0,97 8-561,-31-1-1438,4-3-5041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2.9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32 7424,'25'-2'0,"15"-5"-640,9 3 128,10 1 512,6 2 0,8-3-256,6 1 128,4-1 128,5 1 0,6 3 256,22 0 0,16 3-256,-4-3 0,2 0 0,-1 0 0,3 0-4352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3.5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1963 305 6784,'107'4'-199,"0"-3"0,170-22-1,-257 18-127,-10 2 261,0 0 0,1 0 0,-1-1 0,0-1 0,0 0 0,16-7 0,-26 10 63,0 0 1,0 0-1,0 0 0,0 0 1,0 0-1,1 0 0,-1 0 0,0 0 1,0-1-1,0 1 0,0 0 0,0 0 1,0 0-1,0 0 0,0 0 1,0 0-1,0 0 0,1 0 0,-1-1 1,0 1-1,0 0 0,0 0 0,0 0 1,0 0-1,0 0 0,0-1 1,0 1-1,0 0 0,0 0 0,0 0 1,0 0-1,0 0 0,0 0 0,0-1 1,0 1-1,0 0 0,0 0 1,-1 0-1,1 0 0,0 0 0,0 0 1,0-1-1,0 1 0,0 0 1,-8-5 23,-11-3 102,-11-1-111,-1 1 1,-58-6 0,-72 3 33,136 10-45,-458-2 200,-6 24 242,159-5-127,-521 35 1305,805-48-1514,119-22-342,565-94 146,10 49-1277,-546 55 880,463-28-906,4 0 2037,-313 25-1455,-273 13 1091,1 0 0,-28 7 0,-7 1 49,-606 75 310,375-54-640,-37 4 0,-680 87 384,587-59-576,378-55-3968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3.9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6528,'720'-43'-348,"-162"7"-101,-2 21 222,-107 27 227,-435-11-30,17 1 27,-29-2 31,-1 1 0,0-1 0,1 0-1,-1 0 1,0 0 0,1 1 0,-1-1-1,0 1 1,0-1 0,0 1 0,1 0-1,-1-1 1,0 1 0,2 1 0,-3-1-12,0 0 1,0-1-1,-1 1 0,1-1 1,0 1-1,0-1 0,0 1 1,0-1-1,-1 1 0,1-1 1,0 1-1,-1-1 0,1 1 1,0-1-1,-1 1 1,1-1-1,-1 1 0,1-1 1,0 0-1,-1 1 0,1-1 1,-1 0-1,1 1 0,-1-1 1,1 0-1,-1 0 0,0 1 1,1-1-1,-1 0 0,-23 12 175,0-1-1,-1-2 0,-50 14 1,3-2-35,-48 21-988,-4 2-3328</inkml:trace>
  <inkml:trace contextRef="#ctx0" brushRef="#br0" timeOffset="1">1287 316 5248,'-38'8'0,"0"2"-3456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6:26.373"/>
    </inkml:context>
    <inkml:brush xml:id="br0">
      <inkml:brushProperty name="width" value="0.1" units="cm"/>
      <inkml:brushProperty name="height" value="0.1" units="cm"/>
      <inkml:brushProperty name="color" value="#004F8B"/>
    </inkml:brush>
  </inkml:definitions>
  <inkml:trace contextRef="#ctx0" brushRef="#br0">1 142 7808,'7'0'-8,"-2"0"-8,0 0-1,-1 0 1,1 0-1,0-1 1,8-2-1,8-1 110,1 0 1,-1 2-1,39 1 1,-37 1-6,0-1 0,0-1-1,28-5 1,-13-2 268,2 1 0,71-3-1,73-6-14,-105 8-255,-53 5-54,37 0 0,163-13 146,-96 5-100,-2 1-78,-35 2 0,-1 4 0,99 7 0,-23-1 0,-81-2 0,277 12 128,-170-4-128,-40-1 0,55 2 0,-94-7 0,100-1 0,-73 1 0,-40 2 0,91 1 54,44 0 20,246 7-74,-228-3 0,-88-8 0,42 1 0,203-2 0,-230-2 0,30 6 137,99-2 110,-217-6-247,108 10 0,92 4 0,-142-7 0,75-2 0,-143 2 91,249 15-1676,-282-11-4729</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4.7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0 161 8576,'5'2'-20,"0"0"0,0 0 0,0 0 0,0 0 0,0-1 0,0 0 0,0 0 0,1-1 0,7 1 0,54-5-274,-36 1 254,603-4 658,-349 10-446,726-28 980,-485-8-1152,-341 20 0,419-37 0,-579 48 0,244-30 0,-247 27 0,-15 3 0,-14 1 0,-519 26 0,3 30 0,341-33 0,-1363 193-128,1226-144 106,317-70 16,0-1 0,0 1 0,1-1-1,-1 1 1,1-1 0,-1 1-1,0 0 1,1 0 0,-1 0 0,1 0-1,0 0 1,-1 0 0,1 0-1,0 0 1,0 1 0,-2 1 0,3-3 4,0 0 0,0 1 0,0-1 0,0 0 0,0 1 0,0-1 0,0 0 0,0 1 0,0-1 0,0 1 1,0-1-1,0 0 0,0 1 0,0-1 0,0 0 0,0 1 0,1-1 0,-1 0 0,0 1 0,0-1 0,0 0 0,1 1 1,-1-1-1,0 0 0,0 0 0,1 1 0,17 8-53,-1-5 51,0-2 1,0 0-1,0-1 1,0 0-1,23-3 0,-30 1 5,457-42-1,-156 9 0,810-28-3670,-960 59 44</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5.9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0 414 9216,'336'10'-111,"-91"-2"72,-188-7 48,696-6 4,401-96-120,89-32 86,-994 107 50,629-54 219,-867 79-250,1021-65-1681,-743 46 851,-447 26 759,131-4-452,-42 2-3421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6.27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527 1 6528,'-73'4'0,"-48"4"0,-45 4 0,-1-1-4480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6.6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3209 177 5504,'-1451'128'3477,"437"47"-2965,303-54-1024,680-118 499,31-4 12,0 1 1,0 0-1,0 0 1,0 0-1,0 0 1,0 0-1,0 0 1,0 0 0,0 0-1,0 0 1,0 0-1,0-1 1,0 1-1,0 0 1,0 0-1,0 0 1,0 0-1,0 0 1,0 0-1,0 0 1,0 0-1,0 0 1,0 0 0,0-1-1,0 1 1,0 0-1,0 0 1,0 0-1,0 0 1,0 0-1,0 0 1,0 0-1,0 0 1,-1 0-1,1 0 1,0 0 0,0 0-1,0 0 1,0 0-1,48-16-68,-33 11 42,821-204-122,716-6 143,11 110 33,-60 59-2651,-1249 42-1173</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7.2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1 276 8832,'65'9'39,"94"1"0,-99-7-11,864-4 527,-247-35-361,-276 13-153,55-1-41,784-44 0,-644 18 0,-270 20 0,-106 10 32,504-26 213,-501 61-522,-284-13 127,-684 44-198,636-36 334,-561 54-50,-513 43-86,890-85 221,-1185 109 861,795-34-916,530-73-288,20-2-1072,5 1-4245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7.65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1 234 7424,'56'-12'0,"40"-12"-128,39 1 128,40-4 0,15 3 128,23-2-384,25 2 128,22 0 128,23-1 0,-1 1-4864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71 3584,'76'-7'0,"0"2"-2304</inkml:trace>
  <inkml:trace contextRef="#ctx0" brushRef="#br0" timeOffset="1">851 21 7168,'46'-5'0,"36"-2"-512,-13 3 128,0 0-3840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6:38.3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1 313 7552,'593'-30'2677,"-455"20"-2282,1570-214 1546,-1577 199-3456,-1 1-5951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7:35.075"/>
    </inkml:context>
    <inkml:brush xml:id="br0">
      <inkml:brushProperty name="width" value="0.1" units="cm"/>
      <inkml:brushProperty name="height" value="0.1" units="cm"/>
      <inkml:brushProperty name="color" value="#004F8B"/>
    </inkml:brush>
  </inkml:definitions>
  <inkml:trace contextRef="#ctx0" brushRef="#br0">0 9 2944,'7'-3'0,"4"2"-128,6-2 128,2 1-1664</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7:35.409"/>
    </inkml:context>
    <inkml:brush xml:id="br0">
      <inkml:brushProperty name="width" value="0.1" units="cm"/>
      <inkml:brushProperty name="height" value="0.1" units="cm"/>
      <inkml:brushProperty name="color" value="#004F8B"/>
    </inkml:brush>
  </inkml:definitions>
  <inkml:trace contextRef="#ctx0" brushRef="#br0">0 47 6528,'15'-3'0,"-3"2"-4480</inkml:trace>
  <inkml:trace contextRef="#ctx0" brushRef="#br0" timeOffset="1">208 47 7168,'-7'-3'0</inkml:trace>
  <inkml:trace contextRef="#ctx0" brushRef="#br0" timeOffset="2">341 38 6272,'114'-20'-853,"-47"12"1023,1 3 1,86 4-1,24-1-836,42 1 1332,-9 14-1092,-160-8-3158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6:27.441"/>
    </inkml:context>
    <inkml:brush xml:id="br0">
      <inkml:brushProperty name="width" value="0.1" units="cm"/>
      <inkml:brushProperty name="height" value="0.1" units="cm"/>
      <inkml:brushProperty name="color" value="#004F8B"/>
    </inkml:brush>
  </inkml:definitions>
  <inkml:trace contextRef="#ctx0" brushRef="#br0">1 17 5120,'19'-3'0,"14"-2"0,3 1 0,-1-1-3456</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7:35.742"/>
    </inkml:context>
    <inkml:brush xml:id="br0">
      <inkml:brushProperty name="width" value="0.1" units="cm"/>
      <inkml:brushProperty name="height" value="0.1" units="cm"/>
      <inkml:brushProperty name="color" value="#004F8B"/>
    </inkml:brush>
  </inkml:definitions>
  <inkml:trace contextRef="#ctx0" brushRef="#br0">0 9 3456,'0'0'0,"4"-7"512,2 5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7:36.697"/>
    </inkml:context>
    <inkml:brush xml:id="br0">
      <inkml:brushProperty name="width" value="0.1" units="cm"/>
      <inkml:brushProperty name="height" value="0.1" units="cm"/>
      <inkml:brushProperty name="color" value="#004F8B"/>
    </inkml:brush>
  </inkml:definitions>
  <inkml:trace contextRef="#ctx0" brushRef="#br0">349 166 7808,'425'-8'2446,"-233"4"-1692,322-16-370,-87-14 384,35-1-512,-251 34-131,231-8 262,-297 4-522,109-12-221,-24-12 79,-208 26 271,-25 4-187,-38 5-120,-398 23-300,184-17 479,-233 8 6,-71-6 102,237-4 31,-352 32 27,-121 1 42,729-43 118,36 0-8063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8:22.833"/>
    </inkml:context>
    <inkml:brush xml:id="br0">
      <inkml:brushProperty name="width" value="0.1" units="cm"/>
      <inkml:brushProperty name="height" value="0.1" units="cm"/>
      <inkml:brushProperty name="color" value="#004F8B"/>
    </inkml:brush>
  </inkml:definitions>
  <inkml:trace contextRef="#ctx0" brushRef="#br0">398 273 7808,'1'-2'15,"1"1"-1,0-1 1,0 1 0,-1 0 0,1 0 0,0 0-1,0 0 1,0 0 0,0 0 0,0 0 0,1 1-1,-1-1 1,0 1 0,0-1 0,0 1 0,1 0-1,-1 0 1,3 0 0,47 7 469,-28-3-332,43 1 829,1-2 1,113-11-1,22-1-1002,-73 4 84,-12 1 23,96 3-101,-162 3 9,11 2 6,-33-2 0,58-2 0,115-7 0,-1 1 0,12-2 65,-28 2 19,-72 1-24,36-3-13,124-16 102,126-3-42,-321 22-108,-50 3 65,40 0 1,112 1 20,-66-1-42,51-8 213,-17-3-150,289 0 44,-257 0-74,68 0 82,108 13-8,-174 0-278,-102-3 0,133-21 0,-121 14 128,173 4 0,-7 2 0,-57 2 130,-5-1-4,-69-16-126,-19 1 0,-47 14 0,73 6 0,-37 0 0,-15 1 0,-74-2 0,0 0 0,-1 1 0,1 0 0,0 0 0,-1 1 0,17 7 0,-21-7 0,-1 0 0,1-1 0,-1 1 0,0 0 0,0 1 0,0-1 0,0 1 0,0-1 0,-1 1 0,0 0 0,4 7 0,17 54 0,-8-20 0,3-1 0,-11-22 0,2-1 0,0-1 0,1 0 0,1 0 0,19 25 0,-18-31-15,0 1 1,-1 0 0,-1 1 0,0 0-1,-2 1 1,0 0 0,0 0 0,4 19 0,-1-1 14,11 45 0,-21-70 0,1-1 0,-1 1 0,0 0 0,-1 0 0,-1-1 0,-1 15 0,-1-6 4,3-12 7,-1-1 0,0 1 1,0 0-1,0-1 0,-1 1 0,0-1 0,0 1 0,0-1 0,-1 0 1,0 0-1,0 0 0,-7 9 0,3-7 1,1 0 1,-2-1-1,1 0 0,-1 0 1,0 0-1,0-1 0,0 0 1,-1-1-1,1 0 0,-1 0 1,0-1-1,0 0 0,-1 0 1,1-1-1,-1 0 1,1-1-1,-1 0 0,-10-1 1,-63 8-13,49-3 0,-34-1 0,-89-11 50,-56 1 28,-93 8 412,164-3-541,95-1 26,0 1-1,-70 10 0,75-4 30,0-1-1,0-2 1,0-3-1,0-1 1,-51-9 0,60 9-39,0 0 1,-59 6 0,29-1 9,-101 10 51,0 0-31,21-6-20,-143 2 29,-113 11-104,224-6 72,23-17 53,104 0 37,-61 3 0,-427 26 429,316-13-491,167-8 0,4-4 41,-58-5 1,6 0 3,23 0-106,57 2 33,0 0 0,0 2 0,-1 0 0,1 1 0,0 1 0,-21 6 1,31-5 27,0 2 0,0-1 0,-16 11 0,27-15-6,-1 1 0,0 0 0,0 0 0,1 0 0,-1 0 0,1 0 0,-1 0 0,1 0 0,-1 0 0,1 0 0,-1 0 1,1 0-1,0 0 0,0 0 0,-1 0 0,1 0 0,0 0 0,0 0 0,0 0 0,0 1 0,1 0 0,3 27 4,-3-25-15,13 50-9,36 93 0,-31-96 228,-11-25-225,-1 0 1,5 42 0,-8-44 67,-3-18-55,0 1-1,0 0 0,-1-1 1,0 1-1,0 0 0,-1 0 1,0-1-1,0 1 0,0 0 1,-1-1-1,-3 10 1,2-11 12,1 0 1,-1 0 0,0-1 0,-1 1 0,1-1 0,-1 0-1,0 1 1,0-2 0,0 1 0,0 0 0,-1-1-1,0 0 1,1 0 0,-7 3 0,-7 4 106,14-8-92,-1 1 0,0 0 1,1-1-1,-1 0 1,-9 2-1,-29 4-8,-1-2 0,-70-1-1,-25 3-12,-236 44-124,35-7 51,-86 9-119,299-44 141,-174-8-1,-25-6 56,254 6 25,-1-4 1,0-3-1,1-3 1,-83-19 0,131 21 14,1 0 0,0-1 0,-30-14 0,46 18-26,1-1 1,-1 0 0,1 0 0,-1 0 0,1-1 0,1 0 0,-1 0 0,1 0 0,-1-1 0,2 0 0,-1 0 0,1 0 0,-1 0 0,-4-13 0,-8-31 115,2 0 1,-15-96 0,18 79-118,5 14 89,1-1 0,3-71 0,0-8-45,-10-135-57,13 226-26,2-1 0,2 1 1,2 0-1,18-70 1,-22 107 30,0 0 0,1 1 0,-1-1 0,1 0 0,0 1 1,0-1-1,1 1 0,-1 0 0,1 0 0,5-4 1,47-35 63,-48 38-67,10-7-11,0 1 0,1 1 0,0 1 0,38-12 0,86-16-60,-70 20 55,225-45-2696,-225 51-5588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8:23.186"/>
    </inkml:context>
    <inkml:brush xml:id="br0">
      <inkml:brushProperty name="width" value="0.1" units="cm"/>
      <inkml:brushProperty name="height" value="0.1" units="cm"/>
      <inkml:brushProperty name="color" value="#004F8B"/>
    </inkml:brush>
  </inkml:definitions>
  <inkml:trace contextRef="#ctx0" brushRef="#br0">0 19 5120,'0'-10'0,"0"1"-3456</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3.427"/>
    </inkml:context>
    <inkml:brush xml:id="br0">
      <inkml:brushProperty name="width" value="0.1" units="cm"/>
      <inkml:brushProperty name="height" value="0.1" units="cm"/>
      <inkml:brushProperty name="color" value="#004F8B"/>
    </inkml:brush>
  </inkml:definitions>
  <inkml:trace contextRef="#ctx0" brushRef="#br0">96 30 9984,'3'0'1,"1"1"27,0 0-1,0 0 0,0-1 1,1 1-1,-1-1 0,0 0 1,0 0-1,0-1 0,0 1 0,0-1 1,0 0-1,0 0 0,5-2 1,7-2 121,0 0 0,1 1 1,-1 1-1,1 0 0,0 1 1,0 1-1,0 1 0,0 1 1,0 0-1,20 4 0,-90 6 235,-63-2-106,418-6-278,-292-4 0,-9-2 0,-6 0 0,-9-2 0,1 1 0,-1 1 0,0 0 0,0 1 0,-1 0 0,-18 1 0,8-1 0,-14-1 39,1 1 0,-1 2 0,0 2 0,0 2 0,-61 13 0,97-16-19,-1 0 0,0 1 0,1 0 0,0 0 0,-1 0 0,1 0 0,0 0 0,0 1 0,0-1 0,0 1 0,0 0 0,1 0 1,-1 0-1,1 0 0,0 1 0,0-1 0,0 0 0,1 1 0,-1-1 0,1 1 0,-1 0 0,1 0 0,0-1 0,0 7 0,-2 10 14,1 1 1,1-1 0,2 31-1,-1-27 10,13 247 194,0 39 15,-13-308-241,0 0 0,0 0 1,0 0-1,0 0 1,0 0-1,0 0 1,1 0-1,-1 0 1,1 0-1,-1-1 0,1 1 1,0 0-1,0 0 1,-1 0-1,1-1 1,1 1-1,0 1 1,0-2 2,-1 0 0,1 0 0,0 0 0,-1-1 0,1 1 1,0-1-1,0 1 0,-1-1 0,1 0 0,0 1 0,0-1 0,0 0 1,0 0-1,-1 0 0,1-1 0,0 1 0,0 0 0,2-1 1,130-27 479,35-5-116,-158 32-500,0-1 75,1 0-1,-1 0 0,19-8 0,-25 8-437,0 0 0,-1 0 0,0-1 0,1 0 0,-1 0-1,-1 0 1,5-4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3.776"/>
    </inkml:context>
    <inkml:brush xml:id="br0">
      <inkml:brushProperty name="width" value="0.1" units="cm"/>
      <inkml:brushProperty name="height" value="0.1" units="cm"/>
      <inkml:brushProperty name="color" value="#004F8B"/>
    </inkml:brush>
  </inkml:definitions>
  <inkml:trace contextRef="#ctx0" brushRef="#br0">0 21 13440,'23'7'0,"12"6"0,-17-10 0,-6-8 0,-4 1 0,-1-6 0,13 5 128,10-2-128,3 3 128,5 1-128,5 1 0,6-1-384,-4 2 0,2 1-640,-2 0 0,0 0-6400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4.903"/>
    </inkml:context>
    <inkml:brush xml:id="br0">
      <inkml:brushProperty name="width" value="0.1" units="cm"/>
      <inkml:brushProperty name="height" value="0.1" units="cm"/>
      <inkml:brushProperty name="color" value="#004F8B"/>
    </inkml:brush>
  </inkml:definitions>
  <inkml:trace contextRef="#ctx0" brushRef="#br0">81 339 5376,'-1'-23'826,"-1"0"0,-1 0-1,-1 0 1,-1 1 0,0-1 0,-14-30 0,9 27-328,4 11-197,0 1 0,2-2 0,-1 1 0,2-1 0,-4-30 0,7 45-88,8 18 64,-3-9-255,10 30 91,18 66 0,7 22-104,29 24-9,-65-140 0,-5-13 0,-6-18 0,3-1 0,2 0 0,0 0 0,1 0 0,2 0 0,0 0 0,1 0 0,1 0 0,2 1 0,0-1 0,1 1 0,9-22 0,-14 40 0,0 0 0,0 0 0,1 1 0,-1-1 0,1 0 0,0 0 0,0 1 0,0-1 0,0 1 0,0 0 0,1-1 0,-1 1 0,1 0 0,-1 0 0,1 1 0,0-1 0,0 1 0,0-1 0,0 1 0,5-2 0,-5 3 0,1 0 0,0-1 0,0 1 0,-1 1 0,1-1 0,0 1 0,-1-1 0,1 1 0,0 0 0,-1 0 0,1 1 0,-1-1 0,1 1 0,-1-1 0,0 1 0,0 0 0,5 5 0,20 17-22,-2 1 1,0 1 0,-2 1-1,30 45 1,-48-64 19,-1 0-1,0 0 1,-1 1-1,0 0 1,0-1 0,-1 2-1,0-1 1,2 10 0,-6-13 2,-2-7 0,-4-6 0,7 7 0,-2-4 0,1 0 0,0 1 0,-1-1 0,2 0 0,-1 0 0,0 0 0,1-1 0,-1 1 0,1 0 0,0 0 0,2-8 0,10-47 0,-12 57 0,8-28 0,19-49 0,-22 68 0,1-1 0,0 1 0,0 0 0,1 1 0,1 0 0,-1 0 0,11-9 0,-16 16 0,1 1 0,-1 0 0,1 0 0,-1 1 0,1-1 0,0 0 0,0 1 0,0 0 0,-1 0 0,1 0 0,1 0 0,-1 0 0,0 0 0,0 1 0,0-1 0,0 1 0,0 0 0,1 0 0,-1 0 0,0 1 0,0-1 0,0 1 0,0 0 0,0-1 0,0 1 0,0 1 0,0-1 0,0 0 0,0 1 0,-1-1 0,6 5 0,6 4 0,-1 1 0,0 1 0,0 0 0,15 21 0,-21-25 0,15 19-633,0 2 0,-2 1 0,-2 0 0,0 2 0,14 38 0,-23-51-6193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5.405"/>
    </inkml:context>
    <inkml:brush xml:id="br0">
      <inkml:brushProperty name="width" value="0.1" units="cm"/>
      <inkml:brushProperty name="height" value="0.1" units="cm"/>
      <inkml:brushProperty name="color" value="#004F8B"/>
    </inkml:brush>
  </inkml:definitions>
  <inkml:trace contextRef="#ctx0" brushRef="#br0">2 1 10880,'0'8'-1,"-1"-5"2,1 1 0,0-1 1,0 0-1,0 1 1,0-1-1,1 0 0,-1 1 1,1-1-1,0 0 1,0 1-1,0-1 0,0 0 1,1 0-1,-1 0 1,5 6 255,14 4 596,-14-7-733,0 0 0,0 0-1,0 1 1,-1-1 0,0 1-1,0 0 1,-1 1 0,6 10-1,1 10 55,10 30 0,-7-16-41,40 114 233,22 61 57,77 172 345,-140-358-1099,28 48 1,-37-70-582,-7-19-1184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5.765"/>
    </inkml:context>
    <inkml:brush xml:id="br0">
      <inkml:brushProperty name="width" value="0.1" units="cm"/>
      <inkml:brushProperty name="height" value="0.1" units="cm"/>
      <inkml:brushProperty name="color" value="#004F8B"/>
    </inkml:brush>
  </inkml:definitions>
  <inkml:trace contextRef="#ctx0" brushRef="#br0">0 16 13952,'26'-4'2,"11"-1"21,1 1 0,42 1 0,-67 4-18,0 0 1,0 1 0,0 0-1,0 1 1,0 0 0,-1 1-1,0 1 1,0 0 0,23 13 0,-18-6 14,1 0 1,-2 1 0,0 1-1,-1 1 1,0 0 0,-1 1-1,19 27 1,-24-30-5,-1 0 1,-1 1-1,0 0 1,0 0-1,-2 0 1,0 1-1,0 0 0,-1 0 1,-1 0-1,-1 0 1,1 17-1,-3-23-3,0 0 0,-1-1 0,0 1 0,-1-1 0,0 1 0,0-1 0,-1 0 0,0 0 0,0 0 0,-9 14 0,5-11 4,-1 0 0,0 0 0,-1-1-1,0 0 1,-1-1 0,-14 12 0,-1-4-53,-1 0-1,0-2 1,-1-1 0,0-1-1,-42 14 1,56-23-489,0-1 0,0 0 1,0-1-1,-23 1 0,-9-1-7368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6.215"/>
    </inkml:context>
    <inkml:brush xml:id="br0">
      <inkml:brushProperty name="width" value="0.1" units="cm"/>
      <inkml:brushProperty name="height" value="0.1" units="cm"/>
      <inkml:brushProperty name="color" value="#004F8B"/>
    </inkml:brush>
  </inkml:definitions>
  <inkml:trace contextRef="#ctx0" brushRef="#br0">1 13 12032,'0'0'0,"0"1"1,1-1 0,-1 0-1,0 1 1,0-1 0,1 0-1,-1 1 1,0-1 0,1 0-1,-1 1 1,0-1 0,1 0-1,-1 0 1,0 1 0,1-1-1,-1 0 1,1 0 0,-1 0-1,0 1 1,1-1 0,-1 0-1,1 0 1,-1 0 0,1 0-1,-1 0 1,0 0 0,1 0-1,-1 0 1,1 0 0,0 0-1,11-9 55,-12 9-51,1-1 1,0 0-1,-1 0 0,1 1 1,-1-1-1,1 0 0,0 1 1,0-1-1,-1 1 0,1-1 0,0 1 1,0-1-1,0 1 0,-1 0 1,1-1-1,0 1 0,0 0 0,0-1 1,0 1-1,0 0 0,0 0 1,0 0-1,0 0 0,0 0 1,0 0-1,0 0 0,-1 0 0,1 1 1,0-1-1,0 0 0,0 0 1,0 1-1,0-1 0,0 1 0,-1-1 1,1 1-1,0-1 0,0 1 1,0-1-1,-1 1 0,1 0 1,0-1-1,-1 1 0,1 0 0,-1-1 1,1 2-1,16 24 206,-2 1 0,0 0 0,13 38 0,-19-44-154,89 257 693,-23 7 76,-64-239-650,-1-3-345,-1 0-1,3 65 0,-12-104-90,0-3 178,0-1 1,0 1-1,0-1 0,0 1 1,0-1-1,0 1 0,0-1 1,0 1-1,0-1 0,0 1 1,1-1-1,-1 1 0,0-1 1,0 1-1,0-1 0,0 1 1,1-1-1,-1 0 0,0 1 1,1-1-1,-1 1 0,0-1 1,1 0-1,-1 1 0,1-1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6:28.287"/>
    </inkml:context>
    <inkml:brush xml:id="br0">
      <inkml:brushProperty name="width" value="0.1" units="cm"/>
      <inkml:brushProperty name="height" value="0.1" units="cm"/>
      <inkml:brushProperty name="color" value="#004F8B"/>
    </inkml:brush>
  </inkml:definitions>
  <inkml:trace contextRef="#ctx0" brushRef="#br0">0 136 6912,'92'1'-74,"140"-4"-236,221-10-842,-233 11 2099,173 7-593,20 16-766,-357-19-136,56 1 900,167-19 0,-28-1-817,1 0-94,-183 9 618,370-34 437,480 0 229,-466 39-847,-236 5 95,-40 5 59,32 0 42,230-11 373,-24 2-83,-241 1-86,61-1 63,288-8 683,-380 9-2091,-100 1-4266</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7.330"/>
    </inkml:context>
    <inkml:brush xml:id="br0">
      <inkml:brushProperty name="width" value="0.1" units="cm"/>
      <inkml:brushProperty name="height" value="0.1" units="cm"/>
      <inkml:brushProperty name="color" value="#004F8B"/>
    </inkml:brush>
  </inkml:definitions>
  <inkml:trace contextRef="#ctx0" brushRef="#br0">281 56 5120,'-22'6'378,"15"-5"-36,9-3-17,-22 22 1147,-14 7-1135,1 2 0,1 1 0,2 2 0,-42 57 0,68-84-301,0 1-1,0 1 1,1-1 0,0 0-1,0 1 1,1 0-1,-1-1 1,1 1-1,1 0 1,0 0-1,0 0 1,0 0 0,1 0-1,-1 1 1,2 6-1,0-8-4,0 0 0,1 0-1,-1-1 1,1 1 0,0-1-1,1 1 1,-1-1 0,1 0-1,0 0 1,1 0 0,-1 0 0,1-1-1,0 1 1,0-1 0,0 0-1,1 0 1,-1 0 0,9 5-1,1-2 21,0 0 0,0 0 0,1-2 0,0 0 0,0 0 0,0-1 0,1-1 0,-1-1 0,1 0 0,-1-1 0,1-1 1,0 0-1,0-1 0,-1-1 0,1 0 0,-1-1 0,0-1 0,0 0 0,0-1 0,0-1 0,-1 0 0,23-14 0,-29 15-36,-1-1 0,0 1 0,0-2 0,0 1 0,-1-1 0,0 0 0,-1 0 0,1-1 0,-1 1 0,-1-1 0,1 0 1,-1-1-1,-1 1 0,0-1 0,4-14 0,-5 11 0,0-1 0,-1 1 0,0-1 0,-1 0-1,-1 1 1,0-1 0,-1 1 0,0-1 0,-1 1 0,-7-21 0,6 20 5,-1 1-1,0 0 1,-2 0-1,1 0 1,-1 1-1,-1 0 1,0 0 0,0 0-1,-1 2 1,0-1-1,-1 1 1,0 0-1,-18-11 1,15 12-557,1 1 0,-2 1 0,1 0 0,-18-5 0,11 4-5777</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7.954"/>
    </inkml:context>
    <inkml:brush xml:id="br0">
      <inkml:brushProperty name="width" value="0.1" units="cm"/>
      <inkml:brushProperty name="height" value="0.1" units="cm"/>
      <inkml:brushProperty name="color" value="#004F8B"/>
    </inkml:brush>
  </inkml:definitions>
  <inkml:trace contextRef="#ctx0" brushRef="#br0">195 1 10240,'-10'49'128,"3"1"0,2 1 0,2-1 0,2 1 0,9 74 0,-8-117-98,2 0 1,-1-1 0,1 1-1,0-1 1,0 1-1,1-1 1,0 0 0,0 0-1,1 0 1,0 0 0,0-1-1,8 10 1,-8-12-9,1 0-1,0 0 1,0 0 0,0-1 0,0 0-1,0 0 1,1 0 0,-1 0 0,1-1-1,0 0 1,0 0 0,0-1 0,0 0-1,0 0 1,0 0 0,8 0 0,-2-1 12,1 0 1,0-1 0,-1 0 0,1-1-1,-1-1 1,1 0 0,-1-1 0,0 0-1,15-7 1,-10 2-3,-1-1 0,0 0 0,0-1-1,-1 0 1,22-22 0,-9 3 18,-1-2 0,-2-1 1,-1-1-1,39-72 0,-53 87-34,52-110 75,-61 203-91,6 94 104,1 41 69,-8-190-156,0 89 67,-16 128 0,12-205-50,-2 1 0,-1-1 0,-1-1 0,-1 1 0,-2-2 0,-1 1 0,-1-1 0,-32 49 0,32-61 4,-1 0 1,-1-1 0,0-1 0,-1 0 0,-1-1 0,0-1 0,-1-1 0,0 0 0,-1-1 0,0-1 0,-1-1-1,0-1 1,0-1 0,-38 9 0,37-11-201,0-2-1,0 0 0,-1-1 1,0-1-1,1-1 0,-1-1 1,1-1-1,-1-1 0,1-1 1,0-1-1,0 0 1,1-2-1,0 0 0,-35-19 1,5-2-7582</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8.467"/>
    </inkml:context>
    <inkml:brush xml:id="br0">
      <inkml:brushProperty name="width" value="0.1" units="cm"/>
      <inkml:brushProperty name="height" value="0.1" units="cm"/>
      <inkml:brushProperty name="color" value="#004F8B"/>
    </inkml:brush>
  </inkml:definitions>
  <inkml:trace contextRef="#ctx0" brushRef="#br0">0 236 12928,'51'1'0,"-23"0"0,0-1 0,1-1 0,-1-2 0,52-11 0,-41 3 16,-1-1 0,0-2 0,-1-2 0,-1-2 0,0-1 0,-2-1 0,35-28 0,-67 47-16,0 0 0,0-1 0,-1 1 0,1-1 0,-1 1 0,1-1 0,-1 1 0,0-1 0,0 0 0,0 0 0,0 0 0,0 0 0,0 0 0,1-2 0,-2 3 0,0 0 0,0 0 0,0 0 0,0 0 0,0 0 0,0 0 0,0 0 0,-1 1 0,1-1 0,0 0 0,0 0 0,-1 0 0,1 0 0,-1 1 0,1-1 0,-1 0 0,1 0 0,-1 1 0,1-1 0,-1 0 0,0 1 0,1-1 0,-2 0 0,-1-1 0,0 0 0,-1 0 0,1 1 0,-1-1 0,0 1 0,0 0 0,1 0 0,-1 0 0,0 0 0,0 1 0,0-1 0,-4 1 0,-4 1 4,0 1 1,0 0 0,0 0 0,1 2 0,-1-1 0,1 1 0,0 1 0,0 0 0,0 1-1,1 0 1,-14 10 0,4-1 13,0 2 1,1 0-1,1 0 0,-22 29 0,24-25 28,1 0 1,1 2-1,1-1 1,1 2-1,1 0 1,-13 40-1,20-51-25,0 1 0,1 0 0,0 1 0,2-1 0,-1 0 0,2 1 0,0-1 0,0 1 0,1-1 0,1 1 0,1-1 0,0 0 0,7 19 0,-8-28-13,0 0 1,0 0 0,1 0 0,0-1-1,0 1 1,0-1 0,0 0 0,0 0-1,1 0 1,0 0 0,0-1 0,0 1-1,8 4 1,-6-6-199,-1 1 1,1-1-1,0 0 0,0 0 0,0-1 1,0 1-1,0-2 0,1 1 0,-1 0 1,0-1-1,8-1 0,24-2-7639</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8.920"/>
    </inkml:context>
    <inkml:brush xml:id="br0">
      <inkml:brushProperty name="width" value="0.1" units="cm"/>
      <inkml:brushProperty name="height" value="0.1" units="cm"/>
      <inkml:brushProperty name="color" value="#004F8B"/>
    </inkml:brush>
  </inkml:definitions>
  <inkml:trace contextRef="#ctx0" brushRef="#br0">257 225 11008,'13'-1'0,"5"0"0,0-1 0,28-6 0,-42 7 0,0 0 0,0-1 0,1 1 0,-1-1 0,-1 0 0,1 0 0,0 0 0,0 0 0,-1-1 0,1 0 0,-1 1 0,0-1 0,0-1 0,0 1 0,0 0 0,3-5 0,-3 3 0,-1 0 0,1 0 0,-1 0 0,-1 0 0,1-1 0,0 1 0,-1 0 0,0-1 0,-1 1 0,1-1 0,-1 1 0,0-1 0,0 1 0,-1-1 0,0 1 0,-1-8 0,0 9 0,1 0 0,-1 0 0,0 1 0,0-1 0,0 0 0,0 1 0,-1-1 0,0 1 0,1 0 0,-1 0 0,0 0 0,-1 0 0,1 0 0,0 1 0,-1-1 0,0 1 0,1 0 0,-1 0 0,0 1 0,0-1 0,-8-1 0,3 1 19,0 0 0,0 1 0,0 1 0,0-1 0,0 1 0,0 1 1,0 0-1,0 0 0,0 1 0,0 0 0,1 0 0,-1 1 0,1 0 1,-1 1-1,1 0 0,-9 5 0,-4 4 65,1 1 1,1 1-1,0 0 0,-30 33 0,41-39-36,1-1 0,0 2 0,0-1 0,1 1 0,1 0 0,-1 0 0,2 1 0,-1-1 0,1 1 0,1 0 0,0 0 0,1 1-1,0-1 1,-1 16 0,3-19-12,0 1-1,1 0 1,-1 0-1,2 0 1,-1-1-1,1 1 1,1 0-1,-1-1 1,2 0-1,-1 0 1,1 0-1,0 0 1,1 0 0,-1-1-1,2 1 1,-1-1-1,1-1 1,0 1-1,9 6 1,-3-3 26,1-2 0,0 0 0,1 0 0,-1-1 1,2-1-1,-1 0 0,1-1 0,26 6 0,-19-7-70,0-1 0,0 0 0,0-2 1,0 0-1,34-4 0,-45 1-274,0 1-1,1-2 1,-1 0 0,0 0 0,-1-1 0,1 0 0,-1-1 0,12-6 0,12-10-7163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19.749"/>
    </inkml:context>
    <inkml:brush xml:id="br0">
      <inkml:brushProperty name="width" value="0.1" units="cm"/>
      <inkml:brushProperty name="height" value="0.1" units="cm"/>
      <inkml:brushProperty name="color" value="#004F8B"/>
    </inkml:brush>
  </inkml:definitions>
  <inkml:trace contextRef="#ctx0" brushRef="#br0">0 28 12544,'32'0'2,"479"-21"124,-496 19-223,-9 1-211,-1 0 0,0 0 0,0 0 0,1 1 0,-1 0 0,0 0 1,11 2-1,-13 2-1314</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20.123"/>
    </inkml:context>
    <inkml:brush xml:id="br0">
      <inkml:brushProperty name="width" value="0.1" units="cm"/>
      <inkml:brushProperty name="height" value="0.1" units="cm"/>
      <inkml:brushProperty name="color" value="#004F8B"/>
    </inkml:brush>
  </inkml:definitions>
  <inkml:trace contextRef="#ctx0" brushRef="#br0">1 81 11776,'318'-56'517,"-216"43"-210,118 1-1,-159 16 210,3-1-3933</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22.747"/>
    </inkml:context>
    <inkml:brush xml:id="br0">
      <inkml:brushProperty name="width" value="0.1" units="cm"/>
      <inkml:brushProperty name="height" value="0.1" units="cm"/>
      <inkml:brushProperty name="color" value="#004F8B"/>
    </inkml:brush>
  </inkml:definitions>
  <inkml:trace contextRef="#ctx0" brushRef="#br0">101 225 7424,'23'2'119,"-1"0"1,36 8-1,-34-5 25,0-1-1,28 1 1,-17-4 211,69-8 0,-90 5-306,-1-1 0,0 0 0,0-1 0,0 0 1,0-1-1,-1-1 0,1 0 0,14-10 0,-24 14-27,1 0 0,-1-1-1,0 1 1,0-1 0,-1 0 0,1 0 0,0 0 0,-1 0-1,0 0 1,0-1 0,0 1 0,0-1 0,0 1-1,-1-1 1,1 0 0,-1 1 0,0-1 0,0 0-1,-1 0 1,1 0 0,-1 0 0,0 0 0,0 0-1,0 0 1,0 0 0,-1 0 0,0 1 0,0-1-1,0 0 1,0 0 0,0 0 0,-1 1 0,1-1-1,-1 1 1,0-1 0,0 1 0,-1 0 0,1 0 0,-1 0-1,1 0 1,-1 0 0,0 0 0,0 1 0,-7-5-1,-2 1 3,0 0-1,-1 1 1,1 0-1,-1 1 0,0 0 1,-1 2-1,-13-3 1,-4 2 138,-62 1 0,80 2-126,-1 2-1,1-1 0,-1 2 1,1 0-1,0 0 1,0 2-1,-20 8 0,15-3 20,1 0-1,1 0 0,0 2 1,-23 21-1,29-23-11,0 0 1,1 2-1,0-1 0,1 1 1,1 0-1,-1 1 1,2-1-1,0 1 0,0 1 1,1-1-1,1 1 0,0 0 1,1 0-1,1 0 1,0 1-1,1-1 0,0 1 1,1-1-1,1 0 0,0 1 1,5 19-1,-3-21-20,0 0-1,0 0 1,1-1-1,1 0 0,0 0 1,0 0-1,1 0 1,1-1-1,0 0 1,1 0-1,0-1 1,0 0-1,1 0 1,0-1-1,1-1 1,0 1-1,1-1 0,-1-1 1,1 0-1,1 0 1,-1-1-1,1-1 1,22 7-1,-5-5 25,1-1-1,1-1 0,-1-2 0,1-1 1,-1-1-1,42-5 0,-51 1-5,-1 0-1,0 0 0,0-2 1,-1-1-1,0 0 0,0-1 1,0-1-1,-1-1 1,0-1-1,25-17 0,-41 25-59,-1 1 0,1 0 0,-1 0 0,1-1 0,-1 1 0,1-1 1,-1 1-1,0-1 0,1 1 0,-1-1 0,0 0 0,0 0 0,0 0 0,-1 0 0,1 0 0,0 1 0,0-5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23.914"/>
    </inkml:context>
    <inkml:brush xml:id="br0">
      <inkml:brushProperty name="width" value="0.1" units="cm"/>
      <inkml:brushProperty name="height" value="0.1" units="cm"/>
      <inkml:brushProperty name="color" value="#004F8B"/>
    </inkml:brush>
  </inkml:definitions>
  <inkml:trace contextRef="#ctx0" brushRef="#br0">14 29 10368,'4'28'0,"-6"-29"0,-2-14 0,-5-25 0,6 67 0,12 56 101,26 115 1,-5-34-28,-25-136-6,-3-19-29,0 1 0,0 0 0,-1-1 0,-1 1 0,1 0 0,-3 10 0,10-77 212,-5 22-238,11-46 1,33-69-14,-38 128 0,1 0 0,0 0 0,2 1 0,21-28 0,-32 47 0,1 0 0,0-1 0,0 1 0,0 0 0,0 0 0,0 1 0,1-1 0,-1 0 0,5-2 0,-6 4 0,1-1 0,-1 1 0,0-1 0,1 1 0,-1 0 0,0 0 0,1 0 0,-1 0 0,0 0 0,1 0 0,-1 0 0,1 0 0,-1 0 0,0 0 0,3 1 0,-1 1 0,1 1 0,-1-1 0,1 0 0,-1 1 0,0-1 0,0 1 0,0 0 0,0 0 0,-1 0 0,1 1 0,-1-1 0,3 6 0,4 7 8,-1 0 1,0 1 0,-1-1-1,-1 2 1,-1-1 0,-1 1 0,3 20-1,-3-3 97,-1-1 0,-4 64 0,1-97-99,-3 31 230,-3-23-19,6-10-203,-1 1-1,1 0 1,-1 0-1,1-1 0,-1 1 1,1 0-1,-1-1 1,1 1-1,0-1 0,-1 1 1,1-1-1,-1 1 1,1-1-1,0 1 0,0-1 1,-1 1-1,1-1 1,0 1-1,0-1 0,-1 1 1,1-1-1,0 0 1,-3-7 19,1-1 1,0 1-1,1 0 0,0-1 1,0 1-1,1-1 1,0 1-1,0-1 1,1 1-1,0-1 1,0 1-1,4-13 1,4-7 27,0 0 0,17-33 0,-23 56-55,2-6 1,0 0 0,13-19 0,-16 28-7,0-1-1,0 1 1,0-1 0,1 1-1,-1 0 1,1 0 0,-1 0-1,1 0 1,0 0 0,0 1-1,0-1 1,0 1 0,0 0-1,0-1 1,5 0 0,-4 1 0,0 0 0,0 1 0,0-1 0,0 1 0,0 0 0,1 0 0,-1 0 0,0 0 0,0 1 0,0-1 0,0 1 0,0 0 0,0 1 0,-1-1 0,1 1 0,0-1 0,-1 1 0,1 0 0,-1 1 0,1-1 0,-1 0 0,0 1 0,0 0 0,0 0 0,2 3 0,1 4-8,0 0 0,-1 0 0,0 1 0,-1-1 1,0 1-1,-1 0 0,0 0 0,0 1 0,-1-1 1,0 13-1,-1 18-110,-4 61 0,-1-33-51,1-17-2327,0-30-4117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24.530"/>
    </inkml:context>
    <inkml:brush xml:id="br0">
      <inkml:brushProperty name="width" value="0.1" units="cm"/>
      <inkml:brushProperty name="height" value="0.1" units="cm"/>
      <inkml:brushProperty name="color" value="#004F8B"/>
    </inkml:brush>
  </inkml:definitions>
  <inkml:trace contextRef="#ctx0" brushRef="#br0">21 197 9856,'12'43'0,"-2"1"0,10 88 0,-18-117 0,4 64 62,-7 109 0,1 12 48,1-194-103,2 62 64,22 124 1,-22-190 57,-1-9-78,2-13 3,-4-40-40,-10-86-1,-19-63-18,23 169 5,-43-354 0,46 365 0,-7-125 0,10 133 0,0 17 9,0 0 0,0-1 0,0 1 0,0 0 0,1-1 1,0 1-1,0 0 0,0-1 0,0 1 0,1 0 0,-1 0 0,1 0 1,4-6-1,-4 8-4,0 0 1,0 0 0,0 1 0,1-1 0,-1 0 0,0 1-1,1 0 1,-1 0 0,1-1 0,0 1 0,-1 1-1,1-1 1,0 0 0,-1 1 0,1-1 0,0 1 0,0 0-1,0 0 1,-1 0 0,1 0 0,3 1 0,8 1-7,1 1 1,-1 1-1,0 0 1,0 1-1,-1 0 0,1 1 1,-1 0-1,0 1 1,17 13-1,12 11 15,48 45-1,-72-59 18,0 1 0,-2 0 1,0 1-1,-1 1 0,18 31 0,-28-41-26,0-1 0,0 1-1,-1 0 1,0 0-1,-1 1 1,0-1-1,0 1 1,-1-1 0,-1 1-1,0 0 1,0 0-1,-1 0 1,-1 0-1,-2 18 1,1-22 4,0-1 1,0 1-1,0-1 0,-1 0 1,0 0-1,-1 0 0,1 0 1,-1 0-1,0 0 0,-1-1 1,-8 9-1,5-7 11,-1-1 0,0 1 0,0-1 0,0-1 0,-1 0 0,-18 8 0,3-5-9,-1-1 1,-1-1-1,1-1 0,-1-1 1,-30 0-1,45-4-76,0 0 0,-1 0 0,1-1 0,-24-5 0,32 5-83,-1-1 1,0 1-1,1-1 1,-1 0-1,1 0 1,0-1-1,0 1 0,-1-1 1,2 0-1,-1 0 1,0-1-1,1 1 1,-1-1-1,-4-6 0,-12-19-5590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24.926"/>
    </inkml:context>
    <inkml:brush xml:id="br0">
      <inkml:brushProperty name="width" value="0.1" units="cm"/>
      <inkml:brushProperty name="height" value="0.1" units="cm"/>
      <inkml:brushProperty name="color" value="#004F8B"/>
    </inkml:brush>
  </inkml:definitions>
  <inkml:trace contextRef="#ctx0" brushRef="#br0">1 1 10880,'10'3'0,"7"0"0,16-2 0,13-1-128,-8 3 128,0-3-128,5 1 128,4 3-128,-9-1 0,-7-1-384,-4 1 0,-1-1-5888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1:21.269"/>
    </inkml:context>
    <inkml:brush xml:id="br0">
      <inkml:brushProperty name="width" value="0.1" units="cm"/>
      <inkml:brushProperty name="height" value="0.1" units="cm"/>
      <inkml:brushProperty name="color" value="#F6630D"/>
    </inkml:brush>
  </inkml:definitions>
  <inkml:trace contextRef="#ctx0" brushRef="#br0">379 1 3584,'10'14'128,"-1"2"0,0-1 0,8 23 0,-13-27-45,-1 1 1,0 0 0,-1-1-1,2 23 1,-4-30-68,0-1 1,0 1 0,0 0-1,-1-1 1,1 1 0,-1-1-1,0 1 1,0 0 0,0-1-1,-1 0 1,1 1 0,-1-1-1,0 0 1,0 0 0,0 0-1,0 0 1,0 0 0,-1 0 0,1-1-1,-5 4 1,-6 3 13,-1-1 0,0 0 1,-1-1-1,0 0 0,0-1 1,0-1-1,-26 5 0,-119 14 220,115-19-230,14-1-617,1 1-2390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6:30.581"/>
    </inkml:context>
    <inkml:brush xml:id="br0">
      <inkml:brushProperty name="width" value="0.1" units="cm"/>
      <inkml:brushProperty name="height" value="0.1" units="cm"/>
      <inkml:brushProperty name="color" value="#004F8B"/>
    </inkml:brush>
  </inkml:definitions>
  <inkml:trace contextRef="#ctx0" brushRef="#br0">1 12 5504,'15'-3'0,"6"-1"0,-36 2 0,1-1-3712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25.411"/>
    </inkml:context>
    <inkml:brush xml:id="br0">
      <inkml:brushProperty name="width" value="0.1" units="cm"/>
      <inkml:brushProperty name="height" value="0.1" units="cm"/>
      <inkml:brushProperty name="color" value="#004F8B"/>
    </inkml:brush>
  </inkml:definitions>
  <inkml:trace contextRef="#ctx0" brushRef="#br0">0 0 13312,'205'6'0,"-157"-6"0,0 2 0,65 11 0,-110-12 0,1 0 0,-3-5 0,1-2-22,-1 2-106,0 4-106</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26.948"/>
    </inkml:context>
    <inkml:brush xml:id="br0">
      <inkml:brushProperty name="width" value="0.1" units="cm"/>
      <inkml:brushProperty name="height" value="0.1" units="cm"/>
      <inkml:brushProperty name="color" value="#004F8B"/>
    </inkml:brush>
  </inkml:definitions>
  <inkml:trace contextRef="#ctx0" brushRef="#br0">255 1140 5376,'3'-9'533,"69"-449"4054,-42 248-3997,-16 131 21,7-149 1,-21 223-555,0-1-1,0 1 1,-1 0 0,1 0-1,-1-1 1,0 1 0,-2-6-1,3 10-48,-1 1-1,1-1 1,0 0-1,-1 1 0,1-1 1,-1 1-1,1-1 1,-1 1-1,1-1 1,-1 1-1,1-1 0,-1 1 1,1 0-1,-1-1 1,1 1-1,-1 0 0,0-1 1,1 1-1,-1 0 1,0 0-1,1 0 1,-2-1-1,0 2 1,0-1 1,0 0-1,0 0 1,0 1-1,0-1 1,0 1-1,0 0 1,0-1-1,1 1 0,-1 0 1,-3 2-1,-17 12 24,-1 1 0,2 1 0,-38 39-1,-49 69 138,68-76-187,-35 51 146,74-96-128,8-8 0,9-12 0,125-208 128,-112 178-128,2 1 0,40-43 0,-43 54 0,-26 32 0,0-1 0,0 0 0,0 1 0,1-1 0,0 1 0,-1 0 0,1 0 0,0 0 0,0 0 0,0 0 0,0 0 0,0 1 0,7-2 0,-8 2 0,1 1 0,0 0 0,0 0 0,-1 1 0,1-1 0,0 0 0,0 1 0,-1 0 0,1-1 0,-1 1 0,1 0 0,-1 1 0,1-1 0,-1 0 0,1 1 0,-1-1 0,4 4 0,73 64 0,-2 0 0,-54-52-1,-1 1-924,0-2 1,36 20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27.970"/>
    </inkml:context>
    <inkml:brush xml:id="br0">
      <inkml:brushProperty name="width" value="0.1" units="cm"/>
      <inkml:brushProperty name="height" value="0.1" units="cm"/>
      <inkml:brushProperty name="color" value="#004F8B"/>
    </inkml:brush>
  </inkml:definitions>
  <inkml:trace contextRef="#ctx0" brushRef="#br0">4727 1476 8064,'-226'-61'246,"-69"-20"681,-241-63 7,-82-25-97,452 116-676,-294-86 446,-735-114 33,309 41-256,879 210-384,-157-49 0,137 41 0,0-1 0,2-1 0,-47-30 0,70 42 3,1-1 0,-1 0 0,1 0 0,0 0 1,-1 1-1,1-1 0,0-1 0,0 1 0,0 0 1,0 0-1,0 0 0,0 0 0,0-1 0,0 1 1,0-1-1,1 1 0,-1 0 0,0-1 0,1 1 0,-1-1 1,1 0-1,0 1 0,0-1 0,-1 1 0,1-1 1,0 1-1,0-1 0,0 0 0,1 1 0,0-4 1,1 0 12,1 1 1,0-1 0,0 1-1,0 0 1,1 0 0,-1 0 0,8-6-1,-10 9-14,21-20 1,0 1 0,1 1-1,1 2 1,0 0 0,2 1-1,0 2 1,32-14 0,-58 28-3,0 1 0,0-1 0,0 0 0,0 0 0,0 0 0,0 0 0,0 0 0,-1 1 0,1-1 0,0 0 0,0 0 0,0 0 0,0 0 0,0 0 0,0 1 0,0-1 0,0 0 0,0 0 0,0 0 0,1 0 0,-1 0 0,0 1 0,0-1 0,0 0 0,0 0 0,0 0 0,0 0 0,0 0 0,0 0 0,0 1 0,0-1 0,0 0 0,1 0 0,-1 0 0,0 0 0,0 0 0,0 0 0,0 0 0,0 0 0,0 0 0,1 1 0,-1-1 0,0 0 0,0 0 0,0 0 0,0 0 0,0 0 0,1 0 0,-1 0 0,0 0 0,0 0 0,0 0 0,0 0 0,0 0 0,1 0 0,-1 0 0,0 0 0,0 0 0,0-1 0,0 1 0,0 0 0,1 0 0,-1 0 0,-5 9 0,-64 67 31,41-48 7,-27 37-1,50-58-16,1 0-1,0 1 1,0 0 0,0 0-1,1 0 1,0 0-1,1 0 1,-3 14-1,4-16 4,0 0-1,1 0 0,-1 1 1,1-1-1,1 0 0,-1 0 1,1 0-1,0 0 0,1 0 1,-1-1-1,1 1 1,0 0-1,4 6 0,2 1 11,1-1 0,0 0 0,1-1-1,0 0 1,1-1 0,1 0 0,-1 0-1,1-1 1,1-1 0,0 0 0,22 10 0,-23-12 182,-10-6-463,1 1 0,-1 0 0,0 0 1,1 1-1,-1-1 0,0 0 0,0 1 0,2 1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29.827"/>
    </inkml:context>
    <inkml:brush xml:id="br0">
      <inkml:brushProperty name="width" value="0.1" units="cm"/>
      <inkml:brushProperty name="height" value="0.1" units="cm"/>
      <inkml:brushProperty name="color" value="#004F8B"/>
    </inkml:brush>
  </inkml:definitions>
  <inkml:trace contextRef="#ctx0" brushRef="#br0">0 106 9216,'26'-39'416,"12"-22"469,-38 61-870,0-1-1,0 1 1,1 0 0,-1-1 0,0 1-1,0 0 1,1-1 0,-1 1 0,1 0-1,-1 0 1,0-1 0,1 1-1,-1 0 1,0 0 0,1 0 0,-1 0-1,1-1 1,-1 1 0,0 0 0,1 0-1,-1 0 1,1 0 0,-1 0-1,1 0 1,-1 0 0,1 0 0,-1 0-1,0 0 1,1 0 0,-1 0-1,1 1 1,-1-1 0,0 0 0,1 0-1,-1 0 1,1 0 0,-1 1 0,0-1-1,1 0 1,-1 1 0,0-1-1,1 0 1,-1 0 0,0 1 0,1-1-1,-1 1 1,0-1 0,0 1 0,16 18 244,36 64 136,-28-42-206,1-1 0,3-1 1,62 68-1,-88-105-192,0 1 1,1-1-1,-1 0 0,1 0 0,-1 0 0,1 0 0,0-1 0,-1 1 0,5 1 1,-5-3-138,0 0 1,-1 0-1,1 0 1,0 0-1,0 0 1,-1-1 0,1 1-1,0 0 1,-1-1-1,1 1 1,-1-1-1,1 0 1,0 0-1,-1 1 1,1-1 0,-1 0-1,3-2 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0.180"/>
    </inkml:context>
    <inkml:brush xml:id="br0">
      <inkml:brushProperty name="width" value="0.1" units="cm"/>
      <inkml:brushProperty name="height" value="0.1" units="cm"/>
      <inkml:brushProperty name="color" value="#004F8B"/>
    </inkml:brush>
  </inkml:definitions>
  <inkml:trace contextRef="#ctx0" brushRef="#br0">117 1 11392,'3'5'0,"0"0"1,0 0 0,0 1-1,-1-1 1,0 1 0,0 0-1,-1-1 1,1 1 0,-1 0-1,0 0 1,-1 0 0,1 0-1,-1 0 1,-1 0 0,1 0-1,-3 10 1,-2 9 53,-1-1 1,-17 40-1,12-34 28,9-25-66,-13 40 424,-40 78 0,35-77-1934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1.361"/>
    </inkml:context>
    <inkml:brush xml:id="br0">
      <inkml:brushProperty name="width" value="0.1" units="cm"/>
      <inkml:brushProperty name="height" value="0.1" units="cm"/>
      <inkml:brushProperty name="color" value="#004F8B"/>
    </inkml:brush>
  </inkml:definitions>
  <inkml:trace contextRef="#ctx0" brushRef="#br0">28 1 4992,'-10'17'17,"9"-14"-5,0 0 1,-1 0-1,0-1 0,1 1 1,-1-1-1,0 1 0,0-1 1,-3 2-1,22-31 3081,-7 32-2453,-8-2-592,0-1 0,-1 1-1,1 0 1,-1-1 0,0 1 0,0 0 0,0 0 0,0 0-1,0 0 1,-1 0 0,1 0 0,-1 6 0,-2 40 309,1-31-227,0 28 254,1 0 0,3-1 0,2 1 0,16 65 0,-21-111-378,0 0-1,0 0 1,0 0 0,0 0-1,1 0 1,-1 0-1,0 0 1,0 0-1,0 0 1,0 0 0,0 0-1,0 0 1,0 0-1,0 0 1,0 0-1,0 0 1,0 0 0,1 0-1,-1 0 1,0 0-1,0 0 1,0 0-1,0 0 1,0 0 0,0 0-1,0 0 1,0 0-1,0 0 1,0 0-1,0 0 1,1 0 0,-1 0-1,0 0 1,0 0-1,0 0 1,0 0-1,0 0 1,0 0 0,0 0-1,0 0 1,0 0-1,0 1 1,0-1-1,0 0 1,0 0-1,0 0 1,0 0 0,0 0-1,0 0 1,0 0-1,0 0 1,0 0-1,1 0 1,-1 0 0,0 0-1,0 1 1,0-1-1,0 0 1,-1 0-1,1 0 1,0 0 0,0 0-1,0 0 1,0 0-1,0 0 1,0 0-1,0 1 1,4-11 175,1-16 27,3-63 240,-5-133 0,-4 214-405,1 1 0,0-1-1,0 0 1,1 0 0,3-13-1,-4 21-41,0-1-1,0 1 1,0 0-1,0 0 1,0-1-1,0 1 1,0 0-1,0 0 0,0-1 1,0 1-1,0 0 1,0 0-1,0-1 1,1 1-1,-1 0 1,0 0-1,0-1 1,0 1-1,0 0 1,0 0-1,1 0 1,-1-1-1,0 1 0,0 0 1,0 0-1,1 0 1,-1 0-1,0 0 1,0-1-1,1 1 1,-1 0-1,0 0 1,0 0-1,1 0 1,-1 0-1,0 0 1,0 0-1,1 0 0,-1 0 1,0 0-1,0 0 1,1 0-1,-1 0 1,0 0-1,0 0 1,1 0-1,-1 0 1,0 0-1,0 0 1,1 1-1,-1-1 1,0 0-1,0 0 0,1 0 1,-1 0-1,0 1 1,9 9-6,-9-10 5,17 23 0,-1 1 0,-1 1 0,22 49 0,-4-124 0,-27 44-284,0 1 0,1-1 0,-1 1 1,1 1-1,0-1 0,1 1 1,-1 1-1,1-1 0,11-3 0,5 1-6990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1.928"/>
    </inkml:context>
    <inkml:brush xml:id="br0">
      <inkml:brushProperty name="width" value="0.1" units="cm"/>
      <inkml:brushProperty name="height" value="0.1" units="cm"/>
      <inkml:brushProperty name="color" value="#004F8B"/>
    </inkml:brush>
  </inkml:definitions>
  <inkml:trace contextRef="#ctx0" brushRef="#br0">55 114 8576,'0'0'128,"8"7"128,-1-3-182,1-1 0,-1 0 0,1 0 0,-1 0 0,1-1 0,0-1 0,0 1 0,0-1 0,0 0 0,0-1 0,0 0 0,0 0 0,0-1 0,0 0 0,0 0 0,10-4 0,-6 1 18,0-1-1,-1 0 1,0 0-1,0-1 1,10-8-1,-18 12-65,0 0 1,0 0-1,-1 0 0,1-1 0,0 1 1,-1-1-1,0 0 0,0 1 0,0-1 0,0 0 1,0 0-1,-1-1 0,1 1 0,-1 0 1,0-1-1,0 1 0,0 0 0,0-1 0,0 1 1,-1-1-1,0 1 0,0-6 0,0 8-19,0 0 0,0 0 0,0 0 0,-1 0 0,1 0 0,0 0 0,-1 0 0,1 0 0,0 0-1,-1 1 1,1-1 0,-1 0 0,0 0 0,1 0 0,-1 1 0,0-1 0,1 0 0,-1 1 0,0-1 0,0 1 0,0-1-1,-1 0 1,0 0 11,0 0 0,-1 0-1,1 1 1,-1-1 0,1 1 0,-1-1-1,1 1 1,-5 0 0,-4 1 35,0 0 1,1 1 0,-13 4 0,8-2 1,0 1-1,-1 1 1,2 1 0,-1 0 0,1 1 0,0 0 0,1 2 0,0-1 0,-22 21-1,29-24-19,0 0 0,1 0 0,0 1 0,0-1 0,0 1-1,0 0 1,1 1 0,1-1 0,-1 1 0,1-1-1,0 1 1,1 0 0,0 0 0,0 0 0,1 0 0,0 1-1,0-1 1,1 0 0,0 1 0,2 14 0,0-17-18,0 1 0,0-1 0,1 0 0,0 0 0,0 0 1,0-1-1,1 1 0,0-1 0,0 1 0,0-1 1,1-1-1,0 1 0,0-1 0,0 1 0,0-1 0,1-1 1,-1 1-1,1-1 0,0 0 0,0 0 0,8 2 0,0 0-61,0-1 0,1 0-1,0-1 1,-1 0 0,1-1-1,0-1 1,0 0 0,22-3-1,-24 0-290,0 0 0,-1-1 0,17-6 0,-24 7-181,33-11-7078</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2.313"/>
    </inkml:context>
    <inkml:brush xml:id="br0">
      <inkml:brushProperty name="width" value="0.1" units="cm"/>
      <inkml:brushProperty name="height" value="0.1" units="cm"/>
      <inkml:brushProperty name="color" value="#004F8B"/>
    </inkml:brush>
  </inkml:definitions>
  <inkml:trace contextRef="#ctx0" brushRef="#br0">230 0 11776,'-1'27'-128,"1"-27"118,-1-1-1,0 0 1,1 0 0,-1 1 0,0-1 0,1 0 0,-1 1 0,0-1 0,0 0 0,1 1-1,-1-1 1,0 1 0,0-1 0,0 1 0,0 0 0,0-1 0,0 1 0,0 0 0,0 0-1,0 0 1,0 0 0,1 0 0,-3 0 0,-29-2-3,24 3 16,0 1 0,0-1 1,0 1-1,1 0 0,-1 1 1,1 0-1,0 0 0,0 1 1,0 0-1,0 0 0,1 1 1,-1-1-1,1 1 0,0 1 1,1-1-1,-1 1 0,1 0 1,0 0-1,1 1 0,-1-1 1,-3 9-1,3-4 38,0-1-1,1 1 0,0 0 1,1 0-1,0 0 1,1 1-1,0-1 1,1 1-1,0-1 1,1 1-1,0-1 1,1 1-1,4 22 1,3 2-361,2-1 0,2 0 0,1 0 0,26 49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2.680"/>
    </inkml:context>
    <inkml:brush xml:id="br0">
      <inkml:brushProperty name="width" value="0.1" units="cm"/>
      <inkml:brushProperty name="height" value="0.1" units="cm"/>
      <inkml:brushProperty name="color" value="#004F8B"/>
    </inkml:brush>
  </inkml:definitions>
  <inkml:trace contextRef="#ctx0" brushRef="#br0">1 51 14336,'20'10'0,"11"4"0,-9-18 0,-1-9 0,6 2 0,4-2 0,7 4 0,4 3-256,2 2 128,0 1-896,1 0 128,0-1 256,0 2 0,0 0-6784</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3.038"/>
    </inkml:context>
    <inkml:brush xml:id="br0">
      <inkml:brushProperty name="width" value="0.1" units="cm"/>
      <inkml:brushProperty name="height" value="0.1" units="cm"/>
      <inkml:brushProperty name="color" value="#004F8B"/>
    </inkml:brush>
  </inkml:definitions>
  <inkml:trace contextRef="#ctx0" brushRef="#br0">1 3 8576,'3'6'-3,"-1"-3"14,0 1 1,-1-1 0,0 0 0,1 1 0,-1-1 0,0 0 0,0 1 0,-1-1 0,1 1 0,-1 3 0,3 22 203,2-1 0,0 0 1,2 0-1,19 49 0,-11-36 245,-9-57 30,7-69-149,-10 61-293,1 0 0,0 1 1,16-46-1,-19 66-67,0 1 1,0 0 0,0-1-1,1 1 1,-1 0 0,1 0 0,0 0-1,-1 0 1,1 0 0,0 0-1,0 1 1,0-1 0,0 0-1,0 1 1,1 0 0,-1-1-1,0 1 1,1 0 0,-1 0 0,6-1-1,-3 1-222,0 1 0,0-1 0,1 1 0,-1 0 0,0 0 0,1 1 0,-1 0 0,0 0 0,7 2 0,12 4-5284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6:30.923"/>
    </inkml:context>
    <inkml:brush xml:id="br0">
      <inkml:brushProperty name="width" value="0.1" units="cm"/>
      <inkml:brushProperty name="height" value="0.1" units="cm"/>
      <inkml:brushProperty name="color" value="#004F8B"/>
    </inkml:brush>
  </inkml:definitions>
  <inkml:trace contextRef="#ctx0" brushRef="#br0">2494 0 6016,'-23'0'0,"0"0"-4096</inkml:trace>
  <inkml:trace contextRef="#ctx0" brushRef="#br0" timeOffset="1">2198 9 4224,'-18'0'0,"-1"0"-2688</inkml:trace>
  <inkml:trace contextRef="#ctx0" brushRef="#br0" timeOffset="2">1652 49 4224,'-29'0'0,"1"0"-2688</inkml:trace>
  <inkml:trace contextRef="#ctx0" brushRef="#br0" timeOffset="3">618 157 3968,'-19'1'0,"1"2"-2560</inkml:trace>
  <inkml:trace contextRef="#ctx0" brushRef="#br0" timeOffset="4">38 158 5120,'-18'5'0,"-1"0"-3456</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3.410"/>
    </inkml:context>
    <inkml:brush xml:id="br0">
      <inkml:brushProperty name="width" value="0.1" units="cm"/>
      <inkml:brushProperty name="height" value="0.1" units="cm"/>
      <inkml:brushProperty name="color" value="#004F8B"/>
    </inkml:brush>
  </inkml:definitions>
  <inkml:trace contextRef="#ctx0" brushRef="#br0">1 107 9472,'54'-15'-97,"-21"7"-63,0-2 0,-1 0 0,0-3 1,39-20-1,-58 23 161,-13 10-1,0-1 0,0 1 0,0 0 0,0 0 0,0 0-1,0 0 1,0 0 0,1-1 0,-1 1 0,0 0 0,0 0 0,0 0 0,0 0 0,0 0 0,0-1 0,0 1 0,0 0 0,0 0 0,0 0 0,0 0 0,0 0-1,0-1 1,0 1 0,0 0 0,-1 0 0,1 0 0,0 0 0,0 0 0,0-1 0,0 1 0,0 0 0,0 0 0,0 0 0,0 0 0,0 0 0,0 0-1,-1-1 1,1 1 0,0 0 0,0 0 0,0 0 0,0 0 0,-1 0 0,-1-1 2,0 1 0,0 0 0,0 0 0,0 0 0,0 0 0,0 0-1,0 0 1,-1 0 0,1 1 0,0-1 0,-2 1 0,-8 3 99,-1 0 1,1 1-1,0 0 0,1 1 0,-1 0 1,1 0-1,0 2 0,1-1 1,-1 1-1,2 1 0,-13 13 0,17-16-35,0-1 0,1 1 0,-1 1 0,1-1 0,1 0 0,-1 1 0,1 0 0,1 0 0,-1 0 0,1 0 0,0 1 0,0-1 0,1 0 0,0 1 0,1-1 0,0 1 0,0-1 0,0 1 0,1-1 0,0 1 0,2 7 0,-1-9-77,0 1 0,0-1 1,0 1-1,1-1 0,0 0 1,1 0-1,-1 0 0,1 0 1,0-1-1,1 1 0,-1-1 1,1 0-1,0 0 0,0-1 1,1 0-1,-1 0 0,1 0 1,0 0-1,0-1 0,0 0 1,0 0-1,1-1 0,-1 0 1,1 0-1,0 0 0,-1-1 1,1 0-1,0 0 0,8-1 1,59-7-2048,-58 5 1108,31-5-4042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3.824"/>
    </inkml:context>
    <inkml:brush xml:id="br0">
      <inkml:brushProperty name="width" value="0.1" units="cm"/>
      <inkml:brushProperty name="height" value="0.1" units="cm"/>
      <inkml:brushProperty name="color" value="#004F8B"/>
    </inkml:brush>
  </inkml:definitions>
  <inkml:trace contextRef="#ctx0" brushRef="#br0">57 116 9344,'-8'15'16,"2"-4"90,8-31 46,-2 19-149,1-7 125,3-37 707,-4 42-772,0 0-1,0 0 0,-1 1 0,1-1 0,-1 0 0,0 0 0,0 0 0,0 0 0,0 0 0,0 1 0,0-1 1,-3-2-1,4 4-60,0 1 1,0-1-1,0 1 1,-1 0 0,1-1-1,0 1 1,0 0-1,-1-1 1,1 1 0,0 0-1,-1 0 1,1-1-1,0 1 1,-1 0 0,1 0-1,0 0 1,-1-1-1,1 1 1,-1 0 0,1 0-1,0 0 1,-1 0-1,1 0 1,-1 0 0,1 0-1,0 0 1,-1 0-1,1 0 1,-1 0-1,1 0 1,0 0 0,-1 0-1,1 0 1,-1 0-1,1 0 1,-1 1 0,-9 14 125,-1 23 32,9-20-123,1 0 0,1 0 0,0 0 0,5 27 0,19 71 235,-16-83-239,-8-33-29,0 0 0,0-1 0,0 1 0,0 0 0,1 0-1,-1 0 1,0 0 0,0 0 0,0 0 0,0 0 0,0 0 0,0 0-1,0 0 1,0 0 0,0 0 0,0 0 0,0 0 0,0 0-1,0 0 1,0-1 0,0 1 0,1 0 0,-1 0 0,0 0 0,0 0-1,0 0 1,0 0 0,0 0 0,0 0 0,0 0 0,0 0 0,0 0-1,0 0 1,0 0 0,1 0 0,-1 0 0,0 0 0,0 0 0,0 1-1,0-1 1,0 0 0,0 0 0,0 0 0,0 0 0,0 0 0,0 0-1,0 0 1,0 0 0,0 0 0,0 0 0,0 0 0,1 0-1,-1 0 1,0 0 0,0 0 0,0 1 0,4-16 69,4-21 18,-4 5-88,2 1 0,1 0 0,2 1 0,1 0 1,1 0-1,25-45 0,-35 71-14,1 0 0,-1 0 0,1 0 0,0 0 0,0 1-1,0-1 1,0 1 0,1-1 0,-1 1 0,1 0 0,0 0 0,-1 0 0,1 0 0,5-2 0,-7 4 4,1 0 0,0-1-1,0 1 1,0 0 0,0 0-1,0 0 1,-1 0 0,1 1 0,0-1-1,0 0 1,0 1 0,0-1-1,-1 1 1,1 0 0,0-1-1,-1 1 1,1 0 0,0 0-1,-1 0 1,1 0 0,-1 0-1,1 1 1,-1-1 0,0 0 0,0 1-1,3 2 1,3 5 7,0 1 1,-1 0-1,0 0 0,-1 1 0,0-1 1,5 16-1,18 74-1016,-14-44-1853,-9-39-2613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4.209"/>
    </inkml:context>
    <inkml:brush xml:id="br0">
      <inkml:brushProperty name="width" value="0.1" units="cm"/>
      <inkml:brushProperty name="height" value="0.1" units="cm"/>
      <inkml:brushProperty name="color" value="#004F8B"/>
    </inkml:brush>
  </inkml:definitions>
  <inkml:trace contextRef="#ctx0" brushRef="#br0">156 1 11520,'-12'12'5,"-8"11"90,0 0-1,1 1 1,-24 41 0,37-53-39,0 0 1,0 0-1,1 1 1,1 0-1,0-1 0,1 1 1,0 1-1,1-1 1,1 0-1,0 19 1,1-27-42,0 0 0,1 1 0,0-1 0,0 0 1,0 1-1,1-1 0,-1 0 0,1 0 0,1 0 0,-1 0 0,1 0 1,0-1-1,0 1 0,0-1 0,0 0 0,1 1 0,0-2 0,0 1 1,0 0-1,0-1 0,0 0 0,1 0 0,0 0 0,-1 0 1,1-1-1,0 0 0,11 3 0,-2-1-17,1-1 0,0 0 1,0-1-1,0-1 0,0 0 0,0-1 1,0-1-1,20-3 0,-11 0-797,0-2 0,0 0 0,0-2 0,30-14 0,-12 3-4939</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09:34.741"/>
    </inkml:context>
    <inkml:brush xml:id="br0">
      <inkml:brushProperty name="width" value="0.1" units="cm"/>
      <inkml:brushProperty name="height" value="0.1" units="cm"/>
      <inkml:brushProperty name="color" value="#004F8B"/>
    </inkml:brush>
  </inkml:definitions>
  <inkml:trace contextRef="#ctx0" brushRef="#br0">1 140 11776,'19'4'23,"1"-1"1,0 0-1,-1-2 1,1 0 0,0-2-1,28-3 1,-20 0 25,1-2 1,-1 0-1,47-19 0,-65 21-21,0-1 1,-1 0-1,11-6 0,-18 9-26,0 1 0,0-1 0,1 1 0,-1-1 0,0 0 0,-1 0-1,1 0 1,0 0 0,0 0 0,-1 0 0,1 0 0,-1-1 0,0 1 0,0 0 0,0-1 0,0 1 0,0-1 0,0-3 0,-1 5-2,0-1 0,0 1 0,0-1 0,-1 1 0,1-1 0,-1 1 0,1 0 0,-1-1 0,0 1 0,1 0 0,-1-1 0,0 1 0,0 0 0,0 0 0,0 0 0,0-1 0,0 1 0,0 0 0,-1 1 0,1-1 0,0 0 0,0 0 0,-1 0 0,1 1 0,0-1 0,-1 1 0,1-1 0,-1 1 0,-2-1 0,-1 0 0,-1-1 0,1 1 0,-1 1 0,0-1 0,1 1 0,-12 0 0,-8 5 0,0 0 0,1 1 0,0 2 0,0 0 0,0 2 0,1 0 0,1 2 0,-32 21 0,50-31 6,0 1-1,0 0 1,1 0 0,-1 0 0,1 0 0,0 1 0,0-1 0,0 1 0,0 0 0,1 0 0,-1 0 0,1 0-1,0 0 1,0 1 0,1-1 0,-1 1 0,1-1 0,0 1 0,0-1 0,1 1 0,-1 0 0,1-1 0,0 1 0,0 0-1,2 8 1,0-6 6,0 0 0,0-1-1,1 1 1,-1-1-1,1 0 1,1 0 0,-1 0-1,1 0 1,0-1-1,0 1 1,1-1 0,0 0-1,0-1 1,0 1-1,0-1 1,1 0 0,6 4-1,6 2 3,1-2 0,0 0 0,0-1 0,0-1 1,28 5-1,103 11 49,-130-20-61,259 22-877,-251-23-981,-1-1-4757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25.799"/>
    </inkml:context>
    <inkml:brush xml:id="br0">
      <inkml:brushProperty name="width" value="0.1" units="cm"/>
      <inkml:brushProperty name="height" value="0.1" units="cm"/>
      <inkml:brushProperty name="color" value="#004F8B"/>
    </inkml:brush>
  </inkml:definitions>
  <inkml:trace contextRef="#ctx0" brushRef="#br0">177 23 8448,'0'1'12,"0"-1"0,-1 1 0,1-1 1,-1 1-1,1-1 0,0 1 0,-1-1 1,1 0-1,-1 1 0,0-1 0,1 0 1,-1 1-1,1-1 0,-1 0 0,1 0 1,-1 1-1,0-1 0,1 0 0,-1 0 1,0 0-1,1 0 0,-1 0 0,0 0 0,1 0 1,-1 0-1,1 0 0,-1 0 0,0 0 1,1 0-1,-1-1 0,0 1 0,1 0 1,-1 0-1,1-1 0,-1 1 0,1 0 1,-1-1-1,0 1 0,1-1 0,0 1 1,-1 0-1,1-1 0,-1 1 0,1-1 1,-1 1-1,1-1 0,0 0 0,-1 1 0,1-1 1,0 1-1,0-1 0,0 0 0,-1 1 1,1-1-1,0 1 0,0-1 0,0 0 1,0 1-1,0-1 0,0-1 0,0 2 10,0-1 0,0 1 0,-1 0-1,1-1 1,0 1 0,0-1 0,0 1 0,0 0-1,0-1 1,0 1 0,0-1 0,0 1-1,0 0 1,0-1 0,0 1 0,0 0-1,0-1 1,0 1 0,0-1 0,1 1 0,-1 0-1,0-1 1,0 1 0,0 0 0,1-1-1,-1 1 1,0 0 0,0-1 0,1 1-1,-1 0 1,0-1 0,0 1 0,1 0-1,11 8 389,9 22-130,139 275 637,-156-298-888,-1 0 0,0 0 0,0 0 0,0 0-1,2 10 1,-5-15-15,1 0 0,-1 0 0,0 1 0,0-1-1,0 0 1,0 0 0,0 1 0,-1-1 0,1 0-1,0 0 1,-1 0 0,0 1 0,0-1-1,1 0 1,-1 0 0,0 0 0,-1 0 0,1 0-1,0 0 1,0-1 0,-1 1 0,-2 2 0,-5 4 65,-2 0 0,1-1 1,-1 0-1,0-1 1,0 0-1,-16 5 1,-78 23 386,67-22-336,21-7-75,0 0 1,-1-2-1,1 1 0,-32 0 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26.156"/>
    </inkml:context>
    <inkml:brush xml:id="br0">
      <inkml:brushProperty name="width" value="0.1" units="cm"/>
      <inkml:brushProperty name="height" value="0.1" units="cm"/>
      <inkml:brushProperty name="color" value="#004F8B"/>
    </inkml:brush>
  </inkml:definitions>
  <inkml:trace contextRef="#ctx0" brushRef="#br0">1 1 11264,'2'6'0,"3"3"0,-1-3 0,2 1 128,3 3 0,1 1 0,4 9 0,6 4 0,-5-2 0,4 2 0,-4-3 128,0-2-256,-6-2 128,-1 1-256,-4-3 128,-1-3-256,-3 2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26.499"/>
    </inkml:context>
    <inkml:brush xml:id="br0">
      <inkml:brushProperty name="width" value="0.1" units="cm"/>
      <inkml:brushProperty name="height" value="0.1" units="cm"/>
      <inkml:brushProperty name="color" value="#004F8B"/>
    </inkml:brush>
  </inkml:definitions>
  <inkml:trace contextRef="#ctx0" brushRef="#br0">103 1 9984,'6'6'0,"7"3"0,-13 3 0,-6 2 0,-2 0 0,-2 0 0,0 3 128,0 3-128,-4 3 128,-5 4-256,6-4 128,1-6-512,2 1 128,0-1-6016</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26.853"/>
    </inkml:context>
    <inkml:brush xml:id="br0">
      <inkml:brushProperty name="width" value="0.1" units="cm"/>
      <inkml:brushProperty name="height" value="0.1" units="cm"/>
      <inkml:brushProperty name="color" value="#004F8B"/>
    </inkml:brush>
  </inkml:definitions>
  <inkml:trace contextRef="#ctx0" brushRef="#br0">1 0 8576,'0'10'0,"0"4"0,2-10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27.418"/>
    </inkml:context>
    <inkml:brush xml:id="br0">
      <inkml:brushProperty name="width" value="0.1" units="cm"/>
      <inkml:brushProperty name="height" value="0.1" units="cm"/>
      <inkml:brushProperty name="color" value="#004F8B"/>
    </inkml:brush>
  </inkml:definitions>
  <inkml:trace contextRef="#ctx0" brushRef="#br0">186 66 4096,'0'0'6,"1"0"0,-1 0 0,0 0 0,1 0 0,-1 0 0,0 0 1,1 0-1,-1 0 0,0-1 0,1 1 0,-1 0 0,0 0 0,1 0 0,-1 0 0,0-1 0,0 1 1,1 0-1,-1 0 0,0-1 0,0 1 0,1 0 0,-1 0 0,0-1 0,0 1 0,0 0 0,0-1 1,1 1-1,-1 0 0,0-1 0,0 1 0,0 0 0,0-1 0,0 1 0,0 0 0,0-1 1,0 1-1,0 0 0,0-1 0,0 0 0,-10-12 562,8 12-490,1 0 0,-1-1 0,1 0 0,0 1 0,0-1 0,-1 0 0,1 1 0,0-1 0,0-2 0,1 3-64,0 0-1,0 1 0,0-1 0,0 0 0,0 0 0,0 1 0,0-1 1,0 0-1,1 0 0,-1 1 0,0-1 0,0 0 0,1 1 1,-1-1-1,1 0 0,-1 1 0,1-1 0,-1 1 0,1-1 0,-1 1 1,1-1-1,-1 1 0,1-1 0,-1 1 0,1-1 0,0 1 1,-1 0-1,1-1 0,0 1 0,0 0 0,-1 0 0,2-1 0,2 0 26,1 0-1,-1 0 1,0 0-1,1 0 1,-1 1-1,1-1 1,-1 1-1,1 0 0,-1 1 1,1-1-1,-1 1 1,1 0-1,-1 0 1,0 0-1,1 1 0,-1-1 1,0 1-1,0 0 1,0 0-1,0 1 1,-1-1-1,6 5 0,-1-1 9,0 1-1,0 0 1,0 1-1,-1-1 0,0 1 1,-1 1-1,1-1 0,7 16 1,-13-21-25,1 1 1,0-1-1,-1 1 0,1 0 1,-1 0-1,0-1 1,-1 1-1,1 0 0,-1 0 1,1 0-1,-1 0 1,0 0-1,-1 5 0,0-6-2,0 0-1,0-1 0,0 1 0,-1 0 0,1 0 1,-1 0-1,0-1 0,1 1 0,-1-1 0,-1 1 1,1-1-1,0 0 0,0 0 0,-1 0 0,1 0 1,-6 3-1,-2 0 100,0 1 0,0-2 0,0 1 0,-1-2 0,-21 6 0,-55 3 901,62-10-660,1 2 1,-42 9 0,63-11-318,0-1-1,0 1 1,0-1 0,0 1 0,1 0 0,-1 0 0,0 0 0,1 0 0,-1 1 0,1-1 0,0 1-1,0-1 1,0 1 0,0 0 0,0 0 0,0 0 0,1 0 0,0 0 0,-1 0 0,1 0-1,0 0 1,1 1 0,-1-1 0,1 0 0,-1 1 0,1 3 0,0 3 68,0 1 0,0-1 1,1 0-1,0 0 0,1 0 0,0-1 0,6 18 1,59 112 842,-19-41-650,-46-94-560,0 1 0,0-1 0,-1 1 0,0 0 0,0-1 0,1 7 0,-1 9-8170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27.921"/>
    </inkml:context>
    <inkml:brush xml:id="br0">
      <inkml:brushProperty name="width" value="0.1" units="cm"/>
      <inkml:brushProperty name="height" value="0.1" units="cm"/>
      <inkml:brushProperty name="color" value="#004F8B"/>
    </inkml:brush>
  </inkml:definitions>
  <inkml:trace contextRef="#ctx0" brushRef="#br0">1 0 15104,'11'14'0,"12"9"0,-2 3 0,8 6 0,-4 1 128,1 2-128,-6-4 128,-2-1-128,2 0 0,0-1-896,-10-5 128,-8-4 128,-1-5 128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6:31.263"/>
    </inkml:context>
    <inkml:brush xml:id="br0">
      <inkml:brushProperty name="width" value="0.1" units="cm"/>
      <inkml:brushProperty name="height" value="0.1" units="cm"/>
      <inkml:brushProperty name="color" value="#004F8B"/>
    </inkml:brush>
  </inkml:definitions>
  <inkml:trace contextRef="#ctx0" brushRef="#br0">1677 82 4992,'-21'2'0,"-16"2"0,-2-1 0,-1 0-384,-5-3 0,0 0-2304</inkml:trace>
  <inkml:trace contextRef="#ctx0" brushRef="#br0" timeOffset="1">1166 63 4864,'-22'-2'0,"-14"-5"-128,-13 3 128,0-1-3072</inkml:trace>
  <inkml:trace contextRef="#ctx0" brushRef="#br0" timeOffset="2">673 42 7040,'-22'-4'0,"-15"-4"0,-6 4 128,1-1-5120</inkml:trace>
  <inkml:trace contextRef="#ctx0" brushRef="#br0" timeOffset="3">133 24 4992,'-20'-3'0,"-12"0"128,8-1 128,0-1-768,8 1 0,-1-1-2176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28.358"/>
    </inkml:context>
    <inkml:brush xml:id="br0">
      <inkml:brushProperty name="width" value="0.1" units="cm"/>
      <inkml:brushProperty name="height" value="0.1" units="cm"/>
      <inkml:brushProperty name="color" value="#004F8B"/>
    </inkml:brush>
  </inkml:definitions>
  <inkml:trace contextRef="#ctx0" brushRef="#br0">122 1 12544,'52'65'0,"-45"-56"-1,1-1 1,0 0 0,0 0-1,1-1 1,0 0 0,0 0-1,20 9 1,17 12 24,-46-28-22,0 1 1,0-1-1,0 0 1,0 0-1,0 0 1,0 0-1,0 0 1,0 0-1,0 0 1,0 0-1,0 0 1,0 0-1,1 0 0,-1 0 1,0 1-1,0-1 1,0 0-1,0 0 1,0 0-1,0 0 1,0 0-1,0 0 1,0 0-1,0 0 1,0 0-1,0 1 0,0-1 1,0 0-1,0 0 1,0 0-1,0 0 1,0 0-1,0 0 1,0 0-1,0 0 1,0 1-1,-1-1 1,1 0-1,0 0 1,0 0-1,0 0 0,0 0 1,0 0-1,0 0 1,0 0-1,0 0 1,0 0-1,0 0 1,0 0-1,0 0 1,-1 1-1,1-1 1,0 0-1,0 0 0,0 0 1,0 0-1,0 0 1,0 0-1,0 0 1,-12 3 62,-12 1-22,-26 1-43,-63 9-483,93-10-1302,-33 10 0,19-2-3783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29.413"/>
    </inkml:context>
    <inkml:brush xml:id="br0">
      <inkml:brushProperty name="width" value="0.1" units="cm"/>
      <inkml:brushProperty name="height" value="0.1" units="cm"/>
      <inkml:brushProperty name="color" value="#004F8B"/>
    </inkml:brush>
  </inkml:definitions>
  <inkml:trace contextRef="#ctx0" brushRef="#br0">770 66 9472,'-1'0'2,"1"1"1,0 0-1,0 0 0,0 0 1,0 0-1,-1 0 1,1-1-1,0 1 1,1 0-1,-1 0 1,0 0-1,0 0 0,0 0 1,0-1-1,1 1 1,-1 0-1,0 0 1,1-1-1,-1 1 1,1 0-1,-1 0 0,1-1 1,0 2-1,15-19 89,-16 17-87,0 0-1,0 0 1,0 1 0,0-1-1,0 0 1,0 0-1,0 0 1,0 0 0,0 0-1,0 0 1,0 0 0,0 0-1,0 0 1,0 0 0,0 0-1,0 1 1,0-1-1,0 0 1,0 0 0,0 0-1,0 0 1,0 0 0,0 0-1,1 0 1,-1 0 0,0 0-1,0 0 1,0 0-1,0 0 1,0 0 0,0 0-1,0 0 1,0 0 0,0 1-1,0-1 1,0 0 0,0 0-1,0 0 1,1 0-1,-1 0 1,0 0 0,0 0-1,0 0 1,0 0 0,0 0-1,0 0 1,0 0 0,0 0-1,0 0 1,0 0-1,1-1 1,-1 1 0,0 0-1,0 0 1,0 0 0,0 0-1,0 0 1,0 0-1,0 0 1,0 0 0,0 0-1,0 0 1,0 0 0,0 0-1,0 0 1,0 0 0,1 0-1,-1 12 187,-4 14 120,3-23-301,0-1 0,0 0 0,0 0 1,0 0-1,0 0 0,0 0 1,0 0-1,0-1 0,-1 1 0,1 0 1,-1-1-1,0 1 0,1-1 0,-1 1 1,0-1-1,0 0 0,0 0 0,0 0 1,0 0-1,0 0 0,0 0 0,0 0 1,0-1-1,0 1 0,0-1 1,-1 0-1,1 1 0,0-1 0,0 0 1,-1 0-1,1 0 0,0-1 0,0 1 1,0-1-1,-1 1 0,1-1 0,-3-1 1,-1 0 12,1 0 0,-1-1 0,0 0 0,1 0 0,-1-1 1,1 1-1,0-1 0,0 0 0,1-1 0,-1 1 0,1-1 1,-4-6-1,3 4-22,0 0 0,1 0 0,0-1 0,-5-14 0,9 20 0,-2 4 0,1 0 0,0-1 0,-1 0 0,1 0 0,0 0 0,0 0 0,-1 0 0,1 0 0,-1 0 0,1 0 0,-1-1 0,1 1 0,-1 0 0,0-1 0,1 1 0,-1-1 0,0 0 0,1 0 0,-1 0 0,0 1 0,1-1 0,-4-1 0,-2 1 0,-3 3 0,0-1 0,1 1 0,-1 1 0,1 0 0,0 0 0,-9 6 0,-13 5 0,8-5 7,0-1 1,-1-1-1,1-1 1,-43 7-1,57-13-3,0 0 0,1-1 0,-1 1 0,0-2 0,1 1 0,-1-1 1,0 0-1,1-1 0,-1 0 0,1-1 0,-1 0 0,1 0 0,0 0 0,0-1 0,1 0 0,-14-10 0,20 12 2,-1 1 0,0-1 0,0 0 0,1 0 0,-1-1 0,1 1 0,0 0 0,0 0 0,-1-1 0,1 1 0,1-1 0,-1 1 0,0-1 0,1 1 0,-1-1 0,1 1 0,0-1 0,0 1 0,0-1 0,0 0 0,0 1 0,0-1 0,1 1 0,-1-1 0,2-3 0,-1 3-5,0 1-1,0 0 1,0 0-1,0-1 1,0 1-1,0 0 1,1 0-1,-1 0 1,1 0-1,-1 0 1,1 1-1,0-1 1,0 0 0,0 1-1,0-1 1,0 1-1,0 0 1,0 0-1,0 0 1,0 0-1,1 0 1,-1 0-1,0 0 1,1 1-1,-1-1 1,1 1-1,2 0 1,2 0 22,0 1 1,0 0-1,0 1 1,0 0-1,0 0 1,0 0-1,-1 1 0,1 0 1,-1 0-1,0 1 1,0 0-1,12 9 0,-11-7 24,1 1 0,-1 0 0,0 1 0,0-1-1,-1 1 1,0 1 0,0-1 0,7 16-1,-11-20-33,-1 0 1,1 0-1,-1 0 0,0 0 0,0 1 0,0-1 0,-1 0 0,1 1 0,-1-1 1,0 1-1,-1-1 0,1 0 0,-1 1 0,0-1 0,-1 5 0,0-3 7,-1 0 0,1-1-1,-1 1 1,-1-1-1,1 0 1,-1 0 0,0 0-1,0 0 1,-8 7-1,-1-2-5,0 0-1,0-1 0,-1-1 0,0 0 1,-1-1-1,0 0 0,-20 6 0,14-8-375,0 0-1,-1-2 0,1 0 1,-1-2-1,-29-1 0,20 0-6527</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29.852"/>
    </inkml:context>
    <inkml:brush xml:id="br0">
      <inkml:brushProperty name="width" value="0.1" units="cm"/>
      <inkml:brushProperty name="height" value="0.1" units="cm"/>
      <inkml:brushProperty name="color" value="#004F8B"/>
    </inkml:brush>
  </inkml:definitions>
  <inkml:trace contextRef="#ctx0" brushRef="#br0">313 0 10112,'-3'3'29,"0"-1"0,0 1 0,-1-1 0,1 0 0,-1 0 0,1-1 1,-5 2-1,5-2 11,0 0 1,0 1 0,0-1 0,0 1-1,0 0 1,0 0 0,0 0-1,1 0 1,-4 3 0,5-4-30,1 0 0,-1 1 0,1-1 0,0 0 0,-1 0 0,1 0 0,0 0 0,0 0 0,0 1 0,0-1 1,0 0-1,0 0 0,0 0 0,0 0 0,0 0 0,1 1 0,-1-1 0,0 0 0,1 0 0,-1 0 0,1 0 0,-1 0 0,2 1 1,19 32 142,-8-16-62,0 4 10,1-1 0,29 33 0,-29-39-57,0 2 1,-2-1-1,0 2 1,17 32-1,-29-48-35,1-1-1,0 1 1,-1 0-1,1-1 1,-1 1 0,1 0-1,-1-1 1,0 1 0,0 0-1,0-1 1,0 1-1,0 0 1,0 0 0,0-1-1,-1 1 1,1 0 0,0-1-1,-1 1 1,0 0-1,1-1 1,-2 3 0,0-2 1,0 0-1,0 0 1,0 0 0,0 0 0,0 0 0,0 0 0,0-1 0,-1 1 0,1-1 0,0 1 0,-1-1 0,-3 1 0,-2 1 27,-1-1-1,-1 1 1,1-2 0,0 1 0,0-1 0,-19-1 0,9-2 190,0 0 0,0-1 0,0-1 0,1-1 0,-1-1 0,1 0 0,0-1 0,1-1 0,-22-13 0,30 15-338,1 0 0,-1 0 0,1 0 0,0-1 0,1 0 0,0-1 0,0 0 0,0 0 1,1 0-1,0-1 0,1 0 0,0 0 0,0 0 0,1-1 0,0 1 0,1-1 0,0 0 1,-3-19-1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0.211"/>
    </inkml:context>
    <inkml:brush xml:id="br0">
      <inkml:brushProperty name="width" value="0.1" units="cm"/>
      <inkml:brushProperty name="height" value="0.1" units="cm"/>
      <inkml:brushProperty name="color" value="#004F8B"/>
    </inkml:brush>
  </inkml:definitions>
  <inkml:trace contextRef="#ctx0" brushRef="#br0">1 40 15488,'19'-5'0,"8"-2"0,9 0 0,8 0-128,0 1 0,1 2-896,-9 3 0,1-2-8192</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1.218"/>
    </inkml:context>
    <inkml:brush xml:id="br0">
      <inkml:brushProperty name="width" value="0.1" units="cm"/>
      <inkml:brushProperty name="height" value="0.1" units="cm"/>
      <inkml:brushProperty name="color" value="#004F8B"/>
    </inkml:brush>
  </inkml:definitions>
  <inkml:trace contextRef="#ctx0" brushRef="#br0">25 126 11904,'-7'-45'613,"6"31"-355,-2 0-1,1-1 0,-9-23 0,35 121 25,-8-25-265,-1-10 71,5 15 132,-3-1-1,15 106 1,-33-160 11,-3-23-265,-4-26-163,2-4 133,2-1 0,2 1 0,7-91 0,-4 129 41,-1 1 0,1-1 0,1 0 0,-1 1 0,1 0 0,5-11 1,-6 15 18,0 0 0,1 0 0,-1 1 0,0-1 0,1 0 1,0 1-1,-1 0 0,1-1 0,0 1 0,-1 0 0,1 0 0,0 0 1,0 0-1,0 0 0,0 0 0,0 0 0,0 1 0,1-1 1,-1 1-1,0-1 0,0 1 0,0 0 0,0 0 0,3 0 1,0 1 3,1 0 0,-1 0 0,0 0 0,0 1 0,0 0 0,0 0 0,0 0 0,-1 1 0,1-1 0,0 1 0,-1 0 0,0 0 0,0 1 0,0-1 0,0 1 0,-1 0 0,7 8 0,2 4 0,-1 0 0,0 1 0,11 25 0,-17-31-335,0 0 1,-1 1 0,0-1 0,-1 1 0,3 16-1,-2-3-7899</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1.627"/>
    </inkml:context>
    <inkml:brush xml:id="br0">
      <inkml:brushProperty name="width" value="0.1" units="cm"/>
      <inkml:brushProperty name="height" value="0.1" units="cm"/>
      <inkml:brushProperty name="color" value="#004F8B"/>
    </inkml:brush>
  </inkml:definitions>
  <inkml:trace contextRef="#ctx0" brushRef="#br0">1 139 12672,'32'-8'213,"-1"0"0,1-2 1,57-28-1,-88 38-215,0-1-1,0 1 1,1-1 0,-1 1 0,0-1 0,0 0-1,0 1 1,0-1 0,0 0 0,0 0 0,-1 0-1,1 0 1,0 0 0,0 0 0,-1 0-1,1 0 1,0 0 0,-1 0 0,1 0 0,-1-1-1,1 1 1,-1 0 0,0 0 0,0 0-1,1-1 1,-1 1 0,0 0 0,0 0 0,0-1-1,0 1 1,0 0 0,-1 0 0,1-1 0,0 1-1,-1 0 1,1 0 0,0 0 0,-1-1-1,0 1 1,1 0 0,-2-1 0,0-1-5,1 1 0,-2 0 0,1-1-1,0 1 1,0 0 0,-1 0 0,1 1 0,-1-1 0,1 0 0,-1 1 0,0 0 0,0-1 0,1 1 0,-1 0 0,0 0 0,-4 0 0,2 0 11,-1 1 0,1 0 1,0 0-1,-1 0 0,1 1 0,0 0 1,-1 0-1,1 0 0,0 0 1,0 1-1,0 0 0,0 0 1,0 0-1,0 1 0,1 0 1,-1 0-1,1 0 0,0 0 0,0 1 1,0-1-1,0 1 0,1 0 1,-1 0-1,1 1 0,0-1 1,0 1-1,1-1 0,-3 7 1,1-2 9,0 0 1,1 0 0,0 0 0,1 0 0,0 0 0,0 1 0,1-1-1,0 1 1,1-1 0,0 1 0,1-1 0,0 1 0,0-1 0,1 0-1,3 13 1,0-9-340,1-1 0,0 0-1,1 0 1,0 0 0,0-1-1,1 0 1,11 11 0,1-1-7035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2.257"/>
    </inkml:context>
    <inkml:brush xml:id="br0">
      <inkml:brushProperty name="width" value="0.1" units="cm"/>
      <inkml:brushProperty name="height" value="0.1" units="cm"/>
      <inkml:brushProperty name="color" value="#004F8B"/>
    </inkml:brush>
  </inkml:definitions>
  <inkml:trace contextRef="#ctx0" brushRef="#br0">10 73 13312,'2'46'-107,"-2"-46"105,0 0 0,0 0 0,0 0 1,0 0-1,0 0 0,0 0 0,0 0 0,0 0 1,0 0-1,-1 0 0,1 0 0,0 0 0,0 0 1,0 0-1,0 0 0,0 0 0,0 0 0,0 0 0,0 0 1,-1 0-1,1 0 0,0 0 0,0 0 0,0 0 1,0 0-1,0 0 0,0 0 0,0 0 0,0 0 1,0 0-1,-1 0 0,1 0 0,0 1 0,0-1 0,0 0 1,0 0-1,0 0 0,0 0 0,0 0 0,0 0 1,0 0-1,0 0 0,0 0 0,0 1 0,0-1 0,0 0 1,0 0-1,0 0 0,0 0 3,0 0 1,0 0-1,0 0 0,0-1 1,0 1-1,-1 0 0,1 0 0,0 0 1,0 0-1,0 0 0,0 0 1,0-1-1,0 1 0,0 0 1,0 0-1,0 0 0,0 0 0,0 0 1,0 0-1,-1 0 0,1 0 1,0 0-1,0 0 0,0 0 1,0-1-1,0 1 0,0 0 0,0 0 1,-1 0-1,1 0 0,0 0 1,0 0-1,0 0 0,0 0 1,0 0-1,0 0 0,-1 0 0,1 0 1,0 0-1,0 0 0,0 0 1,0 0-1,0 0 0,0 1 1,-1-1-1,1 0 0,0 0 0,0 0 1,0 0-1,0 0 0,0 0 1,-2 8 63,1 1 1,0-1 0,1 1-1,0-1 1,1 1 0,-1-1 0,5 17-1,-4-13-57,3 18 141,1 0 1,1 0-1,2-1 0,16 43 1,-23-70-145,-1 0 1,1 0 0,0 0-1,0 0 1,0 0 0,1 0 0,-1-1-1,0 1 1,1 0 0,-1-1 0,1 1-1,0-1 1,-1 0 0,1 1-1,0-1 1,0 0 0,0 0 0,0 0-1,0 0 1,0 0 0,0-1 0,0 1-1,0-1 1,0 1 0,0-1-1,3 0 1,-2 0 1,1 0 1,-1-1-1,0 0 0,0 0 0,0 0 1,0 0-1,0 0 0,0-1 0,0 0 0,0 1 1,0-1-1,-1 0 0,1 0 0,-1 0 0,0-1 1,5-4-1,10-15-108,-1-2-1,-1 0 1,-1-1 0,-1 0-1,-2-1 1,0 0 0,11-45-1,-21 71 88,-1 0-1,0 0 1,1 0-1,-1 0 1,1 0-1,-1 0 1,0 0-1,1 0 1,-1 0 0,1 0-1,-1 0 1,0 0-1,1 0 1,-1 1-1,0-1 1,1 0-1,-1 0 1,0 0-1,1 1 1,-1-1-1,0 0 1,1 0-1,-1 1 1,0-1 0,0 0-1,1 1 1,-1-1-1,0 0 1,0 1-1,0-1 1,1 0-1,-1 1 1,0 0-1,15 17-44,-12-14 13,93 109-109,-75-91 114,0-1 0,48 35 1,-67-54 70,1-1 0,-1 1 1,0-1-1,1 0 0,0 1 1,-1-1-1,1-1 0,-1 1 1,1 0-1,0-1 0,0 1 1,-1-1-1,1 0 0,0 0 1,3 0-1,-4 0-9,0-1 1,0 1 0,0-1-1,-1 0 1,1 0-1,0 1 1,-1-1-1,1 0 1,0 0-1,-1-1 1,1 1 0,-1 0-1,0 0 1,1-1-1,-1 1 1,0-1-1,0 1 1,0-1-1,0 0 1,0 1 0,0-1-1,-1 0 1,2-2-1,1-7 15,0-1-1,-1 0 0,0 0 1,-1 1-1,0-1 1,-1 0-1,0 0 0,-1 0 1,0 0-1,-6-22 1,0 6 53,-2-1 0,0 1 1,-18-34-1,-19-18-8366,38 68 4821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3.697"/>
    </inkml:context>
    <inkml:brush xml:id="br0">
      <inkml:brushProperty name="width" value="0.1" units="cm"/>
      <inkml:brushProperty name="height" value="0.1" units="cm"/>
      <inkml:brushProperty name="color" value="#004F8B"/>
    </inkml:brush>
  </inkml:definitions>
  <inkml:trace contextRef="#ctx0" brushRef="#br0">416 183 9472,'25'8'236,"37"19"1,12 3 186,-66-27-393,18 6 133,45 9 0,-64-16-134,-1-1 1,0 0-1,1-1 1,-1 0-1,0 0 0,1 0 1,-1-1-1,0 1 1,1-2-1,-1 1 0,0-1 1,0 0-1,8-3 1,-11 3-21,0 0 1,0-1-1,0 1 1,0-1 0,-1 1-1,1-1 1,-1 0 0,0 0-1,0 0 1,0 0-1,0 0 1,0 0 0,-1-1-1,1 1 1,-1 0-1,0-1 1,0 0 0,0 1-1,-1-1 1,1 1-1,-1-1 1,0 0 0,0 1-1,0-1 1,0 0 0,-1 1-1,0-1 1,-1-4-1,-1-5 22,0 1-1,-2-1 0,1 1 0,-2 1 1,1-1-1,-14-18 0,15 23-8,-1 0 1,0 1-1,0-1 0,-1 2 0,0-1 0,0 0 0,-14-8 1,18 12-19,-1 1 1,1 0-1,-1-1 1,0 1-1,1 0 1,-1 1-1,0-1 1,0 0-1,1 1 1,-1-1-1,0 1 1,0 0-1,0 0 0,0 0 1,1 1-1,-1-1 1,0 1-1,0-1 1,0 1-1,1 0 1,-1 0-1,0 0 1,1 0-1,-1 1 1,1-1-1,-4 3 1,2-1 7,0 1-1,0-1 1,0 1 0,0 0-1,1 0 1,-1 0-1,1 1 1,0-1 0,0 1-1,1-1 1,-1 1 0,1 0-1,0 0 1,1 0 0,-1 0-1,1 1 1,0-1-1,0 0 1,0 6 0,1 8-12,1 0 0,1 0 1,1 0-1,5 21 0,-4-24 0,-1 1 0,-1 0 0,0-1 1,-1 28-1,-1-44 2,0 1 1,0 0 0,0-1 0,0 1-1,0-1 1,-1 1 0,1 0 0,0-1 0,0 1-1,-1-1 1,1 1 0,0-1 0,0 1-1,-1-1 1,1 1 0,-1-1 0,1 1 0,0-1-1,-1 0 1,1 1 0,-1-1 0,1 0-1,-1 1 1,0-1 0,1 0 0,-1 0-1,0 1 1,-19-2 48,14 0-34,0-1 1,1 0 0,-1-1 0,1 1 0,-6-4-1,-8-9 40,1 0 0,0-2 0,1 0 0,0 0 0,2-2 0,0 0 0,1-1-1,-21-39 1,29 42-15,6 17-41,0 0 0,0 0 0,0 0 0,0 0 0,0 0 0,0-1 0,0 1 0,0 0 0,0 0 0,0 0 0,0 0 0,1 0 0,-1 0 0,0-1 0,0 1 0,0 0 0,0 0 0,0 0 0,0 0 0,0 0 0,0 0 0,0 0 0,1-1 0,-1 1 0,0 0 0,0 0 0,0 0 0,0 0 0,0 0 0,1 0 0,-1 0 0,0 0 1,0 0-1,0 0 0,0 0 0,0 0 0,1 0 0,-1 0 0,0 0 0,0 0 0,0 0 0,0 0 0,0 0 0,1 0 0,-1 0 0,0 0 0,0 0 0,3 2 5,0-1 1,-1 0-1,1 1 1,-1 0 0,1-1-1,-1 1 1,0 0-1,3 3 1,9 11-70,0 1 1,-1 1 0,-1 0 0,14 28 0,33 82-386,-57-124 439,5 12-95,-1 1 0,0-1 1,-1 1-1,-1 0 0,-1 0 0,2 28 1,-5-41 89,1 1 0,-1-1 1,-1 1-1,1-1 0,-1 0 0,0 1 1,0-1-1,0 0 0,0 1 0,-1-1 1,0 0-1,0 0 0,0 0 0,0 0 1,-1 0-1,1-1 0,-1 1 0,0-1 1,0 0-1,0 1 0,-1-1 0,1-1 1,-1 1-1,1 0 0,-1-1 0,0 0 1,0 0-1,0 0 0,0 0 0,-8 1 1,2-1 23,-1 0 1,1 0-1,0-1 1,-1-1-1,1 0 1,-1 0 0,1-1-1,0-1 1,-1 1-1,1-2 1,0 1-1,-16-8 1,4 1 85,1-1 1,1 0-1,0-2 0,-32-24 0,33 20-24,0 0 1,2-1-1,0 0 0,0-2 0,2 0 0,0-1 0,-12-23 1,15 22-624,2-1 0,0 0 1,1-1-1,-6-28 0,8 22-5827</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4.071"/>
    </inkml:context>
    <inkml:brush xml:id="br0">
      <inkml:brushProperty name="width" value="0.1" units="cm"/>
      <inkml:brushProperty name="height" value="0.1" units="cm"/>
      <inkml:brushProperty name="color" value="#004F8B"/>
    </inkml:brush>
  </inkml:definitions>
  <inkml:trace contextRef="#ctx0" brushRef="#br0">1 0 15104,'1'9'0,"2"2"0,4-7 0,3-2 0,-1-2 0,1-2-640,-5 2 0,1-1-384,-3 6 128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6.537"/>
    </inkml:context>
    <inkml:brush xml:id="br0">
      <inkml:brushProperty name="width" value="0.1" units="cm"/>
      <inkml:brushProperty name="height" value="0.1" units="cm"/>
      <inkml:brushProperty name="color" value="#004F8B"/>
    </inkml:brush>
  </inkml:definitions>
  <inkml:trace contextRef="#ctx0" brushRef="#br0">1091 116 4480,'-4'0'433,"-43"-11"2195,44 10-2514,0 0 0,0 0 0,0 0 0,0 0 0,0 0 0,0-1 0,1 1 0,-1-1 0,0 0 0,1 0 0,0 0 0,-1 0 0,1 0 0,0 0 0,-2-4 0,2 4-4,1-1-1,0 0 1,0 1-1,0-1 1,0 0-1,0 0 1,1 1 0,0-1-1,-1 0 1,1 0-1,0 0 1,0 0-1,0 1 1,1-1 0,-1 0-1,1 0 1,-1 0-1,1 1 1,0-1-1,0 0 1,3-4 768,8 1-568,-11 6-306,-1-1 0,0 1 0,1 0 0,-1-1 0,0 1 0,1 0 0,-1-1 1,1 1-1,-1 0 0,0 0 0,1-1 0,-1 1 0,1 0 0,-1 0 0,1 0 0,-1 0 0,1 0 1,-1 0-1,1-1 0,-1 1 0,1 0 0,-1 0 0,1 0 0,-1 1 0,1-1 0,-1 0 0,1 0 1,-1 0-1,0 0 0,1 0 0,-1 0 0,1 1 0,-1-1 0,1 0 0,-1 0 0,0 1 1,1-1-1,-1 0 0,1 1 0,-1-1 0,0 0 0,1 1 0,-1 0 0,3 2-3,0 1 0,-1-1-1,0 1 1,1-1-1,-1 1 1,-1 0 0,1 0-1,-1 0 1,1 0 0,-1 0-1,0 0 1,0 0-1,-1 1 1,0-1 0,1 0-1,-1 0 1,0 1 0,-1-1-1,1 0 1,-1 0-1,0 0 1,0 0 0,0 0-1,-1 0 1,1 0 0,-1 0-1,0 0 1,0 0-1,0-1 1,-1 1 0,1-1-1,-1 0 1,-5 5 0,-3 2 20,0-1 0,-1 0 1,0-1-1,-1 0 0,-20 9 1,42-18 10,-1 1 1,0-1 0,0 2 0,0-1 0,0 1 0,11 3-1,-2-2-5,-3 0-27,-1-1 0,0 0 0,1 2 0,16 4 0,-28-6 0,0 0 0,0-1 0,0 1 0,0 0 0,1 0 0,-1 0 0,0 0 0,0 1 0,-1-1 0,1 0 0,0 1 0,0-1 0,-1 1 0,1 0 0,-1 0 0,1-1 0,-1 1 0,0 0 0,0 0 0,0 0 0,0 0 0,0 1 0,0-1 0,0 0 0,-1 0 0,1 3 0,-1-4 0,0 1 0,0-1 0,-1 0 0,1 0 0,0 1 0,-1-1 0,1 0 0,-1 0 0,0 0 0,1 0 0,-1 0 0,0 1 0,0-1 0,1 0 0,-1-1 0,0 1 0,0 0 0,0 0 0,0 0 0,0-1 0,0 1 0,-1 0 0,1-1 0,0 1 0,0-1 0,0 1 0,0-1 0,-3 1 0,-40 7 0,15-7 0,0-1 0,-1-1 0,-37-6 0,-87-24 0,81 15 0,42 5-5,26 8 8,1 1 1,-1 1 0,0-1 0,0 1-1,1-1 1,-11 0 0,16 5 6,1-1-1,-1 0 1,0 1 0,0-1-1,0 1 1,0 0 0,0-1-1,-1 1 1,1 0 0,0 4 0,-1-4-10,-1 0 0,1-1 0,0 1 0,-1 0 0,0-1 0,1 1 0,-1-1 0,0 1 0,0-1 0,0 1 0,-1-1 0,1 0 0,-1 1 0,1-1 0,-4 3 0,1-1 0,0-1 0,0 1 0,-1-1 0,1 1 0,-1-2 0,0 1 0,-5 2 0,-7 2 0,0-1 0,-1-1 0,-25 4 0,9-3 88,0-2 0,0-1 0,-64-3 0,82-1-51,-1-1 1,1 0 0,0-1 0,0-1 0,0-1-1,1 0 1,-1-1 0,1-1 0,1 0 0,-18-12 0,25 14-3,0-1 1,1 0 0,0-1 0,0 0 0,0 0-1,1 0 1,0 0 0,1-1 0,0 0 0,0 0-1,0 0 1,1 0 0,0-1 0,1 1 0,-3-18 0,4 20-179,0 1 1,0-1 0,1 0 0,0 1 0,0-1 0,1 1 0,-1-1 0,1 0 0,0 1-1,1 0 1,-1-1 0,1 1 0,0 0 0,1-1 0,-1 1 0,1 1 0,0-1 0,0 0 0,0 1-1,1-1 1,0 1 0,0 0 0,0 0 0,0 1 0,0-1 0,6-3 0,8-3-7218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6:32.576"/>
    </inkml:context>
    <inkml:brush xml:id="br0">
      <inkml:brushProperty name="width" value="0.1" units="cm"/>
      <inkml:brushProperty name="height" value="0.1" units="cm"/>
      <inkml:brushProperty name="color" value="#004F8B"/>
    </inkml:brush>
  </inkml:definitions>
  <inkml:trace contextRef="#ctx0" brushRef="#br0">15 239 5504,'-15'3'-14,"15"-3"13,0 0 0,0 0 1,0 0-1,0 0 0,0 0 0,1 0 1,-1 0-1,0 0 0,0 0 0,0 0 1,0 0-1,0 0 0,0 0 0,0 0 1,0 1-1,0-1 0,0 0 0,0 0 1,0 0-1,0 0 0,0 0 0,0 0 1,0 0-1,0 0 0,0 0 0,0 0 1,0 0-1,0 0 0,0 0 0,0 0 1,0 0-1,0 0 0,0 0 0,0 0 1,0 0-1,0 0 0,0 0 0,0 1 1,0-1-1,0 0 0,0 0 0,0 0 1,26 0-63,-7-1 65,242-21 2753,-95 4-1691,776-40 830,-577 37-951,122-11-452,-378 22-449,530-35 172,-498 40-192,814-22 489,-314 23-404,-312 31-169,15-1-4,-169-25 292,0 0-3034,-154-1-4338</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6.885"/>
    </inkml:context>
    <inkml:brush xml:id="br0">
      <inkml:brushProperty name="width" value="0.1" units="cm"/>
      <inkml:brushProperty name="height" value="0.1" units="cm"/>
      <inkml:brushProperty name="color" value="#004F8B"/>
    </inkml:brush>
  </inkml:definitions>
  <inkml:trace contextRef="#ctx0" brushRef="#br0">0 0 11264,'7'4'0,"0"2"-256,19 0 0,12-2-3712,-10 0 0,0 0 3328</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7.243"/>
    </inkml:context>
    <inkml:brush xml:id="br0">
      <inkml:brushProperty name="width" value="0.1" units="cm"/>
      <inkml:brushProperty name="height" value="0.1" units="cm"/>
      <inkml:brushProperty name="color" value="#004F8B"/>
    </inkml:brush>
  </inkml:definitions>
  <inkml:trace contextRef="#ctx0" brushRef="#br0">1 0 9472,'20'4'0,"0"0"-6656</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7.771"/>
    </inkml:context>
    <inkml:brush xml:id="br0">
      <inkml:brushProperty name="width" value="0.1" units="cm"/>
      <inkml:brushProperty name="height" value="0.1" units="cm"/>
      <inkml:brushProperty name="color" value="#004F8B"/>
    </inkml:brush>
  </inkml:definitions>
  <inkml:trace contextRef="#ctx0" brushRef="#br0">0 0 14720,'8'11'0,"8"11"0,0 4 0,2 5 0,2 2 0,0 4 0,-4 3 0,-1 0 0,-5 2 0,-3-1-384,-4-7 128,-3-5-896,-7 1 128,-1-2-7168</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8.302"/>
    </inkml:context>
    <inkml:brush xml:id="br0">
      <inkml:brushProperty name="width" value="0.1" units="cm"/>
      <inkml:brushProperty name="height" value="0.1" units="cm"/>
      <inkml:brushProperty name="color" value="#004F8B"/>
    </inkml:brush>
  </inkml:definitions>
  <inkml:trace contextRef="#ctx0" brushRef="#br0">581 1 13952,'10'33'0,"-10"-33"0,0 0 0,0 1 0,0-1 0,0 0 0,0 0 0,0 1 0,0-1 0,1 0 0,-1 0 0,0 0 0,0 1 0,0-1 0,0 0 0,0 0 0,1 0 0,-1 1 0,0-1 0,0 0 0,0 0 0,0 0 0,1 0 0,-1 0 0,0 1 0,0-1 0,1 0 0,-1 0 0,0 0 0,0 0 0,1 0 0,-1 0 0,0 0 0,0 0 0,1 0 0,-1 0 0,0 0 0,0 0 0,1 0 0,-1 0 0,0 0 0,0 0 0,0 0 0,1 0 0,-1 0 0,0-1 0,9-7 0,-3 3 0,-5 6 0,1 0 0,-1 0 0,0 1 0,1-1 0,-1 0 0,0 1 0,0-1 0,0 1 0,0 0 0,0-1 0,-1 1 0,2 2 0,-1-2 0,12 24 26,-2 2 1,0 0 0,12 54-1,-22-74-4,0 0 0,0-1-1,-1 1 1,0 0 0,0 0 0,-1 0-1,0 0 1,-1 0 0,-3 13-1,4-19-19,0 1-1,0-1 0,0 1 0,0-1 0,0 1 1,-1-1-1,1 0 0,-1 0 0,1 0 1,-1 1-1,0-2 0,0 1 0,0 0 0,0 0 1,0-1-1,0 1 0,-1-1 0,1 1 0,-1-1 1,1 0-1,-1 0 0,1 0 0,-1 0 1,1-1-1,-1 1 0,0-1 0,1 0 0,-1 1 1,0-1-1,1 0 0,-5-1 0,-17-4-75,1-1 0,-1-1 0,2-1 0,-37-18 0,14 7-153,44 18 224,1 1 0,-1 0 0,1 0 1,-1 0-1,1 0 0,-1 0 0,1-1 0,-1 1 1,1 0-1,-1 0 0,1 0 0,-1 1 0,1-1 1,-1 0-1,0 0 0,1 0 0,-1 0 0,1 0 1,-1 1-1,1-1 0,0 0 0,-1 0 0,1 1 0,-1-1 1,1 0-1,-1 1 0,1-1 0,0 0 0,-1 1 1,1-1-1,0 1 0,-1-1 0,1 0 0,0 1 1,0-1-1,-1 1 0,1-1 0,0 1 0,0-1 0,0 1 1,0-1-1,-1 1 0,1-1 0,0 1 0,0 0 1,0-1-1,0 1 0,0 33-132,0-27 128,2 23 7,-2 0 0,-5 43 0,4-63 0,-1-1 0,0 1 0,-1-1 0,0 0 0,0 0 0,-1 0 0,0-1 0,-1 1 0,0-1 0,0 0 0,0 0 0,-8 7 0,1-3 8,-1 0 1,0-1 0,-1 0-1,0-1 1,0-1 0,-1 0-1,-21 8 1,8-6-576,0-1 1,0-1-1,-44 7 0,20-6-6963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9.137"/>
    </inkml:context>
    <inkml:brush xml:id="br0">
      <inkml:brushProperty name="width" value="0.1" units="cm"/>
      <inkml:brushProperty name="height" value="0.1" units="cm"/>
      <inkml:brushProperty name="color" value="#004F8B"/>
    </inkml:brush>
  </inkml:definitions>
  <inkml:trace contextRef="#ctx0" brushRef="#br0">1167 41 10496,'0'5'2,"1"-1"0,-1 1-1,1 0 1,-1 0 0,1-1 0,1 1 0,-1 0 0,1-1 0,0 0 0,4 8 0,-5-10 14,0 0-1,0 0 1,-1 1-1,1-1 1,0 0 0,-1 0-1,1 0 1,-1 1-1,0-1 1,0 0-1,0 1 1,0-1 0,0 0-1,0 1 1,0-1-1,-1 0 1,1 0-1,-1 1 1,-1 1 0,0-1 8,1 1 1,-2-1 0,1 0-1,0 0 1,-1 0 0,1 0-1,-1 0 1,0-1 0,0 1 0,-5 2-1,-4 3 121,-1-1-1,0-1 1,-1 0 0,0-1-1,-14 4 1,6-4-56,-1 0 1,1-1 0,-1-1 0,0-1-1,0-2 1,1 0 0,-1-1-1,-42-8 1,49 6-61,1-1 1,0 0-1,0-2 0,0 1 0,1-2 0,0 0 0,0-1 1,0 0-1,1-1 0,0 0 0,1-1 0,0-1 0,-17-19 1,27 27-25,0 1 0,0-1 0,0 0 0,0 0 0,0 0 1,0 0-1,1 0 0,-1 0 0,1 0 0,0-1 0,0 1 0,0 0 1,1-1-1,-1 1 0,1-4 0,0 5-3,1-1 0,-1 1 0,1 0 0,0 0 0,0 0-1,0 0 1,0 0 0,0 0 0,0 0 0,0 0 0,1 0 0,-1 1 0,1-1 0,-1 0 0,1 1-1,0-1 1,0 1 0,0 0 0,-1-1 0,1 1 0,0 0 0,1 0 0,1-1 0,4-1 9,0 1 1,0-1 0,0 1-1,1 1 1,-1-1-1,0 2 1,0-1 0,1 1-1,-1 0 1,16 3 0,-19-3-5,1 1 1,0 0-1,-1 1 1,1-1-1,-1 1 1,1 0-1,-1 1 1,0-1-1,0 1 1,0 0-1,0 0 1,-1 1-1,1-1 1,-1 1 0,0 0-1,5 6 1,-7-8-1,-1 0 0,0 0 0,0 0 0,0 0 0,0 0 0,-1 0 0,1 0 0,0 0 1,-1 0-1,1 0 0,-1 0 0,0 1 0,0-1 0,0 0 0,0 0 0,0 0 0,0 1 1,-1-1-1,1 0 0,-1 0 0,0 0 0,1 0 0,-1 0 0,0 0 0,0 0 0,0 0 1,0 0-1,-1 0 0,1-1 0,0 1 0,-1 0 0,1-1 0,-1 1 0,0-1 0,-1 2 1,-7 4 34,1-1 1,-1 1 0,0-2-1,0 1 1,-14 4 0,1-1-15,0-1 0,-1-2 1,0 0-1,0-2 1,0 0-1,-1-2 1,1 0-1,-37-4 1,1-4 56,1-2 0,-75-22 1,139 32-78,-1 1 0,1-1 0,-1 1 0,1 0 0,-1 0 0,0 1 0,5 5 0,29 34 56,-35-39-58,0 0 0,0 1 0,-1-1 1,0 1-1,0 0 0,0 0 0,0 0 1,-1 0-1,0 0 0,0 0 0,0 0 1,0 0-1,-1 1 0,0-1 0,-1 9 1,-1-6 10,0-1 0,0 1 0,0 0 0,-1-1 1,0 0-1,-1 1 0,1-1 0,-1-1 0,-8 11 1,1-4-42,-1 0 1,0 0 0,-1-1 0,0-1 0,-1 0 0,0-1 0,-1 0 0,-28 13 0,24-16-1464,0 0 1,-36 7 0,10-4-5127</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9.479"/>
    </inkml:context>
    <inkml:brush xml:id="br0">
      <inkml:brushProperty name="width" value="0.1" units="cm"/>
      <inkml:brushProperty name="height" value="0.1" units="cm"/>
      <inkml:brushProperty name="color" value="#004F8B"/>
    </inkml:brush>
  </inkml:definitions>
  <inkml:trace contextRef="#ctx0" brushRef="#br0">6 1 9216,'-6'6'0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39.837"/>
    </inkml:context>
    <inkml:brush xml:id="br0">
      <inkml:brushProperty name="width" value="0.1" units="cm"/>
      <inkml:brushProperty name="height" value="0.1" units="cm"/>
      <inkml:brushProperty name="color" value="#004F8B"/>
    </inkml:brush>
  </inkml:definitions>
  <inkml:trace contextRef="#ctx0" brushRef="#br0">1 59 16895,'17'-5'0,"13"-7"0,7 2 128,4 1-128,5 0 0,4 4 0,-2 1 0,2 2 0,-10-1 0,-5 3 0,-7 0 0,-3 0-639,-4 5-1,-3-1-256,-8 11 128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42.497"/>
    </inkml:context>
    <inkml:brush xml:id="br0">
      <inkml:brushProperty name="width" value="0.1" units="cm"/>
      <inkml:brushProperty name="height" value="0.1" units="cm"/>
      <inkml:brushProperty name="color" value="#004F8B"/>
    </inkml:brush>
  </inkml:definitions>
  <inkml:trace contextRef="#ctx0" brushRef="#br0">1532 17 9600,'-1'29'1493,"1"-46"-704,-1 7-502,2-8 677,3 17-564,3 11-237,-5-8-163,9 15 96,0 1 0,0 1 0,13 35 1,-22-50-81,-1 0 0,0 1 0,1-1 0,-1 0 0,-1 1 1,1-1-1,-1 1 0,1-1 0,-2 1 0,1-1 0,0 1 1,-1-1-1,0 1 0,0-1 0,0 1 0,0-1 1,-1 0-1,1 1 0,-1-1 0,0 0 0,-1 0 0,1-1 1,-1 1-1,-3 4 0,-1-2-22,-1 1 0,0-2 0,0 1 0,0-1 0,-1 0 1,1-1-1,-1 0 0,0 0 0,0-1 0,-1 0 0,1 0 0,-1-1 0,0-1 1,1 0-1,-1 0 0,0-1 0,0 0 0,1 0 0,-1-1 0,0-1 0,1 1 0,-1-2 1,1 1-1,-1-1 0,1-1 0,0 1 0,0-2 0,-13-8 0,19 11 55,1 0 0,-1-1-1,1 1 1,-1-1 0,1 0-1,0 0 1,0 0 0,1 0-1,-1 0 1,0 0 0,1 0 0,0-1-1,0 1 1,-1-5 0,0-4 408,0 1 0,1 0 1,1-14-1,1 30-346,-1-5-104,0 1 0,0 0 0,1 0 0,-1 0-1,0-1 1,0 1 0,0 0 0,0 0 0,0 0 0,0 0 0,0-1 0,0 1 0,-1 0 0,1 0 0,0 0 0,0-1-1,-1 1 1,1 0 0,0 0 0,-1 0 0,-3 5-31,0-1 1,0 0-1,0 0 0,-1-1 0,1 1 0,-1-1 1,0 0-1,-1 0 0,1 0 0,0-1 0,-1 0 1,0 0-1,-7 2 0,3-1-73,0-1 0,0 0 0,-1 0 0,1-1 0,-1 0 0,1-1 0,-15 0 0,15-2 55,0 0 1,1 0-1,-1-1 1,1-1-1,-1 1 1,1-2-1,0 1 1,0-1-1,0 0 0,1-1 1,0 0-1,-1 0 1,2-1-1,-1 0 1,1-1-1,0 1 1,0-1-1,-11-16 1,16 19 19,1 3-84,1 3 97,0-1 0,0 0 1,0 0-1,-1 0 1,1 1-1,0-1 1,-1 0-1,1 0 1,-1 0-1,1 0 1,-1 0-1,0 0 1,1 0-1,-2 1 1,-1 0 12,0 0 0,0 0 0,0-1 0,0 1 0,0-1 0,0 1 0,0-1 0,0 0 0,-1-1 0,1 1 0,0 0 0,-1-1 0,1 0 0,0 0 0,-7 0 0,-2-1 12,0 0 0,0-1 0,-14-4 0,-47-20-391,22 7 131,50 19 243,1 0 0,-1 0 0,0 0 1,0 0-1,0 1 0,1-1 0,-1 0 0,0 0 0,0 0 1,1 1-1,-1-1 0,0 0 0,0 1 0,1-1 0,-1 1 1,0-1-1,1 1 0,-1-1 0,1 1 0,-1-1 1,0 1-1,1-1 0,0 1 0,-1 0 0,1-1 0,-1 1 1,1 0-1,0 0 0,-1-1 0,1 2 0,-12 28 65,10-25-17,1 0-31,-1 0 0,0-1-1,0 1 1,-1-1 0,1 1-1,-1-1 1,0 0 0,0 0 0,-1 0-1,1-1 1,-1 1 0,0-1-1,0 0 1,0 0 0,0 0-1,0 0 1,-9 3 0,7-4 1,0 0-1,0 0 1,0-1 0,-1 0-1,1 0 1,0-1 0,-1 1 0,1-1-1,-1-1 1,1 1 0,0-1-1,0 0 1,-1-1 0,-5-1 0,2-1 43,-1 0 0,1 0 0,0-1 0,1 0 0,-1-1 0,1 0 0,0 0 0,1-1 1,-1 0-1,-11-14 0,19 20-56,0 0 0,0 0 0,1 0 1,-1 0-1,0 0 0,1 0 0,-1 0 0,1 0 1,0-1-1,-1 1 0,1 0 0,-1-2 1,1 2-3,1 1 0,-1 0 1,0-1-1,0 1 0,0 0 1,0 0-1,0-1 1,0 1-1,0 0 0,0 0 1,1-1-1,-1 1 1,0 0-1,0 0 0,0 0 1,1-1-1,-1 1 0,0 0 1,0 0-1,0 0 1,1 0-1,-1-1 0,0 1 1,0 0-1,1 0 0,-1 0 1,0 0-1,1 0 1,-1 0-1,0 0 0,0 0 1,1 0-1,2 0 6,-1 0 0,0 0 0,1 1-1,-1-1 1,0 1 0,1 0 0,-1 0 0,0-1-1,0 1 1,0 1 0,0-1 0,2 1 0,7 7-1,-1-1 0,0 1 0,-1 1 0,0 0 0,0 0 0,-1 1 0,-1 0 0,11 20 1,-8-11 4,-1 1 1,0 0 0,-2 0 0,7 30 0,-12-42-18,0 1 1,-1 0-1,0 0 1,-1 0-1,0 0 1,0 0-1,-1 0 1,0 0-1,-1-1 1,-3 12-1,3-16 8,0-1-1,0 1 0,0 0 0,0-1 1,-1 0-1,0 1 0,0-1 0,0 0 1,0-1-1,-1 1 0,0 0 0,1-1 0,-1 0 1,-1 0-1,1 0 0,0-1 0,-1 1 1,1-1-1,-1 0 0,1 0 0,-8 1 1,1-1 28,1 0 0,-1-1 0,1 0 0,-1-1 0,1 0 0,-1-1 0,0 0 0,1-1 0,0 0 1,-1 0-1,1-1 0,-16-7 0,5 1 93,1-1 0,0-1 0,1-1 0,-34-26-1,37 25-38,2 0-1,-1-1 0,2-1 1,0 0-1,0-1 0,-17-31 0,23 33-580,0 0 0,1 0 0,-6-24-1,8 24-1314,1-1 0,1 0 0,-1-29 0,3 3-3117</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42.835"/>
    </inkml:context>
    <inkml:brush xml:id="br0">
      <inkml:brushProperty name="width" value="0.1" units="cm"/>
      <inkml:brushProperty name="height" value="0.1" units="cm"/>
      <inkml:brushProperty name="color" value="#004F8B"/>
    </inkml:brush>
  </inkml:definitions>
  <inkml:trace contextRef="#ctx0" brushRef="#br0">0 1 18175,'0'6'0,"0"2"0,1-5 0,6 0 0,-1-3 0,0-3-128,2 3 0,-1-2-128,-1 2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0:43.237"/>
    </inkml:context>
    <inkml:brush xml:id="br0">
      <inkml:brushProperty name="width" value="0.1" units="cm"/>
      <inkml:brushProperty name="height" value="0.1" units="cm"/>
      <inkml:brushProperty name="color" value="#004F8B"/>
    </inkml:brush>
  </inkml:definitions>
  <inkml:trace contextRef="#ctx0" brushRef="#br0">1 0 4096,'0'0'0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26.760"/>
    </inkml:context>
    <inkml:brush xml:id="br0">
      <inkml:brushProperty name="width" value="0.1" units="cm"/>
      <inkml:brushProperty name="height" value="0.1" units="cm"/>
      <inkml:brushProperty name="color" value="#004F8B"/>
    </inkml:brush>
  </inkml:definitions>
  <inkml:trace contextRef="#ctx0" brushRef="#br0">1 27 7040,'0'0'533,"6"-2"-213,33-6 590,-1 2 0,74-4 1,5 9-767,111 2-32,-175 1-194,-12-1-197,45 8 0,-78-9-1193</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2:48.984"/>
    </inkml:context>
    <inkml:brush xml:id="br0">
      <inkml:brushProperty name="width" value="0.1" units="cm"/>
      <inkml:brushProperty name="height" value="0.1" units="cm"/>
      <inkml:brushProperty name="color" value="#004F8B"/>
    </inkml:brush>
  </inkml:definitions>
  <inkml:trace contextRef="#ctx0" brushRef="#br0">53 9 4736,'-18'-3'0,"-16"-3"-128,38 6 128</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2:49.321"/>
    </inkml:context>
    <inkml:brush xml:id="br0">
      <inkml:brushProperty name="width" value="0.1" units="cm"/>
      <inkml:brushProperty name="height" value="0.1" units="cm"/>
      <inkml:brushProperty name="color" value="#004F8B"/>
    </inkml:brush>
  </inkml:definitions>
  <inkml:trace contextRef="#ctx0" brushRef="#br0">373 3 4736,'21'0'0,"18"-3"384,-11 3 0,2 0-384,-2 3 0,-1-2 0,-6 2 0,1-1-3712</inkml:trace>
  <inkml:trace contextRef="#ctx0" brushRef="#br0" timeOffset="1">212 112 6272,'-11'-2'0,"-7"-1"0,-8 3 0,-5 0-384,3-1 0,-2-2 384,-4 0 0,1 1-3712</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2:51.508"/>
    </inkml:context>
    <inkml:brush xml:id="br0">
      <inkml:brushProperty name="width" value="0.1" units="cm"/>
      <inkml:brushProperty name="height" value="0.1" units="cm"/>
      <inkml:brushProperty name="color" value="#004F8B"/>
    </inkml:brush>
  </inkml:definitions>
  <inkml:trace contextRef="#ctx0" brushRef="#br0">265 900 7296,'2'-1'3,"7"-11"100,-7 11-114,-1 0 0,1 0-1,0 1 1,-1-1 0,1 0 0,0 0-1,-1 1 1,1-1 0,0 1-1,-1 0 1,1-1 0,0 1-1,0 0 1,0 0 0,-1 0-1,1 0 1,0 0 0,2 1-1,18-1-29,302-47-244,-132 22 869,-158 20-403,65-10 38,138-3 0,90 33-105,-188-6 85,229-12 0,-117-10-199,70-8 0,-215 11 0,32-4 0,176-18 128,-287 32-132,0 0 1,-1 3-1,1 0 1,-1 1-1,37 12 0,-63-16 2,0 0 0,0 0 0,0 0 0,0 0 0,0 0 0,-1 0 0,1 0 0,0 0 0,0 0 0,0 0 0,0 0 0,0 0-1,0 0 1,0 0 0,-1 0 0,1 0 0,0 0 0,0 0 0,0 0 0,0 0 0,0 0 0,0 1 0,0-1 0,0 0 0,0 0 0,0 0-1,-1 0 1,1 0 0,0 0 0,0 0 0,0 0 0,0 1 0,0-1 0,0 0 0,0 0 0,0 0 0,0 0 0,0 0 0,0 0 0,0 1-1,0-1 1,0 0 0,0 0 0,0 0 0,0 0 0,0 0 0,0 0 0,0 0 0,1 1 0,-1-1 0,0 0 0,0 0 0,0 0 0,0 0-1,0 0 1,0 0 0,0 0 0,0 0 0,0 0 0,0 1 0,0-1 0,1 0 0,-1 0 0,0 0 0,0 0 0,0 0 0,0 0 0,-14 6-71,-33 4 11,0-1 1,0-3-1,-62 1 0,35-2 32,-715 5-333,-3-48 1189,778 37-756,-31 1 5,1 2 0,-1 2-1,-86 19 1,-38 5 95,-270 37 620,406-59-735,0-2-1,0-2 1,0-1 0,-1-1 0,1-2 0,-37-6 0,67 7 7,0 0 0,0 0 0,0-1 1,0 1-1,0-1 0,0 0 0,1 1 1,-1-1-1,0 0 0,1-1 0,0 1 0,0 0 1,-1-1-1,-2-4 0,-23-39 215,28 44-314,-18-31 0,2-1-1,1 0 1,-19-69 0,24 60 41,-2 1 0,-2 0 0,-1 1 1,-22-41-1,24 56-7,-19-50-1,28 64-34,1-1-1,0 1 0,1-1 1,0 0-1,1 0 0,0-20 1,1 30 33,1 1-1,-1 0 1,1-1 0,0 1 0,0 0 0,0-1 0,0 1 0,0 0 0,0 0-1,1 0 1,-1 0 0,1 0 0,-1 0 0,1 0 0,0 0 0,-1 1-1,1-1 1,0 1 0,0-1 0,1 1 0,-1 0 0,0 0 0,0 0 0,0 0-1,1 0 1,2 0 0,8-3 6,0 1-1,0 1 1,20-2 0,-26 4-15,159-6-125,-46 5 65,341 5 181,-458-4-107,379-10 381,-89-1-122,-39 15-161,93-2 60,-115-16-158,72 1 0,-246 12 28,67-8 0,-77 3-4,0 3 0,71 3 0,-115 0-25,-3 0-2,1 0-1,0 0 0,0 0 1,-1 0-1,1 0 0,0 1 1,0-1-1,-1 1 0,1-1 1,0 1-1,0-1 0,-1 1 1,1 0-1,-1 0 0,1 0 1,-1 0-1,1 0 0,-1 0 1,0 0-1,1 0 0,-1 1 1,0-1-1,0 0 0,0 1 1,0-1-1,0 1 0,0-1 1,1 4-1,15 28-3,-2 0 1,-1 2-1,12 44 0,-16-43 9,2-1-1,2-1 0,24 45 1,-22-55-4,24 29 0,-10-15 27,-15-19 40,-9-13-30,-1 0-1,0 0 1,0 1-1,-1 0 0,7 14 1,-10-19-29,-1 0 1,1-1-1,-1 1 1,0 0 0,1 0-1,-1 0 1,0 0-1,0 0 1,0 0-1,0 0 1,-1 0 0,1 0-1,-1 0 1,1 0-1,-1-1 1,1 1 0,-1 0-1,0 0 1,0-1-1,0 1 1,0 0 0,0-1-1,0 1 1,-1-1-1,1 1 1,0-1 0,-1 0-1,1 1 1,-4 1-1,-4 3 47,-1 0 0,0 0 0,0-1 0,-1 0 0,1-1 0,-1 0 0,-16 3 0,-82 11 477,93-16-545,-141 9-112,87-10-3202,41-1-2964</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13:08.292"/>
    </inkml:context>
    <inkml:brush xml:id="br0">
      <inkml:brushProperty name="width" value="0.1" units="cm"/>
      <inkml:brushProperty name="height" value="0.1" units="cm"/>
      <inkml:brushProperty name="color" value="#004F8B"/>
    </inkml:brush>
  </inkml:definitions>
  <inkml:trace contextRef="#ctx0" brushRef="#br0">1 0 4608,'6'0'128,"330"10"1597,-327-10-1680,3 1 23,256 16 931,-76-5-491,-54-5-120,17-2-46,-60-4-87,221 1 142,-160-3-111,-42-2-12,63 1-185,187 27-89,-181-22 0,-98-5 0,190 9 0,-234-8 47,326 5 268,93 2 153,-395-6-424,118-7 142,30 0-94,51 4-83,150 2 110,-274-1-121,25 1 25,-42 5 27,101 7 7,-125-3-15,1-5 1,147-12 0,-54 4-43,-87 3 64,111 11 0,-120-3-19,47 4 38,-77-9 2</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12.428"/>
    </inkml:context>
    <inkml:brush xml:id="br0">
      <inkml:brushProperty name="width" value="0.1" units="cm"/>
      <inkml:brushProperty name="height" value="0.1" units="cm"/>
      <inkml:brushProperty name="color" value="#004F8B"/>
    </inkml:brush>
  </inkml:definitions>
  <inkml:trace contextRef="#ctx0" brushRef="#br0">0 25 6656,'20'-2'0,"11"-3"-512,-6 1 128,3-1 256,-4 1 128,0-1-3840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12.858"/>
    </inkml:context>
    <inkml:brush xml:id="br0">
      <inkml:brushProperty name="width" value="0.1" units="cm"/>
      <inkml:brushProperty name="height" value="0.1" units="cm"/>
      <inkml:brushProperty name="color" value="#004F8B"/>
    </inkml:brush>
  </inkml:definitions>
  <inkml:trace contextRef="#ctx0" brushRef="#br0">556 8 4096,'0'0'0,"-6"-5"1664,0 2-1920,-14 6 128,-11 3 128,-9 1 0,0 1-3584</inkml:trace>
  <inkml:trace contextRef="#ctx0" brushRef="#br0" timeOffset="1">103 63 6656,'-15'3'0,"-10"1"0,-6 0 0,-1 1-4608</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13.742"/>
    </inkml:context>
    <inkml:brush xml:id="br0">
      <inkml:brushProperty name="width" value="0.1" units="cm"/>
      <inkml:brushProperty name="height" value="0.1" units="cm"/>
      <inkml:brushProperty name="color" value="#004F8B"/>
    </inkml:brush>
  </inkml:definitions>
  <inkml:trace contextRef="#ctx0" brushRef="#br0">1 1 8064</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15.230"/>
    </inkml:context>
    <inkml:brush xml:id="br0">
      <inkml:brushProperty name="width" value="0.1" units="cm"/>
      <inkml:brushProperty name="height" value="0.1" units="cm"/>
      <inkml:brushProperty name="color" value="#004F8B"/>
    </inkml:brush>
  </inkml:definitions>
  <inkml:trace contextRef="#ctx0" brushRef="#br0">426 103 11520,'16'3'76,"-16"-3"-70,0 0-1,0 0 1,0 0 0,0 0-1,0 0 1,0 0 0,0 0-1,0 0 1,0 0-1,0 0 1,0 0 0,0 0-1,0 0 1,0 0 0,0 0-1,0 0 1,0 0-1,0 0 1,0 0 0,0 0-1,0 0 1,0 0 0,0 0-1,0 0 1,0 1-1,-28-2 368,-9 1-94,-45 4-385,128 3 147,0-2 0,52-1 0,-77-4-36,294-18-5,-48 0 0,-238 18 1,432 4 126,-115-15 218,-261 5-306,12-7 82,-82 11-114,-15 2-10,0 0 1,0 0 0,0 0 0,1 0-1,-1 0 1,0 0 0,0 0 0,1 0 0,-1 0-1,0 0 1,0 0 0,0 0 0,1 0-1,-1 0 1,0 0 0,0-1 0,0 1 0,1 0-1,-1 0 1,0 0 0,0 0 0,0 0 0,0 0-1,1-1 1,-1 1 0,0 0 0,0 0-1,0 0 1,0 0 0,0-1 0,1 1 0,-1 0-1,0 0 1,0 0 0,0-1 0,0 1-1,0 0 1,0 0 0,0 0 0,0-1 0,0 1-1,0 0 1,0 0 0,0-1 0,-9-7-218,-19-6-100,9 8 287,-1 0 0,0 2 0,-36-4 1,-65 2-80,77 5 99,-522 0-172,24-1-36,180 6-13,319 1 42,-44 10 0,86-13 192,8 0 0,12 3 0,214 1 0,-115-7 0,500-1 277,-49 19-691,-344-5 551,132-20 12,-347 6-74,-17-1 47,-21-2 44,-314-13-78,137 10-48,-799 4 109,867 9-188,-378 8-221,480-12-1276,-37 5 0,52-3-3946</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18.017"/>
    </inkml:context>
    <inkml:brush xml:id="br0">
      <inkml:brushProperty name="width" value="0.1" units="cm"/>
      <inkml:brushProperty name="height" value="0.1" units="cm"/>
      <inkml:brushProperty name="color" value="#004F8B"/>
    </inkml:brush>
  </inkml:definitions>
  <inkml:trace contextRef="#ctx0" brushRef="#br0">556 70 6400,'6'2'16,"12"2"141,-17-4-62,-10-4-22,-3 0 97,-1 0 0,0 1-1,0 1 1,0-1 0,0 2 0,0 0 0,0 1-1,-1 0 1,1 1 0,0 0 0,-21 6-1,24-5-45,1 1-1,-1 1 0,0 0 1,1 0-1,0 0 0,0 1 1,0 1-1,1 0 0,0 0 1,0 0-1,0 1 0,1 1 1,0-1-1,0 1 0,-10 16 1,3 0-124,2 1 0,0 0 0,2 0 0,0 2 0,-7 34 0,4 6 0,-5 68 0,15-89 11,4 50 0,0-54 31,-1-1 1,-6 42-1,3-61 30,-4 33 231,-3 0 0,-30 99 0,0-24-281,22-71 106,18-58-126,0 0 1,0 0 0,0 0 0,0 0 0,0 0-1,1 0 1,-1 0 0,0 0 0,1 0-1,-1 0 1,1 0 0,-1 0 0,1 0 0,0 0-1,-1-1 1,1 1 0,0 0 0,0 0-1,-1-1 1,1 1 0,0 0 0,1 0 0,22 15 61,-5-7-64,0-1 0,0-1 0,32 7 0,-43-12 0,69 18 37,0-3 0,1-3 1,119 5-1,-177-18-31,284 10-161,-207 0 175,-55-5 16,-1-1 0,51-2 0,291-13 732,-260 3-1206,178-31 1,90-17-224,-235 31 383,-156 23 266,-1 0-1,0 0 1,0 0-1,0 0 1,1 0-1,-1 1 0,0-1 1,0 0-1,0 0 1,-1 1-1,1-1 1,0 1-1,0-1 1,0 1-1,0-1 1,-2 1-1,-14-4 19,-1 1 0,1 0 0,-1 1-1,-31 2 1,14 0 93,-217 7 146,76 1-255,-255-7 159,-76 21 235,327-13-408,-71 4 48,-86-3 360,312-12-260,0-1 1,1-1-1,-1-1 1,1-1-1,-29-12 1,51 17-118,1 0 1,0 1 0,-1-1 0,1 0 0,-1 0 0,1 0 0,0 0 0,0-1-1,0 1 1,0 0 0,0 0 0,0-1 0,0 1 0,0-1 0,0 1 0,1-1-1,-1 1 1,0-1 0,1 1 0,-1-1 0,1 1 0,0-1 0,0 0 0,-1-2-1,1-5 64,0-1-1,0 0 1,2-10-1,0 4-36,30-272-34,7-15-34,-5 27 68,-27 237 82,-4 22-283,0-1 0,1-30 1,-3 46 166,-1 1 0,1-1 0,-1 1 0,1-1 0,0 1 0,-1-1 0,1 1 0,0-1 0,0 1 0,0 0 0,0-1 0,0 1 0,1 0 0,-1 0 0,0 0 0,0 0 0,1 0 0,-1 0 0,1 0 0,-1 0 0,1 1 0,-1-1 0,1 1 0,-1-1 0,1 1 0,2-1 0,3-2 0,15-4-20,0 0 1,1 2-1,0 1 1,0 0-1,0 2 1,32 0-1,29-4 7,145-19-154,738-92-178,-431 63 68,-437 50-86,-123-6-21,-18 1 127,-1 1 0,-75-3 0,-94 11-54,181 1 263,-630 31-72,462-20 112,-572 64-332,753-74 317,-11 1 61,19-3-118,1 1 0,0 0-1,0 1 1,-10 2 0,16-3 45,0 0 1,0 1-1,0-1 0,0 1 1,0 0-1,1 0 1,-1 0-1,0 0 0,1 0 1,0 1-1,-1-1 0,1 1 1,0-1-1,0 1 0,-2 3 1,-4 11 29,0-1-1,1 2 1,1-1 0,1 1 0,0 0 0,-2 18-1,-8 117 37,10-95-25,2 45-6,15 176 0,-5-175 0,-4 6 174,-4-77-75,1 0 0,2 0 0,1-1 0,2 1 0,12 45 0,-16-74-57,0 0 1,0-1 0,1 1-1,0 0 1,-1-1 0,1 1-1,1-1 1,-1 0 0,0 0-1,1 0 1,-1 0 0,1 0-1,0-1 1,0 1 0,0-1-1,1 1 1,-1-1 0,0 0-1,1-1 1,-1 1 0,1 0-1,0-1 1,-1 0 0,1 0-1,0 0 1,5 0 0,10 3-25,1-1 0,-1-1 1,1-1-1,0-1 0,-1 0 0,23-4 1,15-4-19,116-9 0,-137 15 0,1 2 0,64 8 0,479 38 384,-430-37-384,64 1 0,39-4 168,57 1-1766,-291-7-5036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1.988"/>
    </inkml:context>
    <inkml:brush xml:id="br0">
      <inkml:brushProperty name="width" value="0.1" units="cm"/>
      <inkml:brushProperty name="height" value="0.1" units="cm"/>
      <inkml:brushProperty name="color" value="#004F8B"/>
    </inkml:brush>
  </inkml:definitions>
  <inkml:trace contextRef="#ctx0" brushRef="#br0">1 5 4224,'1'-4'0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27.101"/>
    </inkml:context>
    <inkml:brush xml:id="br0">
      <inkml:brushProperty name="width" value="0.1" units="cm"/>
      <inkml:brushProperty name="height" value="0.1" units="cm"/>
      <inkml:brushProperty name="color" value="#004F8B"/>
    </inkml:brush>
  </inkml:definitions>
  <inkml:trace contextRef="#ctx0" brushRef="#br0">0 37 9984,'17'0'0,"10"-3"0,2-1 0,12-1 256,-1 5 0,6 0-256,-9 0 0,2 0 0,6-1 0,2-2-128,-1 0 0,2-1-256,-5-2 0,-1-2-6144</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3.945"/>
    </inkml:context>
    <inkml:brush xml:id="br0">
      <inkml:brushProperty name="width" value="0.1" units="cm"/>
      <inkml:brushProperty name="height" value="0.1" units="cm"/>
      <inkml:brushProperty name="color" value="#004F8B"/>
    </inkml:brush>
  </inkml:definitions>
  <inkml:trace contextRef="#ctx0" brushRef="#br0">345 80 6400,'55'-3'538,"99"-17"1,-93 9-64,66-1-1,77 1 60,-7 2-150,-132 5-171,-1 3 0,81 8 0,-137-6-212,153-1-1,0 2 65,-5 0-2,236 1 65,-296-2-128,0 5 0,105 19 0,-91-10 0,-43-7-43,-1-3 0,90-5 1,203-33 321,-170 13-174,6 14-31,-36 2-20,380 0-54,-74-8 365,-427 10-368,-20 0 6,0 2 0,1 0 0,-1 1 1,0 1-1,0 0 0,31 9 0,-41-8-7,-1 1 1,1 0 0,-1 1-1,0-1 1,0 1 0,0 1-1,-1-1 1,0 1 0,0 0 0,-1 1-1,1-1 1,7 13 0,1 7-20,0 1 0,13 36 0,0 2 7,9 7 16,24 50 0,-52-102 0,0 1 0,-1 1 0,7 42 0,-13-57 0,0-1 0,-1 1 0,0 0 0,0 0 0,0 0 0,-1 0 0,0-1 0,0 1 0,-4 10 0,3-13 0,0 1 0,0-1 0,0 0 0,-1 0 0,0 0 0,1-1 0,-2 1 0,1-1 0,0 1 0,0-1 0,-1 0 0,0 0 0,0 0 0,-6 3 0,-14 6-10,1-1 0,-1-2 0,-1 0 1,1-1-1,-36 5 0,6-5-35,-82 2-1,-488 28-700,344-8 749,47-5 122,227-24-109,-450 22 224,288-26-294,-225 26 1,-61 18 30,-2-22 27,267-13-6,-110 10 225,-301 0 450,421-32-506,59 4 156,-449-79-1005,526 82-6678</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4.844"/>
    </inkml:context>
    <inkml:brush xml:id="br0">
      <inkml:brushProperty name="width" value="0.1" units="cm"/>
      <inkml:brushProperty name="height" value="0.1" units="cm"/>
      <inkml:brushProperty name="color" value="#004F8B"/>
    </inkml:brush>
  </inkml:definitions>
  <inkml:trace contextRef="#ctx0" brushRef="#br0">1 87 6400,'14'-6'-107,"132"-31"3051,-74 23-2429,122-9-1,76 16 100,-222 12-5478,-36-4 1408</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5.192"/>
    </inkml:context>
    <inkml:brush xml:id="br0">
      <inkml:brushProperty name="width" value="0.1" units="cm"/>
      <inkml:brushProperty name="height" value="0.1" units="cm"/>
      <inkml:brushProperty name="color" value="#004F8B"/>
    </inkml:brush>
  </inkml:definitions>
  <inkml:trace contextRef="#ctx0" brushRef="#br0">0 41 12160,'15'0'0,"8"0"-128,8-3 128,8-3 0,-2 1 0,6-2 0,5 4 0,5 1 0,-1-1 0,0-1-128,-1 1 0,-2-2-512,-9 5 128,1 0-6912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5.626"/>
    </inkml:context>
    <inkml:brush xml:id="br0">
      <inkml:brushProperty name="width" value="0.1" units="cm"/>
      <inkml:brushProperty name="height" value="0.1" units="cm"/>
      <inkml:brushProperty name="color" value="#004F8B"/>
    </inkml:brush>
  </inkml:definitions>
  <inkml:trace contextRef="#ctx0" brushRef="#br0">1 0 8064,'16'12'0,"-7"-4"-19,-20-12 67,1-4 82,12 6-31,8 4 27,64 20 490,102 45 0,65 46-696,-205-95 101,0 1 0,-2 1 1,0 2-1,39 34 0,-71-55-19,0 1 0,0 0 0,-1-1 0,1 1 0,-1 0 0,1 0 0,-1-1 0,0 1 0,0 0 0,0 0 0,0 1 0,0-1 0,0 0 0,-1 0 0,1 0 0,-1 0 0,1 1 0,-1-1 0,0 0 0,0 4 0,-1-3 1,1 0 1,-1 1 0,0-1 0,-1 0 0,1 0-1,0 0 1,-1 1 0,0-1 0,0-1 0,0 1-1,0 0 1,-3 3 0,-6 5 8,-1-1-1,-1 0 1,1 0 0,-26 13 0,-21 8 32,-96 34 0,26-12-4,46-15-1811,60-29-3626</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6.425"/>
    </inkml:context>
    <inkml:brush xml:id="br0">
      <inkml:brushProperty name="width" value="0.1" units="cm"/>
      <inkml:brushProperty name="height" value="0.1" units="cm"/>
      <inkml:brushProperty name="color" value="#004F8B"/>
    </inkml:brush>
  </inkml:definitions>
  <inkml:trace contextRef="#ctx0" brushRef="#br0">173 1 4224,'-5'6'24,"1"-1"-1,-1 1 1,1-1 0,-12 10 0,-15 17 113,16-12-39,1 0-1,2 2 1,-1-1 0,2 1 0,1 1-1,1 0 1,-8 30 0,15-43-35,0 1 0,1-1 1,0 0-1,0 1 0,1-1 1,0 1-1,1-1 0,0 1 0,1-1 1,0 0-1,1 0 0,0 0 1,0 0-1,1 0 0,1 0 1,-1-1-1,1 0 0,1 0 0,12 15 1,-12-18-15,0-1 1,0 1-1,0-1 0,1-1 1,-1 1-1,1-1 0,0 0 1,1-1-1,-1 0 1,1 0-1,-1-1 0,1 1 1,0-2-1,0 1 0,8 0 1,-6-1 3,0 0 0,0-1 1,0 0-1,0-1 0,0 0 0,0 0 1,0-1-1,-1-1 0,1 1 1,-1-2-1,17-7 0,-15 5 28,0-1 1,-1-1-1,1 0 0,-1 0 1,-1-1-1,0-1 0,0 1 0,0-2 1,-2 1-1,1-1 0,-1 0 1,-1 0-1,0-1 0,5-15 0,-7 16 12,-1 1 0,0-1-1,0-1 1,-2 1 0,1 0-1,-1 0 1,-1-1 0,0 1-1,-1-1 1,0 1 0,-1 0-1,0 0 1,0 0 0,-2 0-1,1 0 1,-8-15 0,7 19-54,1 2 0,-1-1 0,-1 0 0,1 1 0,-1 0 0,0 0 0,0 0 1,0 0-1,-1 1 0,0 0 0,0 0 0,0 0 0,0 1 0,0 0 0,-1 0 0,0 1 1,-11-3-1,-8-1 105,1 2 0,-1 0 0,-35 1 0,49 2-510,0 1 0,0 1 1,0 0-1,1 1 0,-1 0 0,-14 4 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7.689"/>
    </inkml:context>
    <inkml:brush xml:id="br0">
      <inkml:brushProperty name="width" value="0.1" units="cm"/>
      <inkml:brushProperty name="height" value="0.1" units="cm"/>
      <inkml:brushProperty name="color" value="#004F8B"/>
    </inkml:brush>
  </inkml:definitions>
  <inkml:trace contextRef="#ctx0" brushRef="#br0">1 80 7680,'0'0'2,"0"1"0,0-1 0,0 1 0,0-1 0,0 0 0,1 1 0,-1-1 1,0 0-1,0 1 0,0-1 0,1 0 0,-1 1 0,0-1 0,1 0 0,-1 0 0,0 1 0,1-1 0,-1 0 1,0 0-1,1 1 0,-1-1 0,0 0 0,1 0 0,-1 0 0,1 0 0,-1 0 0,0 1 0,1-1 1,-1 0-1,1 0 0,-1 0 0,0 0 0,1 0 0,-1 0 0,1-1 0,-1 1 0,0 0 0,1 0 0,-1 0 1,1 0-1,-1-1 0,1 0 16,0 0 0,0-1 0,-1 1 0,1-1 1,-1 1-1,1-1 0,-1 1 0,0-1 0,0 0 1,1-2-1,-3-47 334,0 41-197,1 5 66,1 8-51,1 17-98,3 30 34,3-1-1,20 79 0,-13-70-49,9 84-1,-25-116 70,-3-16 90,5-10-199,0 0 0,-1 0 0,1 0 0,0 0 0,-1-1 0,1 1 0,0 0 0,-1 0 0,1 0 0,0 0 0,-1 0 0,1-1 0,0 1 0,0 0 0,-1 0 0,1 0 1,0-1-1,0 1 0,-1 0 0,1 0 0,0-1 0,0 1 0,0 0 0,-1-1 0,1 1 0,0 0 0,0-1 0,0 1 0,0 0 0,0-1 0,0 1 0,-1-2 4,1 1-1,0 0 0,0 0 0,0-1 1,0 1-1,0 0 0,0 0 0,0 0 1,0-1-1,0 1 0,0 0 0,1 0 1,-1 0-1,1-1 0,-1 1 0,1 0 1,-1 0-1,1 0 0,0-1 1,15-20 128,-7 13-138,0 1 1,0 0 0,0 0-1,1 1 1,0 1 0,0 0-1,1 0 1,0 1 0,0 0-1,0 1 1,1 0 0,-1 1-1,1 0 1,15-2 0,0 2 5,0 1 0,-1 1 0,1 1 0,0 2 0,37 6 0,-43-4-31,0 1 0,-1 0 1,24 11-1,-33-11 4,0 0-1,-1 1 1,0 0 0,0 0-1,0 1 1,0 1 0,8 9-1,-16-15 0,0-1-1,0 1 1,0 0-1,-1 0 1,1 0-1,-1 1 1,1-1-1,-1 0 0,0 0 1,0 1-1,0-1 1,0 1-1,-1-1 1,1 1-1,-1-1 1,1 1-1,-1-1 1,0 1-1,0 0 0,0-1 1,0 1-1,0-1 1,-1 1-1,1-1 1,-1 1-1,0-1 1,0 1-1,0-1 1,0 1-1,0-1 0,0 0 1,0 0-1,-3 4 1,0-1-13,-1 0 1,0-1-1,1 1 0,-1-1 1,-1 0-1,1 0 0,-1-1 1,1 1-1,-1-1 1,0 0-1,0-1 0,-9 3 1,-11 1-20,-1 0 0,0-2 1,0-2-1,0 0 0,-49-4 1,10-4-72,-78-19 1,122 20-398,0-1 0,0 0 0,-25-12 0,16 3-4373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8.189"/>
    </inkml:context>
    <inkml:brush xml:id="br0">
      <inkml:brushProperty name="width" value="0.1" units="cm"/>
      <inkml:brushProperty name="height" value="0.1" units="cm"/>
      <inkml:brushProperty name="color" value="#004F8B"/>
    </inkml:brush>
  </inkml:definitions>
  <inkml:trace contextRef="#ctx0" brushRef="#br0">402 0 8448,'59'130'160,"-51"-109"-115,0 1-1,-2 0 1,-1 0 0,3 27 0,-8-44-3,0 0 0,-1 0 1,1 0-1,-1 0 0,0-1 1,-1 1-1,1 0 0,-1-1 0,1 1 1,-2-1-1,1 1 0,0-1 1,-1 0-1,0 0 0,0 0 1,0 0-1,0-1 0,0 1 1,-1-1-1,-7 6 0,-2 0 36,0 0 1,-1 0-1,0-1 0,-28 11 1,15-9-71,1-1 0,-1-2 0,-1-1 0,1-1 0,-1-1 0,0-1 0,-30-2 0,50-1-273,0-1-1,1 0 1,-1-1 0,0 0 0,1 0 0,-13-6 0,-16-5-5239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8.550"/>
    </inkml:context>
    <inkml:brush xml:id="br0">
      <inkml:brushProperty name="width" value="0.1" units="cm"/>
      <inkml:brushProperty name="height" value="0.1" units="cm"/>
      <inkml:brushProperty name="color" value="#004F8B"/>
    </inkml:brush>
  </inkml:definitions>
  <inkml:trace contextRef="#ctx0" brushRef="#br0">13 0 9856,'-5'8'0,"-2"5"0,11-4 0,7-2 0,-2-2 0,5-1 0,-5-1 0,-1-1 0,-1 1 0,-1 0 0,0-2 128,-4 4-384,1-1 128,-2 4-384,5 5 0,-1 2-5376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9.076"/>
    </inkml:context>
    <inkml:brush xml:id="br0">
      <inkml:brushProperty name="width" value="0.1" units="cm"/>
      <inkml:brushProperty name="height" value="0.1" units="cm"/>
      <inkml:brushProperty name="color" value="#004F8B"/>
    </inkml:brush>
  </inkml:definitions>
  <inkml:trace contextRef="#ctx0" brushRef="#br0">1 168 10240,'8'-3'0,"-7"3"0,0-1 0,0 1 0,0 0 0,0 0 0,1-1 0,-1 1 0,0 0 0,0 0 0,0 0 0,1 0 0,-1 0 0,0 0 0,0 0 0,0 1 0,0-1 0,1 0 0,-1 1 0,0-1 0,0 1 0,2 0 0,10 4 0,1-1 0,0-1 0,1 0 0,-1-1 0,1 0 0,-1-1 0,1-1 0,-1-1 0,22-2 0,-18 0 0,1-1 0,32-12 0,-43 13 0,-1-1 0,1 1 0,-1-1 0,0-1 0,0 1 0,-1-1 0,1 0 0,10-12 0,-15 15 1,0 0 1,0 0 0,-1-1 0,1 1-1,-1 0 1,1-1 0,-1 1 0,0-1-1,0 0 1,0 1 0,0-1 0,-1 0-1,1 0 1,-1 1 0,1-1 0,-1 0-1,0 0 1,0 0 0,-1 1 0,1-1-1,0 0 1,-1 0 0,0 0 0,0 1-1,1-1 1,-2 0 0,1 1 0,0-1-1,0 1 1,-1 0 0,1-1 0,-1 1-1,0 0 1,0 0 0,0 0 0,0 0-1,0 0 1,0 0 0,-1 1 0,1-1-1,0 1 1,-1-1 0,1 1 0,-1 0-1,0 0 1,1 0 0,-1 0 0,0 1-1,0-1 1,1 1 0,-1-1 0,0 1-1,0 0 1,0 0 0,1 1 0,-1-1-1,0 0 1,0 1 0,0 0 0,-3 1-1,-3 1 1,-1 1-1,0 0 1,1 1 0,0-1-1,0 2 1,0 0-1,1 0 1,0 0-1,0 1 1,1 0-1,-1 1 1,2-1-1,-1 1 1,-7 13 0,10-15-3,0 1 1,1 0 0,0 1 0,0-1 0,1 0 0,0 1 0,0 0 0,0-1 0,1 1 0,0 0 0,1 0-1,0 0 1,0 0 0,1-1 0,0 1 0,0 0 0,0 0 0,1-1 0,5 12 0,-1-4 13,1-1 1,1 0-1,0-1 1,1 0-1,0 0 1,1 0-1,1-1 1,0-1-1,16 13 1,-18-16-77,0-1 0,1 0 0,0-1 0,0 0 0,1 0 0,0-1 0,0-1 0,0 0 0,0 0 0,1-1 0,-1-1 0,1 0 0,13 1 0,18-5-1430,0 1-3819</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9.457"/>
    </inkml:context>
    <inkml:brush xml:id="br0">
      <inkml:brushProperty name="width" value="0.1" units="cm"/>
      <inkml:brushProperty name="height" value="0.1" units="cm"/>
      <inkml:brushProperty name="color" value="#004F8B"/>
    </inkml:brush>
  </inkml:definitions>
  <inkml:trace contextRef="#ctx0" brushRef="#br0">262 0 9856,'-9'9'8,"-1"-2"-1,0 0 1,0 0 0,-1-1 0,-21 10 0,17-9 12,0 1 0,-18 12-1,21-11 2,1 1-1,0 0 0,1 1 1,0 0-1,1 1 0,0 0 0,1 0 1,0 1-1,-6 13 0,11-20-8,1 0 0,0 0 1,0 1-1,0-1 0,1 0 0,0 1 0,0-1 0,1 1 0,-1-1 0,2 9 0,0-11 0,-1 0 0,1 0 1,1 0-1,-1 0 0,0-1 0,1 1 0,0 0 0,0-1 1,0 1-1,0-1 0,1 1 0,-1-1 0,1 0 0,0 0 1,0 0-1,0-1 0,5 5 0,1-2-20,1 1 0,-1-1 0,1-1 0,0 0 0,0 0 0,1-1 0,20 3-1,-6-2-559,0-2-1,33 0 0,-33-3-440,0-2-1,37-8 0,-7-1-2403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27.590"/>
    </inkml:context>
    <inkml:brush xml:id="br0">
      <inkml:brushProperty name="width" value="0.1" units="cm"/>
      <inkml:brushProperty name="height" value="0.1" units="cm"/>
      <inkml:brushProperty name="color" value="#004F8B"/>
    </inkml:brush>
  </inkml:definitions>
  <inkml:trace contextRef="#ctx0" brushRef="#br0">74 1 10752,'49'21'0,"-47"-19"0,0 1 0,0 0 0,-1 0 0,1 0 0,-1 0 0,1 0 0,-1 0 0,0 1 0,1 5 0,2 7 0,5 5 0,1 0 0,1-1 0,1 0 0,1-1 0,25 30 0,-12-20 0,2-2 0,49 39 0,-67-59 0,0 1 0,-1 0 0,0 1 0,-1 0 0,15 19 0,-21-24 0,0-1 0,0 1 0,0-1 0,-1 1 0,1-1 0,-1 1 0,0 0 0,0 0 0,-1 0 0,1 0 0,-1 0 0,1 0 0,-1 0 0,0 0 0,-1 0 0,1-1 0,-1 1 0,0 0 0,0 0 0,0 0 0,0 0 0,-3 4 0,-2 3 2,0 0 1,-1-1 0,0 0 0,0-1-1,-1 1 1,-1-1 0,-9 8-1,-74 53 47,29-22-13,-3 3-345,-86 50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39.825"/>
    </inkml:context>
    <inkml:brush xml:id="br0">
      <inkml:brushProperty name="width" value="0.1" units="cm"/>
      <inkml:brushProperty name="height" value="0.1" units="cm"/>
      <inkml:brushProperty name="color" value="#004F8B"/>
    </inkml:brush>
  </inkml:definitions>
  <inkml:trace contextRef="#ctx0" brushRef="#br0">4 0 9856,'2'13'0,"-1"-4"0,0 0 0,0 0 0,0 0 0,-1 1 0,-1-1 0,-1 15 0,-2 13 0,2 0 0,2 0 0,4 38 0,24 111 0,-11-114 0,3-1 0,29 71 0,-48-139 5,1 0 0,-1 1 1,0-1-1,1 0 0,-1 0 1,1 0-1,0 0 0,0-1 1,0 1-1,1 0 0,3 3 1,-4-5-3,0 0 0,0-1 0,0 1 0,0 0 0,0-1 0,0 0 0,1 1 0,-1-1 0,0 0 0,0 0 0,0 0 0,0-1 0,0 1 0,0 0 0,0-1 0,0 1 1,0-1-1,0 0 0,0 0 0,3-1 0,34-16 36,54-33 1,28-14-34,-55 38-1457,-35 17-4223</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2:40.245"/>
    </inkml:context>
    <inkml:brush xml:id="br0">
      <inkml:brushProperty name="width" value="0.1" units="cm"/>
      <inkml:brushProperty name="height" value="0.1" units="cm"/>
      <inkml:brushProperty name="color" value="#004F8B"/>
    </inkml:brush>
  </inkml:definitions>
  <inkml:trace contextRef="#ctx0" brushRef="#br0">0 32 9216,'92'10'-96,"1"-5"0,-1-3 0,163-19 0,-235 15 126,-30 1 35,-13 0-11,-310-24 1311,290 23-2773</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3:06.052"/>
    </inkml:context>
    <inkml:brush xml:id="br0">
      <inkml:brushProperty name="width" value="0.1" units="cm"/>
      <inkml:brushProperty name="height" value="0.1" units="cm"/>
      <inkml:brushProperty name="color" value="#004F8B"/>
    </inkml:brush>
  </inkml:definitions>
  <inkml:trace contextRef="#ctx0" brushRef="#br0">429 174 4992,'3'-4'0,"19"-13"0,-27 20 73,3-1 51,0-1 1,0 1-1,0-1 0,0 1 0,0-1 0,-1 0 0,1 0 0,0 0 1,-1 0-1,1 0 0,-1-1 0,1 1 0,-1-1 0,1 0 0,-1 1 0,1-1 1,-1 0-1,-3-1 0,-11-1 80,0 1 1,-1 1-1,1 1 0,0 0 1,-27 6-1,19-4 79,-38 2 0,22-6-159,18 0 80,-41 4 1,35 5 542,27 13-235,16 114-640,-7-45 64,1 1 0,-25 124 64,17-214 0,-24 124 128,24-124-128,-3 21 0,1 0 0,1 0 0,2 38 0,0-50 64,-1 0-1,0 0 1,-4 17 0,1 14-63,3-29 853,3-20-514,2-33-284,-4 28 80,25-162 49,19-200-242,-31 24-49,-14 298-13,1-22-146,-1 74 254,1 0 1,-1 0 0,1 0 0,0 0-1,-1 0 1,1 0 0,0 0 0,-1 0 0,1 0-1,0 0 1,0 1 0,0-1 0,0 0-1,0 1 1,0-1 0,0 0 0,0 1-1,0-1 1,0 1 0,0 0 0,0-1-1,0 1 1,0 0 0,0 0 0,0 0 0,0-1-1,1 1 1,-1 0 0,0 1 0,1-1-1,38 2-333,167 31-402,-38 5 410,-23-4 53,-98-26 258,0-2 0,1-3 0,0-1 0,-1-3 1,74-10-1,376-21-231,-275 32 128,39-2 128,-192 1 0,56-7 0,22-1 0,15 19-164,38-1-56,-20-24 225,30-2-32,98-7-79,-76 1 106,-200 22-22,0 1 0,0 1 0,49 9 0,28 1-18,-68-11 3,44-5-1,16-1-15,-38 7 10,-1 2 0,78 15 1,49 2-1286,-79-11 544,-79-4 843,0 1-1,37 13 1,17 5 106,6 1 91,-21-8-647,-25-4 483,-41-12-219,0 0 1,-1 0-1,1 1 0,-1 0 0,0-1 0,0 1 0,1 1 0,-1-1 0,0 1 0,-1-1 0,1 1 0,5 6 0,-6-6 153,-1 1 0,0-1 0,0 1 0,0 0 0,0-1 1,-1 1-1,1 0 0,-1 0 0,0 0 0,0 0 0,-1 1 0,1-1 1,-1 0-1,0 7 0,0 60-794,0-57-2304</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3:06.641"/>
    </inkml:context>
    <inkml:brush xml:id="br0">
      <inkml:brushProperty name="width" value="0.1" units="cm"/>
      <inkml:brushProperty name="height" value="0.1" units="cm"/>
      <inkml:brushProperty name="color" value="#004F8B"/>
    </inkml:brush>
  </inkml:definitions>
  <inkml:trace contextRef="#ctx0" brushRef="#br0">2405 15 6144,'-1'-1'-5,"1"1"0,0-1 1,0 1-1,0-1 0,0 1 1,0-1-1,0 0 0,0 1 1,0-1-1,0 1 0,0-1 1,0 0-1,1 1 0,-1-1 0,0 1 1,0-1-1,0 1 0,1-1 1,-1 1-1,0-1 0,1 1 1,-1-1-1,0 1 0,1-1 1,-1 1-1,1-1 0,0 1-10,0 0 1,-1 1-1,1-1 0,0 0 1,-1 0-1,1 1 0,0-1 1,-1 0-1,1 1 0,-1-1 1,1 1-1,-1-1 0,1 1 1,-1-1-1,1 1 0,-1-1 1,0 1-1,1 0 0,2 4-52,0-1-1,0 1 1,0 0-1,-1 0 1,3 7-1,-2 7 247,0 0 1,-2 0-1,0 32 0,1 17 171,1-29-473,-2-1 0,-1 1 1,-6 46-1,5-83 126,1 1 0,-1 0 0,0-1 1,0 1-1,0 0 0,0-1 0,0 1 0,0-1 0,-1 0 0,1 1 0,-1-1 0,1 0 0,-1 0 1,0 0-1,0 0 0,-3 2 0,-2 1-63,0-1-1,-1 0 1,-14 6 0,-4 2-285,10-4 379,0-2 0,-1 0 0,1-1 0,-1 0 0,-1-1-1,-23 1 1,-111 2 349,120-7-363,-155 7 225,-209 36 0,-72-2-1141,344-33 982,-171 33-1,-113 47-412,372-79 14,-77 16-2908</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1.867"/>
    </inkml:context>
    <inkml:brush xml:id="br0">
      <inkml:brushProperty name="width" value="0.1" units="cm"/>
      <inkml:brushProperty name="height" value="0.1" units="cm"/>
      <inkml:brushProperty name="color" value="#004F8B"/>
    </inkml:brush>
  </inkml:definitions>
  <inkml:trace contextRef="#ctx0" brushRef="#br0">246 1242 4736,'-20'0'256,"152"1"1800,107-1-550,-120-9-951,19 11 448,-62-2-773,12 0 52,146-4-154,-144 5-128,-61 1 0,48 3 0,25 1 0,9-6 320,159-20 0,153-19-320,-339 36 53,94 8 0,-126-3-66,82-9 0,-3-1-46,128-2 166,-169 8-116,174 2-110,-189 4-15,95 9 12,-100-6 63,123-2 0,-135-5 49,491-7 266,43 3-470,-390 3 712,183-7-910,-2 4 136,-217 5 552,259 7-276,-283-4-83,72-1 422,230-7-482,-250 5 158,6 8-66,-52-2-48,-106-5 56,224-3-532,-50-1 426,-43 2 42,-130 2 107,-32-1 0,-1-1 0,0 1 0,0-1 0,0-1 0,1 0 0,-1-1 0,12-3 0,-19 3 0,-1 0 0,-1 1 0,0-1 0,0 1 0,0-1 0,0 1 0,0-1 0,-1 0 0,1 0 0,0 1 0,-1-1 0,1 0 0,-1 0 0,0 0 0,0 0 0,1 1 0,-1-1 0,-1-4 0,2-2 0,-1-3 0,0-1 0,-1 1 0,0-1 0,-5-17 0,-1-9 0,3 2 86,1 16 52,0 0 1,2 0-1,1-22 1,2-40 247,-2 50-131,1 0 0,7-42 1,-6 67-194,0 0 1,-1 0-1,0 0 1,0-1-1,-1 1 0,0 0 1,0 0-1,-1 0 1,1-1-1,-2 1 1,1 0-1,-1 0 1,-3-8-1,-3-6-39,-1 1 0,0 1-1,-17-26 1,19 36-16,0-1 1,-1 2-1,0-1 0,0 1 1,-1 0-1,0 0 0,-18-11 1,-9-7-8,30 20 0,-1 1 0,0 0 0,0 1 0,0-1 0,-1 1 0,-15-6 0,-3 3 0,-1 1 0,0 1 0,0 1 0,-34-1 0,-113 8 0,50 1 0,-162-4 0,-408-1 0,537 1-29,45 2-20,-135-15-1,-37 1 46,120 11 29,-253-9 210,240 3-273,-141 0-52,5 2 183,147-2-58,117 6-35,-263-13 0,-171 6-220,351 10 290,-65-13 33,13 0 72,-193 1-282,226 5 77,-203-16 167,-113-21-137,308 31 0,-183-21-105,-170-11 82,-158 13 23,594 29-45,-105 13 0,38-1 7,137-11 33,0 0 1,1 1 0,-1 0 0,0 0 0,1 0-1,-1 1 1,1 0 0,-1 0 0,1 0 0,0 1 0,0 0-1,0 0 1,-8 6 0,7-3-6,1 0 0,-1 0 0,1 1 0,0 0 0,0 0-1,1 0 1,0 0 0,-6 14 0,5-5-11,0 0 0,0 1 0,2-1 0,0 1 0,1 0 0,0 0 0,2 19 0,12 121-162,-8-120 172,-4-36 11,5 57-91,3 0 0,2-1 1,25 79-1,-32-127 116,1-1 0,0-1 0,0 1-1,1-1 1,0 1 0,1-1 0,-1-1 0,1 1 0,0-1 0,1 0-1,0 0 1,0-1 0,0 0 0,0 0 0,1-1 0,14 7 0,9 1-337,0-2 0,0-1 0,38 6 1,-54-12-188,21 5-6775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4.574"/>
    </inkml:context>
    <inkml:brush xml:id="br0">
      <inkml:brushProperty name="width" value="0.1" units="cm"/>
      <inkml:brushProperty name="height" value="0.1" units="cm"/>
      <inkml:brushProperty name="color" value="#004F8B"/>
    </inkml:brush>
  </inkml:definitions>
  <inkml:trace contextRef="#ctx0" brushRef="#br0">243 1 7424,'0'0'2176,"-2"7"-1942,-8 41-91,-2 0 0,-2-1-1,-23 49 1,-74 139 332,100-212-403,0 0 1,1 1-1,1 0 1,-6 34-1,14-46-1586</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5.099"/>
    </inkml:context>
    <inkml:brush xml:id="br0">
      <inkml:brushProperty name="width" value="0.1" units="cm"/>
      <inkml:brushProperty name="height" value="0.1" units="cm"/>
      <inkml:brushProperty name="color" value="#004F8B"/>
    </inkml:brush>
  </inkml:definitions>
  <inkml:trace contextRef="#ctx0" brushRef="#br0">0 1 8320,'2'3'102,"0"0"0,1-1 0,-1 1 0,1 0 0,0-1 1,-1 1-1,1-1 0,0 0 0,0 0 0,1 0 0,3 2 0,-2-2-5,86 59 1499,-6-4-1464,-28-20 69,58 48 0,-105-77-176,46 32 493,-31-26-3105</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5.536"/>
    </inkml:context>
    <inkml:brush xml:id="br0">
      <inkml:brushProperty name="width" value="0.1" units="cm"/>
      <inkml:brushProperty name="height" value="0.1" units="cm"/>
      <inkml:brushProperty name="color" value="#004F8B"/>
    </inkml:brush>
  </inkml:definitions>
  <inkml:trace contextRef="#ctx0" brushRef="#br0">595 1 9600,'0'1'5,"-1"1"0,1-1 1,-1 0-1,1 0 1,-1 1-1,0-1 0,1 0 1,-1 0-1,0 1 0,0-1 1,0 0-1,0 0 1,0 0-1,0 0 0,0 0 1,0-1-1,0 1 0,0 0 1,-2 0-1,-28 16 303,24-14-254,-12 5-48,-2 0-1,1-1 1,-1-1-1,-30 5 1,-87 5 306,38-7 969,83-6-1326,0 0 0,1 1-1,-1 0 1,1 1 0,0 1-1,0 1 1,-20 12 0,19-5-5246</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5.924"/>
    </inkml:context>
    <inkml:brush xml:id="br0">
      <inkml:brushProperty name="width" value="0.1" units="cm"/>
      <inkml:brushProperty name="height" value="0.1" units="cm"/>
      <inkml:brushProperty name="color" value="#004F8B"/>
    </inkml:brush>
  </inkml:definitions>
  <inkml:trace contextRef="#ctx0" brushRef="#br0">18 0 8320,'-2'2'0,"1"-1"5,-1 0-1,1-1 1,0 1-1,0 0 1,0 0-1,0 0 1,0 0-1,0 0 0,0 0 1,0 1-1,0-1 1,0 0-1,1 0 1,-2 3-1,2-2 1,1 0 0,0 0 0,-1 0 0,1 0 0,0 0 1,0 0-1,0 0 0,0-1 0,0 1 0,0 0 0,2 1 0,12 25-2,-2 0-1,0 0 1,-2 2 0,12 48 0,-19-65 4,19 78 98,-11-41 13,25 67 0,-5-37-918,32 126 0,-59-187-3850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6.271"/>
    </inkml:context>
    <inkml:brush xml:id="br0">
      <inkml:brushProperty name="width" value="0.1" units="cm"/>
      <inkml:brushProperty name="height" value="0.1" units="cm"/>
      <inkml:brushProperty name="color" value="#004F8B"/>
    </inkml:brush>
  </inkml:definitions>
  <inkml:trace contextRef="#ctx0" brushRef="#br0">0 0 13440,'24'8'0,"19"1"0,10 4 0,11 6 128,4 5 0,5 6-512,6-2 128,-2 0-9088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29.718"/>
    </inkml:context>
    <inkml:brush xml:id="br0">
      <inkml:brushProperty name="width" value="0.1" units="cm"/>
      <inkml:brushProperty name="height" value="0.1" units="cm"/>
      <inkml:brushProperty name="color" value="#004F8B"/>
    </inkml:brush>
  </inkml:definitions>
  <inkml:trace contextRef="#ctx0" brushRef="#br0">1180 398 6144,'13'9'0,"-2"-3"0,-2 1 0,15 12 0,-13-9 14,0 0 0,0-1 0,1 0 1,0-1-1,1-1 0,0 0 0,0 0 1,0-1-1,1-1 0,0-1 0,0 1 0,0-2 1,0 0-1,1-1 0,-1 0 0,1-2 1,23 0-1,-34 0 19,0-1 1,-1 1-1,1-1 1,-1 0-1,1 0 1,-1 0-1,1 0 0,-1-1 1,0 1-1,0-1 1,0 0-1,1 0 1,-2 0-1,1 0 1,0-1-1,0 1 1,-1-1-1,1 1 0,-1-1 1,0 0-1,2-4 1,-2 4 6,-1-1 0,0 0 0,0 1 0,0-1 0,0 0 0,-1 0 0,1 0 0,-1 0 0,0 0 0,0 1 0,-1-1 0,1 0 0,-1 0 0,0 0 0,0 0 0,0 1 0,0-1 0,-1 1 0,-3-7 0,2 5-12,-1-1 1,1 1-1,-1 0 1,-1 0-1,1 0 0,-1 1 1,0 0-1,0 0 1,0 0-1,-1 0 1,1 1-1,-1 0 0,0 0 1,0 1-1,0-1 1,0 1-1,-8-1 1,-2-1-8,-1 1 0,1 0 1,-1 2-1,0 0 0,-26 2 1,40-1-12,0 1 1,0-1-1,0 1 1,0 0-1,0 0 1,0 0-1,0 0 0,1 1 1,-1-1-1,0 1 1,1 0-1,-1 0 1,1 0-1,0 0 1,-1 0-1,1 0 1,0 1-1,0-1 1,0 1-1,1-1 0,-1 1 1,1 0-1,-1 0 1,1-1-1,0 1 1,-1 6-1,-2 6 57,0 1 0,2 0 0,-2 31 0,3-33-105,1-13 38,0 0 0,0 0 0,-1 0 0,1 0 0,0 0 0,0 0 0,-1 0 0,1 0 0,0 0 0,-1 0 0,1 0 0,-1 0 0,0 0 0,1 0 0,-1-1 0,1 1 0,-1 0 0,0 0 0,0-1 0,0 1 0,1 0 0,-1-1 0,0 1 0,0-1 0,0 1 0,0-1 0,0 1 0,0-1 0,0 0 0,0 1 0,-2-1 0,-2 1 0,-1-1 0,0 0 0,0 0 0,-10-2 0,-2 0 0,12 2 0,1-1 0,-1 0 0,1 0 0,-1-1 0,1 1 0,0-1 0,0 0 0,0-1 0,0 1 0,-9-7 0,-1-2 0,-26-25 0,6 5 0,35 31 0,0 0 0,0 0 0,-1-1 0,1 1 0,0 0 0,0 0 0,0 0 0,-1 0 0,1-1 0,0 1 0,0 0 0,-1 0 0,1 0 0,0 0 0,-1 0 0,1 0 0,0 0 0,0 0 0,-1 0 0,1 0 0,0 0 0,-1 0 0,1 0 0,0 0 0,0 0 0,-1 0 0,1 0 0,0 0 0,0 0 0,-1 0 0,1 1 0,0-1 0,-1 0 0,-4 11 0,1 25 0,3-24 0,0-6 0,0 0 0,0-1 0,0 1 0,-1 0 0,0-1 0,-1 1 0,1-1 0,-1 0 0,0 0 0,0 0 0,0 0 0,-1-1 0,0 1 0,-5 5 0,6-8 0,0 0 0,0 0 0,0 0 0,0 0 0,0 0 0,0-1 0,0 1 0,-1-1 0,1 0 0,-1 0 0,1 0 0,-1 0 0,1-1 0,-1 0 0,1 1 0,-1-1 0,1 0 0,-1-1 0,1 1 0,-1-1 0,1 1 0,-1-1 0,1 0 0,-7-3 0,0-1 13,0 0 0,0 0-1,0-1 1,1 0 0,0-1 0,0 0 0,0-1 0,1 1 0,0-2 0,-8-11 0,5 5 48,2-1 1,0 0 0,0 0-1,2-1 1,-9-27 0,-35-148 406,23 80-40,27 107-388,0 0 1,-1 0-1,0-1 1,0 1-1,0 1 1,-1-1-1,0 0 1,0 0-1,-6-7 1,11 15-31,0 0 1,-1 0-1,0 0 1,1 0-1,-1 0 1,0 1-1,0 5 0,5 10 14,44 96-24,47 158 0,-94-263 0,-1 1 0,0 0 0,0 0 0,-1 0 0,-1 0 0,0-1 0,0 1 0,-1 0 0,0 0 0,-6 21 0,4-25 0,0 1 0,0-1 0,0 0 0,-1 0 0,0 0 0,-1 0 0,1-1 0,-1 0 0,0 0 0,-1 0 0,0-1 0,1 1 0,-2-1 0,1-1 0,-13 8 0,5-5-1,-1-1 1,-1 0-1,1-1 1,-1-1-1,1 0 1,-1-1 0,0-1-1,0-1 1,0 0-1,-1-1 1,-21-2-1,4-2 7,0-2-1,1 0 0,0-3 1,-43-16-1,53 17 22,0-2 0,0-1-1,1-1 1,-36-26 0,49 32-46,0-1 1,1-1-1,1 0 0,-1 0 0,1 0 1,0-1-1,1 0 0,0 0 1,0-1-1,1 1 0,1-1 0,-1-1 1,-2-10-1,4 5-292,0 0 1,1 1-1,1-1 1,0 0-1,1 0 1,1 0-1,0 0 1,6-22-1,2-18-4851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7.201"/>
    </inkml:context>
    <inkml:brush xml:id="br0">
      <inkml:brushProperty name="width" value="0.1" units="cm"/>
      <inkml:brushProperty name="height" value="0.1" units="cm"/>
      <inkml:brushProperty name="color" value="#004F8B"/>
    </inkml:brush>
  </inkml:definitions>
  <inkml:trace contextRef="#ctx0" brushRef="#br0">99 0 9088,'7'11'119,"-1"0"1,-1 1-1,0-1 0,-1 1 1,0 0-1,0 0 1,-1 0-1,-1 1 0,0-1 1,-1 1-1,0-1 1,-1 1-1,-2 21 0,-4 7 0,-1 0-1,-22 72 0,-24 51-406,14-55-4992,33-95 1782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7.564"/>
    </inkml:context>
    <inkml:brush xml:id="br0">
      <inkml:brushProperty name="width" value="0.1" units="cm"/>
      <inkml:brushProperty name="height" value="0.1" units="cm"/>
      <inkml:brushProperty name="color" value="#004F8B"/>
    </inkml:brush>
  </inkml:definitions>
  <inkml:trace contextRef="#ctx0" brushRef="#br0">1 1 9856,'4'4'0,"17"24"1024,-2-5-640,8 2 128,6 3-384,4 1 128,6-1-128,2 0 0,6 0-128,2-1 0,10 1 0,-2-2 0,0-4-896,-6-1 128,-7 0-1024,-11-8 128,1 2-2944</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7.936"/>
    </inkml:context>
    <inkml:brush xml:id="br0">
      <inkml:brushProperty name="width" value="0.1" units="cm"/>
      <inkml:brushProperty name="height" value="0.1" units="cm"/>
      <inkml:brushProperty name="color" value="#004F8B"/>
    </inkml:brush>
  </inkml:definitions>
  <inkml:trace contextRef="#ctx0" brushRef="#br0">890 0 10880,'-27'17'0,"-15"8"128,-8 8 128,-11 8-256,-11 4 0,-8 7 128,-20 6 0,-16 4-256,22-10 128,8-5-256,28-15 0,22-11-2176,2-2 128,1-1-1280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8.282"/>
    </inkml:context>
    <inkml:brush xml:id="br0">
      <inkml:brushProperty name="width" value="0.1" units="cm"/>
      <inkml:brushProperty name="height" value="0.1" units="cm"/>
      <inkml:brushProperty name="color" value="#004F8B"/>
    </inkml:brush>
  </inkml:definitions>
  <inkml:trace contextRef="#ctx0" brushRef="#br0">0 0 11776,'0'0'0,"5"8"0,12-1 0,18 2 0,2 15 128,11 7-128,-5 9 0,1 5 128,0 4 0,-3 6-384,2 2 0,-1-1-512,1-5 128,-2-4-768,-3-10 0,-1 1-3328</inkml:trace>
  <inkml:trace contextRef="#ctx0" brushRef="#br0" timeOffset="1">682 653 4736,'-7'-4'0,"-1"-1"-3072</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8.651"/>
    </inkml:context>
    <inkml:brush xml:id="br0">
      <inkml:brushProperty name="width" value="0.1" units="cm"/>
      <inkml:brushProperty name="height" value="0.1" units="cm"/>
      <inkml:brushProperty name="color" value="#004F8B"/>
    </inkml:brush>
  </inkml:definitions>
  <inkml:trace contextRef="#ctx0" brushRef="#br0">0 1 12032,'15'4'0,"20"8"0,-23-10 256,14 5 128,10 1-384,12 2 128,13 5-128,4 1 128,11 5-128,0 3 0,3 1-896,-6 0 128,0 1-7040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9.002"/>
    </inkml:context>
    <inkml:brush xml:id="br0">
      <inkml:brushProperty name="width" value="0.1" units="cm"/>
      <inkml:brushProperty name="height" value="0.1" units="cm"/>
      <inkml:brushProperty name="color" value="#004F8B"/>
    </inkml:brush>
  </inkml:definitions>
  <inkml:trace contextRef="#ctx0" brushRef="#br0">36 1 10624,'-4'25'0,"-4"18"-640,-4-1 128,0-1-6016</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29.395"/>
    </inkml:context>
    <inkml:brush xml:id="br0">
      <inkml:brushProperty name="width" value="0.1" units="cm"/>
      <inkml:brushProperty name="height" value="0.1" units="cm"/>
      <inkml:brushProperty name="color" value="#004F8B"/>
    </inkml:brush>
  </inkml:definitions>
  <inkml:trace contextRef="#ctx0" brushRef="#br0">1 1 4864,'25'7'0,"2"1"-3200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33.681"/>
    </inkml:context>
    <inkml:brush xml:id="br0">
      <inkml:brushProperty name="width" value="0.1" units="cm"/>
      <inkml:brushProperty name="height" value="0.1" units="cm"/>
      <inkml:brushProperty name="color" value="#004F8B"/>
    </inkml:brush>
  </inkml:definitions>
  <inkml:trace contextRef="#ctx0" brushRef="#br0">0 27 7936,'16'-2'-40,"0"1"0,-1 0 0,1 1 0,16 2 0,9 0-16,152 6-33,99-1-78,91-22 327,637-11 597,-790 35-586,47 0 42,-32-7 26,-26 0-94,33 7 108,-248-9-250,271 7 338,-71-8-197,-74-2-32,194 7 571,-253-8-445,36 0 335,-93 5-520,-1 0 0,1 0 1,0 2-1,-1 0 0,21 6 1,-30-8 91,-4-1-191,0 0-1,1 0 1,-1 0 0,0 0 0,0 0-1,0 0 1,1 0 0,-1 1-1,0-1 1,0 0 0,0 0-1,1 0 1,-1 0 0,0 0 0,0 0-1,0 0 1,0 0 0,0 0-1,1 1 1,-1-1 0,0 0-1,0 0 1,0 0 0,0 0 0,0 0-1,0 1 1,1-1 0,-1 0-1,0 0 1,0 0 0,0 0-1,0 1 1,0-1 0,0 0 0,0 0-1,0 0 1,0 1 0,0-1-1,0 0 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35.613"/>
    </inkml:context>
    <inkml:brush xml:id="br0">
      <inkml:brushProperty name="width" value="0.1" units="cm"/>
      <inkml:brushProperty name="height" value="0.1" units="cm"/>
      <inkml:brushProperty name="color" value="#004F8B"/>
    </inkml:brush>
  </inkml:definitions>
  <inkml:trace contextRef="#ctx0" brushRef="#br0">0 89 8704,'21'-5'11,"33"-6"282,110-9 0,60 2 83,-1-1-69,376 9-51,-449 15 81,-87-1-164,69-6-1,54-8 106,0 8-1,0 8 0,294 47 1,184 30-404,-613-78 124,208 7-345,-135-9 182,-96-2 149,461-1-352,-191-1 189,-125 5 102,-127-4 72,407 8-225,-272-5 47,19 1 89,-125 0 158,0-3 0,0-4 0,93-15 0,-78 7-119,167 3 0,-249 8 37,12 0-2254,34 7 0,-39-5-1248</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5:58.167"/>
    </inkml:context>
    <inkml:brush xml:id="br0">
      <inkml:brushProperty name="width" value="0.1" units="cm"/>
      <inkml:brushProperty name="height" value="0.1" units="cm"/>
      <inkml:brushProperty name="color" value="#004F8B"/>
    </inkml:brush>
  </inkml:definitions>
  <inkml:trace contextRef="#ctx0" brushRef="#br0">1 41 7552,'41'9'197,"0"-2"1,1-2-1,64 0 1,125-16 1411,-143 4-878,153 7 0,-161 5-617,1-3 0,154-15-1,-167 7 9,132 8 0,-101 1-67,121 0 308,-179-3-363,49-6 0,14 0 0,24 10 0,71-3 0,241-19 128,-86 8-132,-152 6 29,93 1 316,44 2-314,-21 0-32,-55 1 5,25 0 0,39 2 0,-38 1 0,-21 0 34,25-1 38,177 4-50,-390-4-343,-47-1-1097,47 5-1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0.191"/>
    </inkml:context>
    <inkml:brush xml:id="br0">
      <inkml:brushProperty name="width" value="0.1" units="cm"/>
      <inkml:brushProperty name="height" value="0.1" units="cm"/>
      <inkml:brushProperty name="color" value="#004F8B"/>
    </inkml:brush>
  </inkml:definitions>
  <inkml:trace contextRef="#ctx0" brushRef="#br0">0 120 12544,'3'0'-1,"1"-1"1,-1 1 0,0-1-1,0 1 1,0-1-1,0 0 1,0 0 0,0-1-1,0 1 1,-1-1 0,5-2-1,29-26 5,-12 9 18,-15 14-16,1 1 1,0 0-1,0 0 0,0 1 0,1 0 1,0 1-1,0 0 0,0 1 0,0 0 1,1 1-1,-1 0 0,1 1 1,-1 0-1,1 1 0,0 0 0,18 4 1,-24-4-31,-1 2 1,1-1-1,-1 1 1,1 0 0,-1 0-1,1 0 1,-1 1-1,0 0 1,0 0 0,0 0-1,-1 1 1,1-1-1,-1 1 1,0 0 0,0 0-1,0 1 1,5 7-1,-4-3-226,-1 0 0,0 0 0,0 0 0,0 0 0,-2 1 0,1-1-1,-1 1 1,0 0 0,0 14 0,0 7-6171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12.314"/>
    </inkml:context>
    <inkml:brush xml:id="br0">
      <inkml:brushProperty name="width" value="0.1" units="cm"/>
      <inkml:brushProperty name="height" value="0.1" units="cm"/>
      <inkml:brushProperty name="color" value="#004F8B"/>
    </inkml:brush>
  </inkml:definitions>
  <inkml:trace contextRef="#ctx0" brushRef="#br0">29 0 4352,'-14'0'0,"0"0"-2816</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12.648"/>
    </inkml:context>
    <inkml:brush xml:id="br0">
      <inkml:brushProperty name="width" value="0.1" units="cm"/>
      <inkml:brushProperty name="height" value="0.1" units="cm"/>
      <inkml:brushProperty name="color" value="#004F8B"/>
    </inkml:brush>
  </inkml:definitions>
  <inkml:trace contextRef="#ctx0" brushRef="#br0">57 5 5888,'-29'-1'0,"1"-2"-3968</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13.019"/>
    </inkml:context>
    <inkml:brush xml:id="br0">
      <inkml:brushProperty name="width" value="0.1" units="cm"/>
      <inkml:brushProperty name="height" value="0.1" units="cm"/>
      <inkml:brushProperty name="color" value="#004F8B"/>
    </inkml:brush>
  </inkml:definitions>
  <inkml:trace contextRef="#ctx0" brushRef="#br0">1059 14 5120,'-207'-6'-379,"83"5"395,107 0 19,-470-5 1573,263 17-435,269-1-106,51-2-919,1-5 0,101-8 0,-113 1-144,846-5 124,-827 6-79,-64 1-9,60 3-1,-149-2-39,-91 10 0,76-3 0,-413 25 160,-4-26 320,150-30 525,293 21-986,-39 3-194,40 2-1378</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18.493"/>
    </inkml:context>
    <inkml:brush xml:id="br0">
      <inkml:brushProperty name="width" value="0.1" units="cm"/>
      <inkml:brushProperty name="height" value="0.1" units="cm"/>
      <inkml:brushProperty name="color" value="#004F8B"/>
    </inkml:brush>
  </inkml:definitions>
  <inkml:trace contextRef="#ctx0" brushRef="#br0">1 40 6528,'71'0'2688,"92"-14"0,-21-1-1920,173 4 0,-294 12-575,38 6 1,-26-1-2631,-29-5 1927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18.878"/>
    </inkml:context>
    <inkml:brush xml:id="br0">
      <inkml:brushProperty name="width" value="0.1" units="cm"/>
      <inkml:brushProperty name="height" value="0.1" units="cm"/>
      <inkml:brushProperty name="color" value="#004F8B"/>
    </inkml:brush>
  </inkml:definitions>
  <inkml:trace contextRef="#ctx0" brushRef="#br0">1 1 10752,'127'10'-72,"-19"0"16,67-10-88,22 0-352,-160 0-1104,0 0-3840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19.378"/>
    </inkml:context>
    <inkml:brush xml:id="br0">
      <inkml:brushProperty name="width" value="0.1" units="cm"/>
      <inkml:brushProperty name="height" value="0.1" units="cm"/>
      <inkml:brushProperty name="color" value="#004F8B"/>
    </inkml:brush>
  </inkml:definitions>
  <inkml:trace contextRef="#ctx0" brushRef="#br0">36 0 7168,'1'1'0,"22"20"-136,-22-19 130,-1-1-1,1 1 1,0 0 0,0-1 0,-1 1 0,1 0 0,-1 0-1,0 0 1,0-1 0,1 1 0,-1 0 0,0 0 0,0 0-1,-1 0 1,1 2 0,-1 0 25,0 1 0,1 0 0,-1-1 0,1 1 0,0 0 0,0-1 0,1 1 0,0-1 0,-1 1 0,2 0 0,-1-1 0,0 1 0,1-1 0,0 0 0,0 0 0,0 1-1,4 4 1,13 14 4,2-1 0,0 0-1,1-2 1,34 25 0,-31-27-3,-2 2 0,0 0 0,-1 1 0,24 30 0,-45-48 18,1-1 1,-1 0-1,0 0 0,0 1 1,1-1-1,-1 1 0,-1-1 1,1 1-1,0-1 1,-1 1-1,1-1 0,-1 1 1,0 0-1,0-1 0,0 1 1,0 0-1,-1 3 1,0-2-5,0 1 1,-1-1-1,0 1 1,0-1-1,0 1 1,0-1-1,0 0 1,-7 7-1,-2 2 35,0-1-1,-1-1 1,-1 0-1,-18 13 1,-8 4-19,-84 55 214,103-71-1151,-1-2 0,-27 10 0,29-12-3166</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0.293"/>
    </inkml:context>
    <inkml:brush xml:id="br0">
      <inkml:brushProperty name="width" value="0.1" units="cm"/>
      <inkml:brushProperty name="height" value="0.1" units="cm"/>
      <inkml:brushProperty name="color" value="#004F8B"/>
    </inkml:brush>
  </inkml:definitions>
  <inkml:trace contextRef="#ctx0" brushRef="#br0">600 1 6656,'-12'4'-100,"0"-1"0,-1 0-1,1 0 1,-16 0 0,19-2 89,-213 34 267,205-32-172,0 0 1,1 1-1,0 1 0,-30 13 1,36-13-27,2 0 0,-1 1 0,0 0 0,1 0 0,0 1 0,1 0 0,0 0 0,0 0 0,-8 13 0,4-5 50,2 2-1,0-1 1,1 1-1,1 0 0,0 1 1,1 0-1,1 0 1,-5 36-1,4 8 311,1 85 0,1 3 467,-1-93-1887</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0.665"/>
    </inkml:context>
    <inkml:brush xml:id="br0">
      <inkml:brushProperty name="width" value="0.1" units="cm"/>
      <inkml:brushProperty name="height" value="0.1" units="cm"/>
      <inkml:brushProperty name="color" value="#004F8B"/>
    </inkml:brush>
  </inkml:definitions>
  <inkml:trace contextRef="#ctx0" brushRef="#br0">0 36 11008,'8'7'0,"4"4"0,-2-11 128,2-5-128,1-1 128,2-4 0,11 1 128,9 0-128,1 2 0,1 2-128,7 2 0,5 6-128,-6-3 0,0 3-512,-1-6 128,1 0-6784</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1.079"/>
    </inkml:context>
    <inkml:brush xml:id="br0">
      <inkml:brushProperty name="width" value="0.1" units="cm"/>
      <inkml:brushProperty name="height" value="0.1" units="cm"/>
      <inkml:brushProperty name="color" value="#004F8B"/>
    </inkml:brush>
  </inkml:definitions>
  <inkml:trace contextRef="#ctx0" brushRef="#br0">125 1 9728,'-5'10'0,"0"1"0,-1-1 0,0-1 0,-1 1 0,-10 9 0,9-9 0,1-1 0,-1 1 0,2 0 0,-11 20 0,10-11-3,1 0 0,1 1 0,0 0 0,1 0-1,2 0 1,-1 36 0,2-53-7,1 1 0,0-1 0,0 1 0,1-1-1,-1 1 1,1-1 0,0 1 0,0-1 0,0 1 0,0-1-1,0 0 1,1 0 0,0 0 0,-1 0 0,1 0-1,0 0 1,1 0 0,-1 0 0,0-1 0,1 1 0,4 3-1,-2-4-8,-1 1 0,1-1 0,0 0 0,0 0 0,1 0 0,-1-1 0,0 0 0,0 0 0,1 0 0,-1 0 0,1-1 0,-1 0 0,10-1 0,1-1-13,0 0 0,-1-1 0,1-1 0,-1-1 0,0 0 0,0 0 0,0-2 0,25-14 0,-21 8-6,0-1 1,-2 0 0,1-2-1,-2 0 1,23-28 0,-22 22 165,0 0 0,-2-2 0,0 0 0,-2 0 0,13-34 0,-8 90 618,-2 3-446,20 65 0,-27-70-706,1-1 0,1 0 0,31 55 0,-30-65-5716</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1.594"/>
    </inkml:context>
    <inkml:brush xml:id="br0">
      <inkml:brushProperty name="width" value="0.1" units="cm"/>
      <inkml:brushProperty name="height" value="0.1" units="cm"/>
      <inkml:brushProperty name="color" value="#004F8B"/>
    </inkml:brush>
  </inkml:definitions>
  <inkml:trace contextRef="#ctx0" brushRef="#br0">14 0 12288,'-1'1'-3,"0"1"-3,-1 1 1,1-1-1,-1 0 1,1 1-1,0-1 1,0 1 0,0-1-1,1 1 1,-1 0-1,1-1 1,-1 1-1,1 0 1,0-1-1,0 1 1,0 0 0,0 0-1,0-1 1,1 1-1,-1 0 1,1-1-1,0 1 1,1 2 0,3 14 5,-1 0 0,0 0 0,1 26 0,-2-24 0,-2 4 0,-1 1 0,0-1 0,-2 0 0,-9 42 0,7-39 0,4-28 0,-1 1-1,1 0 1,0 0 0,-1 0 0,1-1 0,0 1 0,0 0 0,0 0 0,0 0-1,0-1 1,0 1 0,0 0 0,0 0 0,0 0 0,0-1 0,0 1 0,0 0-1,1 0 1,-1 0 0,1 1 0,10-16-59,-4 4 14,91-124-164,34-49-94,-129 178 293,0 1 0,1 0 0,-1-1 0,1 1 0,0 0 0,0 1 0,0-1 0,0 1-1,1 0 1,-1 0 0,1 0 0,0 1 0,6-3 0,-9 4 10,1 1 0,-1-1-1,1 1 1,0-1 0,-1 1-1,1 0 1,-1 0 0,1 1 0,-1-1-1,1 0 1,0 1 0,-1-1-1,1 1 1,-1 0 0,0 0 0,1 0-1,-1 0 1,0 1 0,0-1 0,1 0-1,-1 1 1,0-1 0,0 1-1,-1 0 1,1 0 0,0 0 0,-1 0-1,1 0 1,2 4 0,5 9 1,-1 0 1,-1 0-1,0 1 1,-1-1 0,-1 2-1,0-1 1,2 20-1,-1 2-62,-2-1 0,-1 44 0,-8-34-1539,1-25-4821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0.894"/>
    </inkml:context>
    <inkml:brush xml:id="br0">
      <inkml:brushProperty name="width" value="0.1" units="cm"/>
      <inkml:brushProperty name="height" value="0.1" units="cm"/>
      <inkml:brushProperty name="color" value="#004F8B"/>
    </inkml:brush>
  </inkml:definitions>
  <inkml:trace contextRef="#ctx0" brushRef="#br0">0 0 9728,'1'11'62,"1"0"0,0 0 1,0-1-1,1 1 1,0-1-1,7 15 0,5 18 142,34 151 765,-41-151-901,-1 0 0,0 69 0,-11-66-2329,-1-24-3819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2.045"/>
    </inkml:context>
    <inkml:brush xml:id="br0">
      <inkml:brushProperty name="width" value="0.1" units="cm"/>
      <inkml:brushProperty name="height" value="0.1" units="cm"/>
      <inkml:brushProperty name="color" value="#004F8B"/>
    </inkml:brush>
  </inkml:definitions>
  <inkml:trace contextRef="#ctx0" brushRef="#br0">346 1 9088,'-52'19'0,"24"-10"0,0 2 0,0 1 0,-31 19 0,42-21 0,0 2-1,1 0 1,1 0 0,-1 1 0,-23 28 0,36-36 9,-1 0 0,1 0 0,0 0 0,0 0 0,0 1 0,1-1 0,0 1 1,0 0-1,0-1 0,-1 10 0,3-11 10,0 1 0,0 0 0,0-1 0,1 1 1,0-1-1,-1 1 0,1-1 0,1 1 0,-1-1 0,1 1 0,0-1 0,0 0 1,0 0-1,0 0 0,5 5 0,-1-2 17,1 0-1,0 0 1,0-1-1,0 0 1,1 0-1,0 0 1,0-1-1,1-1 1,-1 1-1,1-1 1,0-1-1,0 0 1,0 0-1,13 2 1,4 0-20,1-2 0,-1 0 0,54-2 0,-40-4-416,0-2 0,-1-1 0,69-21 0,-54 11-5274</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2.529"/>
    </inkml:context>
    <inkml:brush xml:id="br0">
      <inkml:brushProperty name="width" value="0.1" units="cm"/>
      <inkml:brushProperty name="height" value="0.1" units="cm"/>
      <inkml:brushProperty name="color" value="#004F8B"/>
    </inkml:brush>
  </inkml:definitions>
  <inkml:trace contextRef="#ctx0" brushRef="#br0">1 0 11520,'4'14'0,"-3"-9"0,0 0 0,0-1 0,1 1 0,0-1 0,3 6 0,-4-9-22,2 21-191,5 82 202,-11 174 0,-1-26 12,4-247-2,0-1 1,0 1 0,1-1 0,0 1 0,0-1-1,0 1 1,0-1 0,3 6 0,-3-8 1,0-1-1,0 0 1,0 1 0,0-1 0,0 0 0,0 0 0,0 0-1,0 0 1,1 0 0,-1 0 0,0 0 0,1 0 0,-1-1-1,1 1 1,-1 0 0,0-1 0,1 1 0,0-1 0,-1 1-1,1-1 1,-1 0 0,1 0 0,-1 0 0,1 0 0,0 0-1,-1 0 1,3-1 0,19-3 76,0-1 1,-1-1-1,0-1 0,29-14 0,22-6 49,33-2 46,-64 19-1591,69-26-1,-87 26-4638</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2.877"/>
    </inkml:context>
    <inkml:brush xml:id="br0">
      <inkml:brushProperty name="width" value="0.1" units="cm"/>
      <inkml:brushProperty name="height" value="0.1" units="cm"/>
      <inkml:brushProperty name="color" value="#004F8B"/>
    </inkml:brush>
  </inkml:definitions>
  <inkml:trace contextRef="#ctx0" brushRef="#br0">0 0 13568,'12'2'0,"9"1"0,-5-3 0,1 0 0,14 0 0,9 0 0,5 3 0,7-2 0,0 2 0,6-1-128,-1 1 128,4-2-896,-5-2 0,2-2-7168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3.232"/>
    </inkml:context>
    <inkml:brush xml:id="br0">
      <inkml:brushProperty name="width" value="0.1" units="cm"/>
      <inkml:brushProperty name="height" value="0.1" units="cm"/>
      <inkml:brushProperty name="color" value="#004F8B"/>
    </inkml:brush>
  </inkml:definitions>
  <inkml:trace contextRef="#ctx0" brushRef="#br0">94 437 11520,'-4'8'0,"-4"7"0,7 10 0,2 8 0,-1-4 0,0 1 0,0 1 0,-1-1-512,-4-6 0,-2-3-512,-3-5 128,1 0-4864</inkml:trace>
  <inkml:trace contextRef="#ctx0" brushRef="#br0" timeOffset="1">0 0 11904,'0'13'0,"2"13"-256,5-11 128,2-9-1536,-1 1 128</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3.668"/>
    </inkml:context>
    <inkml:brush xml:id="br0">
      <inkml:brushProperty name="width" value="0.1" units="cm"/>
      <inkml:brushProperty name="height" value="0.1" units="cm"/>
      <inkml:brushProperty name="color" value="#004F8B"/>
    </inkml:brush>
  </inkml:definitions>
  <inkml:trace contextRef="#ctx0" brushRef="#br0">227 19 10368,'-62'60'0,"-64"69"0,121-123-6,1 0 0,-1 0 0,1 0 0,1 0 0,-1 1 0,1-1 1,1 1-1,-1 0 0,-1 8 0,3-13-1,1 1 1,0 0-1,-1-1 1,1 1-1,0 0 1,1-1-1,-1 1 1,0 0-1,1-1 1,-1 1-1,1 0 1,0-1-1,0 1 1,0-1-1,0 1 1,1-1-1,-1 0 1,0 1-1,1-1 1,0 0-1,-1 0 1,1 0-1,0 0 1,0 0-1,0-1 1,4 3-1,0 0-4,1-1 0,-1 0-1,1 0 1,0-1 0,0 0 0,0 0 0,0-1-1,0 1 1,1-2 0,7 1 0,15-1-51,31-3 1,-55 2 51,23-2 6,1-1 0,-1-2-1,0-1 1,-1-1 0,34-15 0,-48 17 6,0 0 0,0-1 0,-1-1 0,0 0 0,0 0 0,-1-2 1,0 1-1,0-2 0,-2 1 0,1-2 0,16-22 0,-25 31 9,0 0 0,0 0 0,0-1 0,-1 1 0,1 0 0,-1-1 0,0 1 0,0-1 0,0 0 0,0 1-1,-1-1 1,1 0 0,-1 1 0,0-1 0,0 0 0,-1 1 0,1-1 0,-1 0 0,1 1 0,-1-1 0,0 0 0,-1 1 0,1-1 0,0 1 0,-1 0 0,0 0 0,0-1 0,0 1 0,0 0 0,-1 0-1,1 1 1,-1-1 0,1 0 0,-1 1 0,-5-4 0,-3-1-2,0 0-1,-1 1 0,1 0 1,-1 1-1,0 0 0,-1 1 1,1 0-1,-26-4 0,-57 1-1330,50 4-4758</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4.247"/>
    </inkml:context>
    <inkml:brush xml:id="br0">
      <inkml:brushProperty name="width" value="0.1" units="cm"/>
      <inkml:brushProperty name="height" value="0.1" units="cm"/>
      <inkml:brushProperty name="color" value="#004F8B"/>
    </inkml:brush>
  </inkml:definitions>
  <inkml:trace contextRef="#ctx0" brushRef="#br0">22 0 10112,'-1'161'-22,"-11"112"-340,12-273 362,0 0 0,0 0 0,0 0 0,0 0 0,0-1 0,0 1 0,0 0 0,-1 0 0,1 0 0,0 0 0,0 0 0,0 0 0,0 0 0,0 0 0,-1 0 0,1 0 0,0 0 0,0 0 0,0 0 0,0-1 0,-1 1 0,1 0 0,0 0 0,0 0 0,0 1 0,0-1 0,0 0 0,-1 0 0,1 0 0,0 0 0,0 0 0,0 0 0,0 0 0,0 0 0,-1 0 0,1 0 0,0 0 0,0 0 0,0 0 0,0 1 0,0-1 0,0 0 0,-1 0 0,1 0 0,0 0 0,0 0 0,0 0 0,0 1 0,0-1 0,0 0 0,-1-5 6,0 0 1,1 1-1,-1-1 1,1 0-1,0 0 1,1 0-1,-1 0 1,3-8-1,12-42 85,-7 31-44,1 1-1,2 1 0,0-1 1,1 1-1,1 1 1,22-26-1,-28 38-27,1 0-1,0 0 0,1 1 1,-1 1-1,2-1 0,-1 2 1,1-1-1,0 1 0,0 0 1,1 1-1,0 1 0,0 0 1,0 0-1,0 1 0,19-4 1,-22 7-16,-1 0 0,0 0 0,0 1 1,0 0-1,0 0 0,0 1 0,0 0 0,0 0 1,0 0-1,-1 1 0,1 0 0,-1 0 1,1 1-1,-1 0 0,-1 0 0,1 0 0,0 1 1,8 9-1,6 7 13,-1 2 1,-1 0 0,17 30-1,-30-46-15,7 14-163,0 0 1,0 0 0,-2 1 0,-1 0 0,-1 1 0,-1 0-1,0 1 1,4 34 0,-8-37-5940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5.766"/>
    </inkml:context>
    <inkml:brush xml:id="br0">
      <inkml:brushProperty name="width" value="0.1" units="cm"/>
      <inkml:brushProperty name="height" value="0.1" units="cm"/>
      <inkml:brushProperty name="color" value="#004F8B"/>
    </inkml:brush>
  </inkml:definitions>
  <inkml:trace contextRef="#ctx0" brushRef="#br0">503 0 5888,'-10'5'-491,"-6"-2"493,0-1-1,-1 0 1,-20-1-1,-24 3 249,38-1-42,1 2 0,0 0 0,0 2 0,-28 11 0,37-11-71,0 0 0,0 0-1,0 1 1,1 1 0,1 0-1,-1 1 1,-15 17-1,16-15-25,1 1 0,0 0 0,1 0 0,0 1 0,1 0 0,1 1 0,1-1 0,-6 18 0,9-22-43,1 0-1,0 0 0,0 0 1,1 0-1,0 1 0,1-1 0,1 0 1,-1 1-1,1-1 0,1 0 1,0 0-1,1 0 0,6 17 1,-2-11-1,1-1 1,1 0 0,0 0-1,1-1 1,1 0 0,0-1-1,1 0 1,0-1-1,1 0 1,0-1 0,1 0-1,0-1 1,1-1 0,0 0-1,17 6 1,0-1-25,0-2 1,1-1-1,0-1 1,0-2-1,1-2 1,56 4-1,-57-8-6,1-2-1,-1-1 1,0-1-1,0-2 1,62-16-1,-79 15-23,0 0 1,0-1-1,0-1 0,-1 0 1,0-1-1,0-1 0,-1 0 1,0-1-1,-1-1 0,0 0 1,0 0-1,-1-1 0,13-19 1,-20 24-7,0 0 0,-1 0 1,0 0-1,0-1 1,-1 0-1,0 1 0,-1-1 1,0 0-1,0-1 0,0 1 1,-1 0-1,0 0 1,-1-1-1,0 1 0,0 0 1,-1-1-1,0 1 1,0 0-1,-1 0 0,0 0 1,0 0-1,-1 0 0,0 0 1,-1 0-1,-5-9 1,-1 1 9,-1 1 1,0 0-1,-1 0 0,-1 1 1,0 1-1,-1 0 1,-1 0-1,1 2 1,-2 0-1,-19-11 1,-5 1-235,0 2 0,-2 2 0,0 1 0,-1 2 0,-76-14 0,112 26-449,12-2-993</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6.129"/>
    </inkml:context>
    <inkml:brush xml:id="br0">
      <inkml:brushProperty name="width" value="0.1" units="cm"/>
      <inkml:brushProperty name="height" value="0.1" units="cm"/>
      <inkml:brushProperty name="color" value="#004F8B"/>
    </inkml:brush>
  </inkml:definitions>
  <inkml:trace contextRef="#ctx0" brushRef="#br0">31 0 10880,'-9'34'78,"2"-1"0,1 2 0,1-1 0,3 0-1,0 1 1,7 63 0,45 204 608,-40-255-659,58 202 5,-33-133-426,-35-115 375,5 22-468,-7-18-316,-7-8-811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6.730"/>
    </inkml:context>
    <inkml:brush xml:id="br0">
      <inkml:brushProperty name="width" value="0.1" units="cm"/>
      <inkml:brushProperty name="height" value="0.1" units="cm"/>
      <inkml:brushProperty name="color" value="#004F8B"/>
    </inkml:brush>
  </inkml:definitions>
  <inkml:trace contextRef="#ctx0" brushRef="#br0">1 7 11520,'0'1'0,"0"-1"0,0 0 0,0 1 0,0-1 0,0 1 0,0-1 0,0 0 0,0 1 0,0-1 0,1 0 0,-1 1 0,0-1 0,0 1 0,0-1 0,0 0 0,1 0 0,-1 1 0,0-1 0,0 0 0,1 1 0,-1-1 0,0 0 0,1 0 0,-1 1 0,0-1 0,0 0 0,1 0 0,-1 0 0,1 1 0,-1-1 0,0 0 0,1 0 0,-1 0 0,0 0 0,1 0 0,-1 0 0,1 0 0,-1 0 0,0 0 0,1 0 0,-1 0 0,1 0 0,23-6 0,-1 0 0,-1 3 9,1 2 1,0 1-1,0 1 1,0 1-1,-1 0 1,1 2-1,-1 1 0,0 1 1,0 0-1,0 2 1,-1 0-1,0 2 1,-1 0-1,0 2 1,0 0-1,-2 1 1,1 0-1,-2 2 1,0 0-1,0 1 1,-2 1-1,0 0 1,-1 1-1,-1 1 1,0 0-1,10 23 1,-20-37-10,-1 0 0,1 0 0,-1 0 0,-1 1 0,1-1 0,-1 0 0,0 1 0,0-1 0,0 1 0,-1-1 0,0 1 0,0-1 0,0 1 0,-1 0 0,0-1 0,0 0 0,0 1 0,-1-1 0,0 0 0,0 1 0,0-1 0,0 0 0,-1-1 0,0 1 0,0 0 0,0-1 0,-1 1 0,1-1 0,-1 0 0,0 0 0,-9 5 0,0 0 5,0-1 1,-1-1-1,0 0 0,-1-1 1,0-1-1,1 0 1,-2-1-1,1 0 1,0-2-1,-30 2 1,-12-2 27,-91-9 1,132 5-33,7 2-1,0-1 0,0 0 0,0 0 0,0-1 0,1 0 0,-1-1 0,1 0 0,-10-4 0,18 7 0,0 0 0,0 0-1,0 0 1,0 0 0,0 0 0,-1 0 0,1 0 0,0-1 0,0 1 0,0 0 0,0 0 0,0 0 0,0 0 0,0 0 0,-1 0 0,1 0 0,0 0 0,0 0 0,0-1 0,0 1 0,0 0 0,0 0 0,0 0-1,0 0 1,0 0 0,0 0 0,0-1 0,0 1 0,0 0 0,0 0 0,0 0 0,0 0 0,0 0 0,0-1 0,0 1 0,0 0 0,0 0 0,0 0 0,0 0 0,0 0 0,0 0 0,0-1 0,0 1-1,0 0 1,0 0 0,0 0 0,0 0 0,0 0 0,1 0 0,-1 0 0,0-1 0,0 1 0,0 0 0,0 0 0,11-4-3,15 0 30,4 3 11,0 2 1,0 1-1,0 1 0,0 1 0,-1 2 1,0 1-1,0 2 0,47 19 0,-26-5 4,-2 2 0,0 2 0,82 63 0,-88-56 30,-2 1 1,-2 2 0,-1 1-1,50 69 1,-84-104-72,-1 1 1,0 0-1,0-1 1,0 1 0,0 0-1,0 0 1,-1 0-1,0 1 1,2 5 0,-3-8-5,0-1 1,0 0 0,0 0 0,0 1 0,0-1 0,0 0-1,-1 0 1,1 1 0,0-1 0,-1 0 0,1 0 0,-1 0 0,1 1-1,-1-1 1,1 0 0,-1 0 0,0 0 0,0 0 0,1 0-1,-1 0 1,0 0 0,0-1 0,0 1 0,0 0 0,0 0-1,0-1 1,0 1 0,0 0 0,0-1 0,-1 1 0,1-1-1,0 0 1,0 1 0,0-1 0,-1 0 0,0 0 0,-3 1-79,-1 0 0,1-1 0,0 1 0,0-1 0,0-1 0,0 1 0,0-1 0,0 0 1,0 0-1,0 0 0,-8-4 0,3 0-412,0 0 0,0-1 1,0 0-1,-10-8 0,-16-13-5608</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8.163"/>
    </inkml:context>
    <inkml:brush xml:id="br0">
      <inkml:brushProperty name="width" value="0.1" units="cm"/>
      <inkml:brushProperty name="height" value="0.1" units="cm"/>
      <inkml:brushProperty name="color" value="#004F8B"/>
    </inkml:brush>
  </inkml:definitions>
  <inkml:trace contextRef="#ctx0" brushRef="#br0">0 1 3968,'0'0'0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1:22.209"/>
    </inkml:context>
    <inkml:brush xml:id="br0">
      <inkml:brushProperty name="width" value="0.1" units="cm"/>
      <inkml:brushProperty name="height" value="0.1" units="cm"/>
      <inkml:brushProperty name="color" value="#F6630D"/>
    </inkml:brush>
  </inkml:definitions>
  <inkml:trace contextRef="#ctx0" brushRef="#br0">1745 36 4096,'-1'0'6,"0"1"1,0-1-1,1 1 1,-1-1-1,0 1 0,0-1 1,0 1-1,1-1 1,-1 1-1,0 0 1,1-1-1,-1 1 0,0 0 1,1 0-1,-1-1 1,1 1-1,-1 0 1,1 0-1,0 0 0,-1 0 1,1 0-1,0 0 1,-1 0-1,1 0 1,0 0-1,0-1 0,0 1 1,0 2-1,-2 37 175,2-30-164,-1-3-10,0 0 1,-1 0-1,0 0 1,0 0 0,0 0-1,0 0 1,-1-1-1,-1 1 1,1-1-1,-1 0 1,0 0-1,0 0 1,-1 0-1,1-1 1,-1 1-1,-10 6 1,-4 4 24,-1-1 0,-1-2 0,-34 19 0,11-12-33,0-1 0,-85 24-1,-99 10 41,214-50-31,-369 59 788,315-56-526,-1-3 0,1-3 1,-117-15-1,169 12-96,1 0-1,0 0 1,0-2 0,1 0 0,-1 0-1,1-1 1,-23-15 0,28 15 14,0 0 0,1-1 0,0 0 1,0-1-1,1 0 0,0 0 0,0-1 0,1 1 0,0-2 0,1 1 1,-8-17-1,-6-23 187,2-1 1,3 0-1,1-1 1,-6-61-1,19 112-380,0-1 1,-1 1-1,1-1 1,0 1-1,0-1 1,0 1-1,0-1 1,0 1-1,-1-1 0,1 1 1,0-1-1,0 1 1,0-1-1,0 1 1,1-1-1,-1 1 1,0-1-1,0 0 0,0 1 1,0 0-1,0-1 1,1 1-1,-1-1 1,0 1-1,0-1 1,1 1-1,-1-1 0,0 1 1,1 0-1,-1-1 1,0 1-1,1 0 1,-1-1-1,1 1 1,-1 0-1,1-1 1,-1 1-1,0 0 0,1 0 1,-1 0-1,1-1 1,-1 1-1,1 0 1,0 0-1,1 0-175,-1 1 0,1-1-1,0 1 1,-1-1 0,1 1 0,-1 0-1,1-1 1,-1 1 0,1 0 0,-1 0-1,2 2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1.285"/>
    </inkml:context>
    <inkml:brush xml:id="br0">
      <inkml:brushProperty name="width" value="0.1" units="cm"/>
      <inkml:brushProperty name="height" value="0.1" units="cm"/>
      <inkml:brushProperty name="color" value="#004F8B"/>
    </inkml:brush>
  </inkml:definitions>
  <inkml:trace contextRef="#ctx0" brushRef="#br0">158 1 10368,'30'9'0,"-21"-7"0,0 0 0,-1 1 0,1 0 0,-1 1 0,0-1 0,0 2 0,10 6 0,-6-2 0,-5-5 0,-1 1 0,0 0 0,10 10 0,-15-14 0,1 1 0,-1-1 0,0 1 0,0 0 0,0-1 0,0 1 0,0 0 0,0 0 0,-1 0 0,1 0 0,-1 0 0,1-1 0,-1 1 0,0 0 0,1 0 0,-1 0 0,0 0 0,-1 0 0,1 4 0,-2 0 0,1 0 0,-1-1 0,0 1 0,0 0 0,-1-1 0,1 0 0,-1 1 0,-1-1 0,1 0 0,-1-1 0,0 1 0,0-1 0,0 1 0,0-1 0,-6 4 0,2-3 0,1-1 0,-1 1 0,-1-1 0,1-1 0,0 1 0,-1-1 0,0-1 0,0 1 0,-11 0 0,-1 0-7,9 0-65,0-1 0,0-1-1,1 0 1,-1-1 0,0 0 0,-23-4 0,10-1-1251,2 1-4266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8.801"/>
    </inkml:context>
    <inkml:brush xml:id="br0">
      <inkml:brushProperty name="width" value="0.1" units="cm"/>
      <inkml:brushProperty name="height" value="0.1" units="cm"/>
      <inkml:brushProperty name="color" value="#004F8B"/>
    </inkml:brush>
  </inkml:definitions>
  <inkml:trace contextRef="#ctx0" brushRef="#br0">0 0 4096,'2'22'539,"-4"-39"223,37 221 2968,-1-20-3385,-29-147-214,2-1 1,1 0-1,2 0 1,2-1-1,26 56 1,-22-64 3,-6-15 349,-12-20-451,1-1 0,0 1 0,0-1 1,1 1-1,0-1 0,1 1 1,2-13-1,16-61 80,-14 63-87,-1 3 5,27-87 106,-26 92-112,0-1 0,0 1-1,1 0 1,0 1 0,1-1 0,13-14-1,-15 20-21,-1 1 0,1 0 0,0 0 0,0 0 1,0 0-1,8-3 0,10-4-3,36-13 0,-51 22 0,0 0 0,0 0 0,0 1 0,0 0 0,1 0 0,-1 1 0,0 0 0,0 1 0,1-1 0,-1 2 0,0-1 0,0 1 0,0 0 0,12 6 0,-3 0 0,-1 0 0,0 1 0,-1 1 0,26 21 0,-20-13 0,0 2 0,-2-1 0,0 2 0,-2 1 0,31 47 0,-41-58 0,-1 1 0,0 0 0,0 0 0,-1 0 0,-1 1 0,0 0 0,-1 0 0,0 0 0,-1 0 0,0 0 0,-1 1 0,-1-1 0,0 1 0,-3 18 0,1-23 1,0-1 1,-1 0-1,0 1 1,0-1-1,0-1 1,-1 1-1,-1 0 1,1-1-1,-1 0 1,0 0 0,-1 0-1,-10 9 1,8-9 2,-1 0 0,0-1 1,0 0-1,0 0 1,-1-1-1,0 0 0,0-1 1,0 0-1,-14 3 1,10-4-1,-1 0 0,1-1 0,-1-1 0,1 0 0,-1-1 0,0 0 0,1-1 0,-1-1 0,1 0 0,-1-1 0,1-1 0,0 0 0,0-1 0,1-1 0,-17-8 0,6-2-42,1 0 1,0-1 0,-27-28-1,-52-67-239,62 62-1622,24 28-4351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9.426"/>
    </inkml:context>
    <inkml:brush xml:id="br0">
      <inkml:brushProperty name="width" value="0.1" units="cm"/>
      <inkml:brushProperty name="height" value="0.1" units="cm"/>
      <inkml:brushProperty name="color" value="#004F8B"/>
    </inkml:brush>
  </inkml:definitions>
  <inkml:trace contextRef="#ctx0" brushRef="#br0">29 165 8192,'4'-1'-9,"-1"0"1,1 0-1,0 0 1,0 1-1,1 0 1,-1-1 0,0 1-1,0 1 1,0-1-1,0 1 1,0-1-1,0 1 1,5 2-1,5 0 0,-2-1 9,-1 0 0,1-1 0,0-1 0,0 0 0,20-2 0,61-16 0,-68 13 0,-7 1 8,59-14-16,-70 15 43,1 1-1,0-2 1,-1 1 0,1-1-1,-1 0 1,0 0-1,7-6 1,-13 9-17,0 0-1,0 0 1,0 0-1,0 0 1,0 0-1,0 0 1,0 0-1,0 0 1,0 0 0,-1-1-1,1 1 1,0 0-1,-1 0 1,1-1-1,-1 1 1,1 0-1,-1-1 1,0 1 0,0-1-1,0 1 1,1 0-1,-1-1 1,-1-1-1,1 1 4,-1 0-1,0 0 1,0 1-1,0-1 1,0 0-1,0 0 1,0 1-1,0-1 0,0 1 1,-1-1-1,1 1 1,-1-1-1,1 1 1,-3-2-1,-4-2 69,0 1-1,0-1 0,-1 2 1,1-1-1,-18-4 1,15 6-1,0 0 0,-1 0-1,1 2 1,-1-1 0,1 1 0,-1 1 0,1 0 0,-1 1 0,1 0 0,0 1 0,0 0 0,0 1 0,0 0 0,0 0 0,1 1 0,-18 12-1,10-5 33,0 2 0,1 0 0,1 0 0,1 2 0,0 0-1,0 0 1,-22 37 0,30-42-64,1-1 0,1 1 0,0 0-1,1 0 1,0 0 0,0 0 0,-3 23 0,6-27-39,0 0 1,1 0-1,0-1 0,0 1 1,1 0-1,0 0 1,0-1-1,0 1 0,1-1 1,0 1-1,1-1 1,-1 0-1,1 1 0,0-1 1,6 8-1,1-2-12,0-1-1,1 1 1,0-2-1,0 0 1,1 0-1,1-1 1,0 0-1,0-1 1,26 11 0,-15-9-61,1 0 0,0-2 0,0-1 0,51 7 0,-65-13-315,-1 0 1,1 0 0,0-1 0,-1 0 0,1-1 0,0 0-1,-1 0 1,1-1 0,-1-1 0,0 0 0,1 0-1,-1-1 1,-1-1 0,1 1 0,-1-1 0,12-9-1,9-7-3319</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29.935"/>
    </inkml:context>
    <inkml:brush xml:id="br0">
      <inkml:brushProperty name="width" value="0.1" units="cm"/>
      <inkml:brushProperty name="height" value="0.1" units="cm"/>
      <inkml:brushProperty name="color" value="#004F8B"/>
    </inkml:brush>
  </inkml:definitions>
  <inkml:trace contextRef="#ctx0" brushRef="#br0">36 27 8576,'0'1'4,"0"-1"0,0 0-1,0 0 1,0 0 0,0 0 0,0 1 0,0-1 0,0 0 0,0 0 0,0 0-1,0 0 1,0 1 0,0-1 0,0 0 0,0 0 0,0 0 0,0 0 0,0 1 0,0-1-1,0 0 1,0 0 0,0 0 0,0 0 0,0 0 0,0 1 0,-1-1 0,1 0 0,0 0-1,0 0 1,0 0 0,0 0 0,0 0 0,-1 0 0,1 0 0,0 1 0,0-1-1,0 0 1,0 0 0,0 0 0,-1 0 0,1 0 0,0 0 0,0 0 0,0 0 0,0 0-1,-1 0 1,1 0 0,0 0 0,0 0 0,-11-8 278,-7-17 266,18 26-543,0-1 1,0 0-1,0 0 1,0 0-1,0 0 0,0 0 1,0 0-1,0 0 1,0 0-1,0 0 1,0 0-1,0 0 1,-1 0-1,1 0 1,0 0-1,0 0 0,0 0 1,0 0-1,0 0 1,0 0-1,0 1 1,0-1-1,0 0 1,0 0-1,0 0 1,0 0-1,0 0 0,0 0 1,0 0-1,0 0 1,0 0-1,0 0 1,0 0-1,0 0 1,0 0-1,0 0 1,-1 0-1,1 0 0,0 0 1,0 0-1,0 0 1,0 0-1,0 0 1,0 0-1,0 0 1,0 0-1,0 11 128,1 16-10,4 56 111,32 276 449,3-175-389,-12-64 9,-28-119-301,0-1-1,0 0 0,0 0 0,0 0 1,0 0-1,0 0 0,0 0 0,0 1 1,0-1-1,0 0 0,0 0 0,0 0 1,0 0-1,0 0 0,0 0 0,0 0 1,0 1-1,0-1 0,0 0 0,0 0 0,1 0 1,-1 0-1,0 0 0,0 0 0,0 0 1,0 0-1,0 0 0,0 1 0,0-1 1,0 0-1,0 0 0,0 0 0,1 0 1,-1 0-1,0 0 0,0 0 0,0 0 1,0 0-1,0 0 0,0 0 0,0 0 1,1 0-1,-1 0 0,0 0 0,0 0 1,0 0-1,0 0 0,0 0 0,0 0 1,0 0-1,1 0 0,-1 0 0,0 0 1,0 0-1,0 0 0,0 0 0,0 0 1,6-9 50,4-16-6,167-490 189,-174 505-235,2 1 0,-1-1 0,1 1 0,7-11 0,-12 20 0,0-1 0,1 1 0,-1 0 0,0 0 0,0 0 0,0-1 0,0 1 0,1 0 0,-1 0 0,0 0 0,0-1 0,0 1 0,1 0 0,-1 0 0,0 0 0,0 0 0,1 0 0,-1 0 0,0-1 0,0 1 0,1 0 0,-1 0 0,0 0 0,1 0 0,-1 0 0,0 0 0,0 0 0,1 0 0,-1 0 0,0 0 0,0 0 0,1 1 0,-1-1 0,1 0 0,8 9 0,5 19 0,-13-24 0,95 268-1395,-28-65-1093,-55-170-2845</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30.442"/>
    </inkml:context>
    <inkml:brush xml:id="br0">
      <inkml:brushProperty name="width" value="0.1" units="cm"/>
      <inkml:brushProperty name="height" value="0.1" units="cm"/>
      <inkml:brushProperty name="color" value="#004F8B"/>
    </inkml:brush>
  </inkml:definitions>
  <inkml:trace contextRef="#ctx0" brushRef="#br0">169 0 8064,'2'1'0,"-1"0"0,0 1 0,0-1-1,0 0 1,0 0 0,-1 1 0,1-1 0,0 0 0,0 1 0,-1-1 0,1 1 0,-1-1 0,1 3 0,-2-3 0,1 0 1,-1-1-1,1 1 1,-1 0-1,1 0 1,-1 0-1,0 0 0,1-1 1,-1 1-1,0 0 1,0-1-1,1 1 1,-1-1-1,0 1 1,0-1-1,-1 1 1,-8 6 13,-2 4 78,0 1-1,1 0 0,1 0 1,-1 1-1,2 1 1,-12 21-1,9-15-32,2 1-1,0 0 1,1 1 0,-9 37-1,14-46-38,1 1 0,1-1 0,0 1-1,1 0 1,1 0 0,0 0 0,1 0-1,0-1 1,4 17 0,-5-29-20,0 0 0,1 0 0,-1 1 0,1-1 0,-1 0 0,1 0 0,-1 0 0,1 1 0,0-1 0,-1 0 0,1 0 0,0 0 0,0 0 0,0-1 0,0 1 0,0 0 0,0 0 0,0 0 0,0-1 0,0 1 0,0-1 0,1 1 0,-1-1 0,0 1 0,0-1 0,1 1 0,-1-1 0,0 0 0,0 0 0,1 0 0,-1 0 0,0 0 0,1 0 0,-1 0 0,0 0 0,0-1 0,1 1 0,-1 0 0,2-1 0,2-1 0,1 0 0,-1 0 0,1-1 0,-1 0 0,0 0 0,0 0 0,7-6 0,7-8 4,-1-1 0,-1-1 1,-1 0-1,-1-1 0,-1-1 0,21-39 1,55-144 85,-85 191-82,0-3 74,5-10 92,-5 44 82,1 38-91,22 123 305,-23-158-554,1 1-1,1-1 0,1 0 0,0-1 1,2 0-1,13 21 0,-22-39-107,0 0 0,0-1 0,0 1 0,1 0 0,-1-1 0,0 0 0,1 1 0,0-1 0,-1 0 0,1 1 0,0-1 0,-1 0 0,1 0 0,0 0 0,2 0 0,10 5-4074</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30.852"/>
    </inkml:context>
    <inkml:brush xml:id="br0">
      <inkml:brushProperty name="width" value="0.1" units="cm"/>
      <inkml:brushProperty name="height" value="0.1" units="cm"/>
      <inkml:brushProperty name="color" value="#004F8B"/>
    </inkml:brush>
  </inkml:definitions>
  <inkml:trace contextRef="#ctx0" brushRef="#br0">48 37 6400,'-1'13'45,"-3"-10"72,-8-17 223,-1-2-53,12 16-269,1 0-1,0 0 1,-1 0-1,1 0 1,0 0-1,-1 0 1,1 0 0,0 0-1,-1 0 1,1 0-1,0 1 1,0-1-1,-1 0 1,1 0-1,0 0 1,-1 1 0,1-1-1,0 0 1,0 0-1,0 1 1,-1-1-1,1 0 1,0 0-1,0 1 1,0-1 0,0 0-1,-1 1 1,1-1-1,0 0 1,0 0-1,0 1 1,0-1-1,0 0 1,0 1 0,0-1-1,0 0 1,0 1-1,-4 18 141,3-17-108,-1 12 39,1-1 0,0 1 0,0 0 1,2 0-1,0 0 0,3 17 0,22 84 311,-19-89-272,6 24 132,20 47 1,-25-78-195,1 1 0,1-2 0,1 1 0,0-1 0,17 19 0,-27-35-59,1 0 1,0 0-1,-1 0 1,1-1-1,0 1 0,0 0 1,0-1-1,0 1 0,1-1 1,-1 0-1,0 1 1,0-1-1,1 0 0,-1-1 1,1 1-1,4 1 0,-5-2 5,1-1 0,-1 1 0,0 0 0,1-1 0,-1 1 0,0-1 0,0 1 0,1-1 0,-1 0 0,0 0 0,0 0-1,0 0 1,0-1 0,0 1 0,2-2 0,3-5 16,0 1 0,0-1 0,0-1 0,-1 1 0,-1-1 0,9-16 0,7-19 53,-2-1 1,19-71-1,10-99 187,-33 130-161,-15 84-112,0 1 0,1-1 1,-1 0-1,0 0 0,1 0 0,-1 0 1,0 1-1,1-1 0,-1 0 1,1 0-1,-1 1 0,1-1 0,0 0 1,-1 1-1,1-1 0,0 0 1,-1 1-1,1-1 0,0 1 0,0-1 1,-1 1-1,1-1 0,0 1 1,0 0-1,1-1 0,23 2-2304</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31.308"/>
    </inkml:context>
    <inkml:brush xml:id="br0">
      <inkml:brushProperty name="width" value="0.1" units="cm"/>
      <inkml:brushProperty name="height" value="0.1" units="cm"/>
      <inkml:brushProperty name="color" value="#004F8B"/>
    </inkml:brush>
  </inkml:definitions>
  <inkml:trace contextRef="#ctx0" brushRef="#br0">119 114 13056,'0'2'0,"1"-1"0,-1 0 0,0 0 0,1 0 0,-1 0 0,0 0 0,0 1 0,0-1 0,0 0 0,0 0 0,0 0 0,0 0 0,0 1 0,0-1 0,-1 0 0,1 0 0,0 0 0,-1 0 0,1 0 0,-1 0 0,1 0 0,-1 0 0,-1 2 0,-20 26 0,13-19 0,6-7-1,-9 13-104,0 0 0,1 1 0,0 0 0,-14 33 0,23-45 81,1-1-1,-1 1 1,1 0 0,0 0 0,0 0 0,0 0 0,1-1 0,0 1 0,0 0 0,0 0 0,0 0 0,1 0 0,0 0 0,0 0-1,0-1 1,1 1 0,0 0 0,-1-1 0,2 1 0,-1-1 0,0 0 0,1 1 0,0-1 0,0 0 0,4 4 0,-4-5-4,1 0 1,-1 0-1,0 0 1,1-1-1,-1 1 1,1-1-1,0 0 1,0 0 0,0 0-1,0-1 1,0 1-1,0-1 1,1 0-1,7 1 1,-5-2-1,1 0-1,-1 0 1,1-1 0,-1 1 0,0-2-1,1 1 1,-1-1 0,7-3 0,3-2-21,0 0 1,0-2 0,-1 0 0,-1 0 0,0-2 0,17-14 0,-22 16 46,0 0-1,-1-1 1,-1 0-1,1 0 1,-2 0-1,1-1 1,-2-1 0,1 1-1,-1-1 1,4-14-1,-8 20 4,0 1-1,-1-1 0,0 0 0,0 1 0,0-1 1,-1 0-1,0 0 0,0 0 0,0 0 0,-1 1 1,0-1-1,0 0 0,0 0 0,-1 1 1,0-1-1,0 1 0,0 0 0,-1-1 0,1 1 1,-1 0-1,-1 0 0,1 1 0,-1-1 0,-7-7 1,-2 1-53,-1 1 1,0 0-1,0 1 0,-1 0 1,0 1-1,0 1 1,-1 0-1,0 1 1,-1 1-1,1 1 1,-22-4-1,32 8-114,1-1 1,-1 1-1,0 0 0,0 0 0,1 0 1,-1 1-1,0 0 0,1 0 0,-1 0 1,0 1-1,1 0 0,-6 2 0,-8 5-5124</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31.832"/>
    </inkml:context>
    <inkml:brush xml:id="br0">
      <inkml:brushProperty name="width" value="0.1" units="cm"/>
      <inkml:brushProperty name="height" value="0.1" units="cm"/>
      <inkml:brushProperty name="color" value="#004F8B"/>
    </inkml:brush>
  </inkml:definitions>
  <inkml:trace contextRef="#ctx0" brushRef="#br0">9 57 10880,'-4'130'-177,"-1"32"-298,6-132 382,2-1 0,0 0 0,11 41 0,-12-60 29,1 1 0,1 0 0,0-1 0,0 0 0,1 0 0,0 0 0,9 12 0,-14-22 64,1 0 0,-1 0-1,0 1 1,0-1 0,1 0 0,-1 1 0,0-1 0,1 0 0,-1 0 0,0 0 0,1 0 0,-1 1-1,1-1 1,-1 0 0,0 0 0,1 0 0,-1 0 0,1 0 0,-1 0 0,0 0 0,1 0 0,-1 0-1,1 0 1,-1 0 0,0 0 0,1 0 0,-1 0 0,0 0 0,1-1 0,-1 1 0,1 0 0,-1 0-1,0 0 1,1-1 0,-1 1 0,0 0 0,0 0 0,1-1 0,-1 1 0,0 0 0,1 0 0,-1-1 0,0 1-1,0 0 1,0-1 0,1 1 0,-1-1 0,0 1 0,0 0 0,0-1 0,0 0 0,11-25 12,-9 21 2,13-41 349,15-87-1,-11 45-84,0-5-46,10-35 432,-28 124-603,0-1 1,1 0 0,-1 0-1,1 1 1,1-1 0,-1 1-1,1 0 1,-1 0-1,1 0 1,7-7 0,-7 8-31,0 1 0,0 0 0,0 0 0,0 0-1,1 0 1,-1 1 0,1-1 0,-1 1 0,1 0 0,-1 0 0,1 0 0,0 0 0,-1 1 0,1 0 0,4 0 0,9 0 66,0 1-1,-1 1 1,1 0-1,29 9 1,66 29 55,-65-22-190,244 102-1924,-218-85-5526</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7:04.008"/>
    </inkml:context>
    <inkml:brush xml:id="br0">
      <inkml:brushProperty name="width" value="0.1" units="cm"/>
      <inkml:brushProperty name="height" value="0.1" units="cm"/>
      <inkml:brushProperty name="color" value="#004F8B"/>
    </inkml:brush>
  </inkml:definitions>
  <inkml:trace contextRef="#ctx0" brushRef="#br0">0 12 15744,'32'2'0,"21"3"-128,8-1 128,16-4-896,1 0 128,5-4-1408,3-1 0,4-2 1152,2 4 128,0 0-4224</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53.589"/>
    </inkml:context>
    <inkml:brush xml:id="br0">
      <inkml:brushProperty name="width" value="0.1" units="cm"/>
      <inkml:brushProperty name="height" value="0.1" units="cm"/>
      <inkml:brushProperty name="color" value="#004F8B"/>
    </inkml:brush>
  </inkml:definitions>
  <inkml:trace contextRef="#ctx0" brushRef="#br0">1 0 4864,'23'8'0,"-23"-8"7,0 0 0,0 0 0,1 0 0,-1 0 0,0 0 0,0 0 0,0 0 0,0 0 0,0 0 0,0 0 0,0 0 0,0 0 0,0 0 0,0 0 1,0-1-1,0 1 0,0 0 0,0 0 0,0 0 0,0 0 0,0 0 0,0 0 0,0 0 0,0 0 0,0 0 0,0 0 0,0 0 0,0 0 0,0 0 0,1 0 0,-1 0 0,0 0 0,0 0 0,0 0 0,0 0 0,0 0 0,0 0 0,0-1 1,0 1-1,0 0 0,0 0 0,0 0 0,0 0 0,-1 0 0,1 0 0,11-1 725,16 3 516,21 3-229,61-1 0,19 2 15,183 13 374,-155-19-640,-156 0-880,1 0 0,-1 0 0,0 0 0,1 0 0,-1 0 0,1 0 0,-1 0 0,0 0 0,1 0 0,-1 0 0,1-1 0,-1 1 0,0 0 0,1 0 0,-1 0 0,0 0 0,1-1 0,-1 1 0,0 0 0,1 0 0,-1-1 0,0 1 0,1-1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54.063"/>
    </inkml:context>
    <inkml:brush xml:id="br0">
      <inkml:brushProperty name="width" value="0.1" units="cm"/>
      <inkml:brushProperty name="height" value="0.1" units="cm"/>
      <inkml:brushProperty name="color" value="#004F8B"/>
    </inkml:brush>
  </inkml:definitions>
  <inkml:trace contextRef="#ctx0" brushRef="#br0">0 41 10624,'6'2'0,"1"-1"0,-1 0 0,0 0 0,1 0 0,-1-1 0,0 0 0,1 0 0,-1-1 0,0 0 0,1 0 0,7-2 0,24-7 43,2 3 0,-1 2 0,1 1 0,48 1 0,-48 2-2,191-9 364,-196 10-291,0 0 0,43 8-1,-36 2-47,-35-8-203,0 1 0,0-2 0,0 1 0,12 0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1.638"/>
    </inkml:context>
    <inkml:brush xml:id="br0">
      <inkml:brushProperty name="width" value="0.1" units="cm"/>
      <inkml:brushProperty name="height" value="0.1" units="cm"/>
      <inkml:brushProperty name="color" value="#004F8B"/>
    </inkml:brush>
  </inkml:definitions>
  <inkml:trace contextRef="#ctx0" brushRef="#br0">20 0 14208,'0'15'0,"-3"6"-128,3-17 128,0-8-128,0-4-640,-8 4-1152,-1 11 768</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54.823"/>
    </inkml:context>
    <inkml:brush xml:id="br0">
      <inkml:brushProperty name="width" value="0.1" units="cm"/>
      <inkml:brushProperty name="height" value="0.1" units="cm"/>
      <inkml:brushProperty name="color" value="#004F8B"/>
    </inkml:brush>
  </inkml:definitions>
  <inkml:trace contextRef="#ctx0" brushRef="#br0">284 1 5248,'1'7'-42,"5"9"-300,-3-15 257,-3-1 170,22 22 1067,-5-6-630,19 29 0,3 2-30,2-8-76,1-1 0,2-2 0,66 41 0,-95-68-346,0 1 0,0 1 0,-1 1 0,0 0 0,-1 0 0,19 25 0,-31-36-64,0 0-1,0 0 0,-1 0 0,1 0 0,0 0 1,-1 0-1,1 1 0,-1-1 0,1 0 1,-1 0-1,0 0 0,1 0 0,-1 1 0,0-1 1,0 0-1,0 0 0,0 1 0,0-1 0,0 0 1,0 0-1,0 1 0,-1-1 0,1 0 0,0 0 1,-1 0-1,1 0 0,-1 1 0,1-1 1,-1 0-1,0 0 0,1 0 0,-1 0 0,-1 1 1,-3 2 10,1-1 1,-1 0 0,0 0-1,0-1 1,0 0 0,-7 3-1,-3 1-11,-40 18 109,0-3 0,-91 21-1,-42 16 103,0 1 80,113-41 3,110-18-1920,-17 0-4715</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55.987"/>
    </inkml:context>
    <inkml:brush xml:id="br0">
      <inkml:brushProperty name="width" value="0.1" units="cm"/>
      <inkml:brushProperty name="height" value="0.1" units="cm"/>
      <inkml:brushProperty name="color" value="#004F8B"/>
    </inkml:brush>
  </inkml:definitions>
  <inkml:trace contextRef="#ctx0" brushRef="#br0">1 141 9728,'-1'1'3,"2"0"0,-1 0 1,0 0-1,0 0 0,0 0 0,0 0 1,1 0-1,-1 0 0,0 0 1,1 0-1,-1 0 0,1 0 1,-1 0-1,1 0 0,0 0 0,0 1 1,4-15 132,-1-36 184,0-4 371,-4 50-634,0 1 0,0-1 1,1 1-1,0-1 0,-1 0 0,1 1 0,0 0 1,0-1-1,0 1 0,0-1 0,1 1 1,-1 0-1,1 0 0,-1 0 0,1 0 0,3-3 1,-4 5-47,-1-1 1,1 1 0,-1 0-1,0 0 1,1 0 0,-1 1-1,1-1 1,-1 0 0,1 0-1,-1 0 1,1 0 0,-1 0-1,1 0 1,-1 1 0,1-1 0,-1 0-1,0 0 1,1 1 0,-1-1-1,0 0 1,1 1 0,-1-1-1,0 0 1,1 1 0,-1-1-1,0 0 1,1 1 0,-1-1-1,0 1 1,0 0 0,9 15 126,-9-16-126,30 71 286,-4 0 1,24 99 0,77 340 319,-106-426-593,12 40-71,-32-122-375,-1-6-388,-1 0-1033</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58.524"/>
    </inkml:context>
    <inkml:brush xml:id="br0">
      <inkml:brushProperty name="width" value="0.1" units="cm"/>
      <inkml:brushProperty name="height" value="0.1" units="cm"/>
      <inkml:brushProperty name="color" value="#004F8B"/>
    </inkml:brush>
  </inkml:definitions>
  <inkml:trace contextRef="#ctx0" brushRef="#br0">2471 2 6656,'-1'1'1,"1"0"1,-1 0 0,0 0 0,1 1-1,-1-1 1,1 0 0,0 0-1,-1 1 1,1-1 0,0 0-1,0 0 1,0 1 0,0-1-1,0 0 1,0 1 0,0-1-1,0 0 1,1 0 0,0 3-1,13 23 68,-3-7-22,105 260 166,-107-263-194,1 0 0,20 27 0,-18-29 70,-1 1 1,16 32 0,-24-42-65,-1 0 1,0 0-1,0 0 1,-1 0-1,1 0 1,-1 0-1,-1 0 1,1 0 0,-1 0-1,0 1 1,-1-1-1,1 0 1,-3 7-1,1-2 22,-1 1-1,0-2 1,-1 1-1,0 0 0,-1-1 1,-10 18-1,11-23-23,0 1 0,-1-1-1,0 0 1,0-1-1,0 1 1,0-1-1,-1 0 1,0 0-1,0 0 1,0-1 0,0 0-1,-10 3 1,10-3 14,-1-1-1,1 0 1,-1-1 0,1 0 0,-1 0 0,0 0 0,1-1 0,-1 0-1,0 0 1,0-1 0,1 0 0,-1 0 0,1 0 0,-1-1-1,1 0 1,-1 0 0,1-1 0,0 1 0,0-1 0,0-1 0,-7-5-1,5 3 31,1-1 0,-1 0 1,2 0-1,-1 0 0,1-1 0,0 0 0,0-1 0,1 1 0,1-1 0,-1 0 0,1 0 0,1 0 0,-5-18 0,6 17 54,0 1 0,1 0 0,0-1 0,1 1-1,0-1 1,0 1 0,1 0 0,1-1 0,-1 1 0,1 0 0,6-15 0,-3 12 173,-2 12-35,-3 20-172,-4 8-87,-8 30 0,-1 8 0,12-62 0,0 0 0,0 0 0,-1 0 1,1 0-1,-1 0 0,0-1 1,0 1-1,0 0 0,0-1 1,-1 0-1,1 1 0,-1-1 0,0 0 1,0 0-1,0-1 0,0 1 1,-1-1-1,1 1 0,-1-1 0,1 0 1,-1 0-1,0-1 0,0 1 1,-8 1-1,8-1 10,-1-1 0,1 0-1,-1-1 1,1 1 0,-1-1 0,0 0 0,1 0 0,-1-1 0,0 1 0,1-1 0,-1 0 0,1 0-1,-1-1 1,1 1 0,0-1 0,-1 0 0,1 0 0,0 0 0,0-1 0,0 1 0,1-1-1,-5-4 1,1-1-5,0 1 0,1-1-1,0 0 1,-5-9-1,10 15-4,-1 0 0,1-1 0,0 1 0,0 0 0,0-1 0,0 1 0,1 0 0,-1-1 0,1 1 0,-1-1 0,1 1-1,0-1 1,0 0 0,0 1 0,0-1 0,1 1 0,-1-1 0,1 1 0,-1 0 0,1-1 0,2-3 0,-3 5 0,0 1 0,0-1 0,0 1 0,1-1 0,-1 1 0,0 0 0,0-1 0,1 1 0,-1-1 0,0 1 0,0 0 0,1-1 0,-1 1 0,0 0 0,1-1 0,-1 1 0,1 0 0,-1 0 0,0-1 0,1 1 0,-1 0 0,1 0 0,-1 0 0,1 0 0,-1 0 0,1-1 0,-1 1 0,0 0 0,1 0 0,-1 0 0,1 0 0,0 0 0,0 1 0,0 0 0,-1-1 0,1 1 0,0 0 0,0-1 0,-1 1 0,1 0 0,0 0 0,-1-1 0,1 1 0,-1 0 0,1 0 0,0 2 0,9 32 0,-8-18-2,0-11 0,-1 0 1,0 0-1,0 0 0,-1 0 1,1 1-1,-1-1 0,-1 0 1,1 0-1,-1 1 1,0-1-1,-4 11 0,4-15-6,0-1 0,0 0 0,0 0 0,-1 0 0,1 0 0,0 0-1,0-1 1,-1 1 0,1 0 0,0-1 0,-1 1 0,1 0 0,0-1 0,-1 0-1,1 1 1,-1-1 0,1 0 0,-1 0 0,1 0 0,-1 0 0,1 0 0,-1 0-1,1 0 1,-1 0 0,1-1 0,-1 1 0,1 0 0,-1-1 0,-2-1 0,-3 0-42,1-1 1,-1 0-1,0 0 1,-10-8 0,10 6 3,0-1 0,1 0 1,0 0-1,1 0 0,-6-9 1,-15-16-65,25 30 108,-1 0-1,1 1 1,0-1 0,-1 0 0,1 1 0,-1-1 0,1 1 0,-1 0 0,1-1 0,-1 1 0,1 0 0,-1 0-1,1 0 1,-1 0 0,0 0 0,1 0 0,-1 0 0,1 1 0,-1-1 0,1 1 0,-1-1 0,1 1-1,0-1 1,-1 1 0,1 0 0,0 0 0,-3 1 0,-1 1-11,0 0 0,1 1 0,-1-1 0,1 1 0,0 0 0,-5 5 0,1 3-44,0 1-1,1-1 1,-7 19 0,-13 22-76,27-53 133,0 1 0,-1-1 0,1 0 0,0 1 0,-1-1 0,1 0 0,0 0 0,-1 1 0,1-1 0,-1 0 0,1 0 0,0 0 0,-1 0 0,1 1 0,-1-1 0,1 0 0,0 0 0,-1 0 0,1 0 0,-1 0 0,1 0 0,-1 0 0,1 0 0,0 0 0,-1 0 0,1-1 0,-1 1 0,1 0 0,0 0 0,-1 0 0,1 0 0,-1-1 0,1 1 0,0 0 0,-1 0 0,1-1 0,0 1 0,-1-1 0,-16-14 0,12 11 0,-87-86 0,-72-61 0,-161-69 0,317 215 0,-33-19 0,23 15 0,2-1 0,-1-1 0,-23-21 0,38 32 0,1-1 0,0 0 0,0 0 0,0 0 0,0-1 0,1 1 0,-1 0 0,0 0 0,0 0 0,1-1 0,-1 1 0,1 0 0,-1-1 0,1 1 0,0 0 0,-1-1 0,1 1 0,0-1 0,0 1 0,0-1 0,0 1 0,0 0 0,0-3 0,1 1 0,0 0 0,1 1 0,-1-1 0,0 1 0,1 0 0,-1-1 0,1 1 0,0 0 0,0 0 0,-1 0 0,5-3 0,3-2 0,1 1 0,-1 0 0,1 0 0,1 1 0,10-5 0,29-7 0,93-21 0,56 4 0,-97 18 0,-69 11-128,56-2 0,-101 16 69,-10 4-32,-59 20-59,36-15 108,-50 28 0,81-39 42,1 1 0,1 0 0,-1 1 0,1 0 0,1 1 0,0 1 0,0 0 0,1 0 0,0 1 0,1 0 0,0 0 0,-7 17 0,14-25 0,0 1 0,0 0 0,1 0 0,-1 0 0,1 0 0,0 0 0,1 1 0,0-1 0,-1 0 0,2 0 0,-1 0 0,1 1 0,-1-1 0,3 7 0,2 1 0,0 0 0,1 0 0,0 0 0,0-1 0,16 20 0,86 116 0,-93-127 0,20 38 0,-31-51 0,0 0 0,-1 1 0,0-1 0,0 1 0,-1 0 0,0-1 0,-1 1 0,1 12 0,-2-18 0,0 0 0,0 0 0,0 0 0,-1 0 0,1 0 0,-1 0 0,0 0 0,0 0 0,0 0 0,0 0 0,0 0 0,-1 0 0,1-1 0,-1 1 0,0-1 0,0 1 0,0-1 0,0 0 0,0 0 0,0 0 0,-1 0 0,1 0 0,-5 3 0,3-4 0,0 1 0,0 0 0,0-1 0,0 0 0,0 0 0,0 0 0,-1-1 0,1 1 0,0-1 0,0 0 0,-1 0 0,1-1 0,0 1 0,-1-1 0,1 0 0,-5-1 0,-16-7-1,1-1-1,0-1 1,0-1 0,-34-23 0,-81-71 55,94 70 26,-297-285 943,251 229-510,80 82-367,15 20-42,16 18 8,39 45 21,-28-36-50,39 60 0,-39-46 16,40 97-1,-61-122-70,-1 0-1,-1 1 1,-1 0-1,-1 1 1,3 53 0,-9-70-28,0 0 0,0-1 0,-1 1 0,-1-1 0,0 1 0,-5 16 0,5-22 0,0-1 0,0 1 0,0 0 0,-1-1 0,0 1 0,0-1 0,0 0 0,0 0 0,-1 0 0,1 0 0,-1-1 0,0 1 0,0-1 0,0 0 0,-8 4 0,-8 2 0,-1-1 0,0 0 0,0-2 0,-1 0 0,0-2 0,-28 3 0,-4-3 0,-78-3 0,96-4 13,0 0 1,0-3 0,1 0 0,0-3 0,0-1 0,1-1 0,0-2 0,1-1-1,-49-29 1,62 29-3,0 1 0,1-2 0,0-1 0,2 0 1,0-1-1,-23-29 0,29 30-12,1 0 1,0 0 0,1-1-1,1 0 1,0 0 0,1-1 0,1 0-1,-7-37 1,12 47-133,-1 0-1,1-1 1,1 1 0,-1-1-1,1 1 1,1-1 0,0 1-1,0 0 1,0-1 0,1 1-1,0 0 1,1 0 0,0 0-1,0 0 1,1 0 0,0 1-1,0-1 1,1 1 0,7-9-1,18-19-6884</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59.087"/>
    </inkml:context>
    <inkml:brush xml:id="br0">
      <inkml:brushProperty name="width" value="0.1" units="cm"/>
      <inkml:brushProperty name="height" value="0.1" units="cm"/>
      <inkml:brushProperty name="color" value="#004F8B"/>
    </inkml:brush>
  </inkml:definitions>
  <inkml:trace contextRef="#ctx0" brushRef="#br0">0 317 8960,'1'0'1,"0"1"0,0-1 0,0 0 1,0 1-1,0-1 0,0 0 0,0 0 1,0 0-1,0 0 0,0 0 0,0 0 0,-1 0 1,1 0-1,0 0 0,0-1 0,0 1 0,0 0 1,0-1-1,0 1 0,0 0 0,0-1 1,-1 1-1,1-1 0,0 0 0,0 1 0,0-1 1,-1 1-1,1-1 0,0 0 0,-1 0 1,1 1-1,-1-1 0,1 0 0,-1 0 0,1 0 1,-1 0-1,0 0 0,1-1 0,3-7 35,-1 0 0,0 0 0,2-12-1,-1 8 31,8-38 295,15-47 412,-24 89-608,1 0 0,0 0-1,1 0 1,-1 1 0,2 0 0,-1 0 0,14-15 0,-19 23-147,1-1 1,0 0-1,0 0 0,-1 1 0,1-1 1,0 0-1,0 1 0,0-1 1,0 1-1,0-1 0,0 1 1,0-1-1,0 1 0,0 0 1,1 0-1,-1-1 0,0 1 0,0 0 1,0 0-1,0 0 0,0 0 1,0 0-1,0 1 0,1-1 1,-1 0-1,0 0 0,0 1 0,0-1 1,0 1-1,0-1 0,0 1 1,0-1-1,0 1 0,0-1 1,-1 1-1,2 1 0,3 2-7,0 1-1,0 0 0,-1 1 1,7 10-1,-4-6 29,7 11 37,0-1 1,-2 2-1,16 37 1,-22-44-544,0 1-1,-2-1 1,0 1 0,0 0-1,-2-1 1,2 28 0,-4-14-5805</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6:59.853"/>
    </inkml:context>
    <inkml:brush xml:id="br0">
      <inkml:brushProperty name="width" value="0.1" units="cm"/>
      <inkml:brushProperty name="height" value="0.1" units="cm"/>
      <inkml:brushProperty name="color" value="#004F8B"/>
    </inkml:brush>
  </inkml:definitions>
  <inkml:trace contextRef="#ctx0" brushRef="#br0">4 1 10368,'0'0'0,"3"2"0,0 0 0,0 0 0,-1 0 0,1 0 0,0 0 0,-1 1 0,1-1 0,-1 1 0,0-1 0,2 5 0,-27 15 128,21-16-94,0-1 0,0 1 1,1 0-1,0 1 1,0-1-1,0 0 0,1 0 1,-1 0-1,2 9 0,-1-3 28,3 21 85,1 0 0,1 0 0,2-1-1,21 63 1,7 30 100,-29-92-242,-5-21-796,1 0 1,1 0 0,8 23-1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7:00.524"/>
    </inkml:context>
    <inkml:brush xml:id="br0">
      <inkml:brushProperty name="width" value="0.1" units="cm"/>
      <inkml:brushProperty name="height" value="0.1" units="cm"/>
      <inkml:brushProperty name="color" value="#004F8B"/>
    </inkml:brush>
  </inkml:definitions>
  <inkml:trace contextRef="#ctx0" brushRef="#br0">1 83 9856,'17'11'0,"-1"0"0,0 0 0,0 2 0,17 18 0,66 75 0,127 175 0,-219-272 0,-1 0 0,0 1 0,-1 0 0,0 0 0,-1 1 0,7 20 0,-10-27 0,-1-1 0,1 1 0,-1-1 0,1 1 0,-1 0 0,0-1 0,0 1 0,-1-1 0,1 1 0,-1-1 0,0 1 0,0-1 0,0 1 0,0-1 0,0 0 0,-1 1 0,0-1 0,1 0 0,-1 0 0,0 0 0,-1 0 0,1-1 0,0 1 0,-1-1 0,-4 4 0,-1 0-1,-1 0 1,0-1 0,0 0-1,0 0 1,-1-1-1,1 0 1,-1-1 0,0 0-1,0-1 1,-1 0 0,1 0-1,0-1 1,-11-1-1,13 0 3,1 0-1,0 0 1,-1-1-1,1 0 0,0-1 1,0 0-1,0 0 1,0 0-1,0-1 0,1 0 1,-1-1-1,1 1 1,-1-1-1,1 0 0,0-1 1,1 1-1,-1-1 1,-8-11-1,9 9 17,0 0 0,0 0 1,1 0-1,0-1 0,1 0 0,0 0 1,0 0-1,0 0 0,1 0 0,-1-12 0,2 7 18,0 0-1,1 0 0,1 1 0,0-1 0,0 0 0,5-15 1,5-9 95,2 0 1,2 0 0,26-48 0,-36 76-103,12-24 101,1 0 1,2 2 0,1 0-1,1 2 1,1 0 0,2 1-1,39-33 1,-58 56-437,2 0 0,-1 0 1,1 1-1,-1 0 0,11-3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7:01.141"/>
    </inkml:context>
    <inkml:brush xml:id="br0">
      <inkml:brushProperty name="width" value="0.1" units="cm"/>
      <inkml:brushProperty name="height" value="0.1" units="cm"/>
      <inkml:brushProperty name="color" value="#004F8B"/>
    </inkml:brush>
  </inkml:definitions>
  <inkml:trace contextRef="#ctx0" brushRef="#br0">43 0 4864,'-3'11'80,"1"-1"0,1 0 0,0 1 0,0-1 0,2 12 0,-1-17-44,1-1 0,0 1 1,1-1-1,-1 0 0,1 1 0,-1-1 1,1 0-1,1 0 0,-1 0 0,0-1 1,1 1-1,0-1 0,0 1 1,6 4-1,-1-1-11,1-1 0,-1 0 1,1-1-1,1 0 0,-1-1 0,1 0 1,0 0-1,0-1 0,16 3 0,28 11 235,-53-17-254,-1 0 0,0 0 0,0 0 0,0 1 0,0-1 0,0 0 0,0 0 0,0 0 0,0 0 0,0 1 0,0-1 0,0 0 0,0 0 0,-1 0 0,1 0 0,0 0 0,0 1 0,0-1 0,0 0 0,0 0 1,0 0-1,0 0 0,0 0 0,0 0 0,0 1 0,-1-1 0,1 0 0,0 0 0,0 0 0,0 0 0,0 0 0,0 0 0,0 0 0,-1 0 0,1 0 0,0 0 0,0 0 0,0 0 0,0 1 0,0-1 0,-1 0 0,1 0 0,0 0 0,0 0 0,0 0 0,0 0 0,-1 0 0,1-1 0,0 1 0,0 0 1,-19 8 210,-22 4 47,-100 16-989,112-21-3435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7:02.544"/>
    </inkml:context>
    <inkml:brush xml:id="br0">
      <inkml:brushProperty name="width" value="0.1" units="cm"/>
      <inkml:brushProperty name="height" value="0.1" units="cm"/>
      <inkml:brushProperty name="color" value="#004F8B"/>
    </inkml:brush>
  </inkml:definitions>
  <inkml:trace contextRef="#ctx0" brushRef="#br0">592 369 3584,'0'1'141,"-1"0"0,0 0 0,1 0 0,-1 0 0,1 0 0,-1 0 0,1 0 0,-1 0 0,1 0 1,0 1-1,0-1 0,-1 0 0,1 0 0,0 0 0,0 0 0,0 1 0,0-1 0,0 0 0,1 2 0,14 20 2776,20 16-2522,50 44 0,-71-70-319,-2-3 27,-1 1-1,16 19 1,-31-29-71,0-1 0,-1 0 0,1 0 0,0-1 0,-1 1 0,1-1 0,-6-1 0,-19-6-32,1-2 0,-49-23 0,45 18 0,-53-17 0,85 32 1,0 0 0,0 0 0,0 0 0,0 0 0,-1 0 1,1 0-1,0 0 0,0 0 0,0 0 0,0 0 0,-1 0 0,1 0 1,0 0-1,0 0 0,0 0 0,0 0 0,-1 0 0,1 0 0,0 0 1,0 0-1,0 0 0,-1 0 0,1 0 0,0 0 0,0 1 0,0-1 1,0 0-1,0 0 0,-1 0 0,1 0 0,0 0 0,0 0 0,0 1 1,0-1-1,0 0 0,0 0 0,-1 0 0,2 10 106,10 16 149,-7-15-172,-3-7-105,-1-3-171,-20-5-853,4-1 848,0-2 0,-18-11 0,21 11 84,0 1 1,0 0 0,0 1 0,-19-5 0,25 8 112,0 1 0,0 0 0,0 1 0,-1 0 0,1 0 0,0 0 0,0 1 0,0 0 0,-1 1 0,1 0 0,0 0 0,1 0 0,-12 6 0,9-3 0,0 0 0,0 1 0,1 0 0,-1 0 0,1 1 0,1 0 0,-1 1 0,-10 14 0,3-2 0,14-20 0,1 0 0,0 0 0,0 1 0,0-1 0,-1 0 0,1 0 0,0 0 0,0 0 0,0 1 0,-1-1 0,1 0 0,0 0 0,0 0 0,-1 0 0,1 0 0,0 0 0,0 0 0,-1 0 0,1 0 0,0 0 0,0 0 0,-1 0 0,1 0 0,0 0 0,0 0 0,-1 0 0,1 0 0,0 0 0,-1 0 0,1 0 0,0 0 0,0 0 0,0 0 0,-1-1 0,1 1 0,0 0 0,0 0 0,-1 0 0,1 0 0,0-1 0,0 1 0,-1 0 0,-7-10 0,8 10 0,-8-10 32,2 0 0,-1 0 0,1-1 0,1 0 0,0 0 0,1 0 0,0 0 0,0-1 0,-3-20 0,2-11 260,-1-61-1,0-3-21,4 94-217,-26-169 875,28 177-928,-4 41-2602,4-12-2838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7:03.652"/>
    </inkml:context>
    <inkml:brush xml:id="br0">
      <inkml:brushProperty name="width" value="0.1" units="cm"/>
      <inkml:brushProperty name="height" value="0.1" units="cm"/>
      <inkml:brushProperty name="color" value="#004F8B"/>
    </inkml:brush>
  </inkml:definitions>
  <inkml:trace contextRef="#ctx0" brushRef="#br0">1225 0 8320,'2'8'-8,"0"1"0,-1-1 0,0 0-1,0 0 1,-1 1 0,0-1 0,0 0 0,-1 1 0,-1-1 0,1 0 0,-4 9 0,-3 36-23,7-27 47,-3 28 53,4-50-66,-1 0 1,0 0 0,1 0 0,-2-1 0,1 1 0,0 0 0,-1-1 0,0 1 0,0-1 0,-4 6 0,5-8-4,0 1 0,-1-1 0,1 0 0,-1 0 0,0 0 0,1 0 0,-1 0 0,0 0 0,1 0 0,-1-1 0,0 1 0,0-1 0,0 1 0,1-1 0,-1 0 0,0 1 0,0-1 0,0 0 0,0 0 0,0-1 0,0 1 0,0 0 0,1-1 0,-1 1 0,0-1 0,0 1 0,0-1 0,1 0 0,-1 0 0,0 0 0,-2-1 0,-5-4 0,1 0 0,-1 0 0,1-1 0,-9-10 0,2 0 170,0 0 1,-19-33-1,1 2 65,31 46-80,6 4-32,-72-13-102,53 9 24,-1 0-1,0 1 0,1 1 1,-1 1-1,0 0 1,-15 3-1,20-2-13,1 1 0,0 0-1,0 0 1,0 1 0,0 0 0,1 1-1,0 0 1,0 1 0,-15 11 0,21-14-18,0 0 1,0 0-1,1 0 0,-1 0 1,1 1-1,0-1 1,-1 1-1,1 0 1,1 0-1,-1-1 0,1 1 1,-1 1-1,1-1 1,0 0-1,1 0 0,-1 0 1,1 0-1,0 1 1,0-1-1,0 0 1,0 0-1,1 0 0,0 1 1,-1-1-1,4 6 1,-2-3-1,0 0 0,1 0 0,1 0 0,-1-1 1,1 1-1,0-1 0,0 0 0,1 0 0,0 0 0,0-1 1,0 0-1,0 0 0,12 8 0,8 0-2,0-1-1,1-1 1,0-1 0,1-1-1,0-2 1,30 5-1,-24-6-1,0 2-1,0 2 0,52 23 0,-82-32-8,0 0 0,-1 0 0,0 0 0,1 1 0,-1 0 0,0-1 0,1 1 0,-1 0 0,0 0 0,-1 0 0,1 0 0,0 0 0,0 0 0,-1 1 0,1-1 0,-1 1 0,0-1 0,1 3 0,-1-2 0,-1-1 0,0 0 0,0 1 0,-1-1 0,1 0 0,0 1 0,-1-1 0,1 0 0,-1 0 0,0 1 0,1-1 0,-1 0 0,0 0 0,-1 0 0,1 0 0,0 0 0,-1 0 0,1-1 0,-1 1 0,1 0 0,-4 2 0,-4 4 0,-1 0 0,1-1 0,-2 0 0,1-1 0,-1 0 0,0-1 0,0 0 0,-21 6 0,8-4 0,-1-1 0,0-1 0,-33 1 0,4-4 2,-1-3 0,1-3 1,0-1-1,0-3 1,0-3-1,1-2 0,0-2 1,-96-42-1,123 45 25,1 0-1,1-2 1,0-1 0,-29-23-1,41 27-14,-1-1-1,2 0 0,0 0 0,0-1 1,1 0-1,1-1 0,0-1 0,-11-23 1,8 7-434,1-1 1,2 0 0,-10-65-1,14 65-5700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7:05.059"/>
    </inkml:context>
    <inkml:brush xml:id="br0">
      <inkml:brushProperty name="width" value="0.1" units="cm"/>
      <inkml:brushProperty name="height" value="0.1" units="cm"/>
      <inkml:brushProperty name="color" value="#004F8B"/>
    </inkml:brush>
  </inkml:definitions>
  <inkml:trace contextRef="#ctx0" brushRef="#br0">228 1 5120,'-5'19'-491,"37"-25"2624,-28 8-2063,-1-1-1,0 1 1,1 1-1,-1-1 0,0 0 1,0 1-1,-1-1 0,1 1 1,5 6-1,19 32 260,-20-29-178,1 0-26,-1 0 0,0 1 0,0 0 0,-1 1 0,-1 0-1,4 14 1,-9-28-120,0 1 0,0 0 0,0 0 0,0 0 0,0-1 0,0 1 0,0 0 0,0 0 0,0-1 0,0 1 0,0 0 0,0 0 0,-1 0-1,1-1 1,0 1 0,0 0 0,-1-1 0,1 1 0,-1 0 0,1-1 0,-1 1 0,1 0 0,-1-1 0,0 2 0,-1-1 3,1 0-1,-1 0 1,1-1 0,-1 1 0,0 0 0,1 0 0,-1-1 0,0 1 0,0-1-1,-2 1 1,-4-1 9,1 1 0,-1-2 0,-15-1 0,12 1 21,0 0 1,1-1 0,-1-1-1,1 0 1,0 0 0,0-1-1,0 0 1,0-1 0,1 0-1,-1 0 1,1-1 0,1 0-1,-1-1 1,1 0 0,-8-9-1,13 48 240,2-25-289,0 0 0,-1 1 1,0-1-1,0 0 0,-1 0 1,-5 11-1,7-16 0,0 0 0,0 0 0,-1 1 0,1-1-1,-1-1 1,1 1 0,-1 0 0,1 0 0,-1 0 0,0-1 0,0 1 0,0-1 0,0 0-1,0 1 1,0-1 0,-1 0 0,1 0 0,0 0 0,-1-1 0,1 1 0,0-1 0,-1 1-1,-4-1 1,-1 0-398,0-1-1,0-1 1,0 0-1,-8-3 0,-2 0-4496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1.989"/>
    </inkml:context>
    <inkml:brush xml:id="br0">
      <inkml:brushProperty name="width" value="0.1" units="cm"/>
      <inkml:brushProperty name="height" value="0.1" units="cm"/>
      <inkml:brushProperty name="color" value="#004F8B"/>
    </inkml:brush>
  </inkml:definitions>
  <inkml:trace contextRef="#ctx0" brushRef="#br0">1 0 13312,'27'45'0,"34"74"0,19 38-7,-48-100 64,36 91-1,-46-82-37,24 60-16,-46-126-40,0 0 1,0 1 0,0-1 0,0 0 0,0 0-1,0 1 1,0-1 0,0 0 0,0 0 0,0 1-1,0-1 1,1 0 0,-1 0 0,0 1 0,0-1-1,0 0 1,0 0 0,0 0 0,1 1 0,-1-1-1,0 0 1,0 0 0,0 0 0,1 0 0,-1 0-1,0 1 1,0-1 0,1 0 0,-1 0 0,0 0-1,0 0 1,1 0 0,-1 0 0,0 0 0,0 0-1,1 0 1,-1 0 0,0 0 0,0 0 0,1 0-1,-1 0 1,0 0 0,0 0 0,1 0 0,-1 0-1,0 0 1,0 0 0,1-1 0,-1 1 0,0 0-1,0 0 1,0 0 0,1 0 0,-1-1 0,0 1-1,0 0 1,0 0 0,1-1 0,0 0-538</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7:59.585"/>
    </inkml:context>
    <inkml:brush xml:id="br0">
      <inkml:brushProperty name="width" value="0.1" units="cm"/>
      <inkml:brushProperty name="height" value="0.1" units="cm"/>
      <inkml:brushProperty name="color" value="#004F8B"/>
    </inkml:brush>
  </inkml:definitions>
  <inkml:trace contextRef="#ctx0" brushRef="#br0">1 43 12032,'13'0'124,"0"0"0,0 0 0,0-1 0,0-1 0,0 0 0,15-5 0,-13 3 75,0 1 0,1 0 0,28 0 0,190-4 462,-54-1 352,-79 5-639,-30 7-545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00.230"/>
    </inkml:context>
    <inkml:brush xml:id="br0">
      <inkml:brushProperty name="width" value="0.1" units="cm"/>
      <inkml:brushProperty name="height" value="0.1" units="cm"/>
      <inkml:brushProperty name="color" value="#004F8B"/>
    </inkml:brush>
  </inkml:definitions>
  <inkml:trace contextRef="#ctx0" brushRef="#br0">0 29 7040,'7'-5'221,"-5"3"-1,0 1-1,0-1 1,0 1-1,0-1 1,0 1-1,0 0 1,0 0-1,0 0 1,0 0-1,1 0 1,-1 1-1,0-1 1,1 1-1,-1-1 1,5 1-1,231-4 1120,77 1 117,-257 3-1344,-22 0 163,65 6-1,-83-5-86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01.077"/>
    </inkml:context>
    <inkml:brush xml:id="br0">
      <inkml:brushProperty name="width" value="0.1" units="cm"/>
      <inkml:brushProperty name="height" value="0.1" units="cm"/>
      <inkml:brushProperty name="color" value="#004F8B"/>
    </inkml:brush>
  </inkml:definitions>
  <inkml:trace contextRef="#ctx0" brushRef="#br0">0 1 10880,'8'4'-14,"-7"-4"19,-1 1 0,1-1-1,0 0 1,0 1 0,0-1 0,0 1 0,0-1 0,-1 0 0,1 0-1,0 0 1,0 1 0,0-1 0,0 0 0,0 0 0,2-1 618,0 8-772,11 11 145,0-1 0,1-1 0,0 0 0,25 18 1,-21-18 1,89 66 87,-66-52 11,39 36 0,-69-55-83,-1 0 0,0 1 1,-1 0-1,0 1 0,-1 0 1,-1 1-1,12 22 1,-19-31-4,1-1-1,0 1 1,-1 0 0,0 0 0,0-1 0,0 1 0,-1 0 0,0 0 0,0 0 0,0 0 0,0 0-1,-1 0 1,-2 8 0,1-5 28,-1-1 1,0 1-1,-1-1 0,1 1 0,-1-1 1,-1 0-1,-8 9 0,-5 5 75,-2-1 0,-1-2 0,-39 29 0,59-47-113,-21 17-637,0-2 1,-1-1-1,-1 0 1,0-2-1,-44 16 1,60-26-1945,-1-1-1003</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05.706"/>
    </inkml:context>
    <inkml:brush xml:id="br0">
      <inkml:brushProperty name="width" value="0.1" units="cm"/>
      <inkml:brushProperty name="height" value="0.1" units="cm"/>
      <inkml:brushProperty name="color" value="#004F8B"/>
    </inkml:brush>
  </inkml:definitions>
  <inkml:trace contextRef="#ctx0" brushRef="#br0">0 49 9216,'8'-1'106,"62"-14"499,0 4-1,119-3 1,-122 10-824,-3 0-4213,-54 4 251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06.068"/>
    </inkml:context>
    <inkml:brush xml:id="br0">
      <inkml:brushProperty name="width" value="0.1" units="cm"/>
      <inkml:brushProperty name="height" value="0.1" units="cm"/>
      <inkml:brushProperty name="color" value="#004F8B"/>
    </inkml:brush>
  </inkml:definitions>
  <inkml:trace contextRef="#ctx0" brushRef="#br0">0 43 9216,'8'-1'0,"8"-2"128,8 2 0,10-2-128,0 0 0,3-1 0,-6-2 128,0-1-256,-1 3 128,-2 1-256,-2-1 0,1 0-6016</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06.635"/>
    </inkml:context>
    <inkml:brush xml:id="br0">
      <inkml:brushProperty name="width" value="0.1" units="cm"/>
      <inkml:brushProperty name="height" value="0.1" units="cm"/>
      <inkml:brushProperty name="color" value="#004F8B"/>
    </inkml:brush>
  </inkml:definitions>
  <inkml:trace contextRef="#ctx0" brushRef="#br0">3 0 8320,'7'4'64,"1"0"0,-1 0 0,1 1 1,-1 0-1,-1 0 0,1 0 0,-1 1 1,0 0-1,10 13 0,12 11 211,21 13-69,3-1 0,107 66 1,-154-106-167,-1 1 1,1 0-1,-1 0 0,0 1 1,0-1-1,0 1 1,0 0-1,-1 0 1,1 0-1,-1 1 0,0-1 1,-1 1-1,1 0 1,-1-1-1,0 1 1,0 0-1,2 8 0,-3-8-15,-1-1 1,0 0-1,0 1 0,0-1 0,-1 1 0,1-1 0,-1 1 0,0-1 0,0 0 0,-1 0 1,1 1-1,-1-1 0,0 0 0,0 0 0,-1 0 0,1-1 0,-1 1 0,1-1 0,-1 1 0,0-1 1,-6 5-1,-8 6 9,0 0 1,-1-1-1,-1-1 1,-26 12-1,-84 34 50,87-41-119,-65 30-1829</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09.779"/>
    </inkml:context>
    <inkml:brush xml:id="br0">
      <inkml:brushProperty name="width" value="0.1" units="cm"/>
      <inkml:brushProperty name="height" value="0.1" units="cm"/>
      <inkml:brushProperty name="color" value="#004F8B"/>
    </inkml:brush>
  </inkml:definitions>
  <inkml:trace contextRef="#ctx0" brushRef="#br0">0 22 8704,'0'0'661,"4"0"-448,30 2 349,1-2-1,64-8 0,12 0-431,40 0-1688,-127 8-5076</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0.129"/>
    </inkml:context>
    <inkml:brush xml:id="br0">
      <inkml:brushProperty name="width" value="0.1" units="cm"/>
      <inkml:brushProperty name="height" value="0.1" units="cm"/>
      <inkml:brushProperty name="color" value="#004F8B"/>
    </inkml:brush>
  </inkml:definitions>
  <inkml:trace contextRef="#ctx0" brushRef="#br0">0 73 11008,'18'-1'0,"12"-1"0,-14 2 0,-3 2 128,-2-1 128,2 3-128,11-4 0,6 0 0,8-4 0,6-3-128,7-1 0,4-4-2560,0 2 0,2-2 2304,-6 1 128,1-2-4224</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0.521"/>
    </inkml:context>
    <inkml:brush xml:id="br0">
      <inkml:brushProperty name="width" value="0.1" units="cm"/>
      <inkml:brushProperty name="height" value="0.1" units="cm"/>
      <inkml:brushProperty name="color" value="#004F8B"/>
    </inkml:brush>
  </inkml:definitions>
  <inkml:trace contextRef="#ctx0" brushRef="#br0">1 1 10752,'6'18'0,"4"12"-128,-1 4 128,0 2-896,0 5 128,-2-2-5376</inkml:trace>
  <inkml:trace contextRef="#ctx0" brushRef="#br0" timeOffset="1">82 357 5120,'-4'-2'0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0.880"/>
    </inkml:context>
    <inkml:brush xml:id="br0">
      <inkml:brushProperty name="width" value="0.1" units="cm"/>
      <inkml:brushProperty name="height" value="0.1" units="cm"/>
      <inkml:brushProperty name="color" value="#004F8B"/>
    </inkml:brush>
  </inkml:definitions>
  <inkml:trace contextRef="#ctx0" brushRef="#br0">1 69 13056,'9'-1'-54,"1"0"1,-1-1-1,0 0 1,0 0-1,0-1 1,0 0-1,11-6 1,-7 3-46,0 1 0,18-4-1,-23 7 96,100-18-327,-93 18 234,0 1 0,0 1 0,0 0 0,0 1 0,18 3 0,-27-3 81,0 1-1,-1 0 1,1 1-1,0-1 1,-1 1-1,1 0 1,-1 0-1,0 1 1,0 0-1,-1 0 1,1 0-1,-1 0 1,1 1 0,-1 0-1,-1-1 1,1 2-1,-1-1 1,0 0-1,0 1 1,0-1-1,-1 1 1,2 7-1,-1-4-3,0 1 0,0-1 0,-2 1 0,1 0-1,-1 0 1,0 0 0,-1 0 0,0 0 0,-1 0-1,0 0 1,-1 0 0,0 0 0,-3 10 0,2-11-123,-1 0 0,1 0 0,-2 0 1,1-1-1,-1 0 0,-1 1 0,1-2 1,-1 1-1,-1-1 0,1 0 0,-1 0 0,-14 11 1,7-8-5682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4.404"/>
    </inkml:context>
    <inkml:brush xml:id="br0">
      <inkml:brushProperty name="width" value="0.1" units="cm"/>
      <inkml:brushProperty name="height" value="0.1" units="cm"/>
      <inkml:brushProperty name="color" value="#004F8B"/>
    </inkml:brush>
  </inkml:definitions>
  <inkml:trace contextRef="#ctx0" brushRef="#br0">0 0 11264,'0'30'0,"9"-7"149,-7-11-103,-1 1 0,0 0 0,-1-1 0,-1 1 0,-3 20 0,2-15 51,0 34-1,28 146 239,-15-133-264,-9-29-2333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1.240"/>
    </inkml:context>
    <inkml:brush xml:id="br0">
      <inkml:brushProperty name="width" value="0.1" units="cm"/>
      <inkml:brushProperty name="height" value="0.1" units="cm"/>
      <inkml:brushProperty name="color" value="#004F8B"/>
    </inkml:brush>
  </inkml:definitions>
  <inkml:trace contextRef="#ctx0" brushRef="#br0">0 0 5120,'8'2'0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1.612"/>
    </inkml:context>
    <inkml:brush xml:id="br0">
      <inkml:brushProperty name="width" value="0.1" units="cm"/>
      <inkml:brushProperty name="height" value="0.1" units="cm"/>
      <inkml:brushProperty name="color" value="#004F8B"/>
    </inkml:brush>
  </inkml:definitions>
  <inkml:trace contextRef="#ctx0" brushRef="#br0">63 1 10880,'50'0'-22,"0"2"1,93 17 0,-126-16 15,1 2 1,-1 0 0,0 1-1,0 0 1,0 2 0,-1 0-1,-1 0 1,1 2 0,-1 0-1,-1 1 1,19 17 0,-30-26 3,-1 0 0,0 1 0,-1-1 0,1 1 0,0-1 0,-1 1 0,1 0 0,-1-1 0,0 1 0,0 0 0,0 0 0,0 0 0,0 0 1,-1 0-1,1 0 0,-1 0 0,0 0 0,0 0 0,0 0 0,0 0 0,-1 0 0,1 0 0,-1 0 0,0 0 0,0 0 0,0 0 0,0 0 0,0 0 0,0 0 0,-1-1 1,0 1-1,-3 4 0,-4 4-9,-1 0 0,0 0 1,0 0-1,-1-2 0,-20 15 1,15-14 41,0 1 1,-1-2-1,0 0 1,-1-2-1,0 0 0,0 0 1,-1-2-1,1 0 1,-25 2-1,26-4 12,0-2 1,0 0-1,0-1 0,0-1 0,0-1 0,0 0 0,1-1 1,-1 0-1,1-2 0,-28-11 0,38 14 108,-14-7 359,17 6-117,13 5 132,30 11-362,62 27 1,-49-18-43,97 46 566,-131-57-1278,0 0 0,-1 1 0,-1 1 0,0 1 0,24 25 0,-23-19-6406</inkml:trace>
  <inkml:trace contextRef="#ctx0" brushRef="#br0" timeOffset="1">465 682 4992,'0'0'0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2.371"/>
    </inkml:context>
    <inkml:brush xml:id="br0">
      <inkml:brushProperty name="width" value="0.1" units="cm"/>
      <inkml:brushProperty name="height" value="0.1" units="cm"/>
      <inkml:brushProperty name="color" value="#004F8B"/>
    </inkml:brush>
  </inkml:definitions>
  <inkml:trace contextRef="#ctx0" brushRef="#br0">110 519 13824,'52'-8'-279,"-27"5"175,0-2 0,24-7 1,-42 10-19,-1 0 0,0 0 0,0-1 0,0 0 0,0 0 0,-1-1 0,1 0 0,-1 0 0,0 0 0,0 0 0,0-1 0,6-7 0,-10 10 88,1 1 0,-1-1 1,0 0-1,0 0 0,0 1 0,0-1 1,0 0-1,0 0 0,0 0 1,0 0-1,-1 0 0,1 0 0,-1 0 1,0 0-1,1 0 0,-1-1 1,0 1-1,0 0 0,-1 0 0,1 0 1,0 0-1,-1 0 0,1 0 1,-1 0-1,0 0 0,1 0 1,-1 0-1,0 0 0,0 0 0,0 0 1,-1 1-1,1-1 0,0 0 1,-1 1-1,1-1 0,-1 1 0,1-1 1,-1 1-1,0 0 0,-3-2 1,-1-1 43,0 1 0,0 0 0,0 0 1,-1 1-1,1 0 0,-1 0 1,1 0-1,-1 1 0,0 0 0,0 1 1,-11-1-1,6 3 65,-1 0-1,1 1 1,0 0 0,0 0 0,0 2-1,0 0 1,0 0 0,1 1-1,0 0 1,1 1 0,-1 0 0,1 0-1,0 2 1,-15 15 0,19-17-55,1 0 0,-1 0 0,1 0 0,1 0 0,-1 1 0,2 0 0,-1 0 0,1 0-1,-5 16 1,7-18 1,0 1-1,0-1 0,1 1 0,0-1 0,0 1 0,0-1 0,1 1 0,0-1 0,1 1 0,-1-1 0,1 1 0,0-1 0,0 0 0,5 7 0,-4-7-29,1 0-1,-1 0 0,2-1 1,-1 1-1,1-1 1,-1 0-1,2 0 0,-1 0 1,0-1-1,1 0 0,0 0 1,8 5-1,-10-7-11,0-1-1,0 1 1,0-1-1,0 1 1,0-1-1,1 0 1,-1-1-1,0 1 1,0-1-1,1 0 1,-1 0 0,0 0-1,1 0 1,-1-1-1,0 0 1,0 0-1,1 0 1,-1 0-1,0-1 1,0 0-1,4-2 1,5-4-24,-1-1 1,0-1-1,-1 0 1,1-1-1,-2 0 0,0 0 1,0-1-1,-1-1 1,13-24-1,-3 3-105,-2-2 0,19-61 0,-16 32 401,-3-2-1,-2 0 1,7-99 0,-21 144-251,-2 15 0,-1 15 0,0 12 121,1 1 1,1-1-1,1 1 0,7 37 1,-2-12 39,1 16 59,2 0 1,21 76-1,-27-127-192,1-1 0,0-1 0,0 1 1,1 0-1,0-1 0,1 0 0,12 15 0,-15-21-28,0 1-1,0-1 0,1 0 1,-1 0-1,1 0 1,0-1-1,0 1 1,0-1-1,0 0 0,0 0 1,1 0-1,-1-1 1,0 1-1,1-1 1,-1 0-1,1-1 1,0 1-1,-1-1 0,1 0 1,4 0-1,4-2-337,0 0 0,-1-1 0,1-1 0,-1 0 0,0-1 0,0 0-1,0-1 1,-1 0 0,0 0 0,0-2 0,-1 1 0,10-10 0,2-3-298,-1-1 1,0-1-1,-2 0 1,19-30-1,-18 22-2905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2.729"/>
    </inkml:context>
    <inkml:brush xml:id="br0">
      <inkml:brushProperty name="width" value="0.1" units="cm"/>
      <inkml:brushProperty name="height" value="0.1" units="cm"/>
      <inkml:brushProperty name="color" value="#004F8B"/>
    </inkml:brush>
  </inkml:definitions>
  <inkml:trace contextRef="#ctx0" brushRef="#br0">0 54 13568,'23'-4'0,"12"-3"0,6 0 128,7-5-640,2 0 128,1 1-8704</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3.074"/>
    </inkml:context>
    <inkml:brush xml:id="br0">
      <inkml:brushProperty name="width" value="0.1" units="cm"/>
      <inkml:brushProperty name="height" value="0.1" units="cm"/>
      <inkml:brushProperty name="color" value="#004F8B"/>
    </inkml:brush>
  </inkml:definitions>
  <inkml:trace contextRef="#ctx0" brushRef="#br0">36 1 10624,'-5'8'26,"1"0"1,-1 1 0,1 0-1,1 0 1,0 0 0,0 0-1,0 0 1,1 1 0,1-1-1,0 1 1,0-1 0,1 1-1,0 0 1,0-1 0,1 1-1,1-1 1,0 1 0,0-1-1,0 1 1,1-1 0,1 0-1,0 0 1,8 14 0,-10-20-27,0 0 1,0-1 0,1 1 0,-1-1-1,0 0 1,1 1 0,0-1 0,-1-1-1,1 1 1,0 0 0,0-1 0,0 1-1,0-1 1,0 0 0,1 0-1,-1 0 1,4 1 0,-3-2 6,1 0 0,-1 0-1,0-1 1,1 1 0,-1-1 0,1 0 0,-1 0 0,0 0-1,0 0 1,1-1 0,5-3 0,-1 0 45,0-1 1,0 0-1,0-1 0,-1 0 1,0 0-1,0-1 0,-1 0 1,0 0-1,10-17 0,-7 7 209,-2 0-1,-1-1 0,0 0 1,8-37-1,-12 41-132,-3 15-116,0 0 1,0 0-1,0 0 1,0-1-1,0 1 1,0 0-1,0 0 1,1 0-1,-1 0 0,0 0 1,0-1-1,0 1 1,0 0-1,0 0 1,0 0-1,0 0 1,0 0-1,0 0 1,0-1-1,1 1 1,-1 0-1,0 0 1,0 0-1,0 0 1,0 0-1,0 0 1,0 0-1,1 0 1,-1 0-1,0 0 1,0 0-1,0 0 1,0 0-1,0-1 1,1 1-1,-1 0 1,0 0-1,0 0 1,0 1-1,0-1 1,1 0-1,-1 0 1,0 0-1,0 0 1,0 0-1,0 0 1,0 0-1,1 0 0,8 9 243,11 21-240,-14-20 21,9 9 317,24 28 1,-9-17-3818,2-2 0,57 40 0,-70-54 584</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3.463"/>
    </inkml:context>
    <inkml:brush xml:id="br0">
      <inkml:brushProperty name="width" value="0.1" units="cm"/>
      <inkml:brushProperty name="height" value="0.1" units="cm"/>
      <inkml:brushProperty name="color" value="#004F8B"/>
    </inkml:brush>
  </inkml:definitions>
  <inkml:trace contextRef="#ctx0" brushRef="#br0">1 0 12032,'74'155'-48,"28"65"-32,-99-211 70,9 19-61,-8-23 38,-2-17 19,-4-51 85,3-65 391,1 117-401,-1-6 35,1 1 0,1-1 0,5-19 0,-7 32-88,1 1 1,-1-1 0,0 1-1,1-1 1,0 1 0,0 0 0,0-1-1,0 1 1,0 0 0,1 0-1,-1 1 1,1-1 0,0 0-1,0 1 1,0 0 0,0-1 0,0 1-1,1 1 1,6-4 0,-6 4-252,0 0 1,0 1 0,0 0 0,0-1 0,0 2 0,1-1 0,-1 0-1,0 1 1,0-1 0,0 1 0,0 1 0,0-1 0,7 3 0,6 4-2180,26 17 1,-40-23 2227,23 14-2003</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3.824"/>
    </inkml:context>
    <inkml:brush xml:id="br0">
      <inkml:brushProperty name="width" value="0.1" units="cm"/>
      <inkml:brushProperty name="height" value="0.1" units="cm"/>
      <inkml:brushProperty name="color" value="#004F8B"/>
    </inkml:brush>
  </inkml:definitions>
  <inkml:trace contextRef="#ctx0" brushRef="#br0">4 55 11392,'-1'4'2,"0"1"0,1-1 0,-1 1 0,1 0 0,0-1 1,0 1-1,1-1 0,-1 1 0,1-1 0,0 1 0,0-1 0,3 8 1,4 7 123,15 27 0,-15-31-22,35 61 45,-46-87 4,1 0 0,1 0 0,0-1-1,1 1 1,0 0 0,0 0 0,4-16 0,-1 10-120,0 0-1,2 0 1,0 1 0,8-17 0,-10 27-28,-1 1 0,1-1 1,0 1-1,0 0 0,1 0 1,-1 0-1,1 0 0,0 1 1,0 0-1,1 0 0,5-4 1,-8 6-4,1 1 1,-1 0-1,1 0 0,0 0 1,0 0-1,-1 0 1,1 1-1,0-1 1,0 1-1,0-1 1,0 1-1,0 0 1,0 0-1,0 1 1,-1-1-1,1 1 0,0-1 1,0 1-1,0 0 1,0 0-1,-1 0 1,1 0-1,-1 1 1,1-1-1,2 3 1,16 10-383,-1 0 0,-1 2 0,0 0 1,26 30-1,56 83-3439,-82-104-703</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4.629"/>
    </inkml:context>
    <inkml:brush xml:id="br0">
      <inkml:brushProperty name="width" value="0.1" units="cm"/>
      <inkml:brushProperty name="height" value="0.1" units="cm"/>
      <inkml:brushProperty name="color" value="#004F8B"/>
    </inkml:brush>
  </inkml:definitions>
  <inkml:trace contextRef="#ctx0" brushRef="#br0">0 1 13184,'34'175'149,"25"142"170,-13-85 2,-43-213-351,11 29-1,-3-19-7503,-7-19 4100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5.973"/>
    </inkml:context>
    <inkml:brush xml:id="br0">
      <inkml:brushProperty name="width" value="0.1" units="cm"/>
      <inkml:brushProperty name="height" value="0.1" units="cm"/>
      <inkml:brushProperty name="color" value="#004F8B"/>
    </inkml:brush>
  </inkml:definitions>
  <inkml:trace contextRef="#ctx0" brushRef="#br0">429 574 10880,'-2'-8'101,"1"1"0,0-1 0,0 0 0,1 1 1,0-11-1,-1-18 60,1 31-140,-1-1 0,0 1 0,-1-1 0,1 1 0,-1 0 0,0 0 0,0 0 0,-1 0 0,0 0 0,0 0-1,0 0 1,0 1 0,0 0 0,-1 0 0,-8-8 0,7 9 7,-1-1 0,1 1-1,-1 0 1,0 0-1,0 0 1,0 1-1,0 0 1,-1 0-1,1 1 1,-1-1-1,1 1 1,-7 0 0,0 1 4,1 0-1,0 1 1,0 1 0,0 0 0,0 0 0,0 1 0,0 0 0,1 1 0,-1 1 0,1 0 0,0 0 0,0 1 0,1 1 0,-11 7 0,10-4 45,-1 1-1,2 0 1,0 0 0,0 1-1,1 1 1,0-1 0,-10 23-1,16-28-31,0 0 0,0 0 0,1 1 0,0-1-1,0 1 1,1 0 0,-1 10 0,2-13-34,0-1 1,0 1-1,1 0 0,-1-1 1,1 1-1,0-1 0,1 1 1,-1-1-1,1 1 0,0-1 1,0 0-1,0 0 0,4 5 1,-4-6-13,1 0 1,1 1 0,-1-1 0,0 0-1,1-1 1,0 1 0,-1-1-1,1 1 1,0-1 0,0 0 0,1-1-1,-1 1 1,0-1 0,1 1 0,-1-1-1,0-1 1,1 1 0,-1-1 0,9 0-1,-3 0 5,0 0-1,0-2 0,0 1 1,0-1-1,0-1 0,0 1 1,18-9-1,-9 2 64,-1-1 0,1-1 0,-2-1 0,0 0 0,0-1 0,-1-1 0,27-30 0,-34 33-52,0-1-1,0-1 1,-2 1-1,1-1 1,-2-1 0,0 1-1,0-1 1,-1 0-1,-1-1 1,-1 1-1,0-1 1,1-14-1,12-291 498,-16 312-467,0 6-32,1-1 0,-1 0 0,0 1 0,0-1 0,0 0 0,-1 1 0,1-1 0,-1 0-1,1 1 1,-1-1 0,0 0 0,0 1 0,0-1 0,0 1 0,0 0 0,-1-1 0,-2-2 0,4 5-13,0-1 0,-1 1 0,1 0 0,0 0 0,-1-1 0,1 1 0,0 0 0,-1 0 0,1 0 0,-1 0 0,1 0 0,-1 0 0,1-1 0,0 1 0,-1 0 0,1 0 0,-1 0 0,1 0 0,0 1 0,-1-1 0,1 0 0,-1 0 0,1 0 0,-1 0 0,1 0 0,0 0 0,-1 1 0,1-1 0,0 0 0,-1 0 0,1 1 0,0-1 0,-1 0 0,1 0 0,0 1 0,-1-1 0,1 0 0,0 1 0,0-1 0,-1 0 0,1 1 0,0-1 0,0 1 0,0 0 0,-9 20 0,9-21 0,-3 14 0,1 1 0,0 0 0,1-1 0,0 1 0,1 0 0,3 24 0,20 89 0,-2-52-960,3-1 0,34 72 0,-55-141 746,19 48-8084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6.803"/>
    </inkml:context>
    <inkml:brush xml:id="br0">
      <inkml:brushProperty name="width" value="0.1" units="cm"/>
      <inkml:brushProperty name="height" value="0.1" units="cm"/>
      <inkml:brushProperty name="color" value="#004F8B"/>
    </inkml:brush>
  </inkml:definitions>
  <inkml:trace contextRef="#ctx0" brushRef="#br0">23 511 12032,'-15'146'0,"11"-112"-36,1 1 1,3 64-1,0-98 33,0 0 1,0 0-1,0 0 0,0 0 1,0 0-1,1 0 0,-1 0 1,0 0-1,0 1 0,1-1 1,-1 0-1,1 0 0,-1 0 1,1 0-1,-1-1 0,1 1 1,0 0-1,-1 0 0,1 0 1,0 0-1,0-1 0,0 2 1,0-2-4,0 1 1,0-1 0,1 0 0,-1 0 0,0 0 0,0 1-1,0-1 1,0 0 0,0 0 0,0-1 0,0 1-1,0 0 1,1 0 0,-1 0 0,0-1 0,0 1-1,2-1 1,2-2-10,0 0 0,0 0-1,0 0 1,-1-1 0,1 0-1,-1 0 1,5-5 0,8-14 15,-1-1 0,-2-1 0,0 0 0,15-42 0,3-3 0,-18 40 33,-10 20 0,1-1 1,0 1-1,1 0 1,0 0 0,14-17-1,-20 27-30,1-1-1,-1 1 0,0 0 0,0 0 0,1 0 1,-1 0-1,0 0 0,0-1 0,1 1 1,-1 0-1,0 0 0,1 0 0,-1 0 1,0 0-1,0 0 0,1 0 0,-1 0 0,0 0 1,1 0-1,-1 0 0,0 0 0,0 0 1,1 0-1,-1 0 0,0 0 0,1 0 0,-1 1 1,0-1-1,0 0 0,1 0 0,-1 0 1,0 0-1,0 1 0,1-1 0,-1 0 1,0 0-1,0 0 0,0 1 0,1-1 0,-1 0 1,0 0-1,0 1 0,0-1 0,0 0 1,0 0-1,1 1 0,-1-1 0,7 18 57,-5-13-54,11 30 54,2-1-1,1 0 1,35 51 0,-48-81-61,0 0-1,0-1 1,1 1 0,0-1 0,-1 0 0,1 0 0,0 0 0,1 0 0,-1-1 0,0 0-1,1 0 1,-1 0 0,6 1 0,-7-2-1,-1-1 0,0 1-1,1-1 1,-1 1 0,1-1-1,-1 0 1,0 0 0,1 0 0,-1-1-1,1 1 1,-1-1 0,0 1-1,1-1 1,-1 0 0,0 1 0,0-1-1,1 0 1,-1-1 0,0 1-1,0 0 1,0-1 0,0 1 0,-1-1-1,1 1 1,0-1 0,-1 0-1,1 0 1,-1 0 0,2-2 0,2-5 3,-1-1 0,0 1 0,-1-1 0,0 0 0,-1 0 0,3-18 0,0-1 0,5-24-32,-1 1 0,-3-1 0,-3-1 0,-1 1 0,-3 0 0,-3-1 0,-11-59 0,-6 16 32,16 92 17,0 11 24,-4 14 50,3 1-19,1 0-1,1 0 1,1 1 0,1-1-1,0 1 1,2 0-1,4 39 1,4-6 207,28 100 0,-28-124-186,2-1 0,1 0 0,25 48 0,-32-70-78,0 0 0,1-1 1,0 0-1,1 0 0,-1-1 0,1 1 0,0-1 1,1 0-1,0-1 0,0 0 0,0 0 0,0 0 1,1-1-1,0 0 0,0 0 0,0-1 0,0 0 1,13 2-1,-11-3-21,0-1 0,0 0 0,1 0 1,-1-1-1,0-1 0,1 1 0,-1-2 0,0 1 1,0-2-1,0 1 0,0-1 0,0-1 0,-1 0 0,0 0 1,1-1-1,-1 0 0,-1-1 0,1 1 0,-1-2 1,0 1-1,13-15 0,-1-2-911,-1 0-1,27-45 1,-23 32-6336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5.122"/>
    </inkml:context>
    <inkml:brush xml:id="br0">
      <inkml:brushProperty name="width" value="0.1" units="cm"/>
      <inkml:brushProperty name="height" value="0.1" units="cm"/>
      <inkml:brushProperty name="color" value="#004F8B"/>
    </inkml:brush>
  </inkml:definitions>
  <inkml:trace contextRef="#ctx0" brushRef="#br0">1186 0 4224,'-13'19'1362,"-14"28"-1,22-37-1176,0 0 0,-1 0 0,0-1 0,0 0 0,-1 0 0,0 0 0,-1-1-1,0 1 1,0-2 0,-18 14 0,7-11-93,-1-1-1,0-1 1,0 0-1,-1-2 1,1 0 0,-39 5-1,-131 5 164,138-16-148,0-2-1,-1-2 1,2-2 0,-1-3-1,-92-28 1,112 26 640,26 29-491,4-9-218,-1 0 0,0 0 0,0-1 1,-1 0-1,0 0 0,0 0 0,-1 0 0,0 0 1,-1-1-1,1 0 0,-1 0 0,-1-1 1,1 1-1,-1-1 0,0-1 0,-1 1 0,1-1 1,-1-1-1,0 1 0,0-1 0,-1-1 1,1 0-1,-18 5 0,23-7-488,0 0 1,0-1-1,0 1 1,0-1-1,0 1 1,0-1-1,0 0 1,0 0-1,-1 0 1,1-1-1,0 1 1,0-1-1,0 1 1,0-1-1,0 0 0,-2-2 1,2 2 378,1-1-1,0 1 1,0-1-1,0 0 1,0 0 0,0 1-1,-2-5 1,-6-8-2489</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7.170"/>
    </inkml:context>
    <inkml:brush xml:id="br0">
      <inkml:brushProperty name="width" value="0.1" units="cm"/>
      <inkml:brushProperty name="height" value="0.1" units="cm"/>
      <inkml:brushProperty name="color" value="#004F8B"/>
    </inkml:brush>
  </inkml:definitions>
  <inkml:trace contextRef="#ctx0" brushRef="#br0">1 29 13056,'10'0'0,"9"0"-128,6 0 128,9 0-512,3-3 128,6-1-256,1-3 0,1-3-256,7 7 0,1 2-5120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7.515"/>
    </inkml:context>
    <inkml:brush xml:id="br0">
      <inkml:brushProperty name="width" value="0.1" units="cm"/>
      <inkml:brushProperty name="height" value="0.1" units="cm"/>
      <inkml:brushProperty name="color" value="#004F8B"/>
    </inkml:brush>
  </inkml:definitions>
  <inkml:trace contextRef="#ctx0" brushRef="#br0">110 0 12288,'-7'10'0,"0"-1"0,0 1 0,1 1 0,0-1 0,1 1 0,0 0 0,-6 23 0,-3 5 0,5-18 0,2-6 0,1 0 0,0 0 0,-5 23 0,10-35 0,1 0 0,-1 0 0,1 1 0,0-1 0,-1 0 0,1 0 0,1 1 0,-1-1 0,0 0 0,1 0 0,0 0 0,0 1 0,0-1 0,0 0 0,0 0 0,0 0 0,1 0 0,0-1 0,-1 1 0,1 0 0,0-1 0,4 5 0,-4-6-5,0 1 1,0-1-1,0 0 1,0 0-1,0 0 1,0 0 0,1 0-1,-1-1 1,0 1-1,0 0 1,0-1-1,1 0 1,-1 0 0,0 1-1,1-1 1,-1-1-1,0 1 1,1 0-1,-1 0 1,0-1-1,0 0 1,0 1 0,1-1-1,-1 0 1,0 0-1,0 0 1,0 0-1,3-2 1,5-4 5,0 0-1,0-1 1,16-17 0,-23 22-3,48-55-1,-29 32 97,35-33 0,-51 53-39,1 1 0,0-1 0,0 1 0,1 1 0,-1-1-1,1 1 1,0 1 0,0-1 0,1 1 0,11-2 0,-16 4-35,0 0 1,1 1-1,-1 0 0,0 0 0,1 1 1,-1-1-1,0 1 0,1 0 0,-1 0 1,0 0-1,0 0 0,0 1 1,0 0-1,0 0 0,0 0 0,0 0 1,6 6-1,3 3 88,-1 0 1,0 1-1,13 19 0,3 1-31,4 8-2040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17.902"/>
    </inkml:context>
    <inkml:brush xml:id="br0">
      <inkml:brushProperty name="width" value="0.1" units="cm"/>
      <inkml:brushProperty name="height" value="0.1" units="cm"/>
      <inkml:brushProperty name="color" value="#004F8B"/>
    </inkml:brush>
  </inkml:definitions>
  <inkml:trace contextRef="#ctx0" brushRef="#br0">16 20 15488,'-5'1'0,"-5"3"-128,24-5 128,16-5-128,4-1 128,10 2-128,-2 2 128,5 0-128,-6 6 128,1 0-896,-7 2 0,-7 4-896,7 6 128,2 2-4736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20.266"/>
    </inkml:context>
    <inkml:brush xml:id="br0">
      <inkml:brushProperty name="width" value="0.1" units="cm"/>
      <inkml:brushProperty name="height" value="0.1" units="cm"/>
      <inkml:brushProperty name="color" value="#004F8B"/>
    </inkml:brush>
  </inkml:definitions>
  <inkml:trace contextRef="#ctx0" brushRef="#br0">306 66 8832,'2'-1'384,"16"-12"295,-13 9-384,1 0 1,-1 0 0,0 0 0,0 0-1,4-6 1,-8 9-294,-1 1 1,0 0-1,0-1 1,1 1-1,-1-1 1,0 1-1,0-1 1,0 1-1,0 0 1,0-1-1,1 1 0,-1-1 1,0 1-1,0-1 1,0 1-1,0-1 1,0 1-1,0-1 1,-1 1-1,1-1 1,0 1-1,0-1 0,0 1 1,0 0-1,0-1 1,-1 1-1,1-1 1,0 1-1,0 0 1,-1-1-1,1 1 1,0-1-1,-1 1 0,1 0 1,0 0-1,-1-1 1,1 1-1,0 0 1,-1-1-1,1 1 1,-1 0-1,1 0 1,0 0-1,-1 0 0,1-1 1,-1 1-1,1 0 1,-1 0-1,1 0 1,-1 0-1,1 0 1,-1 0-1,-28-3 103,-1 3 50,1 2 1,0 1 0,-30 7-1,44-6-57,0 0 1,0 0-1,1 2 0,-1 0 0,1 0 0,0 1 0,-18 14 1,29-19-42,-1 0 0,1 1 0,0 0 0,0 0 0,1 0 0,-1 0 1,0 0-1,1 0 0,0 1 0,0-1 0,0 1 0,0 0 0,1-1 1,-1 1-1,1 0 0,0 0 0,0 0 0,0 7 0,1-5-24,0-1 0,0 1 0,1 0 0,0 0 0,1-1 0,-1 1 0,1 0 0,0-1 0,1 0 0,-1 1 0,1-1 0,5 8 0,4 2-4,1 1-1,0-2 1,1 0 0,1 0-1,0-2 1,29 20 0,-25-20 33,-1 1 0,-1 1 1,0 1-1,25 29 0,-39-41-59,-1 0-1,0 0 1,0 0-1,0 1 0,0-1 1,-1 1-1,1 0 1,-1-1-1,0 1 1,1 6-1,-1-7-4,-1-1-1,0 0 1,-1 0-1,1 1 1,0-1 0,-1 0-1,1 0 1,-1 0-1,1 1 1,-1-1 0,0 0-1,0 0 1,0 0-1,0 0 1,-1 0 0,1 0-1,0-1 1,-1 1-1,-3 3 1,-4 2-178,0 1 0,-1-2 0,0 1 1,0-1-1,0-1 0,-1 1 0,-12 3 0,-30 7-2863,0-3-3397,23-7 4477</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20.984"/>
    </inkml:context>
    <inkml:brush xml:id="br0">
      <inkml:brushProperty name="width" value="0.1" units="cm"/>
      <inkml:brushProperty name="height" value="0.1" units="cm"/>
      <inkml:brushProperty name="color" value="#004F8B"/>
    </inkml:brush>
  </inkml:definitions>
  <inkml:trace contextRef="#ctx0" brushRef="#br0">111 563 12288,'32'-7'53,"-1"-2"0,35-14 1,-55 19-45,-1-1 1,1 0-1,-1-1 1,0-1 0,-1 1-1,0-1 1,0-1-1,0 0 1,9-11 0,-16 17-8,-1 1 0,0-1 1,0 1-1,0-1 1,0 1-1,0-1 1,0 1-1,0-1 0,0 0 1,-1 1-1,1-1 1,-1 0-1,1 0 0,-1 0 1,0 1-1,0-1 1,0 0-1,0 0 0,0 0 1,0-1-1,-1 1 5,0 0-1,1 1 0,-1-1 1,0 1-1,0-1 1,0 1-1,0 0 0,0-1 1,-1 1-1,1 0 0,0 0 1,0 0-1,-1 0 0,1 0 1,-1 0-1,1 0 1,-3 0-1,-3-2 19,-1 0-1,0 1 1,0 0 0,1 0-1,-1 1 1,0 0 0,-16 1-1,11 0 23,0 2 0,0 0 0,0 1 0,0 0 0,1 1 0,-1 0 0,1 1 1,0 0-1,1 1 0,-22 14 0,25-14-15,0 0 0,0 0 1,1 1-1,-1 0 0,2 0 1,-1 1-1,1 0 0,0 0 1,1 0-1,-1 1 0,2 0 1,-1 0-1,2 0 1,-6 17-1,8-21-40,0 0 0,0 0 0,1 0 0,-1 0-1,1 0 1,1-1 0,-1 1 0,1 0 0,-1 0 0,1 0 0,1-1 0,-1 1 0,1 0 0,0-1 0,0 1-1,0-1 1,0 0 0,1 0 0,0 0 0,0 0 0,0 0 0,0 0 0,0-1 0,1 1 0,0-1 0,-1 0-1,1 0 1,7 3 0,-2-1-10,0-1 0,0 1 0,1-2 0,-1 1 0,1-1 0,0-1 0,0 0 0,0 0 0,0-1 0,0 0 0,0-1 0,19-2 0,-10 0 5,-1-2 0,0 0-1,0-1 1,0-1 0,-1-1 0,0 0 0,0-1 0,18-12 0,-15 5-33,1 0 0,-2-1 1,0 0-1,-1-2 0,20-26 0,-8 5-113,46-81 0,12-49-87,-27 50 179,-15 35 600,-63 108-320,5 4-134,1 1 0,1 1 0,1 0 0,2 0 0,1 0 0,2 1 0,1 0 0,1 0 0,3 44 0,0-63-27,0 0 0,1 0 0,0 0 1,1 0-1,0 0 0,1-1 0,1 1 1,-1-1-1,2 0 0,12 19 0,-15-25-15,1 0-1,0 0 0,1 0 0,-1-1 0,1 0 1,0 0-1,0 0 0,0-1 0,1 0 1,-1 0-1,1 0 0,0-1 0,0 1 1,-1-1-1,2-1 0,-1 1 0,0-1 0,0 0 1,0 0-1,1-1 0,-1 0 0,10-1 1,4-1-54,-1-2 0,1 0 0,-1-1 1,0-1-1,0-1 0,25-12 1,-11 1-2477,0-1 1,44-33-1,-31 16-1944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21.328"/>
    </inkml:context>
    <inkml:brush xml:id="br0">
      <inkml:brushProperty name="width" value="0.1" units="cm"/>
      <inkml:brushProperty name="height" value="0.1" units="cm"/>
      <inkml:brushProperty name="color" value="#004F8B"/>
    </inkml:brush>
  </inkml:definitions>
  <inkml:trace contextRef="#ctx0" brushRef="#br0">0 57 14720,'14'0'0,"12"2"128,-11-2 0,-6-2-128,6-2 0,2-3 0,20 3 0,11 0-128,6-2 128,6-2-4608,4-5 128,0 2 1664</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32.989"/>
    </inkml:context>
    <inkml:brush xml:id="br0">
      <inkml:brushProperty name="width" value="0.1" units="cm"/>
      <inkml:brushProperty name="height" value="0.1" units="cm"/>
      <inkml:brushProperty name="color" value="#004F8B"/>
    </inkml:brush>
  </inkml:definitions>
  <inkml:trace contextRef="#ctx0" brushRef="#br0">7 12 14464,'0'0'0,"-6"-7"0,8 3-128,2 4 0,0 0-1024,0 0 0,2 2-384,4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2.380"/>
    </inkml:context>
    <inkml:brush xml:id="br0">
      <inkml:brushProperty name="width" value="0.1" units="cm"/>
      <inkml:brushProperty name="height" value="0.1" units="cm"/>
      <inkml:brushProperty name="color" value="#004F8B"/>
    </inkml:brush>
  </inkml:definitions>
  <inkml:trace contextRef="#ctx0" brushRef="#br0">846 1 6272,'6'21'351,"1"0"0,1 0 0,0-1 0,23 38 0,7 18-80,-37-74-267,0 0 0,0 0 0,0-1 0,-1 1 0,1 0 0,-1 0 0,0 0 0,0 0 0,1 0 0,-1 0 0,0 0 0,-1 0 0,1 0 0,0 0 0,-1 0 0,1 0 0,-1 0 0,1 0 0,-3 3 0,2-2 7,-1 0 0,0-1 0,-1 1 1,1-1-1,0 0 0,-1 1 0,1-1 0,-1 0 1,1-1-1,-1 1 0,-4 1 0,-6 3 28,-1-1-1,0 0 0,0-1 0,-18 3 0,30-7-37,-12 3 8,0-1 0,0-1-1,0 0 1,0-1 0,0 0 0,0-1 0,0-1 0,0 0 0,0-1 0,1-1 0,-15-5-1,24 7 19,-1-1 0,0 0-1,1 0 1,0 0 0,-1-1-1,2 0 1,-1 0 0,0 0-1,1 0 1,-1 0 0,1-1-1,-4-7 1,5 9-8,0-1-1,0 0 1,0 0-1,1 0 1,0 0-1,-1-1 1,1 1-1,1 0 1,-1 0-1,1-1 1,-1 1-1,1 0 1,0-1-1,1 1 1,-1 0-1,2-5 1,-2 8-19,1 0 0,-1 0 0,1 0 0,-1 0 0,1 0 0,0 0 0,-1 0 0,1 0 0,0 0 0,-1 1 0,1-1 0,0 0 0,0 0 0,0 1 0,0-1 0,0 0 0,0 1 0,0-1 0,0 1 0,0 0 0,0-1 0,0 1 0,0 0 0,2-1 0,0 1 0,-1 0 0,1 0 0,-1 0 0,1 0 0,-1 1 0,0-1 0,1 1 0,-1-1 0,0 1 0,1 0 0,3 2 0,-5-2 0,1-1 0,-1 1 0,1 0 0,-1-1 0,0 1 0,0 0 0,1 0 0,-1 0 0,0 0 0,0 0 0,0 0 0,0 0 0,0 0 0,0 1 0,0-1 0,-1 0 0,1 1 0,0-1 0,-1 0 0,1 1 0,-1-1 0,1 1 0,-1-1 0,0 1 0,1-1 0,-1 1 0,0-1 0,0 1 0,0-1 0,0 1 0,-1-1 0,1 1 0,0-1 0,-1 1 0,1-1 0,-1 1 0,1-1 0,-1 1 0,0-1 0,1 0 0,-1 1 0,0-1 0,-1 2 0,-1-1 0,-1 1 0,1 0 0,-1-1 0,1 0 0,-1 1 0,0-1 0,0-1 0,1 1 0,-2-1 0,1 1 0,0-1 0,-7 1 0,2-1 0,0 1 0,-1-2 0,1 1 0,-18-2 0,22-1-38,0 1 1,1-1 0,-1 1-1,0-1 1,1 0 0,-1-1-1,1 1 1,-1-1 0,1 0-1,0 0 1,-6-7 0,9 9 28,0 1 0,0-1 0,0 0 1,0 0-1,0 0 0,1 0 0,-1 0 0,0 0 1,0 0-1,1 0 0,-1 0 0,1 0 1,-1-1-1,1 1 0,0 0 0,-1 0 0,1 0 1,0-1-1,0 1 0,0 0 0,0 0 0,0-1 1,0 1-1,0 0 0,0 0 0,1 0 1,-1-1-1,0 1 0,1 0 0,-1 0 0,1 0 1,-1 0-1,1 0 0,0-1 0,-1 1 1,1 0-1,0 0 0,0 1 0,-1-1 0,1 0 1,0 0-1,0 0 0,0 1 0,0-1 0,0 0 1,1 1-1,-1-1 0,0 1 0,0-1 1,2 0-1,0 0 15,0 1 1,-1-1-1,1 0 1,0 1-1,-1 0 1,1 0-1,0 0 1,0 0-1,-1 0 1,1 0-1,0 1 1,-1-1-1,1 1 1,0-1 0,-1 1-1,1 0 1,-1 0-1,1 1 1,-1-1-1,0 0 1,1 1-1,-1 0 1,0-1-1,0 1 1,0 0-1,0 0 1,0 0-1,-1 0 1,1 0-1,-1 1 1,1-1-1,-1 0 1,0 1-1,0-1 1,2 5-1,-3-6-5,0 0 0,0 1-1,0-1 1,0 0 0,0 1 0,-1-1-1,1 0 1,0 0 0,-1 0-1,1 1 1,-1-1 0,1 0-1,-1 0 1,1 0 0,-1 0-1,0 0 1,0 0 0,1 0-1,-1 0 1,0 0 0,0 0-1,0 0 1,0 0 0,0-1-1,0 1 1,0 0 0,-1-1 0,1 1-1,0-1 1,0 1 0,0-1-1,-1 1 1,1-1 0,0 0-1,0 0 1,-1 0 0,1 0-1,-2 0 1,-1 1-1,0-1-1,0 0 1,0 1-1,0-2 1,0 1-1,0-1 1,0 1 0,0-1-1,0 0 1,0 0-1,-4-2 1,6 2 3,0-1 1,0 1 0,0 0-1,0-1 1,0 1-1,0-1 1,1 0 0,-1 1-1,0-1 1,1 0 0,0 0-1,-1 0 1,-1-4-1,3 5 4,-1 0-1,1-1 1,0 1-1,-1-1 0,1 1 1,0-1-1,0 1 0,0 0 1,0-1-1,0 1 0,0-1 1,1 1-1,-1 0 1,0-1-1,1 1 0,-1-1 1,2-1-1,0 0 4,-1 0 1,1 1-1,1-1 1,-1 1-1,0 0 0,1-1 1,-1 1-1,1 0 1,-1 1-1,1-1 0,0 0 1,0 1-1,0-1 0,0 1 1,0 0-1,0 0 1,0 0-1,7 0 0,-4 0 10,1 1-1,0 0 1,-1 1-1,1 0 1,-1 0-1,1 0 1,-1 1-1,0 0 0,1 0 1,-1 0-1,0 1 1,0 0-1,-1 0 1,1 1-1,8 6 1,-11-8-18,-1 0-1,0 0 1,0 0 0,0 0 0,0 0 0,0 0 0,0 0 0,-1 0-1,1 1 1,-1-1 0,1 1 0,-1-1 0,0 1 0,0 0 0,0-1-1,-1 1 1,1 0 0,0 0 0,-1-1 0,0 1 0,0 0 0,0 0 0,0 0-1,0 0 1,0-1 0,-1 1 0,0 0 0,1 0 0,-1-1 0,0 1-1,0 0 1,0-1 0,-1 1 0,1-1 0,-1 1 0,1-1 0,-1 0 0,-2 3-1,-2 1-17,0 0 0,-1-1-1,0 1 1,0-2 0,0 1-1,0-1 1,-1 0 0,1 0-1,-1-1 1,0 0 0,0 0-1,0-1 1,-11 2 0,-5 0-231,0-1 0,-1-1 0,-33-2 0,39-1-325,1-1-1,-1 0 0,-34-11 0,35 7 783,2 0 1,-1-1-1,1-2 1,0 1-1,1-2 1,0 0-1,0 0 1,1-2 0,1 0-1,0 0 1,-22-28-1,19 22 53,10 12-125,0-1 0,1 1 0,0-1 0,0 0 0,0 0 0,1-1 0,0 1 0,1-1 0,-4-10 0,6 16-135,1 1 0,0 0 0,0-1 0,0 1 1,0-1-1,0 1 0,0-1 0,0 1 0,0-1 0,1 1 1,-1 0-1,0-1 0,1 1 0,0-1 0,-1 1 1,1 0-1,0 0 0,-1-1 0,1 1 0,0 0 0,0 0 1,0 0-1,0 0 0,0 0 0,0 0 0,0 0 1,1 0-1,-1 0 0,0 1 0,0-1 0,1 0 0,-1 1 1,0-1-1,1 1 0,-1 0 0,1-1 0,-1 1 0,1 0 1,-1 0-1,0 0 0,3 0 0,2-1 8,0 1 1,0 0-1,0 1 0,0-1 0,0 1 1,0 0-1,0 1 0,10 3 0,-10-2-7,1 0-1,-1 1 0,0 0 1,0 1-1,0-1 0,0 1 1,8 10-1,-11-12-3,-1 0-1,1 0 1,-1 0 0,0 0 0,0 0-1,-1 0 1,1 0 0,-1 0-1,1 1 1,-1-1 0,0 1-1,0-1 1,-1 1 0,1-1 0,-1 1-1,0-1 1,0 8 0,-1-4-255,-1 0 0,0 0 0,-1 0 0,0 0 0,0-1 0,0 1 0,0-1 0,-1 0 0,0 0 0,-1 0 0,1 0 1,-1-1-1,0 0 0,-1 0 0,1 0 0,-1-1 0,0 1 0,0-1 0,-7 3 0,-9 4-2710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2.781"/>
    </inkml:context>
    <inkml:brush xml:id="br0">
      <inkml:brushProperty name="width" value="0.1" units="cm"/>
      <inkml:brushProperty name="height" value="0.1" units="cm"/>
      <inkml:brushProperty name="color" value="#004F8B"/>
    </inkml:brush>
  </inkml:definitions>
  <inkml:trace contextRef="#ctx0" brushRef="#br0">1 0 12544,'6'11'0,"4"10"0,-3 4 128,4 9-128,1 5 128,2 6-896,-4 1 0,0-1-7040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3.143"/>
    </inkml:context>
    <inkml:brush xml:id="br0">
      <inkml:brushProperty name="width" value="0.1" units="cm"/>
      <inkml:brushProperty name="height" value="0.1" units="cm"/>
      <inkml:brushProperty name="color" value="#004F8B"/>
    </inkml:brush>
  </inkml:definitions>
  <inkml:trace contextRef="#ctx0" brushRef="#br0">476 0 10752,'11'4'24,"-20"-1"43,-29 0 155,29-3-130,-6 1 11,0 1 1,0 1-1,0 0 1,-27 10-1,35-10-75,0-1-1,0 2 1,1-1-1,0 1 1,-1 0-1,1 0 1,0 1-1,1 0 1,-1 0-1,1 0 1,0 1-1,-5 7 1,9-11-37,0 0 0,0 0 0,0 0 0,0 0 0,0 0 0,0 0 0,1 0 0,-1 0 0,1 0 0,-1 1 1,1-1-1,0 0 0,0 0 0,0 1 0,0-1 0,1 0 0,-1 0 0,0 0 0,1 1 0,0-1 0,-1 0 0,1 0 0,0 0 1,0 0-1,0 0 0,0 0 0,1 0 0,-1 0 0,0-1 0,1 1 0,-1 0 0,4 1 0,4 5-59,1 0 0,0 0 0,1-1 0,17 8 0,-22-11 63,40 18 6,-27-13 26,0 1-1,0 0 0,19 15 0,-37-24-22,-1-1 0,1 1-1,0 0 1,0 0-1,0-1 1,0 1 0,-1 0-1,1 0 1,0 0-1,-1 0 1,1-1 0,-1 1-1,1 0 1,-1 0-1,1 0 1,0 3 0,-2-4-1,1 1 1,0-1-1,0 0 1,0 1 0,0-1-1,0 1 1,-1-1-1,1 1 1,0-1 0,0 1-1,-1-1 1,1 0-1,0 1 1,-1-1-1,1 0 1,0 1 0,-1-1-1,1 0 1,-1 1-1,1-1 1,0 0 0,-1 0-1,1 0 1,-1 1-1,0-1 1,-3 1 16,-1 1 1,0-1-1,0-1 1,1 1-1,-10-1 1,-6 0 37,0-2 1,1-1 0,-1 0-1,1-1 1,0-1-1,0-1 1,1-1 0,-35-17-1,0-6-571,-75-57 0,100 67-55,6 5-6685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5.456"/>
    </inkml:context>
    <inkml:brush xml:id="br0">
      <inkml:brushProperty name="width" value="0.1" units="cm"/>
      <inkml:brushProperty name="height" value="0.1" units="cm"/>
      <inkml:brushProperty name="color" value="#004F8B"/>
    </inkml:brush>
  </inkml:definitions>
  <inkml:trace contextRef="#ctx0" brushRef="#br0">1 28 12544,'20'0'0,"15"0"0,2-3 0,6-1-1024,-7-1 128,-6-2 0,5 3 0,1-1-5120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3.517"/>
    </inkml:context>
    <inkml:brush xml:id="br0">
      <inkml:brushProperty name="width" value="0.1" units="cm"/>
      <inkml:brushProperty name="height" value="0.1" units="cm"/>
      <inkml:brushProperty name="color" value="#004F8B"/>
    </inkml:brush>
  </inkml:definitions>
  <inkml:trace contextRef="#ctx0" brushRef="#br0">0 8 14208,'11'-1'0,"12"-1"128,5 0 128,6 0-256,6 2 0,6 0-2176,1 4 128,-1-1-4736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3.897"/>
    </inkml:context>
    <inkml:brush xml:id="br0">
      <inkml:brushProperty name="width" value="0.1" units="cm"/>
      <inkml:brushProperty name="height" value="0.1" units="cm"/>
      <inkml:brushProperty name="color" value="#004F8B"/>
    </inkml:brush>
  </inkml:definitions>
  <inkml:trace contextRef="#ctx0" brushRef="#br0">1 9 16639,'14'0'0,"8"3"-255,0-3 127,2 0-896,5-3 0,5-2 128,-4 2 128,-1 2-8064</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5.055"/>
    </inkml:context>
    <inkml:brush xml:id="br0">
      <inkml:brushProperty name="width" value="0.1" units="cm"/>
      <inkml:brushProperty name="height" value="0.1" units="cm"/>
      <inkml:brushProperty name="color" value="#004F8B"/>
    </inkml:brush>
  </inkml:definitions>
  <inkml:trace contextRef="#ctx0" brushRef="#br0">949 110 7808,'-2'1'21,"0"-1"0,0 1 1,-1 0-1,1-1 0,0 1 1,-1-1-1,1 1 0,0-1 1,-1 0-1,1 0 0,-4-1 1,-9 0 9,1-1 1,0 0-1,0-1 1,1 0 0,-16-7-1,20 7 55,1-1-1,0 0 1,-1 0-1,2-1 1,-1 0 0,1 0-1,-1 0 1,1-1-1,-7-8 1,14 13-76,-1 1 0,1-1 0,-1 1 0,1-1 1,-1 1-1,1-1 0,0 1 0,-1-1 0,1 1 0,0-1 0,-1 0 0,1 1 0,0-1 0,0 0 0,0 1 0,0-1 1,0 1-1,0-1 0,-1 0 0,2 1 0,-1-1 0,0 0 0,0 1 0,0-1 0,0 0 0,0 1 0,0-1 1,1 0-1,-1 1 0,0-1 0,0 1 0,1-1 0,-1 1 0,0-1 0,1 0 0,-1 1 0,1 0 0,-1-1 1,1 1-1,-1-1 0,1 1 0,-1-1 0,1 1 0,-1 0 0,1-1 0,0 1 0,-1 0 0,1 0 0,-1 0 1,1-1-1,0 1 0,36-8 99,-35 8-103,11-2 54,1 2 1,0-1-1,-1 2 0,1 0 0,-1 1 1,1 0-1,-1 1 0,16 5 0,-20-5-54,-1 0-1,0 0 1,0 1-1,0 0 1,-1 1-1,1 0 0,-1 0 1,0 0-1,0 1 1,-1 0-1,0 0 1,0 1-1,8 11 1,-12-16-6,-1 0 0,1 0 0,-1 0 0,0 1 0,0-1 0,0 0 0,0 1 0,0-1 0,-1 1 0,1-1 0,-1 1 0,1-1 0,-1 1 0,0 0 0,0-1 0,0 1 0,-1-1 0,1 1 0,0-1 0,-1 1 0,0-1 0,1 1 0,-3 4 0,0-4 0,1 0 0,0-1 0,-1 1 0,0 0 0,1-1 0,-1 0 0,0 1 0,0-1 0,-1 0 0,1-1 0,0 1 0,-1 0 0,1-1 0,-1 0 0,-6 2 0,0-1-7,0 0 1,0-1 0,0 0 0,0-1-1,1 0 1,-1 0 0,0-1-1,-17-4 1,0-2 209,-45-19 0,-17-5 600,87 30-776,0 1 0,-1-1 1,1 1-1,0-1 0,-1 1 1,1 0-1,0 0 0,-1 0 1,1 0-1,0 0 0,-1 1 1,1-1-1,0 1 0,0-1 1,-1 1-1,1 0 0,0 0 0,0 0 1,0 0-1,0 0 0,0 0 1,0 1-1,0-1 0,0 1 1,1-1-1,-1 1 0,1 0 1,-1-1-1,1 1 0,-1 0 1,0 3-1,-2 4 1,0 0 0,0 1 0,1 0 0,0 0-1,-2 17 1,5-26-24,0 0 0,0 0 1,-1 0-1,1 0 0,-1-1 0,1 1 1,-1 0-1,1 0 0,-1 0 1,0-1-1,1 1 0,-1 0 1,0-1-1,1 1 0,-1 0 0,0-1 1,0 1-1,0-1 0,1 1 1,-1-1-1,0 0 0,0 1 1,0-1-1,0 0 0,0 0 1,0 1-1,0-1 0,0 0 0,0 0 1,0 0-1,0 0 0,0 0 1,0 0-1,0-1 0,0 1 1,0 0-1,-1-1 0,-39-11 167,38 10-138,-33-13 68,23 9-76,-1 0 0,0 0 0,-1 2 0,1 0 1,-1 0-1,-19-1 0,33 5-18,0 0 1,0-1 0,0 1-1,0 0 1,0 0-1,0 1 1,0-1-1,0 0 1,0 0-1,0 0 1,0 1-1,0-1 1,0 0-1,0 1 1,1-1-1,-1 1 1,0-1 0,0 1-1,0 0 1,0-1-1,1 1 1,-1 0-1,0-1 1,1 1-1,-1 0 1,-1 1-1,2 0-1,-1 0 0,1 0 0,-1 0 0,1 0 0,0 0 0,0 0 0,0 0 0,0 0 0,0 0 0,1 0 0,-1 0 0,1 4 0,2 2 25,0 0 1,0 0-1,1 0 0,0 0 1,7 11-1,-4-10-33,0 0 1,1-1-1,0 1 0,0-2 0,1 1 1,0-1-1,1 0 0,-1-1 0,1 0 0,0-1 1,14 6-1,-24-11-4,0 0 0,0 1 0,0-1-1,1 0 1,-1 0 0,0 0 0,0 0 0,0 0 0,1 1 0,-1-1 0,0 0 0,0 0-1,1 0 1,-1 0 0,0 0 0,0 0 0,1 0 0,-1 0 0,0 0 0,0 0 0,1 0-1,-1 0 1,0 0 0,0 0 0,1 0 0,-1 0 0,0 0 0,0 0 0,0 0 0,1-1-1,-1 1 1,0 0 0,0 0 0,1 0 0,-1 0 0,0 0 0,0-1 0,0 1 0,0 0-1,1 0 1,-1 0 0,0-1 0,0 1 0,0 0 0,0 0 0,0 0 0,0-1-1,1 1 1,-1 0 0,0 0 0,0-1 0,0 1 0,0 0 0,0 0 0,0-1 0,0 1-1,0 0 1,0 0 0,0-1 0,0 1 0,0 0 0,0 0 0,-1-1 0,-7-16-72,2 10 77,0 1 1,-1 0 0,0 1 0,0 0 0,0 0-1,0 0 1,-1 1 0,0 0 0,-9-3 0,-10-3 54,-40-10 0,47 15-41,0 0 0,0 2 0,-1 0 0,1 2 0,-1 0 0,-29 3 0,44-2-11,0 1 1,-1 0-1,1 1 0,0-1 1,0 1-1,0 1 0,0-1 1,0 1-1,0 0 0,1 0 1,-1 1-1,1-1 0,0 1 1,0 0-1,1 1 0,-1-1 1,1 1-1,0 0 1,0 0-1,0 0 0,1 1 1,0-1-1,0 1 0,-3 8 1,2-2-10,1 1 0,0-1 0,1 1 1,0-1-1,1 1 0,1 0 1,0-1-1,0 1 0,2 0 0,-1-1 1,2 1-1,6 21 0,6 8-651,1 0 0,28 49 0,-34-72 160,0 2-6670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5.409"/>
    </inkml:context>
    <inkml:brush xml:id="br0">
      <inkml:brushProperty name="width" value="0.1" units="cm"/>
      <inkml:brushProperty name="height" value="0.1" units="cm"/>
      <inkml:brushProperty name="color" value="#004F8B"/>
    </inkml:brush>
  </inkml:definitions>
  <inkml:trace contextRef="#ctx0" brushRef="#br0">1 19 15232,'4'0'0,"4"3"128,14-7 0,11-2-128,1 2 128,6 0-1664,-5 2 0,2 0-3072,-7 2 0,1 0 3712</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5.777"/>
    </inkml:context>
    <inkml:brush xml:id="br0">
      <inkml:brushProperty name="width" value="0.1" units="cm"/>
      <inkml:brushProperty name="height" value="0.1" units="cm"/>
      <inkml:brushProperty name="color" value="#004F8B"/>
    </inkml:brush>
  </inkml:definitions>
  <inkml:trace contextRef="#ctx0" brushRef="#br0">0 56 15360,'18'-1'0,"11"-1"128,3-2 0,8-4-128,7 1 0,7-6-1024,-2 3 0,0 0-8448</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6.501"/>
    </inkml:context>
    <inkml:brush xml:id="br0">
      <inkml:brushProperty name="width" value="0.1" units="cm"/>
      <inkml:brushProperty name="height" value="0.1" units="cm"/>
      <inkml:brushProperty name="color" value="#004F8B"/>
    </inkml:brush>
  </inkml:definitions>
  <inkml:trace contextRef="#ctx0" brushRef="#br0">1 0 13696,'22'27'0,"-22"-26"0,0 0 0,1 0 0,-1 0 0,0 0 0,1 0 0,-1 0 0,0 0 0,0 0 0,0 0 0,0 0 0,0-1 0,0 1 0,0 0 0,0 0 0,-1 0 0,1 0 0,0 0 0,0 0 0,-1 0 0,1 0 0,-1-1 0,1 1 0,-2 1 0,0 3 0,-1 15-6,-1 1 1,2 0 0,1 0-1,1 0 1,0-1 0,6 31 0,32 122-91,-5-36-6,-33-135-14,1 1-1,-1-1 1,1 0 0,-1 0 0,0 1-1,1-1 1,-1 0 0,0 1 0,-1-1-1,1 0 1,0 0 0,-1 1 0,1-1-1,-1 0 1,0 0 0,0 0-1,1 0 1,-1 1 0,-2 1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7.651"/>
    </inkml:context>
    <inkml:brush xml:id="br0">
      <inkml:brushProperty name="width" value="0.1" units="cm"/>
      <inkml:brushProperty name="height" value="0.1" units="cm"/>
      <inkml:brushProperty name="color" value="#004F8B"/>
    </inkml:brush>
  </inkml:definitions>
  <inkml:trace contextRef="#ctx0" brushRef="#br0">1160 15 9216,'6'7'0,"5"0"63,-10-12 83,-5-9 154,4 15-297,-7-11 267,3 9 55,4 2-308,-1 0 0,1 0 0,0 0-1,0 0 1,0 0 0,0 0-1,0 0 1,0 0 0,0 0-1,0 0 1,1 0 0,-1 0-1,0 0 1,0 0 0,1 0-1,-1 0 1,2 1 0,24 49 268,-18-39-238,-1 2 0,0-1 0,-1 1 0,0 0 0,-2 0 0,1 0 0,2 17 0,-7-30-42,0 0-1,0 0 1,1 0-1,-1 0 1,0 1-1,0-1 1,0 0-1,0 0 1,0 0-1,0 0 1,0 0 0,-1 0-1,1 0 1,0 0-1,0 0 1,-1 0-1,1 0 1,-1 0-1,1 0 1,-1 0-1,1 0 1,-1-1-1,0 1 1,1 0 0,-1 0-1,0-1 1,0 1-1,1 0 1,-1-1-1,0 1 1,0 0-1,0-1 1,0 1-1,0-1 1,0 0 0,0 1-1,0-1 1,0 0-1,0 0 1,0 1-1,0-1 1,0 0-1,0 0 1,0 0-1,0 0 1,0 0 0,0-1-1,-2 1 1,-3-1 8,1-1 0,0 1 0,0-1 0,0 0 1,0 0-1,0 0 0,0-1 0,-6-3 0,-13-13 74,3 3 16,-38-23 0,52 35-74,1 1 0,0 0 0,-1 1 0,1-1 0,-1 1 0,0 0 0,1 1 0,-1 0 0,0 0-1,0 0 1,-10 1 0,16 0-23,0 1-1,1-1 1,-1 0-1,1 1 1,-1-1-1,0 0 0,1 1 1,-1-1-1,1 1 1,0-1-1,-1 1 1,1-1-1,-1 1 1,1 0-1,0-1 0,-1 1 1,1-1-1,0 1 1,0 0-1,-1-1 1,1 1-1,0-1 1,0 1-1,0 0 1,0 0-1,-3 23 74,3-19-22,-3 62 327,3-66-384,0 0 0,-1 0 0,1 0 0,0 0 0,-1 0 0,1-1 0,-1 1 0,1 0 0,-1 0 0,0-1 0,1 1 0,-1 0 0,0-1 0,1 1 0,-1-1 0,0 1 0,0-1 0,0 1 0,1-1 0,-1 1 0,0-1 0,0 0 0,0 1 0,0-1 0,0 0 0,-2 0 0,-25 2 0,-1-7-44,21 3 27,0 0 0,0 1 1,-1 0-1,-7 0 0,-7 3 16,1 2 1,-1 0-1,1 1 1,0 1-1,-21 8 0,-103 53 0,107-47 7,-2-1 1,1-2-1,-73 19 1,108-35 34,-1 0 0,0-1 0,1 1 0,-1-1 0,0-1 0,1 1 0,-1-1 0,0 0 0,1 0 0,-1 0 0,1-1 0,-11-4 1,7 2 58,0-1 1,1-1-1,-1 0 1,1 0-1,0 0 1,-9-10-1,16 16-99,-1 0 1,0 0-1,1 0 0,-1 0 0,0 0 0,1 0 1,-1 0-1,1 0 0,-1 1 0,0-1 0,1 1 1,-1-1-1,1 1 0,-1 0 0,1 0 1,-1-1-1,1 1 0,-3 2 0,0-1-2,-98 42-2538</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8.056"/>
    </inkml:context>
    <inkml:brush xml:id="br0">
      <inkml:brushProperty name="width" value="0.1" units="cm"/>
      <inkml:brushProperty name="height" value="0.1" units="cm"/>
      <inkml:brushProperty name="color" value="#004F8B"/>
    </inkml:brush>
  </inkml:definitions>
  <inkml:trace contextRef="#ctx0" brushRef="#br0">0 0 14848,'7'6'0,"4"2"-128,7-6 128,7-5-128,-1-1 128,4-1-128,2 5 0,4 0-384,-2 2 128,0 1-768,-1-3 128,-2 0-6784</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8.405"/>
    </inkml:context>
    <inkml:brush xml:id="br0">
      <inkml:brushProperty name="width" value="0.1" units="cm"/>
      <inkml:brushProperty name="height" value="0.1" units="cm"/>
      <inkml:brushProperty name="color" value="#004F8B"/>
    </inkml:brush>
  </inkml:definitions>
  <inkml:trace contextRef="#ctx0" brushRef="#br0">0 0 15488,'4'0'0,"2"0"0,8 5 128,7 4-128,-8-1 0,1-2-384,-4-1 0,-3-1-640,-1 1 128</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8.965"/>
    </inkml:context>
    <inkml:brush xml:id="br0">
      <inkml:brushProperty name="width" value="0.1" units="cm"/>
      <inkml:brushProperty name="height" value="0.1" units="cm"/>
      <inkml:brushProperty name="color" value="#004F8B"/>
    </inkml:brush>
  </inkml:definitions>
  <inkml:trace contextRef="#ctx0" brushRef="#br0">0 1 11392,'7'14'0,"3"8"0,-6-11 128,-2-8 0,-1 2 0,-1-3 128,4 10 0,3 6-256,3 11 0,4 9 0,2 0 0,4 1-1536,-2 0 0,1 1-4608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6.092"/>
    </inkml:context>
    <inkml:brush xml:id="br0">
      <inkml:brushProperty name="width" value="0.1" units="cm"/>
      <inkml:brushProperty name="height" value="0.1" units="cm"/>
      <inkml:brushProperty name="color" value="#004F8B"/>
    </inkml:brush>
  </inkml:definitions>
  <inkml:trace contextRef="#ctx0" brushRef="#br0">274 0 7680,'-30'1'218,"26"-1"-4,17 0 15,-3 0-111,-1 0-1,1 1 1,0 0 0,-1 1 0,1 0-1,-1 0 1,1 1 0,-1 0-1,0 1 1,0 0 0,-1 1-1,1-1 1,14 12 0,-18-11-94,1 0 0,-1 0 1,1 0-1,-1 1 0,-1-1 0,1 1 1,-1 0-1,0 1 0,0-1 1,-1 1-1,0-1 0,0 1 0,-1 0 1,0 0-1,0 1 0,0-1 1,-1 0-1,0 0 0,0 8 0,-1-10-18,0 0-1,-1-1 1,1 1-1,-1-1 1,0 1-1,0 0 1,-1-1-1,1 0 1,-1 1-1,0-1 1,0 0-1,0 0 1,-1 0-1,1 0 1,-5 4-1,3-3 28,-1-1 1,0 0-1,0 0 0,0 0 0,-1-1 1,0 1-1,1-1 0,-1-1 0,-11 5 1,-4-2 6,0 0 0,-1-2 0,1 0 0,-1-1 0,-31-2 1,25-2 23,-1-2 1,1 0 0,0-2 0,-32-11-1,20 6 402,39 10-427,6 1 37,16 4 134,30 8 84,-38-6-285,0 0 0,-1 1 1,15 9-1,-23-13-4,0 0 1,0 1-1,0-1 0,0 1 1,0 0-1,-1 0 0,0 0 1,0 0-1,0 1 0,0-1 1,-1 1-1,3 5 0,-5-8-3,1 1 0,-1-1 0,0 1-1,0-1 1,0 1 0,0-1 0,0 1-1,-1-1 1,1 1 0,-1-1 0,0 1-1,1-1 1,-1 0 0,0 1 0,0-1-1,-1 0 1,1 0 0,0 0 0,-1 0 0,1 0-1,-1 0 1,0 0 0,0 0 0,0 0-1,-3 1 1,-4 5-105,0-1 0,-1-1 0,0 0 0,-15 7 0,-10 1-1625,-1 1-5269</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8:59.741"/>
    </inkml:context>
    <inkml:brush xml:id="br0">
      <inkml:brushProperty name="width" value="0.1" units="cm"/>
      <inkml:brushProperty name="height" value="0.1" units="cm"/>
      <inkml:brushProperty name="color" value="#004F8B"/>
    </inkml:brush>
  </inkml:definitions>
  <inkml:trace contextRef="#ctx0" brushRef="#br0">1120 1 12544,'2'10'-144,"-1"1"0,2-1 0,-1 1 0,2-1 0,-1 0 0,1 0 0,1-1 0,-1 1 0,10 12 0,3 9-166,-17-30 297,1-1-1,-1 1 0,0 0 1,1-1-1,-1 1 0,0 0 1,1-1-1,-1 1 1,0 0-1,0-1 0,0 1 1,1 0-1,-1-1 0,0 1 1,0 0-1,0 0 0,0-1 1,0 1-1,-1 0 0,1 0 1,0-1-1,0 1 1,0 0-1,-1-1 0,1 1 1,0 0-1,-1-1 0,1 1 1,0-1-1,-1 1 0,1 0 1,-1-1-1,1 1 0,-1-1 1,1 1-1,-1-1 1,1 1-1,-1-1 0,0 0 1,1 1-1,-1-1 0,0 0 1,1 1-1,-1-1 0,0 0 1,1 0-1,-1 0 0,-1 1 1,-4 0-126,-1-1 0,1 1 0,-1-1 0,-9-1 0,13 1 73,-32-4 119,-41-9 1,44 7 648,-54-5 0,75 11-510,0 0 1,0 0-1,0 1 1,0 1-1,0 0 0,0 0 1,1 1-1,-20 8 1,25-9-172,0 0 0,0 1 1,0-1-1,1 1 0,-1 0 1,1 0-1,0 1 0,0-1 1,0 1-1,0 0 0,0 0 1,1 0-1,0 0 0,0 1 1,-4 6-1,7-10-21,0-1 1,0 0 0,-1 0-1,1 1 1,0-1-1,0 0 1,-1 1-1,1-1 1,0 0-1,-1 0 1,1 1-1,-1-1 1,1 0 0,0 0-1,-1 0 1,1 0-1,0 0 1,-1 0-1,1 1 1,-1-1-1,1 0 1,0 0-1,-1 0 1,1 0-1,-1 0 1,1 0 0,-1-1-1,1 1 1,0 0-1,-1 0 1,1 0-1,0 0 1,-1 0-1,1-1 1,-1 1-1,1 0 1,0 0 0,-1 0-1,1-1 1,-1 0-1,-19-13 74,15 10-63,-23-17-33,-1 2 1,-54-27 0,70 40 13,-2 1 1,1 0 0,-1 1 0,1 0 0,-1 1 0,0 1 0,0 0 0,-27 1 0,4 4 153,1 1 0,0 2 0,0 2 1,1 1-1,0 2 0,-36 17 1,25-5 97,45-22-244,0 0 1,0 0 0,0 0-1,1 0 1,-1 1-1,0-1 1,0 1 0,1-1-1,-1 1 1,1 0-1,0 0 1,-1 0-1,1-1 1,0 1 0,0 0-1,0 0 1,0 0-1,0 1 1,0 2 0,1-4 7,0 0 1,1 0 0,-1 0-1,0 0 1,1 0 0,-1 0 0,1 0-1,-1 0 1,1 0 0,-1 0-1,1-1 1,0 1 0,-1 0 0,1 0-1,0 0 1,0-1 0,0 1-1,0 0 1,-1-1 0,1 1 0,0-1-1,0 1 1,0-1 0,2 1-1,26 7 244,-12-5-479,1-1 0,21 0 0,-8-4-1640,1 0 0,-1-2 0,47-13 0,-40 7-2229</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0.139"/>
    </inkml:context>
    <inkml:brush xml:id="br0">
      <inkml:brushProperty name="width" value="0.1" units="cm"/>
      <inkml:brushProperty name="height" value="0.1" units="cm"/>
      <inkml:brushProperty name="color" value="#004F8B"/>
    </inkml:brush>
  </inkml:definitions>
  <inkml:trace contextRef="#ctx0" brushRef="#br0">0 1 12288,'8'4'29,"9"9"-81,-17-13 70,0 1 0,1-1 0,-1 1 1,0 0-1,0-1 0,1 1 0,-1 0 0,0-1 1,0 1-1,0 0 0,0-1 0,0 1 1,0 0-1,0 0 0,0-1 0,0 1 1,0 0-1,0-1 0,0 1 0,0 0 1,0-1-1,-1 1 0,1 0 0,0-1 0,-1 1 1,0 0-1,1 1-16,-1-1 0,1 0 0,0 1 1,0-1-1,0 0 0,0 1 0,0-1 0,0 0 0,0 1 1,0-1-1,0 0 0,0 1 0,1-1 0,-1 0 0,1 1 1,-1-1-1,1 0 0,-1 0 0,1 0 0,0 1 0,0-1 1,-1 0-1,3 2 0,27 28-8,-18-19 3,1 1 23,-9-10-8,1 1 0,-1 0 0,0 1 0,0-1 0,-1 1 0,1-1 0,-1 1 0,4 9 0,-7-13-3,0 0 0,0-1 0,0 1 0,0 0 0,-1 0 0,1 0 0,0-1 0,-1 1-1,1 0 1,0 0 0,-1-1 0,1 1 0,-1 0 0,1-1 0,-1 1 0,1 0 0,-1-1 0,1 1 0,-1-1 0,-1 2 0,-17 12-1194,16-12 240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3.320"/>
    </inkml:context>
    <inkml:brush xml:id="br0">
      <inkml:brushProperty name="width" value="0.1" units="cm"/>
      <inkml:brushProperty name="height" value="0.1" units="cm"/>
      <inkml:brushProperty name="color" value="#004F8B"/>
    </inkml:brush>
  </inkml:definitions>
  <inkml:trace contextRef="#ctx0" brushRef="#br0">0 10 10624,'4'-2'0,"2"0"128,4 0 128,4 2-256,10 0 128,10-2 0,4 2 128,6-1-256,-7 1 128,-6 1 0,9-1 0,0 0 0,-8 0 128,-2-1-256,-6 1 0,-3 1-1408,-4 1 0,-1 0-4864</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3.679"/>
    </inkml:context>
    <inkml:brush xml:id="br0">
      <inkml:brushProperty name="width" value="0.1" units="cm"/>
      <inkml:brushProperty name="height" value="0.1" units="cm"/>
      <inkml:brushProperty name="color" value="#004F8B"/>
    </inkml:brush>
  </inkml:definitions>
  <inkml:trace contextRef="#ctx0" brushRef="#br0">1 64 12544,'14'-4'0,"12"-3"0,-13 7 0,-5 5 256,5 0 0,4 0-256,14-5 0,16-1 0,1-3 128,9-5 0,-9 4 128,-3-1-896,6-5 128,1 0-1408,-9 1 0,-2 0-3584</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4.047"/>
    </inkml:context>
    <inkml:brush xml:id="br0">
      <inkml:brushProperty name="width" value="0.1" units="cm"/>
      <inkml:brushProperty name="height" value="0.1" units="cm"/>
      <inkml:brushProperty name="color" value="#004F8B"/>
    </inkml:brush>
  </inkml:definitions>
  <inkml:trace contextRef="#ctx0" brushRef="#br0">0 1 12928,'40'37'-113,"-29"-25"41,25 19 1,23 8 28,27 21-91,-76-53 123,-1 1-1,-1 1 1,1-1 0,-2 1-1,1 1 1,9 15 0,-14-20 16,-1 0 1,1 0 0,-1 0 0,0 0-1,-1 1 1,1-1 0,-1 1 0,0-1-1,-1 1 1,1 0 0,-1-1 0,0 1-1,-2 9 1,1-6-3,-1-1 0,-1 0-1,1 0 1,-1-1 0,-1 1 0,0-1-1,0 1 1,-7 10 0,0-4-370,-1-1 0,0 0-1,0-1 1,-2 0 0,1-1-1,-1 0 1,-1-2 0,-19 11 0,5-5-1831,2-1-2132</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4.493"/>
    </inkml:context>
    <inkml:brush xml:id="br0">
      <inkml:brushProperty name="width" value="0.1" units="cm"/>
      <inkml:brushProperty name="height" value="0.1" units="cm"/>
      <inkml:brushProperty name="color" value="#004F8B"/>
    </inkml:brush>
  </inkml:definitions>
  <inkml:trace contextRef="#ctx0" brushRef="#br0">282 55 7808,'3'-1'-21,"0"0"0,-1 1 0,1-1 0,0 0 0,-1-1 0,1 1 0,-1 0 0,0-1 0,1 0 0,-1 1 0,3-4 0,-5 5 35,1-1-1,-1 1 1,1-1-1,-1 1 1,0-1-1,1 1 1,-1-1 0,0 0-1,1 1 1,-1-1-1,0 1 1,0-1-1,0 0 1,1 1-1,-1-1 1,0 1-1,0-1 1,0 0-1,0 1 1,0-2-1,-1 1 21,1 0 0,-1 0-1,1 0 1,-1 1-1,1-1 1,-1 0-1,0 1 1,1-1 0,-1 0-1,0 1 1,1-1-1,-1 1 1,0-1-1,0 1 1,0-1-1,1 1 1,-1 0 0,0-1-1,-1 1 1,-6-3 109,1 1 1,0 0-1,-1 0 1,1 1-1,-1 0 1,1 1 0,-1-1-1,0 2 1,1-1-1,-1 1 1,1 0-1,-1 0 1,1 1-1,-1 0 1,1 0 0,0 1-1,0 0 1,0 0-1,0 1 1,-6 4-1,4-2-49,1 1 0,-1 0 0,1 1 0,1 0 0,0 0 0,0 0 0,0 1 0,1 0 0,0 0 0,1 1 0,0 0 0,1 0 0,-6 16 0,1 13 18,2 0-1,1 1 0,3-1 1,0 54-1,-4 56-305,-1-78-3987,6-53-1515</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4.841"/>
    </inkml:context>
    <inkml:brush xml:id="br0">
      <inkml:brushProperty name="width" value="0.1" units="cm"/>
      <inkml:brushProperty name="height" value="0.1" units="cm"/>
      <inkml:brushProperty name="color" value="#004F8B"/>
    </inkml:brush>
  </inkml:definitions>
  <inkml:trace contextRef="#ctx0" brushRef="#br0">0 51 14976,'7'4'0,"4"1"-128,9-10 0,10-9 0,5 1 0,6 2-1408,-2 3 0,-1-1-6144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5.176"/>
    </inkml:context>
    <inkml:brush xml:id="br0">
      <inkml:brushProperty name="width" value="0.1" units="cm"/>
      <inkml:brushProperty name="height" value="0.1" units="cm"/>
      <inkml:brushProperty name="color" value="#004F8B"/>
    </inkml:brush>
  </inkml:definitions>
  <inkml:trace contextRef="#ctx0" brushRef="#br0">60 1 5632,'-7'0'140,"5"0"61,0-1-1,-1 1 1,1 1 0,0-1-1,0 0 1,-1 0-1,1 1 1,0 0-1,0-1 1,-3 2-1,5-1-13,-1 1-1,0-1 1,0 1-1,1-1 0,-1 1 1,0-1-1,1 1 0,0 0 1,-1-1-1,1 1 1,0 0-1,0-1 0,0 1 1,0 0-1,0 1 0,0 7-53,-8 34-103,4-25-2,1 0 0,0 0 0,2 0 0,0 25 1,1-43-29,0 0 0,0 1 0,0-1 0,0 0 0,1 0 0,-1 0 0,0 1 0,1-1 1,-1 0-1,0 0 0,1 0 0,0 0 0,-1 0 0,1 0 0,0 0 0,-1 0 0,1 0 0,0 0 1,0 0-1,0 0 0,0 0 0,1 1 0,0-2 0,-1 0-1,0 1 1,0-1 0,1 0-1,-1 0 1,0 0 0,0 0-1,1 0 1,-1-1 0,0 1 0,0 0-1,1-1 1,-1 1 0,0 0-1,0-1 1,0 1 0,3-2-1,3-3 27,0 0-1,0 0 1,-1-1-1,1 0 1,6-7-1,12-18 413,23-39 1,-6 8 348,-41 61-771,0 0-1,0 0 1,-1 1 0,1-1 0,0 0-1,0 0 1,0 0 0,0 0 0,0 1-1,0-1 1,0 0 0,0 1 0,0-1-1,0 1 1,0-1 0,0 1 0,0 0-1,1-1 1,-1 1 0,0 0-1,0 0 1,0 0 0,0 0 0,1 0-1,-1 0 1,0 0 0,0 0 0,0 0-1,1 1 1,-1-1 0,0 0 0,0 1-1,0-1 1,0 1 0,0 0 0,0-1-1,0 1 1,1 0 0,5 5-148,-1-1-1,1 1 1,-1 0 0,8 11-1,-2-3-1355,33 37-4954,-31-34 3647</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5.541"/>
    </inkml:context>
    <inkml:brush xml:id="br0">
      <inkml:brushProperty name="width" value="0.1" units="cm"/>
      <inkml:brushProperty name="height" value="0.1" units="cm"/>
      <inkml:brushProperty name="color" value="#004F8B"/>
    </inkml:brush>
  </inkml:definitions>
  <inkml:trace contextRef="#ctx0" brushRef="#br0">1 48 10624,'1'16'31,"1"-14"51,5-24 150,1-5-44,1 10 725,-6 20-566,-1 11-476,18 202 427,-19-210-211,0-1 312,0-8 34,4-9-264,5-11-7,1 0 1,2 0-1,0 1 0,18-21 0,-28 38-147,1 1 1,0 0-1,0 0 0,1 0 1,-1 1-1,1 0 0,-1 0 1,1 0-1,0 0 0,0 1 1,11-4-1,-14 5 2,1 0-1,0 1 1,0 0-1,0 0 1,0-1-1,-1 1 1,1 1-1,0-1 1,0 0-1,0 1 1,-1 0-1,1-1 1,0 1-1,0 0 1,-1 0-1,1 1 1,-1-1 0,1 0-1,-1 1 1,0 0-1,1-1 1,-1 1-1,0 0 1,3 4-1,6 8-130,0 1-1,18 33 0,-4-5-3850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6.021"/>
    </inkml:context>
    <inkml:brush xml:id="br0">
      <inkml:brushProperty name="width" value="0.1" units="cm"/>
      <inkml:brushProperty name="height" value="0.1" units="cm"/>
      <inkml:brushProperty name="color" value="#004F8B"/>
    </inkml:brush>
  </inkml:definitions>
  <inkml:trace contextRef="#ctx0" brushRef="#br0">108 374 11136,'-3'4'-16,"-7"13"197,12-16 70,8-10 101,1-4 173,-19 17-254,-22 20-65,22-17-178,1 0 0,0 0-1,0 1 1,1-1 0,-1 2-1,2-1 1,-1 1 0,2-1-1,-1 1 1,1 1 0,-4 12-1,6-17-8,1 0-1,0-1 1,0 1-1,1 0 0,-1 0 1,1 0-1,0 0 1,0-1-1,1 1 0,-1 0 1,1 0-1,0 0 1,1-1-1,-1 1 0,1 0 1,0-1-1,0 0 1,0 1-1,1-1 1,-1 0-1,1 0 0,0 0 1,0 0-1,0-1 1,7 6-1,-3-4-13,0-1 1,0 1-1,0-2 0,1 1 1,-1-1-1,1 0 0,0 0 1,0-1-1,0 0 1,1 0-1,-1-1 0,12 0 1,-5 0-35,-1-1 1,1-1 0,-1-1 0,0 0-1,1 0 1,17-7 0,-17 3 9,-1 0 0,0 0 0,-1-2 1,0 0-1,0 0 0,0-1 0,-1-1 0,-1 0 0,0 0 0,0-1 1,-1-1-1,0 0 0,-1 0 0,9-16 0,4-12-43,-2 0-1,-2-1 0,20-66 1,-25 62 552,-1 0 1,8-83 0,-19 124-441,-1 1 0,0-1 0,1 0 1,-1 1-1,-1-1 0,1 1 1,0-1-1,-1 1 0,0-1 0,0 1 1,0-1-1,0 1 0,-3-6 1,3 9-47,1 0 1,-1 0 0,1 0 0,-1 0 0,1 0 0,-1 0-1,1 1 1,-1-1 0,1 0 0,-1 0 0,1 1 0,-1-1 0,1 0-1,-1 0 1,1 1 0,0-1 0,-1 1 0,1-1 0,-1 0 0,1 1-1,0-1 1,0 1 0,-1-1 0,1 1 0,0-1 0,0 1-1,-1-1 1,1 1 0,0-1 0,0 1 0,0-1 0,0 2 0,-9 19 91,4-3-91,0-1 0,2 1 1,0-1-1,1 1 0,0 30 1,12 90 90,-8-113-75,2 1 0,1-1 1,1 0-1,0 0 0,14 29 1,-17-47-22,1-1 0,0 1 0,0-1 0,0 1 0,1-1 0,0-1 0,1 1 0,-1-1 0,1 0 0,0 0 0,0 0 0,1-1 0,-1 0 0,1 0 0,8 3 0,-10-5-7,1 0 1,-1 0 0,1-1 0,-1 0 0,1 0 0,0 0 0,-1-1 0,1 0 0,0 0 0,-1 0-1,1-1 1,0 0 0,-1 0 0,1 0 0,0-1 0,-1 1 0,0-1 0,1-1 0,-1 1 0,8-6 0,-2 0-726,-1 0 0,-1 0 0,1-1 0,-1-1 0,-1 1 0,0-1 0,0-1 1,-1 0-1,0 0 0,-1 0 0,0 0 0,6-20 0,0-2-2937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6.452"/>
    </inkml:context>
    <inkml:brush xml:id="br0">
      <inkml:brushProperty name="width" value="0.1" units="cm"/>
      <inkml:brushProperty name="height" value="0.1" units="cm"/>
      <inkml:brushProperty name="color" value="#004F8B"/>
    </inkml:brush>
  </inkml:definitions>
  <inkml:trace contextRef="#ctx0" brushRef="#br0">31 1 14208,'-11'4'0,"-2"4"0,7 1 0,6 0-2048,3 7 128,0 0-4864</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6.388"/>
    </inkml:context>
    <inkml:brush xml:id="br0">
      <inkml:brushProperty name="width" value="0.1" units="cm"/>
      <inkml:brushProperty name="height" value="0.1" units="cm"/>
      <inkml:brushProperty name="color" value="#004F8B"/>
    </inkml:brush>
  </inkml:definitions>
  <inkml:trace contextRef="#ctx0" brushRef="#br0">1 4 15360,'14'0'0,"11"-3"0,-11 3 0,-4-1 0,3 1 0,0 1 0,15 3 128,11 2-640,6 1 128,-1-2-9984</inkml:trace>
  <inkml:trace contextRef="#ctx0" brushRef="#br0" timeOffset="1">781 11 13952,'-4'4'0,"-1"4"-128,-1 1 128,0-2-128,-1 7 128,0 4-2560,-3-3 0,-1 1-2816</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6.771"/>
    </inkml:context>
    <inkml:brush xml:id="br0">
      <inkml:brushProperty name="width" value="0.1" units="cm"/>
      <inkml:brushProperty name="height" value="0.1" units="cm"/>
      <inkml:brushProperty name="color" value="#004F8B"/>
    </inkml:brush>
  </inkml:definitions>
  <inkml:trace contextRef="#ctx0" brushRef="#br0">0 0 11648,'4'18'0,"2"11"-1536,-2-27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7.117"/>
    </inkml:context>
    <inkml:brush xml:id="br0">
      <inkml:brushProperty name="width" value="0.1" units="cm"/>
      <inkml:brushProperty name="height" value="0.1" units="cm"/>
      <inkml:brushProperty name="color" value="#004F8B"/>
    </inkml:brush>
  </inkml:definitions>
  <inkml:trace contextRef="#ctx0" brushRef="#br0">119 24 10496,'-9'5'20,"0"0"0,0 1-1,1 0 1,0 1 0,0-1 0,0 1 0,1 1 0,0 0 0,0 0 0,1 0 0,0 1 0,0 0 0,1 0-1,-7 16 1,11-21-105,0-1 1,1 0-1,-1 0 0,1 1 0,0-1 0,0 0 0,0 1 0,0-1 0,0 0 0,1 0 1,-1 1-1,1-1 0,0 0 0,0 0 0,1 0 0,-1 0 0,0 0 0,1 0 1,0 0-1,0 0 0,0-1 0,0 1 0,4 4 0,-1-3-74,-1 0 0,1 0-1,-1-1 1,1 0 0,0 0 0,0 0-1,1 0 1,-1-1 0,0 0 0,1 0-1,0 0 1,-1-1 0,8 2 0,8-1 190,-1-1 1,0-1 0,27-3-1,-38 2 26,-1 0-1,1-1 0,0 0 1,-1-1-1,1 0 0,-1 0 1,0-1-1,0 0 1,0 0-1,7-6 0,-12 8-10,-1 0-1,0 0 0,0 0 1,0 0-1,0 0 0,0-1 0,0 1 1,0 0-1,-1-1 0,0 0 1,1 1-1,-1-1 0,0 0 0,0 1 1,0-1-1,0 0 0,0-5 1,-1 3 43,0 1 0,0-1 0,-1 1 0,0 0 0,0 0 0,0-1 0,0 1 1,0 0-1,-1 0 0,0 0 0,-2-4 0,-1 0-56,-1-1 1,1 1-1,-2 0 1,1 1-1,-1 0 0,0 0 1,-1 0-1,1 1 1,-15-9-1,8 8-520,0 0-1,-1 2 1,1 0-1,-31-6 1,37 9-20,-25-6-3610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49:07.466"/>
    </inkml:context>
    <inkml:brush xml:id="br0">
      <inkml:brushProperty name="width" value="0.1" units="cm"/>
      <inkml:brushProperty name="height" value="0.1" units="cm"/>
      <inkml:brushProperty name="color" value="#004F8B"/>
    </inkml:brush>
  </inkml:definitions>
  <inkml:trace contextRef="#ctx0" brushRef="#br0">59 52 12416,'4'39'-54,"-2"60"0,-2-29-201,0-65 249,0 59-704,0-57 546,-1-1 0,0 1 0,0-1 1,-1 0-1,0 1 0,0-1 0,-4 10 0,5-16 160,1 0 0,0 1 0,0-1 0,-1 0 0,1 0 0,0 1 0,-1-1 0,1 0 0,0 0 0,0 0 0,-1 1 0,1-1 0,-1 0 0,1 0 0,0 0 0,-1 0 0,1 0 0,0 0 0,-1 0 0,1 0 0,0 0 0,-1 0 0,1 0 0,-1 0 0,1 0 0,0 0 0,-1 0 0,1 0 0,0 0 0,-1 0 0,1 0 0,0-1 0,-1 1-1,1 0 1,0 0 0,-1 0 0,1-1 0,0 1 0,-1 0 0,1 0 0,0-1 0,0 1 0,0 0 0,-1-1 0,1 1 0,0 0 0,0-1 0,0 1 0,-1 0 0,1-1 0,0 1 0,0-1 0,-12-20-81,8 7 134,-1 0 1,2-1-1,-1 1 1,2-1-1,0 0 0,1 1 1,1-1-1,0 0 1,1 0-1,3-19 1,-2 22-7,0 0 1,1 0-1,1 1 0,0-1 1,0 1-1,1 0 1,0 1-1,1-1 1,0 1-1,1 0 0,0 0 1,1 1-1,9-10 1,-13 16-26,-1 1 0,1-1 0,0 1 0,0-1 0,1 1 0,-1 1 0,0-1 0,1 0 1,-1 1-1,1 0 0,-1 0 0,1 0 0,-1 1 0,1 0 0,0 0 0,-1 0 0,1 0 0,0 1 1,-1-1-1,1 1 0,-1 0 0,1 1 0,-1-1 0,7 4 0,7 3 45,0 2 0,0 0 0,0 0 1,18 17-1,7 6 65,-2 1 1,61 66 0,-34-14-3289,-54-65-2642</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52:09.363"/>
    </inkml:context>
    <inkml:brush xml:id="br0">
      <inkml:brushProperty name="width" value="0.1" units="cm"/>
      <inkml:brushProperty name="height" value="0.1" units="cm"/>
      <inkml:brushProperty name="color" value="#004F8B"/>
    </inkml:brush>
  </inkml:definitions>
  <inkml:trace contextRef="#ctx0" brushRef="#br0">1 1 3328,'1'5'0,"8"1"640,9 3 0,0-1-3840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52:10.104"/>
    </inkml:context>
    <inkml:brush xml:id="br0">
      <inkml:brushProperty name="width" value="0.1" units="cm"/>
      <inkml:brushProperty name="height" value="0.1" units="cm"/>
      <inkml:brushProperty name="color" value="#004F8B"/>
    </inkml:brush>
  </inkml:definitions>
  <inkml:trace contextRef="#ctx0" brushRef="#br0">0 27 5248,'76'0'-13,"221"-10"-102,-186-1 456,0 5 0,175 13 1,192 8 63,-189-12 144,-75 2-223,160 7-30,-210-4-187,843-2 659,-499-19 213,-484 12-961,180-6 305,-154 8-212,1 3-1,51 9 1,-71-8-113,0-2 0,0-1 0,0-1 0,1-2 0,36-5 0,-62 5-1323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9:52:12.074"/>
    </inkml:context>
    <inkml:brush xml:id="br0">
      <inkml:brushProperty name="width" value="0.1" units="cm"/>
      <inkml:brushProperty name="height" value="0.1" units="cm"/>
      <inkml:brushProperty name="color" value="#004F8B"/>
    </inkml:brush>
  </inkml:definitions>
  <inkml:trace contextRef="#ctx0" brushRef="#br0">1 1 4992,'36'11'405,"-35"-11"-353,0 0 1,0 1-1,-1-1 0,1 0 0,0 0 0,0 0 1,0 0-1,-1 1 0,1-1 0,0 0 0,0 0 0,0-1 1,0 1-1,-1 0 0,1 0 0,0 0 0,0 0 1,0-1-1,-1 1 0,1 0 0,1-2 0,-1 2-23,-1 0 0,1 0-1,-1-1 1,1 1-1,-1 0 1,1 0 0,-1-1-1,1 1 1,-1 0 0,1 0-1,-1 0 1,1 0-1,-1 0 1,1 0 0,-1 0-1,1 0 1,-1 0 0,1 0-1,-1 0 1,2 1-1,58 7 1033,120 0 0,-71-6-836,1340 19 522,-769-29 298,-53-10-320,-235 24-698,-99 1-32,-76-2 70,134-3 104,22-7-12,12 0-164,-268 4 113,143 17 1,-247-15-153,-7-1-312,1 1 1,-1-1-1,1 1 1,-1 1-1,0-1 1,1 1-1,-1 0 1,10 5-1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14.992"/>
    </inkml:context>
    <inkml:brush xml:id="br0">
      <inkml:brushProperty name="width" value="0.1" units="cm"/>
      <inkml:brushProperty name="height" value="0.1" units="cm"/>
      <inkml:brushProperty name="color" value="#F6630D"/>
    </inkml:brush>
  </inkml:definitions>
  <inkml:trace contextRef="#ctx0" brushRef="#br0">0 0 7296,'0'0'-128,"4"1"42,38 8 312,0-3-1,0-1 0,1-3 0,45-2 0,53 3 271,-94 1-439,31 3 478,-1-4 1,111-9 0,-121 2-341,84 5 0,-52 1-73,-65-2-9,1-2 1,34-7 0,-12 5-1287</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15.710"/>
    </inkml:context>
    <inkml:brush xml:id="br0">
      <inkml:brushProperty name="width" value="0.1" units="cm"/>
      <inkml:brushProperty name="height" value="0.1" units="cm"/>
      <inkml:brushProperty name="color" value="#F6630D"/>
    </inkml:brush>
  </inkml:definitions>
  <inkml:trace contextRef="#ctx0" brushRef="#br0">1 0 6656,'0'0'0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16.436"/>
    </inkml:context>
    <inkml:brush xml:id="br0">
      <inkml:brushProperty name="width" value="0.1" units="cm"/>
      <inkml:brushProperty name="height" value="0.1" units="cm"/>
      <inkml:brushProperty name="color" value="#F6630D"/>
    </inkml:brush>
  </inkml:definitions>
  <inkml:trace contextRef="#ctx0" brushRef="#br0">759 10 7680,'24'-4'8,"0"1"0,0 1 0,1 1 0,-1 2 0,0 0 1,25 5-1,58 1 41,207-14 613,-256 6-220,61 8 1,-36-2 58,-35-7-250,-37 1-164,1 0 0,20 2 0,4 0-39,1-1-1,40-5 1,22 0 855,-90 5-766,130 4-125,-442 4 223,59-5-363,24 8-360,-175 6-27,363-17 507,-559 33-389,531-23 470,-60 19 0,-24 4-3739,119-29-494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7.667"/>
    </inkml:context>
    <inkml:brush xml:id="br0">
      <inkml:brushProperty name="width" value="0.1" units="cm"/>
      <inkml:brushProperty name="height" value="0.1" units="cm"/>
      <inkml:brushProperty name="color" value="#004F8B"/>
    </inkml:brush>
  </inkml:definitions>
  <inkml:trace contextRef="#ctx0" brushRef="#br0">885 341 5120,'5'1'71,"0"0"0,-1 0 0,1 0 0,-1 1 0,1 0 0,-1 0 0,0 0 0,0 0 0,6 5 0,21 9 392,-22-14-304,1 0 0,0 0 0,0-1 0,0 0-1,0-1 1,0 0 0,0-1 0,0 0 0,0 0 0,-1-1-1,1 0 1,18-8 0,-8 2 192,0-1 0,-1 0-1,0-2 1,33-24 0,-49 33-304,-1 0 0,0 1 0,0-1 1,0 0-1,0 0 0,0 0 0,-1 0 1,1-1-1,-1 1 0,1 0 0,-1-1 0,0 1 1,0-1-1,0 1 0,0-1 0,0 1 1,0-1-1,-1 0 0,0 1 0,1-1 1,-1-3-1,-1 2-30,1 0 1,-1 0-1,0 0 1,-1 0-1,1 1 1,-1-1-1,1 0 1,-1 1-1,0 0 1,0-1-1,0 1 1,-1 0-1,1 0 1,-6-4-1,-1-1 8,0 1-1,0 0 1,-1 0-1,0 1 1,0 1 0,0 0-1,-1 0 1,0 1-1,0 0 1,-21-3 0,18 4 2,0 1-1,0 0 1,0 1 0,0 1 0,0 0 0,0 1-1,0 1 1,-24 5 0,32-6-29,1 1 1,-1 0-1,0 1 0,1-1 1,0 1-1,-1 0 0,1 1 1,0-1-1,1 1 0,-1 0 1,1 0-1,-1 0 0,1 1 1,0-1-1,-3 7 0,2-2 3,0 1 0,1-1-1,0 1 1,0 1 0,1-1-1,0 0 1,-1 17 0,4-24-1,-1 0 1,1 1-1,-1-1 1,0 0-1,1 0 1,-1 0-1,-1 0 1,1 0-1,-3 4 1,3-7-2,0 1 0,0 0 0,0 0 0,0-1 0,0 1 0,-1-1 0,1 1 0,0-1 0,0 0 0,-1 1 0,1-1 0,0 0 0,-1 0 0,1 0 0,0 0 0,-1 0 0,1 0 0,0 0-1,0 0 1,-1-1 0,1 1 0,0 0 0,-1-1 0,1 1 0,-1-2 0,-8-1 1,0-1 0,1 0-1,0-1 1,0 0-1,0 0 1,0-1 0,1 0-1,0-1 1,0 1-1,1-2 1,0 1 0,0-1-1,-6-9 1,4 3 3,0 0 1,1-1-1,0 0 0,1-1 1,1 1-1,0-2 0,-4-20 1,10 36-3,-1 1 0,1 0 0,0 0 0,0-1 0,0 1 0,0 0 0,0 0 0,-1-1 0,1 1 0,0 0 0,0-1 0,0 1 0,0 0 0,0 0 0,0-1 0,0 1 0,0 0 1,0-1-1,0 1 0,0 0 0,0-1 0,0 1 0,0 0 0,0 0 0,0-1 0,1 1 0,-1 0 0,0-1 0,0 1 0,0 0 0,0 0 0,1-1 0,-1 1 0,0 0 0,0 0 0,0 0 0,1-1 0,-1 1 1,0 0-1,0 0 0,1 0 0,-1 0 0,0-1 0,1 1 0,-1 0 0,0 0 0,0 0 0,1 0 0,-1 0 0,0 0 0,1 0 0,-1 0 0,0 0 0,1 0 0,-1 0 0,0 0 0,0 0 0,1 0 1,-1 0-1,1 0 0,0 1 3,0 0 0,0-1 0,1 1 1,-1 0-1,0-1 0,0 1 1,0 0-1,0 0 0,0 0 0,0 0 1,0 0-1,0 0 0,0 0 0,0 2 1,11 24 20,-2 0 1,-1 0-1,-1 1 1,7 43 0,-14-64-22,0-1 0,-1 1 0,0 0 1,0 9-1,-10 59 81,9-71-78,0 0 0,0 0-1,0 0 1,0 0 0,-1-1-1,0 1 1,0 0 0,0-1-1,0 0 1,0 1 0,-1-1-1,1 0 1,-1 0 0,0 0-1,0-1 1,0 1 0,-4 2 0,-2 0 0,1-1 1,-1 0 0,0-1 0,0 1 0,-11 1 0,7-2-5,-12 3 56,0-1 0,0-1 0,-1-1 0,0-2 0,1 0 0,-1-2 0,0-1 1,1-1-1,-1-1 0,1-1 0,0-1 0,-41-16 0,53 16 23,0-1 0,0 0 1,1-1-1,0 0 0,0-1 0,1 0 0,0-1 0,0 0 1,1-1-1,1 0 0,0-1 0,-12-19 0,15 22-96,1 0-1,1 0 0,-1-1 1,2 0-1,-1 0 0,1 0 1,1 0-1,0 0 0,0-1 1,1 1-1,0-1 0,1 1 0,0-1 1,1 1-1,0-1 0,0 1 1,1-1-1,5-12 0,0 5-1471,1 1 0,13-21 0,-2 6-4594</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26.313"/>
    </inkml:context>
    <inkml:brush xml:id="br0">
      <inkml:brushProperty name="width" value="0.1" units="cm"/>
      <inkml:brushProperty name="height" value="0.1" units="cm"/>
      <inkml:brushProperty name="color" value="#F6630D"/>
    </inkml:brush>
  </inkml:definitions>
  <inkml:trace contextRef="#ctx0" brushRef="#br0">1 1 4352,'0'0'0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26.682"/>
    </inkml:context>
    <inkml:brush xml:id="br0">
      <inkml:brushProperty name="width" value="0.1" units="cm"/>
      <inkml:brushProperty name="height" value="0.1" units="cm"/>
      <inkml:brushProperty name="color" value="#F6630D"/>
    </inkml:brush>
  </inkml:definitions>
  <inkml:trace contextRef="#ctx0" brushRef="#br0">0 54 7424,'0'0'0,"43"-13"-384,-20 8 0,2 1-4096</inkml:trace>
  <inkml:trace contextRef="#ctx0" brushRef="#br0" timeOffset="1">333 51 5376,'-5'-2'0</inkml:trace>
  <inkml:trace contextRef="#ctx0" brushRef="#br0" timeOffset="2">442 51 4096,'0'0'0</inkml:trace>
  <inkml:trace contextRef="#ctx0" brushRef="#br0" timeOffset="3">553 51 5120,'0'0'0,"7"-4"0,6 0 128,0-1-3712</inkml:trace>
  <inkml:trace contextRef="#ctx0" brushRef="#br0" timeOffset="4">761 17 2688,'0'0'0,"-7"-5"1152,18 4 128,9-2-1024,-5 1 0,1 0-4096</inkml:trace>
  <inkml:trace contextRef="#ctx0" brushRef="#br0" timeOffset="5">886 0 6656,'0'0'0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27.023"/>
    </inkml:context>
    <inkml:brush xml:id="br0">
      <inkml:brushProperty name="width" value="0.1" units="cm"/>
      <inkml:brushProperty name="height" value="0.1" units="cm"/>
      <inkml:brushProperty name="color" value="#F6630D"/>
    </inkml:brush>
  </inkml:definitions>
  <inkml:trace contextRef="#ctx0" brushRef="#br0">294 26 2688,'0'-4'0,"-2"-3"1280,13 3 128,8 0-1664,1 1 128,1 2 512,0-2 0,-4 3-256,-1 0 0,-1 0-4224</inkml:trace>
  <inkml:trace contextRef="#ctx0" brushRef="#br0" timeOffset="1">331 44 6272,'-20'0'0,"-10"2"384,-5 0 128,-4 0-512,-7 4 0,-4 3-128,-5 2 0,0 0-4608</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27.402"/>
    </inkml:context>
    <inkml:brush xml:id="br0">
      <inkml:brushProperty name="width" value="0.1" units="cm"/>
      <inkml:brushProperty name="height" value="0.1" units="cm"/>
      <inkml:brushProperty name="color" value="#F6630D"/>
    </inkml:brush>
  </inkml:definitions>
  <inkml:trace contextRef="#ctx0" brushRef="#br0">55 129 4864,'2'-3'201,"-7"0"116,-18-3 425,-2 0-232,24 6-507,1 0 0,0 0 0,0 0-1,0 0 1,0 0 0,0 0 0,-1 0-1,1 0 1,0 0 0,0 0 0,0-1 0,0 1-1,0 0 1,0 0 0,0 0 0,-1 0-1,1 0 1,0 0 0,0-1 0,0 1-1,0 0 1,0 0 0,0 0 0,0 0-1,0 0 1,0-1 0,0 1 0,0 0-1,0 0 1,0 0 0,0 0 0,0 0-1,0-1 1,0 1 0,0 0 0,0 0-1,0 0 1,0 0 0,0 0 0,0-1-1,0 1 1,0 0 0,0 0 0,0 0-1,1 0 1,-1 0 0,9-6 103,12-2 64,71-9 50,1 4 1,143-2-1,-99 16-66,97-7 183,-80-10-149,170-10 8,-582 49-196,16 0 0,32-24 0,-26 1 0,128 5 149,102-6-120,6-1-49,9-2-1120,5 0-3894</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33.572"/>
    </inkml:context>
    <inkml:brush xml:id="br0">
      <inkml:brushProperty name="width" value="0.1" units="cm"/>
      <inkml:brushProperty name="height" value="0.1" units="cm"/>
      <inkml:brushProperty name="color" value="#F6630D"/>
    </inkml:brush>
  </inkml:definitions>
  <inkml:trace contextRef="#ctx0" brushRef="#br0">0 69 7424,'1'-7'832,"3"-16"428,2-15 573,-1 67-1257,0 21-395,20 178 278,25 51 309,-50-279-731,0 1 0,0 0 0,0-1 0,0 1 0,0 0 1,0-1-1,1 1 0,-1 0 0,0-1 0,0 1 0,0-1 0,1 1 0,-1 0 1,0-1-1,0 1 0,1-1 0,-1 1 0,1-1 0,-1 1 0,0-1 0,1 1 0,-1-1 1,1 0-1,-1 1 0,1-1 0,-1 1 0,1-1 0,0 0 0,-1 0 0,2 1 0,14-11 956,-6 1-1216,72-40 503,-20 14-1072,-55 31-7</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33.920"/>
    </inkml:context>
    <inkml:brush xml:id="br0">
      <inkml:brushProperty name="width" value="0.1" units="cm"/>
      <inkml:brushProperty name="height" value="0.1" units="cm"/>
      <inkml:brushProperty name="color" value="#F6630D"/>
    </inkml:brush>
  </inkml:definitions>
  <inkml:trace contextRef="#ctx0" brushRef="#br0">1 18 10880,'8'1'0,"10"3"0,4-5 0,7-3 0,-6 1 0,2-1-2048,-3 1 128,0 2-2304</inkml:trace>
  <inkml:trace contextRef="#ctx0" brushRef="#br0" timeOffset="1">244 0 4608,'0'0'0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34.738"/>
    </inkml:context>
    <inkml:brush xml:id="br0">
      <inkml:brushProperty name="width" value="0.1" units="cm"/>
      <inkml:brushProperty name="height" value="0.1" units="cm"/>
      <inkml:brushProperty name="color" value="#F6630D"/>
    </inkml:brush>
  </inkml:definitions>
  <inkml:trace contextRef="#ctx0" brushRef="#br0">0 0 7936,'1'28'256,"-1"-28"-234,0 0 0,0 0 0,0 0 1,0 1-1,0-1 0,0 0 0,0 0 0,1 0 0,-1 0 1,0 0-1,0 0 0,0 1 0,0-1 0,0 0 1,1 0-1,-1 0 0,0 0 0,0 0 0,0 0 1,1 0-1,-1 0 0,0 0 0,0 0 0,0 0 1,0 0-1,1 0 0,-1 0 0,0 0 0,0 0 1,0 0-1,1 0 0,-1 0 0,0 0 0,0 0 1,0 0-1,0 0 0,1 0 0,-1-1 0,0 1 0,0 0 1,0 0-1,0 0 0,0 0 0,1 0 0,-1 0 1,0-1-1,0 1 0,0 0 0,0 0 0,0 0 1,0 0-1,0-1 0,0 1 0,1-1 49,-1 1 0,1-1-1,0 1 1,-1-1 0,1 1-1,-1 0 1,1-1 0,0 1-1,-1 0 1,1 0 0,0-1-1,0 1 1,-1 0 0,1 0-1,0 0 1,0 0 0,-1 0-1,1 0 1,0 0 0,-1 0-1,1 0 1,0 0 0,0 0-1,1 1 1,2 2 10,0 0 0,-1 1 0,1-1 1,-1 1-1,1 0 0,-1 0 0,5 9 0,16 37 127,-14-29-169,15 32 526,33 106 1,-53-144-428,0-1 1,1 1 0,15 28 341,-22-44-450,0 0 1,1 0-1,-1 0 0,0 0 1,0 1-1,1-1 1,-1 0-1,0 0 1,1 0-1,-1-1 1,1 1-1,0 0 1,-1 0-1,1 0 1,0 0-1,-1 0 1,1 0-1,0-1 1,0 1-1,0-1 1,1-19-89,2 1 0,0 0 0,0 0 0,2 0 0,9-25 0,-4 13 22,-7 22 36,0 1 0,1 0 0,0 0 0,1 0 0,9-15 0,-12 22 0,0 0 0,-1 0 0,1 0 0,0 0 0,0 0 0,0 1 0,1-1 0,-1 0 0,0 1 0,1 0 0,3-2 0,-5 3 0,1-1 0,-1 1 0,1 0 0,-1-1 0,1 1 0,0 0 0,-1 0 0,1 1 0,-1-1 0,1 0 0,0 0 0,-1 1 0,1-1 0,-1 1 0,1-1 0,-1 1 0,1 0 0,-1 0 0,0-1 0,3 3 0,11 10 9,0 0 1,-1 1 0,-1 1-1,0 0 1,-1 1 0,-1 0-1,0 1 1,-1 0 0,-1 1 0,11 31-1,-11-17 7,7 14 182,-16-46-210,0 0 0,0 0 0,0 0 1,1 1-1,-1-1 0,0 0 1,0 0-1,0 0 0,1 0 1,-1 0-1,0 0 0,0 1 1,1-1-1,-1 0 0,0 0 0,0 0 1,1 0-1,-1 0 0,0 0 1,0 0-1,1 0 0,-1 0 1,0 0-1,0 0 0,1 0 1,-1 0-1,0 0 0,0-1 0,1 1 1,-1 0-1,0 0 0,0 0 1,1 0-1,-1 0 0,0 0 1,0-1-1,0 1 0,1 0 0,-1 0 1,0 0-1,0-1 0,0 1 1,0 0-1,1 0 0,-1-1 1,9-10-249,-8 10 226,8-13-83,0-1 0,-1 1 0,-1-2 0,0 1 0,-1-1 0,4-21 0,1 4 40,-11 33 78,0 0 0,0-1 0,1 1 1,-1 0-1,0-1 0,1 1 1,-1 0-1,0-1 0,0 1 0,1 0 1,-1 0-1,1-1 0,-1 1 1,0 0-1,1 0 0,-1 0 0,0 0 1,1-1-1,-1 1 0,1 0 0,-1 0 1,1 0-1,-1 0 0,0 0 1,1 0-1,-1 0 0,1 0 0,-1 0 1,0 0-1,1 0 0,-1 0 1,1 1-1,-1-1 0,0 0 0,1 0 1,-1 0-1,1 0 0,-1 1 1,0-1-1,1 0 0,-1 0 0,0 1 1,1-1-1,-1 0 0,0 1 0,0-1 1,1 0-1,-1 1 0,0 0 1,16 16 62,12 23-104,-17-23-153,0 0 0,24 24 0,-28-32-1812</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35.081"/>
    </inkml:context>
    <inkml:brush xml:id="br0">
      <inkml:brushProperty name="width" value="0.1" units="cm"/>
      <inkml:brushProperty name="height" value="0.1" units="cm"/>
      <inkml:brushProperty name="color" value="#F6630D"/>
    </inkml:brush>
  </inkml:definitions>
  <inkml:trace contextRef="#ctx0" brushRef="#br0">153 423 4352,'0'0'0</inkml:trace>
  <inkml:trace contextRef="#ctx0" brushRef="#br0" timeOffset="1">0 1 10624,'7'10'0,"5"5"-128,-5-10 128,0-2-128,-1 0 0</inkml:trace>
  <inkml:trace contextRef="#ctx0" brushRef="#br0" timeOffset="2">81 53 4608,'0'0'0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35.657"/>
    </inkml:context>
    <inkml:brush xml:id="br0">
      <inkml:brushProperty name="width" value="0.1" units="cm"/>
      <inkml:brushProperty name="height" value="0.1" units="cm"/>
      <inkml:brushProperty name="color" value="#F6630D"/>
    </inkml:brush>
  </inkml:definitions>
  <inkml:trace contextRef="#ctx0" brushRef="#br0">185 20 7296,'-13'19'13,"14"-19"-14,-1 0 0,0 0 0,1 0 0,-1 0 1,0 0-1,1 1 0,-1-1 0,0 0 0,1 0 0,-1 0 0,0 0 0,1 0 0,-1 0 0,0-1 0,1 1 0,-1 0 1,0 0-1,1 0 0,-1 0 0,0 0 0,1 0 0,-1-1 0,0 1 0,0 0 0,1 0 0,-1 0 0,0-1 0,0 1 1,1 0-1,-1-1 0,38-27 1082,-37 28-1052,-1 0 0,0 0-1,0 0 1,0 0 0,0 0-1,0 0 1,1 0 0,-1 0-1,0 0 1,0 0-1,0 0 1,0 0 0,1-1-1,-1 1 1,0 0 0,0 0-1,0 0 1,0 0 0,0 0-1,0 0 1,0 0 0,1-1-1,-1 1 1,0 0-1,0 0 1,0 0 0,0 0-1,0 0 1,0-1 0,0 1-1,0 0 1,0 0 0,0 0-1,0 0 1,0 0-1,0-1 1,0 1 0,0 0-1,0 0 1,0 0 0,0 0-1,0-1 1,0 1 0,0 0-1,0 0 1,0 0 0,0 0-1,0 0 1,0-1-1,0 1 1,0 0 0,0 0-1,-1 0 1,1 0 0,0 0-1,0 0 1,0-1 0,0 1-1,0 0 1,0 0-1,-1 0 1,1 0 0,0 0-1,0 0 1,0 0 0,0 0-1,0 0 1,-1 0 0,-18 2 464,-27 10-339,34-8-90,0 1 0,1 0 0,0 1 0,-1 0 0,2 1 0,-1 0 0,-12 12 0,18-14-40,0-1 0,0 2 0,1-1 0,-1 1 0,1-1 0,1 1 0,-1 0 0,1 0 0,0 1 0,0-1 0,1 1 0,0-1 0,0 1 0,0 0 0,0 7 0,2-11-28,0-1-1,0 1 1,0-1-1,0 1 1,1-1-1,-1 1 1,1-1-1,-1 1 1,1-1-1,0 0 1,0 1-1,0-1 1,0 0-1,0 0 0,1 0 1,-1 0-1,1 0 1,1 2-1,2 0-10,-1 0-1,0-1 0,1 1 1,-1-1-1,1-1 0,0 1 0,10 3 1,5 1-82,0-2 1,0 0 0,26 3 0,-45-8 95,7 1 23,0 1 0,1 0 0,-1 0 0,0 1 0,0 0 0,0 0 0,0 1 0,7 5 0,-13-8-7,0 1 0,0-1 0,0 0 0,0 1 1,0-1-1,-1 1 0,1 0 0,-1 0 0,1-1 0,-1 1 0,0 0 0,1 0 0,-1 0 0,0 0 0,0 1 0,-1-1 0,1 0 0,0 0 0,-1 0 0,1 1 0,-1-1 1,0 0-1,0 1 0,0-1 0,0 0 0,0 1 0,0-1 0,-1 0 0,1 1 0,-1-1 0,1 0 0,-1 0 0,0 0 0,-2 4 0,-1 3 16,0-1-1,-1 1 1,0-1-1,0 0 1,-1 0-1,0-1 1,0 0-1,-1 0 1,1 0-1,-2-1 1,1 0-1,-1 0 0,-10 5 1,4-4 96,-1-1 1,0 0-1,1-1 0,-24 4 1,-7-6-2472</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37.663"/>
    </inkml:context>
    <inkml:brush xml:id="br0">
      <inkml:brushProperty name="width" value="0.1" units="cm"/>
      <inkml:brushProperty name="height" value="0.1" units="cm"/>
      <inkml:brushProperty name="color" value="#F6630D"/>
    </inkml:brush>
  </inkml:definitions>
  <inkml:trace contextRef="#ctx0" brushRef="#br0">1 13 6912,'7'3'166,"1"0"0,0 0 0,0-1 0,0 0 0,0-1 0,0 1 0,0-1 1,1-1-1,-1 0 0,0 0 0,9-2 0,10 2 123,184-14 693,7 0-790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38.026"/>
    </inkml:context>
    <inkml:brush xml:id="br0">
      <inkml:brushProperty name="width" value="0.1" units="cm"/>
      <inkml:brushProperty name="height" value="0.1" units="cm"/>
      <inkml:brushProperty name="color" value="#004F8B"/>
    </inkml:brush>
  </inkml:definitions>
  <inkml:trace contextRef="#ctx0" brushRef="#br0">0 1 13184,'15'0'0,"6"0"0,7 3 128,8-2-512,7 2 0,1-2-8448</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38.033"/>
    </inkml:context>
    <inkml:brush xml:id="br0">
      <inkml:brushProperty name="width" value="0.1" units="cm"/>
      <inkml:brushProperty name="height" value="0.1" units="cm"/>
      <inkml:brushProperty name="color" value="#F6630D"/>
    </inkml:brush>
  </inkml:definitions>
  <inkml:trace contextRef="#ctx0" brushRef="#br0">1 0 6016,'8'4'0,"10"3"512,-7-5 128,-3 0-384,11-2 128,6-2 128,12 0 0,8 0-384,-8 2 0,0 0 128,3 0 0,4 2 384,-10-2 0,-5 0-640,0 0 0,-2 2-1664,-5 0 0,0 1-3200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38.470"/>
    </inkml:context>
    <inkml:brush xml:id="br0">
      <inkml:brushProperty name="width" value="0.1" units="cm"/>
      <inkml:brushProperty name="height" value="0.1" units="cm"/>
      <inkml:brushProperty name="color" value="#F6630D"/>
    </inkml:brush>
  </inkml:definitions>
  <inkml:trace contextRef="#ctx0" brushRef="#br0">0 1 7936,'0'3'2,"2"15"217,-2-17-203,1-1-1,0 0 1,-1 0-1,1 0 0,-1 1 1,1-1-1,-1 0 1,1 0-1,0 0 1,-1 0-1,1 0 1,-1 0-1,1 0 1,-1 0-1,1-1 1,0 1-1,-1 0 1,1 0-1,-1 0 0,2-1 1,6-1 56,-2 2 167,0 1-1,0 0 0,0-1 0,0 2 0,-1-1 1,1 1-1,0 0 0,-1 0 0,0 0 0,9 6 1,-11-7-129,18 11-89,0 1 1,0 1-1,-1 0 0,-1 2 1,-1 0-1,0 1 0,-1 1 1,-1 1-1,-1 0 0,20 32 1,-33-48-11,0-1 1,-1 1-1,1 0 0,-1 0 1,0-1-1,0 1 1,0 0-1,0 0 1,0 0-1,0 0 0,-1 0 1,0 1-1,0-1 1,0 0-1,0 0 1,0 0-1,0 0 0,-2 6 1,0-5 25,0 0 0,0 0 0,0-1 0,0 1 0,0 0 0,-1-1 0,0 0 0,0 0 0,0 0 0,0 0 0,0 0 0,-5 3 0,-9 4 109,0 0 0,-1-1 0,-1-1 1,-29 10-1,48-18-146,-40 11 351,5 0-497,13-3-2960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0.056"/>
    </inkml:context>
    <inkml:brush xml:id="br0">
      <inkml:brushProperty name="width" value="0.1" units="cm"/>
      <inkml:brushProperty name="height" value="0.1" units="cm"/>
      <inkml:brushProperty name="color" value="#F6630D"/>
    </inkml:brush>
  </inkml:definitions>
  <inkml:trace contextRef="#ctx0" brushRef="#br0">601 0 4608,'2'5'188,"1"0"0,0-1 0,0 1 0,0-1 0,7 7 0,11 16 732,30 84 313,-27-53-909,-20-49-310,3 10 334,-11-15-127,-9-5-57,-11-5 33,-37-16 0,52 19-54,1-1 0,0-1-1,0 1 1,0-2 0,1 1-1,0-1 1,-11-11 0,10 8-46,-4-2 1013,12 12-1090,0-1 0,-1 0 0,1 1 1,0-1-1,-1 1 0,1-1 0,0 0 0,-1 1 1,1-1-1,0 1 0,0-1 0,0 1 0,-1-1 1,1 1-1,0 0 0,0-1 0,0 1 0,0-1 1,0 1-1,0-1 0,0 1 0,0-1 1,0 1-1,0-1 0,1 1 0,-1-1 0,0 1 1,0-1-1,1 1 0,-1 5-9,0-3 4,1 0-1,-1 0 1,0 0 0,0 0 0,0-1 0,-1 1 0,1 0-1,-2 4 1,2-6-10,-1 0-1,0 0 1,0 0-1,0 1 1,0-1-1,0 0 1,0 0-1,0 0 1,0-1-1,0 1 1,0 0-1,-1 0 1,1-1-1,0 1 1,-1 0 0,1-1-1,0 1 1,-1-1-1,-2 1 1,-2 0-20,1 0 0,-1-1 0,0 1 1,0-1-1,0-1 0,0 1 0,0-1 0,1 0 1,-1 0-1,0 0 0,0-1 0,1 0 1,-1 0-1,1-1 0,0 1 0,0-1 1,0 0-1,0-1 0,0 1 0,0-1 0,1 0 1,0 0-1,0 0 0,0-1 0,-4-6 1,5 6-114,-12 39 0,13-30 104,0 1 0,-1-1 1,1 0-1,-1 0 1,1 0-1,-7 6 0,8-9 14,-1 0 1,1 0-1,-1 0 0,1 0 0,-1 0 0,0 0 0,1 0 0,-1 0 1,0-1-1,0 1 0,1-1 0,-1 1 0,0-1 0,0 0 0,0 0 0,0 0 1,0 0-1,1 0 0,-3 0 0,-2-1-7,1 1 0,-1 0 0,1 1-1,-1-1 1,1 1 0,-1 0 0,1 0 0,0 1 0,-7 2 0,-43 23 145,47-22-105,5-3 14,0 1-1,-1-1 0,1 0 1,-1-1-1,0 1 0,0 0 0,1-1 1,-1 0-1,0 0 0,0 0 1,0-1-1,0 1 0,0-1 0,0 0 1,0 0-1,-6-1 0,-1-1-273,0 0 0,0 0-1,1-2 1,-1 1 0,1-1-1,0-1 1,-12-7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0.399"/>
    </inkml:context>
    <inkml:brush xml:id="br0">
      <inkml:brushProperty name="width" value="0.1" units="cm"/>
      <inkml:brushProperty name="height" value="0.1" units="cm"/>
      <inkml:brushProperty name="color" value="#F6630D"/>
    </inkml:brush>
  </inkml:definitions>
  <inkml:trace contextRef="#ctx0" brushRef="#br0">1 9 12800,'16'-3'0,"7"-3"0,6 6 0,8 2 0,2-2 0,5 0-256,-7 0 128,0 0-512,2 2 0,1 0-7168</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1.003"/>
    </inkml:context>
    <inkml:brush xml:id="br0">
      <inkml:brushProperty name="width" value="0.1" units="cm"/>
      <inkml:brushProperty name="height" value="0.1" units="cm"/>
      <inkml:brushProperty name="color" value="#F6630D"/>
    </inkml:brush>
  </inkml:definitions>
  <inkml:trace contextRef="#ctx0" brushRef="#br0">1 15 10368,'4'0'0,"4"0"0,14-1 0,11-5 0,0 5 0,2-3-640,2 1 128,1 3-512,-8 0 128,0 0-3968</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1.801"/>
    </inkml:context>
    <inkml:brush xml:id="br0">
      <inkml:brushProperty name="width" value="0.1" units="cm"/>
      <inkml:brushProperty name="height" value="0.1" units="cm"/>
      <inkml:brushProperty name="color" value="#F6630D"/>
    </inkml:brush>
  </inkml:definitions>
  <inkml:trace contextRef="#ctx0" brushRef="#br0">248 0 9728,'25'0'-1,"1"1"0,-1 2 0,1 0-1,37 11 1,-52-11 3,0 1 0,0 0 1,-1 0-1,0 1 0,0 0 0,0 1 0,-1 1 0,1-1 0,-2 1 0,1 1 0,-1-1 0,12 15 0,-18-19 8,0-1 1,-1 0-1,1 0 0,-1 1 0,0-1 1,1 1-1,-1-1 0,0 1 1,-1 0-1,1-1 0,0 1 0,-1 0 1,1 0-1,-1-1 0,0 1 1,0 0-1,-1 4 0,1-5-2,-1 1-1,0-1 0,0 0 1,0 0-1,0 0 1,0 0-1,-1 0 1,1 0-1,-1 0 1,1 0-1,-1 0 0,0-1 1,1 1-1,-1 0 1,0-1-1,0 0 1,0 1-1,0-1 0,0 0 1,-5 1-1,-2 1 12,1 0-1,-1 0 0,0-1 1,0-1-1,-1 0 0,-16 0 1,-59-6 25,45 1 39,-41-8 67,81 12-147,0 0 1,-1 0-1,1 0 1,0 0-1,-1 0 1,1 1-1,0-1 0,0 0 1,-1 0-1,1 0 1,0 0-1,0 0 1,-1 1-1,1-1 1,0 0-1,0 0 1,-1 0-1,1 1 1,0-1-1,0 0 1,0 0-1,0 1 1,-1-1-1,1 0 1,0 1-1,0-1 1,0 0-1,0 0 1,0 1-1,0-1 0,0 0 1,0 1-1,0-1 1,0 0-1,0 1 1,0-1-1,0 0 1,0 0-1,0 1 1,0-1-1,0 0 1,0 1-1,0-1 1,1 0-1,-1 0 1,0 1-1,0-1 1,0 0-1,0 0 1,1 1-1,6 20 280,-5-18-231,-1 0-26,0 1-1,0-1 1,0 1 0,0-1 0,-1 1 0,0-1 0,1 1 0,-1-1 0,0 1 0,-1-1 0,1 1 0,0-1-1,-1 1 1,0-1 0,0 0 0,0 1 0,0-1 0,-1 0 0,1 0 0,-3 4 0,-1-1 22,1-1 0,-1 0 0,0 0 0,0-1 0,0 1 0,0-1 0,-1 0 0,0-1 0,-11 6 0,9-5-64,-1 0 0,0 0 0,0-1 0,0 0 0,0-1 0,-12 2 0,15-3-162,1-1 1,-1 0 0,0-1-1,1 1 1,-1-1 0,1 0-1,-1 0 1,1-1 0,0 1-1,0-1 1,-11-5 0,-11-9-6287</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2.180"/>
    </inkml:context>
    <inkml:brush xml:id="br0">
      <inkml:brushProperty name="width" value="0.1" units="cm"/>
      <inkml:brushProperty name="height" value="0.1" units="cm"/>
      <inkml:brushProperty name="color" value="#F6630D"/>
    </inkml:brush>
  </inkml:definitions>
  <inkml:trace contextRef="#ctx0" brushRef="#br0">0 1 9344,'0'8'0,"3"5"-256,-2-4 128,2-1-896,-6 10 0,2-1-3456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2.714"/>
    </inkml:context>
    <inkml:brush xml:id="br0">
      <inkml:brushProperty name="width" value="0.1" units="cm"/>
      <inkml:brushProperty name="height" value="0.1" units="cm"/>
      <inkml:brushProperty name="color" value="#F6630D"/>
    </inkml:brush>
  </inkml:definitions>
  <inkml:trace contextRef="#ctx0" brushRef="#br0">335 20 7936,'13'0'-75,"-7"1"12,-1-1 1,1 0-1,-1 0 1,1-1 0,-1 0-1,6-1 1,-28 8 185,0-1 0,-1-1 0,0 0 0,-20 1 0,27-4-35,0 0 0,0-1 1,0-1-1,0 0 0,1 0 0,-1-1 0,0 0 0,-13-6 0,24 8-81,-1 0 1,1 0-1,0 0 1,0 0-1,-1 0 1,1 0-1,0 0 1,0 0-1,-1 0 1,1 0-1,0 0 1,0-1-1,0 1 1,-1 0-1,1 0 1,0 0-1,0 0 1,0-1-1,-1 1 1,1 0-1,0 0 1,0 0-1,0-1 1,0 1-1,0 0 1,0 0 0,0-1-1,-1 1 1,1 0-1,0 0 1,0-1-1,0 1 1,0 0-1,0 0 1,0-1-1,0 1 1,0 0-1,0 0 1,0-1-1,10-7 140,15-2-61,-12 9-49,1 0 1,0 1-1,0 0 0,0 1 1,0 1-1,15 4 1,-22-5-21,0 1 1,0 0 0,-1 0 0,1 1 0,-1 0 0,0 0 0,1 0 0,-1 1 0,-1 0-1,1 0 1,-1 0 0,1 1 0,8 10 0,-14-14-12,1 0-1,0 0 1,-1 0-1,1 1 1,-1-1 0,1 0-1,-1 0 1,1 0 0,-1 1-1,0-1 1,0 0-1,0 0 1,0 1 0,1-1-1,-2 0 1,1 0 0,0 1-1,0-1 1,0 0-1,-1 1 1,1-1 0,0 0-1,-1 0 1,1 0-1,-1 0 1,0 1 0,1-1-1,-1 0 1,0 0 0,0 0-1,1 0 1,-1 0-1,0 0 1,0-1 0,0 1-1,0 0 1,0 0-1,0-1 1,0 1 0,-1-1-1,0 1 1,-8 5 47,0-2 0,0 1 1,-19 5-1,19-7-11,-26 7 312,-62 10 0,59-13 6,-52 15 1,88-21-329,-1 0 1,1 0-1,0 1 0,0-1 0,0 1 1,0 0-1,0 0 0,0 0 1,1 1-1,-1-1 0,1 0 0,-1 1 1,1 0-1,0 0 0,-3 4 1,3-1 1,-1-1 1,1 0 0,0 1 0,1-1-1,-1 1 1,1 0 0,0 0 0,0 9-1,1 1 38,1 0 0,1 0-1,0 0 1,1 0-1,10 29 1,16 31 240,44 78 0,20 51 109,-90-198-611,-1 0 0,0 0 0,0 0 0,0 1 1,-1-1-1,0 1 0,0-1 0,-1 1 0,-1 9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3.704"/>
    </inkml:context>
    <inkml:brush xml:id="br0">
      <inkml:brushProperty name="width" value="0.1" units="cm"/>
      <inkml:brushProperty name="height" value="0.1" units="cm"/>
      <inkml:brushProperty name="color" value="#F6630D"/>
    </inkml:brush>
  </inkml:definitions>
  <inkml:trace contextRef="#ctx0" brushRef="#br0">0 0 6784,'1'2'0,"0"-1"0,0 0 0,0 1 0,-1-1 0,1 0 0,0 0 0,1 1 0,-1-1 0,0 0 0,0 0 0,0 0 0,1 0 0,-1-1 0,0 1 0,1 0 0,-1 0 0,1-1 0,2 1 0,32 8 0,-21-6 0,6 1 0,1-1 0,-1-1 0,1-1 0,0-1 0,0-1 0,31-5 0,-46 3 250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5.133"/>
    </inkml:context>
    <inkml:brush xml:id="br0">
      <inkml:brushProperty name="width" value="0.1" units="cm"/>
      <inkml:brushProperty name="height" value="0.1" units="cm"/>
      <inkml:brushProperty name="color" value="#F6630D"/>
    </inkml:brush>
  </inkml:definitions>
  <inkml:trace contextRef="#ctx0" brushRef="#br0">361 209 4864,'3'-3'13,"-1"0"1,-1 0-1,1 0 1,0-1-1,-1 1 1,1 0-1,-1 0 1,0-1-1,0 1 1,-1-1-1,1 1 1,-1-1-1,1 1 0,-1-1 1,0 1-1,-1-1 1,1 0-1,-1-3 1,-10-81 2546,11 86-2534,0 0-1,0 0 1,-1 1 0,1-1-1,0 0 1,0 1 0,1-1 0,-1 0-1,0 1 1,1-1 0,-1 0 0,0 1-1,1-1 1,0 1 0,-1-1 0,1 1-1,0-1 1,0 1 0,0-1 0,0 1-1,0 0 1,0-1 0,0 1-1,1 0 1,-1 0 0,0 0 0,1 0-1,-1 0 1,1 0 0,-1 0 0,1 1-1,-1-1 1,1 0 0,-1 1 0,1 0-1,0-1 1,-1 1 0,1 0 0,0 0-1,0-1 1,-1 1 0,1 1 0,0-1-1,-1 0 1,3 1 0,4 0 70,0 0 0,-1 1 0,1 0 0,0 0 0,-1 1 0,1 0 0,-1 0 0,9 6 0,-13-7-96,-1-1 0,0 1 0,1 0 0,-1 0 0,0 0 0,0 0 0,0 0 0,0 1 0,-1-1 0,1 0 0,-1 1 0,1 0 0,-1-1 0,2 6 0,-3-6 0,0-1 0,1 1 0,-1-1 0,0 1 0,0-1 0,0 1 0,-1 0 0,1-1 0,0 1 0,-1-1 0,1 1 0,0-1 0,-1 1 0,0-1 0,1 0 0,-1 1 0,0-1 0,0 0 0,0 1 0,0-1 0,0 0 0,0 0 0,0 0 0,0 0 0,0 0 0,-1 0 0,1 0 0,0 0 0,-3 1 0,-4 2 0,0 0 0,-1-1 0,0 0 0,0 0 0,0-1 0,0 0 0,0 0 0,0-1 0,-1-1 0,-12 0 0,14 0 0,-1 0 0,1-1 0,-1-1 0,1 1 0,0-1 0,0-1 0,0 1 0,0-1 0,0-1 0,0 1 0,-12-10 0,19 13-3,1 0 1,-1-1-1,0 1 1,1-1-1,-1 1 1,1-1-1,-1 1 1,1-1 0,-1 1-1,1-1 1,0 1-1,-1-1 1,1 0-1,0 1 1,-1-1-1,1 0 1,0 1-1,0-1 1,-1 0 0,1 1-1,0-1 1,0 0-1,0 0 1,0 1-1,0-1 1,0 0-1,0 1 1,0-1-1,0 0 1,1 0 0,-1 0-1,1-1-14,0 0 1,1 0-1,-1 1 1,0-1-1,1 0 0,0 1 1,-1-1-1,1 1 1,0-1-1,2-1 0,6-2-72,-1 0 0,1 0-1,11-3 1,-15 6 54,0 0 1,0 0-1,0 1 1,0-1-1,1 2 1,-1-1-1,0 1 1,1 0-1,-1 0 0,0 1 1,0 0-1,1 0 1,-1 0-1,11 4 1,-3 2 31,-1 0 1,0 0-1,-1 1 1,1 1-1,11 10 1,-24-18-1,6 3 22,-1 0 0,0 0 0,0 1 0,0 0 0,0 0 0,7 11 0,-11-14-10,-1 0 1,1 0-1,0 0 1,-1-1-1,1 1 1,-1 0-1,0 0 1,0 0-1,0 0 1,0 0-1,0 0 1,0 0-1,0 0 1,-1 0-1,1 0 1,-1 0-1,1 0 1,-1 0-1,0-1 1,0 1-1,0 0 1,0 0-1,0-1 1,0 1-1,0-1 1,0 1-1,-1-1 1,-2 3-1,-2 2 2,-1 0 0,0-1 0,0 0 0,0-1 0,-1 1 0,1-1 0,-1-1 0,0 1 0,0-1 0,0-1 0,-1 0 0,1 0 0,-1 0 0,1-1 0,-1 0-1,1-1 1,-14-1 0,-5 0 22,0-2 1,0-1-1,1-2 0,-34-10 0,49 12-33,0 0 0,0-1 0,0 0 0,1 0 0,0-1 0,0 0 0,0-1 0,1 0 0,0-1 0,0 0 0,1 0 0,0-1 0,1 0 0,-1-1 0,-10-19 0,17 27 0,0 0 0,0-1 0,0 1 0,1 0 0,-1 0 0,1 0 0,-1 0 0,1 0 0,0-1 0,0 1 0,0 0 0,0 0 0,0-1 0,1 1 0,-1 0 0,1 0 0,-1 0 0,1 0 0,0 0 0,0 0 0,0 0 0,0 0 0,0 0 0,0 0 0,0 0 0,1 0 0,1-2 0,0 2 0,0-1 0,-1 1 0,1 0 0,0 0 0,0 0 0,1 0 0,-1 0 0,0 1 0,1-1 0,-1 1 0,1 0 0,-1 0 0,1 0 0,-1 1 0,1-1 0,4 1 0,-8 0 0,0 0 0,0 0 0,0 0 0,0 0 0,0 0 0,0 0 0,-1 0 0,1 0 0,0 0 0,0 0 0,0 0 0,0 0 0,0 0 0,0 0 0,0 1 0,0-1 0,0 0 0,0 0 0,0 0 0,0 0 0,0 0 0,0 0 0,0 0 0,0 0 0,0 0 0,0 0 0,0 0 0,1 0 0,-1 0 0,0 0 0,0 0 0,0 1 0,0-1 0,0 0 0,0 0 0,0 0 0,0 0 0,0 0 0,0 0 0,0 0 0,0 0 0,0 0 0,0 0 0,0 0 0,0 0 0,0 0 0,0 0 0,0 0 0,1 0 0,-1 0 0,0 0 0,0 0 0,0 0 0,0 0 0,0 0 0,0 0 0,0 0 0,0 0 0,0 0 0,0 0 0,0 0 0,0 0 0,0 0 0,-7 5 0,-11 4 0,1-3 42,0-1 1,-1-1 0,1 0-1,-1-1 1,-21 1 0,43-5-43,0 1 0,-1 0 0,0-1 0,0 1 0,1 1 0,-1-1 0,0 0 0,0 1 0,0 0 0,1-1 0,-1 1 0,0 0 0,5 3 0,-4-1 16,0 0 0,1 1 1,-2-1-1,1 1 0,0 0 1,-1-1-1,0 2 1,1-1-1,-2 0 0,1 1 1,0-1-1,-1 1 0,0 0 1,0 0-1,-1 0 0,1 0 1,0 5-1,2 12 122,-2-1-1,0 42 1,0-13 72,-1-29-58,1-1 0,1 1 0,1-1 1,0 0-1,12 30 0,-13-44-110,-1 0 0,1-1 0,0 1 0,1-1 0,-1 0 0,1 0-1,0 0 1,0-1 0,0 1 0,1-1 0,0 0 0,0 0 0,0 0 0,0-1 0,0 0 0,1 0 0,0 0 0,-1-1 0,1 0 0,0 0-1,0 0 1,9 1 0,17 1 29,-1-1 1,1-2-1,-1-1 0,1-1 0,55-10 0,-79 9-277,-1 0 0,0-1-1,-1 1 1,1-1 0,0-1 0,-1 1-1,0-1 1,9-7 0,3-2-7175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1:22.802"/>
    </inkml:context>
    <inkml:brush xml:id="br0">
      <inkml:brushProperty name="width" value="0.1" units="cm"/>
      <inkml:brushProperty name="height" value="0.1" units="cm"/>
      <inkml:brushProperty name="color" value="#F6630D"/>
    </inkml:brush>
  </inkml:definitions>
  <inkml:trace contextRef="#ctx0" brushRef="#br0">28 56 7936,'0'1'0,"5"7"0,-3-8 0,-2-6 0,-3-4 0,2 7 6,0 1 21,0 0 0,0 0 0,0 0 0,0 1 0,0-1 0,0 0 0,0 0 0,-1 1 0,1-1 0,-1 1 0,1-1 0,-1 1 0,-5-4 1976,7 5-2014,-1 0-1,1-1 1,-1 1-1,1 0 1,0 0-1,-1-1 1,1 1-1,-1 0 1,1-1-1,0 1 1,-1-1-1,1 1 1,0 0-1,0-1 1,-1 1-1,1-1 1,0 1-1,0-1 1,-1 1-1,1-1 1,0 1-1,0-1 1,0 1-1,0-1 1,0 1-1,0-1 1,0 1-1,0-1 1,0 1-1,0-1 1,0 1-1,0-1 1,0 1-1,1-1 1,-1 1-1,0-1 1,0 1-1,0 0 1,1-1-1,-1 1 1,1-1-1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40.011"/>
    </inkml:context>
    <inkml:brush xml:id="br0">
      <inkml:brushProperty name="width" value="0.1" units="cm"/>
      <inkml:brushProperty name="height" value="0.1" units="cm"/>
      <inkml:brushProperty name="color" value="#004F8B"/>
    </inkml:brush>
  </inkml:definitions>
  <inkml:trace contextRef="#ctx0" brushRef="#br0">1497 229 8192,'0'0'20,"0"0"0,0 0-1,0 0 1,1 0 0,-1 0 0,0 0 0,0 0 0,0 0 0,0 0 0,1 0 0,-1 0 0,0 0-1,0 1 1,0-1 0,0 0 0,0 0 0,1 0 0,-1 0 0,0 0 0,0 0 0,0 0 0,0 0-1,0 1 1,0-1 0,0 0 0,1 0 0,-1 0 0,0 0 0,0 0 0,0 1 0,0-1 0,0 0-1,0 0 1,0 0 0,0 0 0,0 1 0,0-1 0,0 0 0,0 0 0,0 0 0,0 0 0,0 1-1,0-1 1,0 0 0,0 0 0,0 0 0,0 0 0,0 1 0,0-1 0,0 0 0,-1 0-1,1 0 1,0 0 0,0 0 0,0 0 0,0 1 0,0-1 0,0 0 0,0 0 0,-1 0 0,1 0-1,0 0 1,0 0 0,0 0 0,-1 1 0,16 4 715,5 3-592,0 0 0,1-1 0,0-2 1,0 0-1,0 0 0,28 0 0,-36-5-139,-1-1 0,0 0 0,0-1 0,0 0 0,0-1 0,-1 0-1,1-1 1,-1 0 0,0-1 0,13-7 0,-24 12 3,0 0-1,1-1 1,-1 1-1,0 0 1,0 0-1,0-1 1,1 1-1,-1 0 1,0 0-1,0-1 1,0 1 0,0 0-1,0-1 1,1 1-1,-1 0 1,0-1-1,0 1 1,0 0-1,0-1 1,0 1-1,0 0 1,0-1-1,0 1 1,0 0 0,0-1-1,0 1 1,0 0-1,-1-1 1,1 1-1,0 0 1,0-1-1,0 1 1,0 0-1,0 0 1,-1-1 0,1 1-1,0 0 1,0 0-1,-1-1 1,-8-11 179,-1 4-204,0-1 1,-1 1-1,1 1 1,-1 0-1,-22-10 1,-66-21-256,68 27 182,-110-30-34,58 20 15,83 21 114,0 0 0,0 0 0,-1 0 0,1 0 0,0 0 1,0 0-1,0 0 0,0 0 0,0 0 0,0 0 0,0 0 0,0 0 0,-1 0 0,1 0 0,0 0 0,0 0 1,0 0-1,0 0 0,0 0 0,0 0 0,0 0 0,0 0 0,-1 0 0,1 0 0,0 1 0,0-1 0,0 0 1,0 0-1,0 0 0,0 0 0,0 0 0,0 0 0,0 0 0,0 0 0,0 0 0,0 1 0,0-1 0,0 0 1,-1 0-1,1 0 0,0 0 0,0 0 0,0 0 0,0 0 0,0 0 0,0 1 0,0-1 0,0 0 0,0 0 1,1 0-1,-1 0 0,0 0 0,0 0 0,3 11 28,6 8-29,9 10 82,-9-15-82,0-1 0,-1 1-1,0 0 1,-2 1 0,1 0-1,-2 0 1,7 26 0,-12-39-5,0 0 0,1 0 1,-1-1-1,0 1 0,0 0 1,0-1-1,-1 1 0,1 0 0,0 0 1,-1-1-1,1 1 0,-1 0 1,1-1-1,-1 1 0,0-1 1,0 1-1,0-1 0,0 1 1,0-1-1,0 1 0,-2 1 0,1-1-2,0-1-1,-1 1 0,1-1 0,0 0 0,-1 0 0,0 0 0,1 0 0,-1 0 0,0 0 1,1-1-1,-1 1 0,-4-1 0,-1 1 2,0-1 0,-1 0 0,1-1 0,0 0 0,0-1 0,-1 1 0,1-2 0,-9-2 0,4-3 19,0 1 0,0-2 0,1 1 0,0-2 0,1 0-1,0 0 1,-19-23 0,14 15-26,-36-31-1,52 48 8,-1 1 0,0 0 0,1-1 0,-1 1 0,1 0 0,-1-1 0,1 1 0,-1 0 0,0 0 0,1 0 0,-1 0 0,0-1 0,1 1 0,-1 0 0,0 0 0,1 0 0,-1 0 0,1 1 0,-1-1 0,0 0 0,1 0 0,-1 0 1,0 0-1,1 1 0,-1-1 0,1 0 0,-1 0 0,0 1 0,1-1 0,-1 1 0,1-1 0,-1 0 0,1 1 0,0-1 0,-1 1 0,1-1 0,-1 1 0,0 0 0,-15 29 22,10-18-28,3-5 17,-1 0 0,-1 0 1,1-1-1,-1 1 0,0-1 1,0 0-1,-1-1 0,0 1 1,0-1-1,-10 6 0,10-7-5,-1-1 0,0 0 0,0-1 0,0 0 0,0 0 0,0 0 1,0-1-1,0 0 0,-1 0 0,1-1 0,-12-1 0,8 1 5,0-1 0,0 0 0,1-1 0,-1 0 0,0-1 0,1 0 0,-1 0 0,1-1 0,0-1 0,0 0 0,0 0 0,1-1 0,0 0 0,0 0 0,-10-11 0,10 8-8,-13-15 0,21 22-22,-14 16-84,0-5 106,-1-1 0,1 0 0,-1-1 0,-1 0 0,1-2 0,-1 0 0,0 0 0,-33 2 0,34-5-2,0-2 1,0 0-1,0 0 0,0-2 1,-23-4-1,30 4 12,0 0 0,0-1-1,1 0 1,-1 0 0,1-1-1,0 0 1,0-1 0,0 0-1,0 0 1,1 0 0,-7-8-1,11 11-4,1-1 1,0 0-1,0 0 0,1 1 0,-1-1 0,1 0 0,-1-1 1,1 1-1,0 0 0,0 0 0,0 0 0,1-1 0,-1 1 0,1 0 1,-1-1-1,1 1 0,1-1 0,-1 1 0,0 0 0,1-1 1,-1 1-1,1 0 0,0 0 0,0-1 0,0 1 0,1 0 1,-1 0-1,1 0 0,3-5 0,0 1 7,0-1 1,1 1-1,0 0 0,0 1 0,0-1 1,1 1-1,0 0 0,0 1 0,16-10 1,-17 13-11,1-1 0,0 1 1,0 0-1,0 1 0,0-1 1,0 1-1,0 1 0,0-1 1,0 1-1,0 1 0,0-1 1,0 1-1,0 0 0,0 1 1,0-1-1,0 2 1,0-1-1,-1 1 0,1 0 1,-1 0-1,0 0 0,0 1 1,0 0-1,6 6 0,-5-5 3,0 1-1,-1-1 1,0 1-1,0 0 1,0 1 0,-1 0-1,0 0 1,0 0-1,-1 0 1,0 1-1,0-1 1,-1 1-1,0 0 1,0 0-1,-1 1 1,0-1-1,-1 0 1,1 1-1,-1 14 1,-3-10 38,0 0 0,-1 0 0,0 0 0,-1 0 1,0-1-1,-1 0 0,-1 0 0,0 0 0,-1 0 0,0-1 0,-12 16 0,-7 3 126,0-2 0,-50 42 0,42-44-130,-1-2 0,-2-1 0,0-1 0,-1-3 0,-80 29 1,99-42-968,0 0 0,-1-2 0,-30 4 0,-4-1-5088</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5.490"/>
    </inkml:context>
    <inkml:brush xml:id="br0">
      <inkml:brushProperty name="width" value="0.1" units="cm"/>
      <inkml:brushProperty name="height" value="0.1" units="cm"/>
      <inkml:brushProperty name="color" value="#F6630D"/>
    </inkml:brush>
  </inkml:definitions>
  <inkml:trace contextRef="#ctx0" brushRef="#br0">0 0 12288,'9'4'0,"4"3"0,2 10 0,5 9 0,0 4 0,-1 6 0,1 3 0,-3 4 0,3 2 128,0 2-128,-1-2 0,1 0-512,-5-11 128,1 1-7680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6.036"/>
    </inkml:context>
    <inkml:brush xml:id="br0">
      <inkml:brushProperty name="width" value="0.1" units="cm"/>
      <inkml:brushProperty name="height" value="0.1" units="cm"/>
      <inkml:brushProperty name="color" value="#F6630D"/>
    </inkml:brush>
  </inkml:definitions>
  <inkml:trace contextRef="#ctx0" brushRef="#br0">403 1 10624,'20'21'115,"-1"1"0,-1 1 0,-2 1 0,0 0 1,-1 1-1,-2 1 0,-1 0 0,0 1 0,9 35 1,-21-60-106,1-1 0,-1 1 0,1 0 1,-1 0-1,0-1 0,0 1 1,0 0-1,0 0 0,0 0 0,0-1 1,-1 1-1,1 0 0,0 0 0,-1-1 1,0 1-1,1 0 0,-1-1 1,0 1-1,0 0 0,0-1 0,-1 3 1,0-3-4,0 1 0,0 0 0,0-1 1,-1 0-1,1 1 0,0-1 0,0 0 1,-1 0-1,1 0 0,-1 0 0,1-1 1,-1 1-1,-3 0 0,-3 0 16,0-1 0,-1 0 0,1 0 0,0-1 0,-1 0 1,1-1-1,-14-4 0,-75-30 306,86 30-270,1 1 1,-1-2 0,1 0-1,0 0 1,1-1 0,-11-9-1,29 26-53,-1 1-1,0 0 0,-1 0 1,9 18-1,22 53-10,-35-76 0,0 1 0,0-1 0,0 1 0,0 0 0,-1 0 0,0 0 0,-1 0 0,1 0 0,-1 0 0,0 0 0,0 0 1,-2 9-1,1-11 2,0-1 1,-1 0-1,1 0 1,-1-1-1,1 1 1,-1 0-1,0 0 1,0-1-1,0 1 1,0-1 0,0 0-1,-1 0 1,1 0-1,-1 0 1,1 0-1,-1 0 1,0 0-1,0-1 1,0 0-1,0 1 1,0-1-1,0 0 1,0 0 0,0-1-1,-5 1 1,0 0 14,-1-1 1,0 0 0,1 0-1,-1-1 1,1 0 0,-1 0 0,1-1-1,-1 0 1,1-1 0,0 0 0,0 0-1,-11-6 1,6 2 15,1 0 0,-1-1 1,1 0-1,1-1 0,0 0 0,-17-19 0,19 18-4,1-1-1,0 0 0,-11-21 0,18 30-59,0 0-1,-1 0 0,1-1 1,0 1-1,0-1 1,1 1-1,-1-1 0,0 0 1,1 1-1,-1-1 0,1 0 1,0 1-1,0-1 0,0 0 1,0 1-1,1-1 1,-1 0-1,1 1 0,-1-1 1,1 1-1,0-1 0,0 1 1,0-1-1,1 1 1,-1-1-1,2-1 0,-2 3-41,1 0-1,-1 0 1,0 0-1,1 0 0,-1 1 1,0-1-1,1 0 1,-1 1-1,1 0 1,-1-1-1,1 1 0,-1 0 1,1-1-1,0 1 1,-1 0-1,1 0 0,-1 1 1,1-1-1,2 1 1,0-1-505,21 2-6201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6.388"/>
    </inkml:context>
    <inkml:brush xml:id="br0">
      <inkml:brushProperty name="width" value="0.1" units="cm"/>
      <inkml:brushProperty name="height" value="0.1" units="cm"/>
      <inkml:brushProperty name="color" value="#F6630D"/>
    </inkml:brush>
  </inkml:definitions>
  <inkml:trace contextRef="#ctx0" brushRef="#br0">1 3 12160,'20'0'0,"20"-3"-640,0 3 128,-2 0-7168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6.864"/>
    </inkml:context>
    <inkml:brush xml:id="br0">
      <inkml:brushProperty name="width" value="0.1" units="cm"/>
      <inkml:brushProperty name="height" value="0.1" units="cm"/>
      <inkml:brushProperty name="color" value="#F6630D"/>
    </inkml:brush>
  </inkml:definitions>
  <inkml:trace contextRef="#ctx0" brushRef="#br0">576 28 11008,'0'0'0,"0"0"0,0 0 0,0 0 0,0 0 0,0 0 0,0 0 0,0 0 0,0 0 0,0 1 0,0-1 0,0 0 0,1 0 0,-1 0 0,0 0 0,0 0 0,0 0 0,0 0 0,0 0 0,0 0 0,0 0 1,0 0-1,0 0 0,0 1 0,0-1 0,0 0 0,0 0 0,0 0 0,0 0 0,0 0 0,0 0 0,0 0 0,0 0 0,0 0 0,0 1 0,0-1 0,0 0 0,0 0 0,0 0 0,0 0 0,0 0 0,0 0 0,0 0 0,0 0 0,0 0 1,0 0-1,-1 0 0,1 1 0,0-1 0,0 0 0,0 0 0,0 0 0,0 0 0,0 0 0,0 0 0,0 0 0,0 0 0,0 0 0,0 0 0,-1 0 0,1 0 0,0 0 0,0 0 0,0 0 0,0 0 0,-12 4 3,-15-1-30,27-3 17,-1-1-1,1 1 0,0 0 0,0-1 0,-1 1 1,1 0-1,0-1 0,0 1 0,-1-1 1,1 1-1,0 0 0,0-1 0,0 1 0,0-1 1,0 1-1,0 0 0,0-1 0,0 1 1,0-1-1,0 1 0,0-1 0,0 1 0,0 0 1,0-1-1,0 1 0,0-1 0,0 1 1,0 0-1,0-1 0,1 1 0,-1-1 0,0 1 1,0 0-1,1-1 0,-1 1 0,0 0 1,1-1-1,10-16-454,-10 17 461,0-1 0,0 0 0,-1 1 0,1-1 0,0 1 1,0-1-1,0 1 0,0-1 0,0 1 0,0 0 0,0-1 1,0 1-1,0 0 0,0 0 0,0 0 0,0 0 0,0 0 1,0 0-1,0 0 0,0 0 0,0 0 0,0 0 0,0 1 1,1 0-1,1 0-11,-1 0 1,1 1 0,-1-1 0,0 1 0,0 0-1,1-1 1,-1 1 0,3 5 0,2 1-26,-1 1 0,0 1 0,7 14 0,-10-19 45,-1 0 0,0 0 1,-1 0-1,1 0 0,-1 0 1,0 0-1,0 1 0,-1-1 1,1 0-1,-1 0 0,0 1 1,-1-1-1,1 0 0,-1 1 1,0-1-1,-2 6 0,1-5 8,-1-1-1,0 1 1,0-1-1,0 0 1,0 0-1,-1 0 0,0-1 1,0 1-1,0-1 1,0 0-1,-1 0 1,0 0-1,0-1 1,-5 4-1,-8 1 73,1 1 0,-1-2 1,0 0-1,0-1 0,-1-1 0,1-1 0,-27 2 1,9-2 351,0-3 1,0-1-1,-36-4 1,52 2-53,0-1 0,1-1 0,-26-9 1,34 9-299,1 0 0,-1-1 1,1 0-1,1 0 1,-1-1-1,1-1 0,-12-10 1,18 15-150,1 0 1,0-1-1,-1 1 1,1-1-1,1 0 0,-1 0 1,0 0-1,1 0 1,-1 0-1,1 0 1,0 0-1,0-1 0,-1-4 1,0-28-4474,2 17-1289</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7.211"/>
    </inkml:context>
    <inkml:brush xml:id="br0">
      <inkml:brushProperty name="width" value="0.1" units="cm"/>
      <inkml:brushProperty name="height" value="0.1" units="cm"/>
      <inkml:brushProperty name="color" value="#F6630D"/>
    </inkml:brush>
  </inkml:definitions>
  <inkml:trace contextRef="#ctx0" brushRef="#br0">0 1 13312,'2'11'0,"3"5"-256,10-9 128,11-4-1792,-2 2 0,2 2 1024,-6 4 128,0 0-4224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8.216"/>
    </inkml:context>
    <inkml:brush xml:id="br0">
      <inkml:brushProperty name="width" value="0.1" units="cm"/>
      <inkml:brushProperty name="height" value="0.1" units="cm"/>
      <inkml:brushProperty name="color" value="#F6630D"/>
    </inkml:brush>
  </inkml:definitions>
  <inkml:trace contextRef="#ctx0" brushRef="#br0">653 151 8192,'1'4'29,"0"-1"0,-1 1 0,1 0 0,1 0 0,-1 0 0,1-1 1,-1 1-1,1 0 0,0-1 0,0 0 0,1 1 0,-1-1 0,1 0 0,-1 0 0,5 3 1,9 13 122,-6-5-106,-1 1-1,0 0 1,-1 1 0,-1 0-1,0 0 1,5 22-1,-3-3 162,-1 1-1,2 39 1,-9-67-155,0 1-1,0 0 1,-2 0 0,1 0-1,-1-1 1,-2 11-1,3-17-38,-1 0 0,1 0 0,-1 0-1,0 0 1,0 0 0,0 0-1,0-1 1,0 1 0,0 0-1,0-1 1,-1 1 0,1 0 0,0-1-1,-1 1 1,0-1 0,1 0-1,-1 0 1,0 0 0,1 1 0,-1-2-1,0 1 1,0 0 0,0 0-1,0 0 1,0-1 0,0 1-1,0-1 1,0 0 0,0 0 0,0 0-1,-3 0 1,0-1 0,-1 0-1,1 0 1,0-1 0,0 0-1,0 0 1,0-1 0,0 1 0,0-1-1,0 0 1,1 0 0,0-1-1,-1 1 1,-4-7 0,-3 0 44,-38-36 358,-84-100 1,57 59 182,58 68-464,14 15-88,-1-1 0,1 0 0,0-1 0,0 1 0,1-1 0,0 0 0,0 0 0,0-1 0,0 1 0,-2-7 0,6 11-48,0 0 0,0 0 0,0 0 1,0 0-1,1 0 0,-1 0 0,0 0 0,1 0 0,-1 0 1,1 0-1,0 1 0,0-1 0,0 0 0,0 0 0,0 1 0,0-1 1,0 0-1,0 1 0,0 0 0,4-3 0,2-3-30,2 0-1,14-10 1,-9 8 19,4-4-27,4-3-213,0 0 0,1 1 0,0 1 0,1 1 0,47-17 0,-79 33 248,0 1 0,1-1 0,-1 1-1,1 0 1,-12 10 0,-39 35 83,35-29-103,17-15 13,1 1 0,0 0 0,0-1 0,0 2 0,1-1 0,0 0-1,1 1 1,-1 0 0,1 0 0,0 0 0,1 0 0,-1 0 0,2 1 0,-1-1 0,1 1 0,0-1 0,0 1 0,1-1 0,1 15 0,3 8 72,1 1 0,1-1 1,15 45-1,-14-52 68,-3-9-49,-2-9-71,0 0 0,0 1 0,-1 0 0,0-1-1,1 7 1,-2-11-6,0 0-1,0 0 0,0 0 1,0 0-1,-1 0 1,1 1-1,0-1 0,0 0 1,-1 0-1,1 0 0,-1 0 1,1 0-1,-1 0 1,1 0-1,-1 0 0,1-1 1,-1 1-1,0 0 0,0 0 1,1 0-1,-1-1 1,0 1-1,0 0 0,0-1 1,0 1-1,0 0 0,0-1 1,0 0-1,0 1 1,0-1-1,-1 1 0,-7 1 48,0-1-1,0 0 1,-1 0-1,1-1 1,0 0-1,0-1 1,0 0-1,0 0 1,0-1-1,0 0 1,0-1-1,0 0 1,1 0-1,-1-1 1,1 0-1,-9-5 1,-9-7 150,1-1 0,1 0 0,-36-35 1,52 43-175,1 1-1,-1-1 1,2 0 0,-7-11 0,-5-8 85,18 28-109,-1 0 0,1-1-1,0 1 1,-1-1 0,1 1-1,0 0 1,-1-1 0,1 1-1,0-1 1,-1 1 0,1-1 0,0 1-1,0-1 1,0 1 0,0-1-1,0 1 1,-1-1 0,1 1-1,0-1 1,0 1 0,0-1-1,0 0 1,0 1 0,1-1 0,-1 0-1,11 1 10,-7 1 7,-1 1 0,1-1 1,0 1-1,-1 0 1,1 0-1,3 3 1,-1 0-2,-1 0 0,0 1-1,-1 0 1,1 0 0,-1 0 0,-1 0 0,1 1 0,-1-1 0,0 1 0,0 0 0,-1 0 0,0 0 0,0 0 0,-1 1 0,0-1 0,0 0 0,0 1 0,-1-1 0,-1 1 0,1-1 0,-1 0 0,0 1 0,-1-1 0,-3 13 0,-1-3-82,-1-1 1,0 1-1,-1-1 1,-1-1-1,0 1 1,-1-2-1,-1 1 1,0-1-1,-14 13 1,-5 3-1941,1-3-5460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8.563"/>
    </inkml:context>
    <inkml:brush xml:id="br0">
      <inkml:brushProperty name="width" value="0.1" units="cm"/>
      <inkml:brushProperty name="height" value="0.1" units="cm"/>
      <inkml:brushProperty name="color" value="#F6630D"/>
    </inkml:brush>
  </inkml:definitions>
  <inkml:trace contextRef="#ctx0" brushRef="#br0">1 1 10624,'4'8'0,"1"4"512,13 2 0,11 1-384,1 8 128,7 5-128,0 9 0,0 5-5248,-8-5 128,0 0 4992</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1:49.138"/>
    </inkml:context>
    <inkml:brush xml:id="br0">
      <inkml:brushProperty name="width" value="0.1" units="cm"/>
      <inkml:brushProperty name="height" value="0.1" units="cm"/>
      <inkml:brushProperty name="color" value="#F6630D"/>
    </inkml:brush>
  </inkml:definitions>
  <inkml:trace contextRef="#ctx0" brushRef="#br0">610 1 10112,'0'4'-50,"-3"37"374,3-39-423,0 0 0,0 0 0,-1 0 0,1 0 0,-1 0 0,0 0 0,0 0 0,1 0 0,-1 0 0,0 0 0,-1 0 1,1 0-1,0-1 0,0 1 0,-1 0 0,-1 1 0,1-3-61,0 1 1,0-1-1,0 1 1,0-1-1,0 1 0,0-1 1,0 0-1,0 0 1,0 0-1,0 0 1,0-1-1,0 1 1,-3-1-1,-29-9-359,30 9 861,1 0-191,0 0 0,1 0-1,-1 0 1,0 1 0,0-1 0,1 1-1,-1-1 1,0 1 0,0 0 0,0 0-1,0 1 1,0-1 0,1 1 0,-5 0-1,0 1 31,0 0-137,-1 0 0,1 0 0,-1-1 0,0 0 0,0-1 0,1 1 1,-14-3-1,17 2-44,-25-2 0,28 2 0,0 0 0,1 0 0,-1 0 0,1 0 0,-1 0 0,0 0 0,1 0 0,-1 0 0,1 0 0,-1 0 0,1 0 0,-1 1 0,1-1 0,-1 0 0,1 1 0,-1-1 0,1 0 0,-1 1 0,1-1 0,-1 0 0,1 1 0,-1-1 0,1 1 0,0-1 0,-1 1 0,1-1 0,0 1 0,0-1 0,-1 1 0,1-1 0,0 1 0,0-1 0,0 1 0,-1-1 0,1 1 0,0 0 0,0-1 0,0 1 0,0-1 0,0 2 0,4 11 30,0 0 1,1 0-1,1 0 1,0-1-1,1 0 1,8 13-1,4 8 13,-13-23-38,1 2 53,0 1 1,0 1 0,-2-1 0,6 20-1,-10-31-27,-1 0-1,0 0 1,0-1-1,0 1 0,-1 0 1,1-1-1,0 1 1,0 0-1,-1-1 1,1 1-1,-1 0 0,0-1 1,0 1-1,1-1 1,-1 1-1,0-1 1,0 0-1,0 1 0,0-1 1,0 0-1,-1 1 1,1-1-1,0 0 1,-1 0-1,1 0 0,-1 0 1,1 0-1,-2 0 1,-6 3 44,1 0 0,-1 0 0,0-1 1,-10 3-1,2-3 93,0 0 0,-1-1-1,0-1 1,1 0 0,-1-1 0,0-1 0,1-1 0,-1-1-1,1 0 1,0-1 0,0-1 0,0-1 0,0 0-1,-21-12 1,32 14-243,-1 0-1,1 0 0,0 0 0,1-1 1,-1 1-1,1-2 0,0 1 0,0 0 1,0-1-1,1 0 0,0 0 0,0-1 1,1 1-1,-1-1 0,1 1 1,1-1-1,-1 0 0,1 0 0,-2-12 1,-4-20-7989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27.661"/>
    </inkml:context>
    <inkml:brush xml:id="br0">
      <inkml:brushProperty name="width" value="0.1" units="cm"/>
      <inkml:brushProperty name="height" value="0.1" units="cm"/>
      <inkml:brushProperty name="color" value="#F6630D"/>
    </inkml:brush>
  </inkml:definitions>
  <inkml:trace contextRef="#ctx0" brushRef="#br0">0 16 4736,'6'0'2,"-4"-1"-1,-1 1 0,1 0 1,0 0-1,-1 0 0,1 0 0,0 0 1,-1 0-1,1 1 0,0-1 1,-1 0-1,1 1 0,-1-1 1,1 1-1,1 1 0,-5 0 508,0-1-234,8 2 328,0-2-221,0 0-1,1 0 1,-1 0 0,0-1 0,0 0-1,0 0 1,0-1 0,7-1 0,23-1 278,63 15 517,-66-7-817,51 1 1,-55-7-253,42-7-1,-51 4-53,0 1-1,1 2 0,-1 0 0,1 1 0,20 2 0,38 11-28,83 10 114,-124-19-108,0-3-1,53-4 1,128-1 44,-46 4-22,-94 1-53,11 0 0,-37-7 0,36-1 0,11 1 48,-65 3-22,0 1 1,37 3 0,246 0-27,-275-2 0,211 9 0,-148-1 0,-34-1 0,-32-2 0,41-2 0,140-1 102,-42 1-76,-41-7-26,85 1 0,266-22 0,-463 24 0,316-18 72,-56 5-16,-3 14-56,-142 1 0,66 5 0,24 5 84,-83-6-40,227-12 83,-361 7-126,45 1-1,96 11 0,-34 0 0,-92-10 1,395 4 147,-175-6-71,-55 2-47,-150-2-30,0 3 0,56 8 0,-71-7 0,0-2 0,-1-1 0,1-2 0,0-1 0,40-8 0,-27 3 0,64-2 0,175 18 0,-215-5-3,101-10 0,23 1 30,25 4 82,70 4 38,-216 7-36,-46-5-112,-1-1-1,44 0 1,46 0 1,3 0 0,-56-3 0,106 14 0,-41-2 0,-107-12 0,0 0 0,20-4 0,-21 2 0,-1 1 0,26 0 0,-4 7 0,-35-6 0,3 2 0,-1 0-22,0 0-191,-15 9-3414</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30.504"/>
    </inkml:context>
    <inkml:brush xml:id="br0">
      <inkml:brushProperty name="width" value="0.1" units="cm"/>
      <inkml:brushProperty name="height" value="0.1" units="cm"/>
      <inkml:brushProperty name="color" value="#F6630D"/>
    </inkml:brush>
  </inkml:definitions>
  <inkml:trace contextRef="#ctx0" brushRef="#br0">162 24 8064,'0'0'0,"0"0"0,0 0 0,0 1 0,0-1 0,0 0 0,0 0 0,0 0 0,0 0 0,0 0 0,0 0 0,0 0 0,0 1 0,0-1 0,0 0 0,0 0 0,0 0 0,0 0 0,0 0 0,0 0 0,1 0 0,-1 0 0,0 1 0,0-1 0,0 0 0,0 0 0,0 0 0,0 0 0,0 0 0,0 0 0,0 0 0,1 0 0,-1 0 0,0 0 0,0 0 0,0 0 0,0 0 0,0 0 0,0 0 0,0 0 0,1 0 0,-1 0 0,0 0 0,0 0 0,0 0 0,0 0 0,0 0 0,0 0 0,0 0 0,1 0 0,-1 0 0,0 0 0,0 0 0,0 0 0,0 0 0,0 0 0,0 0 0,0 0 0,0 0 0,1-1 0,-1 1 0,0 0 0,0 0 0,0 0 0,0 0 0,0 0 0,0 0 0,0 0 0,0-1 0,2-10 0,0 2 0,1 5 0,-3 4 7,1 0-1,-1 0 1,1 0 0,0 0 0,-1 0 0,1 0-1,-1 0 1,1 0 0,0 0 0,-1 0 0,1 0-1,-1 0 1,1 0 0,0 0 0,-1 1 0,1-1-1,-1 0 1,1 0 0,-1 1 0,1-1 0,-1 0-1,1 1 1,-1-1 0,1 1 0,-1-1 0,1 1-1,-1-1 1,0 0 0,1 1 0,-1-1 0,1 2-1,-1-2 33,92 79 857,-77-62-736,-1 0 0,0 2 0,-2-1 0,0 2 0,-1 0 0,-1 0 0,13 39 0,-23-59-140,0 1 1,0 0-1,0-1 1,1 1-1,-1-1 1,0 1-1,0 0 1,0-1-1,0 1 1,0 0-1,0-1 1,0 1-1,0-1 1,-1 1-1,1 0 1,0-1-1,0 1 1,0-1-1,-1 1 1,1-1-1,0 1 1,-1-1 0,1 1-1,0-1 1,-1 1-1,1-1 1,-1 1-1,0 0 1,0 0 4,-1 0 1,0 0 0,0 0-1,0 0 1,0-1 0,0 1 0,0 0-1,0-1 1,-2 1 0,-9 0-11,1 0 0,-18-2 1,21 1 3,-16-2 54,1 0 0,0-2 0,0 0 1,0-2-1,1-1 0,-36-15 0,-27-6 524,71 26-2389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40.411"/>
    </inkml:context>
    <inkml:brush xml:id="br0">
      <inkml:brushProperty name="width" value="0.1" units="cm"/>
      <inkml:brushProperty name="height" value="0.1" units="cm"/>
      <inkml:brushProperty name="color" value="#004F8B"/>
    </inkml:brush>
  </inkml:definitions>
  <inkml:trace contextRef="#ctx0" brushRef="#br0">1 169 13056,'19'-9'0,"12"-10"128,-5-1 0,2-2 0,-1-2 0,1-1-128,-9 6 0,-2 5 0,-5 5 0,-3 2 0,3 7 128,2 1-128,3 16 0,1 7-256,0 4 0,-1 2-2304,3 5 0,-1-1-2432</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30.971"/>
    </inkml:context>
    <inkml:brush xml:id="br0">
      <inkml:brushProperty name="width" value="0.1" units="cm"/>
      <inkml:brushProperty name="height" value="0.1" units="cm"/>
      <inkml:brushProperty name="color" value="#F6630D"/>
    </inkml:brush>
  </inkml:definitions>
  <inkml:trace contextRef="#ctx0" brushRef="#br0">527 377 6912,'1'-1'9,"1"1"0,-1-1-1,1 0 1,-1 0 0,1 0 0,-1 0 0,1 0 0,-1 0 0,0 0 0,0 0 0,0-1-1,0 1 1,0-1 0,0 1 0,0 0 0,0-1 0,1-2 0,-2 3-3,0 0 1,0 0 0,-1 0-1,1 0 1,0 0-1,0 0 1,-1 0-1,1 0 1,-1 0 0,1 0-1,0 0 1,-1 1-1,0-1 1,1 0 0,-1 0-1,0 1 1,1-1-1,-1 0 1,0 1 0,1-1-1,-1 0 1,0 1-1,0-1 1,0 1-1,0 0 1,0-1 0,0 1-1,0 0 1,0-1-1,1 1 1,-1 0 0,0 0-1,-2 0 1,-10-5 203,-1 0 0,1-1 0,0 0 0,-21-15 0,-47-39 787,14 10-207,-170-96 1642,219 133-2215,16 11-300,0 0-1,-1 0 0,1 0 0,0 0 0,-1 1 0,0-1 0,1 1 0,-1 0 0,0-1 0,0 1 1,-5-1-1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36.069"/>
    </inkml:context>
    <inkml:brush xml:id="br0">
      <inkml:brushProperty name="width" value="0.1" units="cm"/>
      <inkml:brushProperty name="height" value="0.1" units="cm"/>
      <inkml:brushProperty name="color" value="#F6630D"/>
    </inkml:brush>
  </inkml:definitions>
  <inkml:trace contextRef="#ctx0" brushRef="#br0">588 0 9216,'0'0'1024,"3"6"-918,14 23-13,-2 2-1,-1 0 1,-1 0-1,-1 1 1,8 38-1,-20-69-83,0 0-1,0 1 1,1-1 0,-1 0-1,0 1 1,0-1 0,0 0-1,0 1 1,0-1 0,-1 0-1,1 0 1,0 1 0,-1-1-1,1 0 1,-1 0 0,1 1-1,-1-1 1,1 0 0,-1 0-1,0 0 1,0 0 0,-1 2 0,0-2 1,0 1 0,0-1 1,0 0-1,0 0 1,0 0-1,0 0 1,0-1-1,0 1 0,0-1 1,0 1-1,-1-1 1,-2 1-1,-6-1 26,1 0-1,-1-1 0,0 0 1,-13-4-1,17 4-14,0-1 1,0 1-1,1-1 0,-1-1 1,1 1-1,0-1 0,0-1 1,0 1-1,0-1 0,0 0 1,1 0-1,0 0 0,0-1 1,0 0-1,0 0 0,1 0 1,0-1-1,0 1 0,0-1 1,0 0-1,1 0 0,0 0 1,-2-10-1,1 6 47,3 9-47,0-1 0,0 0 0,0 0 0,0 0 0,1-1 0,-1 1 0,0 0 0,1 0 0,0 0 0,0 0 0,0-1 0,0 1 1,0-3-1,1 4-21,0 0 0,0 1 0,1-1 0,-1 0 0,0 1 0,0 0 0,0-1 0,1 1 0,-1-1 0,0 1 0,1 0 0,-1 0 0,0 0 0,1 0 0,-1 0 0,0 0 0,1 0 0,-1 0 0,0 1 0,0-1 0,3 1 0,-3 0 0,0-1 0,0 0 0,0 0 0,0 1 0,-1-1 0,1 1 0,0-1 0,0 0 0,0 1 0,-1 0 0,1-1 0,0 1 0,-1-1 0,2 2 0,-2-1 0,0-1 0,1 1 0,-1-1 0,0 1 0,0-1 0,0 1 0,0-1 0,0 1 0,0-1 0,0 0 0,0 1 0,0-1 0,0 1 0,-1-1 0,1 1 0,0-1 0,0 1 0,0-1 0,0 0 0,-1 1 0,1-1 0,0 1 0,0-1 0,-1 0 0,1 1 0,0-1 0,-1 0 0,1 1 0,-1-1 0,1 0 0,-1 1 0,-8 4 0,0 1 0,0-2 0,0 1 0,-1-1 0,0-1 0,0 1 0,0-2 0,0 0 0,0 0 0,0 0 0,-11-1 0,19-1 0,1 0 0,-1 1 0,1-1 0,0 0 0,-1-1 0,1 1 0,0 0 0,-1 0 0,1-1 0,0 1 0,-1 0 0,1-1 0,0 1 0,0-1 0,-1 0 0,1 1 0,0-1 0,0 0 0,0 0 0,0 0 0,0 0 0,0 0 0,0 0 0,0 0 0,0 0 0,1 0 0,-1 0 0,0 0 0,1 0 0,-1-1 0,1 1 0,-1 0 0,1-1 0,-1 1 0,1 0 0,0-1 0,0 1 0,0 0 0,0-1 0,0 1 0,0 0 0,0-1 0,0 1 0,0-1 0,1 0 0,0 1 0,0 0 0,-1 0 0,1 0 0,0 0 0,0 0 0,0 0 0,0 0 0,0 0 0,0 0 0,0 1 0,0-1 0,0 0 0,0 1 0,1-1 0,-1 1 0,0-1 0,0 1 0,1-1 0,-1 1 0,0 0 0,1 0 0,-1 0 0,0 0 0,0 0 0,1 0 0,-1 0 0,2 0 0,35 7 0,-34-6 0,-1 0 0,0 0 0,0 0 0,0 1 0,0 0 0,0-1 0,0 1 0,-1 0 0,1 0 0,3 4 0,-5-5 0,-1-1 0,0 1 0,1-1 0,-1 0 0,0 1 0,1-1 0,-1 1 0,0-1 0,0 1 0,0-1 0,1 1 0,-1-1 0,0 1 0,0 0 0,0-1 0,0 1 0,0-1 0,0 1 0,0-1 0,0 1 0,0-1 0,0 1 0,0-1 0,0 1 0,-1 0 0,0 0 0,1 0 0,-1 0 0,0 0 0,0 0 0,0-1 0,0 1 0,0 0 0,0 0 0,0-1 0,0 1 0,0-1 0,-1 1 0,1-1 0,0 0 0,0 1 0,-2-1 0,-4 1 0,0 0 0,0 0 0,0-1 0,1 0 0,-1 0 0,0 0 0,-13-4 0,18 4 0,-1 0 0,1-1 0,0 1 0,-1-1 0,1 0 0,0 0 0,-1 0 0,1 0 0,0 0 0,0-1 0,0 1 0,0-1 0,0 1 0,0-1 0,0 0 0,0 1 0,1-1 0,-1 0 0,1 0 0,-1 0 0,1-1 0,0 1 0,0 0 0,0 0 0,-1-3 0,2 3 0,0 0 0,1 1 0,-1-1 0,0 0 0,1 1 0,-1-1 0,1 0 0,-1 1 0,1-1 0,0 1 0,-1-1 0,1 1 0,0-1 0,0 1 0,0 0 0,0-1 0,0 1 0,1 0 0,-1 0 0,0 0 0,1 0 0,-1 0 0,0 0 0,1 0 0,2-1 0,2-1 0,0 0 0,0 0 0,0 1 0,1 0 0,11-2 0,-9 2-22,1 1 1,0 0 0,-1 1-1,1 0 1,0 1 0,-1 0-1,1 0 1,-1 1 0,1 0-1,10 4 1,-18-5 19,-1 0 0,1-1-1,-1 1 1,0 0 0,1 0 0,-1 0-1,0 0 1,0 0 0,0 0 0,0 0 0,0 1-1,0-1 1,0 0 0,0 0 0,0 1 0,0-1-1,-1 1 1,1-1 0,-1 1 0,1-1 0,-1 1-1,1-1 1,-1 1 0,0-1 0,0 1-1,0 0 1,0-1 0,0 1 0,0-1 0,0 1-1,-1-1 1,1 1 0,0-1 0,-1 1 0,1-1-1,-1 1 1,0-1 0,1 1 0,-1-1 0,-2 3-1,-1 2-4,0 1 0,-1-1-1,0-1 1,0 1 0,0-1-1,-1 0 1,-8 6 0,-14 7 7,-1-1 0,-1-1 0,0-2 0,-1-1 0,-44 12 0,74-24 0,1-1 0,-1 0 0,0 0 0,1 0 0,-1 1 0,0-1 0,1 0 0,-1 1 0,0-1 0,1 0 0,-1 1 0,1-1 0,-1 1 0,1-1 0,-1 1 0,1-1 0,-1 1 0,1-1 0,-1 1 0,1 0 0,0-1 0,-1 1 0,1 0 0,0-1 0,0 1 0,0 0 0,-1-1 0,1 1 0,0 0 0,0-1 0,0 1 0,0 0 0,0 0 0,0-1 0,0 1 0,0 0 0,1-1 0,-1 1 0,0 0 0,0-1 0,0 1 0,1 0 0,-1-1 0,0 1 0,1 0 0,-1-1 0,1 1 0,0 0 0,4 6 0,0-1 0,0 1 0,10 8 0,-5-5 0,-2-1 0,-1 0 0,0 1 0,0 0 0,8 17 0,-13-24 0,-1 0 0,0 1 0,0-1 0,0 0 0,-1 1 0,1-1 0,-1 1 0,1-1 0,-1 0 0,0 1 0,-1-1 0,1 1 0,0-1 0,-1 1 0,0-1 0,0 0 0,0 1 0,0-1 0,0 0 0,-4 5 0,-1 1-6,-1 0 1,0 0 0,0 0-1,-1-1 1,0-1 0,-14 11-1,1-2-28,-39 20-1,47-29-72,-1-1 0,-1-1 0,-20 6 0,-3 0-1598,5 0-4759</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36.425"/>
    </inkml:context>
    <inkml:brush xml:id="br0">
      <inkml:brushProperty name="width" value="0.1" units="cm"/>
      <inkml:brushProperty name="height" value="0.1" units="cm"/>
      <inkml:brushProperty name="color" value="#F6630D"/>
    </inkml:brush>
  </inkml:definitions>
  <inkml:trace contextRef="#ctx0" brushRef="#br0">1 1 10368,'0'0'-256,"26"5"128,20 0-1152,-15-4 128,-5-1-640,-7 4 128,2 2-512</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37.237"/>
    </inkml:context>
    <inkml:brush xml:id="br0">
      <inkml:brushProperty name="width" value="0.1" units="cm"/>
      <inkml:brushProperty name="height" value="0.1" units="cm"/>
      <inkml:brushProperty name="color" value="#F6630D"/>
    </inkml:brush>
  </inkml:definitions>
  <inkml:trace contextRef="#ctx0" brushRef="#br0">799 0 8192,'18'28'29,"-3"-7"60,-1 1-1,-1 0 1,17 41 0,-29-60-75,-1-1 1,1 1-1,0-1 1,-1 1-1,1 0 1,-1-1 0,0 1-1,0-1 1,0 1-1,0 0 1,0-1-1,-1 1 1,1 0-1,-1-1 1,0 1 0,1-1-1,-1 1 1,-1-1-1,0 4 1,-1-3-4,1 0-1,-1-1 1,1 1 0,-1-1 0,0 1-1,0-1 1,0 0 0,0 0 0,0 0-1,0 0 1,-1-1 0,-4 3 0,-2-1 7,1-1 1,-1 0 0,0 0 0,1-1 0,-1 0-1,0 0 1,0-1 0,1-1 0,-20-3-1,9 0 19,1-2-1,0-1 1,-20-9-1,30 12-6,-1-1 0,1-1-1,0 1 1,1-1 0,0-1 0,0 0 0,-14-14-1,21 19-26,-1 1 0,1-1-1,0 1 1,0-1-1,0 0 1,0 0-1,0 1 1,0-1 0,0 0-1,1 0 1,-1 0-1,1 0 1,-1 0 0,1 0-1,0-3 1,0 4-1,0 0 0,0 0 0,1 0 1,-1 0-1,0 0 0,1 0 0,-1 0 1,1 0-1,-1 0 0,1 0 0,0 0 1,-1 1-1,1-1 0,0 0 0,-1 0 1,1 1-1,0-1 0,0 0 0,0 1 1,0-1-1,1 0 0,2 0 2,0-1 0,0 1 1,0 0-1,0 0 0,0 1 0,1-1 0,-1 1 1,0 0-1,0 0 0,0 1 0,0-1 0,0 1 1,7 2-1,-2 0 13,-1 0-1,1 0 1,-1 1 0,0 1 0,9 6 0,-13-8-6,0 0 0,0 0 0,0 0 0,0 1 1,-1 0-1,1-1 0,-1 1 0,0 0 0,-1 1 0,1-1 0,2 5 0,-5-7-9,1 1-1,-1-1 0,1 0 0,-1 0 0,0 1 0,0-1 0,0 0 1,0 1-1,-1-1 0,1 0 0,0 0 0,-1 1 0,0-1 1,1 0-1,-1 0 0,0 0 0,0 0 0,0 0 0,-1 0 0,1 0 1,0 0-1,-1 0 0,1 0 0,-3 1 0,-4 5 24,0-1 0,-1 0 0,-15 11-1,2-5 7,0-1 1,-1-1-1,-1 0 0,0-2 0,0-1 0,-1-1 0,-26 5 0,5-5 107,-1-2-1,-91-1 1,117-5-13,1 0 0,-30-7 0,42 6-71,0 0 0,0-1 0,1 1 1,-1-2-1,1 1 0,0-1 0,0 0 1,0 0-1,-8-7 0,12 9-28,1-1 1,-1 0-1,1 1 1,0-1-1,0 0 0,0 0 1,0-1-1,0 1 1,1 0-1,0 0 1,-1-1-1,1 1 0,-1-7 1,1 3-3,1 1 0,0-1 0,0 0 0,0 1 0,1-1 0,0 1 0,2-8 0,3-7-35,2 0-1,0 0 1,16-27-1,-21 41-13,26-55-2322,-22 46-4138</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37.601"/>
    </inkml:context>
    <inkml:brush xml:id="br0">
      <inkml:brushProperty name="width" value="0.1" units="cm"/>
      <inkml:brushProperty name="height" value="0.1" units="cm"/>
      <inkml:brushProperty name="color" value="#F6630D"/>
    </inkml:brush>
  </inkml:definitions>
  <inkml:trace contextRef="#ctx0" brushRef="#br0">1 0 11520,'0'0'0,"15"0"0,10 2 0,-3 2 0,0 5-640,-7 0 128,-4-1-640,-3 10 128,0-2-4480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37.959"/>
    </inkml:context>
    <inkml:brush xml:id="br0">
      <inkml:brushProperty name="width" value="0.1" units="cm"/>
      <inkml:brushProperty name="height" value="0.1" units="cm"/>
      <inkml:brushProperty name="color" value="#F6630D"/>
    </inkml:brush>
  </inkml:definitions>
  <inkml:trace contextRef="#ctx0" brushRef="#br0">1 1 5120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38.853"/>
    </inkml:context>
    <inkml:brush xml:id="br0">
      <inkml:brushProperty name="width" value="0.1" units="cm"/>
      <inkml:brushProperty name="height" value="0.1" units="cm"/>
      <inkml:brushProperty name="color" value="#F6630D"/>
    </inkml:brush>
  </inkml:definitions>
  <inkml:trace contextRef="#ctx0" brushRef="#br0">65 0 10112,'-8'0'-10,"-49"3"638,83 3-2185,-10-4-4544</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39.569"/>
    </inkml:context>
    <inkml:brush xml:id="br0">
      <inkml:brushProperty name="width" value="0.1" units="cm"/>
      <inkml:brushProperty name="height" value="0.1" units="cm"/>
      <inkml:brushProperty name="color" value="#F6630D"/>
    </inkml:brush>
  </inkml:definitions>
  <inkml:trace contextRef="#ctx0" brushRef="#br0">1 0 10496,'0'0'128,"35"46"0,-20-23 0,1 0 0,-1 7 0,-2 3 0,-2-5 0,0-2 0,0-3 0,2 0-128,-4-5 0,0-6-256,-5-1 128,0-4-512,-2-3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40.169"/>
    </inkml:context>
    <inkml:brush xml:id="br0">
      <inkml:brushProperty name="width" value="0.1" units="cm"/>
      <inkml:brushProperty name="height" value="0.1" units="cm"/>
      <inkml:brushProperty name="color" value="#F6630D"/>
    </inkml:brush>
  </inkml:definitions>
  <inkml:trace contextRef="#ctx0" brushRef="#br0">83 10 7296,'-6'-2'128,"4"2"-140,-4-2 100,0 0 1,-1 1 0,1 0 0,0 0 0,-12 1 0,17 0-66,-1 0 0,1 0 1,0 0-1,0 0 0,0 1 1,-1-1-1,1 1 0,0-1 1,0 1-1,0-1 0,0 1 1,0-1-1,0 1 0,0 0 1,0 0-1,0-1 0,-1 3 1,1-2-12,1 0 0,-1 1 0,0-1 1,1 1-1,0-1 0,-1 1 0,1-1 1,0 1-1,-1-1 0,1 1 0,0-1 0,0 1 1,0-1-1,1 1 0,-1-1 0,0 1 1,0-1-1,2 3 0,-1-1-11,0 1 1,0 0-1,1 0 0,-1-1 1,1 1-1,0-1 0,0 0 1,0 1-1,1-1 0,-1 0 1,1 0-1,3 3 0,1 0-27,1 0 1,1-1-1,10 6 0,25 17-37,-44-28 65,1 1-1,-1-1 1,0 0 0,0 1 0,0-1 0,0 0 0,0 1 0,0-1 0,0 0-1,0 1 1,0-1 0,0 0 0,0 0 0,0 1 0,0-1 0,0 0 0,0 1-1,0-1 1,0 0 0,0 1 0,0-1 0,0 0 0,0 1 0,-1-1 0,1 0-1,0 0 1,0 1 0,0-1 0,-1 0 0,1 0 0,0 1 0,0-1 0,-1 0-1,1 0 1,0 0 0,0 1 0,-1-1 0,1 0 0,0 0 0,-1 0 0,1 0-1,0 0 1,0 0 0,-1 0 0,1 0 0,0 0 0,-1 0 0,1 0 0,-23 9 148,17-7-115,-47 22-952,36-15-4203</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40.690"/>
    </inkml:context>
    <inkml:brush xml:id="br0">
      <inkml:brushProperty name="width" value="0.1" units="cm"/>
      <inkml:brushProperty name="height" value="0.1" units="cm"/>
      <inkml:brushProperty name="color" value="#F6630D"/>
    </inkml:brush>
  </inkml:definitions>
  <inkml:trace contextRef="#ctx0" brushRef="#br0">83 120 7936,'-47'-6'0,"45"5"0,0 1 0,0 0 0,0-1 0,0 1 0,0-1 0,0 0 0,0 1 0,0-1 0,1 0 0,-1 0 0,0 0 0,1-1 0,-1 1 0,0 0 0,1-1 0,-2-1 0,3 2 0,-1 0 0,1 0 0,-1 0 0,1 0 0,0 0 0,-1 0 0,1 0 0,0 0 0,0 0 0,0-1 0,0 1 0,0 0 0,0 0 0,0 0 0,0 0 0,0 0 0,1 0 0,-1 0 0,0 0 0,1-2 0,2-1 0,-1 0 0,0 0 0,1 0 0,0 0 0,0 1 0,0-1 0,0 1 0,1 0 0,-1 0 0,1 0 0,4-2 0,0 0 39,0 1 1,0 0 0,1 1-1,-1 0 1,1 0-1,9-1 1,-14 3-17,0 0-1,0 1 1,-1 0-1,1-1 1,0 1-1,0 1 1,-1-1-1,1 1 1,0-1-1,-1 1 1,1 0-1,0 0 1,-1 1-1,1-1 1,-1 1-1,0 0 1,7 3-1,-7-2 18,1 0 0,0 0-1,-1 0 1,1 1-1,-1-1 1,0 1 0,0 0-1,0 0 1,-1 0 0,1 0-1,-1 0 1,0 1-1,0-1 1,0 1 0,-1-1-1,0 1 1,0-1 0,0 1-1,0 0 1,-1 0-1,0-1 1,0 1 0,0 0-1,0 0 1,-1 0-1,0-1 1,-1 7 0,-4 4-198,0-1 0,-1 1 0,0-1 0,-1-1 1,-13 17-1,20-29 81,-21 32-5683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40.788"/>
    </inkml:context>
    <inkml:brush xml:id="br0">
      <inkml:brushProperty name="width" value="0.1" units="cm"/>
      <inkml:brushProperty name="height" value="0.1" units="cm"/>
      <inkml:brushProperty name="color" value="#004F8B"/>
    </inkml:brush>
  </inkml:definitions>
  <inkml:trace contextRef="#ctx0" brushRef="#br0">0 1 13440,'21'0'0,"15"3"-256,-12-3 0,-1 0-8960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41.169"/>
    </inkml:context>
    <inkml:brush xml:id="br0">
      <inkml:brushProperty name="width" value="0.1" units="cm"/>
      <inkml:brushProperty name="height" value="0.1" units="cm"/>
      <inkml:brushProperty name="color" value="#F6630D"/>
    </inkml:brush>
  </inkml:definitions>
  <inkml:trace contextRef="#ctx0" brushRef="#br0">210 0 10496,'6'12'20,"-4"-8"56,0 0-1,0 0 1,-1 0-1,1 0 1,1 7-1,-3-10-54,0 1 0,0 0 0,0-1 1,0 1-1,0-1 0,-1 1 0,1 0 0,0-1 0,-1 1 0,1-1 0,-1 1 1,1-1-1,-1 1 0,0-1 0,0 0 0,0 1 0,0-1 0,0 0 1,-1 2-1,-5 4 51,-1-1 0,0 1 0,0-1 0,0-1 1,0 0-1,-1 0 0,-18 7 0,14-7 6,0-1 0,-1 0 0,1-1 0,-1 0 0,-17 0 0,30-3-96,-1 1 0,0-1 0,0 0 0,1 0 0,-1-1 0,0 1 0,1 0 0,-1 0 0,0-1 0,1 1 0,-1-1 0,1 0 0,-4-1 0,4 1-308,0 0 1,0 0 0,1 0 0,-1 0 0,0 0-1,0 0 1,0 0 0,1 0 0,-1 0 0,1 0-1,-1-1 1,0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41.660"/>
    </inkml:context>
    <inkml:brush xml:id="br0">
      <inkml:brushProperty name="width" value="0.1" units="cm"/>
      <inkml:brushProperty name="height" value="0.1" units="cm"/>
      <inkml:brushProperty name="color" value="#F6630D"/>
    </inkml:brush>
  </inkml:definitions>
  <inkml:trace contextRef="#ctx0" brushRef="#br0">0 0 10496,'0'0'3520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43.280"/>
    </inkml:context>
    <inkml:brush xml:id="br0">
      <inkml:brushProperty name="width" value="0.1" units="cm"/>
      <inkml:brushProperty name="height" value="0.1" units="cm"/>
      <inkml:brushProperty name="color" value="#F6630D"/>
    </inkml:brush>
  </inkml:definitions>
  <inkml:trace contextRef="#ctx0" brushRef="#br0">1270 412 8448,'3'0'128,"75"7"75,-52-7-108,0 2-1,-1 1 0,1 1 0,-1 2 0,34 10 0,-57-15-86,0 0 1,0 0-1,0 0 1,0 0-1,0 0 1,0 0-1,0 1 1,0-1 0,0 1-1,-1-1 1,1 1-1,-1 0 1,1 0-1,1 3 1,-2-4 9,0 1 0,-1 0 0,1-1 0,-1 1 0,0 0 0,1-1 0,-1 1 0,0 0 0,0-1 0,0 1 0,0 0 0,0 0 0,-1-1 0,1 1 0,-1 3 0,-2 1 35,-1 1 0,1-1 1,-1 1-1,0-1 0,0 0 1,-1-1-1,0 1 0,-6 5 1,-5 4 12,-1-1 1,-1-1 0,0 0-1,-1-2 1,-29 14 0,-105 37 66,140-56 8,0-2 1,-1 1-1,0-2 0,0 0 1,0 0-1,-1-1 0,-28-1 1,41-1-91,-1-1 0,0 0 0,0 0 1,1 0-1,-1 0 0,1 0 0,-1 0 1,1-1-1,-1 1 0,1-1 1,0 0-1,0 0 0,0 0 0,0 0 1,0 0-1,0 0 0,0 0 0,1-1 1,-2-2-1,-4-7 64,2 0 1,-9-24 0,0 0-59,0 13-13,-1 0 1,-1 1-1,0 1 0,-26-25 1,18 21 43,2-1 0,-19-29 1,35 46-77,0-1 0,1 1 0,1-1 0,0 0 0,0 0 0,1-1 0,0 1 0,0-1 0,1 1 0,0-18 0,2 24-12,1-1 0,-1 1 0,1 0 0,0-1 0,1 1 0,-1 0 0,1 0 0,0 0 0,0 0 0,0 1 0,0-1 0,1 0 0,0 1 0,-1-1 0,1 1 0,0 0 0,1 0 0,-1 0 0,7-4 0,7-5 0,1 2 0,33-16 0,35-11 0,45-23 0,-130 59-8,1 1 1,-1-1 0,0 0-1,0 0 1,1 1 0,-1-1-1,0 0 1,0 0 0,0 0-1,0 0 1,1-3 0,-2 4 1,0 0 1,0 0 0,0-1 0,0 1 0,0 0 0,0 0 0,0-1 0,0 1-1,0 0 1,0 0 0,0-1 0,0 1 0,0 0 0,0 0 0,0 0 0,0-1-1,0 1 1,-1 0 0,1 0 0,0 0 0,0-1 0,0 1 0,0 0 0,-1 0-1,1 0 1,0 0 0,0 0 0,0-1 0,-1 1 0,1 0 0,0 0-1,0 0 1,0 0 0,-1 0 0,1 0 0,0 0 0,0 0 0,-1 0 0,-3-1-39,0 1 0,0-1 0,0 1 0,0 0 0,0 0 0,0 1 0,-5 0 0,-11 4-16,-1 0 0,1 1 1,1 2-1,-1 0 1,1 1-1,0 0 1,-28 21-1,38-23 27,0 0 0,0 1 1,1 0-1,0 1 0,0 0 0,-11 17 0,16-20 18,-1 0-1,1 1 0,0 0 0,0-1 0,1 1 1,0 0-1,0 0 0,1 1 0,0-1 0,0 0 0,0 12 1,3 3 15,1-1 0,0 0 0,1 0 0,10 27 0,35 79 0,-32-86 0,-16-39 0,-1-1 0,1 1 0,0 0 0,-1 0 0,1 1 0,-1-1 0,1 0 0,-1 0 0,0 0 0,0 0 0,0 0 0,0 0 0,0 0 0,-1 0 0,1 1 0,-1-1 0,1 0 0,-1 0 0,0 0 0,0 0 0,0-1 0,0 1 0,0 0 0,0 0 0,0 0 0,0-1 0,-1 1 0,1-1 0,-1 1 0,1-1 0,-1 1 0,0-1 0,0 0 0,1 0 0,-1 0 0,0 0 0,-3 1 0,-5 2 0,0-1 0,0 0 0,0 0 0,-1-1 0,1 0 0,-12 0 0,2-1 10,0-1 1,1-1 0,-1-1-1,0 0 1,-32-9 0,-91-38 53,117 38-64,29 13 11,1 0 0,-1 1 0,1 0 0,-1-1 1,0 1-1,0 0 0,0 0 0,-1 1 0,1-1 1,-1 1-1,0-1 0,0 1 0,0 0 0,0 0 1,0 0-1,-1 0 0,0 0 0,0 0 0,1 6 1,-1-4 7,0 0 0,-1 0 0,0 0 0,0 0 1,-1 1-1,1-1 0,-1 0 0,0 0 0,-1 0 1,0 0-1,0 0 0,0-1 0,-1 1 0,-4 9 1,0-6 29,0 1 0,-1-1 1,1-1-1,-2 1 0,1-1 1,-1-1-1,0 1 0,-1-2 1,0 1-1,0-1 0,0-1 1,-1 0-1,0 0 0,0-1 1,0 0-1,0-1 0,-1-1 1,1 1-1,-1-2 0,0 0 1,1 0-1,-20-2 0,19 0-8,-1 0-1,1-1 1,0 0-1,0-1 1,1 0-1,-1-1 1,1-1 0,0 1-1,0-2 1,0 0-1,0 0 1,1-1-1,0 0 1,1 0-1,0-1 1,0-1-1,0 0 1,1 0 0,1 0-1,-1-1 1,-10-19-1,-3-22-456,15 14-3840,6 19-2442</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43.710"/>
    </inkml:context>
    <inkml:brush xml:id="br0">
      <inkml:brushProperty name="width" value="0.1" units="cm"/>
      <inkml:brushProperty name="height" value="0.1" units="cm"/>
      <inkml:brushProperty name="color" value="#F6630D"/>
    </inkml:brush>
  </inkml:definitions>
  <inkml:trace contextRef="#ctx0" brushRef="#br0">0 27 13312,'0'0'0,"22"-4"0,18-3 0,-3 3 0,7-3-512,-7 4 128,0 2-8448</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3:44.091"/>
    </inkml:context>
    <inkml:brush xml:id="br0">
      <inkml:brushProperty name="width" value="0.1" units="cm"/>
      <inkml:brushProperty name="height" value="0.1" units="cm"/>
      <inkml:brushProperty name="color" value="#F6630D"/>
    </inkml:brush>
  </inkml:definitions>
  <inkml:trace contextRef="#ctx0" brushRef="#br0">0 0 11008,'0'0'1024</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4:26.623"/>
    </inkml:context>
    <inkml:brush xml:id="br0">
      <inkml:brushProperty name="width" value="0.1" units="cm"/>
      <inkml:brushProperty name="height" value="0.1" units="cm"/>
      <inkml:brushProperty name="color" value="#F6630D"/>
    </inkml:brush>
  </inkml:definitions>
  <inkml:trace contextRef="#ctx0" brushRef="#br0">598 56 4864,'-1'0'67,"-1"0"0,1 1 0,-1-1 0,1 0 0,-1 0 0,1 0 1,-1 0-1,1 0 0,-1 0 0,1-1 0,-1 1 0,1 0 0,-1-1 0,1 1 0,-1-1 1,1 0-1,0 1 0,-1-1 0,1 0 0,0 0 0,0 0 0,-1 0 0,1 0 0,-1-2 0,-15-8 560,2 5-401,-1 0 0,0 1-1,0 0 1,-25-3 0,31 7-107,0 0 0,0 0-1,0 1 1,0 0-1,0 1 1,0 0 0,0 1-1,-17 5 1,18-4-4,1 1 0,-1 1-1,1 0 1,1 0 0,-1 0 0,1 1-1,0 0 1,0 0 0,0 1 0,-10 13-1,-1 7 213,-28 50 0,25-40-67,-27 40 183,24-41-238,-24 51-1,41-74-150,2 1-1,0 1 1,0-1-1,2 1 1,-1-1-1,2 1 0,-2 23 1,4-32-32,0 0 0,0 0 0,1 0 0,0 0 0,0 0 1,0 0-1,0 0 0,1 0 0,0 0 0,0-1 0,1 1 0,3 5 0,0-3 4,-1-1-1,1-1 1,0 1-1,1-1 0,0 0 1,0 0-1,12 7 1,-10-8-26,-1-1 0,1 1 0,0-2 0,1 1 0,-1-1 0,1 0 0,0-1 0,14 2 0,87 0 0,-43-3 0,12 6 0,71 1 0,-141-9 12,-1-1 0,1 0 0,-1 0 0,1-1 0,-1 0 0,0-1 0,0 0 0,0-1 0,-1 1 0,0-1 0,0-1 0,0 0 0,0 0 0,-1-1 0,12-13 0,2-4 36,-1-1 0,-1-2 0,22-40 0,-34 53-43,0 1 0,-1-2 0,-1 1 0,0-1 0,-1 0 0,0 0 0,-1 0 1,-1 0-1,0-1 0,-2 1 0,1-1 0,-2 1 0,0 0 0,-1-1 0,0 1 1,-1 0-1,-1 0 0,-1 0 0,0 0 0,-1 1 0,0 0 0,-1 0 0,0 1 0,-11-15 1,15 24-26,-1-1 1,1 1-1,-1-1 1,1 1 0,-1 0-1,0 1 1,-1-1-1,1 1 1,0-1 0,-1 1-1,0 1 1,0-1-1,0 1 1,0 0 0,0 0-1,0 0 1,-1 1 0,1-1-1,-1 1 1,1 1-1,-1-1 1,1 1 0,-1 0-1,1 0 1,-1 1-1,1-1 1,-1 1 0,1 0-1,-1 1 1,1 0-1,0-1 1,-9 6 0,-14 11-1816,0 1-5802</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6:22.885"/>
    </inkml:context>
    <inkml:brush xml:id="br0">
      <inkml:brushProperty name="width" value="0.1" units="cm"/>
      <inkml:brushProperty name="height" value="0.1" units="cm"/>
      <inkml:brushProperty name="color" value="#F6630D"/>
    </inkml:brush>
  </inkml:definitions>
  <inkml:trace contextRef="#ctx0" brushRef="#br0">299 3 3712,'33'6'-147,"-8"-2"3088,-77 2-2386,-1-1 0,1-4-1,-55-4 1,91 1-425,8 1 31,-1 1 0,1-1 1,-1 1-1,1 0 0,-1 1 0,-8 2 1,8-2 553,21 0-406,105 17 133,-34-6-266,81 8 67,-28-4 69,-117-14-123,-27-5-44,-32-6-10,-195-34 521,137 22-266,78 17-307,4 0 24,-1 1 1,-26-2-1,105 9 64,100 20-1,-143-20-234,16 3-2282</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16:25.346"/>
    </inkml:context>
    <inkml:brush xml:id="br0">
      <inkml:brushProperty name="width" value="0.1" units="cm"/>
      <inkml:brushProperty name="height" value="0.1" units="cm"/>
      <inkml:brushProperty name="color" value="#F6630D"/>
    </inkml:brush>
  </inkml:definitions>
  <inkml:trace contextRef="#ctx0" brushRef="#br0">1555 94 6528,'-9'-4'613,"5"9"567,-2 10-413,-9 8-351,-32 36 1,35-43-248,-5 2-5,-1 0 0,0-1-1,-1-1 1,-1-1 0,0 0-1,-35 18 1,-141 55 760,163-74-708,-1-1 0,-1-2 1,0-2-1,0-1 1,-1-1-1,-68 3 0,70-11-122,0 0 1,0-3-1,-33-6 0,47 5-50,0-1-1,-1-1 1,2 0 0,-1-2 0,1 0-1,-18-12 1,-40-19 63,58 32-75,-1-2 0,1 0 0,-28-21 0,25 4-32,11 12 0,11 14 0,-1-1 0,1 0 0,-1 1 0,1-1 0,0 1 0,0-1 0,0 0 0,0 1 0,0-1 0,0 1 0,0-1 0,0 0 0,0 1 0,1-1 0,-1 1 0,1-1 0,-1 1 0,1-1 0,0 1 0,1-2 0,1-7 0,14-112 0,-17 121 0,0 0 0,0-1 0,0 1 0,1 0 0,-1 0 0,0 0 0,0 0 0,-1-1 0,1 1 0,0 0 0,0 0 0,0 0 0,-1-1 0,1 1 0,-1 0 0,1 0 0,-1 0 0,1 0 0,-1 0 0,0 0 0,1 0 0,-1 0 0,0 0 0,0 0 0,0 1 0,0-1 0,0 0 0,0 0 0,0 1 0,0-1 0,0 1 0,0-1 0,0 1 0,0-1 0,0 1 0,0 0 0,-1-1 0,1 1 0,0 0 0,0 0 0,0 0 0,0 0 0,-1 0 0,1 0 0,0 0 0,-2 1 0,-3 0 0,0 0 0,0 0 0,0 1 0,0 0 0,0 0 0,1 1 0,-9 4 0,-23 15-36,1 3 0,-46 39 1,79-61 21,1-2 5,0 1 0,0 0 0,0 0 0,0 0 0,0 0 0,1 0 0,-1 1 0,1-1 0,-1 0 0,1 1 0,0-1 0,0 1 0,0-1 0,-1 4 0,26-22-98,-11 6 88,219-185-901,-229 192 888,0 0-1,0 0 0,1 0 1,-1 1-1,1-1 0,0 1 1,7-3-1,-9 4 25,-1 1 0,1-1-1,-1 1 1,0 0 0,1-1 0,-1 1 0,1 0-1,-1 0 1,1 0 0,-1 0 0,0 1 0,1-1-1,-1 0 1,1 1 0,-1-1 0,0 0 0,1 1 0,-1 0-1,0-1 1,1 1 0,-1 0 0,0 0 0,0-1-1,0 1 1,0 0 0,0 0 0,2 3 0,4 2-80,0 1 1,0-1 0,1 0-1,0-1 1,0 1-1,0-2 1,1 1 0,0-1-1,0 0 1,0-1 0,0 0-1,0-1 1,0 0 0,1 0-1,0-1 1,-1 0-1,1-1 1,-1 0 0,1 0-1,11-3 1,5-3-7294</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2:54.947"/>
    </inkml:context>
    <inkml:brush xml:id="br0">
      <inkml:brushProperty name="width" value="0.1" units="cm"/>
      <inkml:brushProperty name="height" value="0.1" units="cm"/>
      <inkml:brushProperty name="color" value="#004F8B"/>
    </inkml:brush>
  </inkml:definitions>
  <inkml:trace contextRef="#ctx0" brushRef="#br0">0 5 5888,'43'3'4379,"23"-5"-2778,-37 0-1380,32 3-1,51 0 213,-37-1-247,280-5 198,-300 5-391,73 9 0,-74-3-107,136-1 187,-117-6 7,84 11 1,-74 0-134,86-2 0,-150-9 89,-1 0-2995</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2:56.975"/>
    </inkml:context>
    <inkml:brush xml:id="br0">
      <inkml:brushProperty name="width" value="0.1" units="cm"/>
      <inkml:brushProperty name="height" value="0.1" units="cm"/>
      <inkml:brushProperty name="color" value="#004F8B"/>
    </inkml:brush>
  </inkml:definitions>
  <inkml:trace contextRef="#ctx0" brushRef="#br0">85 620 7808,'-22'-95'4010,"5"42"-2885,3 8-450,-9-46 0,19 61-594,1-1 0,2-34 1,1 6-27,0 57-57,0 0 0,0 0 1,0 0-1,0 0 1,1 0-1,-1 0 1,1 0-1,-1 0 1,1 1-1,0-1 0,0 0 1,0 0-1,0 1 1,0-1-1,0 1 1,0-1-1,1 1 1,-1-1-1,0 1 0,1 0 1,-1-1-1,1 1 1,0 0-1,-1 0 1,1 0-1,0 0 0,-1 1 1,1-1-1,0 0 1,3 0-1,6-2-15,1 1-1,0 0 0,24-1 1,-12 2 8,261-13-91,6-1-35,297-36 114,-348 46 21,-200 5 17,174-5-34,-202 3-1,0 1 0,1 1 0,-1 0 0,0 1 1,15 2-1,-22-1 5,-1 0 0,0 0 0,0 0 1,0 1-1,-1-1 0,1 1 0,-1 0 0,5 5 1,13 10-22,-18-16 34,1 1 0,-1 0 0,0 0 0,0 0 0,0 0 0,0 0 0,-1 1 0,1-1 0,-1 1 0,0 0 0,0 0 0,0 0 0,-1 0 0,1 0 0,-1 0 0,1 6 0,0 5 0,0 1 0,-2 0 0,0 20 0,-1-21 0,1 1 0,3 25 0,-1-27-216,1-4-584,-1 0 0,0 0 1,-1 0-1,-1 0 0,1-1 0,-1 1 1,-1 0-1,0 0 0,-3 13 0,-1-6-2122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41.557"/>
    </inkml:context>
    <inkml:brush xml:id="br0">
      <inkml:brushProperty name="width" value="0.1" units="cm"/>
      <inkml:brushProperty name="height" value="0.1" units="cm"/>
      <inkml:brushProperty name="color" value="#004F8B"/>
    </inkml:brush>
  </inkml:definitions>
  <inkml:trace contextRef="#ctx0" brushRef="#br0">89 1 13056,'4'1'14,"0"0"0,0 0 0,0 0 0,0 0 0,0-1-1,0 1 1,0-1 0,0 0 0,6-1 0,-5 1 3,0 0 0,0 0-1,0 0 1,0 1-1,0 0 1,6 1 0,22 11 73,-1 1 1,0 2 0,50 34-1,-74-45-89,0 1 1,-1 0-1,1 1 0,-1-1 0,-1 1 0,0 1 0,8 10 0,-13-16 12,1 0 0,-1 1-1,1 0 1,-1-1 0,0 1-1,0 0 1,0 0-1,0-1 1,0 1 0,-1 0-1,1 0 1,-1 0 0,0 0-1,0 0 1,0 0-1,0 0 1,-1 0 0,1 0-1,-1 0 1,1 0 0,-1-1-1,0 1 1,0 0-1,-1 0 1,1-1 0,0 1-1,-4 4 1,-4 3 2,0-1 0,0 1 0,-1-1 1,0-1-1,-1 0 0,0-1 0,0 0 0,0 0 0,-1-1 0,0-1 1,-1 0-1,-13 4 0,-13 1 47,0-2 1,-69 7-1,43-13-2597,52-2-29</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2:57.945"/>
    </inkml:context>
    <inkml:brush xml:id="br0">
      <inkml:brushProperty name="width" value="0.1" units="cm"/>
      <inkml:brushProperty name="height" value="0.1" units="cm"/>
      <inkml:brushProperty name="color" value="#004F8B"/>
    </inkml:brush>
  </inkml:definitions>
  <inkml:trace contextRef="#ctx0" brushRef="#br0">57 1 9344,'2'3'37,"0"0"0,0-1 1,0 1-1,1-1 0,-1 1 0,0-1 1,1 0-1,0 1 0,2 0 1,6 6 122,20 16 148,-23-19-196,-1 0 0,1 0 1,-1 0-1,0 1 0,11 14 0,-18-20-89,0 0-1,0-1 0,0 1 0,-1-1 1,1 1-1,0 0 0,0-1 0,0 1 1,0 0-1,-1-1 0,1 1 0,0-1 1,-1 1-1,1-1 0,0 1 0,-1-1 1,1 1-1,-1-1 0,1 1 0,0-1 1,-1 1-1,0-1 0,1 0 0,-1 1 1,1-1-1,-1 0 0,1 0 0,-1 1 1,0-1-1,-20 11 115,20-11-131,-15 7 217,3 0-294,0-1 1,0-1-1,0 0 1,-1-1-1,1 0 1,-1-1-1,-24 2 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2:58.323"/>
    </inkml:context>
    <inkml:brush xml:id="br0">
      <inkml:brushProperty name="width" value="0.1" units="cm"/>
      <inkml:brushProperty name="height" value="0.1" units="cm"/>
      <inkml:brushProperty name="color" value="#004F8B"/>
    </inkml:brush>
  </inkml:definitions>
  <inkml:trace contextRef="#ctx0" brushRef="#br0">44 86 4736,'3'0'0</inkml:trace>
  <inkml:trace contextRef="#ctx0" brushRef="#br0" timeOffset="1">130 1 11648,'0'1'-1,"0"0"1,-1 0 0,1 0 0,0 0 0,-1 0-1,1 0 1,0 0 0,-1 0 0,1 0-1,-1 0 1,0-1 0,1 1 0,-1 0 0,0 0-1,1 0 1,-1-1 0,0 1 0,0 0-1,0-1 1,0 1 0,0-1 0,-1 2 0,-24 0 13,17-2 0,-17-1-408,-28-5 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2:59.964"/>
    </inkml:context>
    <inkml:brush xml:id="br0">
      <inkml:brushProperty name="width" value="0.1" units="cm"/>
      <inkml:brushProperty name="height" value="0.1" units="cm"/>
      <inkml:brushProperty name="color" value="#004F8B"/>
    </inkml:brush>
  </inkml:definitions>
  <inkml:trace contextRef="#ctx0" brushRef="#br0">136 1 8064,'-7'3'65,"-1"1"1,0-1 0,0 0-1,-12 2 1,15-4 38,-1 0 1,1 1-1,0 0 1,-1-1-1,1 1 0,0 1 1,0-1-1,0 1 0,1 0 1,-1 0-1,1 0 1,-7 7-1,9-6 23,0-1 0,0 0-1,1 1 1,0-1 0,-1 1-1,1-1 1,1 1 0,-1 0 0,0-1-1,1 7 1,0 41 460,1-35-520,-1 191 1192,-1-203-1721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00.314"/>
    </inkml:context>
    <inkml:brush xml:id="br0">
      <inkml:brushProperty name="width" value="0.1" units="cm"/>
      <inkml:brushProperty name="height" value="0.1" units="cm"/>
      <inkml:brushProperty name="color" value="#004F8B"/>
    </inkml:brush>
  </inkml:definitions>
  <inkml:trace contextRef="#ctx0" brushRef="#br0">0 38 11264,'3'7'0,"2"5"-128,-2-12 128,2-7-256,0 2 128,2-1 128,1 1 0,2 0 256,1 1 0,0-1 0,1 2 0,0 0 0,-1 0 0,3 0-256,-5 0 0,-1 1-1024,-3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00.899"/>
    </inkml:context>
    <inkml:brush xml:id="br0">
      <inkml:brushProperty name="width" value="0.1" units="cm"/>
      <inkml:brushProperty name="height" value="0.1" units="cm"/>
      <inkml:brushProperty name="color" value="#004F8B"/>
    </inkml:brush>
  </inkml:definitions>
  <inkml:trace contextRef="#ctx0" brushRef="#br0">0 29 2944,'2'4'356,"-1"0"0,1 0 0,-1 0 0,0 0 0,-1 0 0,1 1 0,-1-1-1,1 0 1,-1 0 0,-1 1 0,0 6 0,0 19 1239,1-27-1552,1 0-1,-1 0 1,0 0-1,1 0 1,0 0-1,0 0 1,0-1-1,0 1 0,0 0 1,0 0-1,1-1 1,2 4-1,-3-5-15,0 0 0,0-1 0,0 1-1,1 0 1,-1 0 0,0-1 0,0 1-1,1-1 1,-1 1 0,0-1 0,1 1-1,-1-1 1,1 0 0,-1 0 0,0 0-1,1 0 1,-1 0 0,1 0 0,-1 0 0,1 0-1,-1 0 1,0-1 0,1 1 0,-1-1-1,0 1 1,1-1 0,1-1 0,1 0 4,0 0 0,0 0 0,0-1 1,0 0-1,0 1 0,-1-2 0,1 1 1,-1 0-1,0-1 0,0 1 0,0-1 1,0 0-1,-1 0 0,1 0 0,-1 0 1,0 0-1,2-7 0,-1-1 170,0 1 1,0-1-1,-1 0 1,-1 1-1,1-23 0,-1 44-70,1 0 0,0-1-1,6 15 1,1 6 29,5 11-84,-5-25-3352</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01.395"/>
    </inkml:context>
    <inkml:brush xml:id="br0">
      <inkml:brushProperty name="width" value="0.1" units="cm"/>
      <inkml:brushProperty name="height" value="0.1" units="cm"/>
      <inkml:brushProperty name="color" value="#004F8B"/>
    </inkml:brush>
  </inkml:definitions>
  <inkml:trace contextRef="#ctx0" brushRef="#br0">9 7 7808,'-4'66'822,"0"11"276,4-68-1044,0 1 1327,1-17-235,0-5-1177,1 0 0,1 1-1,-1-1 1,2 1 0,0 0 0,0 0 0,1 1 0,0-1-1,1 1 1,0 0 0,1 0 0,15-16 0,-22 25 19,0 1 1,1-1 0,-1 1-1,1 0 1,-1 0 0,1-1-1,-1 1 1,1 0 0,-1 0-1,1-1 1,-1 1 0,1 0-1,-1 0 1,1 0 0,-1 0-1,1 0 1,-1 0 0,1 0 0,-1 0-1,1 0 1,-1 0 0,1 0-1,-1 0 1,1 0 0,-1 1-1,1-1 1,-1 0 0,1 0-1,-1 0 1,1 1 0,-1-1-1,1 0 1,-1 1 0,1-1-1,-1 0 1,0 1 0,1-1-1,-1 1 1,0-1 0,1 0-1,-1 1 1,0-1 0,0 1-1,1-1 1,-1 1 0,0-1-1,0 1 1,0-1 0,1 2 0,12 35 178,-8-24 274,17 48-2126</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01.814"/>
    </inkml:context>
    <inkml:brush xml:id="br0">
      <inkml:brushProperty name="width" value="0.1" units="cm"/>
      <inkml:brushProperty name="height" value="0.1" units="cm"/>
      <inkml:brushProperty name="color" value="#004F8B"/>
    </inkml:brush>
  </inkml:definitions>
  <inkml:trace contextRef="#ctx0" brushRef="#br0">63 1 8704,'0'0'7,"1"1"0,-1-1 1,0 1-1,1-1 1,-1 1-1,0 0 0,0-1 1,1 1-1,-1 0 0,0-1 1,0 1-1,0-1 0,0 1 1,0 0-1,0-1 0,0 1 1,0 0-1,0-1 1,0 1-1,0 0 0,0-1 1,0 1-1,-1 0 0,1-1 1,0 1-1,0-1 0,-1 1 1,1 0-1,0-1 0,-1 1 1,1-1-1,-1 1 1,-22 23 472,3-2-137,17-17-286,1 0-1,-1 0 1,1 0-1,0 0 0,0 1 1,1-1-1,0 1 1,0-1-1,0 1 0,1 0 1,-1-1-1,2 11 1,-1-13-31,0-1-1,1 0 1,-1 0 0,1 1 0,0-1 0,-1 0 0,1 0 0,0 0 0,0 0 0,0 0 0,1 0 0,-1 0 0,0 0 0,1-1 0,-1 1 0,1 0 0,0-1 0,-1 1 0,1-1 0,0 0 0,0 1 0,0-1 0,0 0 0,0 0 0,0 0 0,0 0 0,1-1 0,-1 1 0,0-1 0,0 1 0,1-1 0,-1 0 0,0 0 0,3 0 0,8 0-148,-1-1 0,18-4 0,-23 4-813</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02.309"/>
    </inkml:context>
    <inkml:brush xml:id="br0">
      <inkml:brushProperty name="width" value="0.1" units="cm"/>
      <inkml:brushProperty name="height" value="0.1" units="cm"/>
      <inkml:brushProperty name="color" value="#004F8B"/>
    </inkml:brush>
  </inkml:definitions>
  <inkml:trace contextRef="#ctx0" brushRef="#br0">1 1 9216,'7'29'239,"0"-1"1,-2 2-1,2 46 1,7 40 359,-14-115-564,0 0 0,0 1-1,0-1 1,0 0 0,1 1 0,-1-1 0,1 0 0,-1 1-1,0-1 1,1 0 0,0 0 0,-1 0 0,1 0 0,0 0-1,0 0 1,0 0 0,-1 0 0,1 0 0,0 0 0,0 0-1,0 0 1,2 0 0,-2-1-3,1 0 0,-1 0 0,1 0 0,0-1 0,-1 1 0,1 0 0,-1-1 0,1 0 0,-1 1 0,0-1-1,1 0 1,-1 0 0,0 0 0,1 0 0,-1 0 0,0 0 0,0 0 0,2-2 0,13-12 200,37-30-757,-47 41-641,1 0 0,-1 1 0,1-1 0,8-2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02.646"/>
    </inkml:context>
    <inkml:brush xml:id="br0">
      <inkml:brushProperty name="width" value="0.1" units="cm"/>
      <inkml:brushProperty name="height" value="0.1" units="cm"/>
      <inkml:brushProperty name="color" value="#004F8B"/>
    </inkml:brush>
  </inkml:definitions>
  <inkml:trace contextRef="#ctx0" brushRef="#br0">0 35 9088,'4'2'0,"2"-1"0,-1-1 0,2 0 0,1-1 0,4-1 0,0-1 128,3-2-128,0 1 128,0-1-128,0 0 128,-1 2-1280,-1-2 128,0 1-3712</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03.017"/>
    </inkml:context>
    <inkml:brush xml:id="br0">
      <inkml:brushProperty name="width" value="0.1" units="cm"/>
      <inkml:brushProperty name="height" value="0.1" units="cm"/>
      <inkml:brushProperty name="color" value="#004F8B"/>
    </inkml:brush>
  </inkml:definitions>
  <inkml:trace contextRef="#ctx0" brushRef="#br0">40 63 11520,'-2'2'0,"-1"2"0,2-1 0,2 1-128,2 5 0,3 3 0,-1 3 128,1 4 0,-3-2 0,-2 0-512,-1-3 0,0-1-2432,0-3 128,0-1 640</inkml:trace>
  <inkml:trace contextRef="#ctx0" brushRef="#br0" timeOffset="1">0 0 6912,'1'5'0,"0"4"0,0-5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5:32.645"/>
    </inkml:context>
    <inkml:brush xml:id="br0">
      <inkml:brushProperty name="width" value="0.1" units="cm"/>
      <inkml:brushProperty name="height" value="0.1" units="cm"/>
      <inkml:brushProperty name="color" value="#004F8B"/>
    </inkml:brush>
  </inkml:definitions>
  <inkml:trace contextRef="#ctx0" brushRef="#br0">1 108 2432,'1'1'440,"1"0"0,-1 0 0,1 0 1,0 0-1,0 0 0,-1 0 0,1-1 0,0 1 1,0-1-1,0 1 0,0-1 0,0 1 0,0-1 0,3 0 1,33-2 1031,-13 0-1611,339 1 1035,-154 16-281,-26-1-57,-120-14-428,411-2 209,-288 6-28,-45 1-216,231-12 289,-276 3-349,152-12 79,6-4-140,-102 11 31,-53 2-5,112-11 0,57-1 47,-71 7 12,681-24 197,-736 35-310,86 3 2,26 3 95,95 6 63,-207-10 353,-66-3-278,-76 2-251,-1 0 1,0 0-1,1-1 1,-1 1-1,0 0 0,0 0 1,1 0-1,-1 0 1,0 0-1,1 0 0,-1 0 1,0 0-1,1 0 1,-1 0-1,0 0 1,1 0-1,-1 0 0,0 1 1,1-1-1,-1 0 1,0 0-1,1 0 0,-1 0 1,0 1-1,0-1 1,1 0-1,-1 0 1,0 0-1,0 1 0,0-1 1,1 0-1,-1 1 1,-10 6-2079,-29 9-1518,30-12 2709,-25 9-2285</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03.394"/>
    </inkml:context>
    <inkml:brush xml:id="br0">
      <inkml:brushProperty name="width" value="0.1" units="cm"/>
      <inkml:brushProperty name="height" value="0.1" units="cm"/>
      <inkml:brushProperty name="color" value="#004F8B"/>
    </inkml:brush>
  </inkml:definitions>
  <inkml:trace contextRef="#ctx0" brushRef="#br0">21 0 10240,'0'5'0,"-1"0"0,1-1 0,-1 1 0,-1 0 0,1-1 0,-4 8 0,3-8 0,0 1 0,1 0 0,-1 0 0,1 0 0,0 0 0,0 6 0,1-9 4,-1 1 1,1 0 0,1-1 0,-1 1 0,0-1-1,1 1 1,-1-1 0,1 1 0,0-1-1,-1 1 1,1-1 0,0 0 0,1 1-1,-1-1 1,0 0 0,1 0 0,-1 0 0,1 0-1,0 0 1,-1 0 0,1 0 0,0 0-1,5 2 1,-3-2 55,1 0 0,0 0-1,0-1 1,0 0 0,0 0 0,0 0 0,0 0-1,0-1 1,0 0 0,0 0 0,8-1 0,-4 0-27,1 0 0,-1-1 1,1 0-1,-1 0 0,12-5 1,-18 6-29,-1-1 0,1 1 0,-1 0 0,0 0 0,1-1 0,-1 1 0,0-1 0,0 0 0,0 0 0,0 0 0,0 0 0,0 0 0,0 0 0,-1 0 0,1-1 0,-1 1 0,0 0 0,0-1 0,1 0 0,-2 1 0,1-1 0,0 1 0,0-4 0,-1 3-5,0 1 1,0 0 0,-1 0-1,1-1 1,-1 1 0,0 0 0,0 0-1,1 0 1,-1 0 0,0 0-1,-1 0 1,1 0 0,0 0-1,-1 0 1,1 0 0,-1 1-1,1-1 1,-1 1 0,0-1 0,1 1-1,-1 0 1,0-1 0,0 1-1,0 0 1,0 0 0,-3-1-1,-3-1-38,0 0-1,0 0 0,0 1 1,0 0-1,-16-2 0,-16 4-2990,22 1-2176</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03.983"/>
    </inkml:context>
    <inkml:brush xml:id="br0">
      <inkml:brushProperty name="width" value="0.1" units="cm"/>
      <inkml:brushProperty name="height" value="0.1" units="cm"/>
      <inkml:brushProperty name="color" value="#004F8B"/>
    </inkml:brush>
  </inkml:definitions>
  <inkml:trace contextRef="#ctx0" brushRef="#br0">1 16 10880,'1'18'154,"0"0"1,2 0 0,0 0-1,1 0 1,1-1 0,1 0-1,15 33 1,-23-58-81,0-1-1,0 1 1,1 0 0,0 0-1,1-1 1,0 1 0,0 0 0,1 0-1,0-1 1,3-11 0,-3 14-74,0 1 0,0-1 0,1 1 0,0 0 0,0 0 0,1 0 0,-1 0 0,1 0 0,0 1 0,0-1 0,6-5 0,-6 8 0,0 0 0,0-1 0,0 2 0,0-1 0,0 0 0,0 1 0,0-1 0,1 1 0,-1 0 0,0 0 0,1 0 0,-1 1 0,1-1 0,-1 1 0,1 0 0,-1 0 0,1 0 0,0 0 0,3 2 0,2-1-24,-1 1 1,1 0-1,0 0 1,-1 1 0,0 1-1,0-1 1,0 1 0,0 0-1,-1 1 1,1 0-1,-1 0 1,8 8 0,-10-8-121,-1 0 0,1 0 0,-1 0 0,0 0 0,0 1 0,-1-1 0,0 1 0,0 0 0,0 0 0,0 1 0,-1-1 0,0 0 0,-1 1 0,1-1 0,-1 1 0,0 11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12.293"/>
    </inkml:context>
    <inkml:brush xml:id="br0">
      <inkml:brushProperty name="width" value="0.1" units="cm"/>
      <inkml:brushProperty name="height" value="0.1" units="cm"/>
      <inkml:brushProperty name="color" value="#004F8B"/>
    </inkml:brush>
  </inkml:definitions>
  <inkml:trace contextRef="#ctx0" brushRef="#br0">1 27 2176,'0'0'256,"19"1"1621,65 0 1571,47 0-2096,-28-6 10,93-3 71,-105 8-1007,101 1 193,-54-6-379,-24-1-245,29 3-4,-58-1 77,109 10 1,134 20-69,-245-21 0,39 8-116,-70-6 26,0-3 1,54-1 0,-75-13-2322</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13.793"/>
    </inkml:context>
    <inkml:brush xml:id="br0">
      <inkml:brushProperty name="width" value="0.1" units="cm"/>
      <inkml:brushProperty name="height" value="0.1" units="cm"/>
      <inkml:brushProperty name="color" value="#004F8B"/>
    </inkml:brush>
  </inkml:definitions>
  <inkml:trace contextRef="#ctx0" brushRef="#br0">0 0 2176,'200'5'1735,"125"-4"1927,-121-5-2803,-85 3-97,-50 2 137,102 17-1,-78-7-604,210 13 325,-278-22-353,33-3 1,-18 0-32,-31-2 790,-4 2-2968</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19.568"/>
    </inkml:context>
    <inkml:brush xml:id="br0">
      <inkml:brushProperty name="width" value="0.1" units="cm"/>
      <inkml:brushProperty name="height" value="0.1" units="cm"/>
      <inkml:brushProperty name="color" value="#004F8B"/>
    </inkml:brush>
  </inkml:definitions>
  <inkml:trace contextRef="#ctx0" brushRef="#br0">1 1 6656,'4'3'0,"2"0"-128,-3-1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19.964"/>
    </inkml:context>
    <inkml:brush xml:id="br0">
      <inkml:brushProperty name="width" value="0.1" units="cm"/>
      <inkml:brushProperty name="height" value="0.1" units="cm"/>
      <inkml:brushProperty name="color" value="#004F8B"/>
    </inkml:brush>
  </inkml:definitions>
  <inkml:trace contextRef="#ctx0" brushRef="#br0">0 16 2688,'8'-3'207,"0"0"-1,0 1 1,-1 0 0,1 1-1,0 0 1,1 0 0,-1 0-1,12 2 1,28-3 1517,-48 2-1685,0 0 0,1 0 0,-1 0-1,0 0 1,0 0 0,0 0 0,0 0 0,1 0 0,-1 0 0,0 0 0,0 0 0,0 0 0,1 1 0,-1-1 0,0 0-1,0 0 1,0 0 0,0 0 0,0 0 0,1 0 0,-1 1 0,0-1 0,0 0 0,0 0 0,0 0 0,0 0-1,0 1 1,0-1 0,0 0 0,0 0 0,0 0 0,0 1 0,0-1 0,1 0 0,-1 0 0,0 0 0,0 1 0,-1-1-1,1 14 529,-7 14-330,6-26-126,-3 12-74,2-6-287,0-1-1,0 0 0,1 0 1,-1 10-1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0.356"/>
    </inkml:context>
    <inkml:brush xml:id="br0">
      <inkml:brushProperty name="width" value="0.1" units="cm"/>
      <inkml:brushProperty name="height" value="0.1" units="cm"/>
      <inkml:brushProperty name="color" value="#004F8B"/>
    </inkml:brush>
  </inkml:definitions>
  <inkml:trace contextRef="#ctx0" brushRef="#br0">100 0 8320,'-4'8'118,"-2"-1"0,1 0 1,-1 0-1,0-1 0,0 1 1,-1-1-1,0-1 0,0 1 0,0-1 1,-9 4-1,-6 2 351,28-13-2346</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1.540"/>
    </inkml:context>
    <inkml:brush xml:id="br0">
      <inkml:brushProperty name="width" value="0.1" units="cm"/>
      <inkml:brushProperty name="height" value="0.1" units="cm"/>
      <inkml:brushProperty name="color" value="#004F8B"/>
    </inkml:brush>
  </inkml:definitions>
  <inkml:trace contextRef="#ctx0" brushRef="#br0">158 14 3712,'0'1'36,"0"-1"-1,0 0 1,-1 1 0,1-1 0,0 0-1,-1 0 1,1 1 0,0-1 0,-1 0-1,1 0 1,-1 0 0,1 1 0,0-1 0,-1 0-1,1 0 1,-1 0 0,1 0 0,0 0-1,-1 0 1,1 0 0,-1 0 0,1 0-1,-1 0 1,1 0 0,0 0 0,-1 0-1,1 0 1,-1 0 0,1-1 0,-19-6 996,-7-3 63,21 10-974,1 0 0,-1 0 1,1 1-1,-1-1 0,1 1 1,-1 0-1,1 0 0,0 0 1,-1 1-1,1-1 0,0 1 1,0 0-1,0 1 0,0-1 1,-4 4-1,5-3-65,0 0-1,1 0 1,-1 0 0,1 0 0,0 0-1,0 1 1,0-1 0,1 1-1,-1-1 1,1 1 0,0 0-1,0 0 1,0-1 0,0 1 0,0 0-1,1 0 1,0 7 0,0-7-31,0-1 0,0 1 0,0 0 1,1-1-1,-1 1 0,1-1 1,0 1-1,0-1 0,0 0 0,1 1 1,-1-1-1,1 0 0,-1 0 0,1 0 1,0 0-1,1 0 0,-1 0 0,3 2 1,-1-2 1,-1-1 1,1 1 0,0-1 0,0 0-1,0 0 1,0 0 0,1-1 0,-1 0-1,0 0 1,1 0 0,-1 0-1,1-1 1,-1 1 0,6-1 0,4 0-28,1 0 0,-1-1 0,0-1 0,0 0 0,25-7 0,-35 7 0,-1 1 0,1-1 0,0 1 0,-1-1 0,1 0 0,-1-1 0,0 1 0,0-1 0,0 1 0,0-1 0,3-3 0,-5 3 0,1 1 0,-1-1 0,1 1 0,-1-1 0,0 1 0,0-1 0,0 0 0,-1 1 0,1-1 0,-1 0 0,1 0 0,-1 0 0,0 1 0,0-1 0,0 0 0,-1 0 0,0-4 0,0 3-2,-1 1 1,1-1-1,-1 1 0,0-1 1,0 1-1,0 0 1,0 0-1,-1 0 1,1 0-1,-1 0 0,0 0 1,0 1-1,0-1 1,0 1-1,0 0 1,-5-3-1,0 1-34,1 0 0,0 1 1,-1 0-1,0 0 0,0 1 0,-14-4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3.981"/>
    </inkml:context>
    <inkml:brush xml:id="br0">
      <inkml:brushProperty name="width" value="0.1" units="cm"/>
      <inkml:brushProperty name="height" value="0.1" units="cm"/>
      <inkml:brushProperty name="color" value="#004F8B"/>
    </inkml:brush>
  </inkml:definitions>
  <inkml:trace contextRef="#ctx0" brushRef="#br0">4 10 7296,'3'5'-162,"-1"-13"40,-3 2 169,-2 15 296,1 8 1,0 0 0,1 0 0,1 0 0,4 32 0,-1 14 923,-3-65-1250,0-1 0,1 0 0,-1 1 1,0-1-1,1 0 0,0 1 0,-1-1 0,1 1 0,0-1 1,0 1-1,0-1 0,1 1 0,-1 0 0,1-1 0,-1 1 0,1 0 1,0 0-1,-1 0 0,1 0 0,0 1 0,1-1 0,-1 0 0,0 1 1,0-1-1,1 1 0,-1 0 0,0 0 0,1 0 0,0 0 1,-1 0-1,1 1 0,-1-1 0,1 1 0,0-1 0,-1 1 0,1 0 1,0 0-1,-1 0 0,5 1 0,-2 0-26,-1-1 1,0 1-1,1-1 0,-1 1 1,0 1-1,1-1 0,-1 1 1,0-1-1,0 1 0,0 0 1,0 1-1,-1-1 0,1 1 1,-1 0-1,1-1 0,-1 2 1,0-1-1,0 0 0,0 0 1,-1 1-1,1 0 0,-1-1 1,0 1-1,3 6 0,-5-8 4,1-1 1,-1 1-1,0 0 0,1 0 0,-1 0 0,0 0 0,0 0 1,0-1-1,0 1 0,-1 0 0,1 0 0,0 0 0,-1 0 1,0-1-1,1 1 0,-1 0 0,0-1 0,0 1 0,0 0 1,-2 2-1,1-1 4,-1-1-1,1 1 1,-1-1 0,0 0 0,0 0 0,1 0 0,-1 0 0,-1 0-1,1-1 1,-7 3 0,7-2 1,0-1-1,0 0 1,-1 0-1,1-1 0,-1 1 1,1-1-1,-1 1 1,1-1-1,0 0 1,-1 0-1,1-1 1,-1 1-1,1-1 0,-1 1 1,1-1-1,0 0 1,-1 0-1,1-1 1,0 1-1,0-1 1,0 0-1,0 0 0,0 0 1,-3-3-1,5 4-133,0 0-1,1 0 0,-1 0 0,1 0 0,-1 0 1,1 0-1,-1 0 0,1-1 0,0 1 0,-1 0 1,1 0-1,0-1 0,0 1 0,0 0 1,0 0-1,0-1 0,0 1 0,0 0 0,1 0 1,-1 0-1,1-2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4.396"/>
    </inkml:context>
    <inkml:brush xml:id="br0">
      <inkml:brushProperty name="width" value="0.1" units="cm"/>
      <inkml:brushProperty name="height" value="0.1" units="cm"/>
      <inkml:brushProperty name="color" value="#004F8B"/>
    </inkml:brush>
  </inkml:definitions>
  <inkml:trace contextRef="#ctx0" brushRef="#br0">137 0 7680,'1'29'103,"0"-19"68,-1 0 1,0 0 0,-1 0-1,-3 20 1,3-26-132,0-1 0,-1 1 0,1 0 0,-1-1 0,0 1 0,0-1 1,-1 0-1,1 1 0,0-1 0,-1 0 0,0 0 0,0-1 0,0 1 0,0-1 0,0 1 0,-6 2 0,5-3 29,0 1 0,0-2 0,0 1 0,0 0 0,0-1 0,0 1-1,-1-1 1,1 0 0,-1-1 0,-4 1 0,7-1-113,1 0-1,-1 0 1,1 0 0,-1-1-1,1 1 1,-1 0 0,1-1 0,0 1-1,-1-1 1,1 0 0,-1 1-1,1-1 1,0 0 0,0 0 0,-1 0-1,1 0 1,0 0 0,0 0-1,0 0 1,0 0 0,0 0 0,0-1-1,1 1 1,-1 0 0,0-1-1,1 1 1,-1 0 0,1-1 0,-1 1-1,1-1 1,-1 1 0,1-3-1,-3-9-5629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48.201"/>
    </inkml:context>
    <inkml:brush xml:id="br0">
      <inkml:brushProperty name="width" value="0.1" units="cm"/>
      <inkml:brushProperty name="height" value="0.1" units="cm"/>
      <inkml:brushProperty name="color" value="#004F8B"/>
    </inkml:brush>
  </inkml:definitions>
  <inkml:trace contextRef="#ctx0" brushRef="#br0">0 29 4224,'12'3'361,"-10"-2"-187,0 0 0,0 0-1,1-1 1,-1 1-1,0-1 1,0 1-1,0-1 1,1 0 0,-1 0-1,0 0 1,0 0-1,1 0 1,-1-1 0,3 0-1,11-4 76,1 1-1,-1 1 1,1 1-1,21-1 1,4-1-63,140-2 790,-5 1-1781,-157 2-5040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4.737"/>
    </inkml:context>
    <inkml:brush xml:id="br0">
      <inkml:brushProperty name="width" value="0.1" units="cm"/>
      <inkml:brushProperty name="height" value="0.1" units="cm"/>
      <inkml:brushProperty name="color" value="#004F8B"/>
    </inkml:brush>
  </inkml:definitions>
  <inkml:trace contextRef="#ctx0" brushRef="#br0">1 1 12288,'1'3'0,"-1"3"0,3-4 0,2-2 0,-2-1 0,1 0-128,-1 0 128,-1 0-256,1 2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5.164"/>
    </inkml:context>
    <inkml:brush xml:id="br0">
      <inkml:brushProperty name="width" value="0.1" units="cm"/>
      <inkml:brushProperty name="height" value="0.1" units="cm"/>
      <inkml:brushProperty name="color" value="#004F8B"/>
    </inkml:brush>
  </inkml:definitions>
  <inkml:trace contextRef="#ctx0" brushRef="#br0">0 89 6272,'35'-10'1792,"-23"6"-1547,1-1 1,15-9-1,-25 12-183,0 0-1,1 0 1,-1 0-1,0 0 1,0-1-1,0 0 1,0 1-1,-1-1 1,1 0-1,-1 0 1,0 0-1,4-7 1,-5 9-45,-1 1 0,0-1 0,0 1 1,0 0-1,1-1 0,-1 1 0,0-1 1,0 1-1,0-1 0,0 1 0,0-1 1,0 1-1,0 0 0,0-1 0,0 1 1,0-1-1,0 1 0,0-1 0,0 1 0,0-1 1,0 1-1,0-1 0,-1 1 0,1 0 1,0-1-1,0 1 0,-1-1 0,1 1 1,0 0-1,0-1 0,-1 0 0,-15 0 319,11 2-246,1 1 0,-1-1 1,1 1-1,-1 0 1,-5 3-1,5-1 19,0 0 0,0 1 0,1-1 0,0 1 0,0 0 0,0 1 0,0-1 0,1 0 0,0 1 0,0 0 0,1 0 0,-1 0 0,1 0 0,-1 9 0,2-11-99,0 0-1,0 0 1,1-1 0,-1 1-1,1 0 1,0 0 0,0 0-1,1 0 1,-1 0 0,1 0 0,0 0-1,0 0 1,0 0 0,1-1-1,-1 1 1,1 0 0,0-1-1,0 0 1,0 1 0,0-1 0,1 0-1,-1 0 1,1 0 0,4 4-1,-3-5-84,-1-1-1,0 1 0,1-1 0,-1 0 1,1 0-1,-1 0 0,1 0 0,-1 0 1,1-1-1,0 0 0,-1 1 0,1-2 1,3 1-1,-1 0-698,13 0-6714</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5.578"/>
    </inkml:context>
    <inkml:brush xml:id="br0">
      <inkml:brushProperty name="width" value="0.1" units="cm"/>
      <inkml:brushProperty name="height" value="0.1" units="cm"/>
      <inkml:brushProperty name="color" value="#004F8B"/>
    </inkml:brush>
  </inkml:definitions>
  <inkml:trace contextRef="#ctx0" brushRef="#br0">40 0 10112,'0'3'10,"0"0"0,0 0 1,-1 0-1,1-1 0,-1 1 1,0 0-1,0 0 0,0-1 1,0 1-1,0-1 0,0 1 1,-1-1-1,1 1 0,-4 3 1,-8 16 324,11-16-179,0 0 0,0 1-1,0-1 1,1 0 0,0 1-1,0 10 1,1-15-130,0-1 1,0 1 0,1-1-1,-1 1 1,0-1 0,1 0-1,-1 1 1,1-1-1,-1 0 1,1 1 0,0-1-1,-1 0 1,1 0 0,0 1-1,0-1 1,0 0-1,0 0 1,0 0 0,0 0-1,0 0 1,0 0 0,1-1-1,-1 1 1,0 0-1,0-1 1,1 1 0,-1-1-1,0 1 1,1-1 0,-1 1-1,1-1 1,-1 0-1,0 0 1,1 0 0,2 0-1,8 1-88,-1-1 0,1-1 0,0 0-1,-1 0 1,22-6 0,-23 3-767,0 1-1,1-2 1,14-8 0,-8 4-5059</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6.043"/>
    </inkml:context>
    <inkml:brush xml:id="br0">
      <inkml:brushProperty name="width" value="0.1" units="cm"/>
      <inkml:brushProperty name="height" value="0.1" units="cm"/>
      <inkml:brushProperty name="color" value="#004F8B"/>
    </inkml:brush>
  </inkml:definitions>
  <inkml:trace contextRef="#ctx0" brushRef="#br0">1 0 11520,'3'2'8,"0"0"-1,1 0 1,-1 1 0,0-1 0,0 1 0,0-1 0,-1 1 0,1 0-1,-1 0 1,1 0 0,-1 0 0,0 0 0,0 1 0,-1-1 0,1 1-1,-1-1 1,1 1 0,0 5 0,2 11 178,0 1 0,-2-1 1,0 40-1,-2-40-58,0 0 1,2 0-1,0 0 0,8 29 1,-9-46-110,0 0 0,0 0 1,0 0-1,0 0 1,1 0-1,0 0 1,-1-1-1,1 1 1,0 0-1,0-1 1,3 4-1,-3-5-17,-1-1-1,0 1 1,1 0 0,-1-1-1,0 1 1,1 0 0,-1-1-1,0 0 1,1 1 0,-1-1 0,1 0-1,-1 0 1,1 1 0,-1-1-1,1 0 1,-1-1 0,1 1-1,-1 0 1,1 0 0,-1-1-1,0 1 1,1-1 0,-1 1 0,1-1-1,1-1 1,21-11-414,-1-2 1,36-29-1,-43 32-1596</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6.703"/>
    </inkml:context>
    <inkml:brush xml:id="br0">
      <inkml:brushProperty name="width" value="0.1" units="cm"/>
      <inkml:brushProperty name="height" value="0.1" units="cm"/>
      <inkml:brushProperty name="color" value="#004F8B"/>
    </inkml:brush>
  </inkml:definitions>
  <inkml:trace contextRef="#ctx0" brushRef="#br0">1 36 9472,'12'0'40,"0"0"0,1 0 1,-1-1-1,0-1 0,0 0 1,19-6-1,5 0 40,26-6-58,-198 28 1386,253-27-3840,-218 18 2794,66 1-1919</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8.613"/>
    </inkml:context>
    <inkml:brush xml:id="br0">
      <inkml:brushProperty name="width" value="0.1" units="cm"/>
      <inkml:brushProperty name="height" value="0.1" units="cm"/>
      <inkml:brushProperty name="color" value="#004F8B"/>
    </inkml:brush>
  </inkml:definitions>
  <inkml:trace contextRef="#ctx0" brushRef="#br0">1 222 7680,'5'-9'129,"1"-1"0,-1 0 0,-1 0 0,0 0 0,-1 0 0,1-1 0,-2 0 0,0 1 0,1-13 0,11-44 479,-12 62-495,0 0 0,1 0 0,-1 0-1,1 0 1,0 1 0,5-8 0,-6 13-81,0 0 0,0 0 1,-1 0-1,1 0 0,0 0 1,-1 1-1,1-1 1,0 1-1,1 2 0,-1-3 7,10 11 29,13 13 184,36 27 1,-52-45-271,0-1-1,0 0 0,1-1 1,0 0-1,0-1 1,0 0-1,1 0 0,15 3 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8.962"/>
    </inkml:context>
    <inkml:brush xml:id="br0">
      <inkml:brushProperty name="width" value="0.1" units="cm"/>
      <inkml:brushProperty name="height" value="0.1" units="cm"/>
      <inkml:brushProperty name="color" value="#004F8B"/>
    </inkml:brush>
  </inkml:definitions>
  <inkml:trace contextRef="#ctx0" brushRef="#br0">0 0 6528,'1'1'27,"1"0"-1,-1 0 1,0 0 0,0 0 0,0 0-1,0 0 1,0 0 0,-1 0 0,1 1-1,0-1 1,0 0 0,-1 1 0,1-1-1,-1 0 1,1 3 0,6 28 802,-2-8-316,7 8 266,1-1 0,2 0-1,29 44 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9.570"/>
    </inkml:context>
    <inkml:brush xml:id="br0">
      <inkml:brushProperty name="width" value="0.1" units="cm"/>
      <inkml:brushProperty name="height" value="0.1" units="cm"/>
      <inkml:brushProperty name="color" value="#004F8B"/>
    </inkml:brush>
  </inkml:definitions>
  <inkml:trace contextRef="#ctx0" brushRef="#br0">167 1 6912,'-1'9'410,"1"-10"-397,0 1-1,0 0 1,0-1-1,0 1 0,0 0 1,0 0-1,0-1 0,0 1 1,-1 0-1,1 0 0,0-1 1,0 1-1,0 0 0,0 0 1,-1 0-1,1-1 1,0 1-1,0 0 0,-1 0 1,1 0-1,0 0 0,0 0 1,-1-1-1,1 1 0,0 0 1,0 0-1,-1 0 0,1 0 1,0 0-1,-1 0 1,1 0-1,0 0 0,0 0 1,-1 0-1,1 0 0,0 0 1,0 0-1,-1 0 0,1 0 1,-1 1-1,-8-2 129,0 1 0,0 0 1,0 1-1,0 0 0,1 0 0,-1 1 0,0 0 0,0 1 0,1 0 1,0 0-1,-9 5 0,14-6-100,0 0 0,0 0 0,0 0 0,0 1 0,0-1 0,1 1 0,-1-1 0,1 1 0,0 0-1,0 0 1,0 0 0,0 0 0,0 0 0,1 1 0,-1-1 0,1 1 0,0-1 0,0 1 0,0-1 0,1 1 0,-1-1 0,1 1 0,0 0 0,0-1 0,0 1 0,0 0 0,1-1 0,-1 1 0,3 5 0,1 3 113,0 0 0,1 0 1,0 0-1,1-1 1,1 0-1,0 0 0,13 16 1,18 30-2478</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29.971"/>
    </inkml:context>
    <inkml:brush xml:id="br0">
      <inkml:brushProperty name="width" value="0.1" units="cm"/>
      <inkml:brushProperty name="height" value="0.1" units="cm"/>
      <inkml:brushProperty name="color" value="#004F8B"/>
    </inkml:brush>
  </inkml:definitions>
  <inkml:trace contextRef="#ctx0" brushRef="#br0">1 27 9344,'3'1'0,"3"1"0,2-5 0,1-2 0,5 0 0,3 0 0,1 1 0,4 1-128,-2 2 128,0-1-1280,-3 1 0,2 0-2944</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0.328"/>
    </inkml:context>
    <inkml:brush xml:id="br0">
      <inkml:brushProperty name="width" value="0.1" units="cm"/>
      <inkml:brushProperty name="height" value="0.1" units="cm"/>
      <inkml:brushProperty name="color" value="#004F8B"/>
    </inkml:brush>
  </inkml:definitions>
  <inkml:trace contextRef="#ctx0" brushRef="#br0">9 28 9856,'-1'4'0,"-7"47"0,8-47 0,0 0 0,0-1 0,1 1 0,-1 0 0,1-1 0,0 1 0,0 0 0,0-1 0,0 1 0,0-1 0,4 7 0,-4-10-4,0 1 1,-1 0 0,1 0-1,0-1 1,-1 1 0,1-1-1,0 1 1,0 0 0,0-1 0,0 0-1,-1 1 1,1-1 0,0 1-1,0-1 1,0 0 0,0 0-1,0 0 1,0 1 0,0-1-1,0 0 1,0 0 0,0 0-1,0 0 1,0-1 0,0 1 0,0 0-1,0 0 1,0-1 0,0 1-1,0 0 1,-1-1 0,1 1-1,0-1 1,0 1 0,0-1-1,1-1 1,2 0-19,-1-1 0,1 1 0,-1-1 0,1 0 0,-1 0-1,5-8 1,-3 2-21,0 0-1,0 0 1,-1-1-1,-1 0 1,0 0 0,4-19-1,-2 7 391,5 42 293,-5-5-987,1-2-1,0 1 1,1-1-1,0 0 1,1 0 0,17 20-1,-12-21-4665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48.543"/>
    </inkml:context>
    <inkml:brush xml:id="br0">
      <inkml:brushProperty name="width" value="0.1" units="cm"/>
      <inkml:brushProperty name="height" value="0.1" units="cm"/>
      <inkml:brushProperty name="color" value="#004F8B"/>
    </inkml:brush>
  </inkml:definitions>
  <inkml:trace contextRef="#ctx0" brushRef="#br0">0 20 11008,'16'-3'0,"13"-4"-128,5 2 128,8 4 0,1-2 0,2 3 0,-5 0 0,0 0-640,-4 0 128,-1 0-6272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0.683"/>
    </inkml:context>
    <inkml:brush xml:id="br0">
      <inkml:brushProperty name="width" value="0.1" units="cm"/>
      <inkml:brushProperty name="height" value="0.1" units="cm"/>
      <inkml:brushProperty name="color" value="#004F8B"/>
    </inkml:brush>
  </inkml:definitions>
  <inkml:trace contextRef="#ctx0" brushRef="#br0">0 0 9472,'6'10'-2,"-1"0"1,0 0-1,-1 1 1,0 0-1,-1-1 1,0 1-1,-1 1 1,0-1-1,-1 0 0,0 0 1,0 1-1,-1-1 1,-3 18-1,-1-94-851,4 56 853,2 0 0,-1 0 0,1 0 0,6-15 0,-8 23 7,0 1-1,0 0 1,0 0-1,0-1 1,0 1 0,1 0-1,-1 0 1,0 0-1,0-1 1,0 1 0,0 0-1,1 0 1,-1 0-1,0 0 1,0-1 0,0 1-1,1 0 1,-1 0-1,0 0 1,0 0 0,0 0-1,1 0 1,-1 0-1,0 0 1,0 0 0,1-1-1,-1 1 1,0 0-1,0 0 1,1 0 0,-1 0-1,0 0 1,0 1-1,1-1 1,-1 0 0,0 0-1,12 6 209,5 13 94,-10-8-545,-1 0 0,0 1 0,-1-1 0,0 1 0,-1 0 0,4 22 0,-8-33 117</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1.034"/>
    </inkml:context>
    <inkml:brush xml:id="br0">
      <inkml:brushProperty name="width" value="0.1" units="cm"/>
      <inkml:brushProperty name="height" value="0.1" units="cm"/>
      <inkml:brushProperty name="color" value="#004F8B"/>
    </inkml:brush>
  </inkml:definitions>
  <inkml:trace contextRef="#ctx0" brushRef="#br0">40 1 9088,'-4'8'0,"-1"6"0,-1 3 0,-1 1 128,-1 1 128,1 0-128,4-2 128,4-3 0,2-1 0,3-2-128,5-3 128,6-3-256,4-2 0,3-3-256,1-3 128,2-2-1152,-1-3 0,-1 0-3840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1.384"/>
    </inkml:context>
    <inkml:brush xml:id="br0">
      <inkml:brushProperty name="width" value="0.1" units="cm"/>
      <inkml:brushProperty name="height" value="0.1" units="cm"/>
      <inkml:brushProperty name="color" value="#004F8B"/>
    </inkml:brush>
  </inkml:definitions>
  <inkml:trace contextRef="#ctx0" brushRef="#br0">10 0 11264,'1'16'52,"0"0"1,-1 0 0,-1 1-1,-4 19 1,3-22 10,0 1 0,1-1-1,0 1 1,2-1 0,1 19 0,-1-30-45,-1-1 1,0 1-1,1-1 1,0 0 0,0 1-1,-1-1 1,1 0-1,1 0 1,-1 0 0,0 0-1,0 0 1,1 0-1,-1 0 1,1 0-1,0 0 1,3 2 0,-3-3 17,0 0 0,0 0 0,0 0 0,0 0 0,0-1 0,0 1 0,0-1 0,0 0 0,0 1 0,0-1 0,0 0 0,0 0 0,0 0 0,0-1 0,1 1 0,1-1 0,4-2 60,1 0 0,-1 0 0,0-1 0,0 0 0,0 0 0,-1-1 0,1 0 0,8-9 0,5-3-1405,0 0 1,25-14-1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1.725"/>
    </inkml:context>
    <inkml:brush xml:id="br0">
      <inkml:brushProperty name="width" value="0.1" units="cm"/>
      <inkml:brushProperty name="height" value="0.1" units="cm"/>
      <inkml:brushProperty name="color" value="#004F8B"/>
    </inkml:brush>
  </inkml:definitions>
  <inkml:trace contextRef="#ctx0" brushRef="#br0">1 6 12160,'5'1'0,"4"0"0,-1-2 0,-4 0 0,1-1 0,5 2 0,7 0-128,0 1 128,3 1-128,0-1 0,0-1-128,-1 0 128,-1-1-256,1 0 0,0-1-512,1 1 128,0-2-5376</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2.093"/>
    </inkml:context>
    <inkml:brush xml:id="br0">
      <inkml:brushProperty name="width" value="0.1" units="cm"/>
      <inkml:brushProperty name="height" value="0.1" units="cm"/>
      <inkml:brushProperty name="color" value="#004F8B"/>
    </inkml:brush>
  </inkml:definitions>
  <inkml:trace contextRef="#ctx0" brushRef="#br0">6 97 12288,'-2'3'0,"-1"3"0,3-2 0,1 1 0,1 4 0,3 2 0,-1 3 0,1 2 0,-3-3 0,1 1-128,0-4 0,-2-1-384,1-3 128</inkml:trace>
  <inkml:trace contextRef="#ctx0" brushRef="#br0" timeOffset="1">35 0 3968,'1'7'0,"-1"-1"-2560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2.444"/>
    </inkml:context>
    <inkml:brush xml:id="br0">
      <inkml:brushProperty name="width" value="0.1" units="cm"/>
      <inkml:brushProperty name="height" value="0.1" units="cm"/>
      <inkml:brushProperty name="color" value="#004F8B"/>
    </inkml:brush>
  </inkml:definitions>
  <inkml:trace contextRef="#ctx0" brushRef="#br0">0 50 9088,'3'4'-7,"1"1"0,0-1-1,-1 1 1,1-1 0,1 0 0,-1-1 0,1 1 0,-1-1 0,1 0 0,0 0 0,0 0-1,0-1 1,1 1 0,-1-1 0,1 0 0,-1-1 0,1 0 0,-1 0 0,1 0 0,6 0-1,-5-1-3,-1 0-1,0 0 1,0 0-1,0-1 1,12-3-1,-17 4 11,0 0 1,0-1-1,-1 1 0,1 0 0,0 0 1,0-1-1,0 1 0,-1-1 1,1 1-1,0-1 0,0 1 0,-1-1 1,1 1-1,0-1 0,-1 1 1,1-1-1,-1 0 0,1 1 0,-1-1 1,1 0-1,-1 0 0,1 1 1,-1-1-1,0 0 0,1 0 0,-1 0 1,0 0-1,0 1 0,1-1 1,-1 0-1,0 0 0,0 0 0,0 0 1,0 0-1,0 0 0,-1 1 1,1-1-1,0 0 0,0 0 0,0 0 1,-1 0-1,1 1 0,0-1 0,-1 0 1,1 0-1,-1 0 0,1 1 1,-1-1-1,1 0 0,-1 1 0,-1-2 1,-3-4-42,-2 0 1,1 0 0,0 0-1,-1 1 1,0 0-1,-1 1 1,1-1-1,-1 1 1,1 1 0,-1-1-1,-1 1 1,1 1-1,0-1 1,0 2 0,-1-1-1,-11 0 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2.856"/>
    </inkml:context>
    <inkml:brush xml:id="br0">
      <inkml:brushProperty name="width" value="0.1" units="cm"/>
      <inkml:brushProperty name="height" value="0.1" units="cm"/>
      <inkml:brushProperty name="color" value="#004F8B"/>
    </inkml:brush>
  </inkml:definitions>
  <inkml:trace contextRef="#ctx0" brushRef="#br0">5 1 12544,'2'45'-741,"0"-33"396,-2 0 0,1 0 0,-1 0-1,-1 0 1,0 0 0,-3 12-1,1-19 67,3-11 234,2-13 71,1 10-25,1 0 1,0 0 0,1 0-1,0 1 1,0-1 0,1 1-1,0 1 1,0-1-1,1 1 1,0 0 0,0 0-1,15-10 1,-21 17 19,0-1 1,0 1-1,0-1 1,0 1-1,0-1 1,0 1-1,0 0 0,0 0 1,0-1-1,0 1 1,0 0-1,1 0 1,-1 0-1,0 0 0,0 0 1,0 0-1,0 0 1,0 1-1,0-1 1,0 0-1,0 1 0,0-1 1,0 0-1,2 2 1,-1-1 27,1 1 0,-1 0 0,0 0 0,0 0 0,0 1 1,0-1-1,0 0 0,-1 1 0,3 2 0,2 7 126,-1-1 1,0 1-1,4 17 0,-6-17-225,-2-7-70,0 0 0,0-1 0,1 1 0,-1-1 0,1 0 0,0 1 0,0-1-1,4 4 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3.834"/>
    </inkml:context>
    <inkml:brush xml:id="br0">
      <inkml:brushProperty name="width" value="0.1" units="cm"/>
      <inkml:brushProperty name="height" value="0.1" units="cm"/>
      <inkml:brushProperty name="color" value="#004F8B"/>
    </inkml:brush>
  </inkml:definitions>
  <inkml:trace contextRef="#ctx0" brushRef="#br0">144 18 7424,'-32'-7'448,"-21"-2"1124,50 8-1491,-1 1 0,1 0-1,-1 0 1,1 0 0,-1 1 0,1-1 0,-1 1 0,1 0 0,0 0 0,-1 0 0,1 0 0,-4 3 0,6-3-38,0 0 1,0 0 0,0 0 0,0 0-1,0 0 1,0 1 0,1-1 0,-1 0-1,1 0 1,-1 1 0,1-1 0,-1 0-1,1 1 1,0-1 0,-1 0 0,1 1-1,0-1 1,0 2 0,0 31 487,1-24-272,-1 12 66,2 0 1,0-1-1,7 27 0,-8-47-323,-1 0-1,0 0 1,1 0-1,-1 0 1,1 0-1,-1 0 1,1 0-1,0-1 1,-1 1-1,1 0 0,0 0 1,0 0-1,0-1 1,1 2-1,6 6-1281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4.227"/>
    </inkml:context>
    <inkml:brush xml:id="br0">
      <inkml:brushProperty name="width" value="0.1" units="cm"/>
      <inkml:brushProperty name="height" value="0.1" units="cm"/>
      <inkml:brushProperty name="color" value="#004F8B"/>
    </inkml:brush>
  </inkml:definitions>
  <inkml:trace contextRef="#ctx0" brushRef="#br0">2 1 8576,'-1'6'44,"0"1"-124,5-9 385,2-1 343,-5 2-531,0 1-1,1 0 1,-1-1-1,1 1 1,-1 0-1,1 0 1,-1 0-1,1 0 1,-1 0-1,1 1 0,-1-1 1,1 0-1,-1 1 1,0-1-1,3 1 1,25 11 367,-21-8-293,52 24 931,93 59 0,-93-50-806,-42-26-2663</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6.862"/>
    </inkml:context>
    <inkml:brush xml:id="br0">
      <inkml:brushProperty name="width" value="0.1" units="cm"/>
      <inkml:brushProperty name="height" value="0.1" units="cm"/>
      <inkml:brushProperty name="color" value="#004F8B"/>
    </inkml:brush>
  </inkml:definitions>
  <inkml:trace contextRef="#ctx0" brushRef="#br0">0 57 4736,'1'-1'101,"1"-1"0,-1 1 0,0-1-1,0 1 1,0-1 0,-1 0 0,1 1 0,0-1 0,-1 0 0,1 0 0,-1 0 0,1 1 0,-1-1-1,0 0 1,0 0 0,0 0 0,0-2 0,5-20 1155,-2 53-147,8 68-808,-6-58-174,1 44 0,-7-78-127,-2-16 0,-1-20 0,6 8 32,6-29 0,-6 45-25,-1 0 0,1 0 0,1 0 0,-1 1 0,1-1 0,0 1 0,1-1 1,5-7-1,-8 13-6,-1 0 1,1 1 0,0-1-1,-1 0 1,1 0 0,0 1-1,0-1 1,0 1 0,0-1-1,-1 1 1,1-1 0,0 1-1,0-1 1,0 1 0,0 0-1,0-1 1,0 1 0,0 0-1,0 0 1,0 0 0,0 0-1,0 0 1,2 0 0,-1 0 5,0 1 0,0 0 1,-1-1-1,1 1 0,0 0 1,0 0-1,-1 0 0,1 0 1,-1 1-1,1-1 0,2 3 1,0 1 10,0 0 0,0 1 1,0-1-1,-1 1 0,1 0 0,2 8 1,-2-2-83,-1-1 0,0 1 0,-1 0 0,0 0 0,-1 1 0,0 12 0,-1-24 17,0-1 1,0 0-1,0 0 1,0 0 0,0 0-1,0 1 1,0-1-1,0 0 1,0 0 0,0 0-1,0 0 1,0 1-1,0-1 1,0 0-1,0 0 1,0 0 0,0 0-1,0 0 1,0 1-1,0-1 1,0 0-1,1 0 1,-1 0 0,0 0-1,0 0 1,0 1-1,0-1 1,0 0-1,0 0 1,1 0 0,-1 0-1,0 0 1,0 0-1,0 0 1,0 0 0,0 0-1,1 0 1,-1 0-1,0 1 1,0-1-1,0 0 1,0 0 0,1 0-1,-1 0 1,0 0-1,0 0 1,0 0-1,0 0 1,1-1 0,-1 1-1,0 0 1,0 0-1,0 0 1,0 0 0,1 0-1,-1 0 1,0 0-124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48.889"/>
    </inkml:context>
    <inkml:brush xml:id="br0">
      <inkml:brushProperty name="width" value="0.1" units="cm"/>
      <inkml:brushProperty name="height" value="0.1" units="cm"/>
      <inkml:brushProperty name="color" value="#004F8B"/>
    </inkml:brush>
  </inkml:definitions>
  <inkml:trace contextRef="#ctx0" brushRef="#br0">5 1 4608,'-4'0'0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7.437"/>
    </inkml:context>
    <inkml:brush xml:id="br0">
      <inkml:brushProperty name="width" value="0.1" units="cm"/>
      <inkml:brushProperty name="height" value="0.1" units="cm"/>
      <inkml:brushProperty name="color" value="#004F8B"/>
    </inkml:brush>
  </inkml:definitions>
  <inkml:trace contextRef="#ctx0" brushRef="#br0">29 0 7296,'-8'14'640,"4"-4"-237,0 1-1,1-1 1,-4 19 0,6-24-365,0-1 0,0 1 1,1-1-1,0 1 0,0-1 0,0 1 0,1-1 0,0 1 1,-1-1-1,2 1 0,2 7 0,-4-12-32,0 1 0,0 0 0,1-1 0,-1 1 0,0-1 0,1 1 0,-1-1 0,1 1 0,-1 0 1,0-1-1,1 0 0,0 1 0,-1-1 0,1 1 0,-1-1 0,1 0 0,-1 1 0,1-1 0,0 0 0,-1 1 0,1-1 0,-1 0 0,1 0 0,0 0 0,-1 0 0,1 0 0,0 0 0,1 0 1,-1 0-2,1-1 0,0 1 1,0-1-1,-1 1 0,1-1 1,0 0-1,-1 0 0,1 0 1,-1 0-1,3-2 0,1-1-5,-1-1 0,0 1 1,0-1-1,0 1 0,5-11 0,-5 5 15,-1-1 0,0 1 0,0-1 1,-1 0-1,0 1 0,-1-22 0,1 41 43,0 0-1,1 0 0,0 0 1,0 0-1,1-1 1,7 14-1,-10-19-179,1 0 1,0 0-1,0 0 0,0 0 0,1-1 1,-1 1-1,0 0 0,1-1 0,0 0 1,-1 0-1,1 0 0,0 0 1,0 0-1,1 0 0,-1-1 0,0 0 1,0 1-1,1-1 0,-1 0 0,6 0 1,-1-2-1522</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8.385"/>
    </inkml:context>
    <inkml:brush xml:id="br0">
      <inkml:brushProperty name="width" value="0.1" units="cm"/>
      <inkml:brushProperty name="height" value="0.1" units="cm"/>
      <inkml:brushProperty name="color" value="#004F8B"/>
    </inkml:brush>
  </inkml:definitions>
  <inkml:trace contextRef="#ctx0" brushRef="#br0">8 19 7552,'0'0'16,"0"1"0,0 0 0,0-1 1,0 1-1,0-1 0,0 1 0,0 0 1,0-1-1,-1 1 0,1-1 0,0 1 0,0-1 1,-1 1-1,1 0 0,0-1 0,-1 0 1,1 1-1,-1-1 0,1 1 0,0-1 0,-1 1 1,1-1-1,-2 1 0,1-18 469,14 49 433,22 112-44,-19-200-468,-10 33-278,1 1 0,16-34 0,-23 56-127,0-1 1,0 1 0,1-1-1,-1 1 1,0-1-1,0 1 1,1 0 0,-1-1-1,0 1 1,1-1 0,-1 1-1,0-1 1,1 1 0,-1 0-1,0-1 1,1 1 0,-1 0-1,1 0 1,-1-1-1,1 1 1,-1 0 0,1 0-1,-1-1 1,1 1 0,-1 0-1,1 0 1,-1 0 0,1 0-1,-1 0 1,1 0-1,0 0 7,0 1 0,0-1 0,0 1 0,0-1 0,0 1-1,0 0 1,0-1 0,-1 1 0,1 0 0,0 0 0,-1-1-1,1 1 1,0 0 0,0 1 0,15 35 217,-15-35-213,8 20 66,1 0 0,14 23 1,-24-48-94,0 0 1,1 0-1,-1 0 1,1 1-1,0-1 1,0 0-1,2-4 1,-1 2-20,6-20-48,8-22-175,-14 43 242,-1 1 0,1-1 0,0 1-1,0 0 1,0-1 0,1 1 0,-1 0 0,1 1 0,5-6 0,-7 8 15,0-1 0,-1 1 0,1 0 0,0 0 0,-1 0 0,1 0 0,0 0 0,-1 0 0,1 0 0,-1 0 0,1 0 0,0 0 0,-1 0 0,1 1 0,0-1 0,-1 0 0,1 0 0,-1 1 0,1-1 0,0 0 0,-1 1 0,1-1 0,-1 0 0,1 1 0,-1-1 0,1 1 0,-1-1 0,0 1 0,1-1 0,-1 1 0,1-1 0,-1 1 0,0 0 0,1 0 0,16 28 0,-11-18 0,-4-7-49,1-1 0,0 1 1,0-1-1,0 0 0,1 0 1,-1-1-1,1 1 1,-1 0-1,1-1 0,0 0 1,0 0-1,0 0 0,0-1 1,0 1-1,0-1 0,1 0 1,-1 0-1,0 0 1,1-1-1,-1 1 0,0-1 1,1 0-1,-1-1 0,7 0 1,-8 0 13,0 1 0,0-1 0,0 0 1,0 0-1,0 0 0,0-1 1,0 1-1,-1-1 0,1 1 0,0-1 1,-1 0-1,1 0 0,-1 0 0,0 0 1,0-1-1,0 1 0,0-1 0,0 1 1,0-1-1,-1 1 0,1-1 0,-1 0 1,0 0-1,1 0 0,-1 0 0,-1 0 1,1 0-1,0 0 0,-1 0 0,0-1 1,0 1-1,1 0 0,-2 0 0,1-4 1,0 5 47,0 1 0,-1 0 1,1-1-1,0 1 0,0 0 1,0 0-1,-1-1 0,1 1 0,-1 0 1,1 0-1,-1-1 0,1 1 1,-1 0-1,0 0 0,0 0 1,1 0-1,-1 0 0,0 0 0,0 0 1,0 0-1,0 0 0,0 1 1,0-1-1,0 0 0,0 1 1,-1-1-1,1 1 0,0-1 0,-2 0 1,2 1 6,0 0 0,0 0 0,-1 1 0,1-1 1,0 0-1,0 0 0,-1 1 0,1-1 0,0 1 0,0-1 1,0 1-1,0 0 0,0-1 0,0 1 0,0 0 0,0 0 0,0-1 1,0 1-1,0 0 0,0 0 0,1 0 0,-1 0 0,0 0 1,1 0-1,-1 0 0,1 1 0,-1-1 0,1 0 0,-1 0 1,1 2-1,-2 3 18,1-1 0,0 0 1,0 0-1,1 0 0,0 1 0,0-1 1,0 0-1,0 1 0,1-1 1,0 0-1,0 0 0,0 0 1,1 0-1,0 0 0,0 0 0,0 0 1,0 0-1,1-1 0,0 1 1,0-1-1,5 7 0,-3-6-10,0 0-1,0 1 0,1-2 1,-1 1-1,1 0 0,0-1 1,1-1-1,-1 1 0,1-1 1,-1 0-1,1 0 0,0 0 1,0-1-1,0-1 0,8 2 1,-4-2 62,0 0 1,-1-1 0,1 0-1,21-4 1,-28 4-87,1-1 0,-1-1 0,0 1 0,0-1-1,1 1 1,-1-1 0,0 0 0,-1 0 0,1-1 0,0 1 0,-1-1 0,1 0 0,-1 0 0,5-6 0,19-20-1860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8.998"/>
    </inkml:context>
    <inkml:brush xml:id="br0">
      <inkml:brushProperty name="width" value="0.1" units="cm"/>
      <inkml:brushProperty name="height" value="0.1" units="cm"/>
      <inkml:brushProperty name="color" value="#004F8B"/>
    </inkml:brush>
  </inkml:definitions>
  <inkml:trace contextRef="#ctx0" brushRef="#br0">6 83 10240,'-1'3'-11,"0"-1"0,0 0 0,0 1-1,1-1 1,-1 1 0,1 0 0,-1-1 0,1 1 0,0-1 0,0 1 0,0-1 0,1 1 0,-1 0 0,0-1 0,1 1 0,0-1 0,0 1 0,-1-1 0,2 0 0,-1 1 0,0-1 0,0 0 0,1 0 0,-1 0-1,1 1 1,2 1 0,-2-2-15,0-1 0,1 1 0,-1 0 0,1-1 0,0 1 0,-1-1 0,1 0 0,0 0 0,0 0 1,0-1-1,0 1 0,0 0 0,0-1 0,0 0 0,0 0 0,0 0 0,0 0 0,0 0 0,0-1 0,0 1 0,-1-1 0,6-1 0,-2-1 0,0 1 0,0-1 1,-1 0-1,1 0 0,-1-1 1,1 0-1,-1 0 0,0 0 1,-1 0-1,1-1 0,-1 0 1,1 0-1,4-9 0,-7 12 30,-1 0-1,0 0 0,0-1 1,0 1-1,0-1 0,0 1 1,0 0-1,-1-1 1,1 1-1,-1-1 0,0 0 1,0 1-1,0-1 0,0 1 1,0-1-1,0 1 1,-1-1-1,1 1 0,-1-1 1,0 1-1,1-1 0,-1 1 1,0 0-1,-1-1 1,1 1-1,0 0 0,-1 0 1,1 0-1,-1 0 0,0 0 1,1 0-1,-1 0 1,0 1-1,0-1 0,0 1 1,-4-3-1,2 2 18,0 0-1,0 0 1,0 1 0,0-1-1,0 1 1,0 0 0,0 0-1,-7 0 1,11 1-54,-1 0 0,0-1 1,0 1-1,0 0 0,1 0 0,-1 0 1,0 0-1,0 0 0,0 0 0,0 0 1,0 0-1,1 1 0,-1-1 0,0 0 1,0 0-1,0 1 0,1-1 0,-1 0 1,0 1-1,0-1 0,1 1 0,-1-1 0,0 1 1,1-1-1,-1 1 0,1 0 0,-1-1 1,1 1-1,-1 0 0,1-1 0,-1 1 1,1 0-1,0 0 0,-1-1 0,1 1 1,0 0-1,-1 0 0,1 0 0,0-1 1,0 1-1,0 0 0,0 0 0,0 0 0,0 0 1,0 0-1,0-1 0,1 2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9.378"/>
    </inkml:context>
    <inkml:brush xml:id="br0">
      <inkml:brushProperty name="width" value="0.1" units="cm"/>
      <inkml:brushProperty name="height" value="0.1" units="cm"/>
      <inkml:brushProperty name="color" value="#004F8B"/>
    </inkml:brush>
  </inkml:definitions>
  <inkml:trace contextRef="#ctx0" brushRef="#br0">129 0 12672,'-4'0'0,"0"1"0,0-1 0,0 0 0,1 1 0,-1 0 0,0 0 0,0 0 0,1 0 0,-1 0 0,1 1 0,-1 0 0,1-1 0,0 1 0,0 1 0,-1-1 0,1 0 0,1 1 0,-1 0 0,-4 5 0,0-1 55,1 1 1,1 0 0,0 0 0,0 0 0,0 1 0,1 0-1,1 0 1,-1 0 0,2 0 0,-1 0 0,1 1-1,0-1 1,1 1 0,0 13 0,1-8 33,0-1 1,1 1-1,1 0 1,1 0-1,0-1 1,1 1-1,0-1 1,11 23-1,-14-36-253,-1 1 0,1-1 0,-1 0 0,1 1 0,0-1 0,0 0 0,0 1 0,-1-1 0,1 0 0,1 0 0,-1 0 0,0 0 0,0 0 0,0 0 0,3 1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39.772"/>
    </inkml:context>
    <inkml:brush xml:id="br0">
      <inkml:brushProperty name="width" value="0.1" units="cm"/>
      <inkml:brushProperty name="height" value="0.1" units="cm"/>
      <inkml:brushProperty name="color" value="#004F8B"/>
    </inkml:brush>
  </inkml:definitions>
  <inkml:trace contextRef="#ctx0" brushRef="#br0">1 7 12672,'7'-2'0,"5"-1"0,4 2 0,2 1 0,5 3 0,4 1-256,-2 1 0,2 2-768,-3-3 0,0 1-5888</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40.525"/>
    </inkml:context>
    <inkml:brush xml:id="br0">
      <inkml:brushProperty name="width" value="0.1" units="cm"/>
      <inkml:brushProperty name="height" value="0.1" units="cm"/>
      <inkml:brushProperty name="color" value="#004F8B"/>
    </inkml:brush>
  </inkml:definitions>
  <inkml:trace contextRef="#ctx0" brushRef="#br0">99 22 8832,'-5'1'62,"0"0"1,0 0 0,0 1-1,0-1 1,0 1-1,0 0 1,0 0-1,1 1 1,-1 0 0,1-1-1,0 1 1,0 1-1,0-1 1,0 1 0,0-1-1,1 1 1,-1 0-1,-4 8 1,7-10-28,-1 1 0,1-1 0,0 1 0,0 0-1,0 0 1,0 0 0,0-1 0,1 1 0,-1 0 0,1 0 0,0 0 0,0 0 0,0 0 0,0 0-1,0 0 1,1 0 0,-1 0 0,1 0 0,0-1 0,0 1 0,0 0 0,0 0 0,0-1-1,1 1 1,-1-1 0,1 1 0,0-1 0,0 1 0,0-1 0,0 0 0,0 0 0,0 0 0,0 0-1,3 1 1,-1 0-32,-1-1-1,1 1 1,0-1-1,-1 0 1,1 0 0,0 0-1,0-1 1,0 0-1,1 1 1,-1-1-1,0-1 1,0 1-1,1-1 1,-1 1-1,0-1 1,0 0-1,1-1 1,-1 1-1,0-1 1,1 0-1,-1 0 1,0 0 0,0-1-1,0 1 1,0-1-1,0 0 1,-1 0-1,1 0 1,0-1-1,-1 1 1,0-1-1,1 0 1,-1 0-1,0 0 1,-1 0-1,1-1 1,0 1 0,-1-1-1,0 0 1,0 1-1,0-1 1,0 0-1,-1 0 1,1 0-1,-1 0 1,0-1-1,-1 1 1,1 0-1,-1 0 1,1-1-1,-1 1 1,0 0-1,-1-1 1,1 1 0,-1 0-1,0 0 1,0-1-1,-3-6 1,2 7-3,-1-1 0,1 1 0,-1 0 0,0 0 1,0 0-1,-1 0 0,1 0 0,-1 1 0,-6-5 1,8 6-2,0 1 0,0-1 0,0 1 0,0 0 0,0 0 0,0 0 0,0 0 0,0 0 0,0 0 0,0 1 0,0-1 0,-1 1 0,1-1 0,0 1 0,0 0 0,-1 0 0,1 0 0,0 0 0,0 1 0,-1-1 0,1 0 0,0 1 0,-4 1 0,6-2-61,-1 1-1,1-1 1,-1 1-1,1-1 0,-1 1 1,1-1-1,-1 1 1,1-1-1,0 1 1,-1 0-1,1-1 0,0 1 1,0 0-1,-1-1 1,1 1-1,0 0 1,0-1-1,0 1 0,0 0 1,0-1-1,0 1 1,0 0-1,0-1 0,0 1 1,0 0-1,0 0 1,0-1-1,1 1 1,-1-1-1,0 1 0,0 0 1,1-1-1,-1 1 1,0 0-1,1-1 1,-1 1-1,1-1 0,-1 1 1,1-1-1,-1 1 1,1-1-1,-1 1 1,1-1-1,1 1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41.179"/>
    </inkml:context>
    <inkml:brush xml:id="br0">
      <inkml:brushProperty name="width" value="0.1" units="cm"/>
      <inkml:brushProperty name="height" value="0.1" units="cm"/>
      <inkml:brushProperty name="color" value="#004F8B"/>
    </inkml:brush>
  </inkml:definitions>
  <inkml:trace contextRef="#ctx0" brushRef="#br0">1 1 10112,'7'14'-12,"-5"-13"152,3 11-40,0 0 0,0 1 0,-1-1 1,-1 1-1,0 0 0,-1 0 1,0 0-1,-1 0 0,-1 22 0,-2-27 41,-1-10 47,2-12-5,2 10-177,0 0 0,0 1 0,1 0 0,0-1 0,-1 1 0,1 0-1,0 0 1,1 0 0,-1 0 0,0 0 0,1 0 0,0 1 0,-1-1-1,1 1 1,0 0 0,0 0 0,1 0 0,-1 0 0,0 0 0,1 1-1,-1-1 1,1 1 0,-1 0 0,1 0 0,-1 1 0,1-1 0,5 0 0,-6 1-15,0 0 1,0 0 0,0 0 0,0 1 0,0-1 0,0 1 0,-1-1 0,1 1-1,0 0 1,0 0 0,-1 0 0,1 1 0,0-1 0,-1 1 0,0-1 0,1 1 0,-1 0-1,0 0 1,0 0 0,0 0 0,0 0 0,0 0 0,0 1 0,0-1 0,-1 1-1,0-1 1,1 1 0,-1-1 0,0 1 0,0 0 0,0 0 0,-1 0 0,1-1 0,-1 1-1,1 3 1,-1-3-1,1-1-1,-1 0 0,0 1 1,0-1-1,0 0 0,0 0 1,0 1-1,-1-1 0,1 0 1,-1 0-1,1 1 0,-1-1 1,0 0-1,0 0 0,0 0 1,0 0-1,0 0 0,0 0 1,-1 0-1,1 0 0,-3 2 1,1-3 7,1 1 1,-1-1 0,0 0 0,1 0-1,-1 0 1,0 0 0,0 0-1,0 0 1,0-1 0,0 0-1,0 1 1,1-1 0,-1 0 0,0 0-1,0-1 1,-5 0 0,1 0 55,0-1 1,0 0 0,0-1-1,0 1 1,0-1 0,1 0-1,-1-1 1,1 0 0,0 0-1,0 0 1,0-1 0,0 1-1,1-1 1,0-1 0,-7-8-1,12 13-103,-1 0-1,0 0 0,1 0 0,-1 0 0,1 0 1,-1 0-1,1-1 0,-1 1 0,1 0 1,0 0-1,0-1 0,0 1 0,0 0 0,0 0 1,0-1-1,0 1 0,0 0 0,0 0 1,0-1-1,1 1 0,-1 0 0,1 0 0,-1 0 1,1-1-1,-1 1 0,1 0 0,-1 0 1,1 0-1,0 0 0,0 0 0,0 0 0,1-1 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41.559"/>
    </inkml:context>
    <inkml:brush xml:id="br0">
      <inkml:brushProperty name="width" value="0.1" units="cm"/>
      <inkml:brushProperty name="height" value="0.1" units="cm"/>
      <inkml:brushProperty name="color" value="#004F8B"/>
    </inkml:brush>
  </inkml:definitions>
  <inkml:trace contextRef="#ctx0" brushRef="#br0">120 0 12672,'2'18'11,"-1"-11"15,-1 0-1,1 1 1,-1-1-1,0 0 1,-1 1 0,-2 8-1,3-14-17,-1 0 1,0 1-1,0-1 1,0 0-1,-1 0 1,1 1-1,-1-1 0,1 0 1,-1-1-1,0 1 1,1 0-1,-1 0 0,0-1 1,0 1-1,0-1 1,0 0-1,-1 1 1,1-1-1,0 0 0,-1 0 1,1 0-1,-4 0 1,4 0 16,-1-1-1,0 1 1,0-1 0,1 0 0,-1 0 0,0 0 0,1 0 0,-1-1 0,0 1 0,1-1 0,-1 1 0,0-1-1,1 0 1,-1 0 0,1 0 0,-1 0 0,1-1 0,0 1 0,-1-1 0,1 1 0,0-1 0,0 0-1,0 0 1,0 0 0,0 0 0,-1-2 0,2 2-321,-1 0 0,1-1 0,0 1 0,0 0 0,0 0 0,1 0 0,-1-1 0,0 1 0,1 0 0,0-1 0,-1-4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41.891"/>
    </inkml:context>
    <inkml:brush xml:id="br0">
      <inkml:brushProperty name="width" value="0.1" units="cm"/>
      <inkml:brushProperty name="height" value="0.1" units="cm"/>
      <inkml:brushProperty name="color" value="#004F8B"/>
    </inkml:brush>
  </inkml:definitions>
  <inkml:trace contextRef="#ctx0" brushRef="#br0">0 1 11776,'1'3'7,"2"9"63,-3-12-69,0 0 0,0 0 0,0 1 0,1-1 0,-1 0 0,0 0 0,0 0 0,0 0 0,0 1 0,0-1 0,0 0 0,0 0 0,0 0 0,0 0 0,0 1 0,0-1 0,1 0-1,-1 0 1,0 0 0,0 0 0,0 0 0,0 0 0,0 0 0,1 1 0,-1-1 0,0 0 0,0 0 0,0 0 0,0 0 0,1 0 0,-1 0 0,0 0 0,0 0 0,0 0 0,0 0 0,1 0-1,-1 0 1,0 0 0,0 0 0,0 0 0,1 0 0,-1 0 0,0 0 0,0 0 0,0 0 0,0-1 0,0 1 0,1 0 0,-1 0 0,0 0 0,0 0 0,0 0 0,33 21 20,-23-20-1962</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42.420"/>
    </inkml:context>
    <inkml:brush xml:id="br0">
      <inkml:brushProperty name="width" value="0.1" units="cm"/>
      <inkml:brushProperty name="height" value="0.1" units="cm"/>
      <inkml:brushProperty name="color" value="#004F8B"/>
    </inkml:brush>
  </inkml:definitions>
  <inkml:trace contextRef="#ctx0" brushRef="#br0">47 51 10240,'20'-1'-9,"-17"1"0,0 0 0,1 0-1,-1 0 1,1 0 0,-1 0 0,0-1 0,1 0 0,-1 1-1,0-1 1,0 0 0,0-1 0,4-1 0,-6 3 13,-1-1 0,1 0-1,-1 1 1,1-1 0,-1 0 0,1 0 0,-1 1 0,1-1 0,-1 0 0,0 0 0,1 0 0,-1 0 0,0 1 0,0-1 0,0 0-1,0 0 1,0 0 0,0 0 0,0 0 0,0 1 0,0-1 0,0 0 0,0 0 0,0 0 0,-1 0 0,1 0 0,0 1 0,-1-1-1,1 0 1,0 0 0,-1 0 0,1 1 0,-1-1 0,1 0 0,-1 1 0,0-1 0,1 1 0,-1-1 0,0 0 0,1 1 0,-2-1-1,0 0 20,1 0 0,-1 0-1,1 0 1,-1 0 0,1 0-1,-1 1 1,0-1-1,1 1 1,-1-1 0,0 1-1,0 0 1,1-1 0,-1 1-1,0 0 1,0 0 0,1 0-1,-1 0 1,0 1-1,0-1 1,-2 1 0,0 1 26,0 1-1,0 0 1,0-1 0,0 1 0,0 1 0,0-1 0,1 0 0,0 1 0,0 0 0,0 0 0,0 0 0,0 0-1,1 0 1,-3 8 0,1-4 20,1 0-1,0 0 0,1 1 0,0-1 1,1 1-1,-1-1 0,1 14 1,1-20-53,0 1 0,0-1 1,1 1-1,-1-1 0,1 0 1,-1 1-1,1-1 0,0 0 1,0 1-1,0-1 0,0 0 1,0 0-1,0 0 1,1 0-1,-1 0 0,1 0 1,0 0-1,-1 0 0,1-1 1,0 1-1,3 1 0,2 2-506,0-2 0,1 1 0,-1-1 0,1 0 0,9 2-1,-2-1-5631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49.253"/>
    </inkml:context>
    <inkml:brush xml:id="br0">
      <inkml:brushProperty name="width" value="0.1" units="cm"/>
      <inkml:brushProperty name="height" value="0.1" units="cm"/>
      <inkml:brushProperty name="color" value="#004F8B"/>
    </inkml:brush>
  </inkml:definitions>
  <inkml:trace contextRef="#ctx0" brushRef="#br0">0 1 6784,'8'8'30,"-7"-6"-11,1 0 0,0 0-1,-1-1 1,1 1-1,0 0 1,0-1 0,0 1-1,0-1 1,0 1-1,0-1 1,0 0 0,1 0-1,-1 0 1,0 0-1,1-1 1,-1 1 0,0 0-1,3-1 1,-1 1-19,0 0 1,0 0-1,-1 0 1,1 0 0,0 1-1,-1-1 1,1 1-1,-1 0 1,6 4-1,7 3-69,6 2 21,0 1 0,-1 2 0,-1 0 0,0 0 1,-1 2-1,33 35 0,-45-43 5,0 1 0,0 1 1,-1-1-1,-1 1 0,1 0 0,-2 1 0,7 15 1,-9-18-142,0 0 0,-1 0 1,0 0-1,0 0 1,-1 0-1,0 0 1,0 0-1,-1 0 1,0 0-1,0 0 0,-4 13 1,2-13 187,0 1 0,-1-1 0,0 0 0,0-1 0,-1 1 0,0-1 1,-8 11-1,-5 1 188,-26 21 1,43-39-184,-17 15-2996</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42.791"/>
    </inkml:context>
    <inkml:brush xml:id="br0">
      <inkml:brushProperty name="width" value="0.1" units="cm"/>
      <inkml:brushProperty name="height" value="0.1" units="cm"/>
      <inkml:brushProperty name="color" value="#004F8B"/>
    </inkml:brush>
  </inkml:definitions>
  <inkml:trace contextRef="#ctx0" brushRef="#br0">74 0 11648,'-39'13'490,"36"-9"-470,-1-1 0,1 1-1,0 0 1,1-1 0,-1 1 0,1 0-1,-1 1 1,1-1 0,0 0 0,1 1-1,-1-1 1,-1 9 0,2-11-20,1 1 0,0-1 0,0 0 0,0 0 0,0 1 0,0-1 0,1 0 0,-1 0 0,1 1 0,-1-1 0,1 0 0,0 0-1,-1 0 1,1 0 0,1 0 0,-1 0 0,0 0 0,0 0 0,1 0 0,-1 0 0,1-1 0,-1 1 0,1-1 0,0 1 0,-1-1 0,1 0 0,0 1 0,3 0 0,3 2-294,0-1 0,0 0 0,1-1 0,-1 0 0,1 0 0,0-1 0,0 0 0,0 0 0,-1-1-1,1 0 1,0-1 0,0 0 0,10-2 0,-4 0-5039</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43.214"/>
    </inkml:context>
    <inkml:brush xml:id="br0">
      <inkml:brushProperty name="width" value="0.1" units="cm"/>
      <inkml:brushProperty name="height" value="0.1" units="cm"/>
      <inkml:brushProperty name="color" value="#004F8B"/>
    </inkml:brush>
  </inkml:definitions>
  <inkml:trace contextRef="#ctx0" brushRef="#br0">0 1 10880,'6'45'297,"0"-8"-82,-4-17-198,-2 0 1,0-1 0,-1 1 0,-1 0 0,-5 21-1,7-40-15,-1 0 0,1 0 0,0 0 0,0-1 0,0 1 0,0 0 0,0 0 0,0 0 0,0 0 0,0-1 0,0 1-1,1 0 1,-1 0 0,0 0 0,0-1 0,1 1 0,-1 0 0,0 0 0,1-1 0,-1 1 0,1 0 0,-1-1 0,1 1 0,0 0 0,-1-1-1,1 1 1,-1-1 0,1 1 0,0-1 0,0 1 0,-1-1 0,1 0 0,0 1 0,0-1 0,-1 0 0,1 1 0,0-1 0,0 0 0,0 0-1,-1 0 1,1 0 0,0 0 0,0 0 0,0 0 0,0 0 0,1 0 0,2 0 5,1-1 1,-1 1-1,1-1 0,-1 0 1,1 0-1,-1 0 0,5-3 1,0-1-101,0-1 0,0 1 0,-1-2 0,1 0 0,9-11 0,2 0-1355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23:43.585"/>
    </inkml:context>
    <inkml:brush xml:id="br0">
      <inkml:brushProperty name="width" value="0.1" units="cm"/>
      <inkml:brushProperty name="height" value="0.1" units="cm"/>
      <inkml:brushProperty name="color" value="#004F8B"/>
    </inkml:brush>
  </inkml:definitions>
  <inkml:trace contextRef="#ctx0" brushRef="#br0">0 0 10240,'5'1'0,"3"1"0,-2-1 128,-2-1-128,5 1 128,2 1-128,3 1 0,2 0 0,1-2 128,2 1 0,2-2 0,2-2-128,0 1 128,0 0-128,-4 0 0,-4-1-640,0 2 128</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05.491"/>
    </inkml:context>
    <inkml:brush xml:id="br0">
      <inkml:brushProperty name="width" value="0.1" units="cm"/>
      <inkml:brushProperty name="height" value="0.1" units="cm"/>
      <inkml:brushProperty name="color" value="#004F8B"/>
    </inkml:brush>
  </inkml:definitions>
  <inkml:trace contextRef="#ctx0" brushRef="#br0">0 1 12288,'0'0'128,"4"3"0,4 3-96,0 0 0,0 1 0,-1 0 0,0 1 1,-1 0-1,0 0 0,0 0 0,0 1 0,-1-1 1,-1 1-1,1 1 0,3 12 0,3 15-20,-1 0 0,5 40 0,1 9 67,-12-71 44,-1 0-1,-1 1 1,1 20 0,-3-35-120,0-1 1,0 0-1,0 0 1,0 0 0,1 1-1,-1-1 1,0 0 0,0 0-1,0 0 1,1 0-1,-1 0 1,0 1 0,0-1-1,0 0 1,1 0 0,-1 0-1,0 0 1,0 0-1,1 0 1,-1 0 0,0 0-1,0 0 1,1 0-1,-1 0 1,0 0 0,0 0-1,1 0 1,-1 0 0,0 0-1,0 0 1,0 0-1,1 0 1,-1 0 0,0 0-1,0-1 1,1 1 0,-1 0-1,11-5 9,1-4 2,0-2 0,-1 1 0,-1-2 0,0 1 0,0-1-1,11-20 1,1 1-4,-5 6-10,2 0 0,1 1 0,1 2 0,0 0 0,44-33 0,-61 52-212,0 1 1,0 0 0,1 0 0,-1 0 0,9-2-1,18-8-2232</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06.139"/>
    </inkml:context>
    <inkml:brush xml:id="br0">
      <inkml:brushProperty name="width" value="0.1" units="cm"/>
      <inkml:brushProperty name="height" value="0.1" units="cm"/>
      <inkml:brushProperty name="color" value="#004F8B"/>
    </inkml:brush>
  </inkml:definitions>
  <inkml:trace contextRef="#ctx0" brushRef="#br0">0 589 7040,'10'-21'534,"2"-1"0,0 1-1,24-30 1,3-5 296,2-8-595,61-72-1,-66 95-129,-15 18 53,-1-1 0,-1 0 1,0-2-1,16-32 0,-34 44-209,-2 7-1839</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08.173"/>
    </inkml:context>
    <inkml:brush xml:id="br0">
      <inkml:brushProperty name="width" value="0.1" units="cm"/>
      <inkml:brushProperty name="height" value="0.1" units="cm"/>
      <inkml:brushProperty name="color" value="#004F8B"/>
    </inkml:brush>
  </inkml:definitions>
  <inkml:trace contextRef="#ctx0" brushRef="#br0">661 263 2944,'5'-5'159,"-1"-1"1,-1 1-1,1-1 0,-1 0 1,0-1-1,0 1 1,3-12-1,3-6 507,-3 9-284,0 0-1,-2-1 0,0 1 0,0-1 1,-2 0-1,0 0 0,0-25 1,-2 39-368,0 1 1,1 0-1,-1 0 1,0 0-1,1-1 1,-1 1-1,1 0 1,-1 0-1,1 0 1,-1 0-1,1 0 1,0 0-1,0 0 1,-1 0 0,1 0-1,0 0 1,0 1-1,0-1 1,0 0-1,0 0 1,0 1-1,0-1 1,0 1-1,0-1 1,1 1-1,-1-1 1,0 1-1,0 0 1,0-1-1,2 1 1,37-3 196,-40 3-211,12 0 25,-1 1-1,0 1 1,0 0 0,0 1-1,0 0 1,0 0 0,16 9-1,0 1 59,41 28 0,-57-33-83,1 1 0,-1 0 0,18 21 0,-25-26 0,0 1 0,0 0 0,-1 0 0,0 0 0,1 0 0,-2 0 0,1 1 0,-1 0 0,1-1 0,-1 1 0,1 9 0,-3-12 0,0-1 0,0 1 0,0-1 0,0 1 0,-1-1 0,1 1 0,-1-1 0,1 0 0,-1 1 0,0-1 0,0 0 0,0 1 0,-1-1 0,1 0 0,-3 3 0,1-1 0,-1 1 0,0-2 0,-1 1 0,1 0 0,0-1 0,-9 5 0,-1-1 0,1-1 0,-1 0 0,0-1 0,-21 5 0,11-5 13,-1-1 0,1 0 1,-1-2-1,1-1 0,-1-2 1,0 0-1,-28-5 0,51 6 1,0-1 0,-1 1 0,1-1 0,0 1-1,0-1 1,0 0 0,0 0 0,0 0 0,0 0-1,0 0 1,0 0 0,0 0 0,0-1 0,0 1-1,1-1 1,-3-1 0,4 1-2,-1 1 0,1-1 0,-1 1 0,1-1 0,-1 1 0,1-1 0,0 1 0,0-1 0,0 0 1,0 1-1,0-1 0,0 1 0,0-1 0,0 1 0,1-1 0,-1 1 0,0-1 0,1 1 0,0-1 0,-1 1 0,1-1 0,1-1 0,1-3-3,1 1 1,-1-1-1,1 1 0,1 0 0,-1 0 0,1 0 0,-1 1 0,1 0 0,11-7 0,-14 9-7,0 1 0,0-1 0,0 1 0,1 0 0,-1 0 0,0 0 0,1 0 0,-1 1 0,1-1 0,-1 0 0,1 1 0,-1 0 0,1 0 0,-1 0 0,1 0 0,-1 0 0,1 0 0,-1 0 0,1 1 0,-1 0 1,1-1-1,-1 1 0,0 0 0,1 0 0,-1 0 0,0 0 0,0 1 0,4 1 0,-5-1-2,-1-1 0,1 0 0,0 0 0,-1 1 0,1-1 0,-1 0 0,0 1 0,1-1 0,-1 0 0,0 1 0,0-1 0,0 1 0,0-1 0,0 0 0,0 1 0,0-1 0,0 0 0,0 1 0,-1-1 0,0 2 0,-11 35 0,8-27 0,0-1 1,-1 1-1,0-1 1,0 1 0,-1-1 0,-1-1 0,0 1 0,0-1 0,-1-1-1,0 1 1,0-1 0,-1-1 0,0 1 0,-1-1 0,1-1 0,-1 0-1,0 0 1,-1-1 0,0-1 0,1 1 0,-1-2 0,-1 1-1,1-2 1,0 1 0,-22 0 0,26-3 8,1-1 0,0 0 0,0 0 0,0-1 0,0 0 0,0 0-1,1 0 1,-1-1 0,1 0 0,-1 0 0,1 0 0,0-1 0,0 1 0,0-1 0,0 0 0,-5-7 0,5 5 8,-1 0 1,1-1 0,1 1 0,-1-1 0,1 0 0,0 0 0,1-1 0,0 1 0,0-1-1,0 0 1,1 0 0,-1-8 0,2 11 11,1 1 1,0-1-1,1 1 0,-1 0 1,1-1-1,0 1 0,1-5 1,4 29-30,-6-11 14,-1 1 0,0-1 0,0-1 0,-1 1 0,0 0 0,-1 0 0,0-1 0,0 1 0,-1-1 0,0 0 0,-1 0 0,0 0 0,0-1 0,0 0 0,-1 0 0,0 0 0,0-1 0,-1 1 0,0-2 0,0 1 0,0-1 0,-1 0 0,0 0 1,0-1-1,0 0 0,0 0 0,-1-1 0,0-1 0,1 1 0,-1-1 0,0 0 0,0-1 0,0 0 0,0-1 0,0 0 0,0 0 0,-12-2 0,15 0 63,0 0-1,0 0 1,1 0-1,-1 0 1,0-1 0,1 0-1,0 0 1,0-1-1,0 1 1,0-1 0,0 0-1,1-1 1,0 1-1,0-1 1,0 0 0,-6-9-1,1-1 65,0-1-1,0-1 1,2 1 0,-8-26-1,8 17 48,-5-39 0,10 45-84,-2 0-1,0 0 0,-13-35 1,16 53-120,0-1 0,0 0 0,0 0 0,0 0 0,1 0 0,-1 0 0,1 0 0,-1 0 0,1 0 0,0 0 0,0-3 0,0 4-88,1 1 0,-1-1 0,1 0 0,0 1 0,0-1 0,-1 0 0,1 1 0,0-1 0,0 1 0,0-1 0,-1 1 0,1 0 0,0-1 0,0 1 0,0 0 0,0 0 0,0-1 0,0 1 0,0 0 0,0 0 0,0 0 0,0 0 0,1 0 0,20-1-7320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08.628"/>
    </inkml:context>
    <inkml:brush xml:id="br0">
      <inkml:brushProperty name="width" value="0.1" units="cm"/>
      <inkml:brushProperty name="height" value="0.1" units="cm"/>
      <inkml:brushProperty name="color" value="#004F8B"/>
    </inkml:brush>
  </inkml:definitions>
  <inkml:trace contextRef="#ctx0" brushRef="#br0">115 33 6656,'-9'11'-126,"9"-10"127,-1 0-1,1 0 1,0 0 0,-1 0 0,1 0 0,-1-1 0,0 1-1,1 0 1,-1-1 0,0 1 0,1 0 0,-1-1 0,0 1 0,0 0-1,0-1 1,1 0 0,-1 1 0,0-1 0,0 1 0,0-1-1,0 0 1,-1 1 0,-3-1 70,0 1-1,0-1 1,0 0 0,0 0-1,0-1 1,0 1 0,0-1-1,0 0 1,0-1 0,0 1-1,1-1 1,-1 0 0,0 0-1,1 0 1,-8-5 0,12 6-61,0 1-1,-1-1 1,1 1 0,0-1 0,-1 1-1,1-1 1,0 1 0,0-1 0,-1 1-1,1-1 1,0 0 0,0 1 0,0-1 0,0 1-1,0-1 1,0 0 0,0 1 0,0-1-1,0 1 1,0-1 0,0 0 0,0 1-1,0-1 1,0 1 0,1-1 0,-1 0 0,0 1-1,0-1 1,1 1 0,-1-1 0,0 1-1,1-1 1,-1 1 0,1 0 0,-1-1 0,0 1-1,1-1 1,-1 1 0,1 0 0,-1-1-1,2 0 1,23-11 198,-19 10-280,-1 1 0,1 1 0,0-1 0,0 1-1,0 0 1,0 1 0,0-1 0,-1 1 0,1 0-1,0 0 1,-1 1 0,7 2 0,8 4-4728</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09.796"/>
    </inkml:context>
    <inkml:brush xml:id="br0">
      <inkml:brushProperty name="width" value="0.1" units="cm"/>
      <inkml:brushProperty name="height" value="0.1" units="cm"/>
      <inkml:brushProperty name="color" value="#004F8B"/>
    </inkml:brush>
  </inkml:definitions>
  <inkml:trace contextRef="#ctx0" brushRef="#br0">434 1 3200,'2'7'0,"-2"-6"0,1 0 0,-1-1 0,0 1 0,0 0 0,0-1 0,0 1 0,1-1 0,-1 1 0,0 0 0,0-1 0,1 1 0,-1-1 0,1 1 0,-1-1 0,0 1 0,1-1 0,-1 1 0,1-1 0,-1 1 0,1-1 0,-1 0 0,1 1 0,0-1 0,-1 0 0,1 1 0,-1-1 0,1 0 0,0 0 0,-1 0 0,1 0 0,0 1 0,-1-1 0,1 0 0,0 0 0,-1 0 0,2-1 0,-1 2 11,1 0-1,-1-1 1,1 1 0,-1 0-1,1 0 1,-1 0 0,0 0-1,0 0 1,1 0 0,-1 0 0,0 0-1,0 0 1,0 0 0,0 1-1,1 1 1,13 23 95,-11-15-42,-1 0 0,0 1 0,-1-1 0,0 0 0,-1 1 0,0-1 0,-1 1 0,0 0 0,-1-1 0,0 1 0,-3 12 0,3-20-4,-1 0 0,1-1 0,0 1 0,-1 0 0,0-1 0,0 0 0,0 1 0,0-1 0,0 0 0,-1 0 0,1 0 0,-1 0 0,0-1 0,0 1 0,-4 2 0,2-2 20,0 0 0,0-1 0,-1 0 0,1 0-1,0 0 1,-1 0 0,1-1 0,-1 0 0,-10 0-1,7 0 3,-1-2-1,1 1 0,-1-1 1,0 0-1,1-1 1,0 0-1,-1-1 0,1 0 1,0 0-1,0-1 0,1 0 1,-10-6-1,12 5 2,-1 0 0,1-1 0,0 0 0,1 0 0,-10-13 0,13 17-58,1 0 0,0 0 0,0 0 0,0 0 0,0 0 0,0-1 0,1 1 0,-1 0 0,0 0 0,1-1 0,0-2 0,0 4-11,0 0-1,0 0 0,0 0 0,0-1 1,1 1-1,-1 0 0,1 0 1,-1 0-1,1 0 0,-1 0 1,1 0-1,-1 0 0,1 0 0,0 1 1,-1-1-1,1 0 0,0 0 1,0 0-1,0 1 0,0-1 1,0 0-1,0 1 0,0-1 0,1 0 1,2-1 47,-1 0 1,1 1-1,0-1 1,0 1-1,0 0 1,0 0-1,0 0 0,0 1 1,5-1-1,-8 1-48,1 0-1,-1 1 0,0-1 0,1 0 0,-1 1 0,0-1 0,0 1 0,1-1 1,-1 1-1,0-1 0,0 1 0,0 0 0,0 0 0,0 0 0,0 0 0,0 0 1,0 0-1,0 0 0,0 0 0,0 0 0,0 0 0,-1 0 0,1 0 0,-1 0 1,1 1-1,-1-1 0,1 0 0,-1 1 0,0-1 0,1 0 0,-1 3 0,2 3 18,-1-1 0,0 1 0,0 0 0,-1 0 0,0 0 0,0-1-1,-1 1 1,0 0 0,0 0 0,0 0 0,-1-1 0,0 1 0,0-1 0,-1 1-1,1-1 1,-1 0 0,-1 0 0,1 0 0,-1-1 0,0 1 0,-1-1-1,1 0 1,-1 0 0,0 0 0,0-1 0,-1 0 0,1 0 0,-1 0 0,-7 3-1,5-2-10,0-1-1,-1-1 1,1 0-1,-1 0 1,0 0-1,0-1 1,0-1-1,0 1 1,0-1-1,0-1 1,0 0-1,-1 0 1,1-1-1,-12-2 1,-40-9-1363,47 9-4736</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0.157"/>
    </inkml:context>
    <inkml:brush xml:id="br0">
      <inkml:brushProperty name="width" value="0.1" units="cm"/>
      <inkml:brushProperty name="height" value="0.1" units="cm"/>
      <inkml:brushProperty name="color" value="#004F8B"/>
    </inkml:brush>
  </inkml:definitions>
  <inkml:trace contextRef="#ctx0" brushRef="#br0">0 1 12160,'6'7'0,"4"3"0,-6-6 0,-1 1 0,2 0-128,3-1-512,-4-1 256,1-3-256</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0.541"/>
    </inkml:context>
    <inkml:brush xml:id="br0">
      <inkml:brushProperty name="width" value="0.1" units="cm"/>
      <inkml:brushProperty name="height" value="0.1" units="cm"/>
      <inkml:brushProperty name="color" value="#004F8B"/>
    </inkml:brush>
  </inkml:definitions>
  <inkml:trace contextRef="#ctx0" brushRef="#br0">0 1 6912,'5'12'0,"4"5"0,-3 14 0,-1 11 0,3-4 0,-2 1-128,0-1 128,-5 0-512,-1-11 128,0 3-3456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50.976"/>
    </inkml:context>
    <inkml:brush xml:id="br0">
      <inkml:brushProperty name="width" value="0.1" units="cm"/>
      <inkml:brushProperty name="height" value="0.1" units="cm"/>
      <inkml:brushProperty name="color" value="#004F8B"/>
    </inkml:brush>
  </inkml:definitions>
  <inkml:trace contextRef="#ctx0" brushRef="#br0">1016 141 7040,'-413'26'250,"5"34"33,365-57-188,34-3-38,-1 1-1,1 0 1,0 0-1,0 1 1,0 0-1,-14 5 1,20-5-23,0 0 0,0 0 0,0 0 1,1 0-1,-1 0 0,1 1 0,0-1 1,-1 1-1,1 0 0,1 0 0,-1-1 1,0 1-1,-1 5 0,-16 43 208,17-42-195,-4 17 76,1 0 0,1 0 0,2 0-1,1 0 1,2 28 0,-1-21 36,1-16-89,0 0 0,2 0 0,0-1 0,1 1 0,0-1 0,13 28 0,-15-39-59,1 0 0,-1-1 0,1 0 0,1 1 0,-1-1 0,0 0 0,1-1 0,0 1 0,0-1 0,0 1 0,0-1 0,1 0 0,-1-1 0,1 1 0,-1-1 0,11 3 0,4 2 38,0-2 1,0 0-1,23 2 0,2-3-40,1-2-1,83-7 0,-31 0-11,-53 4 3,471-21 0,-425 15 0,-15 3 0,0-4 0,75-18 0,-143 25 0,-1-1 0,0 0 0,0 0 0,0-1 0,0 0 0,0 0 0,0 0 0,-1-1 0,1 0 0,-1 0 0,0 0 0,0-1 0,6-6 0,-8 6 0,-1 1 0,1-1 0,-1 1 0,1-1 0,-1 0 0,-1 0 0,1 0 0,-1 0 0,1 0 0,-2 0 0,1 0 0,0-1 0,-1 1 0,0 0 0,0 0 0,-1 0 0,-1-8 0,-3-12 70,-2-1 0,0 1 1,-2 1-1,-19-38 1,2 12 137,-36-49 0,45 74-126,-2 0 0,-1 0 0,-1 2 0,-1 1 0,-30-24 0,37 34-57,0 2 0,-1-1 0,0 2 0,-1 0 0,0 1 0,0 1 0,-1 1 0,0 0 0,0 1 1,-18-2-1,24 5-62,-4 1-464,16 1 434,0 1-1,-1 0 1,1-1-1,0 1 1,0-1-1,0 1 0,0 0 1,0-1-1,0 1 1,0-1-1,0 1 1,0 0-1,0-1 1,0 1-1,0-1 1,1 1-1,-1-1 1,0 1-1,0 0 1,1-1-1,-1 1 0,0-1 1,0 1-1,1-1 1,-1 1-1,1-1 1,-1 0-1,1 1 1,8 16-6397</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1.087"/>
    </inkml:context>
    <inkml:brush xml:id="br0">
      <inkml:brushProperty name="width" value="0.1" units="cm"/>
      <inkml:brushProperty name="height" value="0.1" units="cm"/>
      <inkml:brushProperty name="color" value="#004F8B"/>
    </inkml:brush>
  </inkml:definitions>
  <inkml:trace contextRef="#ctx0" brushRef="#br0">30 1 7808,'0'1'-6,"0"0"1,1 0-1,-1 0 1,0 0-1,0 0 1,0 0-1,0 0 1,0 0-1,0 0 1,-1 0-1,1 0 1,0 0-1,0 0 1,-1 0-1,1 0 1,-1 0-1,1 0 1,-1 0-1,1 0 1,-1 0-1,1-1 1,-1 1-1,0 0 1,1 0-1,-1-1 1,0 1-1,-1 1 1,0-1-1,1 1-1,-1-1 1,1 1 0,0-1 0,0 1 0,0 0-1,0-1 1,0 1 0,0 0 0,0 0 0,1 0-1,-2 2 1,3 0 25,-1 0-1,1 0 1,0 0-1,0-1 1,0 1-1,0 0 1,1 0-1,-1-1 1,1 1-1,0-1 1,0 0 0,0 1-1,1-1 1,-1 0-1,1 0 1,-1-1-1,1 1 1,0 0-1,0-1 1,4 3-1,3 2 42,0-1 0,0 1-1,1-2 1,0 1-1,14 4 1,12 0-60,-61 0 0,-89 14-1174,88-16-3540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2.587"/>
    </inkml:context>
    <inkml:brush xml:id="br0">
      <inkml:brushProperty name="width" value="0.1" units="cm"/>
      <inkml:brushProperty name="height" value="0.1" units="cm"/>
      <inkml:brushProperty name="color" value="#004F8B"/>
    </inkml:brush>
  </inkml:definitions>
  <inkml:trace contextRef="#ctx0" brushRef="#br0">445 1 6656,'7'8'102,"-6"-6"-58,0-1 1,0 1-1,1-1 0,-1 1 1,0-1-1,1 1 1,-1-1-1,1 0 0,0 0 1,-1 0-1,1 0 1,0 0-1,0 0 0,2 1 1793,17 9-1069,-16-7-744,-1 0 0,1 0 0,-1 0 0,-1 1 0,1 0 0,0-1 0,-1 1 0,0 0 0,0 1 0,-1-1 0,4 10 0,-5-13-17,0 1 0,-1-1 0,1 0 1,-1 1-1,0-1 0,0 1 0,0-1 0,0 1 1,0-1-1,0 1 0,-1-1 0,1 0 1,-1 1-1,1-1 0,-1 1 0,0-1 1,0 0-1,0 0 0,0 0 0,-1 1 0,1-1 1,0 0-1,-1 0 0,0-1 0,1 1 1,-1 0-1,0-1 0,0 1 0,0-1 0,-4 3 1,1-1 7,0-1 0,0 1 0,-1-1 1,1 0-1,0-1 0,-1 1 0,1-1 1,-1 0-1,0-1 0,1 1 0,-1-1 1,0 0-1,1-1 0,-1 1 0,1-1 0,-1 0 1,0-1-1,1 1 0,0-1 0,-8-3 1,6 1 7,0 0-1,-1 0 1,1-1 0,1 0 0,-1 0 0,1-1 0,0 0 0,0 0-1,0 0 1,1 0 0,0-1 0,0 0 0,-5-11 0,11 24 18,-1 0 0,0 0 0,-1 1 0,0-1 0,0 0 0,0 0 0,0 0 0,-1 0 0,0-1 0,0 1 0,-1 0 0,-4 7 0,-2-4-11,0 0-1,-1 0 1,0-1 0,-1-1-1,1 0 1,-1 0 0,-1-1-1,1 0 1,-1-1-1,0-1 1,0 1 0,-1-2-1,1 0 1,-18 2 0,19-4-865,0 0 1,0-1-1,0 0 0,-1-1 1,1 0-1,-11-3 1,11 3-2750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3.022"/>
    </inkml:context>
    <inkml:brush xml:id="br0">
      <inkml:brushProperty name="width" value="0.1" units="cm"/>
      <inkml:brushProperty name="height" value="0.1" units="cm"/>
      <inkml:brushProperty name="color" value="#004F8B"/>
    </inkml:brush>
  </inkml:definitions>
  <inkml:trace contextRef="#ctx0" brushRef="#br0">1 4 10624,'9'4'0,"6"4"0,-2-3 0,-4-1 0,7-4 0,-3-4 0,5 1 0,5-2-384,-3 2 0,-2-2-1536,-2 4 128,-2-2-1920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3.515"/>
    </inkml:context>
    <inkml:brush xml:id="br0">
      <inkml:brushProperty name="width" value="0.1" units="cm"/>
      <inkml:brushProperty name="height" value="0.1" units="cm"/>
      <inkml:brushProperty name="color" value="#004F8B"/>
    </inkml:brush>
  </inkml:definitions>
  <inkml:trace contextRef="#ctx0" brushRef="#br0">0 0 7424,'29'17'2325,"-36"-17"-1639,-1 1-221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4.469"/>
    </inkml:context>
    <inkml:brush xml:id="br0">
      <inkml:brushProperty name="width" value="0.1" units="cm"/>
      <inkml:brushProperty name="height" value="0.1" units="cm"/>
      <inkml:brushProperty name="color" value="#004F8B"/>
    </inkml:brush>
  </inkml:definitions>
  <inkml:trace contextRef="#ctx0" brushRef="#br0">631 320 8448,'1'0'-1,"8"-14"-36,-6 9-1,-6 8-14,2 0 44,-1-1 1,0 1-1,1-1 0,-1 0 1,0 0-1,0 0 1,0 0-1,-1 0 1,1-1-1,0 1 0,-1 0 1,1-1-1,-1 0 1,0 0-1,1 0 0,-1 0 1,-4 1-1,4-2 27,-1 0 0,0-1-1,0 1 1,0-1 0,0 0-1,1 0 1,-1 0 0,0 0 0,1-1-1,-1 1 1,1-1 0,-6-3-1,-3-4 88,1 1 0,0-2-1,0 1 1,1-1-1,-17-21 1,19 20 65,-2 0 1,1 1 0,-2 0 0,1 1 0,-22-16-1,30 24-149,0 0 1,0 0-1,0 0 0,0 1 0,0-1 0,0 0 0,0 1 0,-1-1 0,1 1 0,0 0 0,0-1 1,0 1-1,0 0 0,-1 0 0,1 1 0,0-1 0,0 0 0,0 1 0,0-1 0,0 1 1,0 0-1,0 0 0,0 0 0,0 0 0,0 0 0,0 0 0,0 0 0,1 1 0,-1-1 0,0 1 1,1-1-1,-1 1 0,1-1 0,-2 3 0,1 0 7,0-1 1,0 1-1,0-1 0,0 1 1,0 0-1,1 0 0,-1 0 1,1 0-1,0 0 0,0 0 0,1 1 1,0-1-1,-1 0 0,1 0 1,0 0-1,1 1 0,0 4 1,2 0-30,0 1 0,1-1 0,0 0 0,0-1 0,1 1 0,0-1 0,1 0 0,8 11 0,62 57-67,-29-31 6,-32-32 80,-12-10-25,0-1 0,0 1-1,0 0 1,0 0 0,-1 0 0,4 4 0,-6-6 14,1 0 0,-1-1 0,0 1 0,0 0 1,0 0-1,1-1 0,-1 1 0,0 0 0,0 0 0,0 0 0,0-1 1,0 1-1,0 0 0,0 0 0,-1-1 0,1 1 0,0 0 0,0 0 1,-1-1-1,1 1 0,0 0 0,-1-1 0,1 1 0,0 0 0,-1-1 0,1 1 1,-1 0-1,1-1 0,-1 1 0,0-1 0,1 1 0,-1-1 0,1 1 1,-1-1-1,0 0 0,0 1 0,-16 9 36,1-1 0,-1 0 1,0-2-1,-1 0 0,0 0 0,0-2 1,0 0-1,-1-2 0,0 0 0,-30 1 1,36-3-50,0-1 0,0 0 0,0-1 0,0-1 1,1 0-1,-1-1 0,1 0 0,-1-1 1,1 0-1,0-1 0,0 0 0,1-1 0,0-1 1,0 1-1,0-2 0,-14-12 0,19 13 39,1 1 1,0-1-1,1 0 0,0-1 0,0 1 0,0-1 0,1 0 0,0 0 1,1 0-1,-1 0 0,2 0 0,-1 0 0,1-1 0,0 1 0,1-1 1,0 1-1,2-12 0,0-6-396,2 0 0,1 0 0,1 1 0,12-34 1,-2 21-1692,2 0 1,23-39 0,-35 67 1532,21-38-1507</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4.857"/>
    </inkml:context>
    <inkml:brush xml:id="br0">
      <inkml:brushProperty name="width" value="0.1" units="cm"/>
      <inkml:brushProperty name="height" value="0.1" units="cm"/>
      <inkml:brushProperty name="color" value="#004F8B"/>
    </inkml:brush>
  </inkml:definitions>
  <inkml:trace contextRef="#ctx0" brushRef="#br0">34 13 9856,'-9'-3'0,"-6"-5"0,8 7 128,4 1 896,6 4-896,2-1 128,3-1-128,-2 1 128,5-1 0,-3 1 128,1-3-384,-1 1 0,-2 5 0,0-1 0,-1-3-1664,-1 2 128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5.275"/>
    </inkml:context>
    <inkml:brush xml:id="br0">
      <inkml:brushProperty name="width" value="0.1" units="cm"/>
      <inkml:brushProperty name="height" value="0.1" units="cm"/>
      <inkml:brushProperty name="color" value="#004F8B"/>
    </inkml:brush>
  </inkml:definitions>
  <inkml:trace contextRef="#ctx0" brushRef="#br0">1 45 8576,'11'0'0,"3"-1"0,3-2 0,3-2 0,9 2 0,11-2 0,-1-1 0,3-2-640,-5 1 0,0 0-4224</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5.880"/>
    </inkml:context>
    <inkml:brush xml:id="br0">
      <inkml:brushProperty name="width" value="0.1" units="cm"/>
      <inkml:brushProperty name="height" value="0.1" units="cm"/>
      <inkml:brushProperty name="color" value="#004F8B"/>
    </inkml:brush>
  </inkml:definitions>
  <inkml:trace contextRef="#ctx0" brushRef="#br0">64 0 4352,'9'8'298,"-8"-6"-171,0-1-1,1 0 1,-1 0 0,0 1 0,0-1-1,1 0 1,-1 0 0,1-1 0,-1 1 0,1 0-1,-1 0 1,1-1 0,0 1 0,-1-1 0,1 1-1,3-1 1,-4 1-17,0-1 0,0 0-1,0 1 1,0-1 0,0 1-1,0-1 1,0 1 0,0-1 0,0 1-1,0 0 1,0-1 0,0 1-1,0 0 1,-1 0 0,1 0 0,0 0-1,-1 0 1,1 0 0,0 0-1,-1 0 1,1 0 0,-1 0 0,0 0-1,1 0 1,-1 0 0,1 2 0,4 28-22,-5-27-68,0-1 1,-1 0 0,1 1-1,-1-1 1,0 0 0,0 1-1,0-1 1,0 0 0,0 0-1,-1 0 1,1 0 0,-1 0-1,0 0 1,0 0 0,0-1-1,-1 1 1,-2 2-1,-7 6-225,1-2 0,-22 15 0,15-12-682,-8 7-4894</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7.554"/>
    </inkml:context>
    <inkml:brush xml:id="br0">
      <inkml:brushProperty name="width" value="0.1" units="cm"/>
      <inkml:brushProperty name="height" value="0.1" units="cm"/>
      <inkml:brushProperty name="color" value="#004F8B"/>
    </inkml:brush>
  </inkml:definitions>
  <inkml:trace contextRef="#ctx0" brushRef="#br0">0 1 4352,'1'14'678,"1"1"0,0-1 1,1 0-1,7 19 0,5 26 1157,-15-56-1817,5 32 303,2-1 0,1 0 0,22 58 0,-24-78-300,2 4 230,-2-7-4726</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8.233"/>
    </inkml:context>
    <inkml:brush xml:id="br0">
      <inkml:brushProperty name="width" value="0.1" units="cm"/>
      <inkml:brushProperty name="height" value="0.1" units="cm"/>
      <inkml:brushProperty name="color" value="#004F8B"/>
    </inkml:brush>
  </inkml:definitions>
  <inkml:trace contextRef="#ctx0" brushRef="#br0">0 25 6656,'28'7'730,"-27"-7"-688,0 1-1,0-1 1,0 1-1,0-1 1,0 1-1,0 0 1,0-1-1,0 1 1,0 0 0,0 0-1,-1-1 1,1 1-1,0 0 1,-1 0-1,1 0 1,-1 0-1,1 0 1,-1 0-1,1 0 1,-1 0-1,0 0 1,1 2-1,1 4 56,0 0 0,1 0 0,0 0 0,0-1 0,1 1 0,-1-1 0,2 0 0,-1 0 0,0 0 0,1 0 0,9 7 0,17 26 808,-26-33-887,-1 1-1,-1 0 1,1 0-1,-1 0 1,0 1-1,-1-1 0,0 1 1,0-1-1,-1 1 1,1 0-1,-2 0 1,1-1-1,-1 9 1,-1-11-31,0 0 0,0 0-1,0 0 1,0 0 0,-1 0 0,0 0 0,0 0 0,0-1 0,-1 1 0,1-1 0,-1 1 0,0-1 0,-1 0 0,1 0 0,-1-1 0,1 1 0,-1-1 0,0 0 0,0 0 0,-1 0 0,-4 3 0,6-5 19,0 1 1,0-1-1,0 1 1,0-1-1,0 0 1,-1 0-1,1 0 1,0-1-1,-1 1 1,1-1-1,0 0 1,-1 0-1,1 0 1,0 0-1,-4-1 1,5 1-4,1-1 1,-1 0-1,1 0 0,-1 1 0,1-1 1,0 0-1,-1 0 0,1 0 1,0 0-1,0-1 0,-1 1 1,1 0-1,0 0 0,0-1 1,1 1-1,-1 0 0,0-1 0,0 1 1,1-1-1,-1 1 0,0-1 1,1 0-1,0 1 0,-1-1 1,1 0-1,0 1 0,0-1 0,0 1 1,0-1-1,0 0 0,0 1 1,1-4-1,2-20 104,1 0-1,1 1 1,1-1 0,10-23-1,45-90 300,-27 79-1516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1:23.699"/>
    </inkml:context>
    <inkml:brush xml:id="br0">
      <inkml:brushProperty name="width" value="0.1" units="cm"/>
      <inkml:brushProperty name="height" value="0.1" units="cm"/>
      <inkml:brushProperty name="color" value="#F6630D"/>
    </inkml:brush>
  </inkml:definitions>
  <inkml:trace contextRef="#ctx0" brushRef="#br0">0 0 4352,'8'5'0,"1"4"-128,5 7 0,0 1-2432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51.631"/>
    </inkml:context>
    <inkml:brush xml:id="br0">
      <inkml:brushProperty name="width" value="0.1" units="cm"/>
      <inkml:brushProperty name="height" value="0.1" units="cm"/>
      <inkml:brushProperty name="color" value="#004F8B"/>
    </inkml:brush>
  </inkml:definitions>
  <inkml:trace contextRef="#ctx0" brushRef="#br0">1 237 10880,'6'-7'17,"-1"-1"0,0 0 0,0 0 1,0 0-1,-1 0 0,0-1 0,-1 1 1,4-14-1,10-23 62,-12 34-40,0 0 1,1 1-1,1-1 0,-1 1 0,2 1 0,8-10 0,-14 17-26,0-1 0,1 1 0,-1 0 0,1 0 0,0 0 1,-1 0-1,1 1 0,0-1 0,0 1 0,0 0 0,0 0 0,0 0 0,1 0 0,-1 0 0,0 1 0,0-1 0,1 1 1,-1 0-1,0 0 0,1 0 0,-1 1 0,0-1 0,0 1 0,0-1 0,1 1 0,-1 0 0,3 2 0,5 2-9,0 1-1,-1 1 0,1-1 0,-1 1 0,17 17 1,40 50 15,-36-39 70,-22-25-225,-3-4-255,-1 0 0,1 0 1,-1 0-1,4 10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8.895"/>
    </inkml:context>
    <inkml:brush xml:id="br0">
      <inkml:brushProperty name="width" value="0.1" units="cm"/>
      <inkml:brushProperty name="height" value="0.1" units="cm"/>
      <inkml:brushProperty name="color" value="#004F8B"/>
    </inkml:brush>
  </inkml:definitions>
  <inkml:trace contextRef="#ctx0" brushRef="#br0">1 1 8320,'40'1'-107,"-40"-1"47,1 0 0,-1 1 0,0-1 0,0 0 0,0 0 0,1 1 0,-1-1 1,0 0-1,0 1 0,0-1 0,0 0 0,0 1 0,0-1 0,0 0 0,0 1 0,0-1 0,0 1 0,0-1 0,0 0 0,0 1 0,0-1 0,0 0 0,0 1 1,0-1-1,0 0 0,0 1 0,0-1 0,-1 0 0,1 1 0,0-1 0,0 0 0,0 1 0,-1-1 0,1 0 0,0 0 0,0 1 0,-1-1 0,1 0 0,-1 1 29,1 0 0,-1-1 0,1 1 0,-1 0-1,1 0 1,0 0 0,-1-1 0,1 1-1,0 0 1,0 0 0,0 0 0,0 0 0,-1-1-1,1 1 1,1 1 0,0 0 56,0 0 0,1 0 0,0 0 1,-1-1-1,1 1 0,0 0 0,0-1 1,0 0-1,0 1 0,0-1 0,0 0 0,0 0 1,1 0-1,2 0 0,-3 0-49,1 0 0,-1 0 0,0-1-1,0 2 1,0-1 0,0 0 0,0 0 0,0 1 0,0-1-1,0 1 1,0-1 0,2 4 0,-3-3 5,-1-1 1,0 1 0,0-1-1,0 0 1,0 1 0,0-1-1,0 1 1,0-1 0,0 0-1,0 1 1,-1-1 0,1 0-1,-1 1 1,1-1 0,-1 0-1,1 1 1,-1-1-1,0 0 1,0 0 0,1 0-1,-1 0 1,-1 1 0,1-1-93</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19.497"/>
    </inkml:context>
    <inkml:brush xml:id="br0">
      <inkml:brushProperty name="width" value="0.1" units="cm"/>
      <inkml:brushProperty name="height" value="0.1" units="cm"/>
      <inkml:brushProperty name="color" value="#004F8B"/>
    </inkml:brush>
  </inkml:definitions>
  <inkml:trace contextRef="#ctx0" brushRef="#br0">76 27 8576,'26'-9'-172,"-16"5"264,0 0-1,0 1 1,14-2 0,-21 4-32,1 1 1,0 0 0,0 0 0,-1 0-1,1 0 1,0 1 0,0-1 0,-1 1-1,1 0 1,-1 0 0,1 0 0,-1 1-1,5 1 1,-7-2-36,0 0-1,0 0 1,0 0-1,0 0 1,0 0-1,-1 0 1,1 0-1,0 0 1,0 1-1,-1-1 1,1 0-1,-1 0 1,1 1-1,-1-1 1,0 0-1,1 0 1,-1 1 0,0-1-1,0 1 1,0-1-1,0 0 1,0 1-1,0-1 1,0 0-1,0 1 1,-1 1-1,0 1 10,0 1-1,0 0 0,-1-1 1,1 0-1,-1 1 1,-5 7-1,-5 4-52,-1-1 0,-1-1 1,0 0-1,-1-1 0,-1 0 0,-19 12 0,-29 24-3454,52-39 1830,0-1-1450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20.119"/>
    </inkml:context>
    <inkml:brush xml:id="br0">
      <inkml:brushProperty name="width" value="0.1" units="cm"/>
      <inkml:brushProperty name="height" value="0.1" units="cm"/>
      <inkml:brushProperty name="color" value="#004F8B"/>
    </inkml:brush>
  </inkml:definitions>
  <inkml:trace contextRef="#ctx0" brushRef="#br0">244 19 6784,'-2'-16'4,"2"16"-5,0 0 1,-1 0 0,1 0 0,0 0-1,0-1 1,0 1 0,0 0 0,0 0-1,0 0 1,0 0 0,0 0 0,0-1-1,-1 1 1,1 0 0,0 0 0,0 0-1,0 0 1,0 0 0,0 0 0,-1 0-1,1 0 1,0 0 0,0-1 0,0 1-1,0 0 1,-1 0 0,1 0 0,0 0-1,0 0 1,0 0 0,0 0 0,-1 0-1,1 0 1,0 0 0,0 0 0,0 0-1,-1 1 1,-16 16 70,16-16-75,0-1 0,1 1 1,-1-1-1,0 1 0,0-1 1,0 0-1,0 1 0,0-1 0,0 0 1,0 0-1,0 0 0,0 0 1,0 0-1,0 0 0,0 0 0,0 0 1,0 0-1,-1-1 0,-24-4-85,20 3 78,-16-2 204,-33-2 0,47 6-150,1 0 1,-1 0 0,0 1-1,1 0 1,-1 0 0,1 1-1,0-1 1,-9 5 0,15-6-40,1 0 1,-1 0-1,0 0 0,1 1 1,-1-1-1,0 0 1,1 0-1,-1 1 0,1-1 1,-1 0-1,0 1 0,1-1 1,-1 1-1,1-1 1,-1 1-1,1-1 0,-1 1 1,1-1-1,-1 1 1,1 0-1,0-1 0,-1 1 1,1-1-1,0 1 1,0 0-1,-1-1 0,1 1 1,0 0-1,0 0 1,0-1-1,0 1 0,0 0 1,0-1-1,0 1 1,0 0-1,0-1 0,0 1 1,0 0-1,0 0 0,1-1 1,-1 1-1,0 0 1,1-1-1,-1 1 0,0-1 1,1 1-1,-1 0 1,0-1-1,1 1 0,-1-1 1,1 1-1,-1-1 1,1 1-1,0-1 0,0 1 1,5 4 30,0 0 1,0-1-1,13 8 1,-15-9-65,43 18-1570,-23-12-2218</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21.084"/>
    </inkml:context>
    <inkml:brush xml:id="br0">
      <inkml:brushProperty name="width" value="0.1" units="cm"/>
      <inkml:brushProperty name="height" value="0.1" units="cm"/>
      <inkml:brushProperty name="color" value="#004F8B"/>
    </inkml:brush>
  </inkml:definitions>
  <inkml:trace contextRef="#ctx0" brushRef="#br0">1567 577 6272,'-10'-5'0,"9"5"-4,1 0 0,0-1-1,-1 1 1,1 0 0,-1-1 0,1 1 0,0 0 0,-1 0 0,1 0 0,-1-1-1,1 1 1,0 0 0,-1 0 0,1 0 0,-1 0 0,1 0 0,-1 0-1,1 0 1,-1 0 0,1 0 0,-1 0 0,1 0 0,-1 0 0,1 0 0,0 1-1,-1-1 1,1 0 0,-1 0 0,2 8-163,0-5-58,-3 1 238,-1-1 0,1 0 1,-1 0-1,0 0 0,0 0 0,0 0 0,0-1 1,0 1-1,-7 3 0,-36 18 1391,2-8-538,-1-2 0,0-2 0,-54 7 0,76-14-853,18-5 38,1 1 0,-1-1 0,1 0 0,-1 0 0,0 0 0,1-1 0,-1 1 0,1-1 0,-1 0 0,1-1 0,0 1 0,-1-1 0,1 1 0,0-1 0,0-1 0,0 1 0,0 0 0,-5-6 0,1 1 27,0-1 0,1 0 0,0 0 0,0-1 0,1 0 0,-10-17 0,6 5 36,1 0 0,0 0 0,2 0 1,-9-42-1,-4-88 209,3 14 191,9 110-362,6 23-142,1 0 0,-1 0 1,1 0-1,0 0 1,1 0-1,-1 0 0,0-1 1,1 1-1,0-5 1,2 7-11,0 0 0,0 0 0,0 1 0,0-1 0,0 1 0,0 0 0,1 0 0,-1-1 0,0 2 0,1-1 0,-1 0 0,3 0 0,2-2 0,58-22-1014,99-25 1,-159 50 920,-16 7-16,-25 13-69,24-13 153,3-2 34,0 0 0,1 1 0,-1 0 0,2 1 0,-1 0 1,1 0-1,0 0 0,0 1 0,1 0 0,0 1 0,0-1 0,1 1 0,-5 11 1,4-5 6,1 0 0,0 0 0,1 1 0,1-1 0,1 1 0,0 0 0,1 27 0,1-20-11,0-10 9,0-1 0,0 1 0,-1 0 0,-3 14 0,2-23-11,1 0 0,0 0 0,-1 0 0,0-1 1,1 1-1,-2 0 0,1-1 0,0 1 0,-1-1 0,1 0 0,-1 0 0,0 0 0,0 0 0,0 0 0,-1-1 1,-5 4-1,4-3 13,0-1 1,0 0-1,-1 0 1,1 0-1,-1-1 1,1 1-1,-1-1 1,0-1-1,1 1 1,-1-1-1,0 0 1,1 0-1,-1-1 1,0 1-1,1-1 1,-1 0-1,1-1 1,-1 0-1,1 0 1,-1 0-1,1 0 1,0-1-1,0 0 1,0 0 0,1 0-1,-1-1 1,1 1-1,0-1 1,0 0-1,-7-9 1,10 13-17,1 0 0,0 0 0,-1 0 0,1 0 0,0 0 0,-1-1 0,1 1 0,-1 0 0,1 0 0,0 0-1,-1 0 1,1 0 0,0 1 0,-1-1 0,1 0 0,-1 0 0,1 0 0,0 0 0,-1 0 0,1 0 0,0 1 0,-1-1 0,1 0 0,0 0 0,-1 0 0,1 1 0,0-1 0,0 0 0,-1 1 0,1-1 0,0 0 0,0 1 0,-1-1 0,1 1 0,-15 17 4,7-9 14,-16 17 68,-2-2 0,-1-1 0,-1-1 0,0-1 0,-2-1 0,0-2 1,-1-1-1,-57 22 0,64-31 55,1 0 0,-1-2 0,0-1 1,-1-1-1,0 0 0,1-2 0,-1-1 1,0-1-1,0-1 0,1-2 0,-1 0 0,1-1 1,-32-10-1,48 11-99,0 0-1,0 0 1,1 0 0,-1-1 0,1 0 0,-1-1-1,-7-6 1,12 8-71,0 1 0,1-1 1,0 0-1,-1 0 0,1 0 0,0 0 0,0 0 1,1 0-1,-1-1 0,0 1 0,1 0 0,0-1 0,0 0 1,0 1-1,1-1 0,-1 1 0,1-1 0,0-7 1,1 2-294,0 0 0,1 0 0,0 1 0,1-1 0,-1 1 0,2-1 0,-1 1 0,1 0 0,1 0 0,5-8 0,10-16-7272</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21.431"/>
    </inkml:context>
    <inkml:brush xml:id="br0">
      <inkml:brushProperty name="width" value="0.1" units="cm"/>
      <inkml:brushProperty name="height" value="0.1" units="cm"/>
      <inkml:brushProperty name="color" value="#004F8B"/>
    </inkml:brush>
  </inkml:definitions>
  <inkml:trace contextRef="#ctx0" brushRef="#br0">0 27 11520,'8'6'0,"1"4"-128,16-14 128,9-8-128,11 6 128,6-5-2048,3 6 128,0 1-2688</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21.950"/>
    </inkml:context>
    <inkml:brush xml:id="br0">
      <inkml:brushProperty name="width" value="0.1" units="cm"/>
      <inkml:brushProperty name="height" value="0.1" units="cm"/>
      <inkml:brushProperty name="color" value="#004F8B"/>
    </inkml:brush>
  </inkml:definitions>
  <inkml:trace contextRef="#ctx0" brushRef="#br0">28 40 7936,'0'0'36,"0"0"-1,0 1 1,0-1 0,0 1 0,0-1 0,0 0 0,0 1 0,0-1-1,0 1 1,0-1 0,0 0 0,0 1 0,0-1 0,0 1 0,0-1-1,0 0 1,1 1 0,-1-1 0,0 0 0,0 1 0,0-1-1,1 0 1,-1 1 0,0-1 0,1 0 0,-1 0 0,0 1 0,0-1-1,1 0 1,-1 0 0,0 1 0,1-1 0,-1 0 0,1 0 0,-1 0-1,12-4 1320,-13 2-1328,-1 1-1,1 0 1,-1-1 0,1 1-1,-1 0 1,1 0 0,-1 0-1,0 0 1,0 0 0,1 0-1,-5-1 1,-1 0 187,6 2-195,1 0 0,-1 0 0,0 0 0,1 0-1,-1 0 1,1 0 0,-1 0 0,0-1 0,1 1 0,-1 0 0,1 0-1,-1 0 1,1-1 0,-1 1 0,1 0 0,-1-1 0,1 1 0,-1 0-1,1-1 1,-1 1 0,1-1 0,0 1 0,-1-1 0,1 1 0,0-1-1,-1 1 1,1-1 0,0 1 0,0-1 0,-1 1 0,1-1-1,0 0 1,0 1 0,0-1 0,0 1 0,0-1 0,0 1 0,0-1-1,0 0 1,0 1 0,0-1 0,0 1 0,0-1 0,0 0 0,1 1-1,-1-1 1,0 1 0,0-1 0,1 1 0,-1-1 0,1 0 0,-1 1-81,0-1 0,1 1 1,-1-1-1,0 1 0,1-1 1,-1 1-1,1-1 1,-1 1-1,0 0 0,1-1 1,-1 1-1,1 0 0,-1-1 1,1 1-1,-1 0 1,1 0-1,-1 0 0,1-1 1,0 1-1,-1 0 0,1 0 1,-1 0-1,1 0 1,-1 0-1,1 0 0,1 0 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22.588"/>
    </inkml:context>
    <inkml:brush xml:id="br0">
      <inkml:brushProperty name="width" value="0.1" units="cm"/>
      <inkml:brushProperty name="height" value="0.1" units="cm"/>
      <inkml:brushProperty name="color" value="#004F8B"/>
    </inkml:brush>
  </inkml:definitions>
  <inkml:trace contextRef="#ctx0" brushRef="#br0">0 0 4864,'5'3'0,"2"2"256,6-1 128,4 1-256,-5 1 0,1 0 256,-6 2 128,-4 0-384,-3-2 128,-3 5-128,-4-2 128,-6 4-256,1 0 0,-1 3-5120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0:23.128"/>
    </inkml:context>
    <inkml:brush xml:id="br0">
      <inkml:brushProperty name="width" value="0.1" units="cm"/>
      <inkml:brushProperty name="height" value="0.1" units="cm"/>
      <inkml:brushProperty name="color" value="#004F8B"/>
    </inkml:brush>
  </inkml:definitions>
  <inkml:trace contextRef="#ctx0" brushRef="#br0">24 1 8320,'5'0'0,"3"1"0,-2 7 128,5 1 128,-4 3 0,3 5-128,-6-1 0,1-2 0,-5 0 0,0 3 0,-5-2 128,-2-1-256,-7-2 0,-3 1-3328,0-4 0,-2 0 2176</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5.439"/>
    </inkml:context>
    <inkml:brush xml:id="br0">
      <inkml:brushProperty name="width" value="0.1" units="cm"/>
      <inkml:brushProperty name="height" value="0.1" units="cm"/>
      <inkml:brushProperty name="color" value="#004F8B"/>
    </inkml:brush>
  </inkml:definitions>
  <inkml:trace contextRef="#ctx0" brushRef="#br0">137 0 6016,'0'0'4864,"0"4"-4502,-1 3-273,0 0-1,0 0 1,0 0-1,-1 0 0,0 0 1,0 0-1,-1-1 1,0 1-1,-6 9 1,-42 58 289,34-51-190,5-8-112,9-12-33,0 1 0,0-1 1,0 1-1,0 0 1,1 0-1,-1 0 0,1 0 1,0 0-1,0 0 1,1 0-1,-1 1 1,0 7-1,2-12-37,0 1 0,1 0 0,-1-1 0,0 1 0,1 0 1,-1-1-1,1 1 0,-1 0 0,1-1 0,0 1 0,-1-1 0,1 1 0,-1-1 0,1 1 0,0-1 1,-1 0-1,1 1 0,0-1 0,0 0 0,-1 0 0,1 1 0,0-1 0,0 0 0,0 0 0,1 0 1,24 4 68,-24-4-74,85 4 180,-48-3-28,-1 2 0,46 8 0,-55-5-793</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5.796"/>
    </inkml:context>
    <inkml:brush xml:id="br0">
      <inkml:brushProperty name="width" value="0.1" units="cm"/>
      <inkml:brushProperty name="height" value="0.1" units="cm"/>
      <inkml:brushProperty name="color" value="#004F8B"/>
    </inkml:brush>
  </inkml:definitions>
  <inkml:trace contextRef="#ctx0" brushRef="#br0">4 2 2560,'-4'-2'0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52.025"/>
    </inkml:context>
    <inkml:brush xml:id="br0">
      <inkml:brushProperty name="width" value="0.1" units="cm"/>
      <inkml:brushProperty name="height" value="0.1" units="cm"/>
      <inkml:brushProperty name="color" value="#004F8B"/>
    </inkml:brush>
  </inkml:definitions>
  <inkml:trace contextRef="#ctx0" brushRef="#br0">0 28 12288,'17'-3'0,"11"-5"0,-3 4 0,6-2 0,5 3 0,4 0-128,-7 3 0,-2 0-512,-2 0 128,-2 3-512,2 6 128,3 1-5120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6.170"/>
    </inkml:context>
    <inkml:brush xml:id="br0">
      <inkml:brushProperty name="width" value="0.1" units="cm"/>
      <inkml:brushProperty name="height" value="0.1" units="cm"/>
      <inkml:brushProperty name="color" value="#004F8B"/>
    </inkml:brush>
  </inkml:definitions>
  <inkml:trace contextRef="#ctx0" brushRef="#br0">1 33 6272,'18'3'951,"1"-1"-1,0-1 1,0 0 0,22-3 0,77-13-622,-12 1-292,-13 5-1445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6.515"/>
    </inkml:context>
    <inkml:brush xml:id="br0">
      <inkml:brushProperty name="width" value="0.1" units="cm"/>
      <inkml:brushProperty name="height" value="0.1" units="cm"/>
      <inkml:brushProperty name="color" value="#004F8B"/>
    </inkml:brush>
  </inkml:definitions>
  <inkml:trace contextRef="#ctx0" brushRef="#br0">1 1 9856,'0'0'0,"6"5"0,0 5 0,-1 5 0,1 0 0,0 1 0,1-3 128,0 1-128,-3-2 0,1-4-128,-2-1 128,-2-2-256</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6.854"/>
    </inkml:context>
    <inkml:brush xml:id="br0">
      <inkml:brushProperty name="width" value="0.1" units="cm"/>
      <inkml:brushProperty name="height" value="0.1" units="cm"/>
      <inkml:brushProperty name="color" value="#004F8B"/>
    </inkml:brush>
  </inkml:definitions>
  <inkml:trace contextRef="#ctx0" brushRef="#br0">0 0 12928,'6'10'0,"2"5"0,-2-9 0,-2-5 0,0 1 0,-3-4 0,3 1 0,1 2 0,-2 3 0,2-1-128,-2 1 128,0-1-256,4 0 128</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7.219"/>
    </inkml:context>
    <inkml:brush xml:id="br0">
      <inkml:brushProperty name="width" value="0.1" units="cm"/>
      <inkml:brushProperty name="height" value="0.1" units="cm"/>
      <inkml:brushProperty name="color" value="#004F8B"/>
    </inkml:brush>
  </inkml:definitions>
  <inkml:trace contextRef="#ctx0" brushRef="#br0">0 1 12160,'1'0'0,"0"0"0,0 0 0,0 0 0,-1 0 0,1 1 0,0-1 0,0 0 0,0 1 0,-1-1 0,1 0 0,0 1 0,-1-1 0,1 1 0,0-1 0,-1 1 0,1-1 0,0 1 0,-1 0 0,1-1 0,-1 1 0,1 0 0,-1-1 0,1 1 0,-1 0 0,0-1 0,1 2 0,6 27 0,-2-8 0,3 4 41,-2 0 1,0 0-1,-2 1 0,2 45 1,-3-33 113,-3-22-133,-2-17-17,-1-29-10,4-24 5,10-54 0,-11 105 0,0 0 0,1 0 0,-1 1 0,1-1 0,0 0 0,0 0 0,0 1 0,0-1 0,0 1 0,0-1 0,1 1 0,-1 0 0,1-1 0,0 1 0,0 0 0,0 0 0,0 0 0,0 0 0,0 1 0,0-1 0,1 0 0,-1 1 0,0 0 0,1-1 0,-1 1 0,1 0 0,0 0 0,-1 1 0,1-1 0,0 0 0,0 1 0,-1 0 0,1 0 0,0-1 0,0 2 0,0-1 0,-1 0 0,1 0 0,0 1 0,0 0 0,-1-1 0,1 1 0,0 0 0,-1 1 0,1-1 0,-1 0 0,0 1 0,1-1 0,-1 1 0,0 0 0,0-1 0,0 1 0,0 0 0,2 3 0,0-1-7,-1 1 0,0-1 0,0 1 0,0 0 1,0 0-1,-1 0 0,0 0 0,0 0 0,0 1 0,-1-1 1,2 9-1,-2 3-90,0 0 1,-2 25 0,-1-3-152,13-52-1564,-7 10 829,7-11-5075</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7.684"/>
    </inkml:context>
    <inkml:brush xml:id="br0">
      <inkml:brushProperty name="width" value="0.1" units="cm"/>
      <inkml:brushProperty name="height" value="0.1" units="cm"/>
      <inkml:brushProperty name="color" value="#004F8B"/>
    </inkml:brush>
  </inkml:definitions>
  <inkml:trace contextRef="#ctx0" brushRef="#br0">154 0 7040,'-2'2'95,"-1"0"1,1 0-1,-1 0 1,0-1-1,0 1 0,1-1 1,-1 0-1,0 0 1,0 0-1,-1 0 1,1 0-1,-5 0 1,-21 6 689,21-4-635,1 1 0,0 0 0,-1 1 0,2-1 0,-1 1 0,1 0 0,-12 12 0,16-15-118,1-1 0,0 1-1,-1-1 1,1 1-1,0-1 1,0 1 0,0 0-1,0-1 1,0 1-1,0 0 1,1 0-1,-1 0 1,1 0 0,-1 0-1,1 0 1,0 0-1,-1 0 1,1-1 0,0 1-1,0 0 1,0 0-1,1 0 1,-1 0 0,0 0-1,1 0 1,0 0-1,-1 0 1,1 0-1,0 0 1,0-1 0,0 1-1,0 0 1,0-1-1,0 1 1,0 0 0,1-1-1,-1 0 1,3 3-1,1 0-16,0 0 0,0-1 0,0 0 0,1 0 0,-1 0 0,1 0-1,0-1 1,0 0 0,6 1 0,7 1 65,31 2-1,-35-5-55,0 1 1,0 0-1,23 7 1,-36-9-22,-1 1 0,1-1 0,-1 1 0,1-1 0,-1 1 0,0-1 0,1 1 0,-1 0 0,0 0 1,1 0-1,-1 0 0,0 0 0,0 0 0,0 0 0,0 0 0,0 0 0,0 0 0,0 0 0,0 1 0,-1-1 1,2 2-1,-2-1 4,0-1 1,0 0 0,0 0 0,0 1 0,-1-1-1,1 0 1,0 1 0,-1-1 0,1 0 0,0 0-1,-1 1 1,0-1 0,1 0 0,-1 0 0,0 0-1,1 0 1,-1 0 0,0 0 0,-1 1 0,-4 4 33,-1-1 0,1 1 0,-1-2 0,0 1 0,0-1 0,-9 5 1,-3-2-8,-1 0 1,1-1 0,-1-1-1,0-1 1,-1-1 0,1 0-1,-23-1 1,43-2-62,0 0-1,0 0 1,0 0-1,-1 0 1,1 0-1,0 0 1,0 1 0,-1-1-1,1 0 1,0 0-1,0 0 1,0 0 0,-1 0-1,1 0 1,0 0-1,0 0 1,-1 0 0,1-1-1,0 1 1,0 0-1,0 0 1,-1 0-1,1 0 1,0 0 0,0 0-1,0 0 1,-1 0-1,1-1 1,0 1 0,0 0-1,0 0 1,0 0-1,-1 0 1,1-1-1,0 1 1,0 0 0,0 0-1,0 0 1,0-1-1,0 1 1,0 0 0,0 0-1,0 0 1,-1-1-1,1 1 1,0 0 0,0 0-1,0-1 1,0 1-1,0 0 1,0 0-1,1 0 1,-1-1 0,0 1-1,0 0 1,0 0-1,0-1 1,0 1 0,0 0-1,0 0 1,0 0-1,0-1 1,1 1-1,-1 0 1,0 0 0,0 0-1,0-1 1,1 0-434</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8.119"/>
    </inkml:context>
    <inkml:brush xml:id="br0">
      <inkml:brushProperty name="width" value="0.1" units="cm"/>
      <inkml:brushProperty name="height" value="0.1" units="cm"/>
      <inkml:brushProperty name="color" value="#004F8B"/>
    </inkml:brush>
  </inkml:definitions>
  <inkml:trace contextRef="#ctx0" brushRef="#br0">0 0 12032,'32'301'640,"-31"-253"-398,-11 97 0,4-76-65,5-67-168,1-1 0,0 0-1,0 0 1,0 0 0,0 0 0,0 0 0,0 0 0,0 0-1,0 0 1,1 0 0,-1 0 0,0 0 0,1 0 0,-1 0 0,1 0-1,-1 0 1,1 0 0,-1 0 0,1 0 0,-1 0 0,1-1-1,0 1 1,1 1 0,-1-1 0,1-1 0,-1 1 0,1-1 1,-1 1-1,1-1 0,-1 0 0,1 1 0,-1-1 0,1 0 0,-1 0 0,1 0 0,-1 0 1,1-1-1,2 0 0,6-1 27,0-2 0,0 1 0,18-10 0,-22 9-17,24-10 9,0 0-130,0-1 0,40-28 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8.458"/>
    </inkml:context>
    <inkml:brush xml:id="br0">
      <inkml:brushProperty name="width" value="0.1" units="cm"/>
      <inkml:brushProperty name="height" value="0.1" units="cm"/>
      <inkml:brushProperty name="color" value="#004F8B"/>
    </inkml:brush>
  </inkml:definitions>
  <inkml:trace contextRef="#ctx0" brushRef="#br0">1 0 12416,'8'6'0,"7"0"0,-2-3 0,0-3 0,13-3 0,9 1 0,-3 2 0,3 0 0,-4 0 0,0 0-128,-3 0 128,-5 0-256,-3 2 0,-5 1-640,3-3 0,2 0-5888</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9.281"/>
    </inkml:context>
    <inkml:brush xml:id="br0">
      <inkml:brushProperty name="width" value="0.1" units="cm"/>
      <inkml:brushProperty name="height" value="0.1" units="cm"/>
      <inkml:brushProperty name="color" value="#004F8B"/>
    </inkml:brush>
  </inkml:definitions>
  <inkml:trace contextRef="#ctx0" brushRef="#br0">208 0 8192,'-2'2'7,"1"-1"0,0 1-1,-1-1 1,1 0 0,-1 0 0,0 0 0,1 0 0,-1 0 0,0 0 0,0 0-1,0 0 1,1-1 0,-1 1 0,0-1 0,-3 1 0,-13 5 139,4 2 32,1 1 1,-1 0-1,1 1 1,1 1-1,-21 21 0,26-25-75,1 1 0,0-1 0,0 1 0,1 1-1,0-1 1,0 1 0,1-1 0,0 1-1,1 1 1,0-1 0,-2 10 0,4-16-92,1 0 0,-1 0 1,1 0-1,0-1 1,0 1-1,0 0 0,1 0 1,-1 0-1,0-1 0,1 1 1,0 0-1,0 0 1,0-1-1,0 1 0,0-1 1,0 1-1,1-1 0,1 4 1,-1-4-1,1 0-1,-1-1 1,0 1 0,0 0 0,1-1 0,-1 0 0,1 1-1,-1-1 1,1 0 0,0 0 0,-1-1 0,1 1 0,0 0 0,-1-1-1,5 1 1,3-1 1,-1-1 1,1 1-1,-1-1 0,1-1 0,-1 0 1,0 0-1,1-1 0,-1 0 0,13-7 1,-7 3 14,-1-1 1,0 0-1,-1-1 0,0-1 1,-1 0-1,0-1 1,0 0-1,-1-1 1,0 0-1,-1 0 0,-1-1 1,0-1-1,14-27 1,-23 41-20,0-1 0,0 1 1,1 0-1,-1-1 0,0 1 0,0 0 1,0 0-1,1-1 0,-1 1 1,0 0-1,0 0 0,1 0 1,-1-1-1,0 1 0,1 0 0,-1 0 1,0 0-1,0 0 0,1 0 1,-1 0-1,0 0 0,1 0 1,-1-1-1,0 1 0,1 0 0,-1 0 1,0 1-1,1-1 0,-1 0 1,0 0-1,1 0 0,-1 0 1,0 0-1,1 0 0,-1 0 0,0 0 1,1 0-1,-1 1 0,0-1 1,0 0-1,1 0 0,-1 0 1,0 1-1,0-1 0,1 0 1,-1 0-1,0 1 0,0-1 0,0 0 1,0 1-1,1-1 0,-1 0 1,0 0-1,0 1 0,0 0 1,11 18 166,-5-5-92,1 1 0,1 0 0,-1-1 0,19 23 1,-24-33-68,1-1 0,0 1 0,0-1 0,0 1 0,1-1 0,-1 0 0,1-1 0,0 1 0,0 0 0,0-1 0,0 0 0,0 0 0,0 0 0,1-1 0,-1 1 0,0-1 0,1 0 0,0 0 0,-1 0 0,1-1 0,5 0 0,-8 0-16,0 0 0,-1-1 0,1 1 0,0-1 0,-1 1 0,1-1 0,-1 0 0,1 0 0,-1 1 0,1-1 0,-1 0 0,0 0 0,1 0 0,-1-1 0,0 1 0,0 0 0,2-3 0,-1 1 0,0-1 0,0 0 0,0 1 0,0-1 0,-1 0 0,2-8 0,0-2 0,-2 1 0,0-1 0,0-18 0,-11-48 512,12 96-437,0 0 0,-2 0 0,0 0 1,-1 0-1,-4 25 0,-1 33 135,5-25-103,1-49-107,0 0 0,0 0 0,0 0 0,0 0 0,0 1 0,0-1 0,0 0 0,0 0 0,0 0 0,0 0 0,0 0 0,0 0 0,0 0 0,0 0 0,0 1 0,0-1 0,0 0 0,0 0 0,0 0 0,0 0 0,0 0 0,0 0 0,0 0 0,0 1 0,0-1 0,0 0 0,0 0 0,0 0 0,0 0 0,0 0 0,0 0 0,0 0 0,0 0 0,0 0 0,0 1 0,1-1 0,-1 0 0,0 0 0,0 0 0,0 0 0,0 0 0,0 0 0,0 0 0,0 0 0,0 0 0,0 0 0,1 0 0,-1 0 0,0 0 0,0 0 0,0 0 0,0 0 0,0 0 0,0 0 0,0 0 0,1 0 0,-1 0 0,0 0 0,0 0 0,0 0 0,0 0 0,0 0 0,0 0 0,0 0 0,1 0 0,-1 0 0,10-9 0,10-17 0,7-12 0,2 1 0,1 1 0,2 1 0,45-38 0,-76 72 0,0 1 0,0-1 0,0 0 0,0 0 0,0 1 0,0-1 0,0 1 0,1-1 0,-1 1 0,0-1 0,0 1 0,0 0 0,1-1 0,-1 1 1,0 0-1,0 0 0,1 0 0,-1 0 0,0 0 0,0 0 0,1 0 0,-1 1 0,1-1 0,0 2 0,0-1 0,0 0-1,0 0 1,0 0 0,0 1 0,-1-1 0,1 1-1,-1 0 1,1-1 0,-1 1 0,0 0-1,2 2 1,3 8 3,-1 0 0,0 0 0,6 22 0,-8-23 8,7 24 55,-6-18-28,10 29 0,-12-43-70,-1 1-1,1-1 1,-1 0 0,1 0 0,0 0 0,0 0-1,1 0 1,-1 0 0,0 0 0,1-1-1,0 1 1,-1-1 0,1 0 0,4 2 0,-6-3-79,1 0 0,-1-1 0,1 0 0,0 1 0,-1-1 0,1 0 0,0 0 0,-1 1 0,1-1 0,-1 0 0,1-1 0,0 1 0,-1 0 0,1 0 0,1-1 0,0 0-524,16-2-7130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49.647"/>
    </inkml:context>
    <inkml:brush xml:id="br0">
      <inkml:brushProperty name="width" value="0.1" units="cm"/>
      <inkml:brushProperty name="height" value="0.1" units="cm"/>
      <inkml:brushProperty name="color" value="#004F8B"/>
    </inkml:brush>
  </inkml:definitions>
  <inkml:trace contextRef="#ctx0" brushRef="#br0">231 0 10880,'-21'14'89,"1"1"1,0 1-1,1 1 1,0 0 0,2 2-1,0 0 1,1 1-1,1 0 1,-22 41 0,32-53 15,1 0 0,0 1 1,1 0-1,0 0 0,0 0 1,1 0-1,-3 17 1,5-22-80,0-1 0,0 0 1,0 0-1,0 0 1,1 0-1,-1 0 1,1 0-1,0 0 1,0 0-1,0 0 1,0 0-1,0 0 0,1 0 1,-1-1-1,1 1 1,0-1-1,0 1 1,0-1-1,0 0 1,0 1-1,0-1 1,1 0-1,-1 0 1,1-1-1,-1 1 0,6 2 1,1 0 33,0-1 0,0 0 1,0-1-1,1 0 0,-1 0 0,1-1 1,-1 0-1,13-1 0,3-1 96,49-7-1,-56 4-113,1 0-1,-1-1 0,0-1 1,25-12-1,-35 14-275,0 0 0,0-1 0,0 0 0,-1 0 0,1-1-1,-1 0 1,-1 0 0,1-1 0,-1 1 0,0-1 0,5-10 0,3-6-7510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50.388"/>
    </inkml:context>
    <inkml:brush xml:id="br0">
      <inkml:brushProperty name="width" value="0.1" units="cm"/>
      <inkml:brushProperty name="height" value="0.1" units="cm"/>
      <inkml:brushProperty name="color" value="#004F8B"/>
    </inkml:brush>
  </inkml:definitions>
  <inkml:trace contextRef="#ctx0" brushRef="#br0">89 83 9088,'6'0'0,"73"-3"0,-71 2 0,-1 0 0,0 0 0,0-1 0,0 0 0,0 0 0,-1-1 0,1 1 0,10-7 0,-16 8 0,0 0 0,0 1 0,0-1 0,0 1 1,0-1-1,0 0 0,-1 0 0,1 1 0,0-1 1,0 0-1,-1 0 0,1 0 0,0 0 0,-1 0 0,1 0 1,-1 0-1,1 0 0,-1 0 0,0 0 0,1 0 1,-1 0-1,0-2 0,0 2 3,0 0 1,-1 0-1,1 0 0,-1 0 0,1 0 1,-1 0-1,1 0 0,-1 0 0,1 0 1,-1 0-1,0 0 0,0 1 0,1-1 1,-1 0-1,0 0 0,0 1 1,0-1-1,-1 0 0,-4-2 18,1 1 0,0-1 0,-1 1 0,0 0 0,1 1 0,-1-1 0,-6 0 0,3 2 6,0 0-1,-1 0 1,1 1-1,0 0 1,0 1-1,0 0 1,0 0-1,0 1 0,1 0 1,-1 0-1,1 1 1,-1 0-1,-10 8 1,14-9 2,1 1 0,-1-1 1,1 1-1,-1 0 0,1 0 1,0 1-1,1-1 0,-1 1 1,1 0-1,0 0 0,0 0 1,0 0-1,1 0 1,0 1-1,0-1 0,0 1 1,1-1-1,0 1 0,0 0 1,0-1-1,1 1 0,0 10 1,0-10 19,1-1 0,0 1 0,0 0 0,1-1 0,0 1 0,0-1 0,0 0 0,0 0 0,1 0 0,0 0 0,0 0 0,0 0 1,8 7-1,-5-5 12,1-2 1,0 1-1,0-1 1,1 0-1,-1 0 1,1-1 0,0 0-1,10 3 1,4 0 32,-1-2 0,1 0 0,-1-1 0,1-1-1,0-1 1,29-2 0,-43 0-249,0-1-1,0-1 0,-1 1 0,1-1 1,0-1-1,-1 0 0,0 0 0,0 0 1,9-6-1,6-2-7097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52.706"/>
    </inkml:context>
    <inkml:brush xml:id="br0">
      <inkml:brushProperty name="width" value="0.1" units="cm"/>
      <inkml:brushProperty name="height" value="0.1" units="cm"/>
      <inkml:brushProperty name="color" value="#004F8B"/>
    </inkml:brush>
  </inkml:definitions>
  <inkml:trace contextRef="#ctx0" brushRef="#br0">0 0 9984,'42'91'4,"-27"-63"-12,-2 1-1,18 54 0,-24-57-108,0 1 0,-2 1-1,3 50 1,-5-60 96,9-33 21,106-186 0,-113 193 0,-2 9 0,-2 16 0,-8 29 0,4-33 0,-1-1 0,1-1 0,-10 21 0,12-29 0,-1 0 0,1 0 0,-1-1 0,0 1 0,0 0 0,0-1 0,-1 0 0,1 1 0,0-1 0,-1 0 0,0 0 0,1 0 0,-1-1 0,0 1 0,-4 1 0,0 0 4,-1-1 1,1 0-1,-1 0 1,1-1 0,-1 0-1,-13 1 1,18-2-14,-1-1 1,1 1-1,0 0 1,0-1 0,0 0-1,0 0 1,0 0-1,0 0 1,0 0 0,0 0-1,0-1 1,1 0-1,-1 1 1,0-1-1,1 0 1,-1 0 0,1 0-1,-4-5 1,-1-1-1336</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51.299"/>
    </inkml:context>
    <inkml:brush xml:id="br0">
      <inkml:brushProperty name="width" value="0.1" units="cm"/>
      <inkml:brushProperty name="height" value="0.1" units="cm"/>
      <inkml:brushProperty name="color" value="#004F8B"/>
    </inkml:brush>
  </inkml:definitions>
  <inkml:trace contextRef="#ctx0" brushRef="#br0">0 1 8832,'4'0'27,"-1"1"0,0 0 0,1 0-1,-1 0 1,0 1 0,0-1 0,0 1 0,0-1 0,0 1 0,0 0 0,-1 0 0,1 1 0,-1-1 0,1 1 0,-1-1 0,4 5 0,1 5 229,0-1 0,11 26 0,-6-12-53,105 189 1589,-113-205-1508,-5-10-14,-6-16-99,1-10-117,0-1-1,2 1 0,2-1 1,0 0-1,2 0 0,0 0 1,7-37-1,-7 64-47,1 0-1,-1-1 1,0 1 0,1 0-1,-1-1 1,1 1 0,0 0-1,-1 0 1,1-1 0,0 1-1,0 0 1,0 0 0,0 0-1,0 0 1,0 0 0,0 0-1,0 0 1,0 0 0,0 1-1,0-1 1,0 0 0,1 1-1,-1-1 1,0 1 0,1-1-1,-1 1 1,0 0 0,1-1-1,-1 1 1,0 0 0,1 0-1,-1 0 1,3 0 0,5 1-193,0 0 1,0 0-1,0 1 1,10 3-1,-5-2-950,10 3-6479</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51.865"/>
    </inkml:context>
    <inkml:brush xml:id="br0">
      <inkml:brushProperty name="width" value="0.1" units="cm"/>
      <inkml:brushProperty name="height" value="0.1" units="cm"/>
      <inkml:brushProperty name="color" value="#004F8B"/>
    </inkml:brush>
  </inkml:definitions>
  <inkml:trace contextRef="#ctx0" brushRef="#br0">204 48 5504,'-2'1'405,"-11"3"-136,0 1 1,-1 0-1,1 1 0,1 1 1,0 0-1,0 1 0,0 0 1,1 1-1,0 0 0,0 1 1,1 0-1,1 1 0,0 0 1,0 0-1,-13 23 0,21-32-243,0 0-1,0 0 0,0 0 1,0 0-1,0 0 0,1 1 1,-1-1-1,1 0 0,-1 0 1,1 1-1,0-1 0,0 0 1,0 1-1,0-1 0,0 0 1,1 0-1,-1 1 0,0-1 1,1 0-1,0 0 0,0 0 1,0 1-1,1 1 0,0-2 7,0 1 0,1-1 0,-1 0 0,0 0 0,1 0 0,0 0 0,-1-1 0,1 1 0,0-1 0,0 0 0,0 1 0,0-1 0,0-1 0,0 1 0,0 0 0,5 0 0,0 0-5,1-1-1,-1 1 1,0-1-1,1-1 1,-1 1-1,1-1 1,-1-1-1,0 0 1,0 0-1,0 0 1,0-1-1,0-1 1,-1 1-1,1-1 1,-1 0-1,0-1 1,0 0-1,-1 0 0,1 0 1,-1-1-1,0 0 1,0 0-1,-1 0 1,0-1-1,0 0 1,-1 0-1,1 0 1,4-12-1,2-10 114,-1 0-1,9-45 0,-11 39 105,7 53-10,16 31-320,-15-22 355,1 0 0,25 29-1,-34-48-543,-1 0 1,1 0-1,0-1 0,0-1 0,1 1 0,0-2 0,0 1 0,1-1 0,-1 0 0,18 5 0,-6-3-6871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52.496"/>
    </inkml:context>
    <inkml:brush xml:id="br0">
      <inkml:brushProperty name="width" value="0.1" units="cm"/>
      <inkml:brushProperty name="height" value="0.1" units="cm"/>
      <inkml:brushProperty name="color" value="#004F8B"/>
    </inkml:brush>
  </inkml:definitions>
  <inkml:trace contextRef="#ctx0" brushRef="#br0">20 118 10624,'0'-4'25,"1"0"0,0 0 0,-1 0 0,0 0 0,0 0 1,0 0-1,0 0 0,-1 0 0,0 0 0,1 0 0,-3-5 1,0-5 98,2 5 148,-1 1 0,0-1 0,-6-16 0,18 86 283,7 10-315,-6-28-61,7 60-1,-18-102-172,1 0 1,-1 0-1,0 0 0,0-1 0,0 1 0,0 0 0,0 0 0,0 0 1,-1 0-1,1 0 0,0 0 0,0-1 0,-1 1 0,1 0 0,0 0 1,-1 0-1,0 1 0,-3-4 81,1-10-29,2-1-15,0 0 0,1 0 0,0 0-1,1 0 1,1 0 0,4-18 0,-4 23-15,0 0 0,0 1 1,1-1-1,0 1 1,0 0-1,1 0 0,0 0 1,0 0-1,1 0 0,-1 1 1,11-11-1,-11 15-25,-1 0-1,0-1 1,1 1-1,-1 0 1,1 1-1,-1-1 0,1 1 1,0-1-1,0 1 1,0 0-1,0 1 1,0-1-1,0 1 1,0-1-1,0 1 1,8 1-1,2 1-618,0 1 1,-1 1-1,20 7 0,-22-8-333,12 6-6155</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52.841"/>
    </inkml:context>
    <inkml:brush xml:id="br0">
      <inkml:brushProperty name="width" value="0.1" units="cm"/>
      <inkml:brushProperty name="height" value="0.1" units="cm"/>
      <inkml:brushProperty name="color" value="#004F8B"/>
    </inkml:brush>
  </inkml:definitions>
  <inkml:trace contextRef="#ctx0" brushRef="#br0">12 195 11136,'-4'0'0,"-3"0"0,9 9 0,6 3 0,-1 3 128,4 5 0,-5 6 0,0 6-128,-1-5 128,-2-1-128,0-6 0,0-4-384,0-4 0</inkml:trace>
  <inkml:trace contextRef="#ctx0" brushRef="#br0" timeOffset="1">82 1 11776,'2'14'0,"-1"9"-128,2-15 128,2-6-768,1 2 0,0-2 0,3 8 128</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53.435"/>
    </inkml:context>
    <inkml:brush xml:id="br0">
      <inkml:brushProperty name="width" value="0.1" units="cm"/>
      <inkml:brushProperty name="height" value="0.1" units="cm"/>
      <inkml:brushProperty name="color" value="#004F8B"/>
    </inkml:brush>
  </inkml:definitions>
  <inkml:trace contextRef="#ctx0" brushRef="#br0">1 1 13184,'15'73'0,"18"103"0,-33-172-1,9 63-9,21 81-1,-31-159-43,0 0-1,1 0 1,0 0 0,1 0-1,2-13 1,0 4-44,1-1 1,11-31 0,-12 42 52,1 1 1,1 1-1,0-1 1,0 1-1,0-1 0,1 1 1,0 1-1,1-1 1,9-7-1,-13 12 22,0 0 0,1 1 0,-1-1-1,1 1 1,-1 0 0,1 0 0,0 0 0,0 0-1,0 1 1,0 0 0,0 0 0,0 0-1,0 0 1,0 0 0,0 1 0,1 0 0,-1 0-1,0 0 1,0 0 0,1 1 0,-1-1-1,0 1 1,8 3 0,-8-2 22,0 0 0,0 1-1,-1-1 1,1 1 0,-1 0 0,1 0-1,-1 0 1,0 0 0,0 1 0,0-1 0,0 1-1,-1 0 1,0-1 0,0 1 0,0 1 0,0-1-1,0 0 1,-1 0 0,0 1 0,0-1 0,1 9-1,0-1 3,-1 1 0,-1-1 0,0 0-1,0 1 1,-2-1 0,-4 22 0,5-27 2,-1 0 1,0-1 0,0 1 0,-1 0-1,0-1 1,0 0 0,-1 1 0,0-1-1,-7 9 1,7-11 1,0 0 0,0-1 0,-1 0 0,1 1 0,-1-2 0,0 1 0,1 0 0,-1-1 0,0 0-1,-1 0 1,1-1 0,0 1 0,-8 0 0,2-1 15,0 1-1,0-2 0,0 0 1,0 0-1,0-1 0,0 0 1,-14-4-1,19 3-10,-1 1-1,1-2 1,-1 1 0,1-1 0,0 1 0,0-2-1,0 1 1,0-1 0,1 0 0,-1 0-1,1 0 1,0-1 0,-5-5 0,9 9-17,1-1 1,-1 0-1,0 1 1,0-1-1,0 0 1,1 1-1,-1-1 1,1 0 0,0 1-1,-1-1 1,1 0-1,0 0 1,0 0-1,0 1 1,0-1-1,0 0 1,0 0-1,1 0 1,-1 1-1,1-1 1,-1 0 0,1 1-1,0-1 1,-1 0-1,1 1 1,0-1-1,1-1 1,4-5-442,0 0 1,0 1 0,12-12-1,-13 14-66,24-24-5671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11:42:53.882"/>
    </inkml:context>
    <inkml:brush xml:id="br0">
      <inkml:brushProperty name="width" value="0.1" units="cm"/>
      <inkml:brushProperty name="height" value="0.1" units="cm"/>
      <inkml:brushProperty name="color" value="#004F8B"/>
    </inkml:brush>
  </inkml:definitions>
  <inkml:trace contextRef="#ctx0" brushRef="#br0">1 1 10496,'2'23'155,"0"0"1,2 0 0,1 0 0,10 31-1,-1-3 48,14 45-3,-23-84-159,0 1 0,0-1 1,2 0-1,-1 0 1,13 15-1,-16-23-30,1 0 0,0 0 0,0-1 0,0 0 0,0 0 0,1 0 0,-1 0 0,1-1 1,0 1-1,-1-1 0,1-1 0,0 1 0,0-1 0,0 1 0,1-1 0,-1-1 0,0 1 0,0-1 0,0 0 0,1 0 0,-1 0 0,0-1 0,0 0 0,9-2 1,-1-1 14,0 0 0,0-1 0,0 0 0,-1-1 0,0 0 0,0-1 1,0-1-1,13-11 0,-22 17-19,0 0 0,-1-1 0,1 0 0,0 1 0,-1-1 0,0 0 0,0 0 0,0 0 0,0 0 0,0-1 0,-1 1 1,1 0-1,-1-1 0,0 1 0,0-1 0,1-5 0,-2 6-3,0 1 1,-1 0 0,1 0 0,0 0-1,-1 0 1,1 0 0,-1 0-1,0 0 1,0 0 0,0 0-1,0 0 1,0 0 0,0 0 0,0 0-1,-1 1 1,1-1 0,-1 0-1,1 1 1,-1-1 0,0 1-1,1 0 1,-1 0 0,0 0-1,0-1 1,0 2 0,0-1 0,0 0-1,-3-1 1,0 1 24,1-1 1,-1 1-1,1 0 0,-1 0 1,1 1-1,-1-1 0,1 1 1,-1 0-1,0 0 0,1 1 1,-1-1-1,1 1 1,-1 0-1,1 0 0,-1 1 1,1-1-1,0 1 0,-7 4 1,8-5 4,0 1 0,0 1 0,1-1 0,-1 0 0,0 1 0,1-1 0,0 1 0,0 0 0,-1 0 0,2 0 0,-1 0 0,0 0 0,1 0 0,-1 1 0,1-1 0,0 0 0,0 1 0,0-1 0,0 1 0,1-1 0,0 1 0,-1-1 0,1 1 0,1 6 0,0-4-5,1 1 0,0-1-1,0 0 1,0 0 0,1 0 0,-1 0 0,1 0 0,1-1-1,-1 0 1,1 1 0,0-1 0,0 0 0,1-1 0,-1 1-1,1-1 1,0 0 0,9 6 0,4 1 12,-1-1 0,2 0 1,-1-1-1,25 7 0,-25-9-13,-1-2-1,2 0 1,-1-1 0,33 2-1,-43-5-50,-1-1-1,1 0 1,0-1 0,-1 0-1,1 0 1,-1-1-1,1 0 1,-1 0-1,0 0 1,0-1 0,0 0-1,0-1 1,-1 0-1,10-6 1,11-14-1833,1-2-6805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53.652"/>
    </inkml:context>
    <inkml:brush xml:id="br0">
      <inkml:brushProperty name="width" value="0.1" units="cm"/>
      <inkml:brushProperty name="height" value="0.1" units="cm"/>
      <inkml:brushProperty name="color" value="#004F8B"/>
    </inkml:brush>
  </inkml:definitions>
  <inkml:trace contextRef="#ctx0" brushRef="#br0">72 155 10368,'42'-8'8,"0"1"1,50 0-1,85 6 45,-91 2-28,92-10 0,251-46-25,-389 49 0,-16 3 0,33-2 0,-57 6 0,1-1 0,0 0 0,0 0 0,0 1 0,0-1 0,0 0 0,0 1 0,0-1 0,0 1 0,-1-1 0,1 1 0,0 0 0,0-1 0,-1 1 0,1 0 0,0-1 0,-1 1 0,1 0 0,0 0 0,-1 0 0,0-1 0,1 1 0,-1 0 0,1 1 0,8 27 0,-7-22 0,40 208 0,-30-145 0,-11-64 0,0-1 0,0 1 0,-1-1 0,0 1 0,-1 6 0,1-10 0,0-1 0,0 1 0,-1-1 0,1 0 0,0 1 0,-1-1 0,1 1 0,-1-1 0,0 0 0,1 1 0,-1-1 0,0 0 0,0 0 0,0 0 0,0 1 0,0-1 0,0 0 0,0 0 0,0-1 0,0 1 0,0 0 0,-1 0 0,1 0 0,0-1 0,-1 1 0,-1 0 0,-29 5-30,0-1 1,-1-2-1,-53-2 1,37 0-24,-276 1-1020,-72 1-9,367-1 999,12-1 41,-1-1 1,1 0 0,-20-3-1,31 1 55,0 1 0,1-1-1,0 0 1,-1 0-1,1-1 1,0 0 0,0 0-1,0 0 1,0-1-1,1 0 1,0 0 0,-6-6-1,-1-3 118,1 0-1,0-1 1,1 0-1,1 0 1,0-2 0,1 1-1,1-1 1,0 0-1,-7-26 1,2-7 470,-13-100 0,22 100-728,2 48 104,1 1-1,0-1 1,0 0 0,0 1-1,1-1 1,-1 0-1,0 1 1,0-1 0,0 0-1,0 1 1,1-1 0,-1 0-1,0 1 1,0-1-1,1 1 1,-1-1 0,1 1-1,-1-1 1,0 1 0,1-1-1,-1 1 1,1-1 0,-1 1-1,1-1 1,0 1-1,-1 0 1,1-1 0,-1 1-1,1 0 1,0-1 0,-1 1-1,1 0 1,-1 0-1,1 0 1,0 0 0,-1 0-1,1 0 1,0 0 0,-1 0-1,1 0 1,1 0-1,2-1-466,17-2-5503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54.048"/>
    </inkml:context>
    <inkml:brush xml:id="br0">
      <inkml:brushProperty name="width" value="0.1" units="cm"/>
      <inkml:brushProperty name="height" value="0.1" units="cm"/>
      <inkml:brushProperty name="color" value="#004F8B"/>
    </inkml:brush>
  </inkml:definitions>
  <inkml:trace contextRef="#ctx0" brushRef="#br0">1 1 8960,'6'10'0,"3"6"0,-2-5 0,-1 1 0,2 4 0,-1 3 0,5 11 0,4 10 0,-4-6 0,-3-1 0,-1 0 0,-1 0-384,0-8 0,-2-6 256,-2-2 0,-2-1-5376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54.553"/>
    </inkml:context>
    <inkml:brush xml:id="br0">
      <inkml:brushProperty name="width" value="0.1" units="cm"/>
      <inkml:brushProperty name="height" value="0.1" units="cm"/>
      <inkml:brushProperty name="color" value="#004F8B"/>
    </inkml:brush>
  </inkml:definitions>
  <inkml:trace contextRef="#ctx0" brushRef="#br0">63 1 10112,'1'2'0,"1"-1"0,0 1 0,-1-1 0,1 1 0,0-1 0,0 0 0,0 0 0,0 0 0,0 0 0,0 0 0,1 0 0,-1 0 0,0-1 0,0 1 0,0-1 0,1 1 0,-1-1 0,0 0 0,1 0 0,-1 0 0,0 0 0,1-1 0,-1 1 0,0-1 0,0 1 0,1-1 0,-1 0 0,3-1 0,2 0 0,0 1 0,0 0 0,0 0 0,0 1 0,0 0 0,0 0 0,13 2 0,-16-1 0,0 0 0,0 0 0,0 0 0,0 0 0,-1 0 0,1 1 0,0 0 0,-1-1 0,1 1 0,-1 1 0,0-1 0,1 1 0,-1-1 0,-1 1 0,5 4 0,-7-7-2,0 0 1,1 1 0,-1-1 0,0 0 0,0 1-1,1-1 1,-1 0 0,0 1 0,0-1-1,0 1 1,0-1 0,1 0 0,-1 1-1,0-1 1,0 1 0,0-1 0,0 0-1,0 1 1,0-1 0,0 1 0,0-1-1,0 0 1,0 1 0,-1-1 0,1 1 0,0-1-1,0 0 1,0 1 0,0-1 0,0 1-1,-1-1 1,1 0 0,0 1 0,0-1-1,-1 1 1,-17 6-104,-22-5-535,29-3 147,14 3 260,16 7 213,-14-6 29,-1 0 1,0 1-1,0-1 1,0 1 0,0 0-1,-1 0 1,1 0-1,-1 0 1,0 1-1,4 8 1,-6-10 8,0 0 0,0-1-1,-1 1 1,1-1 0,-1 1 0,0 0 0,0 0 0,0-1-1,0 1 1,0 0 0,0-1 0,-1 1 0,1 0 0,-1-1-1,0 1 1,0-1 0,0 1 0,0-1 0,0 1 0,-1-1 0,1 0-1,-1 0 1,-2 4 0,-2 1-4,-1-1 1,1 1-1,-1-2 0,0 1 0,0-1 0,-1 0 1,0 0-1,1-1 0,-2 0 0,-12 4 1,-6 1-1086,-56 9 1,44-11-3495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7:59.192"/>
    </inkml:context>
    <inkml:brush xml:id="br0">
      <inkml:brushProperty name="width" value="0.1" units="cm"/>
      <inkml:brushProperty name="height" value="0.1" units="cm"/>
      <inkml:brushProperty name="color" value="#004F8B"/>
    </inkml:brush>
  </inkml:definitions>
  <inkml:trace contextRef="#ctx0" brushRef="#br0">455 44 6144,'-22'20'149,"22"-20"-142,0 0 0,0 0 1,0 0-1,0 0 0,0 0 0,0 0 0,0 0 0,0 0 0,-1 0 1,1 0-1,0 0 0,0 0 0,0 0 0,0 0 0,0 0 0,0 0 0,0 0 1,-1 0-1,1 0 0,0 0 0,0 0 0,0 0 0,0 0 0,0 0 1,0 0-1,0 0 0,0-1 0,0 1 0,0 0 0,0 0 0,-1 0 1,1 0-1,0 0 0,0 0 0,0 0 0,0 0 0,0 0 0,0-1 0,0 1 1,0 0-1,0 0 0,0 0 0,0 0 0,0 0 0,0 0 0,0 0 1,0-1-1,0 1 0,0 0 0,0 0 0,0 0 0,0 0 0,0 0 1,0 0-1,0 0 0,1 0 0,-1-1 0,0 1 0,1-15 666,0 12-539,-1 1 0,0-1 0,0 0-1,1 0 1,-1 0 0,-1 0 0,1 1 0,0-1-1,-2-4 1,1 6-106,0 0 0,0 0 0,0 0 0,-1 0 0,1 0 0,0 1 0,-1-1 0,1 0 0,-1 0 0,1 1 0,-1-1-1,1 1 1,-1 0 0,1-1 0,-3 1 0,-27-1 254,22 1-136,-21 1 172,0 1 1,0 1 0,-36 9-1,48-8-149,-1 2-1,1 0 0,0 1 1,0 0-1,0 2 1,-18 12-1,30-17-126,0 0 0,0 1 0,1-1 0,0 1 1,0 1-1,0-1 0,1 0 0,-1 1 0,-5 11 0,9-14-29,-1-1 0,1 1 0,0 0 0,0 0 0,1 0 0,-1 0 0,1 0 0,-1 0 0,1 1 0,0-1 0,0 0 0,0 0 0,1 0 0,-1 0 0,1 0 0,-1 0 1,1 0-1,0 0 0,0 0 0,1 0 0,-1 0 0,1-1 0,-1 1 0,3 3 0,3 2 1,-1-1-1,1 0 1,0 0 0,0-1 0,1 1 0,0-2 0,0 1 0,16 7 0,7 1 88,40 13 0,-10-5-47,-30-9-55,85 37 0,-95-39 0,-1 0 0,0 1 0,24 20 0,-43-31-2,1 0 0,-1 0 0,0 0 1,0 0-1,0 0 0,0 0 0,0 0 1,0 0-1,0 1 0,0-1 0,0 0 1,-1 1-1,1-1 0,0 1 1,-1-1-1,1 0 0,-1 1 0,0-1 1,0 1-1,1 0 0,-1-1 0,0 1 1,0-1-1,-1 3 0,1-2-3,-1 1 1,0-1-1,-1 0 0,1 1 0,0-1 1,-1 0-1,1 0 0,-1 0 0,1 0 0,-1 0 1,0-1-1,0 1 0,-3 2 0,-6 3 32,1-1-1,-1 0 0,0 0 1,-24 7-1,8-5 7,-1-1 0,0-1 0,-1-2 0,1 0 0,-1-2 0,1-1 0,-1-2 0,0 0 0,1-2 0,-38-9 0,56 9-1205,1-1 1,-1 0 0,-9-6-1,14 8-30,-9-6-3406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0.344"/>
    </inkml:context>
    <inkml:brush xml:id="br0">
      <inkml:brushProperty name="width" value="0.1" units="cm"/>
      <inkml:brushProperty name="height" value="0.1" units="cm"/>
      <inkml:brushProperty name="color" value="#004F8B"/>
    </inkml:brush>
  </inkml:definitions>
  <inkml:trace contextRef="#ctx0" brushRef="#br0">1 287 11008,'0'0'0,"0"0"1,0 0 0,0 0 0,0 0-1,0 0 1,0 0 0,1 0-1,-1 0 1,0 0 0,0 0-1,0 0 1,0 0 0,0 0 0,0 0-1,0 0 1,0 0 0,0 0-1,1 0 1,-1 0 0,0 0 0,0 0-1,0 0 1,0 0 0,0 0-1,0 0 1,0 0 0,0 0 0,0 0-1,1 0 1,-1 0 0,0 0-1,0 0 1,0 0 0,0 0 0,0 0-1,0 0 1,0 0 0,0 0-1,0-1 1,0 1 0,0 0 0,0 0-1,0 0 1,0 0 0,1 0-1,-1 0 1,0 0 0,0 0 0,0 0-1,0 0 1,0-1 0,0 1-1,0 0 1,0 0 0,0 0 0,0 0-1,0 0 1,8 14 96,9 22 106,-17-36-203,4 7 48,-1-1 1,1 1-1,1 0 0,-1-1 1,1 0-1,0 0 0,0-1 1,1 1-1,-1-1 0,1 0 1,10 6-1,-13-9-43,0-1-1,0 1 0,0-1 1,0 1-1,0-1 1,1 0-1,-1 0 1,0 0-1,1-1 0,-1 1 1,0-1-1,1 0 1,-1 0-1,1 0 1,-1 0-1,0-1 0,1 1 1,-1-1-1,0 0 1,1 0-1,-1 0 0,0 0 1,0-1-1,0 1 1,0-1-1,0 0 1,5-4-1,0-1 37,-1-1-1,0 0 1,0 0-1,0 0 1,-1-1-1,0 0 1,-1-1 0,8-17-1,0-9-48,11-42 0,-13 38 22,-11 40-15,0 0 0,0 0 1,0 0-1,0 0 1,0 0-1,0 0 0,0-1 1,0 1-1,0 0 1,1 0-1,-1 0 0,0 0 1,0 0-1,0 0 1,0 0-1,0 0 0,0-1 1,0 1-1,0 0 1,0 0-1,0 0 0,0 0 1,0 0-1,0 0 1,0 0-1,1 0 0,-1 0 1,0 0-1,0 0 1,0 0-1,0 0 0,0-1 1,0 1-1,0 0 1,0 0-1,1 0 0,-1 0 1,0 0-1,0 0 1,0 0-1,0 0 0,0 0 1,0 0-1,0 0 1,1 0-1,-1 1 0,0-1 1,0 0-1,0 0 1,0 0-1,0 0 0,0 0 1,0 0-1,0 0 1,0 0-1,1 0 0,5 9-52,2 11-51,39 90-906,-14-33 697,-31-73 318,0 0-1,0 0 1,0 0 0,0 0-1,1 0 1,-1 0 0,5 4-1,-6-7-2,0 0 1,0 0-1,0-1 0,0 1 0,0 0 0,0-1 0,0 1 0,0-1 0,0 1 0,0-1 0,1 1 1,-1-1-1,0 0 0,0 0 0,0 1 0,1-1 0,-1 0 0,0 0 0,0 0 0,0-1 0,1 1 1,-1 0-1,0 0 0,0-1 0,0 1 0,0 0 0,1-1 0,-1 1 0,0-1 0,0 0 0,0 1 1,1-2-1,4-3 57,0 0 1,-1 0-1,1-1 1,-1 0-1,-1 0 1,1 0-1,-1-1 1,0 0-1,0 1 1,-1-1-1,0-1 0,4-12 1,2-10 375,7-55-1,-8 5 100,-8 80-533,0 0 1,0 0 0,0 0 0,0 0 0,1 0 0,-1 0 0,0 0 0,0 0 0,0 0-1,0 0 1,0 1 0,0-1 0,0 0 0,0 0 0,0 0 0,0 0 0,0 0-1,0 0 1,0 0 0,0 0 0,0 0 0,0 0 0,1 0 0,-1 0 0,0 0 0,0 0-1,0 0 1,0 0 0,0 0 0,0-1 0,0 1 0,0 0 0,0 0 0,0 0-1,0 0 1,0 0 0,0 0 0,0 0 0,0 0 0,0 0 0,0 0 0,1 0 0,-1 0-1,0 0 1,0 0 0,0 0 0,0 0 0,0 0 0,0 0 0,0 0 0,0 0-1,0-1 1,0 1 0,0 0 0,0 0 0,0 0 0,0 0 0,0 0 0,0 0 0,4 9 166,3 16 62,-7-24-229,92 302 167,-2-6 26,-86-282-183,-1-4 23,0 1 1,-1-1 0,3 23 0,-5-34-34,0 0 0,0 0 0,0 0 0,0 0 0,0 0 0,0 1 0,0-1 1,0 0-1,0 0 0,0 0 0,0 0 0,0 0 0,0 1 0,0-1 0,0 0 0,0 0 1,0 0-1,0 0 0,0 0 0,-1 0 0,1 1 0,0-1 0,0 0 0,0 0 1,0 0-1,0 0 0,0 0 0,0 0 0,0 0 0,0 0 0,-1 1 0,1-1 0,0 0 1,0 0-1,0 0 0,0 0 0,0 0 0,0 0 0,-1 0 0,1 0 0,0 0 1,0 0-1,0 0 0,0 0 0,0 0 0,-1 0 0,1 0 0,0 0 0,0 0 0,0 0 1,0 0-1,-10-6 74,-8-14 48,1-5-98,1-1 0,1-1 0,1 0 0,-10-30 0,12 28-22,-14-35-3,-28-101 0,45 129 0,1 0 0,2-1 0,2 0 0,0-56 0,5 83-11,-1-1 1,2 1 0,-1-1 0,1 1 0,1 0 0,0 0 0,0 0-1,1 0 1,5-9 0,-7 15 6,0 1-1,0 0 0,0 0 1,0 0-1,1 1 1,0-1-1,-1 0 0,1 1 1,0 0-1,0 0 1,0 0-1,0 0 0,1 0 1,-1 0-1,0 1 1,1 0-1,-1-1 0,1 1 1,0 1-1,-1-1 1,1 0-1,0 1 0,-1 0 1,1 0-1,0 0 1,-1 0-1,1 1 0,4 0 1,2 2-20,1 0 0,-1 0 0,0 1 0,0 0 0,0 1 0,-1 0 0,0 1 0,0 0 0,16 14 0,-13-9 21,0 0 1,-1 1-1,0 1 0,-1 0 1,16 26-1,-22-31 45,-1 0 0,0 1-1,0-1 1,0 1 0,-1 0 0,-1 0-1,1 0 1,-2 0 0,1 0 0,-1 0 0,0 0-1,-1 0 1,0 0 0,-1 0 0,0 0 0,0 0-1,-1 0 1,0-1 0,0 1 0,-1-1 0,-5 9-1,2-4-250,-1-1 0,0 0 0,-1 0 0,0-1 0,-16 15 0,15-17-889,1-1 0,-1 0 0,-1-1 0,1 0 0,-1-1 0,-14 6 0,3-3-2166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1.034"/>
    </inkml:context>
    <inkml:brush xml:id="br0">
      <inkml:brushProperty name="width" value="0.1" units="cm"/>
      <inkml:brushProperty name="height" value="0.1" units="cm"/>
      <inkml:brushProperty name="color" value="#004F8B"/>
    </inkml:brush>
  </inkml:definitions>
  <inkml:trace contextRef="#ctx0" brushRef="#br0">1 232 10880,'0'0'17,"0"-1"-1,1 0 1,-1 1 0,1-1 0,-1 1 0,1-1 0,-1 1 0,1-1 0,-1 1 0,1-1-1,-1 1 1,1 0 0,0-1 0,-1 1 0,1 0 0,0-1 0,-1 1 0,1 0-1,0 0 1,-1 0 0,2-1 0,20-4 264,-16 4-144,8-3-57,0 0 0,0-2 0,-1 1 0,0-2 0,0 0 0,0 0 0,-1-1 0,13-11 0,-20 15-53,0-1 1,0 0-1,0-1 0,0 1 0,-1-1 0,0 0 1,0 0-1,3-8 0,-5 11 15,-1-1 1,0 0-1,1 0 0,-2 0 1,1 0-1,0 0 1,-1 0-1,0 0 0,0 0 1,0 0-1,0 0 0,-1 0 1,1 0-1,-1 0 0,-2-5 1,3 8-41,0 0 1,-1-1-1,1 1 1,-1 0-1,1-1 0,-1 1 1,0 0-1,0 0 1,1 0-1,-1 0 1,0 0-1,0 0 1,0 0-1,0 0 1,0 0-1,0 0 1,-1 0-1,1 0 1,0 1-1,0-1 1,-1 0-1,1 1 1,0-1-1,-3 1 1,1-1 1,1 1 0,-1 0 0,0 1 0,0-1 0,0 0 0,1 1-1,-1 0 1,0 0 0,1-1 0,-1 2 0,-4 1 0,-4 3 4,1 1 0,0 0 0,1 0 0,-16 15 0,16-12 0,0 0 1,1 1 0,0 1-1,1-1 1,0 1-1,1 0 1,0 1-1,1 0 1,0 0-1,1 0 1,1 0-1,-3 19 1,4-20-61,0 1 0,2 0 0,-1 0-1,2 0 1,0 0 0,0 0 0,1-1 0,1 1 0,0 0 0,1-1 0,0 0 0,1 0-1,8 16 1,-10-23 42,0 0 0,1 0 0,0 0-1,0-1 1,0 1 0,0-1 0,1 0-1,0 0 1,0-1 0,0 1 0,0-1 0,0 0-1,1-1 1,-1 1 0,1-1 0,0 0-1,-1 0 1,1-1 0,0 0 0,0 0-1,0 0 1,11-1 0,-9 0 20,-1-1 0,0 0 0,1 0 1,-1 0-1,0-1 0,0 0 0,0-1 0,0 0 0,-1 0 0,1 0 1,-1-1-1,1 0 0,-1 0 0,0 0 0,-1-1 0,1 0 0,-1 0 0,6-8 1,1-4 69,-2-1 0,0 1 0,-1-2 0,-1 1 0,-1-1 0,0 0 0,5-27 0,-11 43-98,-1 0-1,1 0 1,-1-1 0,0 1 0,0 0 0,0 0 0,0 0 0,0 0 0,-1 0 0,1 0 0,-1 0 0,-1-3 0,-2 11-131,2 3 163,1-1 1,0 1 0,0 0-1,1 0 1,0-1 0,0 1-1,3 15 1,0 15 102,-3-38-108,0 0 0,0-1-1,0 1 1,0 0-1,0 0 1,1 0 0,-1-1-1,0 1 1,0 0 0,0 0-1,0 0 1,1 0 0,-1 0-1,0-1 1,0 1 0,0 0-1,1 0 1,-1 0 0,0 0-1,0 0 1,0 0-1,1 0 1,-1 0 0,0 0-1,0 0 1,0 0 0,1 0-1,-1 0 1,0 0 0,0 0-1,1 0 1,-1 0 0,0 0-1,0 0 1,0 0-1,1 0 1,-1 0 0,0 0-1,0 0 1,0 1 0,1-1-1,-1 0 1,0 0 0,0 0-1,0 0 1,0 0 0,1 1-1,-1-1 1,0 0-1,0 0 1,0 0 0,0 1-1,0-1 1,0 0 0,0 0-1,0 0 1,1 1 0,-1-1-1,0 0 1,0 0 0,0 0-1,0 1 1,0-1-1,0 0 1,15-18 488,-12 14-446,112-134 626,-96 117-620,1 2-1,1 0 1,1 1-1,33-21 1,-46 34-117,1 0 0,-1 1 1,1 0-1,-1 1 1,1-1-1,0 2 1,1 0-1,18-2 1,-15 3-762,-1 1 0,0 1 1,23 3-1,13 5-6752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2.075"/>
    </inkml:context>
    <inkml:brush xml:id="br0">
      <inkml:brushProperty name="width" value="0.1" units="cm"/>
      <inkml:brushProperty name="height" value="0.1" units="cm"/>
      <inkml:brushProperty name="color" value="#004F8B"/>
    </inkml:brush>
  </inkml:definitions>
  <inkml:trace contextRef="#ctx0" brushRef="#br0">235 0 11136,'-6'4'21,"0"-1"0,0-1 1,0 1-1,0-1 0,-12 2 1,17-4 383,12 1 662,-8 2-1036,0 1 1,-1-1-1,0 0 1,0 1 0,0-1-1,0 1 1,0-1-1,-1 1 1,0 0-1,0 0 1,0 0 0,1 5-1,0-1 28,32 194 319,-4-18-137,-16-127-103,28 78 1,-41-133-132,-1-1 0,1 0 0,-1 1 0,1-1 0,0 0 1,-1 1-1,1-1 0,0 0 0,0 0 0,0 0 0,0 0 0,0 0 0,0 0 0,0 0 1,1 0-1,-1 0 0,0 0 0,2 1 0,-2-2-3,1 0 0,-1 0 1,0 0-1,0 0 0,0 0 0,0 0 1,0 0-1,1 0 0,-1-1 0,0 1 1,0 0-1,0-1 0,0 1 0,0 0 1,0-1-1,0 0 0,0 1 0,1-2 1,4-2-2,-1-1 0,0 0 0,0-1 0,0 1 0,6-11 1,-2 0 16,0 1 0,-2-1 1,0-1-1,0 1 1,6-28-1,7-19-164,-39 115 56,6-13 153,-20 43-1,28-72-26,-1 1 0,0-1 0,0-1 0,-1 1 1,-1-1-1,1 0 0,-1 0 0,-17 13 0,14-14 19,0-1 0,0 0 0,-1-1-1,0 0 1,0 0 0,-1-2 0,1 1 0,-1-2 0,-22 5-1,29-8-10,0 1 0,-1-1 0,1 0 0,-1 0 0,1-1 0,0 1 0,-1-2 0,1 1 0,0-1 0,0 0 0,0 0 0,0 0-1,0-1 1,0 0 0,1 0 0,-1-1 0,1 1 0,0-1 0,0 0 0,0-1 0,-7-8 0,4 2-209,0 1-1,1-1 1,1-1 0,-10-22 0,-4-22-5336,14 34-751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1:25.448"/>
    </inkml:context>
    <inkml:brush xml:id="br0">
      <inkml:brushProperty name="width" value="0.1" units="cm"/>
      <inkml:brushProperty name="height" value="0.1" units="cm"/>
      <inkml:brushProperty name="color" value="#F6630D"/>
    </inkml:brush>
  </inkml:definitions>
  <inkml:trace contextRef="#ctx0" brushRef="#br0">2917 740 2560,'-5'-7'30,"-6"-4"291,11 12-306,-1 0 0,1 0 1,-1-1-1,1 1 0,0 0 0,-1 0 0,1 0 1,0-1-1,0 1 0,0 0 0,-1 0 0,1 0 1,0 0-1,0 0 0,0 0 0,0-1 0,1 1 1,-1 2-1,0-1 13,-1 0 0,0 1-1,0-1 1,0 0 0,0 0 0,0 0 0,0 0 0,0 0-1,-1 0 1,1 0 0,-1 0 0,0 0 0,1-1 0,-1 1-1,0 0 1,0-1 0,0 0 0,0 1 0,0-1-1,0 0 1,0 0 0,-1 0 0,-1 0 0,-3 2 0,1-1 1,0 0-1,-1 0 1,1 0-1,-1-1 1,0 0-1,-11 0 1,6-2 120,0-1 1,1 0-1,-1 0 0,1-1 1,0-1-1,0 0 0,0 0 1,0-1-1,1-1 0,0 0 0,0 0 1,0-1-1,1 0 0,0 0 1,0-1-1,1-1 0,-12-14 1,19 21-65,0 1 0,0 0 1,0-1-1,0 1 0,1-1 0,-1 1 1,0-1-1,1 0 0,-1 1 0,1-1 1,0 1-1,-1-1 0,1 0 0,0 1 1,0-1-1,0 0 0,0 0 0,0 1 1,1-1-1,-1 1 0,1-4 0,2-15 984,9 46-813,-10-20-253,-1 1 1,0-1-1,0 1 1,-1-1-1,1 1 0,-1 0 1,-1-1-1,1 1 1,-1-1-1,-1 1 1,1-1-1,-1 1 1,0-1-1,0 0 0,-1 0 1,-5 10-1,5-12 1,1-1-1,-1 1 0,0-1 1,0 0-1,0 0 1,0 0-1,-1 0 0,1-1 1,-1 1-1,1-1 0,-1 0 1,0 0-1,0-1 0,0 1 1,0-1-1,0 1 0,-1-1 1,1-1-1,0 1 1,0-1-1,-1 1 0,1-1 1,0 0-1,-1-1 0,1 1 1,-6-2-1,5 1 15,0-1-1,0 1 1,0-1 0,0 0-1,0 0 1,1 0 0,-1-1 0,1 1-1,0-1 1,-1 0 0,1-1-1,1 1 1,-1-1 0,-6-7-1,4 3 76,1-1-1,0 1 0,0-1 0,1 0 0,0 0 0,1 0 1,-3-10-1,2 7 126,0 11-47,-2 14 28,1-1-169,-1 1-7,-1 0 0,0 0 0,-1 0 0,0-1 0,0-1 0,-2 1 0,1-1 0,-2-1 0,1 0 0,-1 0 0,-1-1 0,-14 9 0,11-10 39,0 0 1,-1-1 0,-1-1-1,1 0 1,-1-1-1,0-1 1,0 0-1,0-2 1,-19 2-1,-2-3 27,-1-2 0,1-1 0,-39-8 0,62 8-43,1-1-1,-1-1 1,1 0 0,0-1-1,1 0 1,-1-1-1,1 0 1,-17-12-1,20 11-15,1 0 0,1-1 0,-1 0 0,1 0-1,1-1 1,0 0 0,0 0 0,0-1 0,1 1 0,1-1-1,-6-14 1,1 0-2,2 0 0,0-1-1,2 0 1,0 0 0,2 0 0,1-1-1,1 0 1,1 1 0,4-48 0,-1 64-19,0 0 0,0 0 0,1 1 0,0 0 0,1-1 0,0 1 1,0 0-1,1 1 0,-1-1 0,2 1 0,-1 0 0,1 0 0,7-7 1,-5 7 1,1 0 1,-1 0-1,1 1 1,0 0 0,0 1-1,1 0 1,0 0 0,0 1-1,0 0 1,15-3 0,-6 4-12,0 0 0,1 0 0,0 2 0,-1 1 0,32 2 0,-40 0 0,0-1 0,0 2 0,-1-1 0,1 1 0,-1 1 0,1 0 0,-1 0 0,-1 1 0,1 0 0,-1 1 0,13 10 0,-19-14 0,-1 0 0,1 1 0,-1-1 0,0 1 0,0 0 0,0 0 0,0 0 0,0 0 0,0 0 0,-1 0 0,0 0 0,1 1 0,-1-1 0,0 0 0,-1 1 0,1 4 0,0-2 0,-2-1 0,1 1 0,0-1 0,-1 0 0,0 1 0,-1-1 0,1 0 0,-1 0 0,-4 9 0,-1-2 0,1-1 0,-2 0 0,1 0 0,-2-1 0,1 0 0,-2 0 0,1-1 0,-12 9 0,3-5 0,-2-1 0,1-1 0,-2 0 0,0-2 0,0 0 0,0-1 0,-1-1 0,-44 7 0,39-10 0,0-1 0,-1-1 0,1-2 0,-1 0 0,1-2 0,0-1 0,-30-8 0,44 8 0,1 0 0,0-2 0,0 1 0,-15-9 0,24 11 0,0 1 0,0-1 0,1 1 0,-1-1 0,1 0 0,-1 0 0,1 0 0,0 0 0,-1 0 0,1-1 0,0 1 0,1-1 0,-1 1 0,0-1 0,1 0 0,0 0 0,-1 1 0,1-1 0,0 0 0,0 0 0,1 0 0,-1 0 0,0-5 0,2 6 0,0-1 0,0 0 0,0 0 0,0 1 0,0-1 0,1 0 0,-1 1 0,1 0 0,-1-1 0,1 1 0,0 0 0,0 0 0,0 0 0,0 0 0,1 0 0,-1 0 0,0 0 0,1 1 0,4-3 0,1-1 0,1 1 0,1 0 0,-1 0 0,16-3 0,-12 4-7,-1 1 1,1 0 0,0 1 0,0 1 0,0 0 0,0 0 0,18 4 0,-23-2-9,-1-1-1,0 1 1,0 1 0,0-1 0,0 1-1,-1 0 1,1 1 0,-1-1 0,0 1-1,0 1 1,0-1 0,0 1 0,-1 0-1,8 9 1,-11-11 7,1 0-1,-1 0 0,0 1 1,-1-1-1,1 1 0,0-1 1,-1 1-1,0 0 0,0 0 1,0-1-1,-1 1 0,1 0 1,-1 0-1,0 6 0,0-3-6,-1-1-1,-1 0 0,1 1 1,-1-1-1,0 0 0,0 0 1,-1 0-1,-3 7 0,-1-2-20,0 0 0,0-1-1,-1 0 1,-1 0 0,1-1 0,-1 0-1,-1-1 1,-14 11 0,6-8 21,0-1 0,0-1 0,-1 0 0,0-1 0,-1-1 0,0-1 1,0-1-1,-32 4 0,26-6 9,0-2 1,0-1 0,1-1-1,-1-1 1,0-1 0,-36-10-1,32 5 17,0-2 0,1-1-1,0-1 1,1-2 0,0 0 0,1-2-1,1-1 1,0-1 0,1-2 0,2 0 0,-43-47-1,44 39 34,1-1-1,2-1 0,-23-46 1,-36-103 126,30 63-2,36 88-120,7 14-14,-1 0 0,-15-25 0,40 91-34,59 109 0,46 101 0,-121-254 0,18 39 0,-2 1 0,-3 0 0,12 57 0,-27-100 0,5 26 0,-2 0 0,2 47 0,-6-69 0,-1-1 0,1 1 0,-1 0 0,-1-1 0,1 0 0,-1 1 0,-1-1 0,0 0 0,0 0 0,0 0 0,-1 0 0,0-1 0,-1 0 0,-8 11 0,3-8 3,-1 0 0,0-1 1,0 0-1,-1-1 1,0 0-1,-1-1 1,1 0-1,-1-1 1,-1 0-1,1-1 1,-1-1-1,0 0 0,0-1 1,0-1-1,0 0 1,-16 0-1,-4-1 12,-1-2 0,1-1 1,-1-2-1,1-1 0,-46-14 0,59 13 13,-1-1-1,1-1 1,0-1-1,1 0 1,-23-16 0,29 16-22,1 0 0,1-1 0,0-1-1,1 0 1,0 0 0,0-1 0,-17-26 0,-21-50-1926,28 51-6634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2.694"/>
    </inkml:context>
    <inkml:brush xml:id="br0">
      <inkml:brushProperty name="width" value="0.1" units="cm"/>
      <inkml:brushProperty name="height" value="0.1" units="cm"/>
      <inkml:brushProperty name="color" value="#004F8B"/>
    </inkml:brush>
  </inkml:definitions>
  <inkml:trace contextRef="#ctx0" brushRef="#br0">261 107 10496,'17'-18'180,"-7"10"-7,-1-1 0,0-1 0,0 1 0,12-20 0,-20 28-101,0 0 0,-1 0 0,1 0-1,-1 0 1,1 0 0,-1 0 0,0-1 0,1 1 0,-1 0-1,0 0 1,0 0 0,0 0 0,0 0 0,0-1 0,0 0 0,0 2-43,0-1 0,0 1 1,-1 0-1,1-1 0,0 1 1,0 0-1,-1 0 1,1-1-1,0 1 0,-1 0 1,1 0-1,0-1 0,-1 1 1,1 0-1,0 0 1,-1 0-1,1 0 0,0 0 1,-1-1-1,1 1 0,0 0 1,-1 0-1,1 0 1,-1 0-1,1 0 0,0 0 1,-1 0-1,0 0 0,-5 2 66,0-1 0,0 1 0,0-1 0,-8 5 0,12-5-139,-27 11 139,1 1 1,1 2-1,-40 28 1,49-30-14,0 1 0,1 1 0,1 0 0,0 1 0,-23 33 1,37-47-78,0 1 1,1 0 0,-1-1 0,1 1 0,-1 0-1,1 0 1,0 1 0,0-1 0,0 0 0,0 0-1,1 0 1,0 0 0,-1 1 0,1-1 0,0 0-1,0 1 1,1-1 0,-1 0 0,1 0 0,0 0-1,-1 1 1,1-1 0,3 5 0,-1-3-9,0-1 1,0 1 0,1-1-1,-1 1 1,1-1 0,0 0 0,0 0-1,1-1 1,-1 1 0,1-1-1,0 0 1,0 0 0,6 2-1,35 13-95,0-3 0,1-1-1,69 10 1,-5-1 1,-76-15 71,0 2 0,-1 1 1,0 2-1,55 29 1,-85-40 25,1 1 0,-1 0 0,0 0 0,0 0 0,-1 0 0,1 1 0,-1-1 0,1 1 0,-1 0 0,0 0 0,-1 0 0,1 0 0,-1 1 0,0-1 0,3 8 0,-4-8 0,0 0 0,-1 0 0,0 0 0,1 0 0,-1 0 0,-1 0 0,1 0 0,0 0 0,-1 0 0,0 0 0,0 0 0,0-1 0,0 1 0,-1 0 0,0-1 0,1 1 0,-1-1 0,0 1 0,-5 5 0,-5 4 17,1-1 0,-2 0 0,0 0 0,0-2 0,-1 1 1,0-2-1,-16 9 0,-112 48-1727,136-63 1512,-42 16-2426,1 0-3733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3.741"/>
    </inkml:context>
    <inkml:brush xml:id="br0">
      <inkml:brushProperty name="width" value="0.1" units="cm"/>
      <inkml:brushProperty name="height" value="0.1" units="cm"/>
      <inkml:brushProperty name="color" value="#004F8B"/>
    </inkml:brush>
  </inkml:definitions>
  <inkml:trace contextRef="#ctx0" brushRef="#br0">64 609 14464,'0'0'-150,"-5"18"-340,-15 47 432,9-32-8,2-1 0,-9 58 0,17-86 66,1 0 0,0 0 0,0 0 0,0 0 0,1 0 0,0 0 0,1 6 0,-2-9 0,1 0 0,-1 0 0,0 0 0,1-1 0,-1 1 0,1 0 0,-1 0 0,1-1 0,-1 1 0,1 0 0,-1-1 0,1 1 0,0-1 0,-1 1 0,1 0 0,0-1 0,-1 0 0,1 1 0,0-1 0,0 1 0,0-1 0,0 0 0,-1 1 0,1-1 0,0 0 0,0 0 0,0 0 0,0 0 0,0 0 0,-1 0 0,1 0 0,0 0 0,0 0 0,0 0 0,0 0 0,0-1 0,-1 1 0,1 0 0,0-1 0,1 1 0,5-4-6,-1 0 0,1 1 0,-1-2 0,0 1 0,0-1 0,0 0 0,0 0 1,-1-1-1,9-11 0,39-63-62,-48 72 67,12-25 37,-1-1 1,17-53 0,-31 82-41,-2 5-6,1-1 0,-1 0 0,0 1 0,0-1 0,1 1 0,-1-1 0,0 1 0,1-1 0,-1 1 1,1-1-1,-1 1 0,1 0 0,-1-1 0,1 1 0,-1 0 0,1-1 0,-1 1 0,1 0 0,-1-1 0,1 1 0,0 0 0,-1 0 0,1 0 0,-1 0 0,1 0 0,0 0 0,-1-1 0,1 1 0,-1 1 0,1-1 0,0 0 0,-1 0 0,1 0 0,-1 0 0,1 0 0,0 0 0,-1 1 0,1-1 0,-1 0 0,1 1 0,-1-1 0,1 0 0,-1 1 0,1-1 0,-1 0 0,1 1 1,0 0-1,28 25-806,-23-20 553,11 9-211,1-1 1,0 0-1,1-1 1,27 13-1,-44-25 475,-1-1-1,1 1 1,-1-1 0,1 0 0,0 0-1,-1 1 1,1-1 0,-1 0-1,1-1 1,-1 1 0,1 0 0,-1 0-1,1-1 1,-1 1 0,1 0 0,-1-1-1,1 0 1,-1 1 0,0-1-1,1 0 1,-1 0 0,0 0 0,1 0-1,-1 0 1,0 0 0,0 0-1,0 0 1,0 0 0,0 0 0,0-1-1,0 1 1,0-3 0,5-4-18,-1-1 1,-1 0-1,7-16 0,-5 4 1,0 1-1,-2-1 1,0-1-1,-1 1 1,-1 0-1,-2-31 0,-16-130 260,14 166-199,-5-34 841,-25-98 1,18 92-524,14 56-361,0 0-1,0-1 0,0 1 1,0 0-1,0 0 0,0 0 1,0 0-1,0 0 0,0 0 1,0 0-1,0 0 0,0 0 1,0 0-1,0-1 0,0 1 1,0 0-1,0 0 0,0 0 1,0 0-1,0 0 0,0 0 0,0 0 1,0 0-1,0 0 0,0 0 1,0 0-1,0 0 0,-1 0 1,1-1-1,0 1 0,0 0 1,0 0-1,0 0 0,0 0 1,0 0-1,0 0 0,0 0 1,0 0-1,0 0 0,0 0 1,0 0-1,-1 0 0,1 0 1,0 0-1,0 0 0,0 0 1,0 0-1,0 0 0,0 0 1,0 0-1,0 0 0,0 0 1,0 0-1,-1 0 0,1 0 1,0 0-1,0 0 0,0 0 1,0 1-1,0-1 0,0 0 1,0 0-1,-2 8 2,0 15 18,5 10 117,1 0-1,16 59 1,29 62 48,9 36-55,-56-177-108,2-1-1,-1 1 0,2-1 1,-1 0-1,2-1 0,0 1 1,11 16-1,-13-26 101,-3-8 63,0-16 176,0 12-282,1-14-388,1-1 1,1 1-1,2 0 1,0 0-1,2 1 1,0-1-1,1 2 1,2-1-1,0 1 1,2 1-1,0 0 1,20-23-1,-29 39 245,1 0 0,-1 0 0,1 1 0,1 0 0,-1 0-1,1 0 1,-1 1 0,1-1 0,0 2 0,0-1 0,1 0 0,-1 1 0,0 0 0,9-1 0,-10 3 19,0-1 0,0 1 0,0 1 1,0-1-1,0 1 0,0 0 1,0 0-1,0 0 0,0 0 0,0 1 1,0 0-1,-1 0 0,1 0 0,-1 1 1,0 0-1,1 0 0,-1 0 1,-1 0-1,6 5 0,1 3 42,-1 0 0,0 1 0,-1-1 0,0 2-1,0-1 1,-2 1 0,7 16 0,-2 1 11,-1 0 1,7 38-1,-14-48 203,0 1 0,0-1 0,-2 1 0,-1-1 1,0 1-1,-2-1 0,0 1 0,-1-1 0,-2 0 0,0 0 0,-1 0 0,0 0 0,-2-1 0,0 0 0,-1-1 0,-1 0 0,-1-1 1,-13 17-1,-1-2 52,0-2 0,-41 36 1,51-53-139,0 0 0,0-2-1,-1 0 1,-1 0 0,0-2 0,-36 16 0,48-24-216,-1 1 0,0-1 1,0 1-1,1-2 1,-1 1-1,0-1 0,0 1 1,0-2-1,0 1 1,0-1-1,0 0 0,0 0 1,1 0-1,-10-4 1,3 0-1202,2-1 0,-1 0 1,1 0-1,0-1 0,-18-16 1,-13-14-416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5.388"/>
    </inkml:context>
    <inkml:brush xml:id="br0">
      <inkml:brushProperty name="width" value="0.1" units="cm"/>
      <inkml:brushProperty name="height" value="0.1" units="cm"/>
      <inkml:brushProperty name="color" value="#004F8B"/>
    </inkml:brush>
  </inkml:definitions>
  <inkml:trace contextRef="#ctx0" brushRef="#br0">1 124 10752,'0'0'0,"56"-19"384,-15 7 0,6-1-256,7 1 0,10-2-128,0 3 128,3 2-128,-3-2 128,-3 5-128,-1 2 128,-4 1 0,-11 0 0,-6 1-768,-10-1 0,3 2-7168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5.748"/>
    </inkml:context>
    <inkml:brush xml:id="br0">
      <inkml:brushProperty name="width" value="0.1" units="cm"/>
      <inkml:brushProperty name="height" value="0.1" units="cm"/>
      <inkml:brushProperty name="color" value="#004F8B"/>
    </inkml:brush>
  </inkml:definitions>
  <inkml:trace contextRef="#ctx0" brushRef="#br0">832 0 5248,'-19'3'0,"0"-1"-3456</inkml:trace>
  <inkml:trace contextRef="#ctx0" brushRef="#br0" timeOffset="1">0 283 13568,'10'0'0,"10"-3"0,5 3 0,11 0 0,4 0 128,8-2-128,-1-2 0,5-4-128,2 0 128,6-4-384,-1 3 0,1-2-8704</inkml:trace>
  <inkml:trace contextRef="#ctx0" brushRef="#br0" timeOffset="2">740 143 6656,'12'-12'0,"0"0"-4608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6.104"/>
    </inkml:context>
    <inkml:brush xml:id="br0">
      <inkml:brushProperty name="width" value="0.1" units="cm"/>
      <inkml:brushProperty name="height" value="0.1" units="cm"/>
      <inkml:brushProperty name="color" value="#004F8B"/>
    </inkml:brush>
  </inkml:definitions>
  <inkml:trace contextRef="#ctx0" brushRef="#br0">0 1 10496,'3'5'0,"0"0"0,-1 1 0,0-1 0,0 1 0,0 0 0,1 10 0,-1-10 0,-1 0 0,1-1 0,0 1 0,1 0 0,-1-1 0,1 0 0,0 1 0,1-1 0,-1 0 0,1-1 0,0 1 0,0-1 0,0 1 0,1-1 0,6 4 0,8 6 0,2 0 0,29 14 0,7-1 0,76 24 0,-86-35 0,-1 2 0,-1 1 0,61 38 0,-98-52 12,0 1 1,0 0 0,-1 1 0,0 0 0,0 0-1,0 0 1,-1 1 0,-1 0 0,10 15 0,-13-18-7,1 0 0,-1 1 1,0-1-1,-1 0 1,1 1-1,-1-1 0,0 1 1,-1-1-1,1 1 1,-1-1-1,0 1 0,0-1 1,-1 1-1,0 0 1,0-1-1,0 0 0,-1 1 1,1-1-1,-4 7 1,0-4 38,1 0-1,-2 1 1,1-2 0,-1 1 0,-1-1 0,1 1 0,-1-2 0,-1 1-1,-8 6 1,-14 8-237,-37 18 0,28-17-811,-4 3-5610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7.250"/>
    </inkml:context>
    <inkml:brush xml:id="br0">
      <inkml:brushProperty name="width" value="0.1" units="cm"/>
      <inkml:brushProperty name="height" value="0.1" units="cm"/>
      <inkml:brushProperty name="color" value="#004F8B"/>
    </inkml:brush>
  </inkml:definitions>
  <inkml:trace contextRef="#ctx0" brushRef="#br0">129 343 13824,'2'-10'-2,"2"-2"-12,-1 1 0,-1-1 0,0 0 0,0 0 0,-1 0 0,-1 0 0,0 0 0,-2-13 0,0 5 44,-1 0 1,-1 0 0,0 0 0,-2 0 0,0 1-1,-2 0 1,0 0 0,-15-25 0,23 43-28,-1 0 0,1 1 0,-1-1-1,1 0 1,-1 1 0,1-1 0,-1 0 0,1 1 0,-1-1 0,0 1 0,1-1 0,-1 1-1,0-1 1,1 1 0,-1 0 0,0-1 0,0 1 0,1 0 0,-1 0 0,0-1-1,0 1 1,0 0 0,1 0 0,-1 0 0,0 0 0,0 0 0,0 0 0,0 0 0,1 0-1,-2 1 1,0 0 3,0 0 0,0 0-1,0 0 1,0 0-1,1 1 1,-1-1 0,0 1-1,1-1 1,-1 1 0,1 0-1,-2 2 1,-2 3 7,0 1 0,1 0 0,0 0 0,0 0 0,-2 10 0,4-7-13,0 0 0,1 0 0,0 1 0,0-1 0,3 20 0,11 58 0,-8-61 0,76 348-128,-70-319 128,-12-65 0,0 0 0,0 0 0,1 0 0,0 0 0,2-11 0,8-54 0,-5 37 0,-1 10 0,0 0 0,2 1 0,1 0 0,1 1 0,1-1 0,0 2 0,2-1 0,19-28 0,-28 49 0,0 0 0,0 0 0,1 0 0,-1 1 0,1-1 0,0 0 0,0 1 0,0 0 0,0 0 0,0 0 0,0 0 0,1 0 0,-1 0 0,1 1 0,-1 0 0,1 0 0,-1 0 0,1 0 0,0 0 0,0 1 0,-1 0 0,1-1 0,0 2 0,0-1 0,-1 0 0,1 1 0,6 1 0,-2 0 0,0 1 0,0 1 0,-1-1 0,1 1 0,-1 0 0,0 1 0,0 0 0,0 0 0,-1 0 0,0 1 0,8 8 0,4 8-189,-2 1 0,0 1 0,-1 0 0,-2 0 0,0 1 0,13 40 0,-8-9-935,-3 0 1,10 67-1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8.412"/>
    </inkml:context>
    <inkml:brush xml:id="br0">
      <inkml:brushProperty name="width" value="0.1" units="cm"/>
      <inkml:brushProperty name="height" value="0.1" units="cm"/>
      <inkml:brushProperty name="color" value="#004F8B"/>
    </inkml:brush>
  </inkml:definitions>
  <inkml:trace contextRef="#ctx0" brushRef="#br0">164 202 9600,'-77'107'0,"66"-93"0,1-1 0,0 2 0,1-1 0,1 1 0,0 0 0,1 1 0,1 0 0,0 0 0,-5 26 0,11-41 2,0 0 1,0-1 0,0 1-1,0-1 1,0 1 0,0 0-1,0-1 1,0 1 0,1-1 0,-1 1-1,0-1 1,0 1 0,0-1-1,1 1 1,-1-1 0,0 1-1,1-1 1,-1 1 0,0-1-1,1 1 1,-1-1 0,1 0-1,-1 1 1,1-1 0,-1 0-1,1 1 1,-1-1 0,1 0-1,-1 1 1,1-1 0,-1 0 0,1 0-1,-1 0 1,1 0 0,0 0-1,-1 0 1,1 1 0,-1-1-1,1 0 1,-1-1 0,1 1-1,0 0 1,-1 0 0,1 0-1,-1 0 1,1 0 0,-1 0-1,2-1 1,29-9 15,-12 0 1,0-1 0,-1 0 1,-1-2-1,0 0 0,28-28 0,65-88-18,-99 114 11,-1 3 43,-3 2 59,1 1 0,-1 0 1,17-13-1,-24 21-100,1 1 1,0 0-1,0-1 0,-1 1 1,1 0-1,0 0 1,-1 0-1,1-1 0,0 1 1,0 0-1,-1 0 0,1 0 1,0 0-1,0 0 0,-1 1 1,1-1-1,0 0 1,0 0-1,-1 0 0,1 1 1,0-1-1,-1 0 0,1 1 1,0-1-1,-1 0 0,1 1 1,-1-1-1,1 1 1,-1-1-1,1 1 0,-1 0 1,1-1-1,-1 1 0,1-1 1,-1 1-1,1 0 0,-1-1 1,0 1-1,0 0 1,1-1-1,-1 2 0,16 37 188,-12-29-132,8 22 12,1-1 1,1-1 0,2 0-1,2-1 1,0 0 0,2-2-1,32 36 1,-51-62-79,-1 0 1,1 0-1,0 0 0,-1 0 1,1-1-1,0 1 1,0 0-1,-1-1 0,1 1 1,0-1-1,0 1 0,0-1 1,0 1-1,0-1 0,0 1 1,0-1-1,0 0 1,0 0-1,0 1 0,0-1 1,0 0-1,0 0 0,0 0 1,0 0-1,0 0 1,0 0-1,0-1 0,0 1 1,0 0-1,0 0 0,0-1 1,0 1-1,0 0 0,0-1 1,0 1-1,0-1 1,-1 0-1,1 1 0,0-1 1,0 0-1,0 1 0,-1-1 1,1 0-1,0 0 0,-1 1 1,1-1-1,-1 0 1,1-2-1,3-5 1,0 0 0,0 0 0,-1 0 0,3-14 0,-5 17-9,9-37 4,-1-1 0,-3 1 0,2-81 0,-8 121 0,1-10 0,3 12 0,4 11 0,16 28 0,2-1 0,50 58 0,-69-88-8,1 0 14,1 1 0,-1-2 0,1 1 0,1-1-1,15 9 1,-22-14 1,-1-1 0,1 0 1,-1 0-1,1 0 0,0-1 0,-1 1 0,1-1 0,0 1 0,0-1 1,0 0-1,-1 0 0,1 0 0,0-1 0,0 1 0,0-1 0,-1 1 1,1-1-1,0 0 0,-1 0 0,1 0 0,-1 0 0,1-1 0,-1 1 1,1-1-1,-1 1 0,0-1 0,0 0 0,4-3 0,4-6 34,0 0 0,-1-1 0,0 0 0,-1-1 0,0 1 0,-1-2 0,0 1 0,6-21 0,2-11 240,10-62 0,-20 87-188,-5 19-90,1-1 0,-1 1-1,1 0 1,0 0-1,-1 0 1,1 0 0,0 0-1,0 0 1,0 0 0,0 0-1,0 0 1,0 0 0,0 0-1,0 0 1,0 1-1,0-1 1,0 1 0,1-1-1,-1 0 1,0 1 0,0 0-1,1-1 1,-1 1 0,0 0-1,1 0 1,-1 0-1,0 0 1,2 0 0,46 2 63,-36 0-59,214 6-109,-189-9 69,1-3 0,-1 0-1,69-19 1,-101 21 20,-1 0 1,0 0-1,1 0 1,-1-1-1,0 0 1,-1 0-1,1 0 0,5-5 1,-9 7 10,-1 0-1,1 0 1,0 1 0,0-1 0,-1 0 0,1 0-1,-1 0 1,1 1 0,-1-1 0,1 0 0,-1 0-1,0 0 1,1 0 0,-1 0 0,0 0 0,0 0-1,0 0 1,1 0 0,-1 0 0,-1-2 0,1 2 2,-1 0 1,1 0-1,-1 0 1,0 0-1,1-1 1,-1 1-1,0 0 0,0 0 1,0 0-1,0 1 1,0-1-1,0 0 1,0 0-1,0 0 1,0 1-1,-1-1 1,1 1-1,0-1 1,0 1-1,-2-1 1,-6-2-1,1 1 0,-1 0 0,1 1 0,-1-1 0,0 2 0,0-1 0,1 1 0,-1 1 0,0 0 0,0 0 0,1 0 0,-1 1 0,0 1 0,-9 3 0,1 1 0,0 0 0,0 1 0,1 1 0,0 1 0,-26 19 0,31-19 12,-1 0 0,2 0 0,0 1 1,0 1-1,1-1 0,0 2 1,1-1-1,0 1 0,1 0 0,1 1 1,0-1-1,-7 26 0,11-30 11,0 1 0,1-1 0,0 0 0,0 1 0,1-1-1,0 1 1,1-1 0,0 1 0,1-1 0,0 0 0,0 1 0,1-1 0,0 0-1,0-1 1,1 1 0,0-1 0,1 1 0,0-1 0,0 0 0,13 13 0,-9-11 11,1-1 0,1 0 0,0-1 0,0 0 0,1 0 0,0-1 0,0-1 0,0 0 0,1-1 0,14 4 1,-3-2-8,1-1 0,0-1 1,1-1-1,37 0 1,-34-4-250,-1-1 0,1-2 0,0-1 0,-1-2 0,0 0 0,0-2 1,-1-1-1,0-1 0,37-20 0,-2-1-7927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09.265"/>
    </inkml:context>
    <inkml:brush xml:id="br0">
      <inkml:brushProperty name="width" value="0.1" units="cm"/>
      <inkml:brushProperty name="height" value="0.1" units="cm"/>
      <inkml:brushProperty name="color" value="#004F8B"/>
    </inkml:brush>
  </inkml:definitions>
  <inkml:trace contextRef="#ctx0" brushRef="#br0">69 472 3840,'1'-7'571,"0"0"1,0 0-1,0 0 1,3-8-1,4-25 2374,-9 15-2461,0 0-1,-2 1 1,-1-1-1,-9-29 0,0-5 130,9 35-382,1 3 68,-1 1 0,-1 0 0,-1 0 1,0 0-1,-16-31 0,34 78-32,17 51 0,1 8-267,60 100 138,-54-116-148,-35-68 9,14 23 74,-15-25-69,0 0-1,1 1 0,-1-1 0,0 0 0,0 0 1,1 1-1,-1-1 0,0 0 0,1 0 1,-1 1-1,0-1 0,1 0 0,-1 0 0,1 0 1,-1 0-1,0 0 0,1 1 0,-1-1 0,1 0 1,-1 0-1,0 0 0,1 0 0,-1 0 0,1 0 1,-1 0-1,0 0 0,1 0 0,-1-1 1,1 1-1,-1 0 0,0 0 0,1 0 0,-1 0 1,0 0-1,1-1 0,-1 1 0,0 0 0,1 0 1,-1-1-1,0 1 0,1 0 0,-1-1 1,0 1-1,0 0 0,1-1 0,-1 1 0,0 0 1,0-1-1,0 1 0,1 0 0,-1-1 0,0 1 1,0-1-1,0 1 0,0 0 0,0-2 1,10-25 219,12-53 1,-4 12-138,-12 46-37,2 1 0,0 1 0,19-35 0,-22 48-56,0 0 0,0 0 0,0 0 1,1 1-1,0 0 0,0 0 0,0 0 0,1 1 0,0 0 0,0 0 0,0 1 0,14-6 1,-7 5-408,1 0 1,-1 2 0,1 0 0,0 1 0,0 0 0,0 1 0,0 1 0,1 0 0,-1 1 0,16 3 0,7 0-7331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8:10.706"/>
    </inkml:context>
    <inkml:brush xml:id="br0">
      <inkml:brushProperty name="width" value="0.1" units="cm"/>
      <inkml:brushProperty name="height" value="0.1" units="cm"/>
      <inkml:brushProperty name="color" value="#004F8B"/>
    </inkml:brush>
  </inkml:definitions>
  <inkml:trace contextRef="#ctx0" brushRef="#br0">120 477 11008,'-2'-1'0,"0"1"0,0 0 0,0 0 0,0 1 0,0-1 0,0 0 0,0 0 0,1 1 0,-1 0 0,0-1 0,0 1 0,0 0 0,0 0 0,1 0 0,-3 1 0,2 1 0,-1 0 0,1 0 0,0 0 0,0 0 0,1 0 0,-1 0 0,-1 7 0,-11 22 6,1-1 31,0 0 1,-11 49-1,22-71-28,0 1 0,1 0 0,0 0 0,1 0 0,0 0 0,0 0 0,1 0 0,0 0 0,1 0-1,0 0 1,1-1 0,6 18 0,-7-23-6,0-1 0,0 0 0,1 0 0,-1 0 1,1 0-1,-1 0 0,1 0 0,0-1 0,0 1 0,0-1 0,0 0 0,1 0 0,-1 0 0,1 0 0,-1-1 0,1 0 0,0 1 0,-1-1 0,1 0 0,0-1 0,0 1 0,0-1 0,-1 1 0,5-2 0,0 2 14,1-2-1,-1 1 0,0-1 1,0-1-1,0 1 0,0-1 1,0-1-1,-1 1 1,1-1-1,11-6 0,-10 2-11,0 0 0,-1 0 0,0 0 0,0-1 0,0 0 0,-1-1 0,0 0 0,-1 0 0,0 0 0,0-1 0,6-14 0,3-14 147,20-69 1,-33 98-112,2-4 31,-1 0 1,-1 1-1,0-1 1,0-17-1,-1 36-43,1 0 0,0 0 0,0 0 0,1 0 0,0-1 0,5 9 0,0 1 24,6 14-1,2-1-1,1 0 0,0-2 0,3 0 1,43 45-1,-54-61-87,1-1 1,1 0-1,0-1 0,0-1 1,1 0-1,0 0 0,0-1 1,0 0-1,1-1 0,0-1 1,0 0-1,0-1 0,1 0 1,-1-1-1,1 0 0,23-1 1,-28-2-81,0 0 0,0 0 0,0-1 0,-1-1 0,1 1 0,-1-1 0,0-1 1,0 1-1,0-1 0,0-1 0,0 0 0,-1 0 0,0 0 0,0-1 0,-1 0 1,1 0-1,-1-1 0,0 1 0,-1-1 0,0-1 0,7-12 0,1-5-149,-1-1 1,-1 1-1,-1-2 0,-2 1 0,9-48 0,-4-1 393,-3 0 0,-3-1 0,-6-147 0,-3 200 370,-1-1 0,-7-27-1,10 51-473,0-1 0,0 0 0,0 0 0,0 1 0,0-1 0,0 0 0,-1 1-1,1-1 1,0 0 0,0 1 0,-1-1 0,1 0 0,0 1 0,-1-1 0,1 1-1,-1-1 1,1 0 0,-1 1 0,1-1 0,-1 1 0,0 0 0,0-1 0,0 1-3,1 0 1,-1 0 0,1 0 0,-1 0-1,1 1 1,-1-1 0,1 0 0,-1 0-1,1 1 1,-1-1 0,1 1 0,-1-1-1,1 0 1,-1 1 0,1-1 0,0 1-1,-1-1 1,1 1 0,0-1 0,0 1-1,-1 0 1,-2 5 101,0 0 0,1 0 0,0 0 0,-2 7 0,1 7 7,0 0-1,2-1 1,0 1-1,1 0 1,4 26-1,20 99 302,-23-141-423,87 344 888,-77-306-789,-7-29-51,-1 0 0,2-1 0,0 1 0,0-1 0,10 14 0,-14-23-48,0-1 1,1 0-1,-1 0 1,1 1-1,0-1 1,0-1 0,0 1-1,0 0 1,0 0-1,0-1 1,0 1-1,1-1 1,-1 0-1,0 1 1,1-1 0,-1 0-1,1-1 1,-1 1-1,1 0 1,0-1-1,-1 1 1,1-1 0,0 0-1,-1 0 1,1 0-1,0 0 1,-1-1-1,1 1 1,0-1 0,-1 1-1,1-1 1,4-2-1,8-4 7,0-1 0,-1-1-1,0 0 1,0-1 0,18-17-1,57-63 47,-84 85-60,18-20-1,51-58 0,-64 70 0,0 0 0,-1-1 0,-1 0 0,12-25 0,-19 36 0,0-1 0,0 1 0,0-1 0,0 1 0,0 0 0,-1-1 0,1 1 0,-1-1 0,0 0 0,0 1 0,0-1 0,-1 1 0,1-1 0,-1 1 0,0-1 0,0 1 0,-1-4 0,0 4 0,1 1 0,-1-1 0,0 1 0,0 0 0,0-1 0,0 1 0,0 0 0,-1 0 0,1 0 0,0 1 0,-1-1 0,1 0 0,-1 1 0,0 0 0,0 0 0,1-1 0,-1 2 0,0-1 0,-6-1 0,1 1 0,0 0 0,0 1 0,-1 0 0,1 0 0,0 1 0,0 0 0,0 0 0,0 1 0,0 0 0,0 0 0,0 1 0,1 0 0,-1 0 0,1 1 0,0 0 0,0 0 0,0 1 0,0 0 0,1 0 0,0 1 0,0-1 0,0 1 0,-5 8 0,4-5 0,0 1 0,1-1 0,0 2 0,0-1 0,1 1 0,0 0 0,1 0 0,1 0 0,-1 0 0,2 1 0,0-1 0,0 1 0,1 0 0,0-1 0,2 19 0,0-19 0,0-1 0,1 1 0,1-1 0,0 0 0,0 0 0,1 0 0,0 0 0,1 0 0,0-1 0,0 0 0,1 0 0,13 14 0,-11-14 0,0-2 0,1 1 0,1-1 0,-1 0 0,1-1 0,0 0 0,0 0 0,1-1 0,0-1 0,0 0 0,16 4 0,-7-4-35,0-1-1,-1-1 1,1 0 0,0-2 0,0 0 0,37-5 0,-14-3-111,0-2 1,44-15-1,-47 10-133,0-2 1,-1-1 0,38-24-1,104-78-996,-148 96 1040,169-123-976,-147 102 782,75-78 0,-126 119 447,0-1 1,0 1 0,0-1-1,-1 0 1,1 0 0,-1 0-1,-1 0 1,1-1 0,3-10-1,-5 12 5,-1 0 1,0 0-1,0 0 0,0 0 0,0 0 0,0 0 0,-1 0 0,1 0 0,-1 0 0,0 0 1,-1 0-1,1 1 0,0-1 0,-3-4 0,0 2 43,1 0 0,-1 0 1,0 1-1,0-1 0,0 1 0,-1 0 0,1 0 0,-1 1 0,-1-1 1,1 1-1,-12-7 0,8 7-1,0-1 0,-1 1 0,1 1 0,-1 0 0,0 0 0,0 1-1,-14-2 1,7 3 45,0 1 0,0 0 0,0 1-1,0 1 1,0 0 0,0 1-1,1 1 1,-1 1 0,-20 9 0,13-3 34,2 2 0,0 0 0,0 1 0,2 2 0,-1 0 0,2 1 0,-28 32 0,41-42-102,0 0 0,1 1 0,0 0 0,0 0 0,1 0 0,0 0 0,1 1 0,0 0 0,0 0 0,1 0 1,-2 16-1,3-19-15,1 0 1,0 0 0,0 1-1,0-1 1,1 0 0,0 0-1,1 1 1,-1-1-1,1 0 1,0 0 0,1-1-1,-1 1 1,1 0 0,0-1-1,1 1 1,-1-1 0,9 9-1,0-2 33,1-1-1,0 0 1,1-1-1,0 0 1,1-1-1,20 9 1,102 37 167,-57-26-188,15 11 25,170 98 0,-257-133-45,0-1 0,-1 1 0,0 0 0,0 1 0,0 0 0,8 10 0,-14-14-15,1 0 0,-1 0 0,0 1 0,0-1 0,0 0 0,0 1-1,-1-1 1,1 1 0,0-1 0,-1 1 0,0-1 0,0 1 0,0-1 0,0 1 0,0-1 0,0 1-1,-1-1 1,1 1 0,-1-1 0,1 0 0,-1 1 0,0-1 0,0 0 0,0 1 0,-3 2 0,-1 4 0,-1-1 0,1 0 1,-2-1-1,1 1 1,-1-1-1,-1 0 1,1-1-1,-1 0 1,0 0-1,0-1 0,-13 7 1,-16 5 30,-56 20 0,63-26-30,-175 56-965,164-57 112,0-1 0,0-3 0,-50 2 0,23-5-6576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00.031"/>
    </inkml:context>
    <inkml:brush xml:id="br0">
      <inkml:brushProperty name="width" value="0.1" units="cm"/>
      <inkml:brushProperty name="height" value="0.1" units="cm"/>
      <inkml:brushProperty name="color" value="#004F8B"/>
    </inkml:brush>
  </inkml:definitions>
  <inkml:trace contextRef="#ctx0" brushRef="#br0">481 150 4864,'9'1'48,"-8"-1"-36,0 0 0,0 0-1,0 0 1,0 0 0,0 0-1,0 0 1,0 0-1,0 0 1,0 0 0,0 0-1,0-1 1,-1 1 0,1 0-1,0-1 1,1 0 0,4 0 4,1-1 0,-1 1 0,0 0 0,0 1 0,1-1 0,-1 1 0,1 1 0,7 0 0,9 0-11,128-5-240,-315 12 1238,161-8-1000,-17 2 108,17-1-39,13 0-24,59 7 14,62 3 26,-243 5 168,-40-14-151,97-2-82,115-12-23,-29 7 30,174-19-49,-166 21 341,1 3 1,-1 1 0,53 9-1,-87-9-278,-1 0 1,1 1-1,0 0 0,-1 0 1,0 0-1,1 0 0,-1 1 1,0 0-1,0 0 0,0 0 1,-1 0-1,1 0 0,-1 1 1,0 0-1,1-1 0,-2 1 1,6 9-1,2 5 88,-1 1 0,12 37 0,-18-47-89,19 58 69,-13-34 99,22 48 0,-22-62-115,3 3-19,-1 1 1,-2 0 0,0 1-1,-1-1 1,-2 2 0,6 35 0,7 69 405,-5-40-198,-6-35-172,-3-26 69,-1 1 0,-1 0 0,-2 0 0,-3 48 1,-9-2 80,2-20-45,3 0 0,1 103 0,7-71-67,-3-53-45,7 57 0,-5-75-106,0 0 0,-1 0 0,-4 29 0,0 16 0,4-55 4,0 0 0,-1 0 0,0 0 0,0 0 0,0 1 0,0-2 0,-1 1 0,0 0 0,-1 0 0,1 0 0,-1-1 0,0 0 0,0 1 0,-1-1 0,-4 5 0,1-3 2,0 0 0,0-1 1,-1-1-1,1 1 1,-1-1-1,-1 0 0,1-1 1,-1 0-1,-10 3 1,-41 14-7,-86 16 0,-68 1 0,148-27 0,-257 28-128,236-33-384,90-6 480,1 1 1,-1-1 0,0 1 0,1 0 0,-1 0 0,0 0 0,4 3 0,14 3-104,9-2 50,1-2 0,0-2 0,0 0 1,58-8-1,-53 4 18,98-7 8,125-10-31,-206 15 90,-1-2 0,0-3 0,82-26 0,-131 35 3,1 0 0,-1 0 0,0-1 1,0 0-1,0 0 0,0 0 0,0 0 1,0 0-1,-1 0 0,1-1 0,-1 1 0,0-1 1,1 0-1,-1 0 0,0 0 0,-1 0 1,1 0-1,0 0 0,-1 0 0,0-1 1,0 1-1,2-7 0,-2-3 25,0 0 1,0-1-1,-1 1 0,-3-23 1,1 8 11,-43-436 1620,45 457-1635,-7-97 296,13-205 1,1 197-78,-11-160 0,-45-252 140,46 493-384,3 15 0,-2-1 0,-5-26 0,6 42-9,1 0 1,0 0 0,-1 0 0,1 0 0,-1 0 0,1 0 0,-1 0 0,0 0 0,1 0 0,-1 0 0,0 1 0,0-1 0,0 0 0,1 0 0,-1 1 0,0-1 0,0 1-1,0-1 1,0 1 0,0-1 0,0 1 0,0 0 0,0-1 0,0 1 0,0 0 0,0 0 0,0 0 0,-1 0 0,1 0 0,0 0 0,0 0 0,0 0 0,-2 0 0,-5 2-98,1 0 0,-1 0 0,-13 5 1,10-3 34,-17 4-40,0-2 1,0-2 0,-44 3 0,-30 4 39,20 5 69,3 0-5,-1-3 1,-119 4-1,42-22-99,155 6 98,2-1 3,-1 0-1,0 0 1,1 0 0,-1 0 0,0-1-1,1 1 1,-1 0 0,1 0 0,-1 0 0,0 0-1,1-1 1,-1 1 0,1 0 0,-1-1-1,1 1 1,-1 0 0,1-1 0,-1 1-1,1-1 1,-1 1 0,1-1 0,-1 0 0,15 1-145,39 1-61,-1-3-1,70-9 0,-14 0-6,-39 8 145,27-2-3,-85 2 76,-13-1 0,-18-3 0,-13 2-14,0 0 0,-52 0 1,-70 10-55,55-1 49,87-4 14,-6 0-46,-30 5 0,49-5 48,0 0 0,0 0-1,0 0 1,0 0 0,0 0 0,0 0 0,1 0-1,-1 0 1,0 0 0,0 0 0,0 0 0,0 0-1,0 0 1,0 0 0,0 0 0,0 0 0,0 0-1,0 0 1,0 0 0,0 0 0,0 0 0,0 0-1,0 0 1,0 1 0,0-1 0,0 0 0,0 0-1,0 0 1,0 0 0,0 0 0,0 0 0,0 0 0,0 0-1,0 0 1,0 0 0,0 0 0,0 0 0,-1 0-1,1 0 1,0 0 0,0 0 0,0 0 0,11 3-50,14-1-13,160-23 43,-35 3 25,-100 14-2,54-5 0,125 5 0,-221 5-4,-1-1 1,1 1-1,0 0 0,-1 1 1,1-1-1,10 5 1,-16-5-6,0 1 0,0-1-1,0 0 1,0 1 0,0-1 0,0 1 0,0 0 0,0 0 0,0 0 0,-1-1-1,1 2 1,-1-1 0,1 0 0,-1 0 0,0 0 0,0 1 0,0-1 0,0 0-1,0 1 1,-1-1 0,1 1 0,0 3 0,10 187-116,-8-111 101,-3-14 24,-14 107 1,4-77-24,8-41-7,3 1 1,12 83-1,-1-18 13,2 17 17,3 72 0,-17 177-256,-1-354 192,-8 59 0,8-89 64,0 0 0,-1 0 0,0 0 0,0 0 0,0 0 0,-1 0 0,0-1 0,1 1 0,-2-1 0,1 0 0,0 0 0,-1 0 0,0 0 0,0-1 0,0 1 0,0-1 0,-1 0 0,1 0 0,-1-1 0,1 1 0,-1-1 0,0 0 0,-7 2 0,-13 3 0,1-1 0,-1-1 0,-41 3 0,49-7 0,-434 31 207,413-30-180,-67 4-2,-96 3-28,159-6-138,35-3 4,31-4 52,234-16-289,-142 15 236,58-3 72,-46 3-40,227-37 1,-355 42 105,3 0 0,0 0 0,0-1 0,-1 0 0,1 1 0,0-1 0,-1 0 0,1 0 0,-1 0 0,1-1 0,3-1 0,-5 1 0,-1 1 0,1 0 0,-1-1 0,1 1 0,-1 0 0,0-1 0,0 1 0,1-1 0,-1 1 0,0-1 0,0 1 0,0 0 0,0-1 0,-1 1 0,1-1 0,0 1 0,-1-1 0,1 1 0,-1 0 0,1-1 0,-1 1 0,-1-2 0,-3-11 4,-11-29 123,2-1-1,-11-55 1,16 39 4,3-1 1,2 0-1,3 0 1,2-1-1,18-109 1,-10 110-33,-1-118-1,-18-61 68,8 158-238,10-89 0,-3 103-1,-2-1 0,-9-92 0,0 127-121,-13-45 0,2 12-314,16 61 475,-6-17-318,6 22 350,0 0-1,0 0 1,0-1 0,0 1 0,0 0-1,-1 0 1,1 0 0,0 0-1,0 0 1,-1 0 0,1 0-1,-1 1 1,1-1 0,-1 0 0,1 1-1,-1-1 1,-1 1 0,-31-6 5,24 5-6,-102-7 2,-210 9 0,47-10 0,257 7 0,-18 2 0,27 0 0,25 0 0,241-22 0,-51 2 0,-34 17-21,-131 4-93,0 2 0,46 10 0,-81-12 90,0 0 1,0 1-1,0-1 1,-1 2-1,1-1 0,0 0 1,-1 1-1,0 0 0,0 1 1,8 5-1,-8-3 6,0-1-1,0 1 1,-1 0-1,1 1 1,-1-1-1,-1 1 0,1-1 1,2 10-1,6 16-11,-1 2 1,-2-1-1,8 59 0,1 108-82,-12-108 2,2 0-75,3-1 0,39 147 0,-24-133-60,21 179 0,-42-233 167,-1 0 1,-3 1 0,-2-1-1,-3 0 1,-1 0 0,-3 0-1,-16 55 1,-55 220-200,78-310 277,-1-1 0,3 24 0,-1-13 0,0-23 11,-1 0 0,1 1 0,-1-1 0,0 0 0,0 0 0,0 0 0,0 0 0,-1 0 0,1-1 0,-1 1 0,0 0 0,0-1 0,0 1 0,0-1 0,0 1 0,0-1 0,-1 0 0,1 0 0,-1 0 0,0 0 0,1-1 0,-1 1 0,0-1 0,-5 2 0,-6 3 81,0-1-1,-1 0 0,-26 5 0,5-6 44,0-1 0,-1-2 1,1-1-1,-55-8 1,-8 1 211,27 4 559,-126 13 1,194-10-1080,0 0-1,0 1 1,0-2 0,0 1-1,0 0 1,0-1 0,-4-1-1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1:26.238"/>
    </inkml:context>
    <inkml:brush xml:id="br0">
      <inkml:brushProperty name="width" value="0.1" units="cm"/>
      <inkml:brushProperty name="height" value="0.1" units="cm"/>
      <inkml:brushProperty name="color" value="#F6630D"/>
    </inkml:brush>
  </inkml:definitions>
  <inkml:trace contextRef="#ctx0" brushRef="#br0">318 0 8192,'5'15'0,"-3"-11"0,0 1 0,-1 0 0,0 0 0,0 0 0,0 0 0,0 0 0,0 7 0,0 1 49,0-1 1,1 1-1,1 0 1,6 19 0,-5-22-1,-1 0 0,0 1 0,-1-1 0,0 1 0,-1 0 0,0-1 0,-1 17 0,-1-25-33,1 1 1,-1-1-1,0 1 0,0-1 1,0 1-1,0-1 1,0 1-1,-1-1 1,1 0-1,-1 0 0,1 0 1,-1 0-1,0 0 1,0 0-1,0 0 1,0-1-1,0 1 0,0-1 1,-5 3-1,-2 1 51,-1-1 1,0 0-1,-16 5 0,0-4-152,0 0 0,-1-1 0,1-2 0,-53-2 0,43 0-749,-19 0-4520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01.240"/>
    </inkml:context>
    <inkml:brush xml:id="br0">
      <inkml:brushProperty name="width" value="0.1" units="cm"/>
      <inkml:brushProperty name="height" value="0.1" units="cm"/>
      <inkml:brushProperty name="color" value="#004F8B"/>
    </inkml:brush>
  </inkml:definitions>
  <inkml:trace contextRef="#ctx0" brushRef="#br0">1 1 3584,'11'0'0,"1"0"-2304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01.570"/>
    </inkml:context>
    <inkml:brush xml:id="br0">
      <inkml:brushProperty name="width" value="0.1" units="cm"/>
      <inkml:brushProperty name="height" value="0.1" units="cm"/>
      <inkml:brushProperty name="color" value="#004F8B"/>
    </inkml:brush>
  </inkml:definitions>
  <inkml:trace contextRef="#ctx0" brushRef="#br0">105 32 6528,'68'-3'378,"123"-23"0,-171 23-366,-237 28 372,149-16-633,40-4-576,-42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03.862"/>
    </inkml:context>
    <inkml:brush xml:id="br0">
      <inkml:brushProperty name="width" value="0.1" units="cm"/>
      <inkml:brushProperty name="height" value="0.1" units="cm"/>
      <inkml:brushProperty name="color" value="#004F8B"/>
    </inkml:brush>
  </inkml:definitions>
  <inkml:trace contextRef="#ctx0" brushRef="#br0">573 92 5248,'5'-2'62,"0"1"0,0-1-1,0 1 1,0 0 0,0 0 0,0 0 0,6 0 0,13-1-24,139-37 1143,-94 21-485,-103 26-556,-229 51 126,250-57-411,3-1-87,26-6 118,154-56 1757,-170 61-1639,0 0 0,0 0 0,0 0 1,0 0-1,0 0 0,1 0 0,-1 0 1,0 0-1,0 0 0,0 0 0,0 0 1,0 0-1,1 0 0,-1 0 0,0 0 1,0 0-1,0-1 0,0 1 0,0 0 1,0 0-1,1 0 0,-1 0 0,0 0 1,0 0-1,0 0 0,0-1 0,0 1 1,0 0-1,0 0 0,0 0 0,0 0 1,0 0-1,0 0 0,0-1 0,0 1 1,0 0-1,0 0 0,1 0 0,-1 0 1,-1-1-1,1 1 0,0 0 0,0 0 0,0 0 1,0 0-1,0 0 0,0-1 0,0 1 1,-9-5 203,-15-2 16,3 4-160,-1 0 0,1 0 0,-1 2 0,1 1 0,-1 1 0,-29 4 0,43-3-43,0-1 0,1 1 1,-1 0-1,0 1 0,0 0 1,1 0-1,0 1 0,0 0 1,0 0-1,0 1 0,0-1 1,1 2-1,0-1 0,0 1 1,0-1-1,1 2 0,0-1 1,0 1-1,1-1 0,-5 9 1,6-9 10,1 0 0,-1 1 0,1-1 0,0 1 0,1 0 0,-1 0 0,1-1 0,1 1 0,-1 0 0,1 0 0,1 0 0,-1 0 0,1 0 0,0-1 0,3 11 0,3 22 335,4 59 1,-9-74-335,-2 11-14,-1-1 0,-2 0 1,-1 0-1,-14 55 0,-1 10 34,9-42-6,4-1 0,1 1 0,3 0 0,8 74 0,1-70-44,22 209 67,-24-183-43,-6 98 1,-8 130 889,8-256-858,0-15 29,7 72 0,-1-76-141,-3-18-15,1 0 0,8 29 1,-10-49 66,0-1 0,0 1 0,0-1 0,0 0 0,0 0 0,0 0 0,0 0 0,0 0 0,0 0 0,1 0 0,-1 0 0,0 0 0,1 0 0,-1 0 0,1-1 0,-1 1 0,1-1 0,-1 1 0,1-1 0,-1 0 0,1 1 0,-1-1 0,3 0 0,44 2-71,-37-3 40,79 0-854,156-23 1,82-29 480,-451 48 149,-242 22 874,299-10-724,39-4-410,21-2 85,7-1-137,300-42 35,-201 31 426,-178 33 214,-42 1 95,-226 15 1,342-38-152,-1 0 0,1 0 0,-1 0 0,1 0 0,-1-1 0,1 0 0,-1 0-1,1 0 1,0 0 0,-1-1 0,1 1 0,0-1 0,0 0 0,0-1 0,-4-2 0,3 1 94,0-1-1,1 0 1,0 0-1,-1 0 1,2-1 0,-1 1-1,1-1 1,-1 0 0,-2-9-1,-11-23 408,0 2-370,2-2 0,1 0 0,-11-50 0,-46-188 245,-63-330-86,129 584-335,2-1 0,1 0 1,0 1-1,2-1 0,1 0 0,4-26 0,-1 20 61,-2 10-62,1 0 0,1-1 0,1 1 0,0 1 0,2-1 0,0 1 0,14-26 0,-11 25-31,-1 0-1,-1 0 1,-1-1 0,0 0 0,-2 0 0,0-1 0,2-23 0,8-28-21,-8 36 52,2-41 0,2-10-58,-10 85-31,-1 0 0,0 0 0,1 1 0,-1-1 0,1 0 0,0 0 1,-1 1-1,1-1 0,0 0 0,0 1 0,0-1 0,0 1 0,0-1 0,1 1 0,-1-1 0,0 1 0,3-2 0,-3 3 47,0 0 0,0-1 0,0 1 0,0 0 0,0 0 0,1 0-1,-1 0 1,0 0 0,0 0 0,0 0 0,0 1 0,0-1 0,0 0-1,0 0 1,0 1 0,0-1 0,0 1 0,0-1 0,0 1 0,0-1 0,-1 1-1,1 0 1,0-1 0,0 1 0,0 0 0,-1 0 0,1 0 0,0-1-1,-1 1 1,1 0 0,-1 0 0,1 0 0,0 2 0,5 8-58,0 0 0,-1 0 1,0 1-1,-1-1 1,-1 1-1,1 0 1,1 22-1,4 92-598,-8-96 351,7 286-1173,-8-44 1502,-3-113-102,21 134-2871,-14-244 319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04.228"/>
    </inkml:context>
    <inkml:brush xml:id="br0">
      <inkml:brushProperty name="width" value="0.1" units="cm"/>
      <inkml:brushProperty name="height" value="0.1" units="cm"/>
      <inkml:brushProperty name="color" value="#004F8B"/>
    </inkml:brush>
  </inkml:definitions>
  <inkml:trace contextRef="#ctx0" brushRef="#br0">0 0 7040,'2'5'0,"2"3"0,4 13 0,4 11 0,-2 0 0,-1 1-4864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04.806"/>
    </inkml:context>
    <inkml:brush xml:id="br0">
      <inkml:brushProperty name="width" value="0.1" units="cm"/>
      <inkml:brushProperty name="height" value="0.1" units="cm"/>
      <inkml:brushProperty name="color" value="#004F8B"/>
    </inkml:brush>
  </inkml:definitions>
  <inkml:trace contextRef="#ctx0" brushRef="#br0">294 2190 5632,'0'-1'91,"0"0"0,0 0 0,0-1 0,0 1 1,0 0-1,0 0 0,1 0 0,-1 0 0,0 0 0,1 0 0,-1 0 1,1 0-1,-1 1 0,1-1 0,-1 0 0,1 0 0,0 0 1,-1 0-1,1 1 0,0-1 0,0 0 0,-1 1 0,1-1 0,0 0 1,0 1-1,0-1 0,0 1 0,0-1 0,0 1 0,0 0 0,0-1 1,2 1-1,-2-1-55,0 0 0,0 0 1,0 0-1,0 0 0,0 0 0,0 0 1,-1 0-1,1-1 0,0 1 1,-1 0-1,1 0 0,0-1 0,-1 1 1,0 0-1,1-1 0,-1 1 0,0-1 1,0 1-1,0 0 0,1-1 1,-2 1-1,1-3 0,-2-36 789,1 37-756,-15-97 851,-49-161 1,0 7-970,-17-242 46,62 364-16,-49-483 41,63 532-1260,8 134 995,3 0 0,13 53-1,-1-6 57,28 334-118,-35-322 226,0 335-526,-11-307-91,4-83 378,12 72 0,-1-3-49,-10-92 580,1-1 1,10 31-1,-15-62-197,0 0-1,0-1 0,0 1 1,0 0-1,0 0 1,0 0-1,0 0 1,0 0-1,0 0 1,0 0-1,0 0 1,0 0-1,0-1 1,1 1-1,-1 0 1,0 0-1,0 0 0,0 0 1,0 0-1,0 0 1,0 0-1,0 0 1,0 0-1,0 0 1,1 0-1,-1 0 1,0 0-1,0 0 1,0 0-1,0 0 1,0 0-1,0 0 0,0 0 1,0 0-1,1 0 1,-1 0-1,0 0 1,0 0-1,0 0 1,0 0-1,0 0 1,0 0-1,0 0 1,0 0-1,1 0 1,-1 1-1,0-1 0,0 0 1,0 0-1,0 0 1,0 0-1,0 0 1,0 0-1,0 0 1,0 0-1,0 0 1,0 1-1,4-13 304,2-74 53,-5-126-1,-23-88-381,11 176 109,-71-680 136,77 771-254,-2-7 189,3-1-1,0-80 1,5 111-202,0-1 0,1 0-1,1 0 1,0 1 0,0-1-1,1 1 1,0 0 0,1 0-1,0 1 1,1-1 0,0 1-1,0 0 1,1 0 0,0 1-1,1 0 1,-1 0 0,2 1-1,-1 0 1,1 1-1,0-1 1,0 2 0,1-1-1,-1 1 1,1 1 0,1 0-1,-1 0 1,0 1 0,1 0-1,0 1 1,15-2 0,19 2-1206,-1-1-4436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05.152"/>
    </inkml:context>
    <inkml:brush xml:id="br0">
      <inkml:brushProperty name="width" value="0.1" units="cm"/>
      <inkml:brushProperty name="height" value="0.1" units="cm"/>
      <inkml:brushProperty name="color" value="#004F8B"/>
    </inkml:brush>
  </inkml:definitions>
  <inkml:trace contextRef="#ctx0" brushRef="#br0">1 10 6016,'16'-5'0,"2"1"-4096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05.808"/>
    </inkml:context>
    <inkml:brush xml:id="br0">
      <inkml:brushProperty name="width" value="0.1" units="cm"/>
      <inkml:brushProperty name="height" value="0.1" units="cm"/>
      <inkml:brushProperty name="color" value="#004F8B"/>
    </inkml:brush>
  </inkml:definitions>
  <inkml:trace contextRef="#ctx0" brushRef="#br0">1002 22 6016,'-15'2'122,"0"-1"0,-1 0 0,1-1 0,0-1 0,0 0 0,0-1 0,-19-6 1,-41-3 329,6 8-285,0 4 0,1 3 0,-1 2 1,1 4-1,-115 32 0,166-36-147,22-4 24,31-4 20,-9-1-61,238-24 122,-239 25-91,159-13 785,-256 10-648,17 4-139,-1 3 0,1 2 0,0 3 0,1 1 0,-1 4 0,2 1 0,-63 25 0,106-34-41,-1 0-1,1 1 1,1 0 0,-1 0 0,1 1 0,-12 11 0,15-13 3,1 1 1,0 0 0,0 0-1,0 0 1,1 1 0,-1-1-1,1 1 1,1 0 0,-1 0-1,1 0 1,-2 9 0,0 10 5,1 0 0,2-1 0,0 1-1,2 0 1,5 34 0,-1 5 22,9 155 180,10 410 855,-28-504-774,-2 59 152,18 196-1,-10-363-445,-1 0 0,2-1 1,0 0-1,1 0 0,1 0 1,1 0-1,0 0 0,0-1 1,12 18-1,-18-33 13,0 0-1,0 1 1,0-1 0,1 0 0,-1 0-1,0 0 1,0 1 0,0-1 0,0 0-1,1 0 1,-1 0 0,0 0 0,0 1-1,0-1 1,1 0 0,-1 0 0,0 0-1,0 0 1,1 0 0,-1 0 0,0 0-1,0 0 1,1 0 0,-1 0-1,0 1 1,0-1 0,1 0 0,-1-1-1,0 1 1,0 0 0,1 0 0,-1 0-1,0 0 1,0 0 0,1 0 0,-1 0-1,0 0 1,0 0 0,1 0 0,-1-1-1,0 1 1,0 0 0,0 0 0,1 0-1,-1 0 1,0-1 0,0 1-1,0 0 1,0 0 0,0 0 0,1-1-1,-1 1 1,0 0 0,0 0 0,0-1-1,0 1 1,10-27 17,3-38-52,-5 3-134,-3 0-1,-3 0 1,-9-94-1,-37-182-164,-139-532-436,180 858 769,2 7-4,0-1-1,-1 1 0,0-1 0,0 1 0,-4-9 0,6 14 2,0 0 0,0 0 0,0 0 0,0 0 0,0 1 0,0-1 0,0 0 0,-1 0 0,1 0 0,0 0 1,0 0-1,0 0 0,0 0 0,0 0 0,0 0 0,0 1 0,0-1 0,0 0 0,0 0 0,0 0 0,-1 0 0,1 0 0,0 0 0,0 0 0,0 0 0,0 0 0,0 0 0,0 0 0,0 0 0,0 0 0,-1 0 0,1 0 0,0 0 0,0 0 0,0 0 0,0 0 0,0 0 0,0 0 0,0 0 0,-1 0 0,1 0 0,0 0 0,0 0 0,0 0 0,0 0 0,0 0 0,0 0 0,0 0 0,0 0 0,0-1 0,-1 1 0,1 0 0,0 0 0,0 0 0,0 0 0,0 0 0,0 0 0,0 0 0,0 0 0,0 0 0,0-1 0,0 1 0,0 0 0,0 0 0,0 0 0,0 14-80,114 553 24,-62-340-1185,15 132-1700,-62-330 2536,15 84-3027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25.961"/>
    </inkml:context>
    <inkml:brush xml:id="br0">
      <inkml:brushProperty name="width" value="0.1" units="cm"/>
      <inkml:brushProperty name="height" value="0.1" units="cm"/>
      <inkml:brushProperty name="color" value="#004F8B"/>
    </inkml:brush>
  </inkml:definitions>
  <inkml:trace contextRef="#ctx0" brushRef="#br0">1 45 8704,'6'4'0,"-5"-3"0,1 0 0,-1 0 0,0 0 0,0 0 0,0-1 0,1 1 0,-1 0 0,0-1 0,1 1 0,-1-1 0,1 0 0,-1 1 0,0-1 0,1 0 0,2 0 0,-4 0 19,1 0-1,-1-1 1,0 1 0,0 0 0,1-1 0,-1 1 0,0 0 0,0-1 0,0 1-1,1 0 1,-1-1 0,0 1 0,0 0 0,0-1 0,0 1 0,0 0 0,0-1-1,0 1 1,0-1 0,0 1 0,0 0 0,0-1 0,0 1 0,0-1 0,0 1-1,0 0 1,0-1 0,-1 0 0,3-10 479,4 9-476,1 0 1,0 0-1,-1 1 0,1-1 0,0 2 1,0-1-1,0 1 0,12 0 0,6 0 13,63-4 162,89-8 374,-22 2-187,-101 10-512,76 10 0,-120-8-1664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27.009"/>
    </inkml:context>
    <inkml:brush xml:id="br0">
      <inkml:brushProperty name="width" value="0.1" units="cm"/>
      <inkml:brushProperty name="height" value="0.1" units="cm"/>
      <inkml:brushProperty name="color" value="#004F8B"/>
    </inkml:brush>
  </inkml:definitions>
  <inkml:trace contextRef="#ctx0" brushRef="#br0">92 36 6528,'41'-5'65,"-1"2"0,2 1 0,41 5 0,40-1-69,1-12 255,31 0 394,-96 4-181,-46 3 133,-41 1-272,-183 15-198,46-2 45,-120 2 41,202-13-1343,105 3-1068,-12-3-1876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28.057"/>
    </inkml:context>
    <inkml:brush xml:id="br0">
      <inkml:brushProperty name="width" value="0.1" units="cm"/>
      <inkml:brushProperty name="height" value="0.1" units="cm"/>
      <inkml:brushProperty name="color" value="#004F8B"/>
    </inkml:brush>
  </inkml:definitions>
  <inkml:trace contextRef="#ctx0" brushRef="#br0">0 2 4864,'4'-1'127,"0"1"0,-1-1 0,1 1 0,0 0 0,-1 1 1,1-1-1,0 0 0,-1 1 0,1 0 0,0 0 0,-1 0 0,1 1 0,4 1 0,47 31 2751,-25-15-2159,83 58-364,-81-54-210,0 0-1,67 33 1,-86-50-150,-1 0-1,0 0 1,-1 1 0,19 14-1,-27-18 0,0 0-1,1 0 1,-2 0 0,1 0-1,0 0 1,0 1-1,-1-1 1,0 1-1,0 0 1,0 0-1,0-1 1,-1 2-1,1-1 1,-1 0 0,0 0-1,0 0 1,-1 0-1,1 6 1,-1-1-5,-1 1 1,0-1 0,-1 0 0,0 1 0,0-1-1,-1 0 1,-6 13 0,-4 4-58,-17 28 0,0-4 30,2-2-5,-2-1 0,-50 58 1,45-70 42,28-29 0,0 1 0,0-1 0,1 1 0,0 0 0,0 1 0,1-1 0,-9 17 0,12-10-2048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3:32.089"/>
    </inkml:context>
    <inkml:brush xml:id="br0">
      <inkml:brushProperty name="width" value="0.1" units="cm"/>
      <inkml:brushProperty name="height" value="0.1" units="cm"/>
      <inkml:brushProperty name="color" value="#004F8B"/>
    </inkml:brush>
  </inkml:definitions>
  <inkml:trace contextRef="#ctx0" brushRef="#br0">1 259 7296,'67'-3'-119,"116"-21"1,1-1-29,-104 19 116,265-18-301,-186 6-3,48-3 478,-4 16 412,10 11-438,-38 0 0,-126-4-107,51 9 1,-3 0 11,216 21 513,-239-23-473,34-2 46,173-9-1,-145-3-23,878-35 151,-208 5-123,-584 28-96,236-17-16,172-7 70,-410 18-34,125-8 32,592-17 142,194 50-82,-975-11-112,402-1 96,-217 10-33,-101 0 76,13 3-57,-35 0-46,168 9 15,-29-1-6,-133-5-61,21 0 0,224 33-342,-309-27-1151,-68-11-3584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29.475"/>
    </inkml:context>
    <inkml:brush xml:id="br0">
      <inkml:brushProperty name="width" value="0.1" units="cm"/>
      <inkml:brushProperty name="height" value="0.1" units="cm"/>
      <inkml:brushProperty name="color" value="#004F8B"/>
    </inkml:brush>
  </inkml:definitions>
  <inkml:trace contextRef="#ctx0" brushRef="#br0">0 1 6912,'3'3'106,"0"1"0,-1 0 1,2-1-1,-1 1 0,0-1 0,1 0 1,-1 0-1,1-1 0,0 1 0,0-1 1,0 0-1,6 3 0,21 14 454,-3 1-440,1-1-1,1-1 0,0-2 1,43 17-1,-37-17-35,-1 2-1,51 35 1,37 20 71,-62-49-160,-42-17 13,-1 0 1,22 12 0,-32-15 38,1 1 0,1-2 0,-1 0 0,18 4 0,-34 9-47,2-10 0,-2 8 0,-2 0 0,0-1 0,0-1 0,-12 13 0,1-1 0,-61 96-10,6-6 148,55-84-138,1 0 0,-21 45 0,14-24 0,-1 9 0,20-43 0,0-1 0,-1 0 0,0 0 0,-19 25 0,16-28-587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36.015"/>
    </inkml:context>
    <inkml:brush xml:id="br0">
      <inkml:brushProperty name="width" value="0.1" units="cm"/>
      <inkml:brushProperty name="height" value="0.1" units="cm"/>
      <inkml:brushProperty name="color" value="#004F8B"/>
    </inkml:brush>
  </inkml:definitions>
  <inkml:trace contextRef="#ctx0" brushRef="#br0">1067 1 5504,'0'0'4480,"5"6"-4352,52 56 113,22 26-43,-66-72-121,0 2 0,-1-1-1,14 28 1,-23-38-40,0-1 0,-1 1 0,0-1 0,0 1 0,0 0-1,-1 0 1,0-1 0,-1 1 0,1 0 0,-2 11 0,1-16-32,-1 0 1,0 0-1,0-1 1,0 1-1,0 0 1,0-1 0,0 1-1,0-1 1,-1 1-1,1-1 1,0 0-1,-1 1 1,1-1 0,-1 0-1,0 0 1,1 0-1,-1 0 1,0 0-1,0-1 1,1 1 0,-1 0-1,-3 0 1,-44 9 122,37-9-128,-1-2 0,1 1 0,-1-2 0,0 0 0,1 0 0,0-1 0,0-1 0,0 0 0,-14-6 0,-37-12 0,44 18 0,0-2 0,-36-16 0,54 21 0,0 0 0,-1 0 0,1 0 0,0 0 0,-1 0 0,1 0 0,0 0 0,0 0 0,0-1 0,0 1 0,0 0 0,0-1 0,0 1 0,1-1 0,-1 1 0,0-1 0,1 1 0,-1-1 0,1 1 0,0-1 0,-1 0 0,1 1 0,0-1 0,0 1 0,0-1 0,0 0 0,1-2 0,-1 2 0,1-1 0,-1 0 0,1 1 0,0-1 0,0 1 0,0-1 0,0 1 0,0-1 0,0 1 0,1 0 0,-1 0 0,1 0 0,0-1 0,0 2 0,3-5 0,2 3-20,0-1 0,-1 1 1,2 0-1,-1 0 0,0 0 1,0 1-1,1 1 0,-1-1 1,1 1-1,0 0 0,-1 1 1,1 0-1,0 0 0,-1 1 1,15 2-1,-15-2 2,-1 0-1,1 1 1,-1 0 0,1 0 0,-1 0 0,0 1-1,0 0 1,0 0 0,0 1 0,0-1-1,-1 1 1,0 1 0,0-1 0,0 1-1,0-1 1,-1 2 0,1-1 0,3 7-1,-6-9-4,0 0-1,-1 1 0,1-1 0,-1 0 0,0 1 0,0-1 1,0 1-1,0 0 0,-1-1 0,0 1 0,1 0 0,-1-1 1,0 1-1,-1 0 0,1-1 0,-1 1 0,0-1 1,-1 5-1,1-4-1,-2 0 1,1 0-1,0-1 0,-1 1 1,1 0-1,-1-1 1,0 0-1,0 1 1,-1-1-1,1 0 1,-1-1-1,-7 5 1,0-1-12,-1 0 0,0-1 0,0 0 0,0-1 0,-1-1 0,1 0 0,-1 0 0,0-2 1,-13 1-1,4-2-37,-1-2-1,1-1 1,0-1 0,1-1 0,-1 0 0,-31-14 0,51 19 75,1-1 1,-1 1-1,0-1 1,1 0-1,-1 1 0,1-1 1,-1 0-1,1 0 1,-1 0-1,1 0 1,-1 0-1,1-1 1,0 1-1,0 0 1,-1 0-1,1-1 1,0 1-1,0-1 0,1 1 1,-1-1-1,0 0 1,0 1-1,1-1 1,-1 0-1,0-2 1,1 0 3,1 0-1,-1 1 1,1-1 0,0 0 0,0 0 0,0 1-1,0-1 1,1 0 0,-1 1 0,3-4 0,-4 6 3,1 0 0,-1 0 1,1 0-1,-1 0 1,1 1-1,-1-1 0,1 0 1,-1 0-1,1 1 0,0-1 1,-1 0-1,1 1 0,0-1 1,0 0-1,-1 1 1,1-1-1,0 1 0,0 0 1,0-1-1,0 1 0,0 0 1,0-1-1,-1 1 0,1 0 1,0 0-1,0 0 1,0 0-1,0 0 0,0 0 1,0 0-1,0 0 0,0 0 1,0 0-1,0 0 1,0 1-1,0-1 0,0 0 1,-1 1-1,1-1 0,1 1 1,-1 1-12,0-1 1,-1 0-1,1 0 1,-1 1 0,1-1-1,-1 0 1,0 1-1,1-1 1,-1 1-1,0-1 1,0 1-1,0-1 1,0 0 0,0 1-1,0-1 1,0 1-1,-1-1 1,1 1-1,0-1 1,-1 0 0,1 1-1,-1-1 1,0 0-1,1 0 1,-2 2-1,0 2-9,-1-1-1,0 1 1,1-1-1,-2 0 1,-5 6-1,7-8 11,0-1 0,-1 1 0,1-1 0,-1 0 0,1 0 0,-1 0 0,1-1 0,-1 1 0,1-1 0,-1 1 0,0-1 0,1 0 0,-1 0 1,0 0-1,0 0 0,1 0 0,-1-1 0,0 1 0,1-1 0,-1 0 0,1 0 0,-1 0 0,-3-1 0,-3-2 1,0-1 1,0 0-1,0 0 0,-15-12 1,8 3-1,14 14 0,1 0 0,0 1 0,0-1 0,0 0 0,0 1 0,0-1 0,0 1 0,0-1 0,0 1 0,0-1 0,0 1 0,0 0 0,0-1 0,0 1 0,0 0 0,1 0 0,-1 0 0,-1 1 0,-1 0 0,-1 1-5,0-1 1,0 0-1,0-1 1,0 1-1,0-1 1,-1 0-1,1 0 1,-1 0-1,1-1 1,-1 1-1,1-1 1,-1 0-1,1 0 1,-1-1-1,-5 0 1,-4-2-16,0 0 1,0-1 0,-20-8-1,26 8 2,0-1 0,0 1-1,-9-7 1,-18-11-15,29 19 33,6 3-1,0 0 0,1 0 0,-1 0 0,0 0 0,0 0 0,0 0 0,0 0 0,0 0 0,0 0 0,1 0 0,-1 0 0,0 0 0,0 0-1,0 0 1,0 0 0,0 0 0,1 0 0,-1 0 0,0 0 0,0 0 0,0 0 0,0 0 0,0 0 0,0 0 0,0-1 0,1 1 0,-1 0 0,0 0 0,0 0 0,0 0 0,0 0 0,0 0 0,0 0 0,0 0 0,0-1 0,0 1 0,0 0 0,0 0 0,0 0 0,0 0 0,0 0 0,1 0 0,-1-1 0,0 1 0,0 0 0,0 0 0,0 0 0,0 0 0,0 0 0,0 0 0,-1-1 0,1 1 0,0 0 0,0 0 0,0 0 0,0 0 0,0 0 0,0 0 0,0 0 0,0-1 0,0 1 0,0 0 0,10 1-63,0 2 54,-1 1 1,-1 1-1,1 0 0,-1 0 1,0 0-1,0 1 1,0 0-1,-1 1 0,12 12 1,2 5-71,29 44 0,-46-61 42,1 0 0,-1 0 0,-1 1 0,1-1 1,-1 1-1,-1 0 0,1 0 0,-1 0 0,-1 0 1,2 11-1,-3-15 26,0-1 0,0 0 1,0 0-1,-1 0 0,1 0 0,-1 1 1,0-1-1,0 0 0,0 0 0,0 0 1,0 0-1,0-1 0,-1 1 0,0 0 1,1 0-1,-1-1 0,0 1 1,0-1-1,-1 0 0,1 1 0,0-1 1,-1 0-1,1 0 0,-1-1 0,0 1 1,0-1-1,0 1 0,1-1 0,-7 2 1,-7 1 121,1-1 0,-1 0 0,1-2 1,-1 1-1,0-2 0,1 0 0,-1-1 0,0-1 1,1 0-1,-1-1 0,-18-6 0,3-1 181,1 0-1,0-3 0,1 0 0,-43-27 0,62 33-234,0 0-1,1-1 1,0 0 0,0 0 0,0-1-1,-13-18 1,4-1-616,-18-35 0,30 51 138,-10-18-6191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36.438"/>
    </inkml:context>
    <inkml:brush xml:id="br0">
      <inkml:brushProperty name="width" value="0.1" units="cm"/>
      <inkml:brushProperty name="height" value="0.1" units="cm"/>
      <inkml:brushProperty name="color" value="#004F8B"/>
    </inkml:brush>
  </inkml:definitions>
  <inkml:trace contextRef="#ctx0" brushRef="#br0">1 8 11136,'3'-2'1,"-1"1"1,-1 1 0,1-1-1,-1 0 1,1 1 0,-1-1-1,1 1 1,0-1-1,-1 1 1,1 0 0,-1 0-1,4-1 492,28 21-451,-6-9-2068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36.872"/>
    </inkml:context>
    <inkml:brush xml:id="br0">
      <inkml:brushProperty name="width" value="0.1" units="cm"/>
      <inkml:brushProperty name="height" value="0.1" units="cm"/>
      <inkml:brushProperty name="color" value="#004F8B"/>
    </inkml:brush>
  </inkml:definitions>
  <inkml:trace contextRef="#ctx0" brushRef="#br0">1 0 10624,'7'5'0,"2"2"0,-1-2 0,0-2 0,1-2 0,2-1-128,-2 3 128,3 2-896,-2 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38.022"/>
    </inkml:context>
    <inkml:brush xml:id="br0">
      <inkml:brushProperty name="width" value="0.1" units="cm"/>
      <inkml:brushProperty name="height" value="0.1" units="cm"/>
      <inkml:brushProperty name="color" value="#004F8B"/>
    </inkml:brush>
  </inkml:definitions>
  <inkml:trace contextRef="#ctx0" brushRef="#br0">1 0 3840,'0'6'49,"1"18"599,-1-23-626,0-1 0,0 1 1,0 0-1,0-1 0,0 1 0,0-1 0,1 1 1,-1 0-1,0-1 0,0 1 0,1-1 0,-1 1 1,0-1-1,1 1 0,-1-1 0,0 1 1,1-1-1,-1 1 0,1-1 0,-1 0 0,1 1 1,-1-1-1,1 0 0,-1 1 0,1-1 1,0 0-1,-1 0 0,1 1 0,-1-1 0,1 0 1,1 0-1,0 0 65,0 1 0,1 0 1,-1-1-1,1 1 0,-1 0 0,0 0 0,1 0 1,-1 0-1,0 0 0,0 1 0,0-1 1,0 1-1,0-1 0,0 1 0,-1 0 1,3 2-1,26 37 357,-24-33-323,156 212 775,-150-203-1856,0 0-3840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38.973"/>
    </inkml:context>
    <inkml:brush xml:id="br0">
      <inkml:brushProperty name="width" value="0.1" units="cm"/>
      <inkml:brushProperty name="height" value="0.1" units="cm"/>
      <inkml:brushProperty name="color" value="#004F8B"/>
    </inkml:brush>
  </inkml:definitions>
  <inkml:trace contextRef="#ctx0" brushRef="#br0">747 0 7168,'19'18'0,"29"20"0,13 11 0,-49-38 53,-1 0 0,0 1 1,0 0-1,-1 1 0,0 0 1,-1 1-1,-1 0 0,0 0 1,-1 0-1,-1 1 0,7 21 1,-13-34-44,0 0-1,0 0 1,0 0 0,0 0 0,0 0 0,0 0 0,0 0-1,-1 0 1,1 0 0,-1 0 0,1 0 0,-1-1 0,0 1-1,0 0 1,0 0 0,0 0 0,0-1 0,0 1 0,0-1-1,0 1 1,-1-1 0,1 1 0,-1-1 0,1 0-1,-1 0 1,1 0 0,-1 0 0,0 0 0,0 0 0,-3 1-1,-5 3 12,0-1-1,0-1 0,0 0 0,-15 2 0,11-2-9,-1-1-1,0 0 1,0-1 0,0-1-1,1 0 1,-1-2 0,0 1-1,0-2 1,1 0 0,-1 0-1,1-2 1,0 1 0,0-2-1,1 0 1,0-1 0,0 0-1,0-1 1,1 0 0,0-1-1,0 0 1,-12-14 0,23 22-2,-1-1 1,0 0 0,0 0-1,1 0 1,-1 0 0,1 0-1,0-1 1,0 1 0,0 0-1,0-1 1,0 1-1,0-1 1,0 1 0,1-1-1,-1 1 1,1-1 0,0 0-1,0 1 1,0-1 0,0 1-1,0-1 1,1 1-1,-1-1 1,1 1 0,1-5-1,-1 4 6,1 0-1,0 1 0,0-1 0,0 0 0,0 1 0,0-1 0,1 1 0,-1 0 1,1 0-1,-1 0 0,1 0 0,0 0 0,0 1 0,0-1 0,0 1 1,0-1-1,0 1 0,0 0 0,4 0 0,-3 0-5,0 0-1,0 1 1,0-1-1,0 1 1,0 0 0,0 0-1,0 0 1,0 1-1,0-1 1,0 1-1,0 0 1,0 0 0,-1 0-1,1 1 1,0-1-1,5 4 1,-4-1 11,-1 0-1,1 0 1,0 0-1,-1 0 1,0 1-1,0 0 1,0 0-1,-1 0 1,6 10-1,-8-13-9,0 1-1,0 0 0,0 0 0,0 1 1,0-1-1,-1 0 0,0 0 0,1 0 0,-1 0 1,0 0-1,-1 1 0,1-1 0,0 0 1,-1 0-1,0 0 0,0 0 0,0 0 1,0 0-1,0 0 0,-1 0 0,1 0 1,-3 3-1,0-1 6,1 1 1,-1-1 0,0-1-1,-1 1 1,1 0-1,-1-1 1,0 0 0,0 0-1,0-1 1,-7 4-1,-2-1 34,1 0 0,-1-2-1,0 0 1,0 0-1,0-1 1,-1-1 0,1 0-1,-1-1 1,1-1-1,-1 0 1,-17-3 0,12 0 22,-1-1 0,1-1 0,1-1 0,-1-1 0,1 0 0,0-1 0,-24-15 0,27 12 24,-28-23 0,24 17 14,19 16-105,1 1-1,-1-1 1,0 1-1,0-1 1,0 1-1,0-1 1,0 1 0,0-1-1,0 1 1,0 0-1,0 0 1,0-1-1,0 1 1,0 0-1,0 0 1,0 0 0,0 0-1,0 0 1,0 0-1,0 0 1,0 1-1,0-1 1,0 0 0,0 1-1,0-1 1,0 0-1,0 1 1,0-1-1,0 1 1,0 0 0,0-1-1,1 1 1,-1 0-1,0-1 1,0 1-1,1 0 1,-1 0-1,0 0 1,1-1 0,-1 1-1,1 0 1,-1 1-1,-4 7 43,0 1 0,0-1 0,-4 16 0,3-9-20,3-11-61,0 1 0,0 0 1,0-1-1,-1 0 0,0 0 1,0 0-1,-7 7 0,9-10-5,0-1 1,0 1-1,0-1 0,0 0 0,0 0 0,0 0 0,0 1 0,0-2 0,0 1 0,0 0 1,-1 0-1,1-1 0,0 1 0,-1-1 0,1 0 0,-1 0 0,1 0 0,0 0 1,-1 0-1,1 0 0,0-1 0,-5 0 0,-38-19-4184,24 11 683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39.344"/>
    </inkml:context>
    <inkml:brush xml:id="br0">
      <inkml:brushProperty name="width" value="0.1" units="cm"/>
      <inkml:brushProperty name="height" value="0.1" units="cm"/>
      <inkml:brushProperty name="color" value="#004F8B"/>
    </inkml:brush>
  </inkml:definitions>
  <inkml:trace contextRef="#ctx0" brushRef="#br0">12 1 12416,'-5'0'0,"-1"0"0,17 3 0,1 0 0,2-2 128,-2 2 0,-3 2-128,-2-1 128,1 4-128,-4-2 0,0 0-512,-4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39.685"/>
    </inkml:context>
    <inkml:brush xml:id="br0">
      <inkml:brushProperty name="width" value="0.1" units="cm"/>
      <inkml:brushProperty name="height" value="0.1" units="cm"/>
      <inkml:brushProperty name="color" value="#004F8B"/>
    </inkml:brush>
  </inkml:definitions>
  <inkml:trace contextRef="#ctx0" brushRef="#br0">1 1 14336,'12'4'0,"7"2"-128,-5-4 128,-2 1-512,-2-2 128,-4-1-512,0 11 128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0.052"/>
    </inkml:context>
    <inkml:brush xml:id="br0">
      <inkml:brushProperty name="width" value="0.1" units="cm"/>
      <inkml:brushProperty name="height" value="0.1" units="cm"/>
      <inkml:brushProperty name="color" value="#004F8B"/>
    </inkml:brush>
  </inkml:definitions>
  <inkml:trace contextRef="#ctx0" brushRef="#br0">38 16 3328,'-18'-8'0,"-2"1"-2048</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6T08:59:41.058"/>
    </inkml:context>
    <inkml:brush xml:id="br0">
      <inkml:brushProperty name="width" value="0.1" units="cm"/>
      <inkml:brushProperty name="height" value="0.1" units="cm"/>
      <inkml:brushProperty name="color" value="#004F8B"/>
    </inkml:brush>
  </inkml:definitions>
  <inkml:trace contextRef="#ctx0" brushRef="#br0">1302 486 3968,'-33'-16'846,"1"-2"0,-54-40 0,83 56-779,0 0-1,0-1 1,0 1-1,0-1 0,1 0 1,-1 0-1,1 0 0,0 0 1,0 0-1,0-1 0,0 1 1,1 0-1,0-1 0,-1 0 1,0-4-1,2 5-30,0-1-1,0 1 0,0-1 1,1 1-1,-1-1 1,1 1-1,0 0 1,0-1-1,0 1 0,1 0 1,-1 0-1,1-1 1,-1 1-1,1 1 1,0-1-1,5-5 0,8-10 47,2 0 0,0 2 0,1 0-1,0 1 1,2 0 0,35-19-1,136-56 150,-113 57-116,-25 7 34,-82 36-45,-184 70 264,191-70-334,0 2 1,1 0-1,1 1 0,-1 1 1,2 1-1,0 1 0,-19 21 1,32-30-8,1-1 1,0 1-1,1 0 0,-1 0 1,1 0-1,1 1 1,-1 0-1,1-1 0,1 1 1,-1 0-1,1 0 1,1 1-1,-1-1 1,2 0-1,-1 1 0,1 11 1,1-9-7,1-1 1,0 0 0,0 0-1,1 1 1,0-2-1,1 1 1,0 0-1,1-1 1,0 0 0,0 0-1,1 0 1,12 14-1,7 4 15,28 22 0,-33-33-20,-2 1-1,0 1 1,-1 1-1,21 29 1,-37-47-14,-1 0 0,1 0 0,-1 0 0,1 0 1,-1 0-1,1 0 0,-1-1 0,0 1 1,1 0-1,-1 0 0,0 0 0,0 0 0,0 0 1,0 0-1,0 0 0,0 0 0,0 0 0,0 0 1,0 0-1,0 0 0,-1 0 0,1 0 0,0 0 1,-1 0-1,0 1 0,0 0 8,0-1 0,0 1 0,-1-1 0,1 1 0,-1-1 0,1 0 0,-1 0 0,0 0 0,1 0-1,-1 0 1,0 0 0,-2 1 0,-3 0 22,1 0-1,-1 0 0,0-1 0,0 0 1,0 0-1,-13 0 0,7-3 4,0 1 0,0-2 1,1 0-1,-1 0 0,0-1 0,-19-10 1,2-1 150,-39-28 0,27 20-29,33 19-80,0 0 0,1-1 0,-1 0 0,1 0-1,-14-13 1,18 15-55,3 3-22,1 0 0,-1 0 0,1 1 0,-1-1 0,1 0 0,-1 0 0,0 0 0,1 0 0,-1 1 0,1-1 0,-1 0 0,1 1 0,-1-1 0,1 0 0,-1 1 0,1-1 0,0 0 0,-1 1 0,1-1 0,-1 1 0,1-1 0,0 1 0,-1 0 0,-10 5-29,0 0 1,-1 0 0,0-1 0,0-1 0,-1 0 0,1 0 0,-1-2 0,1 1 0,-1-2-1,0 1 1,0-2 0,0 0 0,0 0 0,0-1 0,0-1 0,1 0 0,-1-1-1,1 0 1,-1-1 0,1 0 0,-14-8 0,23 11 19,-1-1 0,1 1 0,-1 0 0,1 0-1,-1 1 1,1-1 0,-1 1 0,1-1 0,-1 1 0,0 0 0,1 1 0,-1-1 0,1 1-1,-1-1 1,-4 2 0,-17 2-16,5-5 13,0 0 1,0-1-1,0-1 0,0-1 0,1-1 0,-1-1 0,1-1 0,-18-8 1,13 5 11,24 10 0,1 0 0,-1 0 0,0-1 0,1 1 0,-1 0 0,1 0 0,-1 0 0,0-1 0,1 1 0,-1 0 0,1 0 0,-1 0 0,0 0 0,1 0 0,-1 0 0,1 0 0,-1 0 0,1 0 0,-1 0 0,0 0 0,1 0 0,-1 0 0,1 1 0,4 0 0,-1 1 0,0 0 0,0 0 0,0 1 0,0 0 0,0-1 0,0 1 0,-1 0 0,5 5 0,28 35 0,-30-34 0,28 38 0,-3 2 0,37 73 0,-65-115 0,0-1 0,0 1 0,-1-1 0,0 1 0,0 0 0,-1 0 0,1 0 0,-2 0 0,1 0 0,-1 10 0,0-12 0,-1 0 0,0-1 0,0 1 0,0-1 0,-1 1 0,1-1 0,-1 0 0,0 1 0,-1-1 0,1 0 0,-1-1 0,1 1 0,-1 0 0,0-1 0,-1 1 0,-6 5 0,4-5 17,0 1 1,-1-1 0,0-1-1,0 1 1,0-1 0,0 0-1,0-1 1,0 0 0,-1 0-1,0 0 1,1-1 0,-1 0-1,0-1 1,1 1 0,-11-2-1,-5-1 78,0-2 0,1 0-1,-41-13 1,44 10-17,0-1 0,0 0 0,1-2 1,0 0-1,1 0 0,0-2 0,-29-26 0,8 1-1201,-60-76 0,67 74-5981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A6D37-DF63-2543-90F6-E7EB90EE9355}" type="datetimeFigureOut">
              <a:rPr lang="en-US" smtClean="0"/>
              <a:t>9/7/2021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838A17-FA67-F24A-9938-95A202DE664B}" type="slidenum">
              <a:rPr lang="en-US" smtClean="0"/>
              <a:t>‹#›</a:t>
            </a:fld>
            <a:endParaRPr lang="en-US"/>
          </a:p>
        </p:txBody>
      </p:sp>
    </p:spTree>
    <p:extLst>
      <p:ext uri="{BB962C8B-B14F-4D97-AF65-F5344CB8AC3E}">
        <p14:creationId xmlns:p14="http://schemas.microsoft.com/office/powerpoint/2010/main" val="11414420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B5838A17-FA67-F24A-9938-95A202DE664B}" type="slidenum">
              <a:rPr lang="en-US" smtClean="0"/>
              <a:t>1</a:t>
            </a:fld>
            <a:endParaRPr lang="en-US"/>
          </a:p>
        </p:txBody>
      </p:sp>
    </p:spTree>
    <p:extLst>
      <p:ext uri="{BB962C8B-B14F-4D97-AF65-F5344CB8AC3E}">
        <p14:creationId xmlns:p14="http://schemas.microsoft.com/office/powerpoint/2010/main" val="171004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understand and use a data type without knowing all of its implementation details </a:t>
            </a:r>
          </a:p>
          <a:p>
            <a:r>
              <a:rPr lang="en-US" dirty="0">
                <a:latin typeface="Wingdings 2"/>
              </a:rPr>
              <a:t> </a:t>
            </a:r>
            <a:r>
              <a:rPr lang="en-US" dirty="0"/>
              <a:t>Neither how the data is represented nor how the operations are implemented </a:t>
            </a:r>
          </a:p>
          <a:p>
            <a:r>
              <a:rPr lang="en-US" dirty="0">
                <a:latin typeface="Wingdings 2"/>
              </a:rPr>
              <a:t> </a:t>
            </a:r>
            <a:r>
              <a:rPr lang="en-US" dirty="0"/>
              <a:t>We just need to know the interface (or method headers) – how to “communicate” with the object </a:t>
            </a:r>
          </a:p>
          <a:p>
            <a:r>
              <a:rPr lang="en-US" dirty="0">
                <a:latin typeface="Wingdings 2"/>
              </a:rPr>
              <a:t> </a:t>
            </a:r>
            <a:r>
              <a:rPr lang="en-US" dirty="0"/>
              <a:t>Compare to functional abstraction with methods </a:t>
            </a:r>
          </a:p>
          <a:p>
            <a:endParaRPr lang="en-US" dirty="0"/>
          </a:p>
        </p:txBody>
      </p:sp>
      <p:sp>
        <p:nvSpPr>
          <p:cNvPr id="4" name="Slide Number Placeholder 3"/>
          <p:cNvSpPr>
            <a:spLocks noGrp="1"/>
          </p:cNvSpPr>
          <p:nvPr>
            <p:ph type="sldNum" sz="quarter" idx="10"/>
          </p:nvPr>
        </p:nvSpPr>
        <p:spPr/>
        <p:txBody>
          <a:bodyPr/>
          <a:lstStyle/>
          <a:p>
            <a:fld id="{B5838A17-FA67-F24A-9938-95A202DE664B}" type="slidenum">
              <a:rPr lang="en-US" smtClean="0"/>
              <a:t>3</a:t>
            </a:fld>
            <a:endParaRPr lang="en-US"/>
          </a:p>
        </p:txBody>
      </p:sp>
    </p:spTree>
    <p:extLst>
      <p:ext uri="{BB962C8B-B14F-4D97-AF65-F5344CB8AC3E}">
        <p14:creationId xmlns:p14="http://schemas.microsoft.com/office/powerpoint/2010/main" val="194545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38A17-FA67-F24A-9938-95A202DE664B}" type="slidenum">
              <a:rPr lang="en-US" smtClean="0"/>
              <a:t>7</a:t>
            </a:fld>
            <a:endParaRPr lang="en-US"/>
          </a:p>
        </p:txBody>
      </p:sp>
    </p:spTree>
    <p:extLst>
      <p:ext uri="{BB962C8B-B14F-4D97-AF65-F5344CB8AC3E}">
        <p14:creationId xmlns:p14="http://schemas.microsoft.com/office/powerpoint/2010/main" val="329625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example</a:t>
            </a:r>
            <a:r>
              <a:rPr lang="en-US" baseline="0" dirty="0"/>
              <a:t> /problem </a:t>
            </a:r>
            <a:endParaRPr lang="en-US" dirty="0"/>
          </a:p>
          <a:p>
            <a:endParaRPr lang="en-US" dirty="0"/>
          </a:p>
        </p:txBody>
      </p:sp>
      <p:sp>
        <p:nvSpPr>
          <p:cNvPr id="4" name="Slide Number Placeholder 3"/>
          <p:cNvSpPr>
            <a:spLocks noGrp="1"/>
          </p:cNvSpPr>
          <p:nvPr>
            <p:ph type="sldNum" sz="quarter" idx="10"/>
          </p:nvPr>
        </p:nvSpPr>
        <p:spPr/>
        <p:txBody>
          <a:bodyPr/>
          <a:lstStyle/>
          <a:p>
            <a:fld id="{B5838A17-FA67-F24A-9938-95A202DE664B}" type="slidenum">
              <a:rPr lang="en-US" smtClean="0"/>
              <a:t>9</a:t>
            </a:fld>
            <a:endParaRPr lang="en-US"/>
          </a:p>
        </p:txBody>
      </p:sp>
    </p:spTree>
    <p:extLst>
      <p:ext uri="{BB962C8B-B14F-4D97-AF65-F5344CB8AC3E}">
        <p14:creationId xmlns:p14="http://schemas.microsoft.com/office/powerpoint/2010/main" val="294611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example</a:t>
            </a:r>
            <a:r>
              <a:rPr lang="en-US" baseline="0" dirty="0"/>
              <a:t> /problem </a:t>
            </a:r>
            <a:endParaRPr lang="en-US" dirty="0"/>
          </a:p>
          <a:p>
            <a:endParaRPr lang="en-US" dirty="0"/>
          </a:p>
        </p:txBody>
      </p:sp>
      <p:sp>
        <p:nvSpPr>
          <p:cNvPr id="4" name="Slide Number Placeholder 3"/>
          <p:cNvSpPr>
            <a:spLocks noGrp="1"/>
          </p:cNvSpPr>
          <p:nvPr>
            <p:ph type="sldNum" sz="quarter" idx="10"/>
          </p:nvPr>
        </p:nvSpPr>
        <p:spPr/>
        <p:txBody>
          <a:bodyPr/>
          <a:lstStyle/>
          <a:p>
            <a:fld id="{B5838A17-FA67-F24A-9938-95A202DE664B}" type="slidenum">
              <a:rPr lang="en-US" smtClean="0"/>
              <a:t>10</a:t>
            </a:fld>
            <a:endParaRPr lang="en-US"/>
          </a:p>
        </p:txBody>
      </p:sp>
    </p:spTree>
    <p:extLst>
      <p:ext uri="{BB962C8B-B14F-4D97-AF65-F5344CB8AC3E}">
        <p14:creationId xmlns:p14="http://schemas.microsoft.com/office/powerpoint/2010/main" val="294611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prstClr val="black"/>
              </a:solidFill>
              <a:latin typeface="Times-Roman"/>
            </a:endParaRPr>
          </a:p>
          <a:p>
            <a:endParaRPr lang="en-US" dirty="0"/>
          </a:p>
        </p:txBody>
      </p:sp>
      <p:sp>
        <p:nvSpPr>
          <p:cNvPr id="4" name="Slide Number Placeholder 3"/>
          <p:cNvSpPr>
            <a:spLocks noGrp="1"/>
          </p:cNvSpPr>
          <p:nvPr>
            <p:ph type="sldNum" sz="quarter" idx="10"/>
          </p:nvPr>
        </p:nvSpPr>
        <p:spPr/>
        <p:txBody>
          <a:bodyPr/>
          <a:lstStyle/>
          <a:p>
            <a:fld id="{B5838A17-FA67-F24A-9938-95A202DE664B}" type="slidenum">
              <a:rPr lang="en-US" smtClean="0"/>
              <a:t>13</a:t>
            </a:fld>
            <a:endParaRPr lang="en-US"/>
          </a:p>
        </p:txBody>
      </p:sp>
    </p:spTree>
    <p:extLst>
      <p:ext uri="{BB962C8B-B14F-4D97-AF65-F5344CB8AC3E}">
        <p14:creationId xmlns:p14="http://schemas.microsoft.com/office/powerpoint/2010/main" val="96969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p:txBody>
      </p:sp>
      <p:sp>
        <p:nvSpPr>
          <p:cNvPr id="4" name="Slide Number Placeholder 3"/>
          <p:cNvSpPr>
            <a:spLocks noGrp="1"/>
          </p:cNvSpPr>
          <p:nvPr>
            <p:ph type="sldNum" sz="quarter" idx="10"/>
          </p:nvPr>
        </p:nvSpPr>
        <p:spPr/>
        <p:txBody>
          <a:bodyPr/>
          <a:lstStyle/>
          <a:p>
            <a:fld id="{B5838A17-FA67-F24A-9938-95A202DE664B}" type="slidenum">
              <a:rPr lang="en-US" smtClean="0"/>
              <a:t>19</a:t>
            </a:fld>
            <a:endParaRPr lang="en-US"/>
          </a:p>
        </p:txBody>
      </p:sp>
    </p:spTree>
    <p:extLst>
      <p:ext uri="{BB962C8B-B14F-4D97-AF65-F5344CB8AC3E}">
        <p14:creationId xmlns:p14="http://schemas.microsoft.com/office/powerpoint/2010/main" val="241279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38A17-FA67-F24A-9938-95A202DE664B}" type="slidenum">
              <a:rPr lang="en-US" smtClean="0"/>
              <a:t>24</a:t>
            </a:fld>
            <a:endParaRPr lang="en-US"/>
          </a:p>
        </p:txBody>
      </p:sp>
    </p:spTree>
    <p:extLst>
      <p:ext uri="{BB962C8B-B14F-4D97-AF65-F5344CB8AC3E}">
        <p14:creationId xmlns:p14="http://schemas.microsoft.com/office/powerpoint/2010/main" val="215909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o-RO" dirty="0"/>
              <a:t>Impossible Conversions</a:t>
            </a:r>
          </a:p>
          <a:p>
            <a:pPr marL="0" indent="0">
              <a:buNone/>
            </a:pPr>
            <a:endParaRPr lang="ro-RO" dirty="0"/>
          </a:p>
          <a:p>
            <a:pPr marL="0" indent="0">
              <a:buNone/>
            </a:pPr>
            <a:r>
              <a:rPr lang="ro-RO" dirty="0"/>
              <a:t>Any primitive type to any reference type</a:t>
            </a:r>
          </a:p>
          <a:p>
            <a:pPr marL="0" indent="0">
              <a:buNone/>
            </a:pPr>
            <a:endParaRPr lang="ro-RO" dirty="0"/>
          </a:p>
          <a:p>
            <a:pPr marL="0" indent="0">
              <a:buNone/>
            </a:pPr>
            <a:r>
              <a:rPr lang="ro-RO" dirty="0"/>
              <a:t>The null value to any primitive type</a:t>
            </a:r>
          </a:p>
          <a:p>
            <a:pPr marL="0" indent="0">
              <a:buNone/>
            </a:pPr>
            <a:endParaRPr lang="ro-RO" dirty="0"/>
          </a:p>
          <a:p>
            <a:pPr marL="0" indent="0">
              <a:buNone/>
            </a:pPr>
            <a:r>
              <a:rPr lang="ro-RO" dirty="0"/>
              <a:t>Any primitive to boolean</a:t>
            </a:r>
          </a:p>
          <a:p>
            <a:pPr marL="0" indent="0">
              <a:buNone/>
            </a:pPr>
            <a:endParaRPr lang="ro-RO" dirty="0"/>
          </a:p>
          <a:p>
            <a:pPr marL="0" indent="0">
              <a:buNone/>
            </a:pPr>
            <a:r>
              <a:rPr lang="ro-RO" dirty="0"/>
              <a:t>A boolean to any primitive</a:t>
            </a:r>
            <a:endParaRPr lang="en-US" dirty="0"/>
          </a:p>
        </p:txBody>
      </p:sp>
      <p:sp>
        <p:nvSpPr>
          <p:cNvPr id="4" name="Slide Number Placeholder 3"/>
          <p:cNvSpPr>
            <a:spLocks noGrp="1"/>
          </p:cNvSpPr>
          <p:nvPr>
            <p:ph type="sldNum" sz="quarter" idx="10"/>
          </p:nvPr>
        </p:nvSpPr>
        <p:spPr/>
        <p:txBody>
          <a:bodyPr/>
          <a:lstStyle/>
          <a:p>
            <a:fld id="{B5838A17-FA67-F24A-9938-95A202DE664B}" type="slidenum">
              <a:rPr lang="en-US" smtClean="0"/>
              <a:t>27</a:t>
            </a:fld>
            <a:endParaRPr lang="en-US"/>
          </a:p>
        </p:txBody>
      </p:sp>
    </p:spTree>
    <p:extLst>
      <p:ext uri="{BB962C8B-B14F-4D97-AF65-F5344CB8AC3E}">
        <p14:creationId xmlns:p14="http://schemas.microsoft.com/office/powerpoint/2010/main" val="291736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812B6-7D52-4B0F-8F0C-B7F5643BF9EC}" type="datetime1">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3A7E8-DAF0-4431-97B9-F02009DF4F19}" type="datetime1">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81BB4-9BAE-4E8B-9273-E1D62361EFDF}" type="datetime1">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65EFC7-B936-47B8-8EA2-8F63E8A36FA9}" type="datetime1">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7D3DB-B1B5-4590-ADF7-1A7EBD853D72}" type="datetime1">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42512F-4D7B-4F3D-97F1-CAD19F073A4E}" type="datetime1">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77BBE-6A84-4F22-8F47-DF318F1B1C87}" type="datetime1">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DE5440-21C8-4789-BAF7-E1444D107124}" type="datetime1">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9E630-732A-47D9-9AD0-F35C7CED07F5}" type="datetime1">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A98C7-66C3-409C-8D70-B538C82954D8}" type="datetime1">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E9748-917F-41E7-84B5-71B78F27FD8C}" type="datetime1">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DD9174C-95A2-49BA-AE9F-496F5F205A82}" type="datetime1">
              <a:rPr lang="en-US" smtClean="0"/>
              <a:t>9/7/2021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87D7A59-36E2-48B9-B146-C1E59501F6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349.png"/><Relationship Id="rId18" Type="http://schemas.openxmlformats.org/officeDocument/2006/relationships/customXml" Target="../ink/ink352.xml"/><Relationship Id="rId26" Type="http://schemas.openxmlformats.org/officeDocument/2006/relationships/customXml" Target="../ink/ink356.xml"/><Relationship Id="rId39" Type="http://schemas.openxmlformats.org/officeDocument/2006/relationships/image" Target="../media/image362.png"/><Relationship Id="rId21" Type="http://schemas.openxmlformats.org/officeDocument/2006/relationships/image" Target="../media/image353.png"/><Relationship Id="rId34" Type="http://schemas.openxmlformats.org/officeDocument/2006/relationships/customXml" Target="../ink/ink360.xml"/><Relationship Id="rId7" Type="http://schemas.openxmlformats.org/officeDocument/2006/relationships/image" Target="../media/image18.png"/><Relationship Id="rId2" Type="http://schemas.openxmlformats.org/officeDocument/2006/relationships/customXml" Target="../ink/ink344.xml"/><Relationship Id="rId16" Type="http://schemas.openxmlformats.org/officeDocument/2006/relationships/customXml" Target="../ink/ink351.xml"/><Relationship Id="rId20" Type="http://schemas.openxmlformats.org/officeDocument/2006/relationships/customXml" Target="../ink/ink353.xml"/><Relationship Id="rId29" Type="http://schemas.openxmlformats.org/officeDocument/2006/relationships/image" Target="../media/image357.png"/><Relationship Id="rId41" Type="http://schemas.openxmlformats.org/officeDocument/2006/relationships/image" Target="../media/image363.png"/><Relationship Id="rId1" Type="http://schemas.openxmlformats.org/officeDocument/2006/relationships/slideLayout" Target="../slideLayouts/slideLayout2.xml"/><Relationship Id="rId6" Type="http://schemas.openxmlformats.org/officeDocument/2006/relationships/customXml" Target="../ink/ink346.xml"/><Relationship Id="rId11" Type="http://schemas.openxmlformats.org/officeDocument/2006/relationships/image" Target="../media/image348.png"/><Relationship Id="rId24" Type="http://schemas.openxmlformats.org/officeDocument/2006/relationships/customXml" Target="../ink/ink355.xml"/><Relationship Id="rId32" Type="http://schemas.openxmlformats.org/officeDocument/2006/relationships/customXml" Target="../ink/ink359.xml"/><Relationship Id="rId37" Type="http://schemas.openxmlformats.org/officeDocument/2006/relationships/image" Target="../media/image361.png"/><Relationship Id="rId40" Type="http://schemas.openxmlformats.org/officeDocument/2006/relationships/customXml" Target="../ink/ink363.xml"/><Relationship Id="rId5" Type="http://schemas.openxmlformats.org/officeDocument/2006/relationships/image" Target="../media/image346.png"/><Relationship Id="rId15" Type="http://schemas.openxmlformats.org/officeDocument/2006/relationships/image" Target="../media/image350.png"/><Relationship Id="rId23" Type="http://schemas.openxmlformats.org/officeDocument/2006/relationships/image" Target="../media/image354.png"/><Relationship Id="rId28" Type="http://schemas.openxmlformats.org/officeDocument/2006/relationships/customXml" Target="../ink/ink357.xml"/><Relationship Id="rId36" Type="http://schemas.openxmlformats.org/officeDocument/2006/relationships/customXml" Target="../ink/ink361.xml"/><Relationship Id="rId10" Type="http://schemas.openxmlformats.org/officeDocument/2006/relationships/customXml" Target="../ink/ink348.xml"/><Relationship Id="rId19" Type="http://schemas.openxmlformats.org/officeDocument/2006/relationships/image" Target="../media/image352.png"/><Relationship Id="rId31" Type="http://schemas.openxmlformats.org/officeDocument/2006/relationships/image" Target="../media/image358.png"/><Relationship Id="rId4" Type="http://schemas.openxmlformats.org/officeDocument/2006/relationships/customXml" Target="../ink/ink345.xml"/><Relationship Id="rId9" Type="http://schemas.openxmlformats.org/officeDocument/2006/relationships/image" Target="../media/image347.png"/><Relationship Id="rId14" Type="http://schemas.openxmlformats.org/officeDocument/2006/relationships/customXml" Target="../ink/ink350.xml"/><Relationship Id="rId22" Type="http://schemas.openxmlformats.org/officeDocument/2006/relationships/customXml" Target="../ink/ink354.xml"/><Relationship Id="rId27" Type="http://schemas.openxmlformats.org/officeDocument/2006/relationships/image" Target="../media/image356.png"/><Relationship Id="rId30" Type="http://schemas.openxmlformats.org/officeDocument/2006/relationships/customXml" Target="../ink/ink358.xml"/><Relationship Id="rId35" Type="http://schemas.openxmlformats.org/officeDocument/2006/relationships/image" Target="../media/image360.png"/><Relationship Id="rId8" Type="http://schemas.openxmlformats.org/officeDocument/2006/relationships/customXml" Target="../ink/ink347.xml"/><Relationship Id="rId3" Type="http://schemas.openxmlformats.org/officeDocument/2006/relationships/image" Target="../media/image345.png"/><Relationship Id="rId12" Type="http://schemas.openxmlformats.org/officeDocument/2006/relationships/customXml" Target="../ink/ink349.xml"/><Relationship Id="rId17" Type="http://schemas.openxmlformats.org/officeDocument/2006/relationships/image" Target="../media/image351.png"/><Relationship Id="rId25" Type="http://schemas.openxmlformats.org/officeDocument/2006/relationships/image" Target="../media/image355.png"/><Relationship Id="rId33" Type="http://schemas.openxmlformats.org/officeDocument/2006/relationships/image" Target="../media/image359.png"/><Relationship Id="rId38" Type="http://schemas.openxmlformats.org/officeDocument/2006/relationships/customXml" Target="../ink/ink362.xml"/></Relationships>
</file>

<file path=ppt/slides/_rels/slide12.xml.rels><?xml version="1.0" encoding="UTF-8" standalone="yes"?>
<Relationships xmlns="http://schemas.openxmlformats.org/package/2006/relationships"><Relationship Id="rId26" Type="http://schemas.openxmlformats.org/officeDocument/2006/relationships/customXml" Target="../ink/ink376.xml"/><Relationship Id="rId21" Type="http://schemas.openxmlformats.org/officeDocument/2006/relationships/image" Target="../media/image373.png"/><Relationship Id="rId42" Type="http://schemas.openxmlformats.org/officeDocument/2006/relationships/customXml" Target="../ink/ink384.xml"/><Relationship Id="rId47" Type="http://schemas.openxmlformats.org/officeDocument/2006/relationships/image" Target="../media/image386.png"/><Relationship Id="rId63" Type="http://schemas.openxmlformats.org/officeDocument/2006/relationships/image" Target="../media/image394.png"/><Relationship Id="rId68" Type="http://schemas.openxmlformats.org/officeDocument/2006/relationships/customXml" Target="../ink/ink397.xml"/><Relationship Id="rId84" Type="http://schemas.openxmlformats.org/officeDocument/2006/relationships/customXml" Target="../ink/ink405.xml"/><Relationship Id="rId16" Type="http://schemas.openxmlformats.org/officeDocument/2006/relationships/customXml" Target="../ink/ink371.xml"/><Relationship Id="rId11" Type="http://schemas.openxmlformats.org/officeDocument/2006/relationships/image" Target="../media/image368.png"/><Relationship Id="rId32" Type="http://schemas.openxmlformats.org/officeDocument/2006/relationships/customXml" Target="../ink/ink379.xml"/><Relationship Id="rId37" Type="http://schemas.openxmlformats.org/officeDocument/2006/relationships/image" Target="../media/image381.png"/><Relationship Id="rId53" Type="http://schemas.openxmlformats.org/officeDocument/2006/relationships/image" Target="../media/image389.png"/><Relationship Id="rId58" Type="http://schemas.openxmlformats.org/officeDocument/2006/relationships/customXml" Target="../ink/ink392.xml"/><Relationship Id="rId74" Type="http://schemas.openxmlformats.org/officeDocument/2006/relationships/customXml" Target="../ink/ink400.xml"/><Relationship Id="rId79" Type="http://schemas.openxmlformats.org/officeDocument/2006/relationships/image" Target="../media/image401.png"/><Relationship Id="rId5" Type="http://schemas.openxmlformats.org/officeDocument/2006/relationships/image" Target="../media/image365.png"/><Relationship Id="rId19" Type="http://schemas.openxmlformats.org/officeDocument/2006/relationships/image" Target="../media/image372.png"/><Relationship Id="rId14" Type="http://schemas.openxmlformats.org/officeDocument/2006/relationships/customXml" Target="../ink/ink370.xml"/><Relationship Id="rId22" Type="http://schemas.openxmlformats.org/officeDocument/2006/relationships/customXml" Target="../ink/ink374.xml"/><Relationship Id="rId27" Type="http://schemas.openxmlformats.org/officeDocument/2006/relationships/image" Target="../media/image376.png"/><Relationship Id="rId30" Type="http://schemas.openxmlformats.org/officeDocument/2006/relationships/customXml" Target="../ink/ink378.xml"/><Relationship Id="rId35" Type="http://schemas.openxmlformats.org/officeDocument/2006/relationships/image" Target="../media/image380.png"/><Relationship Id="rId43" Type="http://schemas.openxmlformats.org/officeDocument/2006/relationships/image" Target="../media/image384.png"/><Relationship Id="rId48" Type="http://schemas.openxmlformats.org/officeDocument/2006/relationships/customXml" Target="../ink/ink387.xml"/><Relationship Id="rId56" Type="http://schemas.openxmlformats.org/officeDocument/2006/relationships/customXml" Target="../ink/ink391.xml"/><Relationship Id="rId64" Type="http://schemas.openxmlformats.org/officeDocument/2006/relationships/customXml" Target="../ink/ink395.xml"/><Relationship Id="rId69" Type="http://schemas.openxmlformats.org/officeDocument/2006/relationships/image" Target="../media/image397.png"/><Relationship Id="rId77" Type="http://schemas.openxmlformats.org/officeDocument/2006/relationships/image" Target="../media/image400.png"/><Relationship Id="rId8" Type="http://schemas.openxmlformats.org/officeDocument/2006/relationships/customXml" Target="../ink/ink367.xml"/><Relationship Id="rId51" Type="http://schemas.openxmlformats.org/officeDocument/2006/relationships/image" Target="../media/image388.png"/><Relationship Id="rId72" Type="http://schemas.openxmlformats.org/officeDocument/2006/relationships/customXml" Target="../ink/ink399.xml"/><Relationship Id="rId80" Type="http://schemas.openxmlformats.org/officeDocument/2006/relationships/customXml" Target="../ink/ink403.xml"/><Relationship Id="rId85" Type="http://schemas.openxmlformats.org/officeDocument/2006/relationships/image" Target="../media/image404.png"/><Relationship Id="rId3" Type="http://schemas.openxmlformats.org/officeDocument/2006/relationships/image" Target="../media/image364.png"/><Relationship Id="rId12" Type="http://schemas.openxmlformats.org/officeDocument/2006/relationships/customXml" Target="../ink/ink369.xml"/><Relationship Id="rId17" Type="http://schemas.openxmlformats.org/officeDocument/2006/relationships/image" Target="../media/image371.png"/><Relationship Id="rId25" Type="http://schemas.openxmlformats.org/officeDocument/2006/relationships/image" Target="../media/image375.png"/><Relationship Id="rId33" Type="http://schemas.openxmlformats.org/officeDocument/2006/relationships/image" Target="../media/image379.png"/><Relationship Id="rId38" Type="http://schemas.openxmlformats.org/officeDocument/2006/relationships/customXml" Target="../ink/ink382.xml"/><Relationship Id="rId46" Type="http://schemas.openxmlformats.org/officeDocument/2006/relationships/customXml" Target="../ink/ink386.xml"/><Relationship Id="rId59" Type="http://schemas.openxmlformats.org/officeDocument/2006/relationships/image" Target="../media/image392.png"/><Relationship Id="rId67" Type="http://schemas.openxmlformats.org/officeDocument/2006/relationships/image" Target="../media/image396.png"/><Relationship Id="rId20" Type="http://schemas.openxmlformats.org/officeDocument/2006/relationships/customXml" Target="../ink/ink373.xml"/><Relationship Id="rId41" Type="http://schemas.openxmlformats.org/officeDocument/2006/relationships/image" Target="../media/image383.png"/><Relationship Id="rId54" Type="http://schemas.openxmlformats.org/officeDocument/2006/relationships/customXml" Target="../ink/ink390.xml"/><Relationship Id="rId62" Type="http://schemas.openxmlformats.org/officeDocument/2006/relationships/customXml" Target="../ink/ink394.xml"/><Relationship Id="rId70" Type="http://schemas.openxmlformats.org/officeDocument/2006/relationships/customXml" Target="../ink/ink398.xml"/><Relationship Id="rId75" Type="http://schemas.openxmlformats.org/officeDocument/2006/relationships/image" Target="../media/image399.png"/><Relationship Id="rId83" Type="http://schemas.openxmlformats.org/officeDocument/2006/relationships/image" Target="../media/image403.png"/><Relationship Id="rId1" Type="http://schemas.openxmlformats.org/officeDocument/2006/relationships/slideLayout" Target="../slideLayouts/slideLayout2.xml"/><Relationship Id="rId6" Type="http://schemas.openxmlformats.org/officeDocument/2006/relationships/customXml" Target="../ink/ink366.xml"/><Relationship Id="rId15" Type="http://schemas.openxmlformats.org/officeDocument/2006/relationships/image" Target="../media/image370.png"/><Relationship Id="rId23" Type="http://schemas.openxmlformats.org/officeDocument/2006/relationships/image" Target="../media/image374.png"/><Relationship Id="rId28" Type="http://schemas.openxmlformats.org/officeDocument/2006/relationships/customXml" Target="../ink/ink377.xml"/><Relationship Id="rId36" Type="http://schemas.openxmlformats.org/officeDocument/2006/relationships/customXml" Target="../ink/ink381.xml"/><Relationship Id="rId49" Type="http://schemas.openxmlformats.org/officeDocument/2006/relationships/image" Target="../media/image387.png"/><Relationship Id="rId57" Type="http://schemas.openxmlformats.org/officeDocument/2006/relationships/image" Target="../media/image391.png"/><Relationship Id="rId10" Type="http://schemas.openxmlformats.org/officeDocument/2006/relationships/customXml" Target="../ink/ink368.xml"/><Relationship Id="rId31" Type="http://schemas.openxmlformats.org/officeDocument/2006/relationships/image" Target="../media/image378.png"/><Relationship Id="rId44" Type="http://schemas.openxmlformats.org/officeDocument/2006/relationships/customXml" Target="../ink/ink385.xml"/><Relationship Id="rId52" Type="http://schemas.openxmlformats.org/officeDocument/2006/relationships/customXml" Target="../ink/ink389.xml"/><Relationship Id="rId60" Type="http://schemas.openxmlformats.org/officeDocument/2006/relationships/customXml" Target="../ink/ink393.xml"/><Relationship Id="rId65" Type="http://schemas.openxmlformats.org/officeDocument/2006/relationships/image" Target="../media/image395.png"/><Relationship Id="rId73" Type="http://schemas.openxmlformats.org/officeDocument/2006/relationships/image" Target="../media/image18.png"/><Relationship Id="rId78" Type="http://schemas.openxmlformats.org/officeDocument/2006/relationships/customXml" Target="../ink/ink402.xml"/><Relationship Id="rId81" Type="http://schemas.openxmlformats.org/officeDocument/2006/relationships/image" Target="../media/image402.png"/><Relationship Id="rId86" Type="http://schemas.openxmlformats.org/officeDocument/2006/relationships/customXml" Target="../ink/ink406.xml"/><Relationship Id="rId4" Type="http://schemas.openxmlformats.org/officeDocument/2006/relationships/customXml" Target="../ink/ink365.xml"/><Relationship Id="rId9" Type="http://schemas.openxmlformats.org/officeDocument/2006/relationships/image" Target="../media/image367.png"/><Relationship Id="rId13" Type="http://schemas.openxmlformats.org/officeDocument/2006/relationships/image" Target="../media/image369.png"/><Relationship Id="rId18" Type="http://schemas.openxmlformats.org/officeDocument/2006/relationships/customXml" Target="../ink/ink372.xml"/><Relationship Id="rId39" Type="http://schemas.openxmlformats.org/officeDocument/2006/relationships/image" Target="../media/image382.png"/><Relationship Id="rId34" Type="http://schemas.openxmlformats.org/officeDocument/2006/relationships/customXml" Target="../ink/ink380.xml"/><Relationship Id="rId50" Type="http://schemas.openxmlformats.org/officeDocument/2006/relationships/customXml" Target="../ink/ink388.xml"/><Relationship Id="rId55" Type="http://schemas.openxmlformats.org/officeDocument/2006/relationships/image" Target="../media/image390.png"/><Relationship Id="rId76" Type="http://schemas.openxmlformats.org/officeDocument/2006/relationships/customXml" Target="../ink/ink401.xml"/><Relationship Id="rId7" Type="http://schemas.openxmlformats.org/officeDocument/2006/relationships/image" Target="../media/image366.png"/><Relationship Id="rId71" Type="http://schemas.openxmlformats.org/officeDocument/2006/relationships/image" Target="../media/image398.png"/><Relationship Id="rId2" Type="http://schemas.openxmlformats.org/officeDocument/2006/relationships/customXml" Target="../ink/ink364.xml"/><Relationship Id="rId29" Type="http://schemas.openxmlformats.org/officeDocument/2006/relationships/image" Target="../media/image377.png"/><Relationship Id="rId24" Type="http://schemas.openxmlformats.org/officeDocument/2006/relationships/customXml" Target="../ink/ink375.xml"/><Relationship Id="rId40" Type="http://schemas.openxmlformats.org/officeDocument/2006/relationships/customXml" Target="../ink/ink383.xml"/><Relationship Id="rId45" Type="http://schemas.openxmlformats.org/officeDocument/2006/relationships/image" Target="../media/image385.png"/><Relationship Id="rId66" Type="http://schemas.openxmlformats.org/officeDocument/2006/relationships/customXml" Target="../ink/ink396.xml"/><Relationship Id="rId87" Type="http://schemas.openxmlformats.org/officeDocument/2006/relationships/image" Target="../media/image405.png"/><Relationship Id="rId61" Type="http://schemas.openxmlformats.org/officeDocument/2006/relationships/image" Target="../media/image393.png"/><Relationship Id="rId82" Type="http://schemas.openxmlformats.org/officeDocument/2006/relationships/customXml" Target="../ink/ink404.xml"/></Relationships>
</file>

<file path=ppt/slides/_rels/slide13.xml.rels><?xml version="1.0" encoding="UTF-8" standalone="yes"?>
<Relationships xmlns="http://schemas.openxmlformats.org/package/2006/relationships"><Relationship Id="rId117" Type="http://schemas.openxmlformats.org/officeDocument/2006/relationships/customXml" Target="../ink/ink464.xml"/><Relationship Id="rId21" Type="http://schemas.openxmlformats.org/officeDocument/2006/relationships/customXml" Target="../ink/ink416.xml"/><Relationship Id="rId42" Type="http://schemas.openxmlformats.org/officeDocument/2006/relationships/image" Target="../media/image425.png"/><Relationship Id="rId63" Type="http://schemas.openxmlformats.org/officeDocument/2006/relationships/customXml" Target="../ink/ink437.xml"/><Relationship Id="rId84" Type="http://schemas.openxmlformats.org/officeDocument/2006/relationships/image" Target="../media/image446.png"/><Relationship Id="rId16" Type="http://schemas.openxmlformats.org/officeDocument/2006/relationships/image" Target="../media/image412.png"/><Relationship Id="rId107" Type="http://schemas.openxmlformats.org/officeDocument/2006/relationships/customXml" Target="../ink/ink459.xml"/><Relationship Id="rId11" Type="http://schemas.openxmlformats.org/officeDocument/2006/relationships/customXml" Target="../ink/ink411.xml"/><Relationship Id="rId32" Type="http://schemas.openxmlformats.org/officeDocument/2006/relationships/image" Target="../media/image420.png"/><Relationship Id="rId37" Type="http://schemas.openxmlformats.org/officeDocument/2006/relationships/customXml" Target="../ink/ink424.xml"/><Relationship Id="rId53" Type="http://schemas.openxmlformats.org/officeDocument/2006/relationships/customXml" Target="../ink/ink432.xml"/><Relationship Id="rId58" Type="http://schemas.openxmlformats.org/officeDocument/2006/relationships/image" Target="../media/image433.png"/><Relationship Id="rId74" Type="http://schemas.openxmlformats.org/officeDocument/2006/relationships/image" Target="../media/image441.png"/><Relationship Id="rId79" Type="http://schemas.openxmlformats.org/officeDocument/2006/relationships/customXml" Target="../ink/ink445.xml"/><Relationship Id="rId102" Type="http://schemas.openxmlformats.org/officeDocument/2006/relationships/image" Target="../media/image455.png"/><Relationship Id="rId123" Type="http://schemas.openxmlformats.org/officeDocument/2006/relationships/customXml" Target="../ink/ink467.xml"/><Relationship Id="rId128" Type="http://schemas.openxmlformats.org/officeDocument/2006/relationships/image" Target="../media/image468.png"/><Relationship Id="rId5" Type="http://schemas.openxmlformats.org/officeDocument/2006/relationships/customXml" Target="../ink/ink408.xml"/><Relationship Id="rId90" Type="http://schemas.openxmlformats.org/officeDocument/2006/relationships/image" Target="../media/image449.png"/><Relationship Id="rId95" Type="http://schemas.openxmlformats.org/officeDocument/2006/relationships/customXml" Target="../ink/ink453.xml"/><Relationship Id="rId22" Type="http://schemas.openxmlformats.org/officeDocument/2006/relationships/image" Target="../media/image415.png"/><Relationship Id="rId27" Type="http://schemas.openxmlformats.org/officeDocument/2006/relationships/customXml" Target="../ink/ink419.xml"/><Relationship Id="rId43" Type="http://schemas.openxmlformats.org/officeDocument/2006/relationships/customXml" Target="../ink/ink427.xml"/><Relationship Id="rId48" Type="http://schemas.openxmlformats.org/officeDocument/2006/relationships/image" Target="../media/image428.png"/><Relationship Id="rId64" Type="http://schemas.openxmlformats.org/officeDocument/2006/relationships/image" Target="../media/image436.png"/><Relationship Id="rId69" Type="http://schemas.openxmlformats.org/officeDocument/2006/relationships/customXml" Target="../ink/ink440.xml"/><Relationship Id="rId113" Type="http://schemas.openxmlformats.org/officeDocument/2006/relationships/customXml" Target="../ink/ink462.xml"/><Relationship Id="rId118" Type="http://schemas.openxmlformats.org/officeDocument/2006/relationships/image" Target="../media/image463.png"/><Relationship Id="rId134" Type="http://schemas.openxmlformats.org/officeDocument/2006/relationships/image" Target="../media/image471.png"/><Relationship Id="rId80" Type="http://schemas.openxmlformats.org/officeDocument/2006/relationships/image" Target="../media/image444.png"/><Relationship Id="rId85" Type="http://schemas.openxmlformats.org/officeDocument/2006/relationships/customXml" Target="../ink/ink448.xml"/><Relationship Id="rId12" Type="http://schemas.openxmlformats.org/officeDocument/2006/relationships/image" Target="../media/image410.png"/><Relationship Id="rId17" Type="http://schemas.openxmlformats.org/officeDocument/2006/relationships/customXml" Target="../ink/ink414.xml"/><Relationship Id="rId33" Type="http://schemas.openxmlformats.org/officeDocument/2006/relationships/customXml" Target="../ink/ink422.xml"/><Relationship Id="rId38" Type="http://schemas.openxmlformats.org/officeDocument/2006/relationships/image" Target="../media/image423.png"/><Relationship Id="rId59" Type="http://schemas.openxmlformats.org/officeDocument/2006/relationships/customXml" Target="../ink/ink435.xml"/><Relationship Id="rId103" Type="http://schemas.openxmlformats.org/officeDocument/2006/relationships/customXml" Target="../ink/ink457.xml"/><Relationship Id="rId108" Type="http://schemas.openxmlformats.org/officeDocument/2006/relationships/image" Target="../media/image458.png"/><Relationship Id="rId124" Type="http://schemas.openxmlformats.org/officeDocument/2006/relationships/image" Target="../media/image466.png"/><Relationship Id="rId129" Type="http://schemas.openxmlformats.org/officeDocument/2006/relationships/customXml" Target="../ink/ink470.xml"/><Relationship Id="rId54" Type="http://schemas.openxmlformats.org/officeDocument/2006/relationships/image" Target="../media/image431.png"/><Relationship Id="rId70" Type="http://schemas.openxmlformats.org/officeDocument/2006/relationships/image" Target="../media/image439.png"/><Relationship Id="rId75" Type="http://schemas.openxmlformats.org/officeDocument/2006/relationships/customXml" Target="../ink/ink443.xml"/><Relationship Id="rId91" Type="http://schemas.openxmlformats.org/officeDocument/2006/relationships/customXml" Target="../ink/ink451.xml"/><Relationship Id="rId96" Type="http://schemas.openxmlformats.org/officeDocument/2006/relationships/image" Target="../media/image452.png"/><Relationship Id="rId1" Type="http://schemas.openxmlformats.org/officeDocument/2006/relationships/slideLayout" Target="../slideLayouts/slideLayout2.xml"/><Relationship Id="rId6" Type="http://schemas.openxmlformats.org/officeDocument/2006/relationships/image" Target="../media/image407.png"/><Relationship Id="rId23" Type="http://schemas.openxmlformats.org/officeDocument/2006/relationships/customXml" Target="../ink/ink417.xml"/><Relationship Id="rId28" Type="http://schemas.openxmlformats.org/officeDocument/2006/relationships/image" Target="../media/image418.png"/><Relationship Id="rId49" Type="http://schemas.openxmlformats.org/officeDocument/2006/relationships/customXml" Target="../ink/ink430.xml"/><Relationship Id="rId114" Type="http://schemas.openxmlformats.org/officeDocument/2006/relationships/image" Target="../media/image461.png"/><Relationship Id="rId119" Type="http://schemas.openxmlformats.org/officeDocument/2006/relationships/customXml" Target="../ink/ink465.xml"/><Relationship Id="rId44" Type="http://schemas.openxmlformats.org/officeDocument/2006/relationships/image" Target="../media/image426.png"/><Relationship Id="rId60" Type="http://schemas.openxmlformats.org/officeDocument/2006/relationships/image" Target="../media/image434.png"/><Relationship Id="rId65" Type="http://schemas.openxmlformats.org/officeDocument/2006/relationships/customXml" Target="../ink/ink438.xml"/><Relationship Id="rId81" Type="http://schemas.openxmlformats.org/officeDocument/2006/relationships/customXml" Target="../ink/ink446.xml"/><Relationship Id="rId86" Type="http://schemas.openxmlformats.org/officeDocument/2006/relationships/image" Target="../media/image447.png"/><Relationship Id="rId130" Type="http://schemas.openxmlformats.org/officeDocument/2006/relationships/image" Target="../media/image469.png"/><Relationship Id="rId135" Type="http://schemas.openxmlformats.org/officeDocument/2006/relationships/customXml" Target="../ink/ink473.xml"/><Relationship Id="rId13" Type="http://schemas.openxmlformats.org/officeDocument/2006/relationships/customXml" Target="../ink/ink412.xml"/><Relationship Id="rId18" Type="http://schemas.openxmlformats.org/officeDocument/2006/relationships/image" Target="../media/image413.png"/><Relationship Id="rId39" Type="http://schemas.openxmlformats.org/officeDocument/2006/relationships/customXml" Target="../ink/ink425.xml"/><Relationship Id="rId109" Type="http://schemas.openxmlformats.org/officeDocument/2006/relationships/customXml" Target="../ink/ink460.xml"/><Relationship Id="rId34" Type="http://schemas.openxmlformats.org/officeDocument/2006/relationships/image" Target="../media/image421.png"/><Relationship Id="rId50" Type="http://schemas.openxmlformats.org/officeDocument/2006/relationships/image" Target="../media/image429.png"/><Relationship Id="rId55" Type="http://schemas.openxmlformats.org/officeDocument/2006/relationships/customXml" Target="../ink/ink433.xml"/><Relationship Id="rId76" Type="http://schemas.openxmlformats.org/officeDocument/2006/relationships/image" Target="../media/image442.png"/><Relationship Id="rId97" Type="http://schemas.openxmlformats.org/officeDocument/2006/relationships/customXml" Target="../ink/ink454.xml"/><Relationship Id="rId104" Type="http://schemas.openxmlformats.org/officeDocument/2006/relationships/image" Target="../media/image456.png"/><Relationship Id="rId120" Type="http://schemas.openxmlformats.org/officeDocument/2006/relationships/image" Target="../media/image464.png"/><Relationship Id="rId125" Type="http://schemas.openxmlformats.org/officeDocument/2006/relationships/customXml" Target="../ink/ink468.xml"/><Relationship Id="rId7" Type="http://schemas.openxmlformats.org/officeDocument/2006/relationships/customXml" Target="../ink/ink409.xml"/><Relationship Id="rId71" Type="http://schemas.openxmlformats.org/officeDocument/2006/relationships/customXml" Target="../ink/ink441.xml"/><Relationship Id="rId92" Type="http://schemas.openxmlformats.org/officeDocument/2006/relationships/image" Target="../media/image450.png"/><Relationship Id="rId2" Type="http://schemas.openxmlformats.org/officeDocument/2006/relationships/notesSlide" Target="../notesSlides/notesSlide6.xml"/><Relationship Id="rId29" Type="http://schemas.openxmlformats.org/officeDocument/2006/relationships/customXml" Target="../ink/ink420.xml"/><Relationship Id="rId24" Type="http://schemas.openxmlformats.org/officeDocument/2006/relationships/image" Target="../media/image416.png"/><Relationship Id="rId40" Type="http://schemas.openxmlformats.org/officeDocument/2006/relationships/image" Target="../media/image424.png"/><Relationship Id="rId45" Type="http://schemas.openxmlformats.org/officeDocument/2006/relationships/customXml" Target="../ink/ink428.xml"/><Relationship Id="rId66" Type="http://schemas.openxmlformats.org/officeDocument/2006/relationships/image" Target="../media/image437.png"/><Relationship Id="rId87" Type="http://schemas.openxmlformats.org/officeDocument/2006/relationships/customXml" Target="../ink/ink449.xml"/><Relationship Id="rId110" Type="http://schemas.openxmlformats.org/officeDocument/2006/relationships/image" Target="../media/image459.png"/><Relationship Id="rId115" Type="http://schemas.openxmlformats.org/officeDocument/2006/relationships/customXml" Target="../ink/ink463.xml"/><Relationship Id="rId131" Type="http://schemas.openxmlformats.org/officeDocument/2006/relationships/customXml" Target="../ink/ink471.xml"/><Relationship Id="rId136" Type="http://schemas.openxmlformats.org/officeDocument/2006/relationships/image" Target="../media/image472.png"/><Relationship Id="rId61" Type="http://schemas.openxmlformats.org/officeDocument/2006/relationships/customXml" Target="../ink/ink436.xml"/><Relationship Id="rId82" Type="http://schemas.openxmlformats.org/officeDocument/2006/relationships/image" Target="../media/image445.png"/><Relationship Id="rId19" Type="http://schemas.openxmlformats.org/officeDocument/2006/relationships/customXml" Target="../ink/ink415.xml"/><Relationship Id="rId14" Type="http://schemas.openxmlformats.org/officeDocument/2006/relationships/image" Target="../media/image411.png"/><Relationship Id="rId30" Type="http://schemas.openxmlformats.org/officeDocument/2006/relationships/image" Target="../media/image419.png"/><Relationship Id="rId35" Type="http://schemas.openxmlformats.org/officeDocument/2006/relationships/customXml" Target="../ink/ink423.xml"/><Relationship Id="rId56" Type="http://schemas.openxmlformats.org/officeDocument/2006/relationships/image" Target="../media/image432.png"/><Relationship Id="rId77" Type="http://schemas.openxmlformats.org/officeDocument/2006/relationships/customXml" Target="../ink/ink444.xml"/><Relationship Id="rId100" Type="http://schemas.openxmlformats.org/officeDocument/2006/relationships/image" Target="../media/image454.png"/><Relationship Id="rId105" Type="http://schemas.openxmlformats.org/officeDocument/2006/relationships/customXml" Target="../ink/ink458.xml"/><Relationship Id="rId126" Type="http://schemas.openxmlformats.org/officeDocument/2006/relationships/image" Target="../media/image467.png"/><Relationship Id="rId8" Type="http://schemas.openxmlformats.org/officeDocument/2006/relationships/image" Target="../media/image408.png"/><Relationship Id="rId51" Type="http://schemas.openxmlformats.org/officeDocument/2006/relationships/customXml" Target="../ink/ink431.xml"/><Relationship Id="rId72" Type="http://schemas.openxmlformats.org/officeDocument/2006/relationships/image" Target="../media/image440.png"/><Relationship Id="rId93" Type="http://schemas.openxmlformats.org/officeDocument/2006/relationships/customXml" Target="../ink/ink452.xml"/><Relationship Id="rId98" Type="http://schemas.openxmlformats.org/officeDocument/2006/relationships/image" Target="../media/image453.png"/><Relationship Id="rId121" Type="http://schemas.openxmlformats.org/officeDocument/2006/relationships/customXml" Target="../ink/ink466.xml"/><Relationship Id="rId3" Type="http://schemas.openxmlformats.org/officeDocument/2006/relationships/customXml" Target="../ink/ink407.xml"/><Relationship Id="rId25" Type="http://schemas.openxmlformats.org/officeDocument/2006/relationships/customXml" Target="../ink/ink418.xml"/><Relationship Id="rId46" Type="http://schemas.openxmlformats.org/officeDocument/2006/relationships/image" Target="../media/image427.png"/><Relationship Id="rId67" Type="http://schemas.openxmlformats.org/officeDocument/2006/relationships/customXml" Target="../ink/ink439.xml"/><Relationship Id="rId116" Type="http://schemas.openxmlformats.org/officeDocument/2006/relationships/image" Target="../media/image462.png"/><Relationship Id="rId20" Type="http://schemas.openxmlformats.org/officeDocument/2006/relationships/image" Target="../media/image414.png"/><Relationship Id="rId41" Type="http://schemas.openxmlformats.org/officeDocument/2006/relationships/customXml" Target="../ink/ink426.xml"/><Relationship Id="rId62" Type="http://schemas.openxmlformats.org/officeDocument/2006/relationships/image" Target="../media/image435.png"/><Relationship Id="rId83" Type="http://schemas.openxmlformats.org/officeDocument/2006/relationships/customXml" Target="../ink/ink447.xml"/><Relationship Id="rId88" Type="http://schemas.openxmlformats.org/officeDocument/2006/relationships/image" Target="../media/image448.png"/><Relationship Id="rId111" Type="http://schemas.openxmlformats.org/officeDocument/2006/relationships/customXml" Target="../ink/ink461.xml"/><Relationship Id="rId132" Type="http://schemas.openxmlformats.org/officeDocument/2006/relationships/image" Target="../media/image470.png"/><Relationship Id="rId15" Type="http://schemas.openxmlformats.org/officeDocument/2006/relationships/customXml" Target="../ink/ink413.xml"/><Relationship Id="rId36" Type="http://schemas.openxmlformats.org/officeDocument/2006/relationships/image" Target="../media/image422.png"/><Relationship Id="rId57" Type="http://schemas.openxmlformats.org/officeDocument/2006/relationships/customXml" Target="../ink/ink434.xml"/><Relationship Id="rId106" Type="http://schemas.openxmlformats.org/officeDocument/2006/relationships/image" Target="../media/image457.png"/><Relationship Id="rId127" Type="http://schemas.openxmlformats.org/officeDocument/2006/relationships/customXml" Target="../ink/ink469.xml"/><Relationship Id="rId10" Type="http://schemas.openxmlformats.org/officeDocument/2006/relationships/image" Target="../media/image409.png"/><Relationship Id="rId31" Type="http://schemas.openxmlformats.org/officeDocument/2006/relationships/customXml" Target="../ink/ink421.xml"/><Relationship Id="rId52" Type="http://schemas.openxmlformats.org/officeDocument/2006/relationships/image" Target="../media/image430.png"/><Relationship Id="rId73" Type="http://schemas.openxmlformats.org/officeDocument/2006/relationships/customXml" Target="../ink/ink442.xml"/><Relationship Id="rId78" Type="http://schemas.openxmlformats.org/officeDocument/2006/relationships/image" Target="../media/image443.png"/><Relationship Id="rId94" Type="http://schemas.openxmlformats.org/officeDocument/2006/relationships/image" Target="../media/image451.png"/><Relationship Id="rId99" Type="http://schemas.openxmlformats.org/officeDocument/2006/relationships/customXml" Target="../ink/ink455.xml"/><Relationship Id="rId101" Type="http://schemas.openxmlformats.org/officeDocument/2006/relationships/customXml" Target="../ink/ink456.xml"/><Relationship Id="rId122" Type="http://schemas.openxmlformats.org/officeDocument/2006/relationships/image" Target="../media/image465.png"/><Relationship Id="rId4" Type="http://schemas.openxmlformats.org/officeDocument/2006/relationships/image" Target="../media/image406.png"/><Relationship Id="rId9" Type="http://schemas.openxmlformats.org/officeDocument/2006/relationships/customXml" Target="../ink/ink410.xml"/><Relationship Id="rId26" Type="http://schemas.openxmlformats.org/officeDocument/2006/relationships/image" Target="../media/image417.png"/><Relationship Id="rId47" Type="http://schemas.openxmlformats.org/officeDocument/2006/relationships/customXml" Target="../ink/ink429.xml"/><Relationship Id="rId68" Type="http://schemas.openxmlformats.org/officeDocument/2006/relationships/image" Target="../media/image438.png"/><Relationship Id="rId89" Type="http://schemas.openxmlformats.org/officeDocument/2006/relationships/customXml" Target="../ink/ink450.xml"/><Relationship Id="rId112" Type="http://schemas.openxmlformats.org/officeDocument/2006/relationships/image" Target="../media/image460.png"/><Relationship Id="rId133" Type="http://schemas.openxmlformats.org/officeDocument/2006/relationships/customXml" Target="../ink/ink47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3.png"/><Relationship Id="rId7" Type="http://schemas.openxmlformats.org/officeDocument/2006/relationships/image" Target="../media/image475.png"/><Relationship Id="rId2" Type="http://schemas.openxmlformats.org/officeDocument/2006/relationships/customXml" Target="../ink/ink474.xml"/><Relationship Id="rId1" Type="http://schemas.openxmlformats.org/officeDocument/2006/relationships/slideLayout" Target="../slideLayouts/slideLayout2.xml"/><Relationship Id="rId6" Type="http://schemas.openxmlformats.org/officeDocument/2006/relationships/customXml" Target="../ink/ink476.xml"/><Relationship Id="rId5" Type="http://schemas.openxmlformats.org/officeDocument/2006/relationships/image" Target="../media/image474.png"/><Relationship Id="rId4" Type="http://schemas.openxmlformats.org/officeDocument/2006/relationships/customXml" Target="../ink/ink47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17" Type="http://schemas.openxmlformats.org/officeDocument/2006/relationships/customXml" Target="../ink/ink536.xml"/><Relationship Id="rId21" Type="http://schemas.openxmlformats.org/officeDocument/2006/relationships/image" Target="../media/image484.png"/><Relationship Id="rId42" Type="http://schemas.openxmlformats.org/officeDocument/2006/relationships/customXml" Target="../ink/ink497.xml"/><Relationship Id="rId63" Type="http://schemas.openxmlformats.org/officeDocument/2006/relationships/image" Target="../media/image505.png"/><Relationship Id="rId84" Type="http://schemas.openxmlformats.org/officeDocument/2006/relationships/image" Target="../media/image515.png"/><Relationship Id="rId138" Type="http://schemas.openxmlformats.org/officeDocument/2006/relationships/image" Target="../media/image541.png"/><Relationship Id="rId159" Type="http://schemas.openxmlformats.org/officeDocument/2006/relationships/customXml" Target="../ink/ink557.xml"/><Relationship Id="rId170" Type="http://schemas.openxmlformats.org/officeDocument/2006/relationships/image" Target="../media/image557.png"/><Relationship Id="rId191" Type="http://schemas.openxmlformats.org/officeDocument/2006/relationships/customXml" Target="../ink/ink573.xml"/><Relationship Id="rId205" Type="http://schemas.openxmlformats.org/officeDocument/2006/relationships/customXml" Target="../ink/ink580.xml"/><Relationship Id="rId107" Type="http://schemas.openxmlformats.org/officeDocument/2006/relationships/customXml" Target="../ink/ink531.xml"/><Relationship Id="rId11" Type="http://schemas.openxmlformats.org/officeDocument/2006/relationships/image" Target="../media/image479.png"/><Relationship Id="rId32" Type="http://schemas.openxmlformats.org/officeDocument/2006/relationships/customXml" Target="../ink/ink492.xml"/><Relationship Id="rId53" Type="http://schemas.openxmlformats.org/officeDocument/2006/relationships/image" Target="../media/image500.png"/><Relationship Id="rId74" Type="http://schemas.openxmlformats.org/officeDocument/2006/relationships/customXml" Target="../ink/ink513.xml"/><Relationship Id="rId128" Type="http://schemas.openxmlformats.org/officeDocument/2006/relationships/image" Target="../media/image536.png"/><Relationship Id="rId149" Type="http://schemas.openxmlformats.org/officeDocument/2006/relationships/customXml" Target="../ink/ink552.xml"/><Relationship Id="rId5" Type="http://schemas.openxmlformats.org/officeDocument/2006/relationships/customXml" Target="../ink/ink478.xml"/><Relationship Id="rId95" Type="http://schemas.openxmlformats.org/officeDocument/2006/relationships/customXml" Target="../ink/ink525.xml"/><Relationship Id="rId160" Type="http://schemas.openxmlformats.org/officeDocument/2006/relationships/image" Target="../media/image552.png"/><Relationship Id="rId181" Type="http://schemas.openxmlformats.org/officeDocument/2006/relationships/customXml" Target="../ink/ink568.xml"/><Relationship Id="rId22" Type="http://schemas.openxmlformats.org/officeDocument/2006/relationships/customXml" Target="../ink/ink487.xml"/><Relationship Id="rId43" Type="http://schemas.openxmlformats.org/officeDocument/2006/relationships/image" Target="../media/image495.png"/><Relationship Id="rId64" Type="http://schemas.openxmlformats.org/officeDocument/2006/relationships/customXml" Target="../ink/ink508.xml"/><Relationship Id="rId118" Type="http://schemas.openxmlformats.org/officeDocument/2006/relationships/image" Target="../media/image531.png"/><Relationship Id="rId139" Type="http://schemas.openxmlformats.org/officeDocument/2006/relationships/customXml" Target="../ink/ink547.xml"/><Relationship Id="rId85" Type="http://schemas.openxmlformats.org/officeDocument/2006/relationships/customXml" Target="../ink/ink519.xml"/><Relationship Id="rId150" Type="http://schemas.openxmlformats.org/officeDocument/2006/relationships/image" Target="../media/image547.png"/><Relationship Id="rId171" Type="http://schemas.openxmlformats.org/officeDocument/2006/relationships/customXml" Target="../ink/ink563.xml"/><Relationship Id="rId192" Type="http://schemas.openxmlformats.org/officeDocument/2006/relationships/image" Target="../media/image568.png"/><Relationship Id="rId206" Type="http://schemas.openxmlformats.org/officeDocument/2006/relationships/image" Target="../media/image575.png"/><Relationship Id="rId12" Type="http://schemas.openxmlformats.org/officeDocument/2006/relationships/customXml" Target="../ink/ink482.xml"/><Relationship Id="rId33" Type="http://schemas.openxmlformats.org/officeDocument/2006/relationships/image" Target="../media/image490.png"/><Relationship Id="rId108" Type="http://schemas.openxmlformats.org/officeDocument/2006/relationships/image" Target="../media/image526.png"/><Relationship Id="rId129" Type="http://schemas.openxmlformats.org/officeDocument/2006/relationships/customXml" Target="../ink/ink542.xml"/><Relationship Id="rId54" Type="http://schemas.openxmlformats.org/officeDocument/2006/relationships/customXml" Target="../ink/ink503.xml"/><Relationship Id="rId75" Type="http://schemas.openxmlformats.org/officeDocument/2006/relationships/image" Target="../media/image511.png"/><Relationship Id="rId96" Type="http://schemas.openxmlformats.org/officeDocument/2006/relationships/image" Target="../media/image520.png"/><Relationship Id="rId140" Type="http://schemas.openxmlformats.org/officeDocument/2006/relationships/image" Target="../media/image542.png"/><Relationship Id="rId161" Type="http://schemas.openxmlformats.org/officeDocument/2006/relationships/customXml" Target="../ink/ink558.xml"/><Relationship Id="rId182" Type="http://schemas.openxmlformats.org/officeDocument/2006/relationships/image" Target="../media/image563.png"/><Relationship Id="rId6" Type="http://schemas.openxmlformats.org/officeDocument/2006/relationships/image" Target="../media/image477.png"/><Relationship Id="rId23" Type="http://schemas.openxmlformats.org/officeDocument/2006/relationships/image" Target="../media/image485.png"/><Relationship Id="rId119" Type="http://schemas.openxmlformats.org/officeDocument/2006/relationships/customXml" Target="../ink/ink537.xml"/><Relationship Id="rId44" Type="http://schemas.openxmlformats.org/officeDocument/2006/relationships/customXml" Target="../ink/ink498.xml"/><Relationship Id="rId65" Type="http://schemas.openxmlformats.org/officeDocument/2006/relationships/image" Target="../media/image506.png"/><Relationship Id="rId86" Type="http://schemas.openxmlformats.org/officeDocument/2006/relationships/image" Target="../media/image516.png"/><Relationship Id="rId130" Type="http://schemas.openxmlformats.org/officeDocument/2006/relationships/image" Target="../media/image537.png"/><Relationship Id="rId151" Type="http://schemas.openxmlformats.org/officeDocument/2006/relationships/customXml" Target="../ink/ink553.xml"/><Relationship Id="rId172" Type="http://schemas.openxmlformats.org/officeDocument/2006/relationships/image" Target="../media/image558.png"/><Relationship Id="rId193" Type="http://schemas.openxmlformats.org/officeDocument/2006/relationships/customXml" Target="../ink/ink574.xml"/><Relationship Id="rId207" Type="http://schemas.openxmlformats.org/officeDocument/2006/relationships/customXml" Target="../ink/ink581.xml"/><Relationship Id="rId13" Type="http://schemas.openxmlformats.org/officeDocument/2006/relationships/image" Target="../media/image480.png"/><Relationship Id="rId109" Type="http://schemas.openxmlformats.org/officeDocument/2006/relationships/customXml" Target="../ink/ink532.xml"/><Relationship Id="rId34" Type="http://schemas.openxmlformats.org/officeDocument/2006/relationships/customXml" Target="../ink/ink493.xml"/><Relationship Id="rId55" Type="http://schemas.openxmlformats.org/officeDocument/2006/relationships/image" Target="../media/image501.png"/><Relationship Id="rId76" Type="http://schemas.openxmlformats.org/officeDocument/2006/relationships/customXml" Target="../ink/ink514.xml"/><Relationship Id="rId97" Type="http://schemas.openxmlformats.org/officeDocument/2006/relationships/customXml" Target="../ink/ink526.xml"/><Relationship Id="rId120" Type="http://schemas.openxmlformats.org/officeDocument/2006/relationships/image" Target="../media/image532.png"/><Relationship Id="rId141" Type="http://schemas.openxmlformats.org/officeDocument/2006/relationships/customXml" Target="../ink/ink548.xml"/><Relationship Id="rId7" Type="http://schemas.openxmlformats.org/officeDocument/2006/relationships/customXml" Target="../ink/ink479.xml"/><Relationship Id="rId162" Type="http://schemas.openxmlformats.org/officeDocument/2006/relationships/image" Target="../media/image553.png"/><Relationship Id="rId183" Type="http://schemas.openxmlformats.org/officeDocument/2006/relationships/customXml" Target="../ink/ink569.xml"/><Relationship Id="rId24" Type="http://schemas.openxmlformats.org/officeDocument/2006/relationships/customXml" Target="../ink/ink488.xml"/><Relationship Id="rId45" Type="http://schemas.openxmlformats.org/officeDocument/2006/relationships/image" Target="../media/image496.png"/><Relationship Id="rId66" Type="http://schemas.openxmlformats.org/officeDocument/2006/relationships/customXml" Target="../ink/ink509.xml"/><Relationship Id="rId87" Type="http://schemas.openxmlformats.org/officeDocument/2006/relationships/customXml" Target="../ink/ink520.xml"/><Relationship Id="rId110" Type="http://schemas.openxmlformats.org/officeDocument/2006/relationships/image" Target="../media/image527.png"/><Relationship Id="rId131" Type="http://schemas.openxmlformats.org/officeDocument/2006/relationships/customXml" Target="../ink/ink543.xml"/><Relationship Id="rId61" Type="http://schemas.openxmlformats.org/officeDocument/2006/relationships/image" Target="../media/image504.png"/><Relationship Id="rId82" Type="http://schemas.openxmlformats.org/officeDocument/2006/relationships/image" Target="../media/image514.png"/><Relationship Id="rId152" Type="http://schemas.openxmlformats.org/officeDocument/2006/relationships/image" Target="../media/image548.png"/><Relationship Id="rId173" Type="http://schemas.openxmlformats.org/officeDocument/2006/relationships/customXml" Target="../ink/ink564.xml"/><Relationship Id="rId194" Type="http://schemas.openxmlformats.org/officeDocument/2006/relationships/image" Target="../media/image569.png"/><Relationship Id="rId199" Type="http://schemas.openxmlformats.org/officeDocument/2006/relationships/customXml" Target="../ink/ink577.xml"/><Relationship Id="rId203" Type="http://schemas.openxmlformats.org/officeDocument/2006/relationships/customXml" Target="../ink/ink579.xml"/><Relationship Id="rId208" Type="http://schemas.openxmlformats.org/officeDocument/2006/relationships/image" Target="../media/image576.png"/><Relationship Id="rId19" Type="http://schemas.openxmlformats.org/officeDocument/2006/relationships/image" Target="../media/image483.png"/><Relationship Id="rId14" Type="http://schemas.openxmlformats.org/officeDocument/2006/relationships/customXml" Target="../ink/ink483.xml"/><Relationship Id="rId30" Type="http://schemas.openxmlformats.org/officeDocument/2006/relationships/customXml" Target="../ink/ink491.xml"/><Relationship Id="rId35" Type="http://schemas.openxmlformats.org/officeDocument/2006/relationships/image" Target="../media/image491.png"/><Relationship Id="rId56" Type="http://schemas.openxmlformats.org/officeDocument/2006/relationships/customXml" Target="../ink/ink504.xml"/><Relationship Id="rId77" Type="http://schemas.openxmlformats.org/officeDocument/2006/relationships/image" Target="../media/image512.png"/><Relationship Id="rId100" Type="http://schemas.openxmlformats.org/officeDocument/2006/relationships/image" Target="../media/image522.png"/><Relationship Id="rId105" Type="http://schemas.openxmlformats.org/officeDocument/2006/relationships/customXml" Target="../ink/ink530.xml"/><Relationship Id="rId126" Type="http://schemas.openxmlformats.org/officeDocument/2006/relationships/image" Target="../media/image535.png"/><Relationship Id="rId147" Type="http://schemas.openxmlformats.org/officeDocument/2006/relationships/customXml" Target="../ink/ink551.xml"/><Relationship Id="rId168" Type="http://schemas.openxmlformats.org/officeDocument/2006/relationships/image" Target="../media/image556.png"/><Relationship Id="rId8" Type="http://schemas.openxmlformats.org/officeDocument/2006/relationships/image" Target="../media/image478.png"/><Relationship Id="rId51" Type="http://schemas.openxmlformats.org/officeDocument/2006/relationships/image" Target="../media/image499.png"/><Relationship Id="rId72" Type="http://schemas.openxmlformats.org/officeDocument/2006/relationships/customXml" Target="../ink/ink512.xml"/><Relationship Id="rId93" Type="http://schemas.openxmlformats.org/officeDocument/2006/relationships/image" Target="../media/image519.png"/><Relationship Id="rId98" Type="http://schemas.openxmlformats.org/officeDocument/2006/relationships/image" Target="../media/image521.png"/><Relationship Id="rId121" Type="http://schemas.openxmlformats.org/officeDocument/2006/relationships/customXml" Target="../ink/ink538.xml"/><Relationship Id="rId142" Type="http://schemas.openxmlformats.org/officeDocument/2006/relationships/image" Target="../media/image543.png"/><Relationship Id="rId163" Type="http://schemas.openxmlformats.org/officeDocument/2006/relationships/customXml" Target="../ink/ink559.xml"/><Relationship Id="rId184" Type="http://schemas.openxmlformats.org/officeDocument/2006/relationships/image" Target="../media/image564.png"/><Relationship Id="rId189" Type="http://schemas.openxmlformats.org/officeDocument/2006/relationships/customXml" Target="../ink/ink572.xml"/><Relationship Id="rId3" Type="http://schemas.openxmlformats.org/officeDocument/2006/relationships/customXml" Target="../ink/ink477.xml"/><Relationship Id="rId25" Type="http://schemas.openxmlformats.org/officeDocument/2006/relationships/image" Target="../media/image486.png"/><Relationship Id="rId46" Type="http://schemas.openxmlformats.org/officeDocument/2006/relationships/customXml" Target="../ink/ink499.xml"/><Relationship Id="rId67" Type="http://schemas.openxmlformats.org/officeDocument/2006/relationships/image" Target="../media/image507.png"/><Relationship Id="rId116" Type="http://schemas.openxmlformats.org/officeDocument/2006/relationships/image" Target="../media/image530.png"/><Relationship Id="rId137" Type="http://schemas.openxmlformats.org/officeDocument/2006/relationships/customXml" Target="../ink/ink546.xml"/><Relationship Id="rId158" Type="http://schemas.openxmlformats.org/officeDocument/2006/relationships/image" Target="../media/image551.png"/><Relationship Id="rId20" Type="http://schemas.openxmlformats.org/officeDocument/2006/relationships/customXml" Target="../ink/ink486.xml"/><Relationship Id="rId41" Type="http://schemas.openxmlformats.org/officeDocument/2006/relationships/image" Target="../media/image494.png"/><Relationship Id="rId62" Type="http://schemas.openxmlformats.org/officeDocument/2006/relationships/customXml" Target="../ink/ink507.xml"/><Relationship Id="rId83" Type="http://schemas.openxmlformats.org/officeDocument/2006/relationships/customXml" Target="../ink/ink518.xml"/><Relationship Id="rId88" Type="http://schemas.openxmlformats.org/officeDocument/2006/relationships/image" Target="../media/image517.png"/><Relationship Id="rId111" Type="http://schemas.openxmlformats.org/officeDocument/2006/relationships/customXml" Target="../ink/ink533.xml"/><Relationship Id="rId132" Type="http://schemas.openxmlformats.org/officeDocument/2006/relationships/image" Target="../media/image538.png"/><Relationship Id="rId153" Type="http://schemas.openxmlformats.org/officeDocument/2006/relationships/customXml" Target="../ink/ink554.xml"/><Relationship Id="rId174" Type="http://schemas.openxmlformats.org/officeDocument/2006/relationships/image" Target="../media/image559.png"/><Relationship Id="rId179" Type="http://schemas.openxmlformats.org/officeDocument/2006/relationships/customXml" Target="../ink/ink567.xml"/><Relationship Id="rId195" Type="http://schemas.openxmlformats.org/officeDocument/2006/relationships/customXml" Target="../ink/ink575.xml"/><Relationship Id="rId209" Type="http://schemas.openxmlformats.org/officeDocument/2006/relationships/customXml" Target="../ink/ink582.xml"/><Relationship Id="rId190" Type="http://schemas.openxmlformats.org/officeDocument/2006/relationships/image" Target="../media/image567.png"/><Relationship Id="rId204" Type="http://schemas.openxmlformats.org/officeDocument/2006/relationships/image" Target="../media/image574.png"/><Relationship Id="rId15" Type="http://schemas.openxmlformats.org/officeDocument/2006/relationships/image" Target="../media/image481.png"/><Relationship Id="rId36" Type="http://schemas.openxmlformats.org/officeDocument/2006/relationships/customXml" Target="../ink/ink494.xml"/><Relationship Id="rId57" Type="http://schemas.openxmlformats.org/officeDocument/2006/relationships/image" Target="../media/image502.png"/><Relationship Id="rId106" Type="http://schemas.openxmlformats.org/officeDocument/2006/relationships/image" Target="../media/image525.png"/><Relationship Id="rId127" Type="http://schemas.openxmlformats.org/officeDocument/2006/relationships/customXml" Target="../ink/ink541.xml"/><Relationship Id="rId10" Type="http://schemas.openxmlformats.org/officeDocument/2006/relationships/customXml" Target="../ink/ink481.xml"/><Relationship Id="rId31" Type="http://schemas.openxmlformats.org/officeDocument/2006/relationships/image" Target="../media/image489.png"/><Relationship Id="rId52" Type="http://schemas.openxmlformats.org/officeDocument/2006/relationships/customXml" Target="../ink/ink502.xml"/><Relationship Id="rId73" Type="http://schemas.openxmlformats.org/officeDocument/2006/relationships/image" Target="../media/image510.png"/><Relationship Id="rId78" Type="http://schemas.openxmlformats.org/officeDocument/2006/relationships/customXml" Target="../ink/ink515.xml"/><Relationship Id="rId94" Type="http://schemas.openxmlformats.org/officeDocument/2006/relationships/customXml" Target="../ink/ink524.xml"/><Relationship Id="rId99" Type="http://schemas.openxmlformats.org/officeDocument/2006/relationships/customXml" Target="../ink/ink527.xml"/><Relationship Id="rId101" Type="http://schemas.openxmlformats.org/officeDocument/2006/relationships/customXml" Target="../ink/ink528.xml"/><Relationship Id="rId122" Type="http://schemas.openxmlformats.org/officeDocument/2006/relationships/image" Target="../media/image533.png"/><Relationship Id="rId143" Type="http://schemas.openxmlformats.org/officeDocument/2006/relationships/customXml" Target="../ink/ink549.xml"/><Relationship Id="rId148" Type="http://schemas.openxmlformats.org/officeDocument/2006/relationships/image" Target="../media/image546.png"/><Relationship Id="rId164" Type="http://schemas.openxmlformats.org/officeDocument/2006/relationships/image" Target="../media/image554.png"/><Relationship Id="rId169" Type="http://schemas.openxmlformats.org/officeDocument/2006/relationships/customXml" Target="../ink/ink562.xml"/><Relationship Id="rId185" Type="http://schemas.openxmlformats.org/officeDocument/2006/relationships/customXml" Target="../ink/ink570.xml"/><Relationship Id="rId4" Type="http://schemas.openxmlformats.org/officeDocument/2006/relationships/image" Target="../media/image476.png"/><Relationship Id="rId9" Type="http://schemas.openxmlformats.org/officeDocument/2006/relationships/customXml" Target="../ink/ink480.xml"/><Relationship Id="rId180" Type="http://schemas.openxmlformats.org/officeDocument/2006/relationships/image" Target="../media/image562.png"/><Relationship Id="rId210" Type="http://schemas.openxmlformats.org/officeDocument/2006/relationships/image" Target="../media/image577.png"/><Relationship Id="rId26" Type="http://schemas.openxmlformats.org/officeDocument/2006/relationships/customXml" Target="../ink/ink489.xml"/><Relationship Id="rId47" Type="http://schemas.openxmlformats.org/officeDocument/2006/relationships/image" Target="../media/image497.png"/><Relationship Id="rId68" Type="http://schemas.openxmlformats.org/officeDocument/2006/relationships/customXml" Target="../ink/ink510.xml"/><Relationship Id="rId89" Type="http://schemas.openxmlformats.org/officeDocument/2006/relationships/customXml" Target="../ink/ink521.xml"/><Relationship Id="rId112" Type="http://schemas.openxmlformats.org/officeDocument/2006/relationships/image" Target="../media/image528.png"/><Relationship Id="rId133" Type="http://schemas.openxmlformats.org/officeDocument/2006/relationships/customXml" Target="../ink/ink544.xml"/><Relationship Id="rId154" Type="http://schemas.openxmlformats.org/officeDocument/2006/relationships/image" Target="../media/image549.png"/><Relationship Id="rId175" Type="http://schemas.openxmlformats.org/officeDocument/2006/relationships/customXml" Target="../ink/ink565.xml"/><Relationship Id="rId196" Type="http://schemas.openxmlformats.org/officeDocument/2006/relationships/image" Target="../media/image570.png"/><Relationship Id="rId200" Type="http://schemas.openxmlformats.org/officeDocument/2006/relationships/image" Target="../media/image572.png"/><Relationship Id="rId16" Type="http://schemas.openxmlformats.org/officeDocument/2006/relationships/customXml" Target="../ink/ink484.xml"/><Relationship Id="rId37" Type="http://schemas.openxmlformats.org/officeDocument/2006/relationships/image" Target="../media/image492.png"/><Relationship Id="rId58" Type="http://schemas.openxmlformats.org/officeDocument/2006/relationships/customXml" Target="../ink/ink505.xml"/><Relationship Id="rId79" Type="http://schemas.openxmlformats.org/officeDocument/2006/relationships/customXml" Target="../ink/ink516.xml"/><Relationship Id="rId102" Type="http://schemas.openxmlformats.org/officeDocument/2006/relationships/image" Target="../media/image523.png"/><Relationship Id="rId123" Type="http://schemas.openxmlformats.org/officeDocument/2006/relationships/customXml" Target="../ink/ink539.xml"/><Relationship Id="rId144" Type="http://schemas.openxmlformats.org/officeDocument/2006/relationships/image" Target="../media/image544.png"/><Relationship Id="rId90" Type="http://schemas.openxmlformats.org/officeDocument/2006/relationships/customXml" Target="../ink/ink522.xml"/><Relationship Id="rId165" Type="http://schemas.openxmlformats.org/officeDocument/2006/relationships/customXml" Target="../ink/ink560.xml"/><Relationship Id="rId186" Type="http://schemas.openxmlformats.org/officeDocument/2006/relationships/image" Target="../media/image565.png"/><Relationship Id="rId27" Type="http://schemas.openxmlformats.org/officeDocument/2006/relationships/image" Target="../media/image487.png"/><Relationship Id="rId48" Type="http://schemas.openxmlformats.org/officeDocument/2006/relationships/customXml" Target="../ink/ink500.xml"/><Relationship Id="rId69" Type="http://schemas.openxmlformats.org/officeDocument/2006/relationships/image" Target="../media/image508.png"/><Relationship Id="rId113" Type="http://schemas.openxmlformats.org/officeDocument/2006/relationships/customXml" Target="../ink/ink534.xml"/><Relationship Id="rId134" Type="http://schemas.openxmlformats.org/officeDocument/2006/relationships/image" Target="../media/image539.png"/><Relationship Id="rId80" Type="http://schemas.openxmlformats.org/officeDocument/2006/relationships/image" Target="../media/image513.png"/><Relationship Id="rId155" Type="http://schemas.openxmlformats.org/officeDocument/2006/relationships/customXml" Target="../ink/ink555.xml"/><Relationship Id="rId176" Type="http://schemas.openxmlformats.org/officeDocument/2006/relationships/image" Target="../media/image560.png"/><Relationship Id="rId197" Type="http://schemas.openxmlformats.org/officeDocument/2006/relationships/customXml" Target="../ink/ink576.xml"/><Relationship Id="rId201" Type="http://schemas.openxmlformats.org/officeDocument/2006/relationships/customXml" Target="../ink/ink578.xml"/><Relationship Id="rId17" Type="http://schemas.openxmlformats.org/officeDocument/2006/relationships/image" Target="../media/image482.png"/><Relationship Id="rId38" Type="http://schemas.openxmlformats.org/officeDocument/2006/relationships/customXml" Target="../ink/ink495.xml"/><Relationship Id="rId59" Type="http://schemas.openxmlformats.org/officeDocument/2006/relationships/image" Target="../media/image503.png"/><Relationship Id="rId103" Type="http://schemas.openxmlformats.org/officeDocument/2006/relationships/customXml" Target="../ink/ink529.xml"/><Relationship Id="rId124" Type="http://schemas.openxmlformats.org/officeDocument/2006/relationships/image" Target="../media/image534.png"/><Relationship Id="rId70" Type="http://schemas.openxmlformats.org/officeDocument/2006/relationships/customXml" Target="../ink/ink511.xml"/><Relationship Id="rId91" Type="http://schemas.openxmlformats.org/officeDocument/2006/relationships/image" Target="../media/image518.png"/><Relationship Id="rId145" Type="http://schemas.openxmlformats.org/officeDocument/2006/relationships/customXml" Target="../ink/ink550.xml"/><Relationship Id="rId166" Type="http://schemas.openxmlformats.org/officeDocument/2006/relationships/image" Target="../media/image555.png"/><Relationship Id="rId187" Type="http://schemas.openxmlformats.org/officeDocument/2006/relationships/customXml" Target="../ink/ink571.xml"/><Relationship Id="rId1" Type="http://schemas.openxmlformats.org/officeDocument/2006/relationships/slideLayout" Target="../slideLayouts/slideLayout4.xml"/><Relationship Id="rId28" Type="http://schemas.openxmlformats.org/officeDocument/2006/relationships/customXml" Target="../ink/ink490.xml"/><Relationship Id="rId49" Type="http://schemas.openxmlformats.org/officeDocument/2006/relationships/image" Target="../media/image498.png"/><Relationship Id="rId114" Type="http://schemas.openxmlformats.org/officeDocument/2006/relationships/image" Target="../media/image529.png"/><Relationship Id="rId60" Type="http://schemas.openxmlformats.org/officeDocument/2006/relationships/customXml" Target="../ink/ink506.xml"/><Relationship Id="rId81" Type="http://schemas.openxmlformats.org/officeDocument/2006/relationships/customXml" Target="../ink/ink517.xml"/><Relationship Id="rId135" Type="http://schemas.openxmlformats.org/officeDocument/2006/relationships/customXml" Target="../ink/ink545.xml"/><Relationship Id="rId156" Type="http://schemas.openxmlformats.org/officeDocument/2006/relationships/image" Target="../media/image550.png"/><Relationship Id="rId177" Type="http://schemas.openxmlformats.org/officeDocument/2006/relationships/customXml" Target="../ink/ink566.xml"/><Relationship Id="rId198" Type="http://schemas.openxmlformats.org/officeDocument/2006/relationships/image" Target="../media/image571.png"/><Relationship Id="rId202" Type="http://schemas.openxmlformats.org/officeDocument/2006/relationships/image" Target="../media/image573.png"/><Relationship Id="rId18" Type="http://schemas.openxmlformats.org/officeDocument/2006/relationships/customXml" Target="../ink/ink485.xml"/><Relationship Id="rId39" Type="http://schemas.openxmlformats.org/officeDocument/2006/relationships/image" Target="../media/image493.png"/><Relationship Id="rId50" Type="http://schemas.openxmlformats.org/officeDocument/2006/relationships/customXml" Target="../ink/ink501.xml"/><Relationship Id="rId104" Type="http://schemas.openxmlformats.org/officeDocument/2006/relationships/image" Target="../media/image524.png"/><Relationship Id="rId125" Type="http://schemas.openxmlformats.org/officeDocument/2006/relationships/customXml" Target="../ink/ink540.xml"/><Relationship Id="rId146" Type="http://schemas.openxmlformats.org/officeDocument/2006/relationships/image" Target="../media/image545.png"/><Relationship Id="rId167" Type="http://schemas.openxmlformats.org/officeDocument/2006/relationships/customXml" Target="../ink/ink561.xml"/><Relationship Id="rId188" Type="http://schemas.openxmlformats.org/officeDocument/2006/relationships/image" Target="../media/image566.png"/><Relationship Id="rId71" Type="http://schemas.openxmlformats.org/officeDocument/2006/relationships/image" Target="../media/image509.png"/><Relationship Id="rId92" Type="http://schemas.openxmlformats.org/officeDocument/2006/relationships/customXml" Target="../ink/ink523.xml"/><Relationship Id="rId2" Type="http://schemas.openxmlformats.org/officeDocument/2006/relationships/notesSlide" Target="../notesSlides/notesSlide8.xml"/><Relationship Id="rId29" Type="http://schemas.openxmlformats.org/officeDocument/2006/relationships/image" Target="../media/image488.png"/><Relationship Id="rId40" Type="http://schemas.openxmlformats.org/officeDocument/2006/relationships/customXml" Target="../ink/ink496.xml"/><Relationship Id="rId115" Type="http://schemas.openxmlformats.org/officeDocument/2006/relationships/customXml" Target="../ink/ink535.xml"/><Relationship Id="rId136" Type="http://schemas.openxmlformats.org/officeDocument/2006/relationships/image" Target="../media/image540.png"/><Relationship Id="rId157" Type="http://schemas.openxmlformats.org/officeDocument/2006/relationships/customXml" Target="../ink/ink556.xml"/><Relationship Id="rId178" Type="http://schemas.openxmlformats.org/officeDocument/2006/relationships/image" Target="../media/image5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6" Type="http://schemas.openxmlformats.org/officeDocument/2006/relationships/customXml" Target="../ink/ink595.xml"/><Relationship Id="rId21" Type="http://schemas.openxmlformats.org/officeDocument/2006/relationships/image" Target="../media/image587.png"/><Relationship Id="rId42" Type="http://schemas.openxmlformats.org/officeDocument/2006/relationships/customXml" Target="../ink/ink603.xml"/><Relationship Id="rId47" Type="http://schemas.openxmlformats.org/officeDocument/2006/relationships/image" Target="../media/image600.png"/><Relationship Id="rId63" Type="http://schemas.openxmlformats.org/officeDocument/2006/relationships/image" Target="../media/image608.png"/><Relationship Id="rId68" Type="http://schemas.openxmlformats.org/officeDocument/2006/relationships/customXml" Target="../ink/ink616.xml"/><Relationship Id="rId84" Type="http://schemas.openxmlformats.org/officeDocument/2006/relationships/customXml" Target="../ink/ink624.xml"/><Relationship Id="rId16" Type="http://schemas.openxmlformats.org/officeDocument/2006/relationships/customXml" Target="../ink/ink590.xml"/><Relationship Id="rId11" Type="http://schemas.openxmlformats.org/officeDocument/2006/relationships/image" Target="../media/image582.png"/><Relationship Id="rId32" Type="http://schemas.openxmlformats.org/officeDocument/2006/relationships/customXml" Target="../ink/ink598.xml"/><Relationship Id="rId37" Type="http://schemas.openxmlformats.org/officeDocument/2006/relationships/image" Target="../media/image595.png"/><Relationship Id="rId53" Type="http://schemas.openxmlformats.org/officeDocument/2006/relationships/image" Target="../media/image603.png"/><Relationship Id="rId58" Type="http://schemas.openxmlformats.org/officeDocument/2006/relationships/customXml" Target="../ink/ink611.xml"/><Relationship Id="rId74" Type="http://schemas.openxmlformats.org/officeDocument/2006/relationships/customXml" Target="../ink/ink619.xml"/><Relationship Id="rId79" Type="http://schemas.openxmlformats.org/officeDocument/2006/relationships/image" Target="../media/image616.png"/><Relationship Id="rId5" Type="http://schemas.openxmlformats.org/officeDocument/2006/relationships/image" Target="../media/image579.png"/><Relationship Id="rId19" Type="http://schemas.openxmlformats.org/officeDocument/2006/relationships/image" Target="../media/image586.png"/><Relationship Id="rId14" Type="http://schemas.openxmlformats.org/officeDocument/2006/relationships/customXml" Target="../ink/ink589.xml"/><Relationship Id="rId22" Type="http://schemas.openxmlformats.org/officeDocument/2006/relationships/customXml" Target="../ink/ink593.xml"/><Relationship Id="rId27" Type="http://schemas.openxmlformats.org/officeDocument/2006/relationships/image" Target="../media/image590.png"/><Relationship Id="rId30" Type="http://schemas.openxmlformats.org/officeDocument/2006/relationships/customXml" Target="../ink/ink597.xml"/><Relationship Id="rId35" Type="http://schemas.openxmlformats.org/officeDocument/2006/relationships/image" Target="../media/image594.png"/><Relationship Id="rId43" Type="http://schemas.openxmlformats.org/officeDocument/2006/relationships/image" Target="../media/image598.png"/><Relationship Id="rId48" Type="http://schemas.openxmlformats.org/officeDocument/2006/relationships/customXml" Target="../ink/ink606.xml"/><Relationship Id="rId56" Type="http://schemas.openxmlformats.org/officeDocument/2006/relationships/customXml" Target="../ink/ink610.xml"/><Relationship Id="rId64" Type="http://schemas.openxmlformats.org/officeDocument/2006/relationships/customXml" Target="../ink/ink614.xml"/><Relationship Id="rId69" Type="http://schemas.openxmlformats.org/officeDocument/2006/relationships/image" Target="../media/image611.png"/><Relationship Id="rId77" Type="http://schemas.openxmlformats.org/officeDocument/2006/relationships/image" Target="../media/image615.png"/><Relationship Id="rId8" Type="http://schemas.openxmlformats.org/officeDocument/2006/relationships/customXml" Target="../ink/ink586.xml"/><Relationship Id="rId51" Type="http://schemas.openxmlformats.org/officeDocument/2006/relationships/image" Target="../media/image602.png"/><Relationship Id="rId72" Type="http://schemas.openxmlformats.org/officeDocument/2006/relationships/customXml" Target="../ink/ink618.xml"/><Relationship Id="rId80" Type="http://schemas.openxmlformats.org/officeDocument/2006/relationships/customXml" Target="../ink/ink622.xml"/><Relationship Id="rId85" Type="http://schemas.openxmlformats.org/officeDocument/2006/relationships/image" Target="../media/image619.png"/><Relationship Id="rId3" Type="http://schemas.openxmlformats.org/officeDocument/2006/relationships/image" Target="../media/image578.png"/><Relationship Id="rId12" Type="http://schemas.openxmlformats.org/officeDocument/2006/relationships/customXml" Target="../ink/ink588.xml"/><Relationship Id="rId17" Type="http://schemas.openxmlformats.org/officeDocument/2006/relationships/image" Target="../media/image585.png"/><Relationship Id="rId25" Type="http://schemas.openxmlformats.org/officeDocument/2006/relationships/image" Target="../media/image589.png"/><Relationship Id="rId33" Type="http://schemas.openxmlformats.org/officeDocument/2006/relationships/image" Target="../media/image593.png"/><Relationship Id="rId38" Type="http://schemas.openxmlformats.org/officeDocument/2006/relationships/customXml" Target="../ink/ink601.xml"/><Relationship Id="rId46" Type="http://schemas.openxmlformats.org/officeDocument/2006/relationships/customXml" Target="../ink/ink605.xml"/><Relationship Id="rId59" Type="http://schemas.openxmlformats.org/officeDocument/2006/relationships/image" Target="../media/image606.png"/><Relationship Id="rId67" Type="http://schemas.openxmlformats.org/officeDocument/2006/relationships/image" Target="../media/image610.png"/><Relationship Id="rId20" Type="http://schemas.openxmlformats.org/officeDocument/2006/relationships/customXml" Target="../ink/ink592.xml"/><Relationship Id="rId41" Type="http://schemas.openxmlformats.org/officeDocument/2006/relationships/image" Target="../media/image597.png"/><Relationship Id="rId54" Type="http://schemas.openxmlformats.org/officeDocument/2006/relationships/customXml" Target="../ink/ink609.xml"/><Relationship Id="rId62" Type="http://schemas.openxmlformats.org/officeDocument/2006/relationships/customXml" Target="../ink/ink613.xml"/><Relationship Id="rId70" Type="http://schemas.openxmlformats.org/officeDocument/2006/relationships/customXml" Target="../ink/ink617.xml"/><Relationship Id="rId75" Type="http://schemas.openxmlformats.org/officeDocument/2006/relationships/image" Target="../media/image614.png"/><Relationship Id="rId83" Type="http://schemas.openxmlformats.org/officeDocument/2006/relationships/image" Target="../media/image618.png"/><Relationship Id="rId1" Type="http://schemas.openxmlformats.org/officeDocument/2006/relationships/slideLayout" Target="../slideLayouts/slideLayout2.xml"/><Relationship Id="rId6" Type="http://schemas.openxmlformats.org/officeDocument/2006/relationships/customXml" Target="../ink/ink585.xml"/><Relationship Id="rId15" Type="http://schemas.openxmlformats.org/officeDocument/2006/relationships/image" Target="../media/image584.png"/><Relationship Id="rId23" Type="http://schemas.openxmlformats.org/officeDocument/2006/relationships/image" Target="../media/image588.png"/><Relationship Id="rId28" Type="http://schemas.openxmlformats.org/officeDocument/2006/relationships/customXml" Target="../ink/ink596.xml"/><Relationship Id="rId36" Type="http://schemas.openxmlformats.org/officeDocument/2006/relationships/customXml" Target="../ink/ink600.xml"/><Relationship Id="rId49" Type="http://schemas.openxmlformats.org/officeDocument/2006/relationships/image" Target="../media/image601.png"/><Relationship Id="rId57" Type="http://schemas.openxmlformats.org/officeDocument/2006/relationships/image" Target="../media/image605.png"/><Relationship Id="rId10" Type="http://schemas.openxmlformats.org/officeDocument/2006/relationships/customXml" Target="../ink/ink587.xml"/><Relationship Id="rId31" Type="http://schemas.openxmlformats.org/officeDocument/2006/relationships/image" Target="../media/image592.png"/><Relationship Id="rId44" Type="http://schemas.openxmlformats.org/officeDocument/2006/relationships/customXml" Target="../ink/ink604.xml"/><Relationship Id="rId52" Type="http://schemas.openxmlformats.org/officeDocument/2006/relationships/customXml" Target="../ink/ink608.xml"/><Relationship Id="rId60" Type="http://schemas.openxmlformats.org/officeDocument/2006/relationships/customXml" Target="../ink/ink612.xml"/><Relationship Id="rId65" Type="http://schemas.openxmlformats.org/officeDocument/2006/relationships/image" Target="../media/image609.png"/><Relationship Id="rId73" Type="http://schemas.openxmlformats.org/officeDocument/2006/relationships/image" Target="../media/image613.png"/><Relationship Id="rId78" Type="http://schemas.openxmlformats.org/officeDocument/2006/relationships/customXml" Target="../ink/ink621.xml"/><Relationship Id="rId81" Type="http://schemas.openxmlformats.org/officeDocument/2006/relationships/image" Target="../media/image617.png"/><Relationship Id="rId86" Type="http://schemas.openxmlformats.org/officeDocument/2006/relationships/customXml" Target="../ink/ink625.xml"/><Relationship Id="rId4" Type="http://schemas.openxmlformats.org/officeDocument/2006/relationships/customXml" Target="../ink/ink584.xml"/><Relationship Id="rId9" Type="http://schemas.openxmlformats.org/officeDocument/2006/relationships/image" Target="../media/image581.png"/><Relationship Id="rId13" Type="http://schemas.openxmlformats.org/officeDocument/2006/relationships/image" Target="../media/image583.png"/><Relationship Id="rId18" Type="http://schemas.openxmlformats.org/officeDocument/2006/relationships/customXml" Target="../ink/ink591.xml"/><Relationship Id="rId39" Type="http://schemas.openxmlformats.org/officeDocument/2006/relationships/image" Target="../media/image596.png"/><Relationship Id="rId34" Type="http://schemas.openxmlformats.org/officeDocument/2006/relationships/customXml" Target="../ink/ink599.xml"/><Relationship Id="rId50" Type="http://schemas.openxmlformats.org/officeDocument/2006/relationships/customXml" Target="../ink/ink607.xml"/><Relationship Id="rId55" Type="http://schemas.openxmlformats.org/officeDocument/2006/relationships/image" Target="../media/image604.png"/><Relationship Id="rId76" Type="http://schemas.openxmlformats.org/officeDocument/2006/relationships/customXml" Target="../ink/ink620.xml"/><Relationship Id="rId7" Type="http://schemas.openxmlformats.org/officeDocument/2006/relationships/image" Target="../media/image580.png"/><Relationship Id="rId71" Type="http://schemas.openxmlformats.org/officeDocument/2006/relationships/image" Target="../media/image612.png"/><Relationship Id="rId2" Type="http://schemas.openxmlformats.org/officeDocument/2006/relationships/customXml" Target="../ink/ink583.xml"/><Relationship Id="rId29" Type="http://schemas.openxmlformats.org/officeDocument/2006/relationships/image" Target="../media/image591.png"/><Relationship Id="rId24" Type="http://schemas.openxmlformats.org/officeDocument/2006/relationships/customXml" Target="../ink/ink594.xml"/><Relationship Id="rId40" Type="http://schemas.openxmlformats.org/officeDocument/2006/relationships/customXml" Target="../ink/ink602.xml"/><Relationship Id="rId45" Type="http://schemas.openxmlformats.org/officeDocument/2006/relationships/image" Target="../media/image599.png"/><Relationship Id="rId66" Type="http://schemas.openxmlformats.org/officeDocument/2006/relationships/customXml" Target="../ink/ink615.xml"/><Relationship Id="rId87" Type="http://schemas.openxmlformats.org/officeDocument/2006/relationships/image" Target="../media/image620.png"/><Relationship Id="rId61" Type="http://schemas.openxmlformats.org/officeDocument/2006/relationships/image" Target="../media/image607.png"/><Relationship Id="rId82" Type="http://schemas.openxmlformats.org/officeDocument/2006/relationships/customXml" Target="../ink/ink6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customXml" Target="../ink/ink21.xml"/><Relationship Id="rId21" Type="http://schemas.openxmlformats.org/officeDocument/2006/relationships/image" Target="../media/image20.png"/><Relationship Id="rId42" Type="http://schemas.openxmlformats.org/officeDocument/2006/relationships/customXml" Target="../ink/ink29.xml"/><Relationship Id="rId47" Type="http://schemas.openxmlformats.org/officeDocument/2006/relationships/image" Target="../media/image33.png"/><Relationship Id="rId63" Type="http://schemas.openxmlformats.org/officeDocument/2006/relationships/image" Target="../media/image41.png"/><Relationship Id="rId68" Type="http://schemas.openxmlformats.org/officeDocument/2006/relationships/customXml" Target="../ink/ink42.xml"/><Relationship Id="rId84" Type="http://schemas.openxmlformats.org/officeDocument/2006/relationships/customXml" Target="../ink/ink50.xml"/><Relationship Id="rId89" Type="http://schemas.openxmlformats.org/officeDocument/2006/relationships/image" Target="../media/image54.png"/><Relationship Id="rId16" Type="http://schemas.openxmlformats.org/officeDocument/2006/relationships/customXml" Target="../ink/ink16.xml"/><Relationship Id="rId11" Type="http://schemas.openxmlformats.org/officeDocument/2006/relationships/image" Target="../media/image15.png"/><Relationship Id="rId32" Type="http://schemas.openxmlformats.org/officeDocument/2006/relationships/customXml" Target="../ink/ink24.xml"/><Relationship Id="rId37" Type="http://schemas.openxmlformats.org/officeDocument/2006/relationships/image" Target="../media/image28.png"/><Relationship Id="rId53" Type="http://schemas.openxmlformats.org/officeDocument/2006/relationships/image" Target="../media/image36.png"/><Relationship Id="rId58" Type="http://schemas.openxmlformats.org/officeDocument/2006/relationships/customXml" Target="../ink/ink37.xml"/><Relationship Id="rId74" Type="http://schemas.openxmlformats.org/officeDocument/2006/relationships/customXml" Target="../ink/ink45.xml"/><Relationship Id="rId79" Type="http://schemas.openxmlformats.org/officeDocument/2006/relationships/image" Target="../media/image49.png"/><Relationship Id="rId5" Type="http://schemas.openxmlformats.org/officeDocument/2006/relationships/image" Target="../media/image12.png"/><Relationship Id="rId90" Type="http://schemas.openxmlformats.org/officeDocument/2006/relationships/customXml" Target="../ink/ink53.xml"/><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23.png"/><Relationship Id="rId30" Type="http://schemas.openxmlformats.org/officeDocument/2006/relationships/customXml" Target="../ink/ink23.xml"/><Relationship Id="rId35" Type="http://schemas.openxmlformats.org/officeDocument/2006/relationships/image" Target="../media/image27.png"/><Relationship Id="rId43" Type="http://schemas.openxmlformats.org/officeDocument/2006/relationships/image" Target="../media/image31.png"/><Relationship Id="rId48" Type="http://schemas.openxmlformats.org/officeDocument/2006/relationships/customXml" Target="../ink/ink32.xml"/><Relationship Id="rId56" Type="http://schemas.openxmlformats.org/officeDocument/2006/relationships/customXml" Target="../ink/ink36.xml"/><Relationship Id="rId64" Type="http://schemas.openxmlformats.org/officeDocument/2006/relationships/customXml" Target="../ink/ink40.xml"/><Relationship Id="rId69" Type="http://schemas.openxmlformats.org/officeDocument/2006/relationships/image" Target="../media/image44.png"/><Relationship Id="rId77" Type="http://schemas.openxmlformats.org/officeDocument/2006/relationships/image" Target="../media/image48.png"/><Relationship Id="rId8" Type="http://schemas.openxmlformats.org/officeDocument/2006/relationships/customXml" Target="../ink/ink12.xml"/><Relationship Id="rId51" Type="http://schemas.openxmlformats.org/officeDocument/2006/relationships/image" Target="../media/image35.png"/><Relationship Id="rId72" Type="http://schemas.openxmlformats.org/officeDocument/2006/relationships/customXml" Target="../ink/ink44.xml"/><Relationship Id="rId80" Type="http://schemas.openxmlformats.org/officeDocument/2006/relationships/customXml" Target="../ink/ink48.xml"/><Relationship Id="rId85" Type="http://schemas.openxmlformats.org/officeDocument/2006/relationships/image" Target="../media/image52.png"/><Relationship Id="rId3" Type="http://schemas.openxmlformats.org/officeDocument/2006/relationships/image" Target="../media/image11.png"/><Relationship Id="rId12" Type="http://schemas.openxmlformats.org/officeDocument/2006/relationships/customXml" Target="../ink/ink14.xml"/><Relationship Id="rId17" Type="http://schemas.openxmlformats.org/officeDocument/2006/relationships/image" Target="../media/image18.png"/><Relationship Id="rId25" Type="http://schemas.openxmlformats.org/officeDocument/2006/relationships/image" Target="../media/image22.png"/><Relationship Id="rId33" Type="http://schemas.openxmlformats.org/officeDocument/2006/relationships/image" Target="../media/image26.png"/><Relationship Id="rId38" Type="http://schemas.openxmlformats.org/officeDocument/2006/relationships/customXml" Target="../ink/ink27.xml"/><Relationship Id="rId46" Type="http://schemas.openxmlformats.org/officeDocument/2006/relationships/customXml" Target="../ink/ink31.xml"/><Relationship Id="rId59" Type="http://schemas.openxmlformats.org/officeDocument/2006/relationships/image" Target="../media/image39.png"/><Relationship Id="rId67" Type="http://schemas.openxmlformats.org/officeDocument/2006/relationships/image" Target="../media/image43.png"/><Relationship Id="rId20" Type="http://schemas.openxmlformats.org/officeDocument/2006/relationships/customXml" Target="../ink/ink18.xml"/><Relationship Id="rId41" Type="http://schemas.openxmlformats.org/officeDocument/2006/relationships/image" Target="../media/image30.png"/><Relationship Id="rId54" Type="http://schemas.openxmlformats.org/officeDocument/2006/relationships/customXml" Target="../ink/ink35.xml"/><Relationship Id="rId62" Type="http://schemas.openxmlformats.org/officeDocument/2006/relationships/customXml" Target="../ink/ink39.xml"/><Relationship Id="rId70" Type="http://schemas.openxmlformats.org/officeDocument/2006/relationships/customXml" Target="../ink/ink43.xml"/><Relationship Id="rId75" Type="http://schemas.openxmlformats.org/officeDocument/2006/relationships/image" Target="../media/image47.png"/><Relationship Id="rId83" Type="http://schemas.openxmlformats.org/officeDocument/2006/relationships/image" Target="../media/image51.png"/><Relationship Id="rId88" Type="http://schemas.openxmlformats.org/officeDocument/2006/relationships/customXml" Target="../ink/ink52.xml"/><Relationship Id="rId91"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customXml" Target="../ink/ink11.xml"/><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customXml" Target="../ink/ink22.xml"/><Relationship Id="rId36" Type="http://schemas.openxmlformats.org/officeDocument/2006/relationships/customXml" Target="../ink/ink26.xml"/><Relationship Id="rId49" Type="http://schemas.openxmlformats.org/officeDocument/2006/relationships/image" Target="../media/image34.png"/><Relationship Id="rId57" Type="http://schemas.openxmlformats.org/officeDocument/2006/relationships/image" Target="../media/image38.png"/><Relationship Id="rId10" Type="http://schemas.openxmlformats.org/officeDocument/2006/relationships/customXml" Target="../ink/ink13.xml"/><Relationship Id="rId31" Type="http://schemas.openxmlformats.org/officeDocument/2006/relationships/image" Target="../media/image25.png"/><Relationship Id="rId44" Type="http://schemas.openxmlformats.org/officeDocument/2006/relationships/customXml" Target="../ink/ink30.xml"/><Relationship Id="rId52" Type="http://schemas.openxmlformats.org/officeDocument/2006/relationships/customXml" Target="../ink/ink34.xml"/><Relationship Id="rId60" Type="http://schemas.openxmlformats.org/officeDocument/2006/relationships/customXml" Target="../ink/ink38.xml"/><Relationship Id="rId65" Type="http://schemas.openxmlformats.org/officeDocument/2006/relationships/image" Target="../media/image42.png"/><Relationship Id="rId73" Type="http://schemas.openxmlformats.org/officeDocument/2006/relationships/image" Target="../media/image46.png"/><Relationship Id="rId78" Type="http://schemas.openxmlformats.org/officeDocument/2006/relationships/customXml" Target="../ink/ink47.xml"/><Relationship Id="rId81" Type="http://schemas.openxmlformats.org/officeDocument/2006/relationships/image" Target="../media/image50.png"/><Relationship Id="rId86" Type="http://schemas.openxmlformats.org/officeDocument/2006/relationships/customXml" Target="../ink/ink51.xml"/><Relationship Id="rId4" Type="http://schemas.openxmlformats.org/officeDocument/2006/relationships/customXml" Target="../ink/ink10.xml"/><Relationship Id="rId9" Type="http://schemas.openxmlformats.org/officeDocument/2006/relationships/image" Target="../media/image14.png"/><Relationship Id="rId13" Type="http://schemas.openxmlformats.org/officeDocument/2006/relationships/image" Target="../media/image16.png"/><Relationship Id="rId18" Type="http://schemas.openxmlformats.org/officeDocument/2006/relationships/customXml" Target="../ink/ink17.xml"/><Relationship Id="rId39" Type="http://schemas.openxmlformats.org/officeDocument/2006/relationships/image" Target="../media/image29.png"/><Relationship Id="rId34" Type="http://schemas.openxmlformats.org/officeDocument/2006/relationships/customXml" Target="../ink/ink25.xml"/><Relationship Id="rId50" Type="http://schemas.openxmlformats.org/officeDocument/2006/relationships/customXml" Target="../ink/ink33.xml"/><Relationship Id="rId55" Type="http://schemas.openxmlformats.org/officeDocument/2006/relationships/image" Target="../media/image37.png"/><Relationship Id="rId76" Type="http://schemas.openxmlformats.org/officeDocument/2006/relationships/customXml" Target="../ink/ink46.xml"/><Relationship Id="rId7" Type="http://schemas.openxmlformats.org/officeDocument/2006/relationships/image" Target="../media/image13.png"/><Relationship Id="rId71" Type="http://schemas.openxmlformats.org/officeDocument/2006/relationships/image" Target="../media/image45.png"/><Relationship Id="rId2" Type="http://schemas.openxmlformats.org/officeDocument/2006/relationships/notesSlide" Target="../notesSlides/notesSlide2.xml"/><Relationship Id="rId29" Type="http://schemas.openxmlformats.org/officeDocument/2006/relationships/image" Target="../media/image24.png"/><Relationship Id="rId24" Type="http://schemas.openxmlformats.org/officeDocument/2006/relationships/customXml" Target="../ink/ink20.xml"/><Relationship Id="rId40" Type="http://schemas.openxmlformats.org/officeDocument/2006/relationships/customXml" Target="../ink/ink28.xml"/><Relationship Id="rId45" Type="http://schemas.openxmlformats.org/officeDocument/2006/relationships/image" Target="../media/image32.png"/><Relationship Id="rId66" Type="http://schemas.openxmlformats.org/officeDocument/2006/relationships/customXml" Target="../ink/ink41.xml"/><Relationship Id="rId87" Type="http://schemas.openxmlformats.org/officeDocument/2006/relationships/image" Target="../media/image53.png"/><Relationship Id="rId61" Type="http://schemas.openxmlformats.org/officeDocument/2006/relationships/image" Target="../media/image40.png"/><Relationship Id="rId82" Type="http://schemas.openxmlformats.org/officeDocument/2006/relationships/customXml" Target="../ink/ink49.xml"/><Relationship Id="rId19"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62.xml"/><Relationship Id="rId26" Type="http://schemas.openxmlformats.org/officeDocument/2006/relationships/customXml" Target="../ink/ink66.xml"/><Relationship Id="rId39" Type="http://schemas.openxmlformats.org/officeDocument/2006/relationships/image" Target="../media/image74.png"/><Relationship Id="rId21" Type="http://schemas.openxmlformats.org/officeDocument/2006/relationships/image" Target="../media/image65.png"/><Relationship Id="rId34" Type="http://schemas.openxmlformats.org/officeDocument/2006/relationships/customXml" Target="../ink/ink70.xml"/><Relationship Id="rId42" Type="http://schemas.openxmlformats.org/officeDocument/2006/relationships/customXml" Target="../ink/ink74.xml"/><Relationship Id="rId47" Type="http://schemas.openxmlformats.org/officeDocument/2006/relationships/image" Target="../media/image78.png"/><Relationship Id="rId50" Type="http://schemas.openxmlformats.org/officeDocument/2006/relationships/customXml" Target="../ink/ink78.xml"/><Relationship Id="rId7" Type="http://schemas.openxmlformats.org/officeDocument/2006/relationships/image" Target="../media/image58.png"/><Relationship Id="rId2" Type="http://schemas.openxmlformats.org/officeDocument/2006/relationships/customXml" Target="../ink/ink54.xml"/><Relationship Id="rId16" Type="http://schemas.openxmlformats.org/officeDocument/2006/relationships/customXml" Target="../ink/ink61.xml"/><Relationship Id="rId29" Type="http://schemas.openxmlformats.org/officeDocument/2006/relationships/image" Target="../media/image69.png"/><Relationship Id="rId11" Type="http://schemas.openxmlformats.org/officeDocument/2006/relationships/image" Target="../media/image60.png"/><Relationship Id="rId24" Type="http://schemas.openxmlformats.org/officeDocument/2006/relationships/customXml" Target="../ink/ink65.xml"/><Relationship Id="rId32" Type="http://schemas.openxmlformats.org/officeDocument/2006/relationships/customXml" Target="../ink/ink69.xml"/><Relationship Id="rId37" Type="http://schemas.openxmlformats.org/officeDocument/2006/relationships/image" Target="../media/image73.png"/><Relationship Id="rId40" Type="http://schemas.openxmlformats.org/officeDocument/2006/relationships/customXml" Target="../ink/ink73.xml"/><Relationship Id="rId45" Type="http://schemas.openxmlformats.org/officeDocument/2006/relationships/image" Target="../media/image77.png"/><Relationship Id="rId5" Type="http://schemas.openxmlformats.org/officeDocument/2006/relationships/image" Target="../media/image57.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67.xml"/><Relationship Id="rId36" Type="http://schemas.openxmlformats.org/officeDocument/2006/relationships/customXml" Target="../ink/ink71.xml"/><Relationship Id="rId49" Type="http://schemas.openxmlformats.org/officeDocument/2006/relationships/image" Target="../media/image79.png"/><Relationship Id="rId10" Type="http://schemas.openxmlformats.org/officeDocument/2006/relationships/customXml" Target="../ink/ink58.xml"/><Relationship Id="rId19" Type="http://schemas.openxmlformats.org/officeDocument/2006/relationships/image" Target="../media/image64.png"/><Relationship Id="rId31" Type="http://schemas.openxmlformats.org/officeDocument/2006/relationships/image" Target="../media/image70.png"/><Relationship Id="rId44" Type="http://schemas.openxmlformats.org/officeDocument/2006/relationships/customXml" Target="../ink/ink75.xml"/><Relationship Id="rId4" Type="http://schemas.openxmlformats.org/officeDocument/2006/relationships/customXml" Target="../ink/ink55.xml"/><Relationship Id="rId9" Type="http://schemas.openxmlformats.org/officeDocument/2006/relationships/image" Target="../media/image59.png"/><Relationship Id="rId14" Type="http://schemas.openxmlformats.org/officeDocument/2006/relationships/customXml" Target="../ink/ink60.xml"/><Relationship Id="rId22" Type="http://schemas.openxmlformats.org/officeDocument/2006/relationships/customXml" Target="../ink/ink64.xml"/><Relationship Id="rId27" Type="http://schemas.openxmlformats.org/officeDocument/2006/relationships/image" Target="../media/image68.png"/><Relationship Id="rId30" Type="http://schemas.openxmlformats.org/officeDocument/2006/relationships/customXml" Target="../ink/ink68.xml"/><Relationship Id="rId35" Type="http://schemas.openxmlformats.org/officeDocument/2006/relationships/image" Target="../media/image72.png"/><Relationship Id="rId43" Type="http://schemas.openxmlformats.org/officeDocument/2006/relationships/image" Target="../media/image76.png"/><Relationship Id="rId48" Type="http://schemas.openxmlformats.org/officeDocument/2006/relationships/customXml" Target="../ink/ink77.xml"/><Relationship Id="rId8" Type="http://schemas.openxmlformats.org/officeDocument/2006/relationships/customXml" Target="../ink/ink57.xml"/><Relationship Id="rId51" Type="http://schemas.openxmlformats.org/officeDocument/2006/relationships/image" Target="../media/image80.png"/><Relationship Id="rId3" Type="http://schemas.openxmlformats.org/officeDocument/2006/relationships/image" Target="../media/image56.png"/><Relationship Id="rId12" Type="http://schemas.openxmlformats.org/officeDocument/2006/relationships/customXml" Target="../ink/ink59.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72.xml"/><Relationship Id="rId46" Type="http://schemas.openxmlformats.org/officeDocument/2006/relationships/customXml" Target="../ink/ink76.xml"/><Relationship Id="rId20" Type="http://schemas.openxmlformats.org/officeDocument/2006/relationships/customXml" Target="../ink/ink63.xml"/><Relationship Id="rId41"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customXml" Target="../ink/ink56.xml"/></Relationships>
</file>

<file path=ppt/slides/_rels/slide5.xml.rels><?xml version="1.0" encoding="UTF-8" standalone="yes"?>
<Relationships xmlns="http://schemas.openxmlformats.org/package/2006/relationships"><Relationship Id="rId8" Type="http://schemas.openxmlformats.org/officeDocument/2006/relationships/customXml" Target="../ink/ink82.xml"/><Relationship Id="rId13"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3.png"/><Relationship Id="rId12" Type="http://schemas.openxmlformats.org/officeDocument/2006/relationships/customXml" Target="../ink/ink84.xml"/><Relationship Id="rId17" Type="http://schemas.openxmlformats.org/officeDocument/2006/relationships/image" Target="../media/image88.png"/><Relationship Id="rId2" Type="http://schemas.openxmlformats.org/officeDocument/2006/relationships/customXml" Target="../ink/ink79.xml"/><Relationship Id="rId16" Type="http://schemas.openxmlformats.org/officeDocument/2006/relationships/customXml" Target="../ink/ink86.xml"/><Relationship Id="rId1" Type="http://schemas.openxmlformats.org/officeDocument/2006/relationships/slideLayout" Target="../slideLayouts/slideLayout2.xml"/><Relationship Id="rId6" Type="http://schemas.openxmlformats.org/officeDocument/2006/relationships/customXml" Target="../ink/ink81.xml"/><Relationship Id="rId11" Type="http://schemas.openxmlformats.org/officeDocument/2006/relationships/image" Target="../media/image85.png"/><Relationship Id="rId5" Type="http://schemas.openxmlformats.org/officeDocument/2006/relationships/image" Target="../media/image82.png"/><Relationship Id="rId15" Type="http://schemas.openxmlformats.org/officeDocument/2006/relationships/image" Target="../media/image87.png"/><Relationship Id="rId10" Type="http://schemas.openxmlformats.org/officeDocument/2006/relationships/customXml" Target="../ink/ink83.xml"/><Relationship Id="rId4" Type="http://schemas.openxmlformats.org/officeDocument/2006/relationships/customXml" Target="../ink/ink80.xml"/><Relationship Id="rId9" Type="http://schemas.openxmlformats.org/officeDocument/2006/relationships/image" Target="../media/image84.png"/><Relationship Id="rId14" Type="http://schemas.openxmlformats.org/officeDocument/2006/relationships/customXml" Target="../ink/ink85.xml"/></Relationships>
</file>

<file path=ppt/slides/_rels/slide6.xml.rels><?xml version="1.0" encoding="UTF-8" standalone="yes"?>
<Relationships xmlns="http://schemas.openxmlformats.org/package/2006/relationships"><Relationship Id="rId117" Type="http://schemas.openxmlformats.org/officeDocument/2006/relationships/image" Target="../media/image146.png"/><Relationship Id="rId299" Type="http://schemas.openxmlformats.org/officeDocument/2006/relationships/image" Target="../media/image237.png"/><Relationship Id="rId21" Type="http://schemas.openxmlformats.org/officeDocument/2006/relationships/image" Target="../media/image98.png"/><Relationship Id="rId63" Type="http://schemas.openxmlformats.org/officeDocument/2006/relationships/image" Target="../media/image119.png"/><Relationship Id="rId159" Type="http://schemas.openxmlformats.org/officeDocument/2006/relationships/image" Target="../media/image167.png"/><Relationship Id="rId170" Type="http://schemas.openxmlformats.org/officeDocument/2006/relationships/customXml" Target="../ink/ink171.xml"/><Relationship Id="rId226" Type="http://schemas.openxmlformats.org/officeDocument/2006/relationships/customXml" Target="../ink/ink199.xml"/><Relationship Id="rId268" Type="http://schemas.openxmlformats.org/officeDocument/2006/relationships/customXml" Target="../ink/ink220.xml"/><Relationship Id="rId32" Type="http://schemas.openxmlformats.org/officeDocument/2006/relationships/customXml" Target="../ink/ink102.xml"/><Relationship Id="rId74" Type="http://schemas.openxmlformats.org/officeDocument/2006/relationships/customXml" Target="../ink/ink123.xml"/><Relationship Id="rId128" Type="http://schemas.openxmlformats.org/officeDocument/2006/relationships/customXml" Target="../ink/ink150.xml"/><Relationship Id="rId5" Type="http://schemas.openxmlformats.org/officeDocument/2006/relationships/image" Target="../media/image90.png"/><Relationship Id="rId181" Type="http://schemas.openxmlformats.org/officeDocument/2006/relationships/image" Target="../media/image178.png"/><Relationship Id="rId237" Type="http://schemas.openxmlformats.org/officeDocument/2006/relationships/image" Target="../media/image206.png"/><Relationship Id="rId279" Type="http://schemas.openxmlformats.org/officeDocument/2006/relationships/image" Target="../media/image227.png"/><Relationship Id="rId43" Type="http://schemas.openxmlformats.org/officeDocument/2006/relationships/image" Target="../media/image109.png"/><Relationship Id="rId139" Type="http://schemas.openxmlformats.org/officeDocument/2006/relationships/image" Target="../media/image157.png"/><Relationship Id="rId290" Type="http://schemas.openxmlformats.org/officeDocument/2006/relationships/customXml" Target="../ink/ink231.xml"/><Relationship Id="rId304" Type="http://schemas.openxmlformats.org/officeDocument/2006/relationships/customXml" Target="../ink/ink238.xml"/><Relationship Id="rId85" Type="http://schemas.openxmlformats.org/officeDocument/2006/relationships/image" Target="../media/image130.png"/><Relationship Id="rId150" Type="http://schemas.openxmlformats.org/officeDocument/2006/relationships/customXml" Target="../ink/ink161.xml"/><Relationship Id="rId192" Type="http://schemas.openxmlformats.org/officeDocument/2006/relationships/customXml" Target="../ink/ink182.xml"/><Relationship Id="rId206" Type="http://schemas.openxmlformats.org/officeDocument/2006/relationships/customXml" Target="../ink/ink189.xml"/><Relationship Id="rId248" Type="http://schemas.openxmlformats.org/officeDocument/2006/relationships/customXml" Target="../ink/ink210.xml"/><Relationship Id="rId12" Type="http://schemas.openxmlformats.org/officeDocument/2006/relationships/customXml" Target="../ink/ink92.xml"/><Relationship Id="rId108" Type="http://schemas.openxmlformats.org/officeDocument/2006/relationships/customXml" Target="../ink/ink140.xml"/><Relationship Id="rId315" Type="http://schemas.openxmlformats.org/officeDocument/2006/relationships/image" Target="../media/image245.png"/><Relationship Id="rId54" Type="http://schemas.openxmlformats.org/officeDocument/2006/relationships/customXml" Target="../ink/ink113.xml"/><Relationship Id="rId96" Type="http://schemas.openxmlformats.org/officeDocument/2006/relationships/customXml" Target="../ink/ink134.xml"/><Relationship Id="rId161" Type="http://schemas.openxmlformats.org/officeDocument/2006/relationships/image" Target="../media/image168.png"/><Relationship Id="rId217" Type="http://schemas.openxmlformats.org/officeDocument/2006/relationships/image" Target="../media/image196.png"/><Relationship Id="rId259" Type="http://schemas.openxmlformats.org/officeDocument/2006/relationships/image" Target="../media/image217.png"/><Relationship Id="rId23" Type="http://schemas.openxmlformats.org/officeDocument/2006/relationships/image" Target="../media/image99.png"/><Relationship Id="rId119" Type="http://schemas.openxmlformats.org/officeDocument/2006/relationships/image" Target="../media/image147.png"/><Relationship Id="rId270" Type="http://schemas.openxmlformats.org/officeDocument/2006/relationships/customXml" Target="../ink/ink221.xml"/><Relationship Id="rId65" Type="http://schemas.openxmlformats.org/officeDocument/2006/relationships/image" Target="../media/image120.png"/><Relationship Id="rId130" Type="http://schemas.openxmlformats.org/officeDocument/2006/relationships/customXml" Target="../ink/ink151.xml"/><Relationship Id="rId172" Type="http://schemas.openxmlformats.org/officeDocument/2006/relationships/customXml" Target="../ink/ink172.xml"/><Relationship Id="rId228" Type="http://schemas.openxmlformats.org/officeDocument/2006/relationships/customXml" Target="../ink/ink200.xml"/><Relationship Id="rId13" Type="http://schemas.openxmlformats.org/officeDocument/2006/relationships/image" Target="../media/image94.png"/><Relationship Id="rId109" Type="http://schemas.openxmlformats.org/officeDocument/2006/relationships/image" Target="../media/image142.png"/><Relationship Id="rId260" Type="http://schemas.openxmlformats.org/officeDocument/2006/relationships/customXml" Target="../ink/ink216.xml"/><Relationship Id="rId281" Type="http://schemas.openxmlformats.org/officeDocument/2006/relationships/image" Target="../media/image228.png"/><Relationship Id="rId316" Type="http://schemas.openxmlformats.org/officeDocument/2006/relationships/customXml" Target="../ink/ink244.xml"/><Relationship Id="rId34" Type="http://schemas.openxmlformats.org/officeDocument/2006/relationships/customXml" Target="../ink/ink103.xml"/><Relationship Id="rId55" Type="http://schemas.openxmlformats.org/officeDocument/2006/relationships/image" Target="../media/image115.png"/><Relationship Id="rId76" Type="http://schemas.openxmlformats.org/officeDocument/2006/relationships/customXml" Target="../ink/ink124.xml"/><Relationship Id="rId97" Type="http://schemas.openxmlformats.org/officeDocument/2006/relationships/image" Target="../media/image136.png"/><Relationship Id="rId120" Type="http://schemas.openxmlformats.org/officeDocument/2006/relationships/customXml" Target="../ink/ink146.xml"/><Relationship Id="rId141" Type="http://schemas.openxmlformats.org/officeDocument/2006/relationships/image" Target="../media/image158.png"/><Relationship Id="rId7" Type="http://schemas.openxmlformats.org/officeDocument/2006/relationships/image" Target="../media/image91.png"/><Relationship Id="rId162" Type="http://schemas.openxmlformats.org/officeDocument/2006/relationships/customXml" Target="../ink/ink167.xml"/><Relationship Id="rId183" Type="http://schemas.openxmlformats.org/officeDocument/2006/relationships/image" Target="../media/image179.png"/><Relationship Id="rId218" Type="http://schemas.openxmlformats.org/officeDocument/2006/relationships/customXml" Target="../ink/ink195.xml"/><Relationship Id="rId239" Type="http://schemas.openxmlformats.org/officeDocument/2006/relationships/image" Target="../media/image207.png"/><Relationship Id="rId250" Type="http://schemas.openxmlformats.org/officeDocument/2006/relationships/customXml" Target="../ink/ink211.xml"/><Relationship Id="rId271" Type="http://schemas.openxmlformats.org/officeDocument/2006/relationships/image" Target="../media/image223.png"/><Relationship Id="rId292" Type="http://schemas.openxmlformats.org/officeDocument/2006/relationships/customXml" Target="../ink/ink232.xml"/><Relationship Id="rId306" Type="http://schemas.openxmlformats.org/officeDocument/2006/relationships/customXml" Target="../ink/ink239.xml"/><Relationship Id="rId24" Type="http://schemas.openxmlformats.org/officeDocument/2006/relationships/customXml" Target="../ink/ink98.xml"/><Relationship Id="rId45" Type="http://schemas.openxmlformats.org/officeDocument/2006/relationships/image" Target="../media/image110.png"/><Relationship Id="rId66" Type="http://schemas.openxmlformats.org/officeDocument/2006/relationships/customXml" Target="../ink/ink119.xml"/><Relationship Id="rId87" Type="http://schemas.openxmlformats.org/officeDocument/2006/relationships/image" Target="../media/image131.png"/><Relationship Id="rId110" Type="http://schemas.openxmlformats.org/officeDocument/2006/relationships/customXml" Target="../ink/ink141.xml"/><Relationship Id="rId131" Type="http://schemas.openxmlformats.org/officeDocument/2006/relationships/image" Target="../media/image153.png"/><Relationship Id="rId152" Type="http://schemas.openxmlformats.org/officeDocument/2006/relationships/customXml" Target="../ink/ink162.xml"/><Relationship Id="rId173" Type="http://schemas.openxmlformats.org/officeDocument/2006/relationships/image" Target="../media/image174.png"/><Relationship Id="rId194" Type="http://schemas.openxmlformats.org/officeDocument/2006/relationships/customXml" Target="../ink/ink183.xml"/><Relationship Id="rId208" Type="http://schemas.openxmlformats.org/officeDocument/2006/relationships/customXml" Target="../ink/ink190.xml"/><Relationship Id="rId229" Type="http://schemas.openxmlformats.org/officeDocument/2006/relationships/image" Target="../media/image202.png"/><Relationship Id="rId240" Type="http://schemas.openxmlformats.org/officeDocument/2006/relationships/customXml" Target="../ink/ink206.xml"/><Relationship Id="rId261" Type="http://schemas.openxmlformats.org/officeDocument/2006/relationships/image" Target="../media/image218.png"/><Relationship Id="rId14" Type="http://schemas.openxmlformats.org/officeDocument/2006/relationships/customXml" Target="../ink/ink93.xml"/><Relationship Id="rId35" Type="http://schemas.openxmlformats.org/officeDocument/2006/relationships/image" Target="../media/image105.png"/><Relationship Id="rId56" Type="http://schemas.openxmlformats.org/officeDocument/2006/relationships/customXml" Target="../ink/ink114.xml"/><Relationship Id="rId77" Type="http://schemas.openxmlformats.org/officeDocument/2006/relationships/image" Target="../media/image126.png"/><Relationship Id="rId100" Type="http://schemas.openxmlformats.org/officeDocument/2006/relationships/customXml" Target="../ink/ink136.xml"/><Relationship Id="rId282" Type="http://schemas.openxmlformats.org/officeDocument/2006/relationships/customXml" Target="../ink/ink227.xml"/><Relationship Id="rId317" Type="http://schemas.openxmlformats.org/officeDocument/2006/relationships/image" Target="../media/image246.png"/><Relationship Id="rId8" Type="http://schemas.openxmlformats.org/officeDocument/2006/relationships/customXml" Target="../ink/ink90.xml"/><Relationship Id="rId98" Type="http://schemas.openxmlformats.org/officeDocument/2006/relationships/customXml" Target="../ink/ink135.xml"/><Relationship Id="rId121" Type="http://schemas.openxmlformats.org/officeDocument/2006/relationships/image" Target="../media/image148.png"/><Relationship Id="rId142" Type="http://schemas.openxmlformats.org/officeDocument/2006/relationships/customXml" Target="../ink/ink157.xml"/><Relationship Id="rId163" Type="http://schemas.openxmlformats.org/officeDocument/2006/relationships/image" Target="../media/image169.png"/><Relationship Id="rId184" Type="http://schemas.openxmlformats.org/officeDocument/2006/relationships/customXml" Target="../ink/ink178.xml"/><Relationship Id="rId219" Type="http://schemas.openxmlformats.org/officeDocument/2006/relationships/image" Target="../media/image197.png"/><Relationship Id="rId230" Type="http://schemas.openxmlformats.org/officeDocument/2006/relationships/customXml" Target="../ink/ink201.xml"/><Relationship Id="rId251" Type="http://schemas.openxmlformats.org/officeDocument/2006/relationships/image" Target="../media/image213.png"/><Relationship Id="rId25" Type="http://schemas.openxmlformats.org/officeDocument/2006/relationships/image" Target="../media/image100.png"/><Relationship Id="rId46" Type="http://schemas.openxmlformats.org/officeDocument/2006/relationships/customXml" Target="../ink/ink109.xml"/><Relationship Id="rId67" Type="http://schemas.openxmlformats.org/officeDocument/2006/relationships/image" Target="../media/image121.png"/><Relationship Id="rId272" Type="http://schemas.openxmlformats.org/officeDocument/2006/relationships/customXml" Target="../ink/ink222.xml"/><Relationship Id="rId293" Type="http://schemas.openxmlformats.org/officeDocument/2006/relationships/image" Target="../media/image234.png"/><Relationship Id="rId307" Type="http://schemas.openxmlformats.org/officeDocument/2006/relationships/image" Target="../media/image241.png"/><Relationship Id="rId88" Type="http://schemas.openxmlformats.org/officeDocument/2006/relationships/customXml" Target="../ink/ink130.xml"/><Relationship Id="rId111" Type="http://schemas.openxmlformats.org/officeDocument/2006/relationships/image" Target="../media/image143.png"/><Relationship Id="rId132" Type="http://schemas.openxmlformats.org/officeDocument/2006/relationships/customXml" Target="../ink/ink152.xml"/><Relationship Id="rId153" Type="http://schemas.openxmlformats.org/officeDocument/2006/relationships/image" Target="../media/image164.png"/><Relationship Id="rId174" Type="http://schemas.openxmlformats.org/officeDocument/2006/relationships/customXml" Target="../ink/ink173.xml"/><Relationship Id="rId195" Type="http://schemas.openxmlformats.org/officeDocument/2006/relationships/image" Target="../media/image185.png"/><Relationship Id="rId209" Type="http://schemas.openxmlformats.org/officeDocument/2006/relationships/image" Target="../media/image192.png"/><Relationship Id="rId220" Type="http://schemas.openxmlformats.org/officeDocument/2006/relationships/customXml" Target="../ink/ink196.xml"/><Relationship Id="rId241" Type="http://schemas.openxmlformats.org/officeDocument/2006/relationships/image" Target="../media/image208.png"/><Relationship Id="rId15" Type="http://schemas.openxmlformats.org/officeDocument/2006/relationships/image" Target="../media/image95.png"/><Relationship Id="rId36" Type="http://schemas.openxmlformats.org/officeDocument/2006/relationships/customXml" Target="../ink/ink104.xml"/><Relationship Id="rId57" Type="http://schemas.openxmlformats.org/officeDocument/2006/relationships/image" Target="../media/image116.png"/><Relationship Id="rId262" Type="http://schemas.openxmlformats.org/officeDocument/2006/relationships/customXml" Target="../ink/ink217.xml"/><Relationship Id="rId283" Type="http://schemas.openxmlformats.org/officeDocument/2006/relationships/image" Target="../media/image229.png"/><Relationship Id="rId78" Type="http://schemas.openxmlformats.org/officeDocument/2006/relationships/customXml" Target="../ink/ink125.xml"/><Relationship Id="rId99" Type="http://schemas.openxmlformats.org/officeDocument/2006/relationships/image" Target="../media/image137.png"/><Relationship Id="rId101" Type="http://schemas.openxmlformats.org/officeDocument/2006/relationships/image" Target="../media/image138.png"/><Relationship Id="rId122" Type="http://schemas.openxmlformats.org/officeDocument/2006/relationships/customXml" Target="../ink/ink147.xml"/><Relationship Id="rId143" Type="http://schemas.openxmlformats.org/officeDocument/2006/relationships/image" Target="../media/image159.png"/><Relationship Id="rId164" Type="http://schemas.openxmlformats.org/officeDocument/2006/relationships/customXml" Target="../ink/ink168.xml"/><Relationship Id="rId185" Type="http://schemas.openxmlformats.org/officeDocument/2006/relationships/image" Target="../media/image180.png"/><Relationship Id="rId9" Type="http://schemas.openxmlformats.org/officeDocument/2006/relationships/image" Target="../media/image92.png"/><Relationship Id="rId210" Type="http://schemas.openxmlformats.org/officeDocument/2006/relationships/customXml" Target="../ink/ink191.xml"/><Relationship Id="rId26" Type="http://schemas.openxmlformats.org/officeDocument/2006/relationships/customXml" Target="../ink/ink99.xml"/><Relationship Id="rId231" Type="http://schemas.openxmlformats.org/officeDocument/2006/relationships/image" Target="../media/image203.png"/><Relationship Id="rId252" Type="http://schemas.openxmlformats.org/officeDocument/2006/relationships/customXml" Target="../ink/ink212.xml"/><Relationship Id="rId273" Type="http://schemas.openxmlformats.org/officeDocument/2006/relationships/image" Target="../media/image224.png"/><Relationship Id="rId294" Type="http://schemas.openxmlformats.org/officeDocument/2006/relationships/customXml" Target="../ink/ink233.xml"/><Relationship Id="rId308" Type="http://schemas.openxmlformats.org/officeDocument/2006/relationships/customXml" Target="../ink/ink240.xml"/><Relationship Id="rId47" Type="http://schemas.openxmlformats.org/officeDocument/2006/relationships/image" Target="../media/image111.png"/><Relationship Id="rId68" Type="http://schemas.openxmlformats.org/officeDocument/2006/relationships/customXml" Target="../ink/ink120.xml"/><Relationship Id="rId89" Type="http://schemas.openxmlformats.org/officeDocument/2006/relationships/image" Target="../media/image132.png"/><Relationship Id="rId112" Type="http://schemas.openxmlformats.org/officeDocument/2006/relationships/customXml" Target="../ink/ink142.xml"/><Relationship Id="rId133" Type="http://schemas.openxmlformats.org/officeDocument/2006/relationships/image" Target="../media/image154.png"/><Relationship Id="rId154" Type="http://schemas.openxmlformats.org/officeDocument/2006/relationships/customXml" Target="../ink/ink163.xml"/><Relationship Id="rId175" Type="http://schemas.openxmlformats.org/officeDocument/2006/relationships/image" Target="../media/image175.png"/><Relationship Id="rId196" Type="http://schemas.openxmlformats.org/officeDocument/2006/relationships/customXml" Target="../ink/ink184.xml"/><Relationship Id="rId200" Type="http://schemas.openxmlformats.org/officeDocument/2006/relationships/customXml" Target="../ink/ink186.xml"/><Relationship Id="rId16" Type="http://schemas.openxmlformats.org/officeDocument/2006/relationships/customXml" Target="../ink/ink94.xml"/><Relationship Id="rId221" Type="http://schemas.openxmlformats.org/officeDocument/2006/relationships/image" Target="../media/image198.png"/><Relationship Id="rId242" Type="http://schemas.openxmlformats.org/officeDocument/2006/relationships/customXml" Target="../ink/ink207.xml"/><Relationship Id="rId263" Type="http://schemas.openxmlformats.org/officeDocument/2006/relationships/image" Target="../media/image219.png"/><Relationship Id="rId284" Type="http://schemas.openxmlformats.org/officeDocument/2006/relationships/customXml" Target="../ink/ink228.xml"/><Relationship Id="rId37" Type="http://schemas.openxmlformats.org/officeDocument/2006/relationships/image" Target="../media/image106.png"/><Relationship Id="rId58" Type="http://schemas.openxmlformats.org/officeDocument/2006/relationships/customXml" Target="../ink/ink115.xml"/><Relationship Id="rId79" Type="http://schemas.openxmlformats.org/officeDocument/2006/relationships/image" Target="../media/image127.png"/><Relationship Id="rId102" Type="http://schemas.openxmlformats.org/officeDocument/2006/relationships/customXml" Target="../ink/ink137.xml"/><Relationship Id="rId123" Type="http://schemas.openxmlformats.org/officeDocument/2006/relationships/image" Target="../media/image149.png"/><Relationship Id="rId144" Type="http://schemas.openxmlformats.org/officeDocument/2006/relationships/customXml" Target="../ink/ink158.xml"/><Relationship Id="rId90" Type="http://schemas.openxmlformats.org/officeDocument/2006/relationships/customXml" Target="../ink/ink131.xml"/><Relationship Id="rId165" Type="http://schemas.openxmlformats.org/officeDocument/2006/relationships/image" Target="../media/image170.png"/><Relationship Id="rId186" Type="http://schemas.openxmlformats.org/officeDocument/2006/relationships/customXml" Target="../ink/ink179.xml"/><Relationship Id="rId211" Type="http://schemas.openxmlformats.org/officeDocument/2006/relationships/image" Target="../media/image193.png"/><Relationship Id="rId232" Type="http://schemas.openxmlformats.org/officeDocument/2006/relationships/customXml" Target="../ink/ink202.xml"/><Relationship Id="rId253" Type="http://schemas.openxmlformats.org/officeDocument/2006/relationships/image" Target="../media/image214.png"/><Relationship Id="rId274" Type="http://schemas.openxmlformats.org/officeDocument/2006/relationships/customXml" Target="../ink/ink223.xml"/><Relationship Id="rId295" Type="http://schemas.openxmlformats.org/officeDocument/2006/relationships/image" Target="../media/image235.png"/><Relationship Id="rId309" Type="http://schemas.openxmlformats.org/officeDocument/2006/relationships/image" Target="../media/image242.png"/><Relationship Id="rId27" Type="http://schemas.openxmlformats.org/officeDocument/2006/relationships/image" Target="../media/image101.png"/><Relationship Id="rId48" Type="http://schemas.openxmlformats.org/officeDocument/2006/relationships/customXml" Target="../ink/ink110.xml"/><Relationship Id="rId69" Type="http://schemas.openxmlformats.org/officeDocument/2006/relationships/image" Target="../media/image122.png"/><Relationship Id="rId113" Type="http://schemas.openxmlformats.org/officeDocument/2006/relationships/image" Target="../media/image144.png"/><Relationship Id="rId134" Type="http://schemas.openxmlformats.org/officeDocument/2006/relationships/customXml" Target="../ink/ink153.xml"/><Relationship Id="rId80" Type="http://schemas.openxmlformats.org/officeDocument/2006/relationships/customXml" Target="../ink/ink126.xml"/><Relationship Id="rId155" Type="http://schemas.openxmlformats.org/officeDocument/2006/relationships/image" Target="../media/image165.png"/><Relationship Id="rId176" Type="http://schemas.openxmlformats.org/officeDocument/2006/relationships/customXml" Target="../ink/ink174.xml"/><Relationship Id="rId197" Type="http://schemas.openxmlformats.org/officeDocument/2006/relationships/image" Target="../media/image186.png"/><Relationship Id="rId201" Type="http://schemas.openxmlformats.org/officeDocument/2006/relationships/image" Target="../media/image188.png"/><Relationship Id="rId222" Type="http://schemas.openxmlformats.org/officeDocument/2006/relationships/customXml" Target="../ink/ink197.xml"/><Relationship Id="rId243" Type="http://schemas.openxmlformats.org/officeDocument/2006/relationships/image" Target="../media/image209.png"/><Relationship Id="rId264" Type="http://schemas.openxmlformats.org/officeDocument/2006/relationships/customXml" Target="../ink/ink218.xml"/><Relationship Id="rId285" Type="http://schemas.openxmlformats.org/officeDocument/2006/relationships/image" Target="../media/image230.png"/><Relationship Id="rId17" Type="http://schemas.openxmlformats.org/officeDocument/2006/relationships/image" Target="../media/image96.png"/><Relationship Id="rId38" Type="http://schemas.openxmlformats.org/officeDocument/2006/relationships/customXml" Target="../ink/ink105.xml"/><Relationship Id="rId59" Type="http://schemas.openxmlformats.org/officeDocument/2006/relationships/image" Target="../media/image117.png"/><Relationship Id="rId103" Type="http://schemas.openxmlformats.org/officeDocument/2006/relationships/image" Target="../media/image139.png"/><Relationship Id="rId124" Type="http://schemas.openxmlformats.org/officeDocument/2006/relationships/customXml" Target="../ink/ink148.xml"/><Relationship Id="rId310" Type="http://schemas.openxmlformats.org/officeDocument/2006/relationships/customXml" Target="../ink/ink241.xml"/><Relationship Id="rId70" Type="http://schemas.openxmlformats.org/officeDocument/2006/relationships/customXml" Target="../ink/ink121.xml"/><Relationship Id="rId91" Type="http://schemas.openxmlformats.org/officeDocument/2006/relationships/image" Target="../media/image133.png"/><Relationship Id="rId145" Type="http://schemas.openxmlformats.org/officeDocument/2006/relationships/image" Target="../media/image160.png"/><Relationship Id="rId166" Type="http://schemas.openxmlformats.org/officeDocument/2006/relationships/customXml" Target="../ink/ink169.xml"/><Relationship Id="rId187" Type="http://schemas.openxmlformats.org/officeDocument/2006/relationships/image" Target="../media/image181.png"/><Relationship Id="rId1" Type="http://schemas.openxmlformats.org/officeDocument/2006/relationships/slideLayout" Target="../slideLayouts/slideLayout2.xml"/><Relationship Id="rId212" Type="http://schemas.openxmlformats.org/officeDocument/2006/relationships/customXml" Target="../ink/ink192.xml"/><Relationship Id="rId233" Type="http://schemas.openxmlformats.org/officeDocument/2006/relationships/image" Target="../media/image204.png"/><Relationship Id="rId254" Type="http://schemas.openxmlformats.org/officeDocument/2006/relationships/customXml" Target="../ink/ink213.xml"/><Relationship Id="rId28" Type="http://schemas.openxmlformats.org/officeDocument/2006/relationships/customXml" Target="../ink/ink100.xml"/><Relationship Id="rId49" Type="http://schemas.openxmlformats.org/officeDocument/2006/relationships/image" Target="../media/image112.png"/><Relationship Id="rId114" Type="http://schemas.openxmlformats.org/officeDocument/2006/relationships/customXml" Target="../ink/ink143.xml"/><Relationship Id="rId275" Type="http://schemas.openxmlformats.org/officeDocument/2006/relationships/image" Target="../media/image225.png"/><Relationship Id="rId296" Type="http://schemas.openxmlformats.org/officeDocument/2006/relationships/customXml" Target="../ink/ink234.xml"/><Relationship Id="rId300" Type="http://schemas.openxmlformats.org/officeDocument/2006/relationships/customXml" Target="../ink/ink236.xml"/><Relationship Id="rId60" Type="http://schemas.openxmlformats.org/officeDocument/2006/relationships/customXml" Target="../ink/ink116.xml"/><Relationship Id="rId81" Type="http://schemas.openxmlformats.org/officeDocument/2006/relationships/image" Target="../media/image128.png"/><Relationship Id="rId135" Type="http://schemas.openxmlformats.org/officeDocument/2006/relationships/image" Target="../media/image155.png"/><Relationship Id="rId156" Type="http://schemas.openxmlformats.org/officeDocument/2006/relationships/customXml" Target="../ink/ink164.xml"/><Relationship Id="rId177" Type="http://schemas.openxmlformats.org/officeDocument/2006/relationships/image" Target="../media/image176.png"/><Relationship Id="rId198" Type="http://schemas.openxmlformats.org/officeDocument/2006/relationships/customXml" Target="../ink/ink185.xml"/><Relationship Id="rId202" Type="http://schemas.openxmlformats.org/officeDocument/2006/relationships/customXml" Target="../ink/ink187.xml"/><Relationship Id="rId223" Type="http://schemas.openxmlformats.org/officeDocument/2006/relationships/image" Target="../media/image199.png"/><Relationship Id="rId244" Type="http://schemas.openxmlformats.org/officeDocument/2006/relationships/customXml" Target="../ink/ink208.xml"/><Relationship Id="rId18" Type="http://schemas.openxmlformats.org/officeDocument/2006/relationships/customXml" Target="../ink/ink95.xml"/><Relationship Id="rId39" Type="http://schemas.openxmlformats.org/officeDocument/2006/relationships/image" Target="../media/image107.png"/><Relationship Id="rId265" Type="http://schemas.openxmlformats.org/officeDocument/2006/relationships/image" Target="../media/image220.png"/><Relationship Id="rId286" Type="http://schemas.openxmlformats.org/officeDocument/2006/relationships/customXml" Target="../ink/ink229.xml"/><Relationship Id="rId50" Type="http://schemas.openxmlformats.org/officeDocument/2006/relationships/customXml" Target="../ink/ink111.xml"/><Relationship Id="rId104" Type="http://schemas.openxmlformats.org/officeDocument/2006/relationships/customXml" Target="../ink/ink138.xml"/><Relationship Id="rId125" Type="http://schemas.openxmlformats.org/officeDocument/2006/relationships/image" Target="../media/image150.png"/><Relationship Id="rId146" Type="http://schemas.openxmlformats.org/officeDocument/2006/relationships/customXml" Target="../ink/ink159.xml"/><Relationship Id="rId167" Type="http://schemas.openxmlformats.org/officeDocument/2006/relationships/image" Target="../media/image171.png"/><Relationship Id="rId188" Type="http://schemas.openxmlformats.org/officeDocument/2006/relationships/customXml" Target="../ink/ink180.xml"/><Relationship Id="rId311" Type="http://schemas.openxmlformats.org/officeDocument/2006/relationships/image" Target="../media/image243.png"/><Relationship Id="rId71" Type="http://schemas.openxmlformats.org/officeDocument/2006/relationships/image" Target="../media/image123.png"/><Relationship Id="rId92" Type="http://schemas.openxmlformats.org/officeDocument/2006/relationships/customXml" Target="../ink/ink132.xml"/><Relationship Id="rId213" Type="http://schemas.openxmlformats.org/officeDocument/2006/relationships/image" Target="../media/image194.png"/><Relationship Id="rId234" Type="http://schemas.openxmlformats.org/officeDocument/2006/relationships/customXml" Target="../ink/ink203.xml"/><Relationship Id="rId2" Type="http://schemas.openxmlformats.org/officeDocument/2006/relationships/customXml" Target="../ink/ink87.xml"/><Relationship Id="rId29" Type="http://schemas.openxmlformats.org/officeDocument/2006/relationships/image" Target="../media/image102.png"/><Relationship Id="rId255" Type="http://schemas.openxmlformats.org/officeDocument/2006/relationships/image" Target="../media/image215.png"/><Relationship Id="rId276" Type="http://schemas.openxmlformats.org/officeDocument/2006/relationships/customXml" Target="../ink/ink224.xml"/><Relationship Id="rId297" Type="http://schemas.openxmlformats.org/officeDocument/2006/relationships/image" Target="../media/image236.png"/><Relationship Id="rId40" Type="http://schemas.openxmlformats.org/officeDocument/2006/relationships/customXml" Target="../ink/ink106.xml"/><Relationship Id="rId115" Type="http://schemas.openxmlformats.org/officeDocument/2006/relationships/image" Target="../media/image145.png"/><Relationship Id="rId136" Type="http://schemas.openxmlformats.org/officeDocument/2006/relationships/customXml" Target="../ink/ink154.xml"/><Relationship Id="rId157" Type="http://schemas.openxmlformats.org/officeDocument/2006/relationships/image" Target="../media/image166.png"/><Relationship Id="rId178" Type="http://schemas.openxmlformats.org/officeDocument/2006/relationships/customXml" Target="../ink/ink175.xml"/><Relationship Id="rId301" Type="http://schemas.openxmlformats.org/officeDocument/2006/relationships/image" Target="../media/image238.png"/><Relationship Id="rId61" Type="http://schemas.openxmlformats.org/officeDocument/2006/relationships/image" Target="../media/image118.png"/><Relationship Id="rId82" Type="http://schemas.openxmlformats.org/officeDocument/2006/relationships/customXml" Target="../ink/ink127.xml"/><Relationship Id="rId199" Type="http://schemas.openxmlformats.org/officeDocument/2006/relationships/image" Target="../media/image187.png"/><Relationship Id="rId203" Type="http://schemas.openxmlformats.org/officeDocument/2006/relationships/image" Target="../media/image189.png"/><Relationship Id="rId19" Type="http://schemas.openxmlformats.org/officeDocument/2006/relationships/image" Target="../media/image97.png"/><Relationship Id="rId224" Type="http://schemas.openxmlformats.org/officeDocument/2006/relationships/customXml" Target="../ink/ink198.xml"/><Relationship Id="rId245" Type="http://schemas.openxmlformats.org/officeDocument/2006/relationships/image" Target="../media/image210.png"/><Relationship Id="rId266" Type="http://schemas.openxmlformats.org/officeDocument/2006/relationships/customXml" Target="../ink/ink219.xml"/><Relationship Id="rId287" Type="http://schemas.openxmlformats.org/officeDocument/2006/relationships/image" Target="../media/image231.png"/><Relationship Id="rId30" Type="http://schemas.openxmlformats.org/officeDocument/2006/relationships/customXml" Target="../ink/ink101.xml"/><Relationship Id="rId105" Type="http://schemas.openxmlformats.org/officeDocument/2006/relationships/image" Target="../media/image140.png"/><Relationship Id="rId126" Type="http://schemas.openxmlformats.org/officeDocument/2006/relationships/customXml" Target="../ink/ink149.xml"/><Relationship Id="rId147" Type="http://schemas.openxmlformats.org/officeDocument/2006/relationships/image" Target="../media/image161.png"/><Relationship Id="rId168" Type="http://schemas.openxmlformats.org/officeDocument/2006/relationships/customXml" Target="../ink/ink170.xml"/><Relationship Id="rId312" Type="http://schemas.openxmlformats.org/officeDocument/2006/relationships/customXml" Target="../ink/ink242.xml"/><Relationship Id="rId51" Type="http://schemas.openxmlformats.org/officeDocument/2006/relationships/image" Target="../media/image113.png"/><Relationship Id="rId72" Type="http://schemas.openxmlformats.org/officeDocument/2006/relationships/customXml" Target="../ink/ink122.xml"/><Relationship Id="rId93" Type="http://schemas.openxmlformats.org/officeDocument/2006/relationships/image" Target="../media/image134.png"/><Relationship Id="rId189" Type="http://schemas.openxmlformats.org/officeDocument/2006/relationships/image" Target="../media/image182.png"/><Relationship Id="rId3" Type="http://schemas.openxmlformats.org/officeDocument/2006/relationships/image" Target="../media/image89.png"/><Relationship Id="rId214" Type="http://schemas.openxmlformats.org/officeDocument/2006/relationships/customXml" Target="../ink/ink193.xml"/><Relationship Id="rId235" Type="http://schemas.openxmlformats.org/officeDocument/2006/relationships/image" Target="../media/image205.png"/><Relationship Id="rId256" Type="http://schemas.openxmlformats.org/officeDocument/2006/relationships/customXml" Target="../ink/ink214.xml"/><Relationship Id="rId277" Type="http://schemas.openxmlformats.org/officeDocument/2006/relationships/image" Target="../media/image226.png"/><Relationship Id="rId298" Type="http://schemas.openxmlformats.org/officeDocument/2006/relationships/customXml" Target="../ink/ink235.xml"/><Relationship Id="rId116" Type="http://schemas.openxmlformats.org/officeDocument/2006/relationships/customXml" Target="../ink/ink144.xml"/><Relationship Id="rId137" Type="http://schemas.openxmlformats.org/officeDocument/2006/relationships/image" Target="../media/image156.png"/><Relationship Id="rId158" Type="http://schemas.openxmlformats.org/officeDocument/2006/relationships/customXml" Target="../ink/ink165.xml"/><Relationship Id="rId302" Type="http://schemas.openxmlformats.org/officeDocument/2006/relationships/customXml" Target="../ink/ink237.xml"/><Relationship Id="rId20" Type="http://schemas.openxmlformats.org/officeDocument/2006/relationships/customXml" Target="../ink/ink96.xml"/><Relationship Id="rId41" Type="http://schemas.openxmlformats.org/officeDocument/2006/relationships/image" Target="../media/image108.png"/><Relationship Id="rId62" Type="http://schemas.openxmlformats.org/officeDocument/2006/relationships/customXml" Target="../ink/ink117.xml"/><Relationship Id="rId83" Type="http://schemas.openxmlformats.org/officeDocument/2006/relationships/image" Target="../media/image129.png"/><Relationship Id="rId179" Type="http://schemas.openxmlformats.org/officeDocument/2006/relationships/image" Target="../media/image177.png"/><Relationship Id="rId190" Type="http://schemas.openxmlformats.org/officeDocument/2006/relationships/customXml" Target="../ink/ink181.xml"/><Relationship Id="rId204" Type="http://schemas.openxmlformats.org/officeDocument/2006/relationships/customXml" Target="../ink/ink188.xml"/><Relationship Id="rId225" Type="http://schemas.openxmlformats.org/officeDocument/2006/relationships/image" Target="../media/image200.png"/><Relationship Id="rId246" Type="http://schemas.openxmlformats.org/officeDocument/2006/relationships/customXml" Target="../ink/ink209.xml"/><Relationship Id="rId267" Type="http://schemas.openxmlformats.org/officeDocument/2006/relationships/image" Target="../media/image221.png"/><Relationship Id="rId288" Type="http://schemas.openxmlformats.org/officeDocument/2006/relationships/customXml" Target="../ink/ink230.xml"/><Relationship Id="rId106" Type="http://schemas.openxmlformats.org/officeDocument/2006/relationships/customXml" Target="../ink/ink139.xml"/><Relationship Id="rId127" Type="http://schemas.openxmlformats.org/officeDocument/2006/relationships/image" Target="../media/image151.png"/><Relationship Id="rId313" Type="http://schemas.openxmlformats.org/officeDocument/2006/relationships/image" Target="../media/image244.png"/><Relationship Id="rId10" Type="http://schemas.openxmlformats.org/officeDocument/2006/relationships/customXml" Target="../ink/ink91.xml"/><Relationship Id="rId31" Type="http://schemas.openxmlformats.org/officeDocument/2006/relationships/image" Target="../media/image103.png"/><Relationship Id="rId52" Type="http://schemas.openxmlformats.org/officeDocument/2006/relationships/customXml" Target="../ink/ink112.xml"/><Relationship Id="rId73" Type="http://schemas.openxmlformats.org/officeDocument/2006/relationships/image" Target="../media/image124.png"/><Relationship Id="rId94" Type="http://schemas.openxmlformats.org/officeDocument/2006/relationships/customXml" Target="../ink/ink133.xml"/><Relationship Id="rId148" Type="http://schemas.openxmlformats.org/officeDocument/2006/relationships/customXml" Target="../ink/ink160.xml"/><Relationship Id="rId169" Type="http://schemas.openxmlformats.org/officeDocument/2006/relationships/image" Target="../media/image172.png"/><Relationship Id="rId4" Type="http://schemas.openxmlformats.org/officeDocument/2006/relationships/customXml" Target="../ink/ink88.xml"/><Relationship Id="rId180" Type="http://schemas.openxmlformats.org/officeDocument/2006/relationships/customXml" Target="../ink/ink176.xml"/><Relationship Id="rId215" Type="http://schemas.openxmlformats.org/officeDocument/2006/relationships/image" Target="../media/image195.png"/><Relationship Id="rId236" Type="http://schemas.openxmlformats.org/officeDocument/2006/relationships/customXml" Target="../ink/ink204.xml"/><Relationship Id="rId257" Type="http://schemas.openxmlformats.org/officeDocument/2006/relationships/image" Target="../media/image216.png"/><Relationship Id="rId278" Type="http://schemas.openxmlformats.org/officeDocument/2006/relationships/customXml" Target="../ink/ink225.xml"/><Relationship Id="rId303" Type="http://schemas.openxmlformats.org/officeDocument/2006/relationships/image" Target="../media/image239.png"/><Relationship Id="rId42" Type="http://schemas.openxmlformats.org/officeDocument/2006/relationships/customXml" Target="../ink/ink107.xml"/><Relationship Id="rId84" Type="http://schemas.openxmlformats.org/officeDocument/2006/relationships/customXml" Target="../ink/ink128.xml"/><Relationship Id="rId138" Type="http://schemas.openxmlformats.org/officeDocument/2006/relationships/customXml" Target="../ink/ink155.xml"/><Relationship Id="rId191" Type="http://schemas.openxmlformats.org/officeDocument/2006/relationships/image" Target="../media/image183.png"/><Relationship Id="rId205" Type="http://schemas.openxmlformats.org/officeDocument/2006/relationships/image" Target="../media/image190.png"/><Relationship Id="rId247" Type="http://schemas.openxmlformats.org/officeDocument/2006/relationships/image" Target="../media/image211.png"/><Relationship Id="rId107" Type="http://schemas.openxmlformats.org/officeDocument/2006/relationships/image" Target="../media/image141.png"/><Relationship Id="rId289" Type="http://schemas.openxmlformats.org/officeDocument/2006/relationships/image" Target="../media/image232.png"/><Relationship Id="rId11" Type="http://schemas.openxmlformats.org/officeDocument/2006/relationships/image" Target="../media/image93.png"/><Relationship Id="rId53" Type="http://schemas.openxmlformats.org/officeDocument/2006/relationships/image" Target="../media/image114.png"/><Relationship Id="rId149" Type="http://schemas.openxmlformats.org/officeDocument/2006/relationships/image" Target="../media/image162.png"/><Relationship Id="rId314" Type="http://schemas.openxmlformats.org/officeDocument/2006/relationships/customXml" Target="../ink/ink243.xml"/><Relationship Id="rId95" Type="http://schemas.openxmlformats.org/officeDocument/2006/relationships/image" Target="../media/image135.png"/><Relationship Id="rId160" Type="http://schemas.openxmlformats.org/officeDocument/2006/relationships/customXml" Target="../ink/ink166.xml"/><Relationship Id="rId216" Type="http://schemas.openxmlformats.org/officeDocument/2006/relationships/customXml" Target="../ink/ink194.xml"/><Relationship Id="rId258" Type="http://schemas.openxmlformats.org/officeDocument/2006/relationships/customXml" Target="../ink/ink215.xml"/><Relationship Id="rId22" Type="http://schemas.openxmlformats.org/officeDocument/2006/relationships/customXml" Target="../ink/ink97.xml"/><Relationship Id="rId64" Type="http://schemas.openxmlformats.org/officeDocument/2006/relationships/customXml" Target="../ink/ink118.xml"/><Relationship Id="rId118" Type="http://schemas.openxmlformats.org/officeDocument/2006/relationships/customXml" Target="../ink/ink145.xml"/><Relationship Id="rId171" Type="http://schemas.openxmlformats.org/officeDocument/2006/relationships/image" Target="../media/image173.png"/><Relationship Id="rId227" Type="http://schemas.openxmlformats.org/officeDocument/2006/relationships/image" Target="../media/image201.png"/><Relationship Id="rId269" Type="http://schemas.openxmlformats.org/officeDocument/2006/relationships/image" Target="../media/image222.png"/><Relationship Id="rId33" Type="http://schemas.openxmlformats.org/officeDocument/2006/relationships/image" Target="../media/image104.png"/><Relationship Id="rId129" Type="http://schemas.openxmlformats.org/officeDocument/2006/relationships/image" Target="../media/image152.png"/><Relationship Id="rId280" Type="http://schemas.openxmlformats.org/officeDocument/2006/relationships/customXml" Target="../ink/ink226.xml"/><Relationship Id="rId75" Type="http://schemas.openxmlformats.org/officeDocument/2006/relationships/image" Target="../media/image125.png"/><Relationship Id="rId140" Type="http://schemas.openxmlformats.org/officeDocument/2006/relationships/customXml" Target="../ink/ink156.xml"/><Relationship Id="rId182" Type="http://schemas.openxmlformats.org/officeDocument/2006/relationships/customXml" Target="../ink/ink177.xml"/><Relationship Id="rId6" Type="http://schemas.openxmlformats.org/officeDocument/2006/relationships/customXml" Target="../ink/ink89.xml"/><Relationship Id="rId238" Type="http://schemas.openxmlformats.org/officeDocument/2006/relationships/customXml" Target="../ink/ink205.xml"/><Relationship Id="rId291" Type="http://schemas.openxmlformats.org/officeDocument/2006/relationships/image" Target="../media/image233.png"/><Relationship Id="rId305" Type="http://schemas.openxmlformats.org/officeDocument/2006/relationships/image" Target="../media/image240.png"/><Relationship Id="rId44" Type="http://schemas.openxmlformats.org/officeDocument/2006/relationships/customXml" Target="../ink/ink108.xml"/><Relationship Id="rId86" Type="http://schemas.openxmlformats.org/officeDocument/2006/relationships/customXml" Target="../ink/ink129.xml"/><Relationship Id="rId151" Type="http://schemas.openxmlformats.org/officeDocument/2006/relationships/image" Target="../media/image163.png"/><Relationship Id="rId193" Type="http://schemas.openxmlformats.org/officeDocument/2006/relationships/image" Target="../media/image184.png"/><Relationship Id="rId207" Type="http://schemas.openxmlformats.org/officeDocument/2006/relationships/image" Target="../media/image191.png"/><Relationship Id="rId249" Type="http://schemas.openxmlformats.org/officeDocument/2006/relationships/image" Target="../media/image2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304.png"/><Relationship Id="rId21" Type="http://schemas.openxmlformats.org/officeDocument/2006/relationships/image" Target="../media/image256.png"/><Relationship Id="rId42" Type="http://schemas.openxmlformats.org/officeDocument/2006/relationships/customXml" Target="../ink/ink265.xml"/><Relationship Id="rId63" Type="http://schemas.openxmlformats.org/officeDocument/2006/relationships/image" Target="../media/image277.png"/><Relationship Id="rId84" Type="http://schemas.openxmlformats.org/officeDocument/2006/relationships/customXml" Target="../ink/ink286.xml"/><Relationship Id="rId138" Type="http://schemas.openxmlformats.org/officeDocument/2006/relationships/customXml" Target="../ink/ink313.xml"/><Relationship Id="rId159" Type="http://schemas.openxmlformats.org/officeDocument/2006/relationships/image" Target="../media/image325.png"/><Relationship Id="rId170" Type="http://schemas.openxmlformats.org/officeDocument/2006/relationships/customXml" Target="../ink/ink329.xml"/><Relationship Id="rId191" Type="http://schemas.openxmlformats.org/officeDocument/2006/relationships/image" Target="../media/image18.png"/><Relationship Id="rId107" Type="http://schemas.openxmlformats.org/officeDocument/2006/relationships/image" Target="../media/image299.png"/><Relationship Id="rId11" Type="http://schemas.openxmlformats.org/officeDocument/2006/relationships/image" Target="../media/image251.png"/><Relationship Id="rId32" Type="http://schemas.openxmlformats.org/officeDocument/2006/relationships/customXml" Target="../ink/ink260.xml"/><Relationship Id="rId53" Type="http://schemas.openxmlformats.org/officeDocument/2006/relationships/image" Target="../media/image272.png"/><Relationship Id="rId74" Type="http://schemas.openxmlformats.org/officeDocument/2006/relationships/customXml" Target="../ink/ink281.xml"/><Relationship Id="rId128" Type="http://schemas.openxmlformats.org/officeDocument/2006/relationships/customXml" Target="../ink/ink308.xml"/><Relationship Id="rId149" Type="http://schemas.openxmlformats.org/officeDocument/2006/relationships/image" Target="../media/image320.png"/><Relationship Id="rId5" Type="http://schemas.openxmlformats.org/officeDocument/2006/relationships/image" Target="../media/image248.png"/><Relationship Id="rId95" Type="http://schemas.openxmlformats.org/officeDocument/2006/relationships/image" Target="../media/image293.png"/><Relationship Id="rId160" Type="http://schemas.openxmlformats.org/officeDocument/2006/relationships/customXml" Target="../ink/ink324.xml"/><Relationship Id="rId181" Type="http://schemas.openxmlformats.org/officeDocument/2006/relationships/image" Target="../media/image336.png"/><Relationship Id="rId22" Type="http://schemas.openxmlformats.org/officeDocument/2006/relationships/customXml" Target="../ink/ink255.xml"/><Relationship Id="rId43" Type="http://schemas.openxmlformats.org/officeDocument/2006/relationships/image" Target="../media/image267.png"/><Relationship Id="rId64" Type="http://schemas.openxmlformats.org/officeDocument/2006/relationships/customXml" Target="../ink/ink276.xml"/><Relationship Id="rId118" Type="http://schemas.openxmlformats.org/officeDocument/2006/relationships/customXml" Target="../ink/ink303.xml"/><Relationship Id="rId139" Type="http://schemas.openxmlformats.org/officeDocument/2006/relationships/image" Target="../media/image315.png"/><Relationship Id="rId85" Type="http://schemas.openxmlformats.org/officeDocument/2006/relationships/image" Target="../media/image288.png"/><Relationship Id="rId150" Type="http://schemas.openxmlformats.org/officeDocument/2006/relationships/customXml" Target="../ink/ink319.xml"/><Relationship Id="rId171" Type="http://schemas.openxmlformats.org/officeDocument/2006/relationships/image" Target="../media/image331.png"/><Relationship Id="rId12" Type="http://schemas.openxmlformats.org/officeDocument/2006/relationships/customXml" Target="../ink/ink250.xml"/><Relationship Id="rId33" Type="http://schemas.openxmlformats.org/officeDocument/2006/relationships/image" Target="../media/image262.png"/><Relationship Id="rId108" Type="http://schemas.openxmlformats.org/officeDocument/2006/relationships/customXml" Target="../ink/ink298.xml"/><Relationship Id="rId129" Type="http://schemas.openxmlformats.org/officeDocument/2006/relationships/image" Target="../media/image310.png"/><Relationship Id="rId54" Type="http://schemas.openxmlformats.org/officeDocument/2006/relationships/customXml" Target="../ink/ink271.xml"/><Relationship Id="rId75" Type="http://schemas.openxmlformats.org/officeDocument/2006/relationships/image" Target="../media/image283.png"/><Relationship Id="rId96" Type="http://schemas.openxmlformats.org/officeDocument/2006/relationships/customXml" Target="../ink/ink292.xml"/><Relationship Id="rId140" Type="http://schemas.openxmlformats.org/officeDocument/2006/relationships/customXml" Target="../ink/ink314.xml"/><Relationship Id="rId161" Type="http://schemas.openxmlformats.org/officeDocument/2006/relationships/image" Target="../media/image326.png"/><Relationship Id="rId182" Type="http://schemas.openxmlformats.org/officeDocument/2006/relationships/customXml" Target="../ink/ink335.xml"/><Relationship Id="rId6" Type="http://schemas.openxmlformats.org/officeDocument/2006/relationships/customXml" Target="../ink/ink247.xml"/><Relationship Id="rId23" Type="http://schemas.openxmlformats.org/officeDocument/2006/relationships/image" Target="../media/image257.png"/><Relationship Id="rId119" Type="http://schemas.openxmlformats.org/officeDocument/2006/relationships/image" Target="../media/image305.png"/><Relationship Id="rId44" Type="http://schemas.openxmlformats.org/officeDocument/2006/relationships/customXml" Target="../ink/ink266.xml"/><Relationship Id="rId65" Type="http://schemas.openxmlformats.org/officeDocument/2006/relationships/image" Target="../media/image278.png"/><Relationship Id="rId86" Type="http://schemas.openxmlformats.org/officeDocument/2006/relationships/customXml" Target="../ink/ink287.xml"/><Relationship Id="rId130" Type="http://schemas.openxmlformats.org/officeDocument/2006/relationships/customXml" Target="../ink/ink309.xml"/><Relationship Id="rId151" Type="http://schemas.openxmlformats.org/officeDocument/2006/relationships/image" Target="../media/image321.png"/><Relationship Id="rId172" Type="http://schemas.openxmlformats.org/officeDocument/2006/relationships/customXml" Target="../ink/ink330.xml"/><Relationship Id="rId13" Type="http://schemas.openxmlformats.org/officeDocument/2006/relationships/image" Target="../media/image252.png"/><Relationship Id="rId18" Type="http://schemas.openxmlformats.org/officeDocument/2006/relationships/customXml" Target="../ink/ink253.xml"/><Relationship Id="rId39" Type="http://schemas.openxmlformats.org/officeDocument/2006/relationships/image" Target="../media/image265.png"/><Relationship Id="rId109" Type="http://schemas.openxmlformats.org/officeDocument/2006/relationships/image" Target="../media/image300.png"/><Relationship Id="rId34" Type="http://schemas.openxmlformats.org/officeDocument/2006/relationships/customXml" Target="../ink/ink261.xml"/><Relationship Id="rId50" Type="http://schemas.openxmlformats.org/officeDocument/2006/relationships/customXml" Target="../ink/ink269.xml"/><Relationship Id="rId55" Type="http://schemas.openxmlformats.org/officeDocument/2006/relationships/image" Target="../media/image273.png"/><Relationship Id="rId76" Type="http://schemas.openxmlformats.org/officeDocument/2006/relationships/customXml" Target="../ink/ink282.xml"/><Relationship Id="rId97" Type="http://schemas.openxmlformats.org/officeDocument/2006/relationships/image" Target="../media/image294.png"/><Relationship Id="rId104" Type="http://schemas.openxmlformats.org/officeDocument/2006/relationships/customXml" Target="../ink/ink296.xml"/><Relationship Id="rId120" Type="http://schemas.openxmlformats.org/officeDocument/2006/relationships/customXml" Target="../ink/ink304.xml"/><Relationship Id="rId125" Type="http://schemas.openxmlformats.org/officeDocument/2006/relationships/image" Target="../media/image308.png"/><Relationship Id="rId141" Type="http://schemas.openxmlformats.org/officeDocument/2006/relationships/image" Target="../media/image316.png"/><Relationship Id="rId146" Type="http://schemas.openxmlformats.org/officeDocument/2006/relationships/customXml" Target="../ink/ink317.xml"/><Relationship Id="rId167" Type="http://schemas.openxmlformats.org/officeDocument/2006/relationships/image" Target="../media/image329.png"/><Relationship Id="rId188" Type="http://schemas.openxmlformats.org/officeDocument/2006/relationships/customXml" Target="../ink/ink338.xml"/><Relationship Id="rId7" Type="http://schemas.openxmlformats.org/officeDocument/2006/relationships/image" Target="../media/image249.png"/><Relationship Id="rId71" Type="http://schemas.openxmlformats.org/officeDocument/2006/relationships/image" Target="../media/image281.png"/><Relationship Id="rId92" Type="http://schemas.openxmlformats.org/officeDocument/2006/relationships/customXml" Target="../ink/ink290.xml"/><Relationship Id="rId162" Type="http://schemas.openxmlformats.org/officeDocument/2006/relationships/customXml" Target="../ink/ink325.xml"/><Relationship Id="rId183" Type="http://schemas.openxmlformats.org/officeDocument/2006/relationships/image" Target="../media/image337.png"/><Relationship Id="rId2" Type="http://schemas.openxmlformats.org/officeDocument/2006/relationships/customXml" Target="../ink/ink245.xml"/><Relationship Id="rId29" Type="http://schemas.openxmlformats.org/officeDocument/2006/relationships/image" Target="../media/image260.png"/><Relationship Id="rId24" Type="http://schemas.openxmlformats.org/officeDocument/2006/relationships/customXml" Target="../ink/ink256.xml"/><Relationship Id="rId40" Type="http://schemas.openxmlformats.org/officeDocument/2006/relationships/customXml" Target="../ink/ink264.xml"/><Relationship Id="rId45" Type="http://schemas.openxmlformats.org/officeDocument/2006/relationships/image" Target="../media/image268.png"/><Relationship Id="rId66" Type="http://schemas.openxmlformats.org/officeDocument/2006/relationships/customXml" Target="../ink/ink277.xml"/><Relationship Id="rId87" Type="http://schemas.openxmlformats.org/officeDocument/2006/relationships/image" Target="../media/image289.png"/><Relationship Id="rId110" Type="http://schemas.openxmlformats.org/officeDocument/2006/relationships/customXml" Target="../ink/ink299.xml"/><Relationship Id="rId115" Type="http://schemas.openxmlformats.org/officeDocument/2006/relationships/image" Target="../media/image303.png"/><Relationship Id="rId131" Type="http://schemas.openxmlformats.org/officeDocument/2006/relationships/image" Target="../media/image311.png"/><Relationship Id="rId136" Type="http://schemas.openxmlformats.org/officeDocument/2006/relationships/customXml" Target="../ink/ink312.xml"/><Relationship Id="rId157" Type="http://schemas.openxmlformats.org/officeDocument/2006/relationships/image" Target="../media/image324.png"/><Relationship Id="rId178" Type="http://schemas.openxmlformats.org/officeDocument/2006/relationships/customXml" Target="../ink/ink333.xml"/><Relationship Id="rId61" Type="http://schemas.openxmlformats.org/officeDocument/2006/relationships/image" Target="../media/image276.png"/><Relationship Id="rId82" Type="http://schemas.openxmlformats.org/officeDocument/2006/relationships/customXml" Target="../ink/ink285.xml"/><Relationship Id="rId152" Type="http://schemas.openxmlformats.org/officeDocument/2006/relationships/customXml" Target="../ink/ink320.xml"/><Relationship Id="rId173" Type="http://schemas.openxmlformats.org/officeDocument/2006/relationships/image" Target="../media/image332.png"/><Relationship Id="rId19" Type="http://schemas.openxmlformats.org/officeDocument/2006/relationships/image" Target="../media/image255.png"/><Relationship Id="rId14" Type="http://schemas.openxmlformats.org/officeDocument/2006/relationships/customXml" Target="../ink/ink251.xml"/><Relationship Id="rId30" Type="http://schemas.openxmlformats.org/officeDocument/2006/relationships/customXml" Target="../ink/ink259.xml"/><Relationship Id="rId35" Type="http://schemas.openxmlformats.org/officeDocument/2006/relationships/image" Target="../media/image263.png"/><Relationship Id="rId56" Type="http://schemas.openxmlformats.org/officeDocument/2006/relationships/customXml" Target="../ink/ink272.xml"/><Relationship Id="rId77" Type="http://schemas.openxmlformats.org/officeDocument/2006/relationships/image" Target="../media/image284.png"/><Relationship Id="rId100" Type="http://schemas.openxmlformats.org/officeDocument/2006/relationships/customXml" Target="../ink/ink294.xml"/><Relationship Id="rId105" Type="http://schemas.openxmlformats.org/officeDocument/2006/relationships/image" Target="../media/image298.png"/><Relationship Id="rId126" Type="http://schemas.openxmlformats.org/officeDocument/2006/relationships/customXml" Target="../ink/ink307.xml"/><Relationship Id="rId147" Type="http://schemas.openxmlformats.org/officeDocument/2006/relationships/image" Target="../media/image319.png"/><Relationship Id="rId168" Type="http://schemas.openxmlformats.org/officeDocument/2006/relationships/customXml" Target="../ink/ink328.xml"/><Relationship Id="rId8" Type="http://schemas.openxmlformats.org/officeDocument/2006/relationships/customXml" Target="../ink/ink248.xml"/><Relationship Id="rId51" Type="http://schemas.openxmlformats.org/officeDocument/2006/relationships/image" Target="../media/image271.png"/><Relationship Id="rId72" Type="http://schemas.openxmlformats.org/officeDocument/2006/relationships/customXml" Target="../ink/ink280.xml"/><Relationship Id="rId93" Type="http://schemas.openxmlformats.org/officeDocument/2006/relationships/image" Target="../media/image292.png"/><Relationship Id="rId98" Type="http://schemas.openxmlformats.org/officeDocument/2006/relationships/customXml" Target="../ink/ink293.xml"/><Relationship Id="rId121" Type="http://schemas.openxmlformats.org/officeDocument/2006/relationships/image" Target="../media/image306.png"/><Relationship Id="rId142" Type="http://schemas.openxmlformats.org/officeDocument/2006/relationships/customXml" Target="../ink/ink315.xml"/><Relationship Id="rId163" Type="http://schemas.openxmlformats.org/officeDocument/2006/relationships/image" Target="../media/image327.png"/><Relationship Id="rId184" Type="http://schemas.openxmlformats.org/officeDocument/2006/relationships/customXml" Target="../ink/ink336.xml"/><Relationship Id="rId189" Type="http://schemas.openxmlformats.org/officeDocument/2006/relationships/image" Target="../media/image340.png"/><Relationship Id="rId3" Type="http://schemas.openxmlformats.org/officeDocument/2006/relationships/image" Target="../media/image247.png"/><Relationship Id="rId25" Type="http://schemas.openxmlformats.org/officeDocument/2006/relationships/image" Target="../media/image258.png"/><Relationship Id="rId46" Type="http://schemas.openxmlformats.org/officeDocument/2006/relationships/customXml" Target="../ink/ink267.xml"/><Relationship Id="rId67" Type="http://schemas.openxmlformats.org/officeDocument/2006/relationships/image" Target="../media/image279.png"/><Relationship Id="rId116" Type="http://schemas.openxmlformats.org/officeDocument/2006/relationships/customXml" Target="../ink/ink302.xml"/><Relationship Id="rId137" Type="http://schemas.openxmlformats.org/officeDocument/2006/relationships/image" Target="../media/image314.png"/><Relationship Id="rId158" Type="http://schemas.openxmlformats.org/officeDocument/2006/relationships/customXml" Target="../ink/ink323.xml"/><Relationship Id="rId20" Type="http://schemas.openxmlformats.org/officeDocument/2006/relationships/customXml" Target="../ink/ink254.xml"/><Relationship Id="rId41" Type="http://schemas.openxmlformats.org/officeDocument/2006/relationships/image" Target="../media/image266.png"/><Relationship Id="rId62" Type="http://schemas.openxmlformats.org/officeDocument/2006/relationships/customXml" Target="../ink/ink275.xml"/><Relationship Id="rId83" Type="http://schemas.openxmlformats.org/officeDocument/2006/relationships/image" Target="../media/image287.png"/><Relationship Id="rId88" Type="http://schemas.openxmlformats.org/officeDocument/2006/relationships/customXml" Target="../ink/ink288.xml"/><Relationship Id="rId111" Type="http://schemas.openxmlformats.org/officeDocument/2006/relationships/image" Target="../media/image301.png"/><Relationship Id="rId132" Type="http://schemas.openxmlformats.org/officeDocument/2006/relationships/customXml" Target="../ink/ink310.xml"/><Relationship Id="rId153" Type="http://schemas.openxmlformats.org/officeDocument/2006/relationships/image" Target="../media/image322.png"/><Relationship Id="rId174" Type="http://schemas.openxmlformats.org/officeDocument/2006/relationships/customXml" Target="../ink/ink331.xml"/><Relationship Id="rId179" Type="http://schemas.openxmlformats.org/officeDocument/2006/relationships/image" Target="../media/image335.png"/><Relationship Id="rId190" Type="http://schemas.openxmlformats.org/officeDocument/2006/relationships/customXml" Target="../ink/ink339.xml"/><Relationship Id="rId15" Type="http://schemas.openxmlformats.org/officeDocument/2006/relationships/image" Target="../media/image253.png"/><Relationship Id="rId36" Type="http://schemas.openxmlformats.org/officeDocument/2006/relationships/customXml" Target="../ink/ink262.xml"/><Relationship Id="rId57" Type="http://schemas.openxmlformats.org/officeDocument/2006/relationships/image" Target="../media/image274.png"/><Relationship Id="rId106" Type="http://schemas.openxmlformats.org/officeDocument/2006/relationships/customXml" Target="../ink/ink297.xml"/><Relationship Id="rId127" Type="http://schemas.openxmlformats.org/officeDocument/2006/relationships/image" Target="../media/image309.png"/><Relationship Id="rId10" Type="http://schemas.openxmlformats.org/officeDocument/2006/relationships/customXml" Target="../ink/ink249.xml"/><Relationship Id="rId31" Type="http://schemas.openxmlformats.org/officeDocument/2006/relationships/image" Target="../media/image261.png"/><Relationship Id="rId52" Type="http://schemas.openxmlformats.org/officeDocument/2006/relationships/customXml" Target="../ink/ink270.xml"/><Relationship Id="rId73" Type="http://schemas.openxmlformats.org/officeDocument/2006/relationships/image" Target="../media/image282.png"/><Relationship Id="rId78" Type="http://schemas.openxmlformats.org/officeDocument/2006/relationships/customXml" Target="../ink/ink283.xml"/><Relationship Id="rId94" Type="http://schemas.openxmlformats.org/officeDocument/2006/relationships/customXml" Target="../ink/ink291.xml"/><Relationship Id="rId99" Type="http://schemas.openxmlformats.org/officeDocument/2006/relationships/image" Target="../media/image295.png"/><Relationship Id="rId101" Type="http://schemas.openxmlformats.org/officeDocument/2006/relationships/image" Target="../media/image296.png"/><Relationship Id="rId122" Type="http://schemas.openxmlformats.org/officeDocument/2006/relationships/customXml" Target="../ink/ink305.xml"/><Relationship Id="rId143" Type="http://schemas.openxmlformats.org/officeDocument/2006/relationships/image" Target="../media/image317.png"/><Relationship Id="rId148" Type="http://schemas.openxmlformats.org/officeDocument/2006/relationships/customXml" Target="../ink/ink318.xml"/><Relationship Id="rId164" Type="http://schemas.openxmlformats.org/officeDocument/2006/relationships/customXml" Target="../ink/ink326.xml"/><Relationship Id="rId169" Type="http://schemas.openxmlformats.org/officeDocument/2006/relationships/image" Target="../media/image330.png"/><Relationship Id="rId185" Type="http://schemas.openxmlformats.org/officeDocument/2006/relationships/image" Target="../media/image338.png"/><Relationship Id="rId4" Type="http://schemas.openxmlformats.org/officeDocument/2006/relationships/customXml" Target="../ink/ink246.xml"/><Relationship Id="rId9" Type="http://schemas.openxmlformats.org/officeDocument/2006/relationships/image" Target="../media/image250.png"/><Relationship Id="rId180" Type="http://schemas.openxmlformats.org/officeDocument/2006/relationships/customXml" Target="../ink/ink334.xml"/><Relationship Id="rId26" Type="http://schemas.openxmlformats.org/officeDocument/2006/relationships/customXml" Target="../ink/ink257.xml"/><Relationship Id="rId47" Type="http://schemas.openxmlformats.org/officeDocument/2006/relationships/image" Target="../media/image269.png"/><Relationship Id="rId68" Type="http://schemas.openxmlformats.org/officeDocument/2006/relationships/customXml" Target="../ink/ink278.xml"/><Relationship Id="rId89" Type="http://schemas.openxmlformats.org/officeDocument/2006/relationships/image" Target="../media/image290.png"/><Relationship Id="rId112" Type="http://schemas.openxmlformats.org/officeDocument/2006/relationships/customXml" Target="../ink/ink300.xml"/><Relationship Id="rId133" Type="http://schemas.openxmlformats.org/officeDocument/2006/relationships/image" Target="../media/image312.png"/><Relationship Id="rId154" Type="http://schemas.openxmlformats.org/officeDocument/2006/relationships/customXml" Target="../ink/ink321.xml"/><Relationship Id="rId175" Type="http://schemas.openxmlformats.org/officeDocument/2006/relationships/image" Target="../media/image333.png"/><Relationship Id="rId16" Type="http://schemas.openxmlformats.org/officeDocument/2006/relationships/customXml" Target="../ink/ink252.xml"/><Relationship Id="rId37" Type="http://schemas.openxmlformats.org/officeDocument/2006/relationships/image" Target="../media/image264.png"/><Relationship Id="rId58" Type="http://schemas.openxmlformats.org/officeDocument/2006/relationships/customXml" Target="../ink/ink273.xml"/><Relationship Id="rId79" Type="http://schemas.openxmlformats.org/officeDocument/2006/relationships/image" Target="../media/image285.png"/><Relationship Id="rId102" Type="http://schemas.openxmlformats.org/officeDocument/2006/relationships/customXml" Target="../ink/ink295.xml"/><Relationship Id="rId123" Type="http://schemas.openxmlformats.org/officeDocument/2006/relationships/image" Target="../media/image307.png"/><Relationship Id="rId144" Type="http://schemas.openxmlformats.org/officeDocument/2006/relationships/customXml" Target="../ink/ink316.xml"/><Relationship Id="rId90" Type="http://schemas.openxmlformats.org/officeDocument/2006/relationships/customXml" Target="../ink/ink289.xml"/><Relationship Id="rId165" Type="http://schemas.openxmlformats.org/officeDocument/2006/relationships/image" Target="../media/image328.png"/><Relationship Id="rId186" Type="http://schemas.openxmlformats.org/officeDocument/2006/relationships/customXml" Target="../ink/ink337.xml"/><Relationship Id="rId27" Type="http://schemas.openxmlformats.org/officeDocument/2006/relationships/image" Target="../media/image259.png"/><Relationship Id="rId48" Type="http://schemas.openxmlformats.org/officeDocument/2006/relationships/customXml" Target="../ink/ink268.xml"/><Relationship Id="rId69" Type="http://schemas.openxmlformats.org/officeDocument/2006/relationships/image" Target="../media/image280.png"/><Relationship Id="rId113" Type="http://schemas.openxmlformats.org/officeDocument/2006/relationships/image" Target="../media/image302.png"/><Relationship Id="rId134" Type="http://schemas.openxmlformats.org/officeDocument/2006/relationships/customXml" Target="../ink/ink311.xml"/><Relationship Id="rId80" Type="http://schemas.openxmlformats.org/officeDocument/2006/relationships/customXml" Target="../ink/ink284.xml"/><Relationship Id="rId155" Type="http://schemas.openxmlformats.org/officeDocument/2006/relationships/image" Target="../media/image323.png"/><Relationship Id="rId176" Type="http://schemas.openxmlformats.org/officeDocument/2006/relationships/customXml" Target="../ink/ink332.xml"/><Relationship Id="rId17" Type="http://schemas.openxmlformats.org/officeDocument/2006/relationships/image" Target="../media/image254.png"/><Relationship Id="rId38" Type="http://schemas.openxmlformats.org/officeDocument/2006/relationships/customXml" Target="../ink/ink263.xml"/><Relationship Id="rId59" Type="http://schemas.openxmlformats.org/officeDocument/2006/relationships/image" Target="../media/image275.png"/><Relationship Id="rId103" Type="http://schemas.openxmlformats.org/officeDocument/2006/relationships/image" Target="../media/image297.png"/><Relationship Id="rId124" Type="http://schemas.openxmlformats.org/officeDocument/2006/relationships/customXml" Target="../ink/ink306.xml"/><Relationship Id="rId70" Type="http://schemas.openxmlformats.org/officeDocument/2006/relationships/customXml" Target="../ink/ink279.xml"/><Relationship Id="rId91" Type="http://schemas.openxmlformats.org/officeDocument/2006/relationships/image" Target="../media/image291.png"/><Relationship Id="rId145" Type="http://schemas.openxmlformats.org/officeDocument/2006/relationships/image" Target="../media/image318.png"/><Relationship Id="rId166" Type="http://schemas.openxmlformats.org/officeDocument/2006/relationships/customXml" Target="../ink/ink327.xml"/><Relationship Id="rId187" Type="http://schemas.openxmlformats.org/officeDocument/2006/relationships/image" Target="../media/image339.png"/><Relationship Id="rId1" Type="http://schemas.openxmlformats.org/officeDocument/2006/relationships/slideLayout" Target="../slideLayouts/slideLayout2.xml"/><Relationship Id="rId28" Type="http://schemas.openxmlformats.org/officeDocument/2006/relationships/customXml" Target="../ink/ink258.xml"/><Relationship Id="rId49" Type="http://schemas.openxmlformats.org/officeDocument/2006/relationships/image" Target="../media/image270.png"/><Relationship Id="rId114" Type="http://schemas.openxmlformats.org/officeDocument/2006/relationships/customXml" Target="../ink/ink301.xml"/><Relationship Id="rId60" Type="http://schemas.openxmlformats.org/officeDocument/2006/relationships/customXml" Target="../ink/ink274.xml"/><Relationship Id="rId81" Type="http://schemas.openxmlformats.org/officeDocument/2006/relationships/image" Target="../media/image286.png"/><Relationship Id="rId135" Type="http://schemas.openxmlformats.org/officeDocument/2006/relationships/image" Target="../media/image313.png"/><Relationship Id="rId156" Type="http://schemas.openxmlformats.org/officeDocument/2006/relationships/customXml" Target="../ink/ink322.xml"/><Relationship Id="rId177" Type="http://schemas.openxmlformats.org/officeDocument/2006/relationships/image" Target="../media/image334.png"/></Relationships>
</file>

<file path=ppt/slides/_rels/slide9.xml.rels><?xml version="1.0" encoding="UTF-8" standalone="yes"?>
<Relationships xmlns="http://schemas.openxmlformats.org/package/2006/relationships"><Relationship Id="rId8" Type="http://schemas.openxmlformats.org/officeDocument/2006/relationships/image" Target="../media/image343.png"/><Relationship Id="rId3" Type="http://schemas.openxmlformats.org/officeDocument/2006/relationships/customXml" Target="../ink/ink340.xml"/><Relationship Id="rId7" Type="http://schemas.openxmlformats.org/officeDocument/2006/relationships/customXml" Target="../ink/ink34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2.png"/><Relationship Id="rId5" Type="http://schemas.openxmlformats.org/officeDocument/2006/relationships/customXml" Target="../ink/ink341.xml"/><Relationship Id="rId10" Type="http://schemas.openxmlformats.org/officeDocument/2006/relationships/image" Target="../media/image344.png"/><Relationship Id="rId4" Type="http://schemas.openxmlformats.org/officeDocument/2006/relationships/image" Target="../media/image341.png"/><Relationship Id="rId9" Type="http://schemas.openxmlformats.org/officeDocument/2006/relationships/customXml" Target="../ink/ink3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Revisited </a:t>
            </a:r>
          </a:p>
        </p:txBody>
      </p:sp>
      <p:sp>
        <p:nvSpPr>
          <p:cNvPr id="3" name="Subtitle 2"/>
          <p:cNvSpPr>
            <a:spLocks noGrp="1"/>
          </p:cNvSpPr>
          <p:nvPr>
            <p:ph type="subTitle" idx="1"/>
          </p:nvPr>
        </p:nvSpPr>
        <p:spPr/>
        <p:txBody>
          <a:bodyPr/>
          <a:lstStyle/>
          <a:p>
            <a:r>
              <a:rPr lang="en-US" dirty="0"/>
              <a:t>CSC 212: Data Structures </a:t>
            </a:r>
          </a:p>
        </p:txBody>
      </p:sp>
      <p:sp>
        <p:nvSpPr>
          <p:cNvPr id="4" name="Slide Number Placeholder 3"/>
          <p:cNvSpPr>
            <a:spLocks noGrp="1"/>
          </p:cNvSpPr>
          <p:nvPr>
            <p:ph type="sldNum" sz="quarter" idx="12"/>
          </p:nvPr>
        </p:nvSpPr>
        <p:spPr/>
        <p:txBody>
          <a:bodyPr/>
          <a:lstStyle/>
          <a:p>
            <a:fld id="{687D7A59-36E2-48B9-B146-C1E59501F63F}" type="slidenum">
              <a:rPr lang="en-US" smtClean="0"/>
              <a:pPr/>
              <a:t>1</a:t>
            </a:fld>
            <a:endParaRPr lang="en-US"/>
          </a:p>
        </p:txBody>
      </p:sp>
      <p:grpSp>
        <p:nvGrpSpPr>
          <p:cNvPr id="13" name="Group 12">
            <a:extLst>
              <a:ext uri="{FF2B5EF4-FFF2-40B4-BE49-F238E27FC236}">
                <a16:creationId xmlns:a16="http://schemas.microsoft.com/office/drawing/2014/main" id="{CB394A16-9C2B-4069-8DE2-613812631934}"/>
              </a:ext>
            </a:extLst>
          </p:cNvPr>
          <p:cNvGrpSpPr/>
          <p:nvPr/>
        </p:nvGrpSpPr>
        <p:grpSpPr>
          <a:xfrm>
            <a:off x="5592960" y="4302910"/>
            <a:ext cx="2418840" cy="598320"/>
            <a:chOff x="5592960" y="4302910"/>
            <a:chExt cx="2418840" cy="59832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FD9421A-51B3-4C37-A06A-2DA295239E10}"/>
                    </a:ext>
                  </a:extLst>
                </p14:cNvPr>
                <p14:cNvContentPartPr/>
                <p14:nvPr/>
              </p14:nvContentPartPr>
              <p14:xfrm>
                <a:off x="7633800" y="4302910"/>
                <a:ext cx="345240" cy="352080"/>
              </p14:xfrm>
            </p:contentPart>
          </mc:Choice>
          <mc:Fallback xmlns="">
            <p:pic>
              <p:nvPicPr>
                <p:cNvPr id="5" name="Ink 4">
                  <a:extLst>
                    <a:ext uri="{FF2B5EF4-FFF2-40B4-BE49-F238E27FC236}">
                      <a16:creationId xmlns:a16="http://schemas.microsoft.com/office/drawing/2014/main" id="{AFD9421A-51B3-4C37-A06A-2DA295239E10}"/>
                    </a:ext>
                  </a:extLst>
                </p:cNvPr>
                <p:cNvPicPr/>
                <p:nvPr/>
              </p:nvPicPr>
              <p:blipFill>
                <a:blip r:embed="rId4"/>
                <a:stretch>
                  <a:fillRect/>
                </a:stretch>
              </p:blipFill>
              <p:spPr>
                <a:xfrm>
                  <a:off x="7616160" y="4285270"/>
                  <a:ext cx="38088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012C027-2391-47B6-9B89-049D332EB315}"/>
                    </a:ext>
                  </a:extLst>
                </p14:cNvPr>
                <p14:cNvContentPartPr/>
                <p14:nvPr/>
              </p14:nvContentPartPr>
              <p14:xfrm>
                <a:off x="7881120" y="4773790"/>
                <a:ext cx="130680" cy="17640"/>
              </p14:xfrm>
            </p:contentPart>
          </mc:Choice>
          <mc:Fallback xmlns="">
            <p:pic>
              <p:nvPicPr>
                <p:cNvPr id="6" name="Ink 5">
                  <a:extLst>
                    <a:ext uri="{FF2B5EF4-FFF2-40B4-BE49-F238E27FC236}">
                      <a16:creationId xmlns:a16="http://schemas.microsoft.com/office/drawing/2014/main" id="{A012C027-2391-47B6-9B89-049D332EB315}"/>
                    </a:ext>
                  </a:extLst>
                </p:cNvPr>
                <p:cNvPicPr/>
                <p:nvPr/>
              </p:nvPicPr>
              <p:blipFill>
                <a:blip r:embed="rId6"/>
                <a:stretch>
                  <a:fillRect/>
                </a:stretch>
              </p:blipFill>
              <p:spPr>
                <a:xfrm>
                  <a:off x="7863480" y="4755790"/>
                  <a:ext cx="16632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5026EC4-2C2D-44DE-B760-57DCFEB6DD52}"/>
                    </a:ext>
                  </a:extLst>
                </p14:cNvPr>
                <p14:cNvContentPartPr/>
                <p14:nvPr/>
              </p14:nvContentPartPr>
              <p14:xfrm>
                <a:off x="7510320" y="4637710"/>
                <a:ext cx="158760" cy="120240"/>
              </p14:xfrm>
            </p:contentPart>
          </mc:Choice>
          <mc:Fallback xmlns="">
            <p:pic>
              <p:nvPicPr>
                <p:cNvPr id="7" name="Ink 6">
                  <a:extLst>
                    <a:ext uri="{FF2B5EF4-FFF2-40B4-BE49-F238E27FC236}">
                      <a16:creationId xmlns:a16="http://schemas.microsoft.com/office/drawing/2014/main" id="{B5026EC4-2C2D-44DE-B760-57DCFEB6DD52}"/>
                    </a:ext>
                  </a:extLst>
                </p:cNvPr>
                <p:cNvPicPr/>
                <p:nvPr/>
              </p:nvPicPr>
              <p:blipFill>
                <a:blip r:embed="rId8"/>
                <a:stretch>
                  <a:fillRect/>
                </a:stretch>
              </p:blipFill>
              <p:spPr>
                <a:xfrm>
                  <a:off x="7492320" y="4620070"/>
                  <a:ext cx="1944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52FECBA-8A75-45E7-85A2-81C9BDCB9E65}"/>
                    </a:ext>
                  </a:extLst>
                </p14:cNvPr>
                <p14:cNvContentPartPr/>
                <p14:nvPr/>
              </p14:nvContentPartPr>
              <p14:xfrm>
                <a:off x="6823800" y="4564990"/>
                <a:ext cx="628560" cy="183240"/>
              </p14:xfrm>
            </p:contentPart>
          </mc:Choice>
          <mc:Fallback xmlns="">
            <p:pic>
              <p:nvPicPr>
                <p:cNvPr id="8" name="Ink 7">
                  <a:extLst>
                    <a:ext uri="{FF2B5EF4-FFF2-40B4-BE49-F238E27FC236}">
                      <a16:creationId xmlns:a16="http://schemas.microsoft.com/office/drawing/2014/main" id="{852FECBA-8A75-45E7-85A2-81C9BDCB9E65}"/>
                    </a:ext>
                  </a:extLst>
                </p:cNvPr>
                <p:cNvPicPr/>
                <p:nvPr/>
              </p:nvPicPr>
              <p:blipFill>
                <a:blip r:embed="rId10"/>
                <a:stretch>
                  <a:fillRect/>
                </a:stretch>
              </p:blipFill>
              <p:spPr>
                <a:xfrm>
                  <a:off x="6805800" y="4547350"/>
                  <a:ext cx="6642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099BAA4B-5E5B-4B85-A7A6-4135891CD844}"/>
                    </a:ext>
                  </a:extLst>
                </p14:cNvPr>
                <p14:cNvContentPartPr/>
                <p14:nvPr/>
              </p14:nvContentPartPr>
              <p14:xfrm>
                <a:off x="7302600" y="4877830"/>
                <a:ext cx="12960" cy="23400"/>
              </p14:xfrm>
            </p:contentPart>
          </mc:Choice>
          <mc:Fallback xmlns="">
            <p:pic>
              <p:nvPicPr>
                <p:cNvPr id="9" name="Ink 8">
                  <a:extLst>
                    <a:ext uri="{FF2B5EF4-FFF2-40B4-BE49-F238E27FC236}">
                      <a16:creationId xmlns:a16="http://schemas.microsoft.com/office/drawing/2014/main" id="{099BAA4B-5E5B-4B85-A7A6-4135891CD844}"/>
                    </a:ext>
                  </a:extLst>
                </p:cNvPr>
                <p:cNvPicPr/>
                <p:nvPr/>
              </p:nvPicPr>
              <p:blipFill>
                <a:blip r:embed="rId12"/>
                <a:stretch>
                  <a:fillRect/>
                </a:stretch>
              </p:blipFill>
              <p:spPr>
                <a:xfrm>
                  <a:off x="7284960" y="4860190"/>
                  <a:ext cx="486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86474125-B663-4BA1-8655-B47DF67E739D}"/>
                    </a:ext>
                  </a:extLst>
                </p14:cNvPr>
                <p14:cNvContentPartPr/>
                <p14:nvPr/>
              </p14:nvContentPartPr>
              <p14:xfrm>
                <a:off x="6585840" y="4648510"/>
                <a:ext cx="16560" cy="16920"/>
              </p14:xfrm>
            </p:contentPart>
          </mc:Choice>
          <mc:Fallback xmlns="">
            <p:pic>
              <p:nvPicPr>
                <p:cNvPr id="10" name="Ink 9">
                  <a:extLst>
                    <a:ext uri="{FF2B5EF4-FFF2-40B4-BE49-F238E27FC236}">
                      <a16:creationId xmlns:a16="http://schemas.microsoft.com/office/drawing/2014/main" id="{86474125-B663-4BA1-8655-B47DF67E739D}"/>
                    </a:ext>
                  </a:extLst>
                </p:cNvPr>
                <p:cNvPicPr/>
                <p:nvPr/>
              </p:nvPicPr>
              <p:blipFill>
                <a:blip r:embed="rId14"/>
                <a:stretch>
                  <a:fillRect/>
                </a:stretch>
              </p:blipFill>
              <p:spPr>
                <a:xfrm>
                  <a:off x="6567840" y="4630510"/>
                  <a:ext cx="522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F8C54668-F4BA-4DEC-B885-E21949DFAC0A}"/>
                    </a:ext>
                  </a:extLst>
                </p14:cNvPr>
                <p14:cNvContentPartPr/>
                <p14:nvPr/>
              </p14:nvContentPartPr>
              <p14:xfrm>
                <a:off x="5592960" y="4462750"/>
                <a:ext cx="1050480" cy="400320"/>
              </p14:xfrm>
            </p:contentPart>
          </mc:Choice>
          <mc:Fallback xmlns="">
            <p:pic>
              <p:nvPicPr>
                <p:cNvPr id="11" name="Ink 10">
                  <a:extLst>
                    <a:ext uri="{FF2B5EF4-FFF2-40B4-BE49-F238E27FC236}">
                      <a16:creationId xmlns:a16="http://schemas.microsoft.com/office/drawing/2014/main" id="{F8C54668-F4BA-4DEC-B885-E21949DFAC0A}"/>
                    </a:ext>
                  </a:extLst>
                </p:cNvPr>
                <p:cNvPicPr/>
                <p:nvPr/>
              </p:nvPicPr>
              <p:blipFill>
                <a:blip r:embed="rId16"/>
                <a:stretch>
                  <a:fillRect/>
                </a:stretch>
              </p:blipFill>
              <p:spPr>
                <a:xfrm>
                  <a:off x="5575320" y="4444750"/>
                  <a:ext cx="108612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A86AD351-541A-4431-B190-93BAAC9381BA}"/>
                    </a:ext>
                  </a:extLst>
                </p14:cNvPr>
                <p14:cNvContentPartPr/>
                <p14:nvPr/>
              </p14:nvContentPartPr>
              <p14:xfrm>
                <a:off x="6487560" y="4645270"/>
                <a:ext cx="131400" cy="117720"/>
              </p14:xfrm>
            </p:contentPart>
          </mc:Choice>
          <mc:Fallback xmlns="">
            <p:pic>
              <p:nvPicPr>
                <p:cNvPr id="12" name="Ink 11">
                  <a:extLst>
                    <a:ext uri="{FF2B5EF4-FFF2-40B4-BE49-F238E27FC236}">
                      <a16:creationId xmlns:a16="http://schemas.microsoft.com/office/drawing/2014/main" id="{A86AD351-541A-4431-B190-93BAAC9381BA}"/>
                    </a:ext>
                  </a:extLst>
                </p:cNvPr>
                <p:cNvPicPr/>
                <p:nvPr/>
              </p:nvPicPr>
              <p:blipFill>
                <a:blip r:embed="rId18"/>
                <a:stretch>
                  <a:fillRect/>
                </a:stretch>
              </p:blipFill>
              <p:spPr>
                <a:xfrm>
                  <a:off x="6469920" y="4627270"/>
                  <a:ext cx="167040" cy="153360"/>
                </a:xfrm>
                <a:prstGeom prst="rect">
                  <a:avLst/>
                </a:prstGeom>
              </p:spPr>
            </p:pic>
          </mc:Fallback>
        </mc:AlternateContent>
      </p:grpSp>
    </p:spTree>
    <p:extLst>
      <p:ext uri="{BB962C8B-B14F-4D97-AF65-F5344CB8AC3E}">
        <p14:creationId xmlns:p14="http://schemas.microsoft.com/office/powerpoint/2010/main" val="35655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Object Oriented </a:t>
            </a:r>
          </a:p>
        </p:txBody>
      </p:sp>
      <p:sp>
        <p:nvSpPr>
          <p:cNvPr id="3" name="Content Placeholder 2"/>
          <p:cNvSpPr>
            <a:spLocks noGrp="1"/>
          </p:cNvSpPr>
          <p:nvPr>
            <p:ph idx="1"/>
          </p:nvPr>
        </p:nvSpPr>
        <p:spPr/>
        <p:txBody>
          <a:bodyPr/>
          <a:lstStyle/>
          <a:p>
            <a:r>
              <a:rPr lang="en-US" dirty="0">
                <a:latin typeface="Lucida Sans"/>
                <a:cs typeface="Lucida Sans"/>
              </a:rPr>
              <a:t>Objects = nouns</a:t>
            </a:r>
            <a:br>
              <a:rPr lang="en-US" dirty="0">
                <a:latin typeface="Lucida Sans"/>
                <a:cs typeface="Lucida Sans"/>
              </a:rPr>
            </a:br>
            <a:r>
              <a:rPr lang="en-US" dirty="0">
                <a:latin typeface="Lucida Sans"/>
                <a:cs typeface="Lucida Sans"/>
              </a:rPr>
              <a:t>Functions to be encapsulated</a:t>
            </a:r>
          </a:p>
          <a:p>
            <a:endParaRPr lang="en-US" dirty="0"/>
          </a:p>
          <a:p>
            <a:pPr marL="0" indent="0">
              <a:buNone/>
            </a:pPr>
            <a:endParaRPr lang="en-US" dirty="0">
              <a:effectLst/>
            </a:endParaRPr>
          </a:p>
        </p:txBody>
      </p:sp>
      <p:sp>
        <p:nvSpPr>
          <p:cNvPr id="4" name="Rectangle 3"/>
          <p:cNvSpPr/>
          <p:nvPr/>
        </p:nvSpPr>
        <p:spPr>
          <a:xfrm>
            <a:off x="7159625" y="5029201"/>
            <a:ext cx="13970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hall</a:t>
            </a:r>
          </a:p>
        </p:txBody>
      </p:sp>
      <p:sp>
        <p:nvSpPr>
          <p:cNvPr id="5" name="Rectangle 4"/>
          <p:cNvSpPr/>
          <p:nvPr/>
        </p:nvSpPr>
        <p:spPr>
          <a:xfrm>
            <a:off x="5599113" y="5029201"/>
            <a:ext cx="13970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meeting </a:t>
            </a:r>
          </a:p>
        </p:txBody>
      </p:sp>
      <p:sp>
        <p:nvSpPr>
          <p:cNvPr id="6" name="Rectangle 5"/>
          <p:cNvSpPr/>
          <p:nvPr/>
        </p:nvSpPr>
        <p:spPr>
          <a:xfrm>
            <a:off x="4048125" y="5029201"/>
            <a:ext cx="13970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regular </a:t>
            </a:r>
          </a:p>
        </p:txBody>
      </p:sp>
      <p:sp>
        <p:nvSpPr>
          <p:cNvPr id="7" name="Rectangle 6"/>
          <p:cNvSpPr/>
          <p:nvPr/>
        </p:nvSpPr>
        <p:spPr>
          <a:xfrm>
            <a:off x="2254250" y="3594101"/>
            <a:ext cx="13970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reservation</a:t>
            </a:r>
          </a:p>
        </p:txBody>
      </p:sp>
      <p:sp>
        <p:nvSpPr>
          <p:cNvPr id="8" name="Rectangle 7"/>
          <p:cNvSpPr/>
          <p:nvPr/>
        </p:nvSpPr>
        <p:spPr>
          <a:xfrm>
            <a:off x="5762625" y="3594101"/>
            <a:ext cx="13970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room</a:t>
            </a:r>
          </a:p>
        </p:txBody>
      </p:sp>
      <p:sp>
        <p:nvSpPr>
          <p:cNvPr id="9" name="Rectangle 8"/>
          <p:cNvSpPr/>
          <p:nvPr/>
        </p:nvSpPr>
        <p:spPr>
          <a:xfrm>
            <a:off x="317500" y="3594101"/>
            <a:ext cx="14605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customer </a:t>
            </a:r>
          </a:p>
        </p:txBody>
      </p:sp>
      <p:cxnSp>
        <p:nvCxnSpPr>
          <p:cNvPr id="11" name="Straight Connector 10"/>
          <p:cNvCxnSpPr>
            <a:stCxn id="9" idx="3"/>
            <a:endCxn id="7" idx="1"/>
          </p:cNvCxnSpPr>
          <p:nvPr/>
        </p:nvCxnSpPr>
        <p:spPr>
          <a:xfrm>
            <a:off x="1778000" y="4089401"/>
            <a:ext cx="4762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7" idx="3"/>
            <a:endCxn id="8" idx="1"/>
          </p:cNvCxnSpPr>
          <p:nvPr/>
        </p:nvCxnSpPr>
        <p:spPr>
          <a:xfrm>
            <a:off x="3651250" y="4089401"/>
            <a:ext cx="2111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2"/>
            <a:endCxn id="6" idx="0"/>
          </p:cNvCxnSpPr>
          <p:nvPr/>
        </p:nvCxnSpPr>
        <p:spPr>
          <a:xfrm flipH="1">
            <a:off x="4746625" y="4584701"/>
            <a:ext cx="1714500" cy="444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8" idx="2"/>
            <a:endCxn id="5" idx="0"/>
          </p:cNvCxnSpPr>
          <p:nvPr/>
        </p:nvCxnSpPr>
        <p:spPr>
          <a:xfrm flipH="1">
            <a:off x="6297613" y="4584701"/>
            <a:ext cx="163512" cy="444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8" idx="2"/>
            <a:endCxn id="4" idx="0"/>
          </p:cNvCxnSpPr>
          <p:nvPr/>
        </p:nvCxnSpPr>
        <p:spPr>
          <a:xfrm>
            <a:off x="6461125" y="4584701"/>
            <a:ext cx="1397000" cy="4445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687D7A59-36E2-48B9-B146-C1E59501F63F}" type="slidenum">
              <a:rPr lang="en-US" smtClean="0"/>
              <a:pPr/>
              <a:t>10</a:t>
            </a:fld>
            <a:endParaRPr lang="en-US"/>
          </a:p>
        </p:txBody>
      </p:sp>
    </p:spTree>
    <p:extLst>
      <p:ext uri="{BB962C8B-B14F-4D97-AF65-F5344CB8AC3E}">
        <p14:creationId xmlns:p14="http://schemas.microsoft.com/office/powerpoint/2010/main" val="319393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p>
        </p:txBody>
      </p:sp>
      <p:sp>
        <p:nvSpPr>
          <p:cNvPr id="3" name="Content Placeholder 2"/>
          <p:cNvSpPr>
            <a:spLocks noGrp="1"/>
          </p:cNvSpPr>
          <p:nvPr>
            <p:ph idx="1"/>
          </p:nvPr>
        </p:nvSpPr>
        <p:spPr/>
        <p:txBody>
          <a:bodyPr>
            <a:normAutofit/>
          </a:bodyPr>
          <a:lstStyle/>
          <a:p>
            <a:r>
              <a:rPr lang="en-US" sz="2800" b="1" dirty="0">
                <a:latin typeface="Lucida Sans"/>
                <a:cs typeface="Lucida Sans"/>
              </a:rPr>
              <a:t>Class</a:t>
            </a:r>
            <a:r>
              <a:rPr lang="en-US" sz="2800" dirty="0">
                <a:latin typeface="Lucida Sans"/>
                <a:cs typeface="Lucida Sans"/>
              </a:rPr>
              <a:t>: a unit of abstraction in an object oriented (OO) program</a:t>
            </a:r>
          </a:p>
          <a:p>
            <a:r>
              <a:rPr lang="en-US" sz="2800" b="1" dirty="0">
                <a:latin typeface="Lucida Sans"/>
                <a:cs typeface="Lucida Sans"/>
              </a:rPr>
              <a:t>Represents similar objects </a:t>
            </a:r>
          </a:p>
          <a:p>
            <a:pPr lvl="1"/>
            <a:r>
              <a:rPr lang="en-US" sz="2400" dirty="0">
                <a:latin typeface="Lucida Sans"/>
                <a:cs typeface="Lucida Sans"/>
              </a:rPr>
              <a:t>Its instances</a:t>
            </a:r>
          </a:p>
          <a:p>
            <a:r>
              <a:rPr lang="en-US" sz="2800" b="1" dirty="0">
                <a:latin typeface="Lucida Sans"/>
                <a:cs typeface="Lucida Sans"/>
              </a:rPr>
              <a:t>A kind of software module</a:t>
            </a:r>
            <a:r>
              <a:rPr lang="en-US" sz="2800" dirty="0">
                <a:latin typeface="Lucida Sans"/>
                <a:cs typeface="Lucida Sans"/>
              </a:rPr>
              <a:t>: Describes its instances’ structure (properties). Contains methods to implement their behavior.</a:t>
            </a:r>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11</a:t>
            </a:fld>
            <a:endParaRPr lang="en-US"/>
          </a:p>
        </p:txBody>
      </p:sp>
      <p:grpSp>
        <p:nvGrpSpPr>
          <p:cNvPr id="11" name="Group 10">
            <a:extLst>
              <a:ext uri="{FF2B5EF4-FFF2-40B4-BE49-F238E27FC236}">
                <a16:creationId xmlns:a16="http://schemas.microsoft.com/office/drawing/2014/main" id="{EEE30AFE-5872-4698-AB32-69512C731B6A}"/>
              </a:ext>
            </a:extLst>
          </p:cNvPr>
          <p:cNvGrpSpPr/>
          <p:nvPr/>
        </p:nvGrpSpPr>
        <p:grpSpPr>
          <a:xfrm>
            <a:off x="636840" y="1572867"/>
            <a:ext cx="960480" cy="548280"/>
            <a:chOff x="636840" y="1572867"/>
            <a:chExt cx="960480" cy="5482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352CC5F-5FD7-413D-8DF0-B0208993B5EF}"/>
                    </a:ext>
                  </a:extLst>
                </p14:cNvPr>
                <p14:cNvContentPartPr/>
                <p14:nvPr/>
              </p14:nvContentPartPr>
              <p14:xfrm>
                <a:off x="1287000" y="1581507"/>
                <a:ext cx="55080" cy="9360"/>
              </p14:xfrm>
            </p:contentPart>
          </mc:Choice>
          <mc:Fallback xmlns="">
            <p:pic>
              <p:nvPicPr>
                <p:cNvPr id="5" name="Ink 4">
                  <a:extLst>
                    <a:ext uri="{FF2B5EF4-FFF2-40B4-BE49-F238E27FC236}">
                      <a16:creationId xmlns:a16="http://schemas.microsoft.com/office/drawing/2014/main" id="{3352CC5F-5FD7-413D-8DF0-B0208993B5EF}"/>
                    </a:ext>
                  </a:extLst>
                </p:cNvPr>
                <p:cNvPicPr/>
                <p:nvPr/>
              </p:nvPicPr>
              <p:blipFill>
                <a:blip r:embed="rId3"/>
                <a:stretch>
                  <a:fillRect/>
                </a:stretch>
              </p:blipFill>
              <p:spPr>
                <a:xfrm>
                  <a:off x="1269000" y="1563507"/>
                  <a:ext cx="907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285574B-919A-42A9-BBC3-C92E1D8C8D56}"/>
                    </a:ext>
                  </a:extLst>
                </p14:cNvPr>
                <p14:cNvContentPartPr/>
                <p14:nvPr/>
              </p14:nvContentPartPr>
              <p14:xfrm>
                <a:off x="1159920" y="1584747"/>
                <a:ext cx="200160" cy="28800"/>
              </p14:xfrm>
            </p:contentPart>
          </mc:Choice>
          <mc:Fallback xmlns="">
            <p:pic>
              <p:nvPicPr>
                <p:cNvPr id="6" name="Ink 5">
                  <a:extLst>
                    <a:ext uri="{FF2B5EF4-FFF2-40B4-BE49-F238E27FC236}">
                      <a16:creationId xmlns:a16="http://schemas.microsoft.com/office/drawing/2014/main" id="{8285574B-919A-42A9-BBC3-C92E1D8C8D56}"/>
                    </a:ext>
                  </a:extLst>
                </p:cNvPr>
                <p:cNvPicPr/>
                <p:nvPr/>
              </p:nvPicPr>
              <p:blipFill>
                <a:blip r:embed="rId5"/>
                <a:stretch>
                  <a:fillRect/>
                </a:stretch>
              </p:blipFill>
              <p:spPr>
                <a:xfrm>
                  <a:off x="1141920" y="1566747"/>
                  <a:ext cx="2358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DF98732-C2E0-4C59-85C1-249C69ABC749}"/>
                    </a:ext>
                  </a:extLst>
                </p14:cNvPr>
                <p14:cNvContentPartPr/>
                <p14:nvPr/>
              </p14:nvContentPartPr>
              <p14:xfrm>
                <a:off x="1290600" y="1600587"/>
                <a:ext cx="360" cy="360"/>
              </p14:xfrm>
            </p:contentPart>
          </mc:Choice>
          <mc:Fallback xmlns="">
            <p:pic>
              <p:nvPicPr>
                <p:cNvPr id="8" name="Ink 7">
                  <a:extLst>
                    <a:ext uri="{FF2B5EF4-FFF2-40B4-BE49-F238E27FC236}">
                      <a16:creationId xmlns:a16="http://schemas.microsoft.com/office/drawing/2014/main" id="{7DF98732-C2E0-4C59-85C1-249C69ABC749}"/>
                    </a:ext>
                  </a:extLst>
                </p:cNvPr>
                <p:cNvPicPr/>
                <p:nvPr/>
              </p:nvPicPr>
              <p:blipFill>
                <a:blip r:embed="rId7"/>
                <a:stretch>
                  <a:fillRect/>
                </a:stretch>
              </p:blipFill>
              <p:spPr>
                <a:xfrm>
                  <a:off x="1272960" y="158294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C6696617-4AA5-4E19-A14A-B747E580BF01}"/>
                    </a:ext>
                  </a:extLst>
                </p14:cNvPr>
                <p14:cNvContentPartPr/>
                <p14:nvPr/>
              </p14:nvContentPartPr>
              <p14:xfrm>
                <a:off x="745560" y="1590507"/>
                <a:ext cx="851760" cy="45720"/>
              </p14:xfrm>
            </p:contentPart>
          </mc:Choice>
          <mc:Fallback xmlns="">
            <p:pic>
              <p:nvPicPr>
                <p:cNvPr id="9" name="Ink 8">
                  <a:extLst>
                    <a:ext uri="{FF2B5EF4-FFF2-40B4-BE49-F238E27FC236}">
                      <a16:creationId xmlns:a16="http://schemas.microsoft.com/office/drawing/2014/main" id="{C6696617-4AA5-4E19-A14A-B747E580BF01}"/>
                    </a:ext>
                  </a:extLst>
                </p:cNvPr>
                <p:cNvPicPr/>
                <p:nvPr/>
              </p:nvPicPr>
              <p:blipFill>
                <a:blip r:embed="rId9"/>
                <a:stretch>
                  <a:fillRect/>
                </a:stretch>
              </p:blipFill>
              <p:spPr>
                <a:xfrm>
                  <a:off x="727560" y="1572507"/>
                  <a:ext cx="8874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3DA9B3E1-C364-43E9-A517-A932D09038B4}"/>
                    </a:ext>
                  </a:extLst>
                </p14:cNvPr>
                <p14:cNvContentPartPr/>
                <p14:nvPr/>
              </p14:nvContentPartPr>
              <p14:xfrm>
                <a:off x="636840" y="1572867"/>
                <a:ext cx="918360" cy="548280"/>
              </p14:xfrm>
            </p:contentPart>
          </mc:Choice>
          <mc:Fallback xmlns="">
            <p:pic>
              <p:nvPicPr>
                <p:cNvPr id="10" name="Ink 9">
                  <a:extLst>
                    <a:ext uri="{FF2B5EF4-FFF2-40B4-BE49-F238E27FC236}">
                      <a16:creationId xmlns:a16="http://schemas.microsoft.com/office/drawing/2014/main" id="{3DA9B3E1-C364-43E9-A517-A932D09038B4}"/>
                    </a:ext>
                  </a:extLst>
                </p:cNvPr>
                <p:cNvPicPr/>
                <p:nvPr/>
              </p:nvPicPr>
              <p:blipFill>
                <a:blip r:embed="rId11"/>
                <a:stretch>
                  <a:fillRect/>
                </a:stretch>
              </p:blipFill>
              <p:spPr>
                <a:xfrm>
                  <a:off x="619200" y="1554867"/>
                  <a:ext cx="954000" cy="583920"/>
                </a:xfrm>
                <a:prstGeom prst="rect">
                  <a:avLst/>
                </a:prstGeom>
              </p:spPr>
            </p:pic>
          </mc:Fallback>
        </mc:AlternateContent>
      </p:grpSp>
      <p:grpSp>
        <p:nvGrpSpPr>
          <p:cNvPr id="28" name="Group 27">
            <a:extLst>
              <a:ext uri="{FF2B5EF4-FFF2-40B4-BE49-F238E27FC236}">
                <a16:creationId xmlns:a16="http://schemas.microsoft.com/office/drawing/2014/main" id="{9F7D9B70-0156-4086-885F-BBFF43C67328}"/>
              </a:ext>
            </a:extLst>
          </p:cNvPr>
          <p:cNvGrpSpPr/>
          <p:nvPr/>
        </p:nvGrpSpPr>
        <p:grpSpPr>
          <a:xfrm>
            <a:off x="934560" y="3000267"/>
            <a:ext cx="4210200" cy="510120"/>
            <a:chOff x="934560" y="3000267"/>
            <a:chExt cx="4210200" cy="510120"/>
          </a:xfrm>
        </p:grpSpPr>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7B5B4277-388F-4A07-919B-61F09902DDCE}"/>
                    </a:ext>
                  </a:extLst>
                </p14:cNvPr>
                <p14:cNvContentPartPr/>
                <p14:nvPr/>
              </p14:nvContentPartPr>
              <p14:xfrm>
                <a:off x="1048320" y="3123747"/>
                <a:ext cx="720" cy="1800"/>
              </p14:xfrm>
            </p:contentPart>
          </mc:Choice>
          <mc:Fallback xmlns="">
            <p:pic>
              <p:nvPicPr>
                <p:cNvPr id="12" name="Ink 11">
                  <a:extLst>
                    <a:ext uri="{FF2B5EF4-FFF2-40B4-BE49-F238E27FC236}">
                      <a16:creationId xmlns:a16="http://schemas.microsoft.com/office/drawing/2014/main" id="{7B5B4277-388F-4A07-919B-61F09902DDCE}"/>
                    </a:ext>
                  </a:extLst>
                </p:cNvPr>
                <p:cNvPicPr/>
                <p:nvPr/>
              </p:nvPicPr>
              <p:blipFill>
                <a:blip r:embed="rId13"/>
                <a:stretch>
                  <a:fillRect/>
                </a:stretch>
              </p:blipFill>
              <p:spPr>
                <a:xfrm>
                  <a:off x="1030680" y="3106107"/>
                  <a:ext cx="363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5DD2FAE2-55D2-4742-AC38-853387BB5EE8}"/>
                    </a:ext>
                  </a:extLst>
                </p14:cNvPr>
                <p14:cNvContentPartPr/>
                <p14:nvPr/>
              </p14:nvContentPartPr>
              <p14:xfrm>
                <a:off x="934560" y="3102867"/>
                <a:ext cx="1979640" cy="377640"/>
              </p14:xfrm>
            </p:contentPart>
          </mc:Choice>
          <mc:Fallback xmlns="">
            <p:pic>
              <p:nvPicPr>
                <p:cNvPr id="13" name="Ink 12">
                  <a:extLst>
                    <a:ext uri="{FF2B5EF4-FFF2-40B4-BE49-F238E27FC236}">
                      <a16:creationId xmlns:a16="http://schemas.microsoft.com/office/drawing/2014/main" id="{5DD2FAE2-55D2-4742-AC38-853387BB5EE8}"/>
                    </a:ext>
                  </a:extLst>
                </p:cNvPr>
                <p:cNvPicPr/>
                <p:nvPr/>
              </p:nvPicPr>
              <p:blipFill>
                <a:blip r:embed="rId15"/>
                <a:stretch>
                  <a:fillRect/>
                </a:stretch>
              </p:blipFill>
              <p:spPr>
                <a:xfrm>
                  <a:off x="916920" y="3085227"/>
                  <a:ext cx="201528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3163AA2C-8FCF-43C1-B0FC-78B5E23B425B}"/>
                    </a:ext>
                  </a:extLst>
                </p14:cNvPr>
                <p14:cNvContentPartPr/>
                <p14:nvPr/>
              </p14:nvContentPartPr>
              <p14:xfrm>
                <a:off x="2993400" y="3207987"/>
                <a:ext cx="272520" cy="31320"/>
              </p14:xfrm>
            </p:contentPart>
          </mc:Choice>
          <mc:Fallback xmlns="">
            <p:pic>
              <p:nvPicPr>
                <p:cNvPr id="14" name="Ink 13">
                  <a:extLst>
                    <a:ext uri="{FF2B5EF4-FFF2-40B4-BE49-F238E27FC236}">
                      <a16:creationId xmlns:a16="http://schemas.microsoft.com/office/drawing/2014/main" id="{3163AA2C-8FCF-43C1-B0FC-78B5E23B425B}"/>
                    </a:ext>
                  </a:extLst>
                </p:cNvPr>
                <p:cNvPicPr/>
                <p:nvPr/>
              </p:nvPicPr>
              <p:blipFill>
                <a:blip r:embed="rId17"/>
                <a:stretch>
                  <a:fillRect/>
                </a:stretch>
              </p:blipFill>
              <p:spPr>
                <a:xfrm>
                  <a:off x="2975760" y="3189987"/>
                  <a:ext cx="3081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B46F240E-C0CF-4E8B-9DF2-EE05C0A21B67}"/>
                    </a:ext>
                  </a:extLst>
                </p14:cNvPr>
                <p14:cNvContentPartPr/>
                <p14:nvPr/>
              </p14:nvContentPartPr>
              <p14:xfrm>
                <a:off x="3010680" y="3291507"/>
                <a:ext cx="206640" cy="14760"/>
              </p14:xfrm>
            </p:contentPart>
          </mc:Choice>
          <mc:Fallback xmlns="">
            <p:pic>
              <p:nvPicPr>
                <p:cNvPr id="15" name="Ink 14">
                  <a:extLst>
                    <a:ext uri="{FF2B5EF4-FFF2-40B4-BE49-F238E27FC236}">
                      <a16:creationId xmlns:a16="http://schemas.microsoft.com/office/drawing/2014/main" id="{B46F240E-C0CF-4E8B-9DF2-EE05C0A21B67}"/>
                    </a:ext>
                  </a:extLst>
                </p:cNvPr>
                <p:cNvPicPr/>
                <p:nvPr/>
              </p:nvPicPr>
              <p:blipFill>
                <a:blip r:embed="rId19"/>
                <a:stretch>
                  <a:fillRect/>
                </a:stretch>
              </p:blipFill>
              <p:spPr>
                <a:xfrm>
                  <a:off x="2992680" y="3273507"/>
                  <a:ext cx="2422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B6D4BA1B-0DAB-4387-9F48-84417F7A7B6F}"/>
                    </a:ext>
                  </a:extLst>
                </p14:cNvPr>
                <p14:cNvContentPartPr/>
                <p14:nvPr/>
              </p14:nvContentPartPr>
              <p14:xfrm>
                <a:off x="3204000" y="3111147"/>
                <a:ext cx="267120" cy="249840"/>
              </p14:xfrm>
            </p:contentPart>
          </mc:Choice>
          <mc:Fallback xmlns="">
            <p:pic>
              <p:nvPicPr>
                <p:cNvPr id="16" name="Ink 15">
                  <a:extLst>
                    <a:ext uri="{FF2B5EF4-FFF2-40B4-BE49-F238E27FC236}">
                      <a16:creationId xmlns:a16="http://schemas.microsoft.com/office/drawing/2014/main" id="{B6D4BA1B-0DAB-4387-9F48-84417F7A7B6F}"/>
                    </a:ext>
                  </a:extLst>
                </p:cNvPr>
                <p:cNvPicPr/>
                <p:nvPr/>
              </p:nvPicPr>
              <p:blipFill>
                <a:blip r:embed="rId21"/>
                <a:stretch>
                  <a:fillRect/>
                </a:stretch>
              </p:blipFill>
              <p:spPr>
                <a:xfrm>
                  <a:off x="3186360" y="3093147"/>
                  <a:ext cx="30276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9FB3972B-9E25-49F8-9AA0-B089669EC222}"/>
                    </a:ext>
                  </a:extLst>
                </p14:cNvPr>
                <p14:cNvContentPartPr/>
                <p14:nvPr/>
              </p14:nvContentPartPr>
              <p14:xfrm>
                <a:off x="3658320" y="3131307"/>
                <a:ext cx="167040" cy="197640"/>
              </p14:xfrm>
            </p:contentPart>
          </mc:Choice>
          <mc:Fallback xmlns="">
            <p:pic>
              <p:nvPicPr>
                <p:cNvPr id="17" name="Ink 16">
                  <a:extLst>
                    <a:ext uri="{FF2B5EF4-FFF2-40B4-BE49-F238E27FC236}">
                      <a16:creationId xmlns:a16="http://schemas.microsoft.com/office/drawing/2014/main" id="{9FB3972B-9E25-49F8-9AA0-B089669EC222}"/>
                    </a:ext>
                  </a:extLst>
                </p:cNvPr>
                <p:cNvPicPr/>
                <p:nvPr/>
              </p:nvPicPr>
              <p:blipFill>
                <a:blip r:embed="rId23"/>
                <a:stretch>
                  <a:fillRect/>
                </a:stretch>
              </p:blipFill>
              <p:spPr>
                <a:xfrm>
                  <a:off x="3640320" y="3113667"/>
                  <a:ext cx="2026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A52245F5-9894-4D92-9174-859241DD4B14}"/>
                    </a:ext>
                  </a:extLst>
                </p14:cNvPr>
                <p14:cNvContentPartPr/>
                <p14:nvPr/>
              </p14:nvContentPartPr>
              <p14:xfrm>
                <a:off x="3961440" y="3072267"/>
                <a:ext cx="246600" cy="214200"/>
              </p14:xfrm>
            </p:contentPart>
          </mc:Choice>
          <mc:Fallback xmlns="">
            <p:pic>
              <p:nvPicPr>
                <p:cNvPr id="18" name="Ink 17">
                  <a:extLst>
                    <a:ext uri="{FF2B5EF4-FFF2-40B4-BE49-F238E27FC236}">
                      <a16:creationId xmlns:a16="http://schemas.microsoft.com/office/drawing/2014/main" id="{A52245F5-9894-4D92-9174-859241DD4B14}"/>
                    </a:ext>
                  </a:extLst>
                </p:cNvPr>
                <p:cNvPicPr/>
                <p:nvPr/>
              </p:nvPicPr>
              <p:blipFill>
                <a:blip r:embed="rId25"/>
                <a:stretch>
                  <a:fillRect/>
                </a:stretch>
              </p:blipFill>
              <p:spPr>
                <a:xfrm>
                  <a:off x="3943800" y="3054627"/>
                  <a:ext cx="2822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3CFFE1ED-FE5A-4948-89CF-C6CC9B9C2478}"/>
                    </a:ext>
                  </a:extLst>
                </p14:cNvPr>
                <p14:cNvContentPartPr/>
                <p14:nvPr/>
              </p14:nvContentPartPr>
              <p14:xfrm>
                <a:off x="4161960" y="3186027"/>
                <a:ext cx="178560" cy="166320"/>
              </p14:xfrm>
            </p:contentPart>
          </mc:Choice>
          <mc:Fallback xmlns="">
            <p:pic>
              <p:nvPicPr>
                <p:cNvPr id="19" name="Ink 18">
                  <a:extLst>
                    <a:ext uri="{FF2B5EF4-FFF2-40B4-BE49-F238E27FC236}">
                      <a16:creationId xmlns:a16="http://schemas.microsoft.com/office/drawing/2014/main" id="{3CFFE1ED-FE5A-4948-89CF-C6CC9B9C2478}"/>
                    </a:ext>
                  </a:extLst>
                </p:cNvPr>
                <p:cNvPicPr/>
                <p:nvPr/>
              </p:nvPicPr>
              <p:blipFill>
                <a:blip r:embed="rId27"/>
                <a:stretch>
                  <a:fillRect/>
                </a:stretch>
              </p:blipFill>
              <p:spPr>
                <a:xfrm>
                  <a:off x="4143960" y="3168027"/>
                  <a:ext cx="2142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0D40BBC2-D27E-4FEB-BADF-C4AF1F653761}"/>
                    </a:ext>
                  </a:extLst>
                </p14:cNvPr>
                <p14:cNvContentPartPr/>
                <p14:nvPr/>
              </p14:nvContentPartPr>
              <p14:xfrm>
                <a:off x="4271760" y="3044187"/>
                <a:ext cx="33120" cy="37440"/>
              </p14:xfrm>
            </p:contentPart>
          </mc:Choice>
          <mc:Fallback xmlns="">
            <p:pic>
              <p:nvPicPr>
                <p:cNvPr id="20" name="Ink 19">
                  <a:extLst>
                    <a:ext uri="{FF2B5EF4-FFF2-40B4-BE49-F238E27FC236}">
                      <a16:creationId xmlns:a16="http://schemas.microsoft.com/office/drawing/2014/main" id="{0D40BBC2-D27E-4FEB-BADF-C4AF1F653761}"/>
                    </a:ext>
                  </a:extLst>
                </p:cNvPr>
                <p:cNvPicPr/>
                <p:nvPr/>
              </p:nvPicPr>
              <p:blipFill>
                <a:blip r:embed="rId29"/>
                <a:stretch>
                  <a:fillRect/>
                </a:stretch>
              </p:blipFill>
              <p:spPr>
                <a:xfrm>
                  <a:off x="4254120" y="3026187"/>
                  <a:ext cx="687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C54342A8-0C2A-4344-9025-6C4DC878E7E6}"/>
                    </a:ext>
                  </a:extLst>
                </p14:cNvPr>
                <p14:cNvContentPartPr/>
                <p14:nvPr/>
              </p14:nvContentPartPr>
              <p14:xfrm>
                <a:off x="4399920" y="3106827"/>
                <a:ext cx="180360" cy="172440"/>
              </p14:xfrm>
            </p:contentPart>
          </mc:Choice>
          <mc:Fallback xmlns="">
            <p:pic>
              <p:nvPicPr>
                <p:cNvPr id="21" name="Ink 20">
                  <a:extLst>
                    <a:ext uri="{FF2B5EF4-FFF2-40B4-BE49-F238E27FC236}">
                      <a16:creationId xmlns:a16="http://schemas.microsoft.com/office/drawing/2014/main" id="{C54342A8-0C2A-4344-9025-6C4DC878E7E6}"/>
                    </a:ext>
                  </a:extLst>
                </p:cNvPr>
                <p:cNvPicPr/>
                <p:nvPr/>
              </p:nvPicPr>
              <p:blipFill>
                <a:blip r:embed="rId31"/>
                <a:stretch>
                  <a:fillRect/>
                </a:stretch>
              </p:blipFill>
              <p:spPr>
                <a:xfrm>
                  <a:off x="4382280" y="3088827"/>
                  <a:ext cx="2160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497E68C5-4D36-48C8-90AF-A0C067F0B5AE}"/>
                    </a:ext>
                  </a:extLst>
                </p14:cNvPr>
                <p14:cNvContentPartPr/>
                <p14:nvPr/>
              </p14:nvContentPartPr>
              <p14:xfrm>
                <a:off x="4669560" y="3122307"/>
                <a:ext cx="150480" cy="145080"/>
              </p14:xfrm>
            </p:contentPart>
          </mc:Choice>
          <mc:Fallback xmlns="">
            <p:pic>
              <p:nvPicPr>
                <p:cNvPr id="22" name="Ink 21">
                  <a:extLst>
                    <a:ext uri="{FF2B5EF4-FFF2-40B4-BE49-F238E27FC236}">
                      <a16:creationId xmlns:a16="http://schemas.microsoft.com/office/drawing/2014/main" id="{497E68C5-4D36-48C8-90AF-A0C067F0B5AE}"/>
                    </a:ext>
                  </a:extLst>
                </p:cNvPr>
                <p:cNvPicPr/>
                <p:nvPr/>
              </p:nvPicPr>
              <p:blipFill>
                <a:blip r:embed="rId33"/>
                <a:stretch>
                  <a:fillRect/>
                </a:stretch>
              </p:blipFill>
              <p:spPr>
                <a:xfrm>
                  <a:off x="4651560" y="3104307"/>
                  <a:ext cx="1861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935FBFF8-0CF2-4F1D-A697-90E24BD5BBDF}"/>
                    </a:ext>
                  </a:extLst>
                </p14:cNvPr>
                <p14:cNvContentPartPr/>
                <p14:nvPr/>
              </p14:nvContentPartPr>
              <p14:xfrm>
                <a:off x="4950360" y="3000267"/>
                <a:ext cx="194400" cy="285480"/>
              </p14:xfrm>
            </p:contentPart>
          </mc:Choice>
          <mc:Fallback xmlns="">
            <p:pic>
              <p:nvPicPr>
                <p:cNvPr id="23" name="Ink 22">
                  <a:extLst>
                    <a:ext uri="{FF2B5EF4-FFF2-40B4-BE49-F238E27FC236}">
                      <a16:creationId xmlns:a16="http://schemas.microsoft.com/office/drawing/2014/main" id="{935FBFF8-0CF2-4F1D-A697-90E24BD5BBDF}"/>
                    </a:ext>
                  </a:extLst>
                </p:cNvPr>
                <p:cNvPicPr/>
                <p:nvPr/>
              </p:nvPicPr>
              <p:blipFill>
                <a:blip r:embed="rId35"/>
                <a:stretch>
                  <a:fillRect/>
                </a:stretch>
              </p:blipFill>
              <p:spPr>
                <a:xfrm>
                  <a:off x="4932720" y="2982267"/>
                  <a:ext cx="2300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7F25AB02-521F-441E-81FF-ECEA8D7378CC}"/>
                    </a:ext>
                  </a:extLst>
                </p14:cNvPr>
                <p14:cNvContentPartPr/>
                <p14:nvPr/>
              </p14:nvContentPartPr>
              <p14:xfrm>
                <a:off x="4883400" y="3120507"/>
                <a:ext cx="199080" cy="17640"/>
              </p14:xfrm>
            </p:contentPart>
          </mc:Choice>
          <mc:Fallback xmlns="">
            <p:pic>
              <p:nvPicPr>
                <p:cNvPr id="24" name="Ink 23">
                  <a:extLst>
                    <a:ext uri="{FF2B5EF4-FFF2-40B4-BE49-F238E27FC236}">
                      <a16:creationId xmlns:a16="http://schemas.microsoft.com/office/drawing/2014/main" id="{7F25AB02-521F-441E-81FF-ECEA8D7378CC}"/>
                    </a:ext>
                  </a:extLst>
                </p:cNvPr>
                <p:cNvPicPr/>
                <p:nvPr/>
              </p:nvPicPr>
              <p:blipFill>
                <a:blip r:embed="rId37"/>
                <a:stretch>
                  <a:fillRect/>
                </a:stretch>
              </p:blipFill>
              <p:spPr>
                <a:xfrm>
                  <a:off x="4865400" y="3102867"/>
                  <a:ext cx="23472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A710CBE9-F98E-4C81-8C7F-35D2AEB0EC70}"/>
                    </a:ext>
                  </a:extLst>
                </p14:cNvPr>
                <p14:cNvContentPartPr/>
                <p14:nvPr/>
              </p14:nvContentPartPr>
              <p14:xfrm>
                <a:off x="956160" y="3055707"/>
                <a:ext cx="1899000" cy="399600"/>
              </p14:xfrm>
            </p:contentPart>
          </mc:Choice>
          <mc:Fallback xmlns="">
            <p:pic>
              <p:nvPicPr>
                <p:cNvPr id="26" name="Ink 25">
                  <a:extLst>
                    <a:ext uri="{FF2B5EF4-FFF2-40B4-BE49-F238E27FC236}">
                      <a16:creationId xmlns:a16="http://schemas.microsoft.com/office/drawing/2014/main" id="{A710CBE9-F98E-4C81-8C7F-35D2AEB0EC70}"/>
                    </a:ext>
                  </a:extLst>
                </p:cNvPr>
                <p:cNvPicPr/>
                <p:nvPr/>
              </p:nvPicPr>
              <p:blipFill>
                <a:blip r:embed="rId39"/>
                <a:stretch>
                  <a:fillRect/>
                </a:stretch>
              </p:blipFill>
              <p:spPr>
                <a:xfrm>
                  <a:off x="938520" y="3037707"/>
                  <a:ext cx="193464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E451A13E-05A1-4409-824A-94A4BD825CF8}"/>
                    </a:ext>
                  </a:extLst>
                </p14:cNvPr>
                <p14:cNvContentPartPr/>
                <p14:nvPr/>
              </p14:nvContentPartPr>
              <p14:xfrm>
                <a:off x="1987560" y="3219867"/>
                <a:ext cx="883440" cy="290520"/>
              </p14:xfrm>
            </p:contentPart>
          </mc:Choice>
          <mc:Fallback xmlns="">
            <p:pic>
              <p:nvPicPr>
                <p:cNvPr id="27" name="Ink 26">
                  <a:extLst>
                    <a:ext uri="{FF2B5EF4-FFF2-40B4-BE49-F238E27FC236}">
                      <a16:creationId xmlns:a16="http://schemas.microsoft.com/office/drawing/2014/main" id="{E451A13E-05A1-4409-824A-94A4BD825CF8}"/>
                    </a:ext>
                  </a:extLst>
                </p:cNvPr>
                <p:cNvPicPr/>
                <p:nvPr/>
              </p:nvPicPr>
              <p:blipFill>
                <a:blip r:embed="rId41"/>
                <a:stretch>
                  <a:fillRect/>
                </a:stretch>
              </p:blipFill>
              <p:spPr>
                <a:xfrm>
                  <a:off x="1969560" y="3201867"/>
                  <a:ext cx="919080" cy="326160"/>
                </a:xfrm>
                <a:prstGeom prst="rect">
                  <a:avLst/>
                </a:prstGeom>
              </p:spPr>
            </p:pic>
          </mc:Fallback>
        </mc:AlternateContent>
      </p:grpSp>
    </p:spTree>
    <p:extLst>
      <p:ext uri="{BB962C8B-B14F-4D97-AF65-F5344CB8AC3E}">
        <p14:creationId xmlns:p14="http://schemas.microsoft.com/office/powerpoint/2010/main" val="33906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Structure</a:t>
            </a:r>
          </a:p>
        </p:txBody>
      </p:sp>
      <p:sp>
        <p:nvSpPr>
          <p:cNvPr id="3" name="Content Placeholder 2"/>
          <p:cNvSpPr>
            <a:spLocks noGrp="1"/>
          </p:cNvSpPr>
          <p:nvPr>
            <p:ph idx="1"/>
          </p:nvPr>
        </p:nvSpPr>
        <p:spPr/>
        <p:txBody>
          <a:bodyPr/>
          <a:lstStyle/>
          <a:p>
            <a:endParaRPr lang="en-US" dirty="0"/>
          </a:p>
          <a:p>
            <a:r>
              <a:rPr lang="en-US" sz="2800" dirty="0">
                <a:latin typeface="Lucida Sans"/>
                <a:cs typeface="Lucida Sans"/>
              </a:rPr>
              <a:t>Two Main Sections</a:t>
            </a:r>
          </a:p>
          <a:p>
            <a:pPr marL="0" indent="0">
              <a:buNone/>
            </a:pPr>
            <a:r>
              <a:rPr lang="en-US" sz="2800" dirty="0">
                <a:latin typeface="Lucida Sans"/>
                <a:cs typeface="Lucida Sans"/>
              </a:rPr>
              <a:t>◦ Variables: can be a simple data type or another class</a:t>
            </a:r>
          </a:p>
          <a:p>
            <a:pPr lvl="2"/>
            <a:r>
              <a:rPr lang="en-US" sz="2000" dirty="0">
                <a:latin typeface="Lucida Sans"/>
                <a:cs typeface="Lucida Sans"/>
              </a:rPr>
              <a:t>Represent the State of the Class</a:t>
            </a:r>
          </a:p>
          <a:p>
            <a:pPr lvl="2"/>
            <a:r>
              <a:rPr lang="en-US" sz="2000" dirty="0">
                <a:latin typeface="Lucida Sans"/>
                <a:cs typeface="Lucida Sans"/>
              </a:rPr>
              <a:t>Define Data represented in an Class </a:t>
            </a:r>
          </a:p>
          <a:p>
            <a:pPr lvl="2"/>
            <a:r>
              <a:rPr lang="en-US" sz="2000" dirty="0">
                <a:latin typeface="Lucida Sans"/>
                <a:cs typeface="Lucida Sans"/>
              </a:rPr>
              <a:t>Associations</a:t>
            </a:r>
          </a:p>
          <a:p>
            <a:pPr lvl="2"/>
            <a:endParaRPr lang="en-US" sz="2000" dirty="0">
              <a:latin typeface="Lucida Sans"/>
              <a:cs typeface="Lucida Sans"/>
            </a:endParaRPr>
          </a:p>
          <a:p>
            <a:pPr marL="0" indent="0">
              <a:buNone/>
            </a:pPr>
            <a:r>
              <a:rPr lang="en-US" sz="2800" dirty="0">
                <a:latin typeface="Lucida Sans"/>
                <a:cs typeface="Lucida Sans"/>
              </a:rPr>
              <a:t>◦ Operations :</a:t>
            </a:r>
          </a:p>
          <a:p>
            <a:pPr lvl="1"/>
            <a:r>
              <a:rPr lang="en-US" sz="2400" dirty="0">
                <a:latin typeface="Lucida Sans"/>
                <a:cs typeface="Lucida Sans"/>
              </a:rPr>
              <a:t> A procedural abstraction used to implement the behavior of a class.</a:t>
            </a:r>
          </a:p>
          <a:p>
            <a:pPr marL="0" indent="0">
              <a:buNone/>
            </a:pPr>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12</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2771801-E2D8-40E0-BA2B-5F92A5B611B0}"/>
                  </a:ext>
                </a:extLst>
              </p14:cNvPr>
              <p14:cNvContentPartPr/>
              <p14:nvPr/>
            </p14:nvContentPartPr>
            <p14:xfrm>
              <a:off x="745560" y="2054900"/>
              <a:ext cx="3241800" cy="448920"/>
            </p14:xfrm>
          </p:contentPart>
        </mc:Choice>
        <mc:Fallback xmlns="">
          <p:pic>
            <p:nvPicPr>
              <p:cNvPr id="5" name="Ink 4">
                <a:extLst>
                  <a:ext uri="{FF2B5EF4-FFF2-40B4-BE49-F238E27FC236}">
                    <a16:creationId xmlns:a16="http://schemas.microsoft.com/office/drawing/2014/main" id="{72771801-E2D8-40E0-BA2B-5F92A5B611B0}"/>
                  </a:ext>
                </a:extLst>
              </p:cNvPr>
              <p:cNvPicPr/>
              <p:nvPr/>
            </p:nvPicPr>
            <p:blipFill>
              <a:blip r:embed="rId3"/>
              <a:stretch>
                <a:fillRect/>
              </a:stretch>
            </p:blipFill>
            <p:spPr>
              <a:xfrm>
                <a:off x="727920" y="2036900"/>
                <a:ext cx="3277440" cy="484560"/>
              </a:xfrm>
              <a:prstGeom prst="rect">
                <a:avLst/>
              </a:prstGeom>
            </p:spPr>
          </p:pic>
        </mc:Fallback>
      </mc:AlternateContent>
      <p:grpSp>
        <p:nvGrpSpPr>
          <p:cNvPr id="19" name="Group 18">
            <a:extLst>
              <a:ext uri="{FF2B5EF4-FFF2-40B4-BE49-F238E27FC236}">
                <a16:creationId xmlns:a16="http://schemas.microsoft.com/office/drawing/2014/main" id="{BD88C7B9-0CCA-4439-BD89-19E995C540B9}"/>
              </a:ext>
            </a:extLst>
          </p:cNvPr>
          <p:cNvGrpSpPr/>
          <p:nvPr/>
        </p:nvGrpSpPr>
        <p:grpSpPr>
          <a:xfrm>
            <a:off x="191880" y="2736380"/>
            <a:ext cx="259920" cy="292680"/>
            <a:chOff x="191880" y="2736380"/>
            <a:chExt cx="259920" cy="29268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F599CDE-87D0-4A08-8192-B55470113FE8}"/>
                    </a:ext>
                  </a:extLst>
                </p14:cNvPr>
                <p14:cNvContentPartPr/>
                <p14:nvPr/>
              </p14:nvContentPartPr>
              <p14:xfrm>
                <a:off x="354960" y="2744300"/>
                <a:ext cx="87840" cy="232560"/>
              </p14:xfrm>
            </p:contentPart>
          </mc:Choice>
          <mc:Fallback xmlns="">
            <p:pic>
              <p:nvPicPr>
                <p:cNvPr id="6" name="Ink 5">
                  <a:extLst>
                    <a:ext uri="{FF2B5EF4-FFF2-40B4-BE49-F238E27FC236}">
                      <a16:creationId xmlns:a16="http://schemas.microsoft.com/office/drawing/2014/main" id="{5F599CDE-87D0-4A08-8192-B55470113FE8}"/>
                    </a:ext>
                  </a:extLst>
                </p:cNvPr>
                <p:cNvPicPr/>
                <p:nvPr/>
              </p:nvPicPr>
              <p:blipFill>
                <a:blip r:embed="rId5"/>
                <a:stretch>
                  <a:fillRect/>
                </a:stretch>
              </p:blipFill>
              <p:spPr>
                <a:xfrm>
                  <a:off x="336960" y="2726660"/>
                  <a:ext cx="1234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DD9FB5C-4152-4792-BD88-851338193753}"/>
                    </a:ext>
                  </a:extLst>
                </p14:cNvPr>
                <p14:cNvContentPartPr/>
                <p14:nvPr/>
              </p14:nvContentPartPr>
              <p14:xfrm>
                <a:off x="278280" y="2803700"/>
                <a:ext cx="173520" cy="121320"/>
              </p14:xfrm>
            </p:contentPart>
          </mc:Choice>
          <mc:Fallback xmlns="">
            <p:pic>
              <p:nvPicPr>
                <p:cNvPr id="7" name="Ink 6">
                  <a:extLst>
                    <a:ext uri="{FF2B5EF4-FFF2-40B4-BE49-F238E27FC236}">
                      <a16:creationId xmlns:a16="http://schemas.microsoft.com/office/drawing/2014/main" id="{DDD9FB5C-4152-4792-BD88-851338193753}"/>
                    </a:ext>
                  </a:extLst>
                </p:cNvPr>
                <p:cNvPicPr/>
                <p:nvPr/>
              </p:nvPicPr>
              <p:blipFill>
                <a:blip r:embed="rId7"/>
                <a:stretch>
                  <a:fillRect/>
                </a:stretch>
              </p:blipFill>
              <p:spPr>
                <a:xfrm>
                  <a:off x="260280" y="2786060"/>
                  <a:ext cx="2091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4208D11-8BD4-4EB7-ACAA-431CF2A8C6C5}"/>
                    </a:ext>
                  </a:extLst>
                </p14:cNvPr>
                <p14:cNvContentPartPr/>
                <p14:nvPr/>
              </p14:nvContentPartPr>
              <p14:xfrm>
                <a:off x="237240" y="2796140"/>
                <a:ext cx="214200" cy="62280"/>
              </p14:xfrm>
            </p:contentPart>
          </mc:Choice>
          <mc:Fallback xmlns="">
            <p:pic>
              <p:nvPicPr>
                <p:cNvPr id="8" name="Ink 7">
                  <a:extLst>
                    <a:ext uri="{FF2B5EF4-FFF2-40B4-BE49-F238E27FC236}">
                      <a16:creationId xmlns:a16="http://schemas.microsoft.com/office/drawing/2014/main" id="{24208D11-8BD4-4EB7-ACAA-431CF2A8C6C5}"/>
                    </a:ext>
                  </a:extLst>
                </p:cNvPr>
                <p:cNvPicPr/>
                <p:nvPr/>
              </p:nvPicPr>
              <p:blipFill>
                <a:blip r:embed="rId9"/>
                <a:stretch>
                  <a:fillRect/>
                </a:stretch>
              </p:blipFill>
              <p:spPr>
                <a:xfrm>
                  <a:off x="219600" y="2778500"/>
                  <a:ext cx="2498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E20CB2D8-3024-4EC0-A170-B34EB284818E}"/>
                    </a:ext>
                  </a:extLst>
                </p14:cNvPr>
                <p14:cNvContentPartPr/>
                <p14:nvPr/>
              </p14:nvContentPartPr>
              <p14:xfrm>
                <a:off x="337680" y="2736380"/>
                <a:ext cx="95400" cy="292680"/>
              </p14:xfrm>
            </p:contentPart>
          </mc:Choice>
          <mc:Fallback xmlns="">
            <p:pic>
              <p:nvPicPr>
                <p:cNvPr id="9" name="Ink 8">
                  <a:extLst>
                    <a:ext uri="{FF2B5EF4-FFF2-40B4-BE49-F238E27FC236}">
                      <a16:creationId xmlns:a16="http://schemas.microsoft.com/office/drawing/2014/main" id="{E20CB2D8-3024-4EC0-A170-B34EB284818E}"/>
                    </a:ext>
                  </a:extLst>
                </p:cNvPr>
                <p:cNvPicPr/>
                <p:nvPr/>
              </p:nvPicPr>
              <p:blipFill>
                <a:blip r:embed="rId11"/>
                <a:stretch>
                  <a:fillRect/>
                </a:stretch>
              </p:blipFill>
              <p:spPr>
                <a:xfrm>
                  <a:off x="319680" y="2718380"/>
                  <a:ext cx="1310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7AB7BF0-D732-4C3C-9215-C38C96C1E420}"/>
                    </a:ext>
                  </a:extLst>
                </p14:cNvPr>
                <p14:cNvContentPartPr/>
                <p14:nvPr/>
              </p14:nvContentPartPr>
              <p14:xfrm>
                <a:off x="191880" y="2844020"/>
                <a:ext cx="173520" cy="57600"/>
              </p14:xfrm>
            </p:contentPart>
          </mc:Choice>
          <mc:Fallback xmlns="">
            <p:pic>
              <p:nvPicPr>
                <p:cNvPr id="10" name="Ink 9">
                  <a:extLst>
                    <a:ext uri="{FF2B5EF4-FFF2-40B4-BE49-F238E27FC236}">
                      <a16:creationId xmlns:a16="http://schemas.microsoft.com/office/drawing/2014/main" id="{B7AB7BF0-D732-4C3C-9215-C38C96C1E420}"/>
                    </a:ext>
                  </a:extLst>
                </p:cNvPr>
                <p:cNvPicPr/>
                <p:nvPr/>
              </p:nvPicPr>
              <p:blipFill>
                <a:blip r:embed="rId13"/>
                <a:stretch>
                  <a:fillRect/>
                </a:stretch>
              </p:blipFill>
              <p:spPr>
                <a:xfrm>
                  <a:off x="173880" y="2826020"/>
                  <a:ext cx="209160" cy="93240"/>
                </a:xfrm>
                <a:prstGeom prst="rect">
                  <a:avLst/>
                </a:prstGeom>
              </p:spPr>
            </p:pic>
          </mc:Fallback>
        </mc:AlternateContent>
      </p:grpSp>
      <p:grpSp>
        <p:nvGrpSpPr>
          <p:cNvPr id="18" name="Group 17">
            <a:extLst>
              <a:ext uri="{FF2B5EF4-FFF2-40B4-BE49-F238E27FC236}">
                <a16:creationId xmlns:a16="http://schemas.microsoft.com/office/drawing/2014/main" id="{1FA49C45-5A66-475E-8D01-E82D5CA02293}"/>
              </a:ext>
            </a:extLst>
          </p:cNvPr>
          <p:cNvGrpSpPr/>
          <p:nvPr/>
        </p:nvGrpSpPr>
        <p:grpSpPr>
          <a:xfrm>
            <a:off x="188640" y="5119940"/>
            <a:ext cx="385200" cy="245520"/>
            <a:chOff x="188640" y="5119940"/>
            <a:chExt cx="385200" cy="24552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2870FE8-05F2-4931-A959-41CC6DB7C01B}"/>
                    </a:ext>
                  </a:extLst>
                </p14:cNvPr>
                <p14:cNvContentPartPr/>
                <p14:nvPr/>
              </p14:nvContentPartPr>
              <p14:xfrm>
                <a:off x="412560" y="5123180"/>
                <a:ext cx="51480" cy="242280"/>
              </p14:xfrm>
            </p:contentPart>
          </mc:Choice>
          <mc:Fallback xmlns="">
            <p:pic>
              <p:nvPicPr>
                <p:cNvPr id="11" name="Ink 10">
                  <a:extLst>
                    <a:ext uri="{FF2B5EF4-FFF2-40B4-BE49-F238E27FC236}">
                      <a16:creationId xmlns:a16="http://schemas.microsoft.com/office/drawing/2014/main" id="{92870FE8-05F2-4931-A959-41CC6DB7C01B}"/>
                    </a:ext>
                  </a:extLst>
                </p:cNvPr>
                <p:cNvPicPr/>
                <p:nvPr/>
              </p:nvPicPr>
              <p:blipFill>
                <a:blip r:embed="rId15"/>
                <a:stretch>
                  <a:fillRect/>
                </a:stretch>
              </p:blipFill>
              <p:spPr>
                <a:xfrm>
                  <a:off x="394920" y="5105180"/>
                  <a:ext cx="8712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AB7C9CAC-10C4-43C5-BC8D-1F8BFF4FE335}"/>
                    </a:ext>
                  </a:extLst>
                </p14:cNvPr>
                <p14:cNvContentPartPr/>
                <p14:nvPr/>
              </p14:nvContentPartPr>
              <p14:xfrm>
                <a:off x="322560" y="5144420"/>
                <a:ext cx="251280" cy="142200"/>
              </p14:xfrm>
            </p:contentPart>
          </mc:Choice>
          <mc:Fallback xmlns="">
            <p:pic>
              <p:nvPicPr>
                <p:cNvPr id="12" name="Ink 11">
                  <a:extLst>
                    <a:ext uri="{FF2B5EF4-FFF2-40B4-BE49-F238E27FC236}">
                      <a16:creationId xmlns:a16="http://schemas.microsoft.com/office/drawing/2014/main" id="{AB7C9CAC-10C4-43C5-BC8D-1F8BFF4FE335}"/>
                    </a:ext>
                  </a:extLst>
                </p:cNvPr>
                <p:cNvPicPr/>
                <p:nvPr/>
              </p:nvPicPr>
              <p:blipFill>
                <a:blip r:embed="rId17"/>
                <a:stretch>
                  <a:fillRect/>
                </a:stretch>
              </p:blipFill>
              <p:spPr>
                <a:xfrm>
                  <a:off x="304920" y="5126780"/>
                  <a:ext cx="2869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3C4AACF7-0689-4AA7-A345-6E994D87FC30}"/>
                    </a:ext>
                  </a:extLst>
                </p14:cNvPr>
                <p14:cNvContentPartPr/>
                <p14:nvPr/>
              </p14:nvContentPartPr>
              <p14:xfrm>
                <a:off x="190080" y="5167100"/>
                <a:ext cx="320400" cy="188280"/>
              </p14:xfrm>
            </p:contentPart>
          </mc:Choice>
          <mc:Fallback xmlns="">
            <p:pic>
              <p:nvPicPr>
                <p:cNvPr id="13" name="Ink 12">
                  <a:extLst>
                    <a:ext uri="{FF2B5EF4-FFF2-40B4-BE49-F238E27FC236}">
                      <a16:creationId xmlns:a16="http://schemas.microsoft.com/office/drawing/2014/main" id="{3C4AACF7-0689-4AA7-A345-6E994D87FC30}"/>
                    </a:ext>
                  </a:extLst>
                </p:cNvPr>
                <p:cNvPicPr/>
                <p:nvPr/>
              </p:nvPicPr>
              <p:blipFill>
                <a:blip r:embed="rId19"/>
                <a:stretch>
                  <a:fillRect/>
                </a:stretch>
              </p:blipFill>
              <p:spPr>
                <a:xfrm>
                  <a:off x="172440" y="5149100"/>
                  <a:ext cx="3560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6F9A0A6-01DD-4E38-917A-960CE7EACABB}"/>
                    </a:ext>
                  </a:extLst>
                </p14:cNvPr>
                <p14:cNvContentPartPr/>
                <p14:nvPr/>
              </p14:nvContentPartPr>
              <p14:xfrm>
                <a:off x="325440" y="5119940"/>
                <a:ext cx="245880" cy="235440"/>
              </p14:xfrm>
            </p:contentPart>
          </mc:Choice>
          <mc:Fallback xmlns="">
            <p:pic>
              <p:nvPicPr>
                <p:cNvPr id="14" name="Ink 13">
                  <a:extLst>
                    <a:ext uri="{FF2B5EF4-FFF2-40B4-BE49-F238E27FC236}">
                      <a16:creationId xmlns:a16="http://schemas.microsoft.com/office/drawing/2014/main" id="{06F9A0A6-01DD-4E38-917A-960CE7EACABB}"/>
                    </a:ext>
                  </a:extLst>
                </p:cNvPr>
                <p:cNvPicPr/>
                <p:nvPr/>
              </p:nvPicPr>
              <p:blipFill>
                <a:blip r:embed="rId21"/>
                <a:stretch>
                  <a:fillRect/>
                </a:stretch>
              </p:blipFill>
              <p:spPr>
                <a:xfrm>
                  <a:off x="307440" y="5101940"/>
                  <a:ext cx="2815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8A7D4AA6-17C6-4E51-B790-583651AB324D}"/>
                    </a:ext>
                  </a:extLst>
                </p14:cNvPr>
                <p14:cNvContentPartPr/>
                <p14:nvPr/>
              </p14:nvContentPartPr>
              <p14:xfrm>
                <a:off x="188640" y="5200580"/>
                <a:ext cx="243000" cy="70560"/>
              </p14:xfrm>
            </p:contentPart>
          </mc:Choice>
          <mc:Fallback xmlns="">
            <p:pic>
              <p:nvPicPr>
                <p:cNvPr id="15" name="Ink 14">
                  <a:extLst>
                    <a:ext uri="{FF2B5EF4-FFF2-40B4-BE49-F238E27FC236}">
                      <a16:creationId xmlns:a16="http://schemas.microsoft.com/office/drawing/2014/main" id="{8A7D4AA6-17C6-4E51-B790-583651AB324D}"/>
                    </a:ext>
                  </a:extLst>
                </p:cNvPr>
                <p:cNvPicPr/>
                <p:nvPr/>
              </p:nvPicPr>
              <p:blipFill>
                <a:blip r:embed="rId23"/>
                <a:stretch>
                  <a:fillRect/>
                </a:stretch>
              </p:blipFill>
              <p:spPr>
                <a:xfrm>
                  <a:off x="170640" y="5182940"/>
                  <a:ext cx="2786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5AEFCAB4-1600-45EF-B6D6-21B3DD7CBFC7}"/>
                    </a:ext>
                  </a:extLst>
                </p14:cNvPr>
                <p14:cNvContentPartPr/>
                <p14:nvPr/>
              </p14:nvContentPartPr>
              <p14:xfrm>
                <a:off x="510840" y="5257460"/>
                <a:ext cx="13320" cy="55080"/>
              </p14:xfrm>
            </p:contentPart>
          </mc:Choice>
          <mc:Fallback xmlns="">
            <p:pic>
              <p:nvPicPr>
                <p:cNvPr id="16" name="Ink 15">
                  <a:extLst>
                    <a:ext uri="{FF2B5EF4-FFF2-40B4-BE49-F238E27FC236}">
                      <a16:creationId xmlns:a16="http://schemas.microsoft.com/office/drawing/2014/main" id="{5AEFCAB4-1600-45EF-B6D6-21B3DD7CBFC7}"/>
                    </a:ext>
                  </a:extLst>
                </p:cNvPr>
                <p:cNvPicPr/>
                <p:nvPr/>
              </p:nvPicPr>
              <p:blipFill>
                <a:blip r:embed="rId25"/>
                <a:stretch>
                  <a:fillRect/>
                </a:stretch>
              </p:blipFill>
              <p:spPr>
                <a:xfrm>
                  <a:off x="492840" y="5239820"/>
                  <a:ext cx="489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616E7C20-7F71-47F1-A957-4CA7C359DDF7}"/>
                    </a:ext>
                  </a:extLst>
                </p14:cNvPr>
                <p14:cNvContentPartPr/>
                <p14:nvPr/>
              </p14:nvContentPartPr>
              <p14:xfrm>
                <a:off x="387360" y="5266460"/>
                <a:ext cx="19080" cy="5760"/>
              </p14:xfrm>
            </p:contentPart>
          </mc:Choice>
          <mc:Fallback xmlns="">
            <p:pic>
              <p:nvPicPr>
                <p:cNvPr id="17" name="Ink 16">
                  <a:extLst>
                    <a:ext uri="{FF2B5EF4-FFF2-40B4-BE49-F238E27FC236}">
                      <a16:creationId xmlns:a16="http://schemas.microsoft.com/office/drawing/2014/main" id="{616E7C20-7F71-47F1-A957-4CA7C359DDF7}"/>
                    </a:ext>
                  </a:extLst>
                </p:cNvPr>
                <p:cNvPicPr/>
                <p:nvPr/>
              </p:nvPicPr>
              <p:blipFill>
                <a:blip r:embed="rId27"/>
                <a:stretch>
                  <a:fillRect/>
                </a:stretch>
              </p:blipFill>
              <p:spPr>
                <a:xfrm>
                  <a:off x="369720" y="5248820"/>
                  <a:ext cx="54720" cy="4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2319BBA3-57A2-4045-8E44-D528C90B86BE}"/>
                  </a:ext>
                </a:extLst>
              </p14:cNvPr>
              <p14:cNvContentPartPr/>
              <p14:nvPr/>
            </p14:nvContentPartPr>
            <p14:xfrm>
              <a:off x="4381200" y="3025460"/>
              <a:ext cx="1610640" cy="20160"/>
            </p14:xfrm>
          </p:contentPart>
        </mc:Choice>
        <mc:Fallback xmlns="">
          <p:pic>
            <p:nvPicPr>
              <p:cNvPr id="20" name="Ink 19">
                <a:extLst>
                  <a:ext uri="{FF2B5EF4-FFF2-40B4-BE49-F238E27FC236}">
                    <a16:creationId xmlns:a16="http://schemas.microsoft.com/office/drawing/2014/main" id="{2319BBA3-57A2-4045-8E44-D528C90B86BE}"/>
                  </a:ext>
                </a:extLst>
              </p:cNvPr>
              <p:cNvPicPr/>
              <p:nvPr/>
            </p:nvPicPr>
            <p:blipFill>
              <a:blip r:embed="rId29"/>
              <a:stretch>
                <a:fillRect/>
              </a:stretch>
            </p:blipFill>
            <p:spPr>
              <a:xfrm>
                <a:off x="4363200" y="3007820"/>
                <a:ext cx="16462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6FCE339B-1517-4B4F-B5BC-2C98D88F629D}"/>
                  </a:ext>
                </a:extLst>
              </p14:cNvPr>
              <p14:cNvContentPartPr/>
              <p14:nvPr/>
            </p14:nvContentPartPr>
            <p14:xfrm>
              <a:off x="469080" y="3443420"/>
              <a:ext cx="2329920" cy="67320"/>
            </p14:xfrm>
          </p:contentPart>
        </mc:Choice>
        <mc:Fallback xmlns="">
          <p:pic>
            <p:nvPicPr>
              <p:cNvPr id="21" name="Ink 20">
                <a:extLst>
                  <a:ext uri="{FF2B5EF4-FFF2-40B4-BE49-F238E27FC236}">
                    <a16:creationId xmlns:a16="http://schemas.microsoft.com/office/drawing/2014/main" id="{6FCE339B-1517-4B4F-B5BC-2C98D88F629D}"/>
                  </a:ext>
                </a:extLst>
              </p:cNvPr>
              <p:cNvPicPr/>
              <p:nvPr/>
            </p:nvPicPr>
            <p:blipFill>
              <a:blip r:embed="rId31"/>
              <a:stretch>
                <a:fillRect/>
              </a:stretch>
            </p:blipFill>
            <p:spPr>
              <a:xfrm>
                <a:off x="451080" y="3425780"/>
                <a:ext cx="23655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F1A520B-F74C-4922-A083-F0D2D454C869}"/>
                  </a:ext>
                </a:extLst>
              </p14:cNvPr>
              <p14:cNvContentPartPr/>
              <p14:nvPr/>
            </p14:nvContentPartPr>
            <p14:xfrm>
              <a:off x="2665440" y="3818771"/>
              <a:ext cx="2403360" cy="24120"/>
            </p14:xfrm>
          </p:contentPart>
        </mc:Choice>
        <mc:Fallback xmlns="">
          <p:pic>
            <p:nvPicPr>
              <p:cNvPr id="22" name="Ink 21">
                <a:extLst>
                  <a:ext uri="{FF2B5EF4-FFF2-40B4-BE49-F238E27FC236}">
                    <a16:creationId xmlns:a16="http://schemas.microsoft.com/office/drawing/2014/main" id="{9F1A520B-F74C-4922-A083-F0D2D454C869}"/>
                  </a:ext>
                </a:extLst>
              </p:cNvPr>
              <p:cNvPicPr/>
              <p:nvPr/>
            </p:nvPicPr>
            <p:blipFill>
              <a:blip r:embed="rId33"/>
              <a:stretch>
                <a:fillRect/>
              </a:stretch>
            </p:blipFill>
            <p:spPr>
              <a:xfrm>
                <a:off x="2647800" y="3801131"/>
                <a:ext cx="2439000" cy="59760"/>
              </a:xfrm>
              <a:prstGeom prst="rect">
                <a:avLst/>
              </a:prstGeom>
            </p:spPr>
          </p:pic>
        </mc:Fallback>
      </mc:AlternateContent>
      <p:grpSp>
        <p:nvGrpSpPr>
          <p:cNvPr id="26" name="Group 25">
            <a:extLst>
              <a:ext uri="{FF2B5EF4-FFF2-40B4-BE49-F238E27FC236}">
                <a16:creationId xmlns:a16="http://schemas.microsoft.com/office/drawing/2014/main" id="{F3A80E38-8004-47B4-B643-3933397861E3}"/>
              </a:ext>
            </a:extLst>
          </p:cNvPr>
          <p:cNvGrpSpPr/>
          <p:nvPr/>
        </p:nvGrpSpPr>
        <p:grpSpPr>
          <a:xfrm>
            <a:off x="1347840" y="4208651"/>
            <a:ext cx="631800" cy="37800"/>
            <a:chOff x="1347840" y="4208651"/>
            <a:chExt cx="631800" cy="3780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6620BAB2-776C-4D85-9103-4FFF8CE541DC}"/>
                    </a:ext>
                  </a:extLst>
                </p14:cNvPr>
                <p14:cNvContentPartPr/>
                <p14:nvPr/>
              </p14:nvContentPartPr>
              <p14:xfrm>
                <a:off x="1969200" y="4208651"/>
                <a:ext cx="10440" cy="360"/>
              </p14:xfrm>
            </p:contentPart>
          </mc:Choice>
          <mc:Fallback xmlns="">
            <p:pic>
              <p:nvPicPr>
                <p:cNvPr id="23" name="Ink 22">
                  <a:extLst>
                    <a:ext uri="{FF2B5EF4-FFF2-40B4-BE49-F238E27FC236}">
                      <a16:creationId xmlns:a16="http://schemas.microsoft.com/office/drawing/2014/main" id="{6620BAB2-776C-4D85-9103-4FFF8CE541DC}"/>
                    </a:ext>
                  </a:extLst>
                </p:cNvPr>
                <p:cNvPicPr/>
                <p:nvPr/>
              </p:nvPicPr>
              <p:blipFill>
                <a:blip r:embed="rId35"/>
                <a:stretch>
                  <a:fillRect/>
                </a:stretch>
              </p:blipFill>
              <p:spPr>
                <a:xfrm>
                  <a:off x="1951560" y="4190651"/>
                  <a:ext cx="46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BF2E3755-8438-41A6-A39B-223A36A81808}"/>
                    </a:ext>
                  </a:extLst>
                </p14:cNvPr>
                <p14:cNvContentPartPr/>
                <p14:nvPr/>
              </p14:nvContentPartPr>
              <p14:xfrm>
                <a:off x="1863720" y="4220891"/>
                <a:ext cx="20880" cy="1800"/>
              </p14:xfrm>
            </p:contentPart>
          </mc:Choice>
          <mc:Fallback xmlns="">
            <p:pic>
              <p:nvPicPr>
                <p:cNvPr id="24" name="Ink 23">
                  <a:extLst>
                    <a:ext uri="{FF2B5EF4-FFF2-40B4-BE49-F238E27FC236}">
                      <a16:creationId xmlns:a16="http://schemas.microsoft.com/office/drawing/2014/main" id="{BF2E3755-8438-41A6-A39B-223A36A81808}"/>
                    </a:ext>
                  </a:extLst>
                </p:cNvPr>
                <p:cNvPicPr/>
                <p:nvPr/>
              </p:nvPicPr>
              <p:blipFill>
                <a:blip r:embed="rId37"/>
                <a:stretch>
                  <a:fillRect/>
                </a:stretch>
              </p:blipFill>
              <p:spPr>
                <a:xfrm>
                  <a:off x="1845720" y="4203251"/>
                  <a:ext cx="565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FA782EC2-3355-4B5D-B7BE-2CBD60AEE4E7}"/>
                    </a:ext>
                  </a:extLst>
                </p14:cNvPr>
                <p14:cNvContentPartPr/>
                <p14:nvPr/>
              </p14:nvContentPartPr>
              <p14:xfrm>
                <a:off x="1347840" y="4224491"/>
                <a:ext cx="610920" cy="21960"/>
              </p14:xfrm>
            </p:contentPart>
          </mc:Choice>
          <mc:Fallback xmlns="">
            <p:pic>
              <p:nvPicPr>
                <p:cNvPr id="25" name="Ink 24">
                  <a:extLst>
                    <a:ext uri="{FF2B5EF4-FFF2-40B4-BE49-F238E27FC236}">
                      <a16:creationId xmlns:a16="http://schemas.microsoft.com/office/drawing/2014/main" id="{FA782EC2-3355-4B5D-B7BE-2CBD60AEE4E7}"/>
                    </a:ext>
                  </a:extLst>
                </p:cNvPr>
                <p:cNvPicPr/>
                <p:nvPr/>
              </p:nvPicPr>
              <p:blipFill>
                <a:blip r:embed="rId39"/>
                <a:stretch>
                  <a:fillRect/>
                </a:stretch>
              </p:blipFill>
              <p:spPr>
                <a:xfrm>
                  <a:off x="1329840" y="4206491"/>
                  <a:ext cx="646560" cy="57600"/>
                </a:xfrm>
                <a:prstGeom prst="rect">
                  <a:avLst/>
                </a:prstGeom>
              </p:spPr>
            </p:pic>
          </mc:Fallback>
        </mc:AlternateContent>
      </p:grpSp>
      <p:grpSp>
        <p:nvGrpSpPr>
          <p:cNvPr id="45" name="Group 44">
            <a:extLst>
              <a:ext uri="{FF2B5EF4-FFF2-40B4-BE49-F238E27FC236}">
                <a16:creationId xmlns:a16="http://schemas.microsoft.com/office/drawing/2014/main" id="{1F767C51-8C54-42AD-8991-9507CEA10215}"/>
              </a:ext>
            </a:extLst>
          </p:cNvPr>
          <p:cNvGrpSpPr/>
          <p:nvPr/>
        </p:nvGrpSpPr>
        <p:grpSpPr>
          <a:xfrm>
            <a:off x="2955960" y="4945571"/>
            <a:ext cx="3686040" cy="469080"/>
            <a:chOff x="2955960" y="4945571"/>
            <a:chExt cx="3686040" cy="469080"/>
          </a:xfrm>
        </p:grpSpPr>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6566EE33-AB39-42D8-A64C-09DC8A9089DB}"/>
                    </a:ext>
                  </a:extLst>
                </p14:cNvPr>
                <p14:cNvContentPartPr/>
                <p14:nvPr/>
              </p14:nvContentPartPr>
              <p14:xfrm>
                <a:off x="2955960" y="5241491"/>
                <a:ext cx="291240" cy="14760"/>
              </p14:xfrm>
            </p:contentPart>
          </mc:Choice>
          <mc:Fallback xmlns="">
            <p:pic>
              <p:nvPicPr>
                <p:cNvPr id="27" name="Ink 26">
                  <a:extLst>
                    <a:ext uri="{FF2B5EF4-FFF2-40B4-BE49-F238E27FC236}">
                      <a16:creationId xmlns:a16="http://schemas.microsoft.com/office/drawing/2014/main" id="{6566EE33-AB39-42D8-A64C-09DC8A9089DB}"/>
                    </a:ext>
                  </a:extLst>
                </p:cNvPr>
                <p:cNvPicPr/>
                <p:nvPr/>
              </p:nvPicPr>
              <p:blipFill>
                <a:blip r:embed="rId41"/>
                <a:stretch>
                  <a:fillRect/>
                </a:stretch>
              </p:blipFill>
              <p:spPr>
                <a:xfrm>
                  <a:off x="2938320" y="5223491"/>
                  <a:ext cx="3268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AC2D7367-7605-4E39-A653-FBADE1CAC30B}"/>
                    </a:ext>
                  </a:extLst>
                </p14:cNvPr>
                <p14:cNvContentPartPr/>
                <p14:nvPr/>
              </p14:nvContentPartPr>
              <p14:xfrm>
                <a:off x="2979000" y="5334011"/>
                <a:ext cx="245880" cy="7920"/>
              </p14:xfrm>
            </p:contentPart>
          </mc:Choice>
          <mc:Fallback xmlns="">
            <p:pic>
              <p:nvPicPr>
                <p:cNvPr id="28" name="Ink 27">
                  <a:extLst>
                    <a:ext uri="{FF2B5EF4-FFF2-40B4-BE49-F238E27FC236}">
                      <a16:creationId xmlns:a16="http://schemas.microsoft.com/office/drawing/2014/main" id="{AC2D7367-7605-4E39-A653-FBADE1CAC30B}"/>
                    </a:ext>
                  </a:extLst>
                </p:cNvPr>
                <p:cNvPicPr/>
                <p:nvPr/>
              </p:nvPicPr>
              <p:blipFill>
                <a:blip r:embed="rId43"/>
                <a:stretch>
                  <a:fillRect/>
                </a:stretch>
              </p:blipFill>
              <p:spPr>
                <a:xfrm>
                  <a:off x="2961360" y="5316371"/>
                  <a:ext cx="2815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CF26E74F-B13B-4848-A251-B52B7E6EDC7B}"/>
                    </a:ext>
                  </a:extLst>
                </p14:cNvPr>
                <p14:cNvContentPartPr/>
                <p14:nvPr/>
              </p14:nvContentPartPr>
              <p14:xfrm>
                <a:off x="3219840" y="5152571"/>
                <a:ext cx="134280" cy="262080"/>
              </p14:xfrm>
            </p:contentPart>
          </mc:Choice>
          <mc:Fallback xmlns="">
            <p:pic>
              <p:nvPicPr>
                <p:cNvPr id="29" name="Ink 28">
                  <a:extLst>
                    <a:ext uri="{FF2B5EF4-FFF2-40B4-BE49-F238E27FC236}">
                      <a16:creationId xmlns:a16="http://schemas.microsoft.com/office/drawing/2014/main" id="{CF26E74F-B13B-4848-A251-B52B7E6EDC7B}"/>
                    </a:ext>
                  </a:extLst>
                </p:cNvPr>
                <p:cNvPicPr/>
                <p:nvPr/>
              </p:nvPicPr>
              <p:blipFill>
                <a:blip r:embed="rId45"/>
                <a:stretch>
                  <a:fillRect/>
                </a:stretch>
              </p:blipFill>
              <p:spPr>
                <a:xfrm>
                  <a:off x="3201840" y="5134571"/>
                  <a:ext cx="1699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CE71EBF-60A9-4258-B90C-E07B950A5A59}"/>
                    </a:ext>
                  </a:extLst>
                </p14:cNvPr>
                <p14:cNvContentPartPr/>
                <p14:nvPr/>
              </p14:nvContentPartPr>
              <p14:xfrm>
                <a:off x="3579480" y="5072651"/>
                <a:ext cx="216360" cy="276480"/>
              </p14:xfrm>
            </p:contentPart>
          </mc:Choice>
          <mc:Fallback xmlns="">
            <p:pic>
              <p:nvPicPr>
                <p:cNvPr id="30" name="Ink 29">
                  <a:extLst>
                    <a:ext uri="{FF2B5EF4-FFF2-40B4-BE49-F238E27FC236}">
                      <a16:creationId xmlns:a16="http://schemas.microsoft.com/office/drawing/2014/main" id="{4CE71EBF-60A9-4258-B90C-E07B950A5A59}"/>
                    </a:ext>
                  </a:extLst>
                </p:cNvPr>
                <p:cNvPicPr/>
                <p:nvPr/>
              </p:nvPicPr>
              <p:blipFill>
                <a:blip r:embed="rId47"/>
                <a:stretch>
                  <a:fillRect/>
                </a:stretch>
              </p:blipFill>
              <p:spPr>
                <a:xfrm>
                  <a:off x="3561480" y="5055011"/>
                  <a:ext cx="25200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0FF8C994-8958-4670-AAED-C56125EF8B6F}"/>
                    </a:ext>
                  </a:extLst>
                </p14:cNvPr>
                <p14:cNvContentPartPr/>
                <p14:nvPr/>
              </p14:nvContentPartPr>
              <p14:xfrm>
                <a:off x="3539160" y="5219531"/>
                <a:ext cx="168840" cy="19800"/>
              </p14:xfrm>
            </p:contentPart>
          </mc:Choice>
          <mc:Fallback xmlns="">
            <p:pic>
              <p:nvPicPr>
                <p:cNvPr id="31" name="Ink 30">
                  <a:extLst>
                    <a:ext uri="{FF2B5EF4-FFF2-40B4-BE49-F238E27FC236}">
                      <a16:creationId xmlns:a16="http://schemas.microsoft.com/office/drawing/2014/main" id="{0FF8C994-8958-4670-AAED-C56125EF8B6F}"/>
                    </a:ext>
                  </a:extLst>
                </p:cNvPr>
                <p:cNvPicPr/>
                <p:nvPr/>
              </p:nvPicPr>
              <p:blipFill>
                <a:blip r:embed="rId49"/>
                <a:stretch>
                  <a:fillRect/>
                </a:stretch>
              </p:blipFill>
              <p:spPr>
                <a:xfrm>
                  <a:off x="3521160" y="5201531"/>
                  <a:ext cx="2044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076D0A1D-D6E5-4402-89BD-F74110ED4DA5}"/>
                    </a:ext>
                  </a:extLst>
                </p14:cNvPr>
                <p14:cNvContentPartPr/>
                <p14:nvPr/>
              </p14:nvContentPartPr>
              <p14:xfrm>
                <a:off x="3733200" y="5175971"/>
                <a:ext cx="239040" cy="149760"/>
              </p14:xfrm>
            </p:contentPart>
          </mc:Choice>
          <mc:Fallback xmlns="">
            <p:pic>
              <p:nvPicPr>
                <p:cNvPr id="32" name="Ink 31">
                  <a:extLst>
                    <a:ext uri="{FF2B5EF4-FFF2-40B4-BE49-F238E27FC236}">
                      <a16:creationId xmlns:a16="http://schemas.microsoft.com/office/drawing/2014/main" id="{076D0A1D-D6E5-4402-89BD-F74110ED4DA5}"/>
                    </a:ext>
                  </a:extLst>
                </p:cNvPr>
                <p:cNvPicPr/>
                <p:nvPr/>
              </p:nvPicPr>
              <p:blipFill>
                <a:blip r:embed="rId51"/>
                <a:stretch>
                  <a:fillRect/>
                </a:stretch>
              </p:blipFill>
              <p:spPr>
                <a:xfrm>
                  <a:off x="3715200" y="5158331"/>
                  <a:ext cx="2746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0427F3F4-8B12-4548-B744-924173013ED8}"/>
                    </a:ext>
                  </a:extLst>
                </p14:cNvPr>
                <p14:cNvContentPartPr/>
                <p14:nvPr/>
              </p14:nvContentPartPr>
              <p14:xfrm>
                <a:off x="4076280" y="5199731"/>
                <a:ext cx="165240" cy="146520"/>
              </p14:xfrm>
            </p:contentPart>
          </mc:Choice>
          <mc:Fallback xmlns="">
            <p:pic>
              <p:nvPicPr>
                <p:cNvPr id="33" name="Ink 32">
                  <a:extLst>
                    <a:ext uri="{FF2B5EF4-FFF2-40B4-BE49-F238E27FC236}">
                      <a16:creationId xmlns:a16="http://schemas.microsoft.com/office/drawing/2014/main" id="{0427F3F4-8B12-4548-B744-924173013ED8}"/>
                    </a:ext>
                  </a:extLst>
                </p:cNvPr>
                <p:cNvPicPr/>
                <p:nvPr/>
              </p:nvPicPr>
              <p:blipFill>
                <a:blip r:embed="rId53"/>
                <a:stretch>
                  <a:fillRect/>
                </a:stretch>
              </p:blipFill>
              <p:spPr>
                <a:xfrm>
                  <a:off x="4058640" y="5181731"/>
                  <a:ext cx="2008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A522E2A7-C746-4C58-A978-9A1F73DE4C86}"/>
                    </a:ext>
                  </a:extLst>
                </p14:cNvPr>
                <p14:cNvContentPartPr/>
                <p14:nvPr/>
              </p14:nvContentPartPr>
              <p14:xfrm>
                <a:off x="4302720" y="5226371"/>
                <a:ext cx="214920" cy="149400"/>
              </p14:xfrm>
            </p:contentPart>
          </mc:Choice>
          <mc:Fallback xmlns="">
            <p:pic>
              <p:nvPicPr>
                <p:cNvPr id="34" name="Ink 33">
                  <a:extLst>
                    <a:ext uri="{FF2B5EF4-FFF2-40B4-BE49-F238E27FC236}">
                      <a16:creationId xmlns:a16="http://schemas.microsoft.com/office/drawing/2014/main" id="{A522E2A7-C746-4C58-A978-9A1F73DE4C86}"/>
                    </a:ext>
                  </a:extLst>
                </p:cNvPr>
                <p:cNvPicPr/>
                <p:nvPr/>
              </p:nvPicPr>
              <p:blipFill>
                <a:blip r:embed="rId55"/>
                <a:stretch>
                  <a:fillRect/>
                </a:stretch>
              </p:blipFill>
              <p:spPr>
                <a:xfrm>
                  <a:off x="4285080" y="5208731"/>
                  <a:ext cx="2505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CB648AD5-2EB3-47BF-B733-4E5F54CA42AB}"/>
                    </a:ext>
                  </a:extLst>
                </p14:cNvPr>
                <p14:cNvContentPartPr/>
                <p14:nvPr/>
              </p14:nvContentPartPr>
              <p14:xfrm>
                <a:off x="4630320" y="5092091"/>
                <a:ext cx="204480" cy="277200"/>
              </p14:xfrm>
            </p:contentPart>
          </mc:Choice>
          <mc:Fallback xmlns="">
            <p:pic>
              <p:nvPicPr>
                <p:cNvPr id="35" name="Ink 34">
                  <a:extLst>
                    <a:ext uri="{FF2B5EF4-FFF2-40B4-BE49-F238E27FC236}">
                      <a16:creationId xmlns:a16="http://schemas.microsoft.com/office/drawing/2014/main" id="{CB648AD5-2EB3-47BF-B733-4E5F54CA42AB}"/>
                    </a:ext>
                  </a:extLst>
                </p:cNvPr>
                <p:cNvPicPr/>
                <p:nvPr/>
              </p:nvPicPr>
              <p:blipFill>
                <a:blip r:embed="rId57"/>
                <a:stretch>
                  <a:fillRect/>
                </a:stretch>
              </p:blipFill>
              <p:spPr>
                <a:xfrm>
                  <a:off x="4612680" y="5074091"/>
                  <a:ext cx="24012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9421A43F-F1D0-49A3-81CF-8400BEBDEFC9}"/>
                    </a:ext>
                  </a:extLst>
                </p14:cNvPr>
                <p14:cNvContentPartPr/>
                <p14:nvPr/>
              </p14:nvContentPartPr>
              <p14:xfrm>
                <a:off x="4535640" y="5213051"/>
                <a:ext cx="207720" cy="6840"/>
              </p14:xfrm>
            </p:contentPart>
          </mc:Choice>
          <mc:Fallback xmlns="">
            <p:pic>
              <p:nvPicPr>
                <p:cNvPr id="36" name="Ink 35">
                  <a:extLst>
                    <a:ext uri="{FF2B5EF4-FFF2-40B4-BE49-F238E27FC236}">
                      <a16:creationId xmlns:a16="http://schemas.microsoft.com/office/drawing/2014/main" id="{9421A43F-F1D0-49A3-81CF-8400BEBDEFC9}"/>
                    </a:ext>
                  </a:extLst>
                </p:cNvPr>
                <p:cNvPicPr/>
                <p:nvPr/>
              </p:nvPicPr>
              <p:blipFill>
                <a:blip r:embed="rId59"/>
                <a:stretch>
                  <a:fillRect/>
                </a:stretch>
              </p:blipFill>
              <p:spPr>
                <a:xfrm>
                  <a:off x="4517640" y="5195051"/>
                  <a:ext cx="2433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7F60DF78-3A3F-46F4-861B-FFAF3754059D}"/>
                    </a:ext>
                  </a:extLst>
                </p14:cNvPr>
                <p14:cNvContentPartPr/>
                <p14:nvPr/>
              </p14:nvContentPartPr>
              <p14:xfrm>
                <a:off x="4907520" y="5062211"/>
                <a:ext cx="34200" cy="257760"/>
              </p14:xfrm>
            </p:contentPart>
          </mc:Choice>
          <mc:Fallback xmlns="">
            <p:pic>
              <p:nvPicPr>
                <p:cNvPr id="37" name="Ink 36">
                  <a:extLst>
                    <a:ext uri="{FF2B5EF4-FFF2-40B4-BE49-F238E27FC236}">
                      <a16:creationId xmlns:a16="http://schemas.microsoft.com/office/drawing/2014/main" id="{7F60DF78-3A3F-46F4-861B-FFAF3754059D}"/>
                    </a:ext>
                  </a:extLst>
                </p:cNvPr>
                <p:cNvPicPr/>
                <p:nvPr/>
              </p:nvPicPr>
              <p:blipFill>
                <a:blip r:embed="rId61"/>
                <a:stretch>
                  <a:fillRect/>
                </a:stretch>
              </p:blipFill>
              <p:spPr>
                <a:xfrm>
                  <a:off x="4889520" y="5044211"/>
                  <a:ext cx="698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7CF8B617-508F-4721-B834-60FA0B0095A6}"/>
                    </a:ext>
                  </a:extLst>
                </p14:cNvPr>
                <p14:cNvContentPartPr/>
                <p14:nvPr/>
              </p14:nvContentPartPr>
              <p14:xfrm>
                <a:off x="5015880" y="5142491"/>
                <a:ext cx="216360" cy="133200"/>
              </p14:xfrm>
            </p:contentPart>
          </mc:Choice>
          <mc:Fallback xmlns="">
            <p:pic>
              <p:nvPicPr>
                <p:cNvPr id="38" name="Ink 37">
                  <a:extLst>
                    <a:ext uri="{FF2B5EF4-FFF2-40B4-BE49-F238E27FC236}">
                      <a16:creationId xmlns:a16="http://schemas.microsoft.com/office/drawing/2014/main" id="{7CF8B617-508F-4721-B834-60FA0B0095A6}"/>
                    </a:ext>
                  </a:extLst>
                </p:cNvPr>
                <p:cNvPicPr/>
                <p:nvPr/>
              </p:nvPicPr>
              <p:blipFill>
                <a:blip r:embed="rId63"/>
                <a:stretch>
                  <a:fillRect/>
                </a:stretch>
              </p:blipFill>
              <p:spPr>
                <a:xfrm>
                  <a:off x="4997880" y="5124491"/>
                  <a:ext cx="2520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1D16574E-1268-482E-809E-0DF547A3B666}"/>
                    </a:ext>
                  </a:extLst>
                </p14:cNvPr>
                <p14:cNvContentPartPr/>
                <p14:nvPr/>
              </p14:nvContentPartPr>
              <p14:xfrm>
                <a:off x="5308560" y="5122691"/>
                <a:ext cx="221040" cy="173880"/>
              </p14:xfrm>
            </p:contentPart>
          </mc:Choice>
          <mc:Fallback xmlns="">
            <p:pic>
              <p:nvPicPr>
                <p:cNvPr id="39" name="Ink 38">
                  <a:extLst>
                    <a:ext uri="{FF2B5EF4-FFF2-40B4-BE49-F238E27FC236}">
                      <a16:creationId xmlns:a16="http://schemas.microsoft.com/office/drawing/2014/main" id="{1D16574E-1268-482E-809E-0DF547A3B666}"/>
                    </a:ext>
                  </a:extLst>
                </p:cNvPr>
                <p:cNvPicPr/>
                <p:nvPr/>
              </p:nvPicPr>
              <p:blipFill>
                <a:blip r:embed="rId65"/>
                <a:stretch>
                  <a:fillRect/>
                </a:stretch>
              </p:blipFill>
              <p:spPr>
                <a:xfrm>
                  <a:off x="5290560" y="5104691"/>
                  <a:ext cx="2566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BFAD4A68-DB24-4484-B455-41AE2742F662}"/>
                    </a:ext>
                  </a:extLst>
                </p14:cNvPr>
                <p14:cNvContentPartPr/>
                <p14:nvPr/>
              </p14:nvContentPartPr>
              <p14:xfrm>
                <a:off x="5796360" y="4975451"/>
                <a:ext cx="368280" cy="257760"/>
              </p14:xfrm>
            </p:contentPart>
          </mc:Choice>
          <mc:Fallback xmlns="">
            <p:pic>
              <p:nvPicPr>
                <p:cNvPr id="41" name="Ink 40">
                  <a:extLst>
                    <a:ext uri="{FF2B5EF4-FFF2-40B4-BE49-F238E27FC236}">
                      <a16:creationId xmlns:a16="http://schemas.microsoft.com/office/drawing/2014/main" id="{BFAD4A68-DB24-4484-B455-41AE2742F662}"/>
                    </a:ext>
                  </a:extLst>
                </p:cNvPr>
                <p:cNvPicPr/>
                <p:nvPr/>
              </p:nvPicPr>
              <p:blipFill>
                <a:blip r:embed="rId67"/>
                <a:stretch>
                  <a:fillRect/>
                </a:stretch>
              </p:blipFill>
              <p:spPr>
                <a:xfrm>
                  <a:off x="5778360" y="4957451"/>
                  <a:ext cx="4039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31005724-EABA-42BD-8FD0-266F1DAF4788}"/>
                    </a:ext>
                  </a:extLst>
                </p14:cNvPr>
                <p14:cNvContentPartPr/>
                <p14:nvPr/>
              </p14:nvContentPartPr>
              <p14:xfrm>
                <a:off x="6288120" y="4957811"/>
                <a:ext cx="62640" cy="376920"/>
              </p14:xfrm>
            </p:contentPart>
          </mc:Choice>
          <mc:Fallback xmlns="">
            <p:pic>
              <p:nvPicPr>
                <p:cNvPr id="42" name="Ink 41">
                  <a:extLst>
                    <a:ext uri="{FF2B5EF4-FFF2-40B4-BE49-F238E27FC236}">
                      <a16:creationId xmlns:a16="http://schemas.microsoft.com/office/drawing/2014/main" id="{31005724-EABA-42BD-8FD0-266F1DAF4788}"/>
                    </a:ext>
                  </a:extLst>
                </p:cNvPr>
                <p:cNvPicPr/>
                <p:nvPr/>
              </p:nvPicPr>
              <p:blipFill>
                <a:blip r:embed="rId69"/>
                <a:stretch>
                  <a:fillRect/>
                </a:stretch>
              </p:blipFill>
              <p:spPr>
                <a:xfrm>
                  <a:off x="6270120" y="4939811"/>
                  <a:ext cx="9828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C255B9E2-5420-4BB1-B445-54829B6B57D2}"/>
                    </a:ext>
                  </a:extLst>
                </p14:cNvPr>
                <p14:cNvContentPartPr/>
                <p14:nvPr/>
              </p14:nvContentPartPr>
              <p14:xfrm>
                <a:off x="6302520" y="4945571"/>
                <a:ext cx="339480" cy="372240"/>
              </p14:xfrm>
            </p:contentPart>
          </mc:Choice>
          <mc:Fallback xmlns="">
            <p:pic>
              <p:nvPicPr>
                <p:cNvPr id="44" name="Ink 43">
                  <a:extLst>
                    <a:ext uri="{FF2B5EF4-FFF2-40B4-BE49-F238E27FC236}">
                      <a16:creationId xmlns:a16="http://schemas.microsoft.com/office/drawing/2014/main" id="{C255B9E2-5420-4BB1-B445-54829B6B57D2}"/>
                    </a:ext>
                  </a:extLst>
                </p:cNvPr>
                <p:cNvPicPr/>
                <p:nvPr/>
              </p:nvPicPr>
              <p:blipFill>
                <a:blip r:embed="rId71"/>
                <a:stretch>
                  <a:fillRect/>
                </a:stretch>
              </p:blipFill>
              <p:spPr>
                <a:xfrm>
                  <a:off x="6284880" y="4927931"/>
                  <a:ext cx="375120" cy="407880"/>
                </a:xfrm>
                <a:prstGeom prst="rect">
                  <a:avLst/>
                </a:prstGeom>
              </p:spPr>
            </p:pic>
          </mc:Fallback>
        </mc:AlternateContent>
      </p:grpSp>
      <p:grpSp>
        <p:nvGrpSpPr>
          <p:cNvPr id="54" name="Group 53">
            <a:extLst>
              <a:ext uri="{FF2B5EF4-FFF2-40B4-BE49-F238E27FC236}">
                <a16:creationId xmlns:a16="http://schemas.microsoft.com/office/drawing/2014/main" id="{27211C7A-D534-4E96-822A-546CD56F6224}"/>
              </a:ext>
            </a:extLst>
          </p:cNvPr>
          <p:cNvGrpSpPr/>
          <p:nvPr/>
        </p:nvGrpSpPr>
        <p:grpSpPr>
          <a:xfrm>
            <a:off x="6868800" y="4904171"/>
            <a:ext cx="1787760" cy="345600"/>
            <a:chOff x="6868800" y="4904171"/>
            <a:chExt cx="1787760" cy="345600"/>
          </a:xfrm>
        </p:grpSpPr>
        <mc:AlternateContent xmlns:mc="http://schemas.openxmlformats.org/markup-compatibility/2006" xmlns:p14="http://schemas.microsoft.com/office/powerpoint/2010/main">
          <mc:Choice Requires="p14">
            <p:contentPart p14:bwMode="auto" r:id="rId72">
              <p14:nvContentPartPr>
                <p14:cNvPr id="46" name="Ink 45">
                  <a:extLst>
                    <a:ext uri="{FF2B5EF4-FFF2-40B4-BE49-F238E27FC236}">
                      <a16:creationId xmlns:a16="http://schemas.microsoft.com/office/drawing/2014/main" id="{5BC6224F-790F-497C-AB23-D50B317338A3}"/>
                    </a:ext>
                  </a:extLst>
                </p14:cNvPr>
                <p14:cNvContentPartPr/>
                <p14:nvPr/>
              </p14:nvContentPartPr>
              <p14:xfrm>
                <a:off x="6868800" y="4927571"/>
                <a:ext cx="360" cy="360"/>
              </p14:xfrm>
            </p:contentPart>
          </mc:Choice>
          <mc:Fallback xmlns="">
            <p:pic>
              <p:nvPicPr>
                <p:cNvPr id="46" name="Ink 45">
                  <a:extLst>
                    <a:ext uri="{FF2B5EF4-FFF2-40B4-BE49-F238E27FC236}">
                      <a16:creationId xmlns:a16="http://schemas.microsoft.com/office/drawing/2014/main" id="{5BC6224F-790F-497C-AB23-D50B317338A3}"/>
                    </a:ext>
                  </a:extLst>
                </p:cNvPr>
                <p:cNvPicPr/>
                <p:nvPr/>
              </p:nvPicPr>
              <p:blipFill>
                <a:blip r:embed="rId73"/>
                <a:stretch>
                  <a:fillRect/>
                </a:stretch>
              </p:blipFill>
              <p:spPr>
                <a:xfrm>
                  <a:off x="6850800" y="490993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7" name="Ink 46">
                  <a:extLst>
                    <a:ext uri="{FF2B5EF4-FFF2-40B4-BE49-F238E27FC236}">
                      <a16:creationId xmlns:a16="http://schemas.microsoft.com/office/drawing/2014/main" id="{54F6038B-E9B3-40B3-AB4C-55867A05CD2A}"/>
                    </a:ext>
                  </a:extLst>
                </p14:cNvPr>
                <p14:cNvContentPartPr/>
                <p14:nvPr/>
              </p14:nvContentPartPr>
              <p14:xfrm>
                <a:off x="6878520" y="4904171"/>
                <a:ext cx="304200" cy="314640"/>
              </p14:xfrm>
            </p:contentPart>
          </mc:Choice>
          <mc:Fallback xmlns="">
            <p:pic>
              <p:nvPicPr>
                <p:cNvPr id="47" name="Ink 46">
                  <a:extLst>
                    <a:ext uri="{FF2B5EF4-FFF2-40B4-BE49-F238E27FC236}">
                      <a16:creationId xmlns:a16="http://schemas.microsoft.com/office/drawing/2014/main" id="{54F6038B-E9B3-40B3-AB4C-55867A05CD2A}"/>
                    </a:ext>
                  </a:extLst>
                </p:cNvPr>
                <p:cNvPicPr/>
                <p:nvPr/>
              </p:nvPicPr>
              <p:blipFill>
                <a:blip r:embed="rId75"/>
                <a:stretch>
                  <a:fillRect/>
                </a:stretch>
              </p:blipFill>
              <p:spPr>
                <a:xfrm>
                  <a:off x="6860520" y="4886171"/>
                  <a:ext cx="33984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Ink 47">
                  <a:extLst>
                    <a:ext uri="{FF2B5EF4-FFF2-40B4-BE49-F238E27FC236}">
                      <a16:creationId xmlns:a16="http://schemas.microsoft.com/office/drawing/2014/main" id="{C8890F35-471F-423B-941D-24A7F02605A9}"/>
                    </a:ext>
                  </a:extLst>
                </p14:cNvPr>
                <p14:cNvContentPartPr/>
                <p14:nvPr/>
              </p14:nvContentPartPr>
              <p14:xfrm>
                <a:off x="7223040" y="5037011"/>
                <a:ext cx="202680" cy="211320"/>
              </p14:xfrm>
            </p:contentPart>
          </mc:Choice>
          <mc:Fallback xmlns="">
            <p:pic>
              <p:nvPicPr>
                <p:cNvPr id="48" name="Ink 47">
                  <a:extLst>
                    <a:ext uri="{FF2B5EF4-FFF2-40B4-BE49-F238E27FC236}">
                      <a16:creationId xmlns:a16="http://schemas.microsoft.com/office/drawing/2014/main" id="{C8890F35-471F-423B-941D-24A7F02605A9}"/>
                    </a:ext>
                  </a:extLst>
                </p:cNvPr>
                <p:cNvPicPr/>
                <p:nvPr/>
              </p:nvPicPr>
              <p:blipFill>
                <a:blip r:embed="rId77"/>
                <a:stretch>
                  <a:fillRect/>
                </a:stretch>
              </p:blipFill>
              <p:spPr>
                <a:xfrm>
                  <a:off x="7205040" y="5019011"/>
                  <a:ext cx="2383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Ink 48">
                  <a:extLst>
                    <a:ext uri="{FF2B5EF4-FFF2-40B4-BE49-F238E27FC236}">
                      <a16:creationId xmlns:a16="http://schemas.microsoft.com/office/drawing/2014/main" id="{597FC684-8642-43CA-B2DD-CCFC809579F2}"/>
                    </a:ext>
                  </a:extLst>
                </p14:cNvPr>
                <p14:cNvContentPartPr/>
                <p14:nvPr/>
              </p14:nvContentPartPr>
              <p14:xfrm>
                <a:off x="7439040" y="4928651"/>
                <a:ext cx="197640" cy="284760"/>
              </p14:xfrm>
            </p:contentPart>
          </mc:Choice>
          <mc:Fallback xmlns="">
            <p:pic>
              <p:nvPicPr>
                <p:cNvPr id="49" name="Ink 48">
                  <a:extLst>
                    <a:ext uri="{FF2B5EF4-FFF2-40B4-BE49-F238E27FC236}">
                      <a16:creationId xmlns:a16="http://schemas.microsoft.com/office/drawing/2014/main" id="{597FC684-8642-43CA-B2DD-CCFC809579F2}"/>
                    </a:ext>
                  </a:extLst>
                </p:cNvPr>
                <p:cNvPicPr/>
                <p:nvPr/>
              </p:nvPicPr>
              <p:blipFill>
                <a:blip r:embed="rId79"/>
                <a:stretch>
                  <a:fillRect/>
                </a:stretch>
              </p:blipFill>
              <p:spPr>
                <a:xfrm>
                  <a:off x="7421400" y="4910651"/>
                  <a:ext cx="23328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A2F94C95-807B-4CAA-8C29-D9C9B495D0E4}"/>
                    </a:ext>
                  </a:extLst>
                </p14:cNvPr>
                <p14:cNvContentPartPr/>
                <p14:nvPr/>
              </p14:nvContentPartPr>
              <p14:xfrm>
                <a:off x="7687440" y="5052491"/>
                <a:ext cx="175680" cy="169200"/>
              </p14:xfrm>
            </p:contentPart>
          </mc:Choice>
          <mc:Fallback xmlns="">
            <p:pic>
              <p:nvPicPr>
                <p:cNvPr id="50" name="Ink 49">
                  <a:extLst>
                    <a:ext uri="{FF2B5EF4-FFF2-40B4-BE49-F238E27FC236}">
                      <a16:creationId xmlns:a16="http://schemas.microsoft.com/office/drawing/2014/main" id="{A2F94C95-807B-4CAA-8C29-D9C9B495D0E4}"/>
                    </a:ext>
                  </a:extLst>
                </p:cNvPr>
                <p:cNvPicPr/>
                <p:nvPr/>
              </p:nvPicPr>
              <p:blipFill>
                <a:blip r:embed="rId81"/>
                <a:stretch>
                  <a:fillRect/>
                </a:stretch>
              </p:blipFill>
              <p:spPr>
                <a:xfrm>
                  <a:off x="7669800" y="5034491"/>
                  <a:ext cx="21132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C6CCAE44-14A6-4071-A690-ADEA7D0C1064}"/>
                    </a:ext>
                  </a:extLst>
                </p14:cNvPr>
                <p14:cNvContentPartPr/>
                <p14:nvPr/>
              </p14:nvContentPartPr>
              <p14:xfrm>
                <a:off x="7861320" y="5010731"/>
                <a:ext cx="171000" cy="219960"/>
              </p14:xfrm>
            </p:contentPart>
          </mc:Choice>
          <mc:Fallback xmlns="">
            <p:pic>
              <p:nvPicPr>
                <p:cNvPr id="51" name="Ink 50">
                  <a:extLst>
                    <a:ext uri="{FF2B5EF4-FFF2-40B4-BE49-F238E27FC236}">
                      <a16:creationId xmlns:a16="http://schemas.microsoft.com/office/drawing/2014/main" id="{C6CCAE44-14A6-4071-A690-ADEA7D0C1064}"/>
                    </a:ext>
                  </a:extLst>
                </p:cNvPr>
                <p:cNvPicPr/>
                <p:nvPr/>
              </p:nvPicPr>
              <p:blipFill>
                <a:blip r:embed="rId83"/>
                <a:stretch>
                  <a:fillRect/>
                </a:stretch>
              </p:blipFill>
              <p:spPr>
                <a:xfrm>
                  <a:off x="7843320" y="4992731"/>
                  <a:ext cx="2066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A168AB8E-BC07-46B5-9792-E625592456C2}"/>
                    </a:ext>
                  </a:extLst>
                </p14:cNvPr>
                <p14:cNvContentPartPr/>
                <p14:nvPr/>
              </p14:nvContentPartPr>
              <p14:xfrm>
                <a:off x="8106120" y="5044571"/>
                <a:ext cx="143640" cy="165240"/>
              </p14:xfrm>
            </p:contentPart>
          </mc:Choice>
          <mc:Fallback xmlns="">
            <p:pic>
              <p:nvPicPr>
                <p:cNvPr id="52" name="Ink 51">
                  <a:extLst>
                    <a:ext uri="{FF2B5EF4-FFF2-40B4-BE49-F238E27FC236}">
                      <a16:creationId xmlns:a16="http://schemas.microsoft.com/office/drawing/2014/main" id="{A168AB8E-BC07-46B5-9792-E625592456C2}"/>
                    </a:ext>
                  </a:extLst>
                </p:cNvPr>
                <p:cNvPicPr/>
                <p:nvPr/>
              </p:nvPicPr>
              <p:blipFill>
                <a:blip r:embed="rId85"/>
                <a:stretch>
                  <a:fillRect/>
                </a:stretch>
              </p:blipFill>
              <p:spPr>
                <a:xfrm>
                  <a:off x="8088480" y="5026931"/>
                  <a:ext cx="1792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200C6074-B919-4508-A997-843780AA2446}"/>
                    </a:ext>
                  </a:extLst>
                </p14:cNvPr>
                <p14:cNvContentPartPr/>
                <p14:nvPr/>
              </p14:nvContentPartPr>
              <p14:xfrm>
                <a:off x="8322480" y="5031971"/>
                <a:ext cx="334080" cy="217800"/>
              </p14:xfrm>
            </p:contentPart>
          </mc:Choice>
          <mc:Fallback xmlns="">
            <p:pic>
              <p:nvPicPr>
                <p:cNvPr id="53" name="Ink 52">
                  <a:extLst>
                    <a:ext uri="{FF2B5EF4-FFF2-40B4-BE49-F238E27FC236}">
                      <a16:creationId xmlns:a16="http://schemas.microsoft.com/office/drawing/2014/main" id="{200C6074-B919-4508-A997-843780AA2446}"/>
                    </a:ext>
                  </a:extLst>
                </p:cNvPr>
                <p:cNvPicPr/>
                <p:nvPr/>
              </p:nvPicPr>
              <p:blipFill>
                <a:blip r:embed="rId87"/>
                <a:stretch>
                  <a:fillRect/>
                </a:stretch>
              </p:blipFill>
              <p:spPr>
                <a:xfrm>
                  <a:off x="8304480" y="5014331"/>
                  <a:ext cx="369720" cy="253440"/>
                </a:xfrm>
                <a:prstGeom prst="rect">
                  <a:avLst/>
                </a:prstGeom>
              </p:spPr>
            </p:pic>
          </mc:Fallback>
        </mc:AlternateContent>
      </p:grpSp>
    </p:spTree>
    <p:extLst>
      <p:ext uri="{BB962C8B-B14F-4D97-AF65-F5344CB8AC3E}">
        <p14:creationId xmlns:p14="http://schemas.microsoft.com/office/powerpoint/2010/main" val="50793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Skelton of Class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0099"/>
                </a:solidFill>
                <a:latin typeface="Arial,Bold"/>
              </a:rPr>
              <a:t>class </a:t>
            </a:r>
            <a:r>
              <a:rPr lang="en-US" dirty="0" err="1">
                <a:latin typeface="Arial,Bold"/>
              </a:rPr>
              <a:t>Class</a:t>
            </a:r>
            <a:r>
              <a:rPr lang="en-US" dirty="0" err="1"/>
              <a:t>Name</a:t>
            </a:r>
            <a:r>
              <a:rPr lang="en-US" dirty="0"/>
              <a:t> {</a:t>
            </a:r>
            <a:br>
              <a:rPr lang="en-US" dirty="0"/>
            </a:br>
            <a:r>
              <a:rPr lang="en-US" dirty="0">
                <a:solidFill>
                  <a:srgbClr val="008000"/>
                </a:solidFill>
              </a:rPr>
              <a:t>// Attributes </a:t>
            </a:r>
          </a:p>
          <a:p>
            <a:pPr marL="0" indent="0">
              <a:buNone/>
            </a:pPr>
            <a:r>
              <a:rPr lang="en-US" dirty="0">
                <a:solidFill>
                  <a:srgbClr val="000099"/>
                </a:solidFill>
              </a:rPr>
              <a:t>Type </a:t>
            </a:r>
            <a:r>
              <a:rPr lang="en-US" dirty="0"/>
              <a:t>Name</a:t>
            </a:r>
            <a:r>
              <a:rPr lang="en-US" dirty="0">
                <a:solidFill>
                  <a:srgbClr val="000099"/>
                </a:solidFill>
              </a:rPr>
              <a:t>; </a:t>
            </a:r>
          </a:p>
          <a:p>
            <a:pPr marL="0" indent="0">
              <a:buNone/>
            </a:pPr>
            <a:r>
              <a:rPr lang="en-US" dirty="0">
                <a:solidFill>
                  <a:srgbClr val="FF0000"/>
                </a:solidFill>
              </a:rPr>
              <a:t>//Constructor </a:t>
            </a:r>
          </a:p>
          <a:p>
            <a:pPr marL="0" indent="0">
              <a:buNone/>
            </a:pPr>
            <a:r>
              <a:rPr lang="en-US" dirty="0">
                <a:solidFill>
                  <a:srgbClr val="FF0000"/>
                </a:solidFill>
              </a:rPr>
              <a:t>public </a:t>
            </a:r>
            <a:r>
              <a:rPr lang="en-US" dirty="0" err="1">
                <a:latin typeface="Arial,Bold"/>
              </a:rPr>
              <a:t>Class</a:t>
            </a:r>
            <a:r>
              <a:rPr lang="en-US" dirty="0" err="1"/>
              <a:t>Name</a:t>
            </a:r>
            <a:r>
              <a:rPr lang="en-US" dirty="0"/>
              <a:t> (Type n,…)</a:t>
            </a:r>
            <a:r>
              <a:rPr lang="en-US" dirty="0">
                <a:solidFill>
                  <a:srgbClr val="FF0000"/>
                </a:solidFill>
              </a:rPr>
              <a:t> { </a:t>
            </a:r>
            <a:endParaRPr lang="en-US" dirty="0"/>
          </a:p>
          <a:p>
            <a:pPr marL="0" indent="0">
              <a:buNone/>
            </a:pPr>
            <a:r>
              <a:rPr lang="en-US" dirty="0">
                <a:solidFill>
                  <a:srgbClr val="FF0000"/>
                </a:solidFill>
              </a:rPr>
              <a:t>} </a:t>
            </a:r>
            <a:endParaRPr lang="en-US" dirty="0"/>
          </a:p>
          <a:p>
            <a:pPr marL="0" indent="0">
              <a:buNone/>
            </a:pPr>
            <a:r>
              <a:rPr lang="en-US" dirty="0">
                <a:solidFill>
                  <a:srgbClr val="2BA0BC"/>
                </a:solidFill>
              </a:rPr>
              <a:t>//Setter</a:t>
            </a:r>
          </a:p>
          <a:p>
            <a:pPr marL="0" indent="0">
              <a:buNone/>
            </a:pPr>
            <a:r>
              <a:rPr lang="en-US" dirty="0">
                <a:solidFill>
                  <a:srgbClr val="2BA0BC"/>
                </a:solidFill>
              </a:rPr>
              <a:t>public void </a:t>
            </a:r>
            <a:r>
              <a:rPr lang="en-US" dirty="0" err="1">
                <a:solidFill>
                  <a:srgbClr val="2BA0BC"/>
                </a:solidFill>
              </a:rPr>
              <a:t>setName</a:t>
            </a:r>
            <a:r>
              <a:rPr lang="en-US" dirty="0">
                <a:solidFill>
                  <a:srgbClr val="2BA0BC"/>
                </a:solidFill>
              </a:rPr>
              <a:t>(</a:t>
            </a:r>
            <a:r>
              <a:rPr lang="en-US" dirty="0"/>
              <a:t>Type n</a:t>
            </a:r>
            <a:r>
              <a:rPr lang="en-US" dirty="0">
                <a:solidFill>
                  <a:srgbClr val="2BA0BC"/>
                </a:solidFill>
              </a:rPr>
              <a:t>)</a:t>
            </a:r>
          </a:p>
          <a:p>
            <a:pPr marL="0" indent="0">
              <a:buNone/>
            </a:pPr>
            <a:r>
              <a:rPr lang="en-US" dirty="0">
                <a:solidFill>
                  <a:srgbClr val="2BA0BC"/>
                </a:solidFill>
              </a:rPr>
              <a:t> {</a:t>
            </a:r>
            <a:br>
              <a:rPr lang="en-US" dirty="0">
                <a:solidFill>
                  <a:srgbClr val="2BA0BC"/>
                </a:solidFill>
              </a:rPr>
            </a:br>
            <a:r>
              <a:rPr lang="en-US" dirty="0">
                <a:solidFill>
                  <a:srgbClr val="2BA0BC"/>
                </a:solidFill>
              </a:rPr>
              <a:t>}</a:t>
            </a:r>
            <a:br>
              <a:rPr lang="en-US" dirty="0">
                <a:solidFill>
                  <a:srgbClr val="2BA0BC"/>
                </a:solidFill>
              </a:rPr>
            </a:br>
            <a:r>
              <a:rPr lang="en-US" sz="2200" dirty="0">
                <a:solidFill>
                  <a:srgbClr val="FFBF00"/>
                </a:solidFill>
              </a:rPr>
              <a:t>//</a:t>
            </a:r>
            <a:r>
              <a:rPr lang="en-US" dirty="0">
                <a:solidFill>
                  <a:srgbClr val="FFBF00"/>
                </a:solidFill>
              </a:rPr>
              <a:t>Getter</a:t>
            </a:r>
          </a:p>
          <a:p>
            <a:pPr marL="0" indent="0">
              <a:buNone/>
            </a:pPr>
            <a:r>
              <a:rPr lang="en-US" dirty="0">
                <a:solidFill>
                  <a:srgbClr val="FFBF00"/>
                </a:solidFill>
              </a:rPr>
              <a:t>public Type </a:t>
            </a:r>
            <a:r>
              <a:rPr lang="en-US" dirty="0" err="1">
                <a:solidFill>
                  <a:srgbClr val="FFBF00"/>
                </a:solidFill>
              </a:rPr>
              <a:t>getName</a:t>
            </a:r>
            <a:r>
              <a:rPr lang="en-US" dirty="0">
                <a:solidFill>
                  <a:srgbClr val="FFBF00"/>
                </a:solidFill>
              </a:rPr>
              <a:t>()</a:t>
            </a:r>
          </a:p>
          <a:p>
            <a:pPr marL="0" indent="0">
              <a:buNone/>
            </a:pPr>
            <a:r>
              <a:rPr lang="en-US" dirty="0">
                <a:solidFill>
                  <a:srgbClr val="FFBF00"/>
                </a:solidFill>
              </a:rPr>
              <a:t>{</a:t>
            </a:r>
          </a:p>
          <a:p>
            <a:pPr marL="0" indent="0">
              <a:buNone/>
            </a:pPr>
            <a:r>
              <a:rPr lang="en-US" dirty="0">
                <a:solidFill>
                  <a:srgbClr val="FFBF00"/>
                </a:solidFill>
              </a:rPr>
              <a:t>} </a:t>
            </a:r>
          </a:p>
          <a:p>
            <a:pPr marL="0" indent="0">
              <a:buNone/>
            </a:pPr>
            <a:r>
              <a:rPr lang="en-US" dirty="0">
                <a:solidFill>
                  <a:srgbClr val="008000"/>
                </a:solidFill>
              </a:rPr>
              <a:t>//Operations</a:t>
            </a:r>
          </a:p>
          <a:p>
            <a:pPr marL="0" indent="0">
              <a:buNone/>
            </a:pP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13</a:t>
            </a:fld>
            <a:endParaRPr lang="en-US"/>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3A7EB585-DC2A-44AD-A6F6-DE2653790480}"/>
                  </a:ext>
                </a:extLst>
              </p14:cNvPr>
              <p14:cNvContentPartPr/>
              <p14:nvPr/>
            </p14:nvContentPartPr>
            <p14:xfrm>
              <a:off x="4890995" y="1366382"/>
              <a:ext cx="267840" cy="8280"/>
            </p14:xfrm>
          </p:contentPart>
        </mc:Choice>
        <mc:Fallback xmlns="">
          <p:pic>
            <p:nvPicPr>
              <p:cNvPr id="17" name="Ink 16">
                <a:extLst>
                  <a:ext uri="{FF2B5EF4-FFF2-40B4-BE49-F238E27FC236}">
                    <a16:creationId xmlns:a16="http://schemas.microsoft.com/office/drawing/2014/main" id="{3A7EB585-DC2A-44AD-A6F6-DE2653790480}"/>
                  </a:ext>
                </a:extLst>
              </p:cNvPr>
              <p:cNvPicPr/>
              <p:nvPr/>
            </p:nvPicPr>
            <p:blipFill>
              <a:blip r:embed="rId4"/>
              <a:stretch>
                <a:fillRect/>
              </a:stretch>
            </p:blipFill>
            <p:spPr>
              <a:xfrm>
                <a:off x="4872995" y="1348742"/>
                <a:ext cx="303480" cy="43920"/>
              </a:xfrm>
              <a:prstGeom prst="rect">
                <a:avLst/>
              </a:prstGeom>
            </p:spPr>
          </p:pic>
        </mc:Fallback>
      </mc:AlternateContent>
      <p:grpSp>
        <p:nvGrpSpPr>
          <p:cNvPr id="20" name="Group 19">
            <a:extLst>
              <a:ext uri="{FF2B5EF4-FFF2-40B4-BE49-F238E27FC236}">
                <a16:creationId xmlns:a16="http://schemas.microsoft.com/office/drawing/2014/main" id="{C4AB93E6-9270-4DED-8092-186003ED1232}"/>
              </a:ext>
            </a:extLst>
          </p:cNvPr>
          <p:cNvGrpSpPr/>
          <p:nvPr/>
        </p:nvGrpSpPr>
        <p:grpSpPr>
          <a:xfrm>
            <a:off x="4117355" y="462782"/>
            <a:ext cx="1908360" cy="762480"/>
            <a:chOff x="4117355" y="462782"/>
            <a:chExt cx="1908360" cy="76248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6A6D366-8D60-47BA-9970-4E1944A74FA3}"/>
                    </a:ext>
                  </a:extLst>
                </p14:cNvPr>
                <p14:cNvContentPartPr/>
                <p14:nvPr/>
              </p14:nvContentPartPr>
              <p14:xfrm>
                <a:off x="4117355" y="999182"/>
                <a:ext cx="296640" cy="15120"/>
              </p14:xfrm>
            </p:contentPart>
          </mc:Choice>
          <mc:Fallback xmlns="">
            <p:pic>
              <p:nvPicPr>
                <p:cNvPr id="5" name="Ink 4">
                  <a:extLst>
                    <a:ext uri="{FF2B5EF4-FFF2-40B4-BE49-F238E27FC236}">
                      <a16:creationId xmlns:a16="http://schemas.microsoft.com/office/drawing/2014/main" id="{96A6D366-8D60-47BA-9970-4E1944A74FA3}"/>
                    </a:ext>
                  </a:extLst>
                </p:cNvPr>
                <p:cNvPicPr/>
                <p:nvPr/>
              </p:nvPicPr>
              <p:blipFill>
                <a:blip r:embed="rId6"/>
                <a:stretch>
                  <a:fillRect/>
                </a:stretch>
              </p:blipFill>
              <p:spPr>
                <a:xfrm>
                  <a:off x="4099715" y="981182"/>
                  <a:ext cx="3322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AFD8C67-1611-4645-8DB6-024FD6F30396}"/>
                    </a:ext>
                  </a:extLst>
                </p14:cNvPr>
                <p14:cNvContentPartPr/>
                <p14:nvPr/>
              </p14:nvContentPartPr>
              <p14:xfrm>
                <a:off x="4124915" y="1084502"/>
                <a:ext cx="301680" cy="16920"/>
              </p14:xfrm>
            </p:contentPart>
          </mc:Choice>
          <mc:Fallback xmlns="">
            <p:pic>
              <p:nvPicPr>
                <p:cNvPr id="6" name="Ink 5">
                  <a:extLst>
                    <a:ext uri="{FF2B5EF4-FFF2-40B4-BE49-F238E27FC236}">
                      <a16:creationId xmlns:a16="http://schemas.microsoft.com/office/drawing/2014/main" id="{3AFD8C67-1611-4645-8DB6-024FD6F30396}"/>
                    </a:ext>
                  </a:extLst>
                </p:cNvPr>
                <p:cNvPicPr/>
                <p:nvPr/>
              </p:nvPicPr>
              <p:blipFill>
                <a:blip r:embed="rId8"/>
                <a:stretch>
                  <a:fillRect/>
                </a:stretch>
              </p:blipFill>
              <p:spPr>
                <a:xfrm>
                  <a:off x="4106915" y="1066862"/>
                  <a:ext cx="3373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14BACD9F-045B-4DA6-8ED2-A67AD7757CC7}"/>
                    </a:ext>
                  </a:extLst>
                </p14:cNvPr>
                <p14:cNvContentPartPr/>
                <p14:nvPr/>
              </p14:nvContentPartPr>
              <p14:xfrm>
                <a:off x="4319675" y="873182"/>
                <a:ext cx="277920" cy="265680"/>
              </p14:xfrm>
            </p:contentPart>
          </mc:Choice>
          <mc:Fallback xmlns="">
            <p:pic>
              <p:nvPicPr>
                <p:cNvPr id="7" name="Ink 6">
                  <a:extLst>
                    <a:ext uri="{FF2B5EF4-FFF2-40B4-BE49-F238E27FC236}">
                      <a16:creationId xmlns:a16="http://schemas.microsoft.com/office/drawing/2014/main" id="{14BACD9F-045B-4DA6-8ED2-A67AD7757CC7}"/>
                    </a:ext>
                  </a:extLst>
                </p:cNvPr>
                <p:cNvPicPr/>
                <p:nvPr/>
              </p:nvPicPr>
              <p:blipFill>
                <a:blip r:embed="rId10"/>
                <a:stretch>
                  <a:fillRect/>
                </a:stretch>
              </p:blipFill>
              <p:spPr>
                <a:xfrm>
                  <a:off x="4301675" y="855542"/>
                  <a:ext cx="3135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D2CAC84C-9568-4D46-A983-91A924E21F1B}"/>
                    </a:ext>
                  </a:extLst>
                </p14:cNvPr>
                <p14:cNvContentPartPr/>
                <p14:nvPr/>
              </p14:nvContentPartPr>
              <p14:xfrm>
                <a:off x="5809715" y="462782"/>
                <a:ext cx="126000" cy="380520"/>
              </p14:xfrm>
            </p:contentPart>
          </mc:Choice>
          <mc:Fallback xmlns="">
            <p:pic>
              <p:nvPicPr>
                <p:cNvPr id="9" name="Ink 8">
                  <a:extLst>
                    <a:ext uri="{FF2B5EF4-FFF2-40B4-BE49-F238E27FC236}">
                      <a16:creationId xmlns:a16="http://schemas.microsoft.com/office/drawing/2014/main" id="{D2CAC84C-9568-4D46-A983-91A924E21F1B}"/>
                    </a:ext>
                  </a:extLst>
                </p:cNvPr>
                <p:cNvPicPr/>
                <p:nvPr/>
              </p:nvPicPr>
              <p:blipFill>
                <a:blip r:embed="rId12"/>
                <a:stretch>
                  <a:fillRect/>
                </a:stretch>
              </p:blipFill>
              <p:spPr>
                <a:xfrm>
                  <a:off x="5791715" y="444782"/>
                  <a:ext cx="1616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F7A58C88-2A03-4CC1-825B-3FDD94690B9F}"/>
                    </a:ext>
                  </a:extLst>
                </p14:cNvPr>
                <p14:cNvContentPartPr/>
                <p14:nvPr/>
              </p14:nvContentPartPr>
              <p14:xfrm>
                <a:off x="4772555" y="470702"/>
                <a:ext cx="980280" cy="383040"/>
              </p14:xfrm>
            </p:contentPart>
          </mc:Choice>
          <mc:Fallback xmlns="">
            <p:pic>
              <p:nvPicPr>
                <p:cNvPr id="10" name="Ink 9">
                  <a:extLst>
                    <a:ext uri="{FF2B5EF4-FFF2-40B4-BE49-F238E27FC236}">
                      <a16:creationId xmlns:a16="http://schemas.microsoft.com/office/drawing/2014/main" id="{F7A58C88-2A03-4CC1-825B-3FDD94690B9F}"/>
                    </a:ext>
                  </a:extLst>
                </p:cNvPr>
                <p:cNvPicPr/>
                <p:nvPr/>
              </p:nvPicPr>
              <p:blipFill>
                <a:blip r:embed="rId14"/>
                <a:stretch>
                  <a:fillRect/>
                </a:stretch>
              </p:blipFill>
              <p:spPr>
                <a:xfrm>
                  <a:off x="4754555" y="452702"/>
                  <a:ext cx="101592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0072F5C0-B058-4E09-95BB-0959174DC292}"/>
                    </a:ext>
                  </a:extLst>
                </p14:cNvPr>
                <p14:cNvContentPartPr/>
                <p14:nvPr/>
              </p14:nvContentPartPr>
              <p14:xfrm>
                <a:off x="5427395" y="498782"/>
                <a:ext cx="112320" cy="123120"/>
              </p14:xfrm>
            </p:contentPart>
          </mc:Choice>
          <mc:Fallback xmlns="">
            <p:pic>
              <p:nvPicPr>
                <p:cNvPr id="11" name="Ink 10">
                  <a:extLst>
                    <a:ext uri="{FF2B5EF4-FFF2-40B4-BE49-F238E27FC236}">
                      <a16:creationId xmlns:a16="http://schemas.microsoft.com/office/drawing/2014/main" id="{0072F5C0-B058-4E09-95BB-0959174DC292}"/>
                    </a:ext>
                  </a:extLst>
                </p:cNvPr>
                <p:cNvPicPr/>
                <p:nvPr/>
              </p:nvPicPr>
              <p:blipFill>
                <a:blip r:embed="rId16"/>
                <a:stretch>
                  <a:fillRect/>
                </a:stretch>
              </p:blipFill>
              <p:spPr>
                <a:xfrm>
                  <a:off x="5409395" y="480782"/>
                  <a:ext cx="1479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17C0C094-CECA-4EB2-BC46-9E950D2D3A7E}"/>
                    </a:ext>
                  </a:extLst>
                </p14:cNvPr>
                <p14:cNvContentPartPr/>
                <p14:nvPr/>
              </p14:nvContentPartPr>
              <p14:xfrm>
                <a:off x="5987555" y="961022"/>
                <a:ext cx="38160" cy="211680"/>
              </p14:xfrm>
            </p:contentPart>
          </mc:Choice>
          <mc:Fallback xmlns="">
            <p:pic>
              <p:nvPicPr>
                <p:cNvPr id="12" name="Ink 11">
                  <a:extLst>
                    <a:ext uri="{FF2B5EF4-FFF2-40B4-BE49-F238E27FC236}">
                      <a16:creationId xmlns:a16="http://schemas.microsoft.com/office/drawing/2014/main" id="{17C0C094-CECA-4EB2-BC46-9E950D2D3A7E}"/>
                    </a:ext>
                  </a:extLst>
                </p:cNvPr>
                <p:cNvPicPr/>
                <p:nvPr/>
              </p:nvPicPr>
              <p:blipFill>
                <a:blip r:embed="rId18"/>
                <a:stretch>
                  <a:fillRect/>
                </a:stretch>
              </p:blipFill>
              <p:spPr>
                <a:xfrm>
                  <a:off x="5969555" y="943382"/>
                  <a:ext cx="738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E6B97328-6292-44DE-B062-8DB17546EA48}"/>
                    </a:ext>
                  </a:extLst>
                </p14:cNvPr>
                <p14:cNvContentPartPr/>
                <p14:nvPr/>
              </p14:nvContentPartPr>
              <p14:xfrm>
                <a:off x="5758955" y="946622"/>
                <a:ext cx="170640" cy="278640"/>
              </p14:xfrm>
            </p:contentPart>
          </mc:Choice>
          <mc:Fallback xmlns="">
            <p:pic>
              <p:nvPicPr>
                <p:cNvPr id="13" name="Ink 12">
                  <a:extLst>
                    <a:ext uri="{FF2B5EF4-FFF2-40B4-BE49-F238E27FC236}">
                      <a16:creationId xmlns:a16="http://schemas.microsoft.com/office/drawing/2014/main" id="{E6B97328-6292-44DE-B062-8DB17546EA48}"/>
                    </a:ext>
                  </a:extLst>
                </p:cNvPr>
                <p:cNvPicPr/>
                <p:nvPr/>
              </p:nvPicPr>
              <p:blipFill>
                <a:blip r:embed="rId20"/>
                <a:stretch>
                  <a:fillRect/>
                </a:stretch>
              </p:blipFill>
              <p:spPr>
                <a:xfrm>
                  <a:off x="5741315" y="928982"/>
                  <a:ext cx="2062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B553E2A0-B0CD-4EA7-B047-2B589E2F4029}"/>
                    </a:ext>
                  </a:extLst>
                </p14:cNvPr>
                <p14:cNvContentPartPr/>
                <p14:nvPr/>
              </p14:nvContentPartPr>
              <p14:xfrm>
                <a:off x="5657075" y="842222"/>
                <a:ext cx="84600" cy="95400"/>
              </p14:xfrm>
            </p:contentPart>
          </mc:Choice>
          <mc:Fallback xmlns="">
            <p:pic>
              <p:nvPicPr>
                <p:cNvPr id="14" name="Ink 13">
                  <a:extLst>
                    <a:ext uri="{FF2B5EF4-FFF2-40B4-BE49-F238E27FC236}">
                      <a16:creationId xmlns:a16="http://schemas.microsoft.com/office/drawing/2014/main" id="{B553E2A0-B0CD-4EA7-B047-2B589E2F4029}"/>
                    </a:ext>
                  </a:extLst>
                </p:cNvPr>
                <p:cNvPicPr/>
                <p:nvPr/>
              </p:nvPicPr>
              <p:blipFill>
                <a:blip r:embed="rId22"/>
                <a:stretch>
                  <a:fillRect/>
                </a:stretch>
              </p:blipFill>
              <p:spPr>
                <a:xfrm>
                  <a:off x="5639075" y="824222"/>
                  <a:ext cx="1202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658B44D8-3F40-47E2-9756-1FC8673BDB04}"/>
                    </a:ext>
                  </a:extLst>
                </p14:cNvPr>
                <p14:cNvContentPartPr/>
                <p14:nvPr/>
              </p14:nvContentPartPr>
              <p14:xfrm>
                <a:off x="5320475" y="901262"/>
                <a:ext cx="283320" cy="217440"/>
              </p14:xfrm>
            </p:contentPart>
          </mc:Choice>
          <mc:Fallback xmlns="">
            <p:pic>
              <p:nvPicPr>
                <p:cNvPr id="15" name="Ink 14">
                  <a:extLst>
                    <a:ext uri="{FF2B5EF4-FFF2-40B4-BE49-F238E27FC236}">
                      <a16:creationId xmlns:a16="http://schemas.microsoft.com/office/drawing/2014/main" id="{658B44D8-3F40-47E2-9756-1FC8673BDB04}"/>
                    </a:ext>
                  </a:extLst>
                </p:cNvPr>
                <p:cNvPicPr/>
                <p:nvPr/>
              </p:nvPicPr>
              <p:blipFill>
                <a:blip r:embed="rId24"/>
                <a:stretch>
                  <a:fillRect/>
                </a:stretch>
              </p:blipFill>
              <p:spPr>
                <a:xfrm>
                  <a:off x="5302475" y="883262"/>
                  <a:ext cx="3189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5908F5F4-EE0A-4BDD-8297-4044B5CE3E17}"/>
                    </a:ext>
                  </a:extLst>
                </p14:cNvPr>
                <p14:cNvContentPartPr/>
                <p14:nvPr/>
              </p14:nvContentPartPr>
              <p14:xfrm>
                <a:off x="4754195" y="968582"/>
                <a:ext cx="443880" cy="239760"/>
              </p14:xfrm>
            </p:contentPart>
          </mc:Choice>
          <mc:Fallback xmlns="">
            <p:pic>
              <p:nvPicPr>
                <p:cNvPr id="16" name="Ink 15">
                  <a:extLst>
                    <a:ext uri="{FF2B5EF4-FFF2-40B4-BE49-F238E27FC236}">
                      <a16:creationId xmlns:a16="http://schemas.microsoft.com/office/drawing/2014/main" id="{5908F5F4-EE0A-4BDD-8297-4044B5CE3E17}"/>
                    </a:ext>
                  </a:extLst>
                </p:cNvPr>
                <p:cNvPicPr/>
                <p:nvPr/>
              </p:nvPicPr>
              <p:blipFill>
                <a:blip r:embed="rId26"/>
                <a:stretch>
                  <a:fillRect/>
                </a:stretch>
              </p:blipFill>
              <p:spPr>
                <a:xfrm>
                  <a:off x="4736195" y="950582"/>
                  <a:ext cx="4795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6B0ED6F8-238C-42D1-BB02-FE80B3DC6130}"/>
                    </a:ext>
                  </a:extLst>
                </p14:cNvPr>
                <p14:cNvContentPartPr/>
                <p14:nvPr/>
              </p14:nvContentPartPr>
              <p14:xfrm>
                <a:off x="5097995" y="923942"/>
                <a:ext cx="135000" cy="99360"/>
              </p14:xfrm>
            </p:contentPart>
          </mc:Choice>
          <mc:Fallback xmlns="">
            <p:pic>
              <p:nvPicPr>
                <p:cNvPr id="19" name="Ink 18">
                  <a:extLst>
                    <a:ext uri="{FF2B5EF4-FFF2-40B4-BE49-F238E27FC236}">
                      <a16:creationId xmlns:a16="http://schemas.microsoft.com/office/drawing/2014/main" id="{6B0ED6F8-238C-42D1-BB02-FE80B3DC6130}"/>
                    </a:ext>
                  </a:extLst>
                </p:cNvPr>
                <p:cNvPicPr/>
                <p:nvPr/>
              </p:nvPicPr>
              <p:blipFill>
                <a:blip r:embed="rId28"/>
                <a:stretch>
                  <a:fillRect/>
                </a:stretch>
              </p:blipFill>
              <p:spPr>
                <a:xfrm>
                  <a:off x="5080355" y="906302"/>
                  <a:ext cx="170640" cy="135000"/>
                </a:xfrm>
                <a:prstGeom prst="rect">
                  <a:avLst/>
                </a:prstGeom>
              </p:spPr>
            </p:pic>
          </mc:Fallback>
        </mc:AlternateContent>
      </p:grpSp>
      <p:grpSp>
        <p:nvGrpSpPr>
          <p:cNvPr id="24" name="Group 23">
            <a:extLst>
              <a:ext uri="{FF2B5EF4-FFF2-40B4-BE49-F238E27FC236}">
                <a16:creationId xmlns:a16="http://schemas.microsoft.com/office/drawing/2014/main" id="{69646F68-B50A-440D-A701-F52A57B110E0}"/>
              </a:ext>
            </a:extLst>
          </p:cNvPr>
          <p:cNvGrpSpPr/>
          <p:nvPr/>
        </p:nvGrpSpPr>
        <p:grpSpPr>
          <a:xfrm>
            <a:off x="2021256" y="2459981"/>
            <a:ext cx="422640" cy="282600"/>
            <a:chOff x="2021256" y="2459981"/>
            <a:chExt cx="422640" cy="282600"/>
          </a:xfrm>
        </p:grpSpPr>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E3018A64-DF5B-426F-864F-CC46B74DCDEC}"/>
                    </a:ext>
                  </a:extLst>
                </p14:cNvPr>
                <p14:cNvContentPartPr/>
                <p14:nvPr/>
              </p14:nvContentPartPr>
              <p14:xfrm>
                <a:off x="2038896" y="2567981"/>
                <a:ext cx="282240" cy="15840"/>
              </p14:xfrm>
            </p:contentPart>
          </mc:Choice>
          <mc:Fallback xmlns="">
            <p:pic>
              <p:nvPicPr>
                <p:cNvPr id="21" name="Ink 20">
                  <a:extLst>
                    <a:ext uri="{FF2B5EF4-FFF2-40B4-BE49-F238E27FC236}">
                      <a16:creationId xmlns:a16="http://schemas.microsoft.com/office/drawing/2014/main" id="{E3018A64-DF5B-426F-864F-CC46B74DCDEC}"/>
                    </a:ext>
                  </a:extLst>
                </p:cNvPr>
                <p:cNvPicPr/>
                <p:nvPr/>
              </p:nvPicPr>
              <p:blipFill>
                <a:blip r:embed="rId30"/>
                <a:stretch>
                  <a:fillRect/>
                </a:stretch>
              </p:blipFill>
              <p:spPr>
                <a:xfrm>
                  <a:off x="2021256" y="2549981"/>
                  <a:ext cx="3178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FFA51552-3E81-4F29-92C2-B58F9210523E}"/>
                    </a:ext>
                  </a:extLst>
                </p14:cNvPr>
                <p14:cNvContentPartPr/>
                <p14:nvPr/>
              </p14:nvContentPartPr>
              <p14:xfrm>
                <a:off x="2021256" y="2643221"/>
                <a:ext cx="292320" cy="10800"/>
              </p14:xfrm>
            </p:contentPart>
          </mc:Choice>
          <mc:Fallback xmlns="">
            <p:pic>
              <p:nvPicPr>
                <p:cNvPr id="22" name="Ink 21">
                  <a:extLst>
                    <a:ext uri="{FF2B5EF4-FFF2-40B4-BE49-F238E27FC236}">
                      <a16:creationId xmlns:a16="http://schemas.microsoft.com/office/drawing/2014/main" id="{FFA51552-3E81-4F29-92C2-B58F9210523E}"/>
                    </a:ext>
                  </a:extLst>
                </p:cNvPr>
                <p:cNvPicPr/>
                <p:nvPr/>
              </p:nvPicPr>
              <p:blipFill>
                <a:blip r:embed="rId32"/>
                <a:stretch>
                  <a:fillRect/>
                </a:stretch>
              </p:blipFill>
              <p:spPr>
                <a:xfrm>
                  <a:off x="2003256" y="2625581"/>
                  <a:ext cx="3279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8F0FFB5F-B1BA-4A18-9457-F10B68851904}"/>
                    </a:ext>
                  </a:extLst>
                </p14:cNvPr>
                <p14:cNvContentPartPr/>
                <p14:nvPr/>
              </p14:nvContentPartPr>
              <p14:xfrm>
                <a:off x="2272536" y="2459981"/>
                <a:ext cx="171360" cy="282600"/>
              </p14:xfrm>
            </p:contentPart>
          </mc:Choice>
          <mc:Fallback xmlns="">
            <p:pic>
              <p:nvPicPr>
                <p:cNvPr id="23" name="Ink 22">
                  <a:extLst>
                    <a:ext uri="{FF2B5EF4-FFF2-40B4-BE49-F238E27FC236}">
                      <a16:creationId xmlns:a16="http://schemas.microsoft.com/office/drawing/2014/main" id="{8F0FFB5F-B1BA-4A18-9457-F10B68851904}"/>
                    </a:ext>
                  </a:extLst>
                </p:cNvPr>
                <p:cNvPicPr/>
                <p:nvPr/>
              </p:nvPicPr>
              <p:blipFill>
                <a:blip r:embed="rId34"/>
                <a:stretch>
                  <a:fillRect/>
                </a:stretch>
              </p:blipFill>
              <p:spPr>
                <a:xfrm>
                  <a:off x="2254536" y="2442341"/>
                  <a:ext cx="207000" cy="318240"/>
                </a:xfrm>
                <a:prstGeom prst="rect">
                  <a:avLst/>
                </a:prstGeom>
              </p:spPr>
            </p:pic>
          </mc:Fallback>
        </mc:AlternateContent>
      </p:grpSp>
      <p:grpSp>
        <p:nvGrpSpPr>
          <p:cNvPr id="28" name="Group 27">
            <a:extLst>
              <a:ext uri="{FF2B5EF4-FFF2-40B4-BE49-F238E27FC236}">
                <a16:creationId xmlns:a16="http://schemas.microsoft.com/office/drawing/2014/main" id="{8B7115A1-A538-45E9-992E-7FCF0EEB3741}"/>
              </a:ext>
            </a:extLst>
          </p:cNvPr>
          <p:cNvGrpSpPr/>
          <p:nvPr/>
        </p:nvGrpSpPr>
        <p:grpSpPr>
          <a:xfrm>
            <a:off x="1465776" y="3350981"/>
            <a:ext cx="323280" cy="237600"/>
            <a:chOff x="1465776" y="3350981"/>
            <a:chExt cx="323280" cy="237600"/>
          </a:xfrm>
        </p:grpSpPr>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13D15347-977F-47C5-92B4-EC0E09FE3784}"/>
                    </a:ext>
                  </a:extLst>
                </p14:cNvPr>
                <p14:cNvContentPartPr/>
                <p14:nvPr/>
              </p14:nvContentPartPr>
              <p14:xfrm>
                <a:off x="1465776" y="3444581"/>
                <a:ext cx="172080" cy="18000"/>
              </p14:xfrm>
            </p:contentPart>
          </mc:Choice>
          <mc:Fallback xmlns="">
            <p:pic>
              <p:nvPicPr>
                <p:cNvPr id="25" name="Ink 24">
                  <a:extLst>
                    <a:ext uri="{FF2B5EF4-FFF2-40B4-BE49-F238E27FC236}">
                      <a16:creationId xmlns:a16="http://schemas.microsoft.com/office/drawing/2014/main" id="{13D15347-977F-47C5-92B4-EC0E09FE3784}"/>
                    </a:ext>
                  </a:extLst>
                </p:cNvPr>
                <p:cNvPicPr/>
                <p:nvPr/>
              </p:nvPicPr>
              <p:blipFill>
                <a:blip r:embed="rId36"/>
                <a:stretch>
                  <a:fillRect/>
                </a:stretch>
              </p:blipFill>
              <p:spPr>
                <a:xfrm>
                  <a:off x="1447776" y="3426581"/>
                  <a:ext cx="2077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F2A54479-7D99-4F87-BD9F-7DB335C808A4}"/>
                    </a:ext>
                  </a:extLst>
                </p14:cNvPr>
                <p14:cNvContentPartPr/>
                <p14:nvPr/>
              </p14:nvContentPartPr>
              <p14:xfrm>
                <a:off x="1524096" y="3503621"/>
                <a:ext cx="117720" cy="15840"/>
              </p14:xfrm>
            </p:contentPart>
          </mc:Choice>
          <mc:Fallback xmlns="">
            <p:pic>
              <p:nvPicPr>
                <p:cNvPr id="26" name="Ink 25">
                  <a:extLst>
                    <a:ext uri="{FF2B5EF4-FFF2-40B4-BE49-F238E27FC236}">
                      <a16:creationId xmlns:a16="http://schemas.microsoft.com/office/drawing/2014/main" id="{F2A54479-7D99-4F87-BD9F-7DB335C808A4}"/>
                    </a:ext>
                  </a:extLst>
                </p:cNvPr>
                <p:cNvPicPr/>
                <p:nvPr/>
              </p:nvPicPr>
              <p:blipFill>
                <a:blip r:embed="rId38"/>
                <a:stretch>
                  <a:fillRect/>
                </a:stretch>
              </p:blipFill>
              <p:spPr>
                <a:xfrm>
                  <a:off x="1506096" y="3485621"/>
                  <a:ext cx="1533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9E2FC221-7110-4964-B4FF-73454D9E9BCD}"/>
                    </a:ext>
                  </a:extLst>
                </p14:cNvPr>
                <p14:cNvContentPartPr/>
                <p14:nvPr/>
              </p14:nvContentPartPr>
              <p14:xfrm>
                <a:off x="1633176" y="3350981"/>
                <a:ext cx="155880" cy="237600"/>
              </p14:xfrm>
            </p:contentPart>
          </mc:Choice>
          <mc:Fallback xmlns="">
            <p:pic>
              <p:nvPicPr>
                <p:cNvPr id="27" name="Ink 26">
                  <a:extLst>
                    <a:ext uri="{FF2B5EF4-FFF2-40B4-BE49-F238E27FC236}">
                      <a16:creationId xmlns:a16="http://schemas.microsoft.com/office/drawing/2014/main" id="{9E2FC221-7110-4964-B4FF-73454D9E9BCD}"/>
                    </a:ext>
                  </a:extLst>
                </p:cNvPr>
                <p:cNvPicPr/>
                <p:nvPr/>
              </p:nvPicPr>
              <p:blipFill>
                <a:blip r:embed="rId40"/>
                <a:stretch>
                  <a:fillRect/>
                </a:stretch>
              </p:blipFill>
              <p:spPr>
                <a:xfrm>
                  <a:off x="1615176" y="3332981"/>
                  <a:ext cx="191520" cy="273240"/>
                </a:xfrm>
                <a:prstGeom prst="rect">
                  <a:avLst/>
                </a:prstGeom>
              </p:spPr>
            </p:pic>
          </mc:Fallback>
        </mc:AlternateContent>
      </p:grpSp>
      <p:grpSp>
        <p:nvGrpSpPr>
          <p:cNvPr id="41" name="Group 40">
            <a:extLst>
              <a:ext uri="{FF2B5EF4-FFF2-40B4-BE49-F238E27FC236}">
                <a16:creationId xmlns:a16="http://schemas.microsoft.com/office/drawing/2014/main" id="{FA49AA72-A347-4197-9F78-98C59B207A0A}"/>
              </a:ext>
            </a:extLst>
          </p:cNvPr>
          <p:cNvGrpSpPr/>
          <p:nvPr/>
        </p:nvGrpSpPr>
        <p:grpSpPr>
          <a:xfrm>
            <a:off x="1544976" y="4497221"/>
            <a:ext cx="1470600" cy="328680"/>
            <a:chOff x="1544976" y="4497221"/>
            <a:chExt cx="1470600" cy="328680"/>
          </a:xfrm>
        </p:grpSpPr>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124C3025-B2D4-4DF1-8EE7-116AD90D5ED6}"/>
                    </a:ext>
                  </a:extLst>
                </p14:cNvPr>
                <p14:cNvContentPartPr/>
                <p14:nvPr/>
              </p14:nvContentPartPr>
              <p14:xfrm>
                <a:off x="1544976" y="4595861"/>
                <a:ext cx="165240" cy="9000"/>
              </p14:xfrm>
            </p:contentPart>
          </mc:Choice>
          <mc:Fallback xmlns="">
            <p:pic>
              <p:nvPicPr>
                <p:cNvPr id="29" name="Ink 28">
                  <a:extLst>
                    <a:ext uri="{FF2B5EF4-FFF2-40B4-BE49-F238E27FC236}">
                      <a16:creationId xmlns:a16="http://schemas.microsoft.com/office/drawing/2014/main" id="{124C3025-B2D4-4DF1-8EE7-116AD90D5ED6}"/>
                    </a:ext>
                  </a:extLst>
                </p:cNvPr>
                <p:cNvPicPr/>
                <p:nvPr/>
              </p:nvPicPr>
              <p:blipFill>
                <a:blip r:embed="rId42"/>
                <a:stretch>
                  <a:fillRect/>
                </a:stretch>
              </p:blipFill>
              <p:spPr>
                <a:xfrm>
                  <a:off x="1526976" y="4577861"/>
                  <a:ext cx="2008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AD4ABAFD-E99D-476E-A65C-68A8758D2122}"/>
                    </a:ext>
                  </a:extLst>
                </p14:cNvPr>
                <p14:cNvContentPartPr/>
                <p14:nvPr/>
              </p14:nvContentPartPr>
              <p14:xfrm>
                <a:off x="1550016" y="4651301"/>
                <a:ext cx="201240" cy="28080"/>
              </p14:xfrm>
            </p:contentPart>
          </mc:Choice>
          <mc:Fallback xmlns="">
            <p:pic>
              <p:nvPicPr>
                <p:cNvPr id="30" name="Ink 29">
                  <a:extLst>
                    <a:ext uri="{FF2B5EF4-FFF2-40B4-BE49-F238E27FC236}">
                      <a16:creationId xmlns:a16="http://schemas.microsoft.com/office/drawing/2014/main" id="{AD4ABAFD-E99D-476E-A65C-68A8758D2122}"/>
                    </a:ext>
                  </a:extLst>
                </p:cNvPr>
                <p:cNvPicPr/>
                <p:nvPr/>
              </p:nvPicPr>
              <p:blipFill>
                <a:blip r:embed="rId44"/>
                <a:stretch>
                  <a:fillRect/>
                </a:stretch>
              </p:blipFill>
              <p:spPr>
                <a:xfrm>
                  <a:off x="1532016" y="4633301"/>
                  <a:ext cx="2368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E0678072-0CF8-4AD4-974B-C6CD604094DE}"/>
                    </a:ext>
                  </a:extLst>
                </p14:cNvPr>
                <p14:cNvContentPartPr/>
                <p14:nvPr/>
              </p14:nvContentPartPr>
              <p14:xfrm>
                <a:off x="1893816" y="4603421"/>
                <a:ext cx="29520" cy="128520"/>
              </p14:xfrm>
            </p:contentPart>
          </mc:Choice>
          <mc:Fallback xmlns="">
            <p:pic>
              <p:nvPicPr>
                <p:cNvPr id="31" name="Ink 30">
                  <a:extLst>
                    <a:ext uri="{FF2B5EF4-FFF2-40B4-BE49-F238E27FC236}">
                      <a16:creationId xmlns:a16="http://schemas.microsoft.com/office/drawing/2014/main" id="{E0678072-0CF8-4AD4-974B-C6CD604094DE}"/>
                    </a:ext>
                  </a:extLst>
                </p:cNvPr>
                <p:cNvPicPr/>
                <p:nvPr/>
              </p:nvPicPr>
              <p:blipFill>
                <a:blip r:embed="rId46"/>
                <a:stretch>
                  <a:fillRect/>
                </a:stretch>
              </p:blipFill>
              <p:spPr>
                <a:xfrm>
                  <a:off x="1876176" y="4585781"/>
                  <a:ext cx="651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5D1C774E-33D8-440C-8765-23553805963A}"/>
                    </a:ext>
                  </a:extLst>
                </p14:cNvPr>
                <p14:cNvContentPartPr/>
                <p14:nvPr/>
              </p14:nvContentPartPr>
              <p14:xfrm>
                <a:off x="1845576" y="4516301"/>
                <a:ext cx="173520" cy="136080"/>
              </p14:xfrm>
            </p:contentPart>
          </mc:Choice>
          <mc:Fallback xmlns="">
            <p:pic>
              <p:nvPicPr>
                <p:cNvPr id="32" name="Ink 31">
                  <a:extLst>
                    <a:ext uri="{FF2B5EF4-FFF2-40B4-BE49-F238E27FC236}">
                      <a16:creationId xmlns:a16="http://schemas.microsoft.com/office/drawing/2014/main" id="{5D1C774E-33D8-440C-8765-23553805963A}"/>
                    </a:ext>
                  </a:extLst>
                </p:cNvPr>
                <p:cNvPicPr/>
                <p:nvPr/>
              </p:nvPicPr>
              <p:blipFill>
                <a:blip r:embed="rId48"/>
                <a:stretch>
                  <a:fillRect/>
                </a:stretch>
              </p:blipFill>
              <p:spPr>
                <a:xfrm>
                  <a:off x="1827936" y="4498661"/>
                  <a:ext cx="2091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F0347DB5-B2B7-4338-B7A0-71330FD5A5F9}"/>
                    </a:ext>
                  </a:extLst>
                </p14:cNvPr>
                <p14:cNvContentPartPr/>
                <p14:nvPr/>
              </p14:nvContentPartPr>
              <p14:xfrm>
                <a:off x="1943496" y="4649501"/>
                <a:ext cx="3240" cy="720"/>
              </p14:xfrm>
            </p:contentPart>
          </mc:Choice>
          <mc:Fallback xmlns="">
            <p:pic>
              <p:nvPicPr>
                <p:cNvPr id="33" name="Ink 32">
                  <a:extLst>
                    <a:ext uri="{FF2B5EF4-FFF2-40B4-BE49-F238E27FC236}">
                      <a16:creationId xmlns:a16="http://schemas.microsoft.com/office/drawing/2014/main" id="{F0347DB5-B2B7-4338-B7A0-71330FD5A5F9}"/>
                    </a:ext>
                  </a:extLst>
                </p:cNvPr>
                <p:cNvPicPr/>
                <p:nvPr/>
              </p:nvPicPr>
              <p:blipFill>
                <a:blip r:embed="rId50"/>
                <a:stretch>
                  <a:fillRect/>
                </a:stretch>
              </p:blipFill>
              <p:spPr>
                <a:xfrm>
                  <a:off x="1925496" y="4631501"/>
                  <a:ext cx="388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DA9C945B-FAD0-4B48-B6CB-37D24FDE4DAA}"/>
                    </a:ext>
                  </a:extLst>
                </p14:cNvPr>
                <p14:cNvContentPartPr/>
                <p14:nvPr/>
              </p14:nvContentPartPr>
              <p14:xfrm>
                <a:off x="1859976" y="4532141"/>
                <a:ext cx="194400" cy="245520"/>
              </p14:xfrm>
            </p:contentPart>
          </mc:Choice>
          <mc:Fallback xmlns="">
            <p:pic>
              <p:nvPicPr>
                <p:cNvPr id="34" name="Ink 33">
                  <a:extLst>
                    <a:ext uri="{FF2B5EF4-FFF2-40B4-BE49-F238E27FC236}">
                      <a16:creationId xmlns:a16="http://schemas.microsoft.com/office/drawing/2014/main" id="{DA9C945B-FAD0-4B48-B6CB-37D24FDE4DAA}"/>
                    </a:ext>
                  </a:extLst>
                </p:cNvPr>
                <p:cNvPicPr/>
                <p:nvPr/>
              </p:nvPicPr>
              <p:blipFill>
                <a:blip r:embed="rId52"/>
                <a:stretch>
                  <a:fillRect/>
                </a:stretch>
              </p:blipFill>
              <p:spPr>
                <a:xfrm>
                  <a:off x="1842336" y="4514501"/>
                  <a:ext cx="2300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FD889F34-7803-4A34-892C-BBB612140A8C}"/>
                    </a:ext>
                  </a:extLst>
                </p14:cNvPr>
                <p14:cNvContentPartPr/>
                <p14:nvPr/>
              </p14:nvContentPartPr>
              <p14:xfrm>
                <a:off x="2102616" y="4497221"/>
                <a:ext cx="342000" cy="254520"/>
              </p14:xfrm>
            </p:contentPart>
          </mc:Choice>
          <mc:Fallback xmlns="">
            <p:pic>
              <p:nvPicPr>
                <p:cNvPr id="35" name="Ink 34">
                  <a:extLst>
                    <a:ext uri="{FF2B5EF4-FFF2-40B4-BE49-F238E27FC236}">
                      <a16:creationId xmlns:a16="http://schemas.microsoft.com/office/drawing/2014/main" id="{FD889F34-7803-4A34-892C-BBB612140A8C}"/>
                    </a:ext>
                  </a:extLst>
                </p:cNvPr>
                <p:cNvPicPr/>
                <p:nvPr/>
              </p:nvPicPr>
              <p:blipFill>
                <a:blip r:embed="rId54"/>
                <a:stretch>
                  <a:fillRect/>
                </a:stretch>
              </p:blipFill>
              <p:spPr>
                <a:xfrm>
                  <a:off x="2084976" y="4479581"/>
                  <a:ext cx="3776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Ink 35">
                  <a:extLst>
                    <a:ext uri="{FF2B5EF4-FFF2-40B4-BE49-F238E27FC236}">
                      <a16:creationId xmlns:a16="http://schemas.microsoft.com/office/drawing/2014/main" id="{3DE6C8BE-B985-4F6F-9804-FC2D0675C4F0}"/>
                    </a:ext>
                  </a:extLst>
                </p14:cNvPr>
                <p14:cNvContentPartPr/>
                <p14:nvPr/>
              </p14:nvContentPartPr>
              <p14:xfrm>
                <a:off x="2241216" y="4568141"/>
                <a:ext cx="89280" cy="19440"/>
              </p14:xfrm>
            </p:contentPart>
          </mc:Choice>
          <mc:Fallback xmlns="">
            <p:pic>
              <p:nvPicPr>
                <p:cNvPr id="36" name="Ink 35">
                  <a:extLst>
                    <a:ext uri="{FF2B5EF4-FFF2-40B4-BE49-F238E27FC236}">
                      <a16:creationId xmlns:a16="http://schemas.microsoft.com/office/drawing/2014/main" id="{3DE6C8BE-B985-4F6F-9804-FC2D0675C4F0}"/>
                    </a:ext>
                  </a:extLst>
                </p:cNvPr>
                <p:cNvPicPr/>
                <p:nvPr/>
              </p:nvPicPr>
              <p:blipFill>
                <a:blip r:embed="rId56"/>
                <a:stretch>
                  <a:fillRect/>
                </a:stretch>
              </p:blipFill>
              <p:spPr>
                <a:xfrm>
                  <a:off x="2223216" y="4550501"/>
                  <a:ext cx="1249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7" name="Ink 36">
                  <a:extLst>
                    <a:ext uri="{FF2B5EF4-FFF2-40B4-BE49-F238E27FC236}">
                      <a16:creationId xmlns:a16="http://schemas.microsoft.com/office/drawing/2014/main" id="{06F57B79-9583-463F-90BD-29FD2C5A06EC}"/>
                    </a:ext>
                  </a:extLst>
                </p14:cNvPr>
                <p14:cNvContentPartPr/>
                <p14:nvPr/>
              </p14:nvContentPartPr>
              <p14:xfrm>
                <a:off x="2474136" y="4535381"/>
                <a:ext cx="198360" cy="99720"/>
              </p14:xfrm>
            </p:contentPart>
          </mc:Choice>
          <mc:Fallback xmlns="">
            <p:pic>
              <p:nvPicPr>
                <p:cNvPr id="37" name="Ink 36">
                  <a:extLst>
                    <a:ext uri="{FF2B5EF4-FFF2-40B4-BE49-F238E27FC236}">
                      <a16:creationId xmlns:a16="http://schemas.microsoft.com/office/drawing/2014/main" id="{06F57B79-9583-463F-90BD-29FD2C5A06EC}"/>
                    </a:ext>
                  </a:extLst>
                </p:cNvPr>
                <p:cNvPicPr/>
                <p:nvPr/>
              </p:nvPicPr>
              <p:blipFill>
                <a:blip r:embed="rId58"/>
                <a:stretch>
                  <a:fillRect/>
                </a:stretch>
              </p:blipFill>
              <p:spPr>
                <a:xfrm>
                  <a:off x="2456496" y="4517741"/>
                  <a:ext cx="2340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779F69EC-2671-44AC-8E27-98F88EE041A2}"/>
                    </a:ext>
                  </a:extLst>
                </p14:cNvPr>
                <p14:cNvContentPartPr/>
                <p14:nvPr/>
              </p14:nvContentPartPr>
              <p14:xfrm>
                <a:off x="2634696" y="4515581"/>
                <a:ext cx="151200" cy="150120"/>
              </p14:xfrm>
            </p:contentPart>
          </mc:Choice>
          <mc:Fallback xmlns="">
            <p:pic>
              <p:nvPicPr>
                <p:cNvPr id="38" name="Ink 37">
                  <a:extLst>
                    <a:ext uri="{FF2B5EF4-FFF2-40B4-BE49-F238E27FC236}">
                      <a16:creationId xmlns:a16="http://schemas.microsoft.com/office/drawing/2014/main" id="{779F69EC-2671-44AC-8E27-98F88EE041A2}"/>
                    </a:ext>
                  </a:extLst>
                </p:cNvPr>
                <p:cNvPicPr/>
                <p:nvPr/>
              </p:nvPicPr>
              <p:blipFill>
                <a:blip r:embed="rId60"/>
                <a:stretch>
                  <a:fillRect/>
                </a:stretch>
              </p:blipFill>
              <p:spPr>
                <a:xfrm>
                  <a:off x="2617056" y="4497581"/>
                  <a:ext cx="1868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Ink 38">
                  <a:extLst>
                    <a:ext uri="{FF2B5EF4-FFF2-40B4-BE49-F238E27FC236}">
                      <a16:creationId xmlns:a16="http://schemas.microsoft.com/office/drawing/2014/main" id="{1FC8DAF7-8724-48A8-9B3B-1867331B5876}"/>
                    </a:ext>
                  </a:extLst>
                </p14:cNvPr>
                <p14:cNvContentPartPr/>
                <p14:nvPr/>
              </p14:nvContentPartPr>
              <p14:xfrm>
                <a:off x="2841696" y="4524941"/>
                <a:ext cx="173880" cy="100080"/>
              </p14:xfrm>
            </p:contentPart>
          </mc:Choice>
          <mc:Fallback xmlns="">
            <p:pic>
              <p:nvPicPr>
                <p:cNvPr id="39" name="Ink 38">
                  <a:extLst>
                    <a:ext uri="{FF2B5EF4-FFF2-40B4-BE49-F238E27FC236}">
                      <a16:creationId xmlns:a16="http://schemas.microsoft.com/office/drawing/2014/main" id="{1FC8DAF7-8724-48A8-9B3B-1867331B5876}"/>
                    </a:ext>
                  </a:extLst>
                </p:cNvPr>
                <p:cNvPicPr/>
                <p:nvPr/>
              </p:nvPicPr>
              <p:blipFill>
                <a:blip r:embed="rId62"/>
                <a:stretch>
                  <a:fillRect/>
                </a:stretch>
              </p:blipFill>
              <p:spPr>
                <a:xfrm>
                  <a:off x="2824056" y="4506941"/>
                  <a:ext cx="2095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0" name="Ink 39">
                  <a:extLst>
                    <a:ext uri="{FF2B5EF4-FFF2-40B4-BE49-F238E27FC236}">
                      <a16:creationId xmlns:a16="http://schemas.microsoft.com/office/drawing/2014/main" id="{D4DBBC88-1ED4-46B6-A36A-C393A7A0659F}"/>
                    </a:ext>
                  </a:extLst>
                </p14:cNvPr>
                <p14:cNvContentPartPr/>
                <p14:nvPr/>
              </p14:nvContentPartPr>
              <p14:xfrm>
                <a:off x="1861776" y="4526741"/>
                <a:ext cx="61560" cy="299160"/>
              </p14:xfrm>
            </p:contentPart>
          </mc:Choice>
          <mc:Fallback xmlns="">
            <p:pic>
              <p:nvPicPr>
                <p:cNvPr id="40" name="Ink 39">
                  <a:extLst>
                    <a:ext uri="{FF2B5EF4-FFF2-40B4-BE49-F238E27FC236}">
                      <a16:creationId xmlns:a16="http://schemas.microsoft.com/office/drawing/2014/main" id="{D4DBBC88-1ED4-46B6-A36A-C393A7A0659F}"/>
                    </a:ext>
                  </a:extLst>
                </p:cNvPr>
                <p:cNvPicPr/>
                <p:nvPr/>
              </p:nvPicPr>
              <p:blipFill>
                <a:blip r:embed="rId64"/>
                <a:stretch>
                  <a:fillRect/>
                </a:stretch>
              </p:blipFill>
              <p:spPr>
                <a:xfrm>
                  <a:off x="1843776" y="4509101"/>
                  <a:ext cx="97200" cy="334800"/>
                </a:xfrm>
                <a:prstGeom prst="rect">
                  <a:avLst/>
                </a:prstGeom>
              </p:spPr>
            </p:pic>
          </mc:Fallback>
        </mc:AlternateContent>
      </p:grpSp>
      <p:grpSp>
        <p:nvGrpSpPr>
          <p:cNvPr id="47" name="Group 46">
            <a:extLst>
              <a:ext uri="{FF2B5EF4-FFF2-40B4-BE49-F238E27FC236}">
                <a16:creationId xmlns:a16="http://schemas.microsoft.com/office/drawing/2014/main" id="{5BF7F434-B28C-47F8-BCD0-8C325AEFC2A0}"/>
              </a:ext>
            </a:extLst>
          </p:cNvPr>
          <p:cNvGrpSpPr/>
          <p:nvPr/>
        </p:nvGrpSpPr>
        <p:grpSpPr>
          <a:xfrm>
            <a:off x="3310416" y="4340261"/>
            <a:ext cx="926640" cy="314640"/>
            <a:chOff x="3310416" y="4340261"/>
            <a:chExt cx="926640" cy="314640"/>
          </a:xfrm>
        </p:grpSpPr>
        <mc:AlternateContent xmlns:mc="http://schemas.openxmlformats.org/markup-compatibility/2006" xmlns:p14="http://schemas.microsoft.com/office/powerpoint/2010/main">
          <mc:Choice Requires="p14">
            <p:contentPart p14:bwMode="auto" r:id="rId65">
              <p14:nvContentPartPr>
                <p14:cNvPr id="42" name="Ink 41">
                  <a:extLst>
                    <a:ext uri="{FF2B5EF4-FFF2-40B4-BE49-F238E27FC236}">
                      <a16:creationId xmlns:a16="http://schemas.microsoft.com/office/drawing/2014/main" id="{637D33D9-8553-4085-A3F4-211B1900FE47}"/>
                    </a:ext>
                  </a:extLst>
                </p14:cNvPr>
                <p14:cNvContentPartPr/>
                <p14:nvPr/>
              </p14:nvContentPartPr>
              <p14:xfrm>
                <a:off x="3310416" y="4397141"/>
                <a:ext cx="207000" cy="257760"/>
              </p14:xfrm>
            </p:contentPart>
          </mc:Choice>
          <mc:Fallback xmlns="">
            <p:pic>
              <p:nvPicPr>
                <p:cNvPr id="42" name="Ink 41">
                  <a:extLst>
                    <a:ext uri="{FF2B5EF4-FFF2-40B4-BE49-F238E27FC236}">
                      <a16:creationId xmlns:a16="http://schemas.microsoft.com/office/drawing/2014/main" id="{637D33D9-8553-4085-A3F4-211B1900FE47}"/>
                    </a:ext>
                  </a:extLst>
                </p:cNvPr>
                <p:cNvPicPr/>
                <p:nvPr/>
              </p:nvPicPr>
              <p:blipFill>
                <a:blip r:embed="rId66"/>
                <a:stretch>
                  <a:fillRect/>
                </a:stretch>
              </p:blipFill>
              <p:spPr>
                <a:xfrm>
                  <a:off x="3292776" y="4379141"/>
                  <a:ext cx="2426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3" name="Ink 42">
                  <a:extLst>
                    <a:ext uri="{FF2B5EF4-FFF2-40B4-BE49-F238E27FC236}">
                      <a16:creationId xmlns:a16="http://schemas.microsoft.com/office/drawing/2014/main" id="{485F1AA1-35F3-4B27-B60E-051CBE613015}"/>
                    </a:ext>
                  </a:extLst>
                </p14:cNvPr>
                <p14:cNvContentPartPr/>
                <p14:nvPr/>
              </p14:nvContentPartPr>
              <p14:xfrm>
                <a:off x="3651336" y="4340261"/>
                <a:ext cx="380880" cy="306000"/>
              </p14:xfrm>
            </p:contentPart>
          </mc:Choice>
          <mc:Fallback xmlns="">
            <p:pic>
              <p:nvPicPr>
                <p:cNvPr id="43" name="Ink 42">
                  <a:extLst>
                    <a:ext uri="{FF2B5EF4-FFF2-40B4-BE49-F238E27FC236}">
                      <a16:creationId xmlns:a16="http://schemas.microsoft.com/office/drawing/2014/main" id="{485F1AA1-35F3-4B27-B60E-051CBE613015}"/>
                    </a:ext>
                  </a:extLst>
                </p:cNvPr>
                <p:cNvPicPr/>
                <p:nvPr/>
              </p:nvPicPr>
              <p:blipFill>
                <a:blip r:embed="rId68"/>
                <a:stretch>
                  <a:fillRect/>
                </a:stretch>
              </p:blipFill>
              <p:spPr>
                <a:xfrm>
                  <a:off x="3633696" y="4322261"/>
                  <a:ext cx="4165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4" name="Ink 43">
                  <a:extLst>
                    <a:ext uri="{FF2B5EF4-FFF2-40B4-BE49-F238E27FC236}">
                      <a16:creationId xmlns:a16="http://schemas.microsoft.com/office/drawing/2014/main" id="{7B3AF598-40C8-408A-BC0C-AF8278145C5D}"/>
                    </a:ext>
                  </a:extLst>
                </p14:cNvPr>
                <p14:cNvContentPartPr/>
                <p14:nvPr/>
              </p14:nvContentPartPr>
              <p14:xfrm>
                <a:off x="3779136" y="4462661"/>
                <a:ext cx="130680" cy="10440"/>
              </p14:xfrm>
            </p:contentPart>
          </mc:Choice>
          <mc:Fallback xmlns="">
            <p:pic>
              <p:nvPicPr>
                <p:cNvPr id="44" name="Ink 43">
                  <a:extLst>
                    <a:ext uri="{FF2B5EF4-FFF2-40B4-BE49-F238E27FC236}">
                      <a16:creationId xmlns:a16="http://schemas.microsoft.com/office/drawing/2014/main" id="{7B3AF598-40C8-408A-BC0C-AF8278145C5D}"/>
                    </a:ext>
                  </a:extLst>
                </p:cNvPr>
                <p:cNvPicPr/>
                <p:nvPr/>
              </p:nvPicPr>
              <p:blipFill>
                <a:blip r:embed="rId70"/>
                <a:stretch>
                  <a:fillRect/>
                </a:stretch>
              </p:blipFill>
              <p:spPr>
                <a:xfrm>
                  <a:off x="3761496" y="4445021"/>
                  <a:ext cx="166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5" name="Ink 44">
                  <a:extLst>
                    <a:ext uri="{FF2B5EF4-FFF2-40B4-BE49-F238E27FC236}">
                      <a16:creationId xmlns:a16="http://schemas.microsoft.com/office/drawing/2014/main" id="{BC6474B1-72F6-4B26-BCE1-D78D9845BF00}"/>
                    </a:ext>
                  </a:extLst>
                </p14:cNvPr>
                <p14:cNvContentPartPr/>
                <p14:nvPr/>
              </p14:nvContentPartPr>
              <p14:xfrm>
                <a:off x="4029336" y="4435661"/>
                <a:ext cx="207720" cy="120600"/>
              </p14:xfrm>
            </p:contentPart>
          </mc:Choice>
          <mc:Fallback xmlns="">
            <p:pic>
              <p:nvPicPr>
                <p:cNvPr id="45" name="Ink 44">
                  <a:extLst>
                    <a:ext uri="{FF2B5EF4-FFF2-40B4-BE49-F238E27FC236}">
                      <a16:creationId xmlns:a16="http://schemas.microsoft.com/office/drawing/2014/main" id="{BC6474B1-72F6-4B26-BCE1-D78D9845BF00}"/>
                    </a:ext>
                  </a:extLst>
                </p:cNvPr>
                <p:cNvPicPr/>
                <p:nvPr/>
              </p:nvPicPr>
              <p:blipFill>
                <a:blip r:embed="rId72"/>
                <a:stretch>
                  <a:fillRect/>
                </a:stretch>
              </p:blipFill>
              <p:spPr>
                <a:xfrm>
                  <a:off x="4011336" y="4417661"/>
                  <a:ext cx="2433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6" name="Ink 45">
                  <a:extLst>
                    <a:ext uri="{FF2B5EF4-FFF2-40B4-BE49-F238E27FC236}">
                      <a16:creationId xmlns:a16="http://schemas.microsoft.com/office/drawing/2014/main" id="{E3CB4B1F-4DAF-4476-8206-CBE904D0C9B8}"/>
                    </a:ext>
                  </a:extLst>
                </p14:cNvPr>
                <p14:cNvContentPartPr/>
                <p14:nvPr/>
              </p14:nvContentPartPr>
              <p14:xfrm>
                <a:off x="3673296" y="4517021"/>
                <a:ext cx="154800" cy="19080"/>
              </p14:xfrm>
            </p:contentPart>
          </mc:Choice>
          <mc:Fallback xmlns="">
            <p:pic>
              <p:nvPicPr>
                <p:cNvPr id="46" name="Ink 45">
                  <a:extLst>
                    <a:ext uri="{FF2B5EF4-FFF2-40B4-BE49-F238E27FC236}">
                      <a16:creationId xmlns:a16="http://schemas.microsoft.com/office/drawing/2014/main" id="{E3CB4B1F-4DAF-4476-8206-CBE904D0C9B8}"/>
                    </a:ext>
                  </a:extLst>
                </p:cNvPr>
                <p:cNvPicPr/>
                <p:nvPr/>
              </p:nvPicPr>
              <p:blipFill>
                <a:blip r:embed="rId74"/>
                <a:stretch>
                  <a:fillRect/>
                </a:stretch>
              </p:blipFill>
              <p:spPr>
                <a:xfrm>
                  <a:off x="3655656" y="4499021"/>
                  <a:ext cx="190440" cy="54720"/>
                </a:xfrm>
                <a:prstGeom prst="rect">
                  <a:avLst/>
                </a:prstGeom>
              </p:spPr>
            </p:pic>
          </mc:Fallback>
        </mc:AlternateContent>
      </p:grpSp>
      <p:grpSp>
        <p:nvGrpSpPr>
          <p:cNvPr id="51" name="Group 50">
            <a:extLst>
              <a:ext uri="{FF2B5EF4-FFF2-40B4-BE49-F238E27FC236}">
                <a16:creationId xmlns:a16="http://schemas.microsoft.com/office/drawing/2014/main" id="{76A2CF7E-D873-4DEC-A00E-C8BA44E85705}"/>
              </a:ext>
            </a:extLst>
          </p:cNvPr>
          <p:cNvGrpSpPr/>
          <p:nvPr/>
        </p:nvGrpSpPr>
        <p:grpSpPr>
          <a:xfrm>
            <a:off x="1983816" y="3302381"/>
            <a:ext cx="686880" cy="296640"/>
            <a:chOff x="1983816" y="3302381"/>
            <a:chExt cx="686880" cy="296640"/>
          </a:xfrm>
        </p:grpSpPr>
        <mc:AlternateContent xmlns:mc="http://schemas.openxmlformats.org/markup-compatibility/2006" xmlns:p14="http://schemas.microsoft.com/office/powerpoint/2010/main">
          <mc:Choice Requires="p14">
            <p:contentPart p14:bwMode="auto" r:id="rId75">
              <p14:nvContentPartPr>
                <p14:cNvPr id="48" name="Ink 47">
                  <a:extLst>
                    <a:ext uri="{FF2B5EF4-FFF2-40B4-BE49-F238E27FC236}">
                      <a16:creationId xmlns:a16="http://schemas.microsoft.com/office/drawing/2014/main" id="{33E599E9-7A9A-4FAB-A9E0-B88BDBABD5E5}"/>
                    </a:ext>
                  </a:extLst>
                </p14:cNvPr>
                <p14:cNvContentPartPr/>
                <p14:nvPr/>
              </p14:nvContentPartPr>
              <p14:xfrm>
                <a:off x="1983816" y="3376901"/>
                <a:ext cx="131040" cy="222120"/>
              </p14:xfrm>
            </p:contentPart>
          </mc:Choice>
          <mc:Fallback xmlns="">
            <p:pic>
              <p:nvPicPr>
                <p:cNvPr id="48" name="Ink 47">
                  <a:extLst>
                    <a:ext uri="{FF2B5EF4-FFF2-40B4-BE49-F238E27FC236}">
                      <a16:creationId xmlns:a16="http://schemas.microsoft.com/office/drawing/2014/main" id="{33E599E9-7A9A-4FAB-A9E0-B88BDBABD5E5}"/>
                    </a:ext>
                  </a:extLst>
                </p:cNvPr>
                <p:cNvPicPr/>
                <p:nvPr/>
              </p:nvPicPr>
              <p:blipFill>
                <a:blip r:embed="rId76"/>
                <a:stretch>
                  <a:fillRect/>
                </a:stretch>
              </p:blipFill>
              <p:spPr>
                <a:xfrm>
                  <a:off x="1966176" y="3359261"/>
                  <a:ext cx="1666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9" name="Ink 48">
                  <a:extLst>
                    <a:ext uri="{FF2B5EF4-FFF2-40B4-BE49-F238E27FC236}">
                      <a16:creationId xmlns:a16="http://schemas.microsoft.com/office/drawing/2014/main" id="{2CA0907F-C0C0-4711-B727-32BB582F74B4}"/>
                    </a:ext>
                  </a:extLst>
                </p14:cNvPr>
                <p14:cNvContentPartPr/>
                <p14:nvPr/>
              </p14:nvContentPartPr>
              <p14:xfrm>
                <a:off x="2213136" y="3302381"/>
                <a:ext cx="457560" cy="259560"/>
              </p14:xfrm>
            </p:contentPart>
          </mc:Choice>
          <mc:Fallback xmlns="">
            <p:pic>
              <p:nvPicPr>
                <p:cNvPr id="49" name="Ink 48">
                  <a:extLst>
                    <a:ext uri="{FF2B5EF4-FFF2-40B4-BE49-F238E27FC236}">
                      <a16:creationId xmlns:a16="http://schemas.microsoft.com/office/drawing/2014/main" id="{2CA0907F-C0C0-4711-B727-32BB582F74B4}"/>
                    </a:ext>
                  </a:extLst>
                </p:cNvPr>
                <p:cNvPicPr/>
                <p:nvPr/>
              </p:nvPicPr>
              <p:blipFill>
                <a:blip r:embed="rId78"/>
                <a:stretch>
                  <a:fillRect/>
                </a:stretch>
              </p:blipFill>
              <p:spPr>
                <a:xfrm>
                  <a:off x="2195136" y="3284741"/>
                  <a:ext cx="4932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0" name="Ink 49">
                  <a:extLst>
                    <a:ext uri="{FF2B5EF4-FFF2-40B4-BE49-F238E27FC236}">
                      <a16:creationId xmlns:a16="http://schemas.microsoft.com/office/drawing/2014/main" id="{1D2FBCD6-C263-41CB-8F05-1DBA331E8AC2}"/>
                    </a:ext>
                  </a:extLst>
                </p14:cNvPr>
                <p14:cNvContentPartPr/>
                <p14:nvPr/>
              </p14:nvContentPartPr>
              <p14:xfrm>
                <a:off x="2435256" y="3381941"/>
                <a:ext cx="152640" cy="21600"/>
              </p14:xfrm>
            </p:contentPart>
          </mc:Choice>
          <mc:Fallback xmlns="">
            <p:pic>
              <p:nvPicPr>
                <p:cNvPr id="50" name="Ink 49">
                  <a:extLst>
                    <a:ext uri="{FF2B5EF4-FFF2-40B4-BE49-F238E27FC236}">
                      <a16:creationId xmlns:a16="http://schemas.microsoft.com/office/drawing/2014/main" id="{1D2FBCD6-C263-41CB-8F05-1DBA331E8AC2}"/>
                    </a:ext>
                  </a:extLst>
                </p:cNvPr>
                <p:cNvPicPr/>
                <p:nvPr/>
              </p:nvPicPr>
              <p:blipFill>
                <a:blip r:embed="rId80"/>
                <a:stretch>
                  <a:fillRect/>
                </a:stretch>
              </p:blipFill>
              <p:spPr>
                <a:xfrm>
                  <a:off x="2417256" y="3363941"/>
                  <a:ext cx="188280" cy="5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1">
            <p14:nvContentPartPr>
              <p14:cNvPr id="62" name="Ink 61">
                <a:extLst>
                  <a:ext uri="{FF2B5EF4-FFF2-40B4-BE49-F238E27FC236}">
                    <a16:creationId xmlns:a16="http://schemas.microsoft.com/office/drawing/2014/main" id="{B1991EB3-6BF4-41B9-9887-3DCC4912F1A7}"/>
                  </a:ext>
                </a:extLst>
              </p14:cNvPr>
              <p14:cNvContentPartPr/>
              <p14:nvPr/>
            </p14:nvContentPartPr>
            <p14:xfrm>
              <a:off x="4734576" y="2734661"/>
              <a:ext cx="11160" cy="4320"/>
            </p14:xfrm>
          </p:contentPart>
        </mc:Choice>
        <mc:Fallback xmlns="">
          <p:pic>
            <p:nvPicPr>
              <p:cNvPr id="62" name="Ink 61">
                <a:extLst>
                  <a:ext uri="{FF2B5EF4-FFF2-40B4-BE49-F238E27FC236}">
                    <a16:creationId xmlns:a16="http://schemas.microsoft.com/office/drawing/2014/main" id="{B1991EB3-6BF4-41B9-9887-3DCC4912F1A7}"/>
                  </a:ext>
                </a:extLst>
              </p:cNvPr>
              <p:cNvPicPr/>
              <p:nvPr/>
            </p:nvPicPr>
            <p:blipFill>
              <a:blip r:embed="rId82"/>
              <a:stretch>
                <a:fillRect/>
              </a:stretch>
            </p:blipFill>
            <p:spPr>
              <a:xfrm>
                <a:off x="4716936" y="2717021"/>
                <a:ext cx="46800" cy="39960"/>
              </a:xfrm>
              <a:prstGeom prst="rect">
                <a:avLst/>
              </a:prstGeom>
            </p:spPr>
          </p:pic>
        </mc:Fallback>
      </mc:AlternateContent>
      <p:grpSp>
        <p:nvGrpSpPr>
          <p:cNvPr id="91" name="Group 90">
            <a:extLst>
              <a:ext uri="{FF2B5EF4-FFF2-40B4-BE49-F238E27FC236}">
                <a16:creationId xmlns:a16="http://schemas.microsoft.com/office/drawing/2014/main" id="{11404951-EC3C-4215-B745-C7A889A293C3}"/>
              </a:ext>
            </a:extLst>
          </p:cNvPr>
          <p:cNvGrpSpPr/>
          <p:nvPr/>
        </p:nvGrpSpPr>
        <p:grpSpPr>
          <a:xfrm>
            <a:off x="2712816" y="2057501"/>
            <a:ext cx="1501200" cy="548640"/>
            <a:chOff x="2712816" y="2057501"/>
            <a:chExt cx="1501200" cy="548640"/>
          </a:xfrm>
        </p:grpSpPr>
        <mc:AlternateContent xmlns:mc="http://schemas.openxmlformats.org/markup-compatibility/2006" xmlns:p14="http://schemas.microsoft.com/office/powerpoint/2010/main">
          <mc:Choice Requires="p14">
            <p:contentPart p14:bwMode="auto" r:id="rId83">
              <p14:nvContentPartPr>
                <p14:cNvPr id="76" name="Ink 75">
                  <a:extLst>
                    <a:ext uri="{FF2B5EF4-FFF2-40B4-BE49-F238E27FC236}">
                      <a16:creationId xmlns:a16="http://schemas.microsoft.com/office/drawing/2014/main" id="{8DC6C6C5-6B60-40B5-8EE2-08AF5ED9DE23}"/>
                    </a:ext>
                  </a:extLst>
                </p14:cNvPr>
                <p14:cNvContentPartPr/>
                <p14:nvPr/>
              </p14:nvContentPartPr>
              <p14:xfrm>
                <a:off x="3458376" y="2174501"/>
                <a:ext cx="342000" cy="123120"/>
              </p14:xfrm>
            </p:contentPart>
          </mc:Choice>
          <mc:Fallback xmlns="">
            <p:pic>
              <p:nvPicPr>
                <p:cNvPr id="76" name="Ink 75">
                  <a:extLst>
                    <a:ext uri="{FF2B5EF4-FFF2-40B4-BE49-F238E27FC236}">
                      <a16:creationId xmlns:a16="http://schemas.microsoft.com/office/drawing/2014/main" id="{8DC6C6C5-6B60-40B5-8EE2-08AF5ED9DE23}"/>
                    </a:ext>
                  </a:extLst>
                </p:cNvPr>
                <p:cNvPicPr/>
                <p:nvPr/>
              </p:nvPicPr>
              <p:blipFill>
                <a:blip r:embed="rId84"/>
                <a:stretch>
                  <a:fillRect/>
                </a:stretch>
              </p:blipFill>
              <p:spPr>
                <a:xfrm>
                  <a:off x="3440736" y="2156861"/>
                  <a:ext cx="3776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7" name="Ink 76">
                  <a:extLst>
                    <a:ext uri="{FF2B5EF4-FFF2-40B4-BE49-F238E27FC236}">
                      <a16:creationId xmlns:a16="http://schemas.microsoft.com/office/drawing/2014/main" id="{E94597C9-405C-4607-BFAE-1CD34BAB2EA4}"/>
                    </a:ext>
                  </a:extLst>
                </p14:cNvPr>
                <p14:cNvContentPartPr/>
                <p14:nvPr/>
              </p14:nvContentPartPr>
              <p14:xfrm>
                <a:off x="3458376" y="2067581"/>
                <a:ext cx="29520" cy="96120"/>
              </p14:xfrm>
            </p:contentPart>
          </mc:Choice>
          <mc:Fallback xmlns="">
            <p:pic>
              <p:nvPicPr>
                <p:cNvPr id="77" name="Ink 76">
                  <a:extLst>
                    <a:ext uri="{FF2B5EF4-FFF2-40B4-BE49-F238E27FC236}">
                      <a16:creationId xmlns:a16="http://schemas.microsoft.com/office/drawing/2014/main" id="{E94597C9-405C-4607-BFAE-1CD34BAB2EA4}"/>
                    </a:ext>
                  </a:extLst>
                </p:cNvPr>
                <p:cNvPicPr/>
                <p:nvPr/>
              </p:nvPicPr>
              <p:blipFill>
                <a:blip r:embed="rId86"/>
                <a:stretch>
                  <a:fillRect/>
                </a:stretch>
              </p:blipFill>
              <p:spPr>
                <a:xfrm>
                  <a:off x="3440736" y="2049581"/>
                  <a:ext cx="651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8" name="Ink 77">
                  <a:extLst>
                    <a:ext uri="{FF2B5EF4-FFF2-40B4-BE49-F238E27FC236}">
                      <a16:creationId xmlns:a16="http://schemas.microsoft.com/office/drawing/2014/main" id="{4D36B6D5-3701-4E29-BB70-7A13A135D574}"/>
                    </a:ext>
                  </a:extLst>
                </p14:cNvPr>
                <p14:cNvContentPartPr/>
                <p14:nvPr/>
              </p14:nvContentPartPr>
              <p14:xfrm>
                <a:off x="3241656" y="2238221"/>
                <a:ext cx="175680" cy="115920"/>
              </p14:xfrm>
            </p:contentPart>
          </mc:Choice>
          <mc:Fallback xmlns="">
            <p:pic>
              <p:nvPicPr>
                <p:cNvPr id="78" name="Ink 77">
                  <a:extLst>
                    <a:ext uri="{FF2B5EF4-FFF2-40B4-BE49-F238E27FC236}">
                      <a16:creationId xmlns:a16="http://schemas.microsoft.com/office/drawing/2014/main" id="{4D36B6D5-3701-4E29-BB70-7A13A135D574}"/>
                    </a:ext>
                  </a:extLst>
                </p:cNvPr>
                <p:cNvPicPr/>
                <p:nvPr/>
              </p:nvPicPr>
              <p:blipFill>
                <a:blip r:embed="rId88"/>
                <a:stretch>
                  <a:fillRect/>
                </a:stretch>
              </p:blipFill>
              <p:spPr>
                <a:xfrm>
                  <a:off x="3223656" y="2220221"/>
                  <a:ext cx="2113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9" name="Ink 78">
                  <a:extLst>
                    <a:ext uri="{FF2B5EF4-FFF2-40B4-BE49-F238E27FC236}">
                      <a16:creationId xmlns:a16="http://schemas.microsoft.com/office/drawing/2014/main" id="{9F9CE758-968C-4694-9E6C-F65948CFEFE9}"/>
                    </a:ext>
                  </a:extLst>
                </p14:cNvPr>
                <p14:cNvContentPartPr/>
                <p14:nvPr/>
              </p14:nvContentPartPr>
              <p14:xfrm>
                <a:off x="3305376" y="2388701"/>
                <a:ext cx="99360" cy="3240"/>
              </p14:xfrm>
            </p:contentPart>
          </mc:Choice>
          <mc:Fallback xmlns="">
            <p:pic>
              <p:nvPicPr>
                <p:cNvPr id="79" name="Ink 78">
                  <a:extLst>
                    <a:ext uri="{FF2B5EF4-FFF2-40B4-BE49-F238E27FC236}">
                      <a16:creationId xmlns:a16="http://schemas.microsoft.com/office/drawing/2014/main" id="{9F9CE758-968C-4694-9E6C-F65948CFEFE9}"/>
                    </a:ext>
                  </a:extLst>
                </p:cNvPr>
                <p:cNvPicPr/>
                <p:nvPr/>
              </p:nvPicPr>
              <p:blipFill>
                <a:blip r:embed="rId90"/>
                <a:stretch>
                  <a:fillRect/>
                </a:stretch>
              </p:blipFill>
              <p:spPr>
                <a:xfrm>
                  <a:off x="3287376" y="2371061"/>
                  <a:ext cx="135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0" name="Ink 79">
                  <a:extLst>
                    <a:ext uri="{FF2B5EF4-FFF2-40B4-BE49-F238E27FC236}">
                      <a16:creationId xmlns:a16="http://schemas.microsoft.com/office/drawing/2014/main" id="{85D46E27-6C5F-4FFF-9F42-6BC6CF4A3B0F}"/>
                    </a:ext>
                  </a:extLst>
                </p14:cNvPr>
                <p14:cNvContentPartPr/>
                <p14:nvPr/>
              </p14:nvContentPartPr>
              <p14:xfrm>
                <a:off x="3816936" y="2399861"/>
                <a:ext cx="74160" cy="4320"/>
              </p14:xfrm>
            </p:contentPart>
          </mc:Choice>
          <mc:Fallback xmlns="">
            <p:pic>
              <p:nvPicPr>
                <p:cNvPr id="80" name="Ink 79">
                  <a:extLst>
                    <a:ext uri="{FF2B5EF4-FFF2-40B4-BE49-F238E27FC236}">
                      <a16:creationId xmlns:a16="http://schemas.microsoft.com/office/drawing/2014/main" id="{85D46E27-6C5F-4FFF-9F42-6BC6CF4A3B0F}"/>
                    </a:ext>
                  </a:extLst>
                </p:cNvPr>
                <p:cNvPicPr/>
                <p:nvPr/>
              </p:nvPicPr>
              <p:blipFill>
                <a:blip r:embed="rId92"/>
                <a:stretch>
                  <a:fillRect/>
                </a:stretch>
              </p:blipFill>
              <p:spPr>
                <a:xfrm>
                  <a:off x="3799296" y="2381861"/>
                  <a:ext cx="1098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1" name="Ink 80">
                  <a:extLst>
                    <a:ext uri="{FF2B5EF4-FFF2-40B4-BE49-F238E27FC236}">
                      <a16:creationId xmlns:a16="http://schemas.microsoft.com/office/drawing/2014/main" id="{CB377A06-3AED-44C7-83C5-38B655D4E380}"/>
                    </a:ext>
                  </a:extLst>
                </p14:cNvPr>
                <p14:cNvContentPartPr/>
                <p14:nvPr/>
              </p14:nvContentPartPr>
              <p14:xfrm>
                <a:off x="2712816" y="2201141"/>
                <a:ext cx="374040" cy="269280"/>
              </p14:xfrm>
            </p:contentPart>
          </mc:Choice>
          <mc:Fallback xmlns="">
            <p:pic>
              <p:nvPicPr>
                <p:cNvPr id="81" name="Ink 80">
                  <a:extLst>
                    <a:ext uri="{FF2B5EF4-FFF2-40B4-BE49-F238E27FC236}">
                      <a16:creationId xmlns:a16="http://schemas.microsoft.com/office/drawing/2014/main" id="{CB377A06-3AED-44C7-83C5-38B655D4E380}"/>
                    </a:ext>
                  </a:extLst>
                </p:cNvPr>
                <p:cNvPicPr/>
                <p:nvPr/>
              </p:nvPicPr>
              <p:blipFill>
                <a:blip r:embed="rId94"/>
                <a:stretch>
                  <a:fillRect/>
                </a:stretch>
              </p:blipFill>
              <p:spPr>
                <a:xfrm>
                  <a:off x="2695176" y="2183141"/>
                  <a:ext cx="4096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2" name="Ink 81">
                  <a:extLst>
                    <a:ext uri="{FF2B5EF4-FFF2-40B4-BE49-F238E27FC236}">
                      <a16:creationId xmlns:a16="http://schemas.microsoft.com/office/drawing/2014/main" id="{40A50BAC-8AD1-4E35-AE90-0E101BF4216F}"/>
                    </a:ext>
                  </a:extLst>
                </p14:cNvPr>
                <p14:cNvContentPartPr/>
                <p14:nvPr/>
              </p14:nvContentPartPr>
              <p14:xfrm>
                <a:off x="2923776" y="2057501"/>
                <a:ext cx="99000" cy="7920"/>
              </p14:xfrm>
            </p:contentPart>
          </mc:Choice>
          <mc:Fallback xmlns="">
            <p:pic>
              <p:nvPicPr>
                <p:cNvPr id="82" name="Ink 81">
                  <a:extLst>
                    <a:ext uri="{FF2B5EF4-FFF2-40B4-BE49-F238E27FC236}">
                      <a16:creationId xmlns:a16="http://schemas.microsoft.com/office/drawing/2014/main" id="{40A50BAC-8AD1-4E35-AE90-0E101BF4216F}"/>
                    </a:ext>
                  </a:extLst>
                </p:cNvPr>
                <p:cNvPicPr/>
                <p:nvPr/>
              </p:nvPicPr>
              <p:blipFill>
                <a:blip r:embed="rId96"/>
                <a:stretch>
                  <a:fillRect/>
                </a:stretch>
              </p:blipFill>
              <p:spPr>
                <a:xfrm>
                  <a:off x="2906136" y="2039501"/>
                  <a:ext cx="1346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3" name="Ink 82">
                  <a:extLst>
                    <a:ext uri="{FF2B5EF4-FFF2-40B4-BE49-F238E27FC236}">
                      <a16:creationId xmlns:a16="http://schemas.microsoft.com/office/drawing/2014/main" id="{F0529CD7-F47C-4E6F-8482-B2AB1389A99B}"/>
                    </a:ext>
                  </a:extLst>
                </p14:cNvPr>
                <p14:cNvContentPartPr/>
                <p14:nvPr/>
              </p14:nvContentPartPr>
              <p14:xfrm>
                <a:off x="2895696" y="2407781"/>
                <a:ext cx="116640" cy="20160"/>
              </p14:xfrm>
            </p:contentPart>
          </mc:Choice>
          <mc:Fallback xmlns="">
            <p:pic>
              <p:nvPicPr>
                <p:cNvPr id="83" name="Ink 82">
                  <a:extLst>
                    <a:ext uri="{FF2B5EF4-FFF2-40B4-BE49-F238E27FC236}">
                      <a16:creationId xmlns:a16="http://schemas.microsoft.com/office/drawing/2014/main" id="{F0529CD7-F47C-4E6F-8482-B2AB1389A99B}"/>
                    </a:ext>
                  </a:extLst>
                </p:cNvPr>
                <p:cNvPicPr/>
                <p:nvPr/>
              </p:nvPicPr>
              <p:blipFill>
                <a:blip r:embed="rId98"/>
                <a:stretch>
                  <a:fillRect/>
                </a:stretch>
              </p:blipFill>
              <p:spPr>
                <a:xfrm>
                  <a:off x="2877696" y="2390141"/>
                  <a:ext cx="1522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4" name="Ink 83">
                  <a:extLst>
                    <a:ext uri="{FF2B5EF4-FFF2-40B4-BE49-F238E27FC236}">
                      <a16:creationId xmlns:a16="http://schemas.microsoft.com/office/drawing/2014/main" id="{B61B6B5D-5F2E-43C4-80C3-CFABF9E0A9C6}"/>
                    </a:ext>
                  </a:extLst>
                </p14:cNvPr>
                <p14:cNvContentPartPr/>
                <p14:nvPr/>
              </p14:nvContentPartPr>
              <p14:xfrm>
                <a:off x="4182336" y="2394821"/>
                <a:ext cx="31680" cy="211320"/>
              </p14:xfrm>
            </p:contentPart>
          </mc:Choice>
          <mc:Fallback xmlns="">
            <p:pic>
              <p:nvPicPr>
                <p:cNvPr id="84" name="Ink 83">
                  <a:extLst>
                    <a:ext uri="{FF2B5EF4-FFF2-40B4-BE49-F238E27FC236}">
                      <a16:creationId xmlns:a16="http://schemas.microsoft.com/office/drawing/2014/main" id="{B61B6B5D-5F2E-43C4-80C3-CFABF9E0A9C6}"/>
                    </a:ext>
                  </a:extLst>
                </p:cNvPr>
                <p:cNvPicPr/>
                <p:nvPr/>
              </p:nvPicPr>
              <p:blipFill>
                <a:blip r:embed="rId100"/>
                <a:stretch>
                  <a:fillRect/>
                </a:stretch>
              </p:blipFill>
              <p:spPr>
                <a:xfrm>
                  <a:off x="4164696" y="2376821"/>
                  <a:ext cx="673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5" name="Ink 84">
                  <a:extLst>
                    <a:ext uri="{FF2B5EF4-FFF2-40B4-BE49-F238E27FC236}">
                      <a16:creationId xmlns:a16="http://schemas.microsoft.com/office/drawing/2014/main" id="{4C69A855-9C43-4C53-BF9C-FBAF221D6BC0}"/>
                    </a:ext>
                  </a:extLst>
                </p14:cNvPr>
                <p14:cNvContentPartPr/>
                <p14:nvPr/>
              </p14:nvContentPartPr>
              <p14:xfrm>
                <a:off x="3625416" y="2452061"/>
                <a:ext cx="447480" cy="152280"/>
              </p14:xfrm>
            </p:contentPart>
          </mc:Choice>
          <mc:Fallback xmlns="">
            <p:pic>
              <p:nvPicPr>
                <p:cNvPr id="85" name="Ink 84">
                  <a:extLst>
                    <a:ext uri="{FF2B5EF4-FFF2-40B4-BE49-F238E27FC236}">
                      <a16:creationId xmlns:a16="http://schemas.microsoft.com/office/drawing/2014/main" id="{4C69A855-9C43-4C53-BF9C-FBAF221D6BC0}"/>
                    </a:ext>
                  </a:extLst>
                </p:cNvPr>
                <p:cNvPicPr/>
                <p:nvPr/>
              </p:nvPicPr>
              <p:blipFill>
                <a:blip r:embed="rId102"/>
                <a:stretch>
                  <a:fillRect/>
                </a:stretch>
              </p:blipFill>
              <p:spPr>
                <a:xfrm>
                  <a:off x="3607776" y="2434061"/>
                  <a:ext cx="4831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6" name="Ink 85">
                  <a:extLst>
                    <a:ext uri="{FF2B5EF4-FFF2-40B4-BE49-F238E27FC236}">
                      <a16:creationId xmlns:a16="http://schemas.microsoft.com/office/drawing/2014/main" id="{D7903B31-F00C-4CED-806E-0CB08C45F2A5}"/>
                    </a:ext>
                  </a:extLst>
                </p14:cNvPr>
                <p14:cNvContentPartPr/>
                <p14:nvPr/>
              </p14:nvContentPartPr>
              <p14:xfrm>
                <a:off x="3818016" y="2443061"/>
                <a:ext cx="108360" cy="6120"/>
              </p14:xfrm>
            </p:contentPart>
          </mc:Choice>
          <mc:Fallback xmlns="">
            <p:pic>
              <p:nvPicPr>
                <p:cNvPr id="86" name="Ink 85">
                  <a:extLst>
                    <a:ext uri="{FF2B5EF4-FFF2-40B4-BE49-F238E27FC236}">
                      <a16:creationId xmlns:a16="http://schemas.microsoft.com/office/drawing/2014/main" id="{D7903B31-F00C-4CED-806E-0CB08C45F2A5}"/>
                    </a:ext>
                  </a:extLst>
                </p:cNvPr>
                <p:cNvPicPr/>
                <p:nvPr/>
              </p:nvPicPr>
              <p:blipFill>
                <a:blip r:embed="rId104"/>
                <a:stretch>
                  <a:fillRect/>
                </a:stretch>
              </p:blipFill>
              <p:spPr>
                <a:xfrm>
                  <a:off x="3800016" y="2425061"/>
                  <a:ext cx="1440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7" name="Ink 86">
                  <a:extLst>
                    <a:ext uri="{FF2B5EF4-FFF2-40B4-BE49-F238E27FC236}">
                      <a16:creationId xmlns:a16="http://schemas.microsoft.com/office/drawing/2014/main" id="{A99F66A4-4E3D-47D9-A154-E901829A177D}"/>
                    </a:ext>
                  </a:extLst>
                </p14:cNvPr>
                <p14:cNvContentPartPr/>
                <p14:nvPr/>
              </p14:nvContentPartPr>
              <p14:xfrm>
                <a:off x="4005216" y="2589221"/>
                <a:ext cx="34560" cy="15480"/>
              </p14:xfrm>
            </p:contentPart>
          </mc:Choice>
          <mc:Fallback xmlns="">
            <p:pic>
              <p:nvPicPr>
                <p:cNvPr id="87" name="Ink 86">
                  <a:extLst>
                    <a:ext uri="{FF2B5EF4-FFF2-40B4-BE49-F238E27FC236}">
                      <a16:creationId xmlns:a16="http://schemas.microsoft.com/office/drawing/2014/main" id="{A99F66A4-4E3D-47D9-A154-E901829A177D}"/>
                    </a:ext>
                  </a:extLst>
                </p:cNvPr>
                <p:cNvPicPr/>
                <p:nvPr/>
              </p:nvPicPr>
              <p:blipFill>
                <a:blip r:embed="rId106"/>
                <a:stretch>
                  <a:fillRect/>
                </a:stretch>
              </p:blipFill>
              <p:spPr>
                <a:xfrm>
                  <a:off x="3987216" y="2571221"/>
                  <a:ext cx="702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8" name="Ink 87">
                  <a:extLst>
                    <a:ext uri="{FF2B5EF4-FFF2-40B4-BE49-F238E27FC236}">
                      <a16:creationId xmlns:a16="http://schemas.microsoft.com/office/drawing/2014/main" id="{F288C22F-9E62-43B6-99D2-BAFCF7AFF365}"/>
                    </a:ext>
                  </a:extLst>
                </p14:cNvPr>
                <p14:cNvContentPartPr/>
                <p14:nvPr/>
              </p14:nvContentPartPr>
              <p14:xfrm>
                <a:off x="3475656" y="2437301"/>
                <a:ext cx="47520" cy="111960"/>
              </p14:xfrm>
            </p:contentPart>
          </mc:Choice>
          <mc:Fallback xmlns="">
            <p:pic>
              <p:nvPicPr>
                <p:cNvPr id="88" name="Ink 87">
                  <a:extLst>
                    <a:ext uri="{FF2B5EF4-FFF2-40B4-BE49-F238E27FC236}">
                      <a16:creationId xmlns:a16="http://schemas.microsoft.com/office/drawing/2014/main" id="{F288C22F-9E62-43B6-99D2-BAFCF7AFF365}"/>
                    </a:ext>
                  </a:extLst>
                </p:cNvPr>
                <p:cNvPicPr/>
                <p:nvPr/>
              </p:nvPicPr>
              <p:blipFill>
                <a:blip r:embed="rId108"/>
                <a:stretch>
                  <a:fillRect/>
                </a:stretch>
              </p:blipFill>
              <p:spPr>
                <a:xfrm>
                  <a:off x="3457656" y="2419661"/>
                  <a:ext cx="831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9" name="Ink 88">
                  <a:extLst>
                    <a:ext uri="{FF2B5EF4-FFF2-40B4-BE49-F238E27FC236}">
                      <a16:creationId xmlns:a16="http://schemas.microsoft.com/office/drawing/2014/main" id="{FB3708B0-3CF5-497E-9F51-EA00CEA4DE16}"/>
                    </a:ext>
                  </a:extLst>
                </p14:cNvPr>
                <p14:cNvContentPartPr/>
                <p14:nvPr/>
              </p14:nvContentPartPr>
              <p14:xfrm>
                <a:off x="2997936" y="2508221"/>
                <a:ext cx="426240" cy="90000"/>
              </p14:xfrm>
            </p:contentPart>
          </mc:Choice>
          <mc:Fallback xmlns="">
            <p:pic>
              <p:nvPicPr>
                <p:cNvPr id="89" name="Ink 88">
                  <a:extLst>
                    <a:ext uri="{FF2B5EF4-FFF2-40B4-BE49-F238E27FC236}">
                      <a16:creationId xmlns:a16="http://schemas.microsoft.com/office/drawing/2014/main" id="{FB3708B0-3CF5-497E-9F51-EA00CEA4DE16}"/>
                    </a:ext>
                  </a:extLst>
                </p:cNvPr>
                <p:cNvPicPr/>
                <p:nvPr/>
              </p:nvPicPr>
              <p:blipFill>
                <a:blip r:embed="rId110"/>
                <a:stretch>
                  <a:fillRect/>
                </a:stretch>
              </p:blipFill>
              <p:spPr>
                <a:xfrm>
                  <a:off x="2979936" y="2490581"/>
                  <a:ext cx="461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0" name="Ink 89">
                  <a:extLst>
                    <a:ext uri="{FF2B5EF4-FFF2-40B4-BE49-F238E27FC236}">
                      <a16:creationId xmlns:a16="http://schemas.microsoft.com/office/drawing/2014/main" id="{719FA778-62AA-4070-9D42-B9021A69F152}"/>
                    </a:ext>
                  </a:extLst>
                </p14:cNvPr>
                <p14:cNvContentPartPr/>
                <p14:nvPr/>
              </p14:nvContentPartPr>
              <p14:xfrm>
                <a:off x="3247056" y="2420021"/>
                <a:ext cx="45360" cy="73800"/>
              </p14:xfrm>
            </p:contentPart>
          </mc:Choice>
          <mc:Fallback xmlns="">
            <p:pic>
              <p:nvPicPr>
                <p:cNvPr id="90" name="Ink 89">
                  <a:extLst>
                    <a:ext uri="{FF2B5EF4-FFF2-40B4-BE49-F238E27FC236}">
                      <a16:creationId xmlns:a16="http://schemas.microsoft.com/office/drawing/2014/main" id="{719FA778-62AA-4070-9D42-B9021A69F152}"/>
                    </a:ext>
                  </a:extLst>
                </p:cNvPr>
                <p:cNvPicPr/>
                <p:nvPr/>
              </p:nvPicPr>
              <p:blipFill>
                <a:blip r:embed="rId112"/>
                <a:stretch>
                  <a:fillRect/>
                </a:stretch>
              </p:blipFill>
              <p:spPr>
                <a:xfrm>
                  <a:off x="3229056" y="2402381"/>
                  <a:ext cx="81000" cy="109440"/>
                </a:xfrm>
                <a:prstGeom prst="rect">
                  <a:avLst/>
                </a:prstGeom>
              </p:spPr>
            </p:pic>
          </mc:Fallback>
        </mc:AlternateContent>
      </p:grpSp>
      <p:grpSp>
        <p:nvGrpSpPr>
          <p:cNvPr id="105" name="Group 104">
            <a:extLst>
              <a:ext uri="{FF2B5EF4-FFF2-40B4-BE49-F238E27FC236}">
                <a16:creationId xmlns:a16="http://schemas.microsoft.com/office/drawing/2014/main" id="{C0352747-6067-4F5C-8A2E-DA6442057F31}"/>
              </a:ext>
            </a:extLst>
          </p:cNvPr>
          <p:cNvGrpSpPr/>
          <p:nvPr/>
        </p:nvGrpSpPr>
        <p:grpSpPr>
          <a:xfrm>
            <a:off x="1963296" y="5705381"/>
            <a:ext cx="345960" cy="203760"/>
            <a:chOff x="1963296" y="5705381"/>
            <a:chExt cx="345960" cy="203760"/>
          </a:xfrm>
        </p:grpSpPr>
        <mc:AlternateContent xmlns:mc="http://schemas.openxmlformats.org/markup-compatibility/2006" xmlns:p14="http://schemas.microsoft.com/office/powerpoint/2010/main">
          <mc:Choice Requires="p14">
            <p:contentPart p14:bwMode="auto" r:id="rId113">
              <p14:nvContentPartPr>
                <p14:cNvPr id="92" name="Ink 91">
                  <a:extLst>
                    <a:ext uri="{FF2B5EF4-FFF2-40B4-BE49-F238E27FC236}">
                      <a16:creationId xmlns:a16="http://schemas.microsoft.com/office/drawing/2014/main" id="{505A50D0-E902-4792-A57A-3331B931C2D5}"/>
                    </a:ext>
                  </a:extLst>
                </p14:cNvPr>
                <p14:cNvContentPartPr/>
                <p14:nvPr/>
              </p14:nvContentPartPr>
              <p14:xfrm>
                <a:off x="2029536" y="5804381"/>
                <a:ext cx="166680" cy="3600"/>
              </p14:xfrm>
            </p:contentPart>
          </mc:Choice>
          <mc:Fallback xmlns="">
            <p:pic>
              <p:nvPicPr>
                <p:cNvPr id="92" name="Ink 91">
                  <a:extLst>
                    <a:ext uri="{FF2B5EF4-FFF2-40B4-BE49-F238E27FC236}">
                      <a16:creationId xmlns:a16="http://schemas.microsoft.com/office/drawing/2014/main" id="{505A50D0-E902-4792-A57A-3331B931C2D5}"/>
                    </a:ext>
                  </a:extLst>
                </p:cNvPr>
                <p:cNvPicPr/>
                <p:nvPr/>
              </p:nvPicPr>
              <p:blipFill>
                <a:blip r:embed="rId114"/>
                <a:stretch>
                  <a:fillRect/>
                </a:stretch>
              </p:blipFill>
              <p:spPr>
                <a:xfrm>
                  <a:off x="2011536" y="5786741"/>
                  <a:ext cx="2023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3" name="Ink 92">
                  <a:extLst>
                    <a:ext uri="{FF2B5EF4-FFF2-40B4-BE49-F238E27FC236}">
                      <a16:creationId xmlns:a16="http://schemas.microsoft.com/office/drawing/2014/main" id="{1ACA796E-1FA5-4A2A-8D88-5160B33D2EA3}"/>
                    </a:ext>
                  </a:extLst>
                </p14:cNvPr>
                <p14:cNvContentPartPr/>
                <p14:nvPr/>
              </p14:nvContentPartPr>
              <p14:xfrm>
                <a:off x="1963296" y="5876021"/>
                <a:ext cx="199800" cy="24480"/>
              </p14:xfrm>
            </p:contentPart>
          </mc:Choice>
          <mc:Fallback xmlns="">
            <p:pic>
              <p:nvPicPr>
                <p:cNvPr id="93" name="Ink 92">
                  <a:extLst>
                    <a:ext uri="{FF2B5EF4-FFF2-40B4-BE49-F238E27FC236}">
                      <a16:creationId xmlns:a16="http://schemas.microsoft.com/office/drawing/2014/main" id="{1ACA796E-1FA5-4A2A-8D88-5160B33D2EA3}"/>
                    </a:ext>
                  </a:extLst>
                </p:cNvPr>
                <p:cNvPicPr/>
                <p:nvPr/>
              </p:nvPicPr>
              <p:blipFill>
                <a:blip r:embed="rId116"/>
                <a:stretch>
                  <a:fillRect/>
                </a:stretch>
              </p:blipFill>
              <p:spPr>
                <a:xfrm>
                  <a:off x="1945656" y="5858381"/>
                  <a:ext cx="23544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4" name="Ink 93">
                  <a:extLst>
                    <a:ext uri="{FF2B5EF4-FFF2-40B4-BE49-F238E27FC236}">
                      <a16:creationId xmlns:a16="http://schemas.microsoft.com/office/drawing/2014/main" id="{3A5334AF-73D1-4BA0-AEDD-7578365F677B}"/>
                    </a:ext>
                  </a:extLst>
                </p14:cNvPr>
                <p14:cNvContentPartPr/>
                <p14:nvPr/>
              </p14:nvContentPartPr>
              <p14:xfrm>
                <a:off x="2194416" y="5705381"/>
                <a:ext cx="114840" cy="203760"/>
              </p14:xfrm>
            </p:contentPart>
          </mc:Choice>
          <mc:Fallback xmlns="">
            <p:pic>
              <p:nvPicPr>
                <p:cNvPr id="94" name="Ink 93">
                  <a:extLst>
                    <a:ext uri="{FF2B5EF4-FFF2-40B4-BE49-F238E27FC236}">
                      <a16:creationId xmlns:a16="http://schemas.microsoft.com/office/drawing/2014/main" id="{3A5334AF-73D1-4BA0-AEDD-7578365F677B}"/>
                    </a:ext>
                  </a:extLst>
                </p:cNvPr>
                <p:cNvPicPr/>
                <p:nvPr/>
              </p:nvPicPr>
              <p:blipFill>
                <a:blip r:embed="rId118"/>
                <a:stretch>
                  <a:fillRect/>
                </a:stretch>
              </p:blipFill>
              <p:spPr>
                <a:xfrm>
                  <a:off x="2176416" y="5687741"/>
                  <a:ext cx="150480" cy="239400"/>
                </a:xfrm>
                <a:prstGeom prst="rect">
                  <a:avLst/>
                </a:prstGeom>
              </p:spPr>
            </p:pic>
          </mc:Fallback>
        </mc:AlternateContent>
      </p:grpSp>
      <p:grpSp>
        <p:nvGrpSpPr>
          <p:cNvPr id="104" name="Group 103">
            <a:extLst>
              <a:ext uri="{FF2B5EF4-FFF2-40B4-BE49-F238E27FC236}">
                <a16:creationId xmlns:a16="http://schemas.microsoft.com/office/drawing/2014/main" id="{3B0D3473-8624-4FFF-B728-1FAD8DDE8A0B}"/>
              </a:ext>
            </a:extLst>
          </p:cNvPr>
          <p:cNvGrpSpPr/>
          <p:nvPr/>
        </p:nvGrpSpPr>
        <p:grpSpPr>
          <a:xfrm>
            <a:off x="2528496" y="5539781"/>
            <a:ext cx="1305720" cy="293040"/>
            <a:chOff x="2528496" y="5539781"/>
            <a:chExt cx="1305720" cy="293040"/>
          </a:xfrm>
        </p:grpSpPr>
        <mc:AlternateContent xmlns:mc="http://schemas.openxmlformats.org/markup-compatibility/2006" xmlns:p14="http://schemas.microsoft.com/office/powerpoint/2010/main">
          <mc:Choice Requires="p14">
            <p:contentPart p14:bwMode="auto" r:id="rId119">
              <p14:nvContentPartPr>
                <p14:cNvPr id="95" name="Ink 94">
                  <a:extLst>
                    <a:ext uri="{FF2B5EF4-FFF2-40B4-BE49-F238E27FC236}">
                      <a16:creationId xmlns:a16="http://schemas.microsoft.com/office/drawing/2014/main" id="{C8797FDC-2CC3-403A-8EE0-6BA45AFEA66E}"/>
                    </a:ext>
                  </a:extLst>
                </p14:cNvPr>
                <p14:cNvContentPartPr/>
                <p14:nvPr/>
              </p14:nvContentPartPr>
              <p14:xfrm>
                <a:off x="2536056" y="5597381"/>
                <a:ext cx="115200" cy="235440"/>
              </p14:xfrm>
            </p:contentPart>
          </mc:Choice>
          <mc:Fallback xmlns="">
            <p:pic>
              <p:nvPicPr>
                <p:cNvPr id="95" name="Ink 94">
                  <a:extLst>
                    <a:ext uri="{FF2B5EF4-FFF2-40B4-BE49-F238E27FC236}">
                      <a16:creationId xmlns:a16="http://schemas.microsoft.com/office/drawing/2014/main" id="{C8797FDC-2CC3-403A-8EE0-6BA45AFEA66E}"/>
                    </a:ext>
                  </a:extLst>
                </p:cNvPr>
                <p:cNvPicPr/>
                <p:nvPr/>
              </p:nvPicPr>
              <p:blipFill>
                <a:blip r:embed="rId120"/>
                <a:stretch>
                  <a:fillRect/>
                </a:stretch>
              </p:blipFill>
              <p:spPr>
                <a:xfrm>
                  <a:off x="2518416" y="5579381"/>
                  <a:ext cx="1508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6" name="Ink 95">
                  <a:extLst>
                    <a:ext uri="{FF2B5EF4-FFF2-40B4-BE49-F238E27FC236}">
                      <a16:creationId xmlns:a16="http://schemas.microsoft.com/office/drawing/2014/main" id="{15E74F98-028E-49DE-AB02-6A3A4345495A}"/>
                    </a:ext>
                  </a:extLst>
                </p14:cNvPr>
                <p14:cNvContentPartPr/>
                <p14:nvPr/>
              </p14:nvContentPartPr>
              <p14:xfrm>
                <a:off x="2528496" y="5727341"/>
                <a:ext cx="79920" cy="21600"/>
              </p14:xfrm>
            </p:contentPart>
          </mc:Choice>
          <mc:Fallback xmlns="">
            <p:pic>
              <p:nvPicPr>
                <p:cNvPr id="96" name="Ink 95">
                  <a:extLst>
                    <a:ext uri="{FF2B5EF4-FFF2-40B4-BE49-F238E27FC236}">
                      <a16:creationId xmlns:a16="http://schemas.microsoft.com/office/drawing/2014/main" id="{15E74F98-028E-49DE-AB02-6A3A4345495A}"/>
                    </a:ext>
                  </a:extLst>
                </p:cNvPr>
                <p:cNvPicPr/>
                <p:nvPr/>
              </p:nvPicPr>
              <p:blipFill>
                <a:blip r:embed="rId122"/>
                <a:stretch>
                  <a:fillRect/>
                </a:stretch>
              </p:blipFill>
              <p:spPr>
                <a:xfrm>
                  <a:off x="2510496" y="5709341"/>
                  <a:ext cx="1155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7" name="Ink 96">
                  <a:extLst>
                    <a:ext uri="{FF2B5EF4-FFF2-40B4-BE49-F238E27FC236}">
                      <a16:creationId xmlns:a16="http://schemas.microsoft.com/office/drawing/2014/main" id="{DB0AB744-511E-4F4C-8E32-9D8AB6C0A38C}"/>
                    </a:ext>
                  </a:extLst>
                </p14:cNvPr>
                <p14:cNvContentPartPr/>
                <p14:nvPr/>
              </p14:nvContentPartPr>
              <p14:xfrm>
                <a:off x="2645136" y="5719421"/>
                <a:ext cx="127440" cy="83880"/>
              </p14:xfrm>
            </p:contentPart>
          </mc:Choice>
          <mc:Fallback xmlns="">
            <p:pic>
              <p:nvPicPr>
                <p:cNvPr id="97" name="Ink 96">
                  <a:extLst>
                    <a:ext uri="{FF2B5EF4-FFF2-40B4-BE49-F238E27FC236}">
                      <a16:creationId xmlns:a16="http://schemas.microsoft.com/office/drawing/2014/main" id="{DB0AB744-511E-4F4C-8E32-9D8AB6C0A38C}"/>
                    </a:ext>
                  </a:extLst>
                </p:cNvPr>
                <p:cNvPicPr/>
                <p:nvPr/>
              </p:nvPicPr>
              <p:blipFill>
                <a:blip r:embed="rId124"/>
                <a:stretch>
                  <a:fillRect/>
                </a:stretch>
              </p:blipFill>
              <p:spPr>
                <a:xfrm>
                  <a:off x="2627136" y="5701421"/>
                  <a:ext cx="16308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8" name="Ink 97">
                  <a:extLst>
                    <a:ext uri="{FF2B5EF4-FFF2-40B4-BE49-F238E27FC236}">
                      <a16:creationId xmlns:a16="http://schemas.microsoft.com/office/drawing/2014/main" id="{503956E4-F264-448B-9B76-83DBCD606500}"/>
                    </a:ext>
                  </a:extLst>
                </p14:cNvPr>
                <p14:cNvContentPartPr/>
                <p14:nvPr/>
              </p14:nvContentPartPr>
              <p14:xfrm>
                <a:off x="2790576" y="5693861"/>
                <a:ext cx="124920" cy="88200"/>
              </p14:xfrm>
            </p:contentPart>
          </mc:Choice>
          <mc:Fallback xmlns="">
            <p:pic>
              <p:nvPicPr>
                <p:cNvPr id="98" name="Ink 97">
                  <a:extLst>
                    <a:ext uri="{FF2B5EF4-FFF2-40B4-BE49-F238E27FC236}">
                      <a16:creationId xmlns:a16="http://schemas.microsoft.com/office/drawing/2014/main" id="{503956E4-F264-448B-9B76-83DBCD606500}"/>
                    </a:ext>
                  </a:extLst>
                </p:cNvPr>
                <p:cNvPicPr/>
                <p:nvPr/>
              </p:nvPicPr>
              <p:blipFill>
                <a:blip r:embed="rId126"/>
                <a:stretch>
                  <a:fillRect/>
                </a:stretch>
              </p:blipFill>
              <p:spPr>
                <a:xfrm>
                  <a:off x="2772936" y="5675861"/>
                  <a:ext cx="1605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9" name="Ink 98">
                  <a:extLst>
                    <a:ext uri="{FF2B5EF4-FFF2-40B4-BE49-F238E27FC236}">
                      <a16:creationId xmlns:a16="http://schemas.microsoft.com/office/drawing/2014/main" id="{BFE81C52-4A8B-452D-B48F-F67759F7FD85}"/>
                    </a:ext>
                  </a:extLst>
                </p14:cNvPr>
                <p14:cNvContentPartPr/>
                <p14:nvPr/>
              </p14:nvContentPartPr>
              <p14:xfrm>
                <a:off x="2980656" y="5539781"/>
                <a:ext cx="340920" cy="242640"/>
              </p14:xfrm>
            </p:contentPart>
          </mc:Choice>
          <mc:Fallback xmlns="">
            <p:pic>
              <p:nvPicPr>
                <p:cNvPr id="99" name="Ink 98">
                  <a:extLst>
                    <a:ext uri="{FF2B5EF4-FFF2-40B4-BE49-F238E27FC236}">
                      <a16:creationId xmlns:a16="http://schemas.microsoft.com/office/drawing/2014/main" id="{BFE81C52-4A8B-452D-B48F-F67759F7FD85}"/>
                    </a:ext>
                  </a:extLst>
                </p:cNvPr>
                <p:cNvPicPr/>
                <p:nvPr/>
              </p:nvPicPr>
              <p:blipFill>
                <a:blip r:embed="rId128"/>
                <a:stretch>
                  <a:fillRect/>
                </a:stretch>
              </p:blipFill>
              <p:spPr>
                <a:xfrm>
                  <a:off x="2962656" y="5522141"/>
                  <a:ext cx="3765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0" name="Ink 99">
                  <a:extLst>
                    <a:ext uri="{FF2B5EF4-FFF2-40B4-BE49-F238E27FC236}">
                      <a16:creationId xmlns:a16="http://schemas.microsoft.com/office/drawing/2014/main" id="{8A7B9449-7CA2-41FB-811A-5091C183E7E1}"/>
                    </a:ext>
                  </a:extLst>
                </p14:cNvPr>
                <p14:cNvContentPartPr/>
                <p14:nvPr/>
              </p14:nvContentPartPr>
              <p14:xfrm>
                <a:off x="3105576" y="5645261"/>
                <a:ext cx="281160" cy="37080"/>
              </p14:xfrm>
            </p:contentPart>
          </mc:Choice>
          <mc:Fallback xmlns="">
            <p:pic>
              <p:nvPicPr>
                <p:cNvPr id="100" name="Ink 99">
                  <a:extLst>
                    <a:ext uri="{FF2B5EF4-FFF2-40B4-BE49-F238E27FC236}">
                      <a16:creationId xmlns:a16="http://schemas.microsoft.com/office/drawing/2014/main" id="{8A7B9449-7CA2-41FB-811A-5091C183E7E1}"/>
                    </a:ext>
                  </a:extLst>
                </p:cNvPr>
                <p:cNvPicPr/>
                <p:nvPr/>
              </p:nvPicPr>
              <p:blipFill>
                <a:blip r:embed="rId130"/>
                <a:stretch>
                  <a:fillRect/>
                </a:stretch>
              </p:blipFill>
              <p:spPr>
                <a:xfrm>
                  <a:off x="3087936" y="5627261"/>
                  <a:ext cx="3168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1" name="Ink 100">
                  <a:extLst>
                    <a:ext uri="{FF2B5EF4-FFF2-40B4-BE49-F238E27FC236}">
                      <a16:creationId xmlns:a16="http://schemas.microsoft.com/office/drawing/2014/main" id="{47F2D375-6191-4EB7-AA61-63B036303734}"/>
                    </a:ext>
                  </a:extLst>
                </p14:cNvPr>
                <p14:cNvContentPartPr/>
                <p14:nvPr/>
              </p14:nvContentPartPr>
              <p14:xfrm>
                <a:off x="3322656" y="5568941"/>
                <a:ext cx="5400" cy="18000"/>
              </p14:xfrm>
            </p:contentPart>
          </mc:Choice>
          <mc:Fallback xmlns="">
            <p:pic>
              <p:nvPicPr>
                <p:cNvPr id="101" name="Ink 100">
                  <a:extLst>
                    <a:ext uri="{FF2B5EF4-FFF2-40B4-BE49-F238E27FC236}">
                      <a16:creationId xmlns:a16="http://schemas.microsoft.com/office/drawing/2014/main" id="{47F2D375-6191-4EB7-AA61-63B036303734}"/>
                    </a:ext>
                  </a:extLst>
                </p:cNvPr>
                <p:cNvPicPr/>
                <p:nvPr/>
              </p:nvPicPr>
              <p:blipFill>
                <a:blip r:embed="rId132"/>
                <a:stretch>
                  <a:fillRect/>
                </a:stretch>
              </p:blipFill>
              <p:spPr>
                <a:xfrm>
                  <a:off x="3304656" y="5550941"/>
                  <a:ext cx="410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2" name="Ink 101">
                  <a:extLst>
                    <a:ext uri="{FF2B5EF4-FFF2-40B4-BE49-F238E27FC236}">
                      <a16:creationId xmlns:a16="http://schemas.microsoft.com/office/drawing/2014/main" id="{1F2C2747-19E7-4EC4-97F4-FCBF73489B1D}"/>
                    </a:ext>
                  </a:extLst>
                </p14:cNvPr>
                <p14:cNvContentPartPr/>
                <p14:nvPr/>
              </p14:nvContentPartPr>
              <p14:xfrm>
                <a:off x="3432816" y="5600261"/>
                <a:ext cx="122400" cy="97920"/>
              </p14:xfrm>
            </p:contentPart>
          </mc:Choice>
          <mc:Fallback xmlns="">
            <p:pic>
              <p:nvPicPr>
                <p:cNvPr id="102" name="Ink 101">
                  <a:extLst>
                    <a:ext uri="{FF2B5EF4-FFF2-40B4-BE49-F238E27FC236}">
                      <a16:creationId xmlns:a16="http://schemas.microsoft.com/office/drawing/2014/main" id="{1F2C2747-19E7-4EC4-97F4-FCBF73489B1D}"/>
                    </a:ext>
                  </a:extLst>
                </p:cNvPr>
                <p:cNvPicPr/>
                <p:nvPr/>
              </p:nvPicPr>
              <p:blipFill>
                <a:blip r:embed="rId134"/>
                <a:stretch>
                  <a:fillRect/>
                </a:stretch>
              </p:blipFill>
              <p:spPr>
                <a:xfrm>
                  <a:off x="3415176" y="5582261"/>
                  <a:ext cx="1580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3" name="Ink 102">
                  <a:extLst>
                    <a:ext uri="{FF2B5EF4-FFF2-40B4-BE49-F238E27FC236}">
                      <a16:creationId xmlns:a16="http://schemas.microsoft.com/office/drawing/2014/main" id="{28E26C58-F057-44D0-9892-98EF6F398685}"/>
                    </a:ext>
                  </a:extLst>
                </p14:cNvPr>
                <p14:cNvContentPartPr/>
                <p14:nvPr/>
              </p14:nvContentPartPr>
              <p14:xfrm>
                <a:off x="3625776" y="5593061"/>
                <a:ext cx="208440" cy="141840"/>
              </p14:xfrm>
            </p:contentPart>
          </mc:Choice>
          <mc:Fallback xmlns="">
            <p:pic>
              <p:nvPicPr>
                <p:cNvPr id="103" name="Ink 102">
                  <a:extLst>
                    <a:ext uri="{FF2B5EF4-FFF2-40B4-BE49-F238E27FC236}">
                      <a16:creationId xmlns:a16="http://schemas.microsoft.com/office/drawing/2014/main" id="{28E26C58-F057-44D0-9892-98EF6F398685}"/>
                    </a:ext>
                  </a:extLst>
                </p:cNvPr>
                <p:cNvPicPr/>
                <p:nvPr/>
              </p:nvPicPr>
              <p:blipFill>
                <a:blip r:embed="rId136"/>
                <a:stretch>
                  <a:fillRect/>
                </a:stretch>
              </p:blipFill>
              <p:spPr>
                <a:xfrm>
                  <a:off x="3608136" y="5575421"/>
                  <a:ext cx="244080" cy="177480"/>
                </a:xfrm>
                <a:prstGeom prst="rect">
                  <a:avLst/>
                </a:prstGeom>
              </p:spPr>
            </p:pic>
          </mc:Fallback>
        </mc:AlternateContent>
      </p:grpSp>
    </p:spTree>
    <p:extLst>
      <p:ext uri="{BB962C8B-B14F-4D97-AF65-F5344CB8AC3E}">
        <p14:creationId xmlns:p14="http://schemas.microsoft.com/office/powerpoint/2010/main" val="265871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Rules</a:t>
            </a:r>
          </a:p>
        </p:txBody>
      </p:sp>
      <p:sp>
        <p:nvSpPr>
          <p:cNvPr id="3" name="Content Placeholder 2"/>
          <p:cNvSpPr>
            <a:spLocks noGrp="1"/>
          </p:cNvSpPr>
          <p:nvPr>
            <p:ph idx="1"/>
          </p:nvPr>
        </p:nvSpPr>
        <p:spPr/>
        <p:txBody>
          <a:bodyPr>
            <a:normAutofit/>
          </a:bodyPr>
          <a:lstStyle/>
          <a:p>
            <a:r>
              <a:rPr lang="en-US" sz="3200" dirty="0">
                <a:latin typeface="Lucida Sans"/>
                <a:cs typeface="Lucida Sans"/>
              </a:rPr>
              <a:t>The name of a class is the same as the name of the file (which has .java extension) </a:t>
            </a:r>
          </a:p>
          <a:p>
            <a:r>
              <a:rPr lang="en-US" sz="3200" dirty="0">
                <a:latin typeface="Lucida Sans"/>
                <a:cs typeface="Lucida Sans"/>
              </a:rPr>
              <a:t>All Java applications must have a main method in one of the classes </a:t>
            </a:r>
          </a:p>
          <a:p>
            <a:r>
              <a:rPr lang="en-US" sz="3200" dirty="0">
                <a:latin typeface="Lucida Sans"/>
                <a:cs typeface="Lucida Sans"/>
              </a:rPr>
              <a:t>Execution starts in the main method</a:t>
            </a:r>
          </a:p>
          <a:p>
            <a:r>
              <a:rPr lang="en-US" sz="3200" dirty="0">
                <a:latin typeface="Lucida Sans"/>
                <a:cs typeface="Lucida Sans"/>
              </a:rPr>
              <a:t>Body of a method is within { } </a:t>
            </a:r>
          </a:p>
          <a:p>
            <a:r>
              <a:rPr lang="en-US" sz="3200" dirty="0">
                <a:latin typeface="Lucida Sans"/>
                <a:cs typeface="Lucida Sans"/>
              </a:rPr>
              <a:t>All other statements end with semicolon ; </a:t>
            </a:r>
          </a:p>
          <a:p>
            <a:pPr marL="0" indent="0">
              <a:buNone/>
            </a:pPr>
            <a:endParaRPr lang="en-US" sz="3200" dirty="0">
              <a:latin typeface="Lucida Sans"/>
              <a:cs typeface="Lucida Sans"/>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14</a:t>
            </a:fld>
            <a:endParaRPr lang="en-US"/>
          </a:p>
        </p:txBody>
      </p:sp>
    </p:spTree>
    <p:extLst>
      <p:ext uri="{BB962C8B-B14F-4D97-AF65-F5344CB8AC3E}">
        <p14:creationId xmlns:p14="http://schemas.microsoft.com/office/powerpoint/2010/main" val="414781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data type</a:t>
            </a:r>
          </a:p>
        </p:txBody>
      </p:sp>
      <p:sp>
        <p:nvSpPr>
          <p:cNvPr id="3" name="Content Placeholder 2"/>
          <p:cNvSpPr>
            <a:spLocks noGrp="1"/>
          </p:cNvSpPr>
          <p:nvPr>
            <p:ph idx="1"/>
          </p:nvPr>
        </p:nvSpPr>
        <p:spPr/>
        <p:txBody>
          <a:bodyPr/>
          <a:lstStyle/>
          <a:p>
            <a:r>
              <a:rPr lang="en-US" dirty="0">
                <a:latin typeface="Lucida Sans"/>
                <a:cs typeface="Lucida Sans"/>
              </a:rPr>
              <a:t>String name=“Ali”; </a:t>
            </a:r>
          </a:p>
          <a:p>
            <a:r>
              <a:rPr lang="en-US" dirty="0">
                <a:latin typeface="Lucida Sans"/>
                <a:cs typeface="Lucida Sans"/>
              </a:rPr>
              <a:t>name is a variable of type String </a:t>
            </a:r>
          </a:p>
          <a:p>
            <a:r>
              <a:rPr lang="en-US" dirty="0">
                <a:latin typeface="Lucida Sans"/>
                <a:cs typeface="Lucida Sans"/>
              </a:rPr>
              <a:t>we have to declare variables before we use them </a:t>
            </a:r>
          </a:p>
          <a:p>
            <a:r>
              <a:rPr lang="en-US" dirty="0">
                <a:latin typeface="Lucida Sans"/>
                <a:cs typeface="Lucida Sans"/>
              </a:rPr>
              <a:t>Variables can be declared anywhere within a block</a:t>
            </a:r>
          </a:p>
          <a:p>
            <a:r>
              <a:rPr lang="en-US" dirty="0">
                <a:latin typeface="Lucida Sans"/>
                <a:cs typeface="Lucida Sans"/>
              </a:rPr>
              <a:t>Variable name </a:t>
            </a:r>
          </a:p>
          <a:p>
            <a:pPr lvl="1"/>
            <a:r>
              <a:rPr lang="en-US" dirty="0">
                <a:latin typeface="Lucida Sans"/>
                <a:cs typeface="Lucida Sans"/>
              </a:rPr>
              <a:t>use meaningful names </a:t>
            </a:r>
            <a:r>
              <a:rPr lang="en-US" dirty="0" err="1">
                <a:latin typeface="Lucida Sans"/>
                <a:cs typeface="Lucida Sans"/>
              </a:rPr>
              <a:t>numberOfBricks</a:t>
            </a:r>
            <a:r>
              <a:rPr lang="en-US" dirty="0">
                <a:latin typeface="Lucida Sans"/>
                <a:cs typeface="Lucida Sans"/>
              </a:rPr>
              <a:t> </a:t>
            </a:r>
          </a:p>
          <a:p>
            <a:pPr lvl="1"/>
            <a:r>
              <a:rPr lang="en-US" dirty="0">
                <a:latin typeface="Lucida Sans"/>
                <a:cs typeface="Lucida Sans"/>
              </a:rPr>
              <a:t>start with lower case </a:t>
            </a:r>
          </a:p>
          <a:p>
            <a:pPr lvl="1"/>
            <a:r>
              <a:rPr lang="en-US" dirty="0">
                <a:latin typeface="Lucida Sans"/>
                <a:cs typeface="Lucida Sans"/>
              </a:rPr>
              <a:t>capitalize first letter of subsequent words </a:t>
            </a:r>
          </a:p>
          <a:p>
            <a:pPr lvl="1"/>
            <a:r>
              <a:rPr lang="en-US" dirty="0">
                <a:latin typeface="Lucida Sans"/>
                <a:cs typeface="Lucida Sans"/>
              </a:rPr>
              <a:t>can not start with digit </a:t>
            </a:r>
          </a:p>
          <a:p>
            <a:pPr lvl="1"/>
            <a:r>
              <a:rPr lang="en-US" dirty="0">
                <a:latin typeface="Lucida Sans"/>
                <a:cs typeface="Lucida Sans"/>
              </a:rPr>
              <a:t>can not use keyword </a:t>
            </a:r>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15</a:t>
            </a:fld>
            <a:endParaRPr lang="en-US"/>
          </a:p>
        </p:txBody>
      </p:sp>
    </p:spTree>
    <p:extLst>
      <p:ext uri="{BB962C8B-B14F-4D97-AF65-F5344CB8AC3E}">
        <p14:creationId xmlns:p14="http://schemas.microsoft.com/office/powerpoint/2010/main" val="102915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err="1">
                <a:latin typeface="Lucida Sans"/>
                <a:cs typeface="Lucida Sans"/>
              </a:rPr>
              <a:t>int</a:t>
            </a:r>
            <a:r>
              <a:rPr lang="en-US" dirty="0">
                <a:latin typeface="Lucida Sans"/>
                <a:cs typeface="Lucida Sans"/>
              </a:rPr>
              <a:t> 4 byte integer (whole number)</a:t>
            </a:r>
          </a:p>
          <a:p>
            <a:pPr marL="274320" lvl="1" indent="0">
              <a:buNone/>
            </a:pPr>
            <a:r>
              <a:rPr lang="en-US" dirty="0">
                <a:latin typeface="Lucida Sans"/>
                <a:cs typeface="Lucida Sans"/>
              </a:rPr>
              <a:t> ◦ range -2147483648 to +2147483648 </a:t>
            </a:r>
          </a:p>
          <a:p>
            <a:r>
              <a:rPr lang="en-US" dirty="0">
                <a:latin typeface="Lucida Sans"/>
                <a:cs typeface="Lucida Sans"/>
              </a:rPr>
              <a:t>float 4 byte floating point number</a:t>
            </a:r>
            <a:br>
              <a:rPr lang="en-US" dirty="0">
                <a:latin typeface="Lucida Sans"/>
                <a:cs typeface="Lucida Sans"/>
              </a:rPr>
            </a:br>
            <a:r>
              <a:rPr lang="en-US" dirty="0">
                <a:latin typeface="Lucida Sans"/>
                <a:cs typeface="Lucida Sans"/>
              </a:rPr>
              <a:t>◦ decimal points, numbers outside range of </a:t>
            </a:r>
            <a:r>
              <a:rPr lang="en-US" dirty="0" err="1">
                <a:latin typeface="Lucida Sans"/>
                <a:cs typeface="Lucida Sans"/>
              </a:rPr>
              <a:t>int</a:t>
            </a:r>
            <a:r>
              <a:rPr lang="en-US" dirty="0">
                <a:latin typeface="Lucida Sans"/>
                <a:cs typeface="Lucida Sans"/>
              </a:rPr>
              <a:t> </a:t>
            </a:r>
          </a:p>
          <a:p>
            <a:r>
              <a:rPr lang="en-US" dirty="0">
                <a:latin typeface="Lucida Sans"/>
                <a:cs typeface="Lucida Sans"/>
              </a:rPr>
              <a:t>double 8 byte floating point number</a:t>
            </a:r>
            <a:br>
              <a:rPr lang="en-US" dirty="0">
                <a:latin typeface="Lucida Sans"/>
                <a:cs typeface="Lucida Sans"/>
              </a:rPr>
            </a:br>
            <a:r>
              <a:rPr lang="en-US" dirty="0">
                <a:latin typeface="Lucida Sans"/>
                <a:cs typeface="Lucida Sans"/>
              </a:rPr>
              <a:t>◦ 15 decimal digits (float has 7) so bigger precision and range </a:t>
            </a:r>
          </a:p>
          <a:p>
            <a:r>
              <a:rPr lang="en-US" dirty="0">
                <a:latin typeface="Lucida Sans"/>
                <a:cs typeface="Lucida Sans"/>
              </a:rPr>
              <a:t>char 2 byte letter </a:t>
            </a:r>
          </a:p>
          <a:p>
            <a:r>
              <a:rPr lang="en-US" dirty="0">
                <a:latin typeface="Lucida Sans"/>
                <a:cs typeface="Lucida Sans"/>
              </a:rPr>
              <a:t>String string of letters </a:t>
            </a:r>
          </a:p>
          <a:p>
            <a:r>
              <a:rPr lang="en-US" dirty="0" err="1">
                <a:latin typeface="Lucida Sans"/>
                <a:cs typeface="Lucida Sans"/>
              </a:rPr>
              <a:t>boolean</a:t>
            </a:r>
            <a:r>
              <a:rPr lang="en-US" dirty="0">
                <a:latin typeface="Lucida Sans"/>
                <a:cs typeface="Lucida Sans"/>
              </a:rPr>
              <a:t> true or false (not 1 or 0) </a:t>
            </a:r>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16</a:t>
            </a:fld>
            <a:endParaRPr lang="en-US"/>
          </a:p>
        </p:txBody>
      </p:sp>
    </p:spTree>
    <p:extLst>
      <p:ext uri="{BB962C8B-B14F-4D97-AF65-F5344CB8AC3E}">
        <p14:creationId xmlns:p14="http://schemas.microsoft.com/office/powerpoint/2010/main" val="416753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sz="2800" dirty="0">
                <a:latin typeface="Lucida Sans Unicode"/>
              </a:rPr>
              <a:t>Java provides print methods in the class </a:t>
            </a:r>
            <a:r>
              <a:rPr lang="en-US" sz="2800" dirty="0" err="1">
                <a:solidFill>
                  <a:srgbClr val="FF7F16"/>
                </a:solidFill>
                <a:latin typeface="Lucida Sans Unicode"/>
              </a:rPr>
              <a:t>System.out</a:t>
            </a:r>
            <a:r>
              <a:rPr lang="en-US" sz="2800" dirty="0">
                <a:solidFill>
                  <a:srgbClr val="FF7F16"/>
                </a:solidFill>
                <a:latin typeface="Lucida Sans Unicode"/>
              </a:rPr>
              <a:t> </a:t>
            </a:r>
            <a:r>
              <a:rPr lang="en-US" sz="2800" dirty="0">
                <a:latin typeface="Lucida Sans Unicode"/>
              </a:rPr>
              <a:t>(don’t need to import) </a:t>
            </a:r>
            <a:endParaRPr lang="en-US" dirty="0"/>
          </a:p>
          <a:p>
            <a:r>
              <a:rPr lang="en-US" sz="2800" dirty="0" err="1">
                <a:solidFill>
                  <a:srgbClr val="FF7F16"/>
                </a:solidFill>
                <a:latin typeface="Lucida Sans Unicode"/>
              </a:rPr>
              <a:t>println</a:t>
            </a:r>
            <a:r>
              <a:rPr lang="en-US" sz="2800" dirty="0">
                <a:solidFill>
                  <a:srgbClr val="FF7F16"/>
                </a:solidFill>
                <a:latin typeface="Lucida Sans Unicode"/>
              </a:rPr>
              <a:t>(name);</a:t>
            </a:r>
            <a:br>
              <a:rPr lang="en-US" sz="2800" dirty="0">
                <a:solidFill>
                  <a:srgbClr val="FF7F16"/>
                </a:solidFill>
                <a:latin typeface="Lucida Sans Unicode"/>
              </a:rPr>
            </a:br>
            <a:r>
              <a:rPr lang="en-US" dirty="0">
                <a:solidFill>
                  <a:srgbClr val="2BA0BC"/>
                </a:solidFill>
                <a:latin typeface="Verdana"/>
              </a:rPr>
              <a:t>◦ </a:t>
            </a:r>
            <a:r>
              <a:rPr lang="en-US" dirty="0">
                <a:latin typeface="Lucida Sans Unicode"/>
              </a:rPr>
              <a:t>prints out what is stored in name, then goes to a new line </a:t>
            </a:r>
            <a:endParaRPr lang="en-US" dirty="0"/>
          </a:p>
          <a:p>
            <a:r>
              <a:rPr lang="en-US" sz="2800" dirty="0">
                <a:solidFill>
                  <a:srgbClr val="FF7F16"/>
                </a:solidFill>
                <a:latin typeface="Lucida Sans Unicode"/>
              </a:rPr>
              <a:t>print(name);</a:t>
            </a:r>
            <a:br>
              <a:rPr lang="en-US" sz="2800" dirty="0">
                <a:solidFill>
                  <a:srgbClr val="FF7F16"/>
                </a:solidFill>
                <a:latin typeface="Lucida Sans Unicode"/>
              </a:rPr>
            </a:br>
            <a:r>
              <a:rPr lang="en-US" dirty="0">
                <a:solidFill>
                  <a:srgbClr val="2BA0BC"/>
                </a:solidFill>
                <a:latin typeface="Verdana"/>
              </a:rPr>
              <a:t>◦ </a:t>
            </a:r>
            <a:r>
              <a:rPr lang="en-US" dirty="0">
                <a:latin typeface="Lucida Sans Unicode"/>
              </a:rPr>
              <a:t>prints out what is stored in name, but does not start a new line </a:t>
            </a:r>
            <a:endParaRPr lang="en-US" dirty="0"/>
          </a:p>
          <a:p>
            <a:r>
              <a:rPr lang="en-US" sz="2800" dirty="0">
                <a:solidFill>
                  <a:srgbClr val="FF7F16"/>
                </a:solidFill>
                <a:latin typeface="Lucida Sans Unicode"/>
              </a:rPr>
              <a:t>print("My name is " + name);</a:t>
            </a:r>
            <a:br>
              <a:rPr lang="en-US" sz="2800" dirty="0">
                <a:solidFill>
                  <a:srgbClr val="FF7F16"/>
                </a:solidFill>
                <a:latin typeface="Lucida Sans Unicode"/>
              </a:rPr>
            </a:br>
            <a:r>
              <a:rPr lang="en-US" dirty="0">
                <a:solidFill>
                  <a:srgbClr val="2BA0BC"/>
                </a:solidFill>
                <a:latin typeface="Verdana"/>
              </a:rPr>
              <a:t>◦ </a:t>
            </a:r>
            <a:r>
              <a:rPr lang="en-US" dirty="0">
                <a:latin typeface="Lucida Sans Unicode"/>
              </a:rPr>
              <a:t>put text in quotes</a:t>
            </a:r>
            <a:br>
              <a:rPr lang="en-US" dirty="0">
                <a:latin typeface="Lucida Sans Unicode"/>
              </a:rPr>
            </a:br>
            <a:r>
              <a:rPr lang="en-US" dirty="0">
                <a:solidFill>
                  <a:srgbClr val="2BA0BC"/>
                </a:solidFill>
                <a:latin typeface="Verdana"/>
              </a:rPr>
              <a:t>◦ </a:t>
            </a:r>
            <a:r>
              <a:rPr lang="en-US" dirty="0">
                <a:latin typeface="Lucida Sans Unicode"/>
              </a:rPr>
              <a:t>use + to print more than one item </a:t>
            </a:r>
            <a:endParaRPr lang="en-US" dirty="0"/>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17</a:t>
            </a:fld>
            <a:endParaRPr lang="en-US"/>
          </a:p>
        </p:txBody>
      </p:sp>
    </p:spTree>
    <p:extLst>
      <p:ext uri="{BB962C8B-B14F-4D97-AF65-F5344CB8AC3E}">
        <p14:creationId xmlns:p14="http://schemas.microsoft.com/office/powerpoint/2010/main" val="30320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a:t>
            </a:r>
          </a:p>
        </p:txBody>
      </p:sp>
      <p:sp>
        <p:nvSpPr>
          <p:cNvPr id="3" name="Content Placeholder 2"/>
          <p:cNvSpPr>
            <a:spLocks noGrp="1"/>
          </p:cNvSpPr>
          <p:nvPr>
            <p:ph idx="1"/>
          </p:nvPr>
        </p:nvSpPr>
        <p:spPr/>
        <p:txBody>
          <a:bodyPr/>
          <a:lstStyle/>
          <a:p>
            <a:r>
              <a:rPr lang="en-US" sz="2800" dirty="0">
                <a:latin typeface="Lucida Sans Unicode"/>
              </a:rPr>
              <a:t>methods break down large problems into smaller ones </a:t>
            </a:r>
            <a:endParaRPr lang="en-US" sz="2800" dirty="0"/>
          </a:p>
          <a:p>
            <a:pPr>
              <a:buFont typeface="Arial"/>
              <a:buChar char="•"/>
            </a:pPr>
            <a:r>
              <a:rPr lang="en-US" sz="2800" dirty="0">
                <a:latin typeface="Lucida Sans Unicode"/>
              </a:rPr>
              <a:t>your program may call the same method many times </a:t>
            </a:r>
            <a:endParaRPr lang="en-US" sz="2800" dirty="0"/>
          </a:p>
          <a:p>
            <a:pPr>
              <a:buFont typeface="Arial"/>
              <a:buChar char="•"/>
            </a:pPr>
            <a:r>
              <a:rPr lang="en-US" dirty="0">
                <a:solidFill>
                  <a:srgbClr val="2BA0BC"/>
                </a:solidFill>
                <a:latin typeface="Verdana"/>
              </a:rPr>
              <a:t>◦ </a:t>
            </a:r>
            <a:r>
              <a:rPr lang="en-US" dirty="0">
                <a:latin typeface="Lucida Sans Unicode"/>
              </a:rPr>
              <a:t>saves writing and maintaining same code </a:t>
            </a:r>
            <a:endParaRPr lang="en-US" sz="2800" dirty="0"/>
          </a:p>
          <a:p>
            <a:pPr>
              <a:buFont typeface="Arial"/>
              <a:buChar char="•"/>
            </a:pPr>
            <a:r>
              <a:rPr lang="en-US" sz="2800" dirty="0">
                <a:latin typeface="Lucida Sans Unicode"/>
              </a:rPr>
              <a:t>methods take parameters </a:t>
            </a:r>
            <a:endParaRPr lang="en-US" sz="2800" dirty="0"/>
          </a:p>
          <a:p>
            <a:pPr>
              <a:buFont typeface="Arial"/>
              <a:buChar char="•"/>
            </a:pPr>
            <a:r>
              <a:rPr lang="en-US" dirty="0">
                <a:solidFill>
                  <a:srgbClr val="2BA0BC"/>
                </a:solidFill>
                <a:latin typeface="Verdana"/>
              </a:rPr>
              <a:t>◦ </a:t>
            </a:r>
            <a:r>
              <a:rPr lang="en-US" dirty="0">
                <a:latin typeface="Lucida Sans Unicode"/>
              </a:rPr>
              <a:t>information needed to do their job </a:t>
            </a:r>
            <a:endParaRPr lang="en-US" sz="2800" dirty="0"/>
          </a:p>
          <a:p>
            <a:pPr>
              <a:buFont typeface="Arial"/>
              <a:buChar char="•"/>
            </a:pPr>
            <a:r>
              <a:rPr lang="en-US" sz="2800" dirty="0">
                <a:latin typeface="Lucida Sans Unicode"/>
              </a:rPr>
              <a:t>methods can return a value </a:t>
            </a:r>
            <a:endParaRPr lang="en-US" sz="2800" dirty="0"/>
          </a:p>
          <a:p>
            <a:pPr>
              <a:buFont typeface="Arial"/>
              <a:buChar char="•"/>
            </a:pPr>
            <a:r>
              <a:rPr lang="en-US" dirty="0">
                <a:solidFill>
                  <a:srgbClr val="2BA0BC"/>
                </a:solidFill>
                <a:latin typeface="Verdana"/>
              </a:rPr>
              <a:t>◦ </a:t>
            </a:r>
            <a:r>
              <a:rPr lang="en-US" dirty="0">
                <a:latin typeface="Lucida Sans Unicode"/>
              </a:rPr>
              <a:t>must specify type of value returned </a:t>
            </a:r>
            <a:endParaRPr lang="en-US" sz="2800" dirty="0"/>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18</a:t>
            </a:fld>
            <a:endParaRPr lang="en-US"/>
          </a:p>
        </p:txBody>
      </p:sp>
      <p:grpSp>
        <p:nvGrpSpPr>
          <p:cNvPr id="7" name="Group 6">
            <a:extLst>
              <a:ext uri="{FF2B5EF4-FFF2-40B4-BE49-F238E27FC236}">
                <a16:creationId xmlns:a16="http://schemas.microsoft.com/office/drawing/2014/main" id="{CE750F8A-00E2-4404-A80A-15A4B719DC83}"/>
              </a:ext>
            </a:extLst>
          </p:cNvPr>
          <p:cNvGrpSpPr/>
          <p:nvPr/>
        </p:nvGrpSpPr>
        <p:grpSpPr>
          <a:xfrm>
            <a:off x="2346556" y="2003646"/>
            <a:ext cx="1791000" cy="51120"/>
            <a:chOff x="2346556" y="2003646"/>
            <a:chExt cx="1791000" cy="51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4CF702B-5495-471F-B3C9-74131A264559}"/>
                    </a:ext>
                  </a:extLst>
                </p14:cNvPr>
                <p14:cNvContentPartPr/>
                <p14:nvPr/>
              </p14:nvContentPartPr>
              <p14:xfrm>
                <a:off x="2346556" y="2003646"/>
                <a:ext cx="17280" cy="10440"/>
              </p14:xfrm>
            </p:contentPart>
          </mc:Choice>
          <mc:Fallback xmlns="">
            <p:pic>
              <p:nvPicPr>
                <p:cNvPr id="5" name="Ink 4">
                  <a:extLst>
                    <a:ext uri="{FF2B5EF4-FFF2-40B4-BE49-F238E27FC236}">
                      <a16:creationId xmlns:a16="http://schemas.microsoft.com/office/drawing/2014/main" id="{54CF702B-5495-471F-B3C9-74131A264559}"/>
                    </a:ext>
                  </a:extLst>
                </p:cNvPr>
                <p:cNvPicPr/>
                <p:nvPr/>
              </p:nvPicPr>
              <p:blipFill>
                <a:blip r:embed="rId3"/>
                <a:stretch>
                  <a:fillRect/>
                </a:stretch>
              </p:blipFill>
              <p:spPr>
                <a:xfrm>
                  <a:off x="2328916" y="1986006"/>
                  <a:ext cx="529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7B681B7-5800-47B3-A9AB-98C9BC998C3D}"/>
                    </a:ext>
                  </a:extLst>
                </p14:cNvPr>
                <p14:cNvContentPartPr/>
                <p14:nvPr/>
              </p14:nvContentPartPr>
              <p14:xfrm>
                <a:off x="2490196" y="2031366"/>
                <a:ext cx="1647360" cy="23400"/>
              </p14:xfrm>
            </p:contentPart>
          </mc:Choice>
          <mc:Fallback xmlns="">
            <p:pic>
              <p:nvPicPr>
                <p:cNvPr id="6" name="Ink 5">
                  <a:extLst>
                    <a:ext uri="{FF2B5EF4-FFF2-40B4-BE49-F238E27FC236}">
                      <a16:creationId xmlns:a16="http://schemas.microsoft.com/office/drawing/2014/main" id="{77B681B7-5800-47B3-A9AB-98C9BC998C3D}"/>
                    </a:ext>
                  </a:extLst>
                </p:cNvPr>
                <p:cNvPicPr/>
                <p:nvPr/>
              </p:nvPicPr>
              <p:blipFill>
                <a:blip r:embed="rId5"/>
                <a:stretch>
                  <a:fillRect/>
                </a:stretch>
              </p:blipFill>
              <p:spPr>
                <a:xfrm>
                  <a:off x="2472196" y="2013366"/>
                  <a:ext cx="1683000" cy="59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48EBC4A-15D5-4D29-9836-79A7DD9C4049}"/>
                  </a:ext>
                </a:extLst>
              </p14:cNvPr>
              <p14:cNvContentPartPr/>
              <p14:nvPr/>
            </p14:nvContentPartPr>
            <p14:xfrm>
              <a:off x="835276" y="2482806"/>
              <a:ext cx="2030760" cy="23040"/>
            </p14:xfrm>
          </p:contentPart>
        </mc:Choice>
        <mc:Fallback xmlns="">
          <p:pic>
            <p:nvPicPr>
              <p:cNvPr id="8" name="Ink 7">
                <a:extLst>
                  <a:ext uri="{FF2B5EF4-FFF2-40B4-BE49-F238E27FC236}">
                    <a16:creationId xmlns:a16="http://schemas.microsoft.com/office/drawing/2014/main" id="{C48EBC4A-15D5-4D29-9836-79A7DD9C4049}"/>
                  </a:ext>
                </a:extLst>
              </p:cNvPr>
              <p:cNvPicPr/>
              <p:nvPr/>
            </p:nvPicPr>
            <p:blipFill>
              <a:blip r:embed="rId7"/>
              <a:stretch>
                <a:fillRect/>
              </a:stretch>
            </p:blipFill>
            <p:spPr>
              <a:xfrm>
                <a:off x="817636" y="2465166"/>
                <a:ext cx="2066400" cy="58680"/>
              </a:xfrm>
              <a:prstGeom prst="rect">
                <a:avLst/>
              </a:prstGeom>
            </p:spPr>
          </p:pic>
        </mc:Fallback>
      </mc:AlternateContent>
    </p:spTree>
    <p:extLst>
      <p:ext uri="{BB962C8B-B14F-4D97-AF65-F5344CB8AC3E}">
        <p14:creationId xmlns:p14="http://schemas.microsoft.com/office/powerpoint/2010/main" val="459370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t>
            </a:r>
          </a:p>
        </p:txBody>
      </p:sp>
      <p:sp>
        <p:nvSpPr>
          <p:cNvPr id="3" name="Content Placeholder 2"/>
          <p:cNvSpPr>
            <a:spLocks noGrp="1"/>
          </p:cNvSpPr>
          <p:nvPr>
            <p:ph idx="1"/>
          </p:nvPr>
        </p:nvSpPr>
        <p:spPr>
          <a:xfrm>
            <a:off x="457200" y="1600200"/>
            <a:ext cx="8686800" cy="4876800"/>
          </a:xfrm>
        </p:spPr>
        <p:txBody>
          <a:bodyPr>
            <a:normAutofit/>
          </a:bodyPr>
          <a:lstStyle/>
          <a:p>
            <a:pPr>
              <a:lnSpc>
                <a:spcPct val="90000"/>
              </a:lnSpc>
              <a:buFontTx/>
              <a:buNone/>
            </a:pPr>
            <a:r>
              <a:rPr lang="en-US" dirty="0">
                <a:latin typeface="Lucida Sans"/>
                <a:cs typeface="Lucida Sans"/>
              </a:rPr>
              <a:t>Method Header :</a:t>
            </a:r>
          </a:p>
          <a:p>
            <a:pPr>
              <a:lnSpc>
                <a:spcPct val="90000"/>
              </a:lnSpc>
              <a:buNone/>
            </a:pPr>
            <a:r>
              <a:rPr lang="en-US" sz="2800" dirty="0">
                <a:solidFill>
                  <a:schemeClr val="tx2">
                    <a:lumMod val="75000"/>
                  </a:schemeClr>
                </a:solidFill>
                <a:latin typeface="Lucida Sans"/>
                <a:ea typeface="MS PGothic" charset="0"/>
                <a:cs typeface="Lucida Sans"/>
              </a:rPr>
              <a:t> </a:t>
            </a:r>
            <a:r>
              <a:rPr lang="en-US" dirty="0">
                <a:solidFill>
                  <a:schemeClr val="tx2">
                    <a:lumMod val="75000"/>
                  </a:schemeClr>
                </a:solidFill>
                <a:latin typeface="Lucida Sans"/>
                <a:cs typeface="Lucida Sans"/>
              </a:rPr>
              <a:t>visibility [static] </a:t>
            </a:r>
            <a:r>
              <a:rPr lang="en-US" dirty="0" err="1">
                <a:solidFill>
                  <a:schemeClr val="tx2">
                    <a:lumMod val="75000"/>
                  </a:schemeClr>
                </a:solidFill>
                <a:latin typeface="Lucida Sans"/>
                <a:cs typeface="Lucida Sans"/>
              </a:rPr>
              <a:t>returnType</a:t>
            </a:r>
            <a:r>
              <a:rPr lang="en-US" dirty="0">
                <a:solidFill>
                  <a:schemeClr val="tx2">
                    <a:lumMod val="75000"/>
                  </a:schemeClr>
                </a:solidFill>
                <a:latin typeface="Lucida Sans"/>
                <a:cs typeface="Lucida Sans"/>
              </a:rPr>
              <a:t> </a:t>
            </a:r>
            <a:r>
              <a:rPr lang="en-US" dirty="0" err="1">
                <a:solidFill>
                  <a:schemeClr val="tx2">
                    <a:lumMod val="75000"/>
                  </a:schemeClr>
                </a:solidFill>
                <a:latin typeface="Lucida Sans"/>
                <a:cs typeface="Lucida Sans"/>
              </a:rPr>
              <a:t>methodName</a:t>
            </a:r>
            <a:r>
              <a:rPr lang="en-US" dirty="0">
                <a:solidFill>
                  <a:schemeClr val="tx2">
                    <a:lumMod val="75000"/>
                  </a:schemeClr>
                </a:solidFill>
                <a:latin typeface="Lucida Sans"/>
                <a:cs typeface="Lucida Sans"/>
              </a:rPr>
              <a:t>(</a:t>
            </a:r>
            <a:r>
              <a:rPr lang="en-US" dirty="0" err="1">
                <a:solidFill>
                  <a:schemeClr val="tx2">
                    <a:lumMod val="75000"/>
                  </a:schemeClr>
                </a:solidFill>
                <a:latin typeface="Lucida Sans"/>
                <a:cs typeface="Lucida Sans"/>
              </a:rPr>
              <a:t>parameterList</a:t>
            </a:r>
            <a:r>
              <a:rPr lang="en-US" dirty="0">
                <a:solidFill>
                  <a:schemeClr val="tx2">
                    <a:lumMod val="75000"/>
                  </a:schemeClr>
                </a:solidFill>
                <a:latin typeface="Lucida Sans"/>
                <a:cs typeface="Lucida Sans"/>
              </a:rPr>
              <a:t>)</a:t>
            </a:r>
          </a:p>
          <a:p>
            <a:pPr>
              <a:lnSpc>
                <a:spcPct val="90000"/>
              </a:lnSpc>
            </a:pPr>
            <a:r>
              <a:rPr lang="en-US" dirty="0">
                <a:latin typeface="Lucida Sans"/>
                <a:cs typeface="Lucida Sans"/>
              </a:rPr>
              <a:t> visibility: </a:t>
            </a:r>
            <a:endParaRPr lang="en-US" dirty="0">
              <a:solidFill>
                <a:srgbClr val="002E74"/>
              </a:solidFill>
              <a:latin typeface="Lucida Sans"/>
              <a:ea typeface="MS PGothic" charset="0"/>
              <a:cs typeface="Lucida Sans"/>
            </a:endParaRPr>
          </a:p>
          <a:p>
            <a:pPr lvl="1"/>
            <a:r>
              <a:rPr lang="en-US" dirty="0">
                <a:latin typeface="Lucida Sans"/>
                <a:cs typeface="Lucida Sans"/>
              </a:rPr>
              <a:t>public</a:t>
            </a:r>
            <a:br>
              <a:rPr lang="en-US" dirty="0">
                <a:latin typeface="Lucida Sans"/>
                <a:cs typeface="Lucida Sans"/>
              </a:rPr>
            </a:br>
            <a:r>
              <a:rPr lang="en-US" dirty="0">
                <a:latin typeface="Lucida Sans"/>
                <a:cs typeface="Lucida Sans"/>
              </a:rPr>
              <a:t>accessible to other classes </a:t>
            </a:r>
          </a:p>
          <a:p>
            <a:pPr lvl="1"/>
            <a:r>
              <a:rPr lang="en-US" dirty="0">
                <a:latin typeface="Lucida Sans"/>
                <a:cs typeface="Lucida Sans"/>
              </a:rPr>
              <a:t>protected</a:t>
            </a:r>
            <a:br>
              <a:rPr lang="en-US" dirty="0">
                <a:latin typeface="Lucida Sans"/>
                <a:cs typeface="Lucida Sans"/>
              </a:rPr>
            </a:br>
            <a:r>
              <a:rPr lang="en-US" dirty="0">
                <a:latin typeface="Lucida Sans"/>
                <a:cs typeface="Lucida Sans"/>
              </a:rPr>
              <a:t>accessible to classes which inherit from this one </a:t>
            </a:r>
          </a:p>
          <a:p>
            <a:pPr lvl="1"/>
            <a:r>
              <a:rPr lang="en-US" dirty="0">
                <a:latin typeface="Lucida Sans"/>
                <a:cs typeface="Lucida Sans"/>
              </a:rPr>
              <a:t>private</a:t>
            </a:r>
            <a:br>
              <a:rPr lang="en-US" dirty="0">
                <a:latin typeface="Lucida Sans"/>
                <a:cs typeface="Lucida Sans"/>
              </a:rPr>
            </a:br>
            <a:endParaRPr lang="en-US" dirty="0">
              <a:latin typeface="Lucida Sans"/>
              <a:cs typeface="Lucida Sans"/>
            </a:endParaRPr>
          </a:p>
          <a:p>
            <a:r>
              <a:rPr lang="en-US" dirty="0">
                <a:solidFill>
                  <a:srgbClr val="FF6600"/>
                </a:solidFill>
                <a:latin typeface="Lucida Sans"/>
                <a:cs typeface="Lucida Sans"/>
              </a:rPr>
              <a:t>static</a:t>
            </a:r>
            <a:r>
              <a:rPr lang="en-US" dirty="0">
                <a:latin typeface="Lucida Sans"/>
                <a:cs typeface="Lucida Sans"/>
              </a:rPr>
              <a:t> keyword: </a:t>
            </a:r>
          </a:p>
          <a:p>
            <a:pPr lvl="1"/>
            <a:r>
              <a:rPr lang="en-US" dirty="0">
                <a:latin typeface="Lucida Sans"/>
                <a:cs typeface="Lucida Sans"/>
              </a:rPr>
              <a:t>use when method belongs to class as whole not object of the class </a:t>
            </a:r>
            <a:endParaRPr lang="en-US" b="1" dirty="0">
              <a:latin typeface="Lucida Sans"/>
              <a:ea typeface="MS PGothic" charset="0"/>
              <a:cs typeface="Lucida Sans"/>
            </a:endParaRPr>
          </a:p>
          <a:p>
            <a:pPr>
              <a:lnSpc>
                <a:spcPct val="90000"/>
              </a:lnSpc>
            </a:pPr>
            <a:endParaRPr lang="en-US" dirty="0">
              <a:latin typeface="Lucida Sans"/>
              <a:cs typeface="Lucida Sans"/>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19</a:t>
            </a:fld>
            <a:endParaRPr lang="en-US"/>
          </a:p>
        </p:txBody>
      </p:sp>
    </p:spTree>
    <p:extLst>
      <p:ext uri="{BB962C8B-B14F-4D97-AF65-F5344CB8AC3E}">
        <p14:creationId xmlns:p14="http://schemas.microsoft.com/office/powerpoint/2010/main" val="46446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 </a:t>
            </a:r>
          </a:p>
        </p:txBody>
      </p:sp>
      <p:sp>
        <p:nvSpPr>
          <p:cNvPr id="2" name="Content Placeholder 1"/>
          <p:cNvSpPr>
            <a:spLocks noGrp="1"/>
          </p:cNvSpPr>
          <p:nvPr>
            <p:ph idx="1"/>
          </p:nvPr>
        </p:nvSpPr>
        <p:spPr/>
        <p:txBody>
          <a:bodyPr>
            <a:normAutofit/>
          </a:bodyPr>
          <a:lstStyle/>
          <a:p>
            <a:pPr>
              <a:lnSpc>
                <a:spcPct val="110000"/>
              </a:lnSpc>
            </a:pPr>
            <a:r>
              <a:rPr lang="en-US" sz="2800" dirty="0"/>
              <a:t>Object Oriented Programming (OOP): What, Why, How</a:t>
            </a:r>
          </a:p>
          <a:p>
            <a:pPr>
              <a:lnSpc>
                <a:spcPct val="110000"/>
              </a:lnSpc>
            </a:pPr>
            <a:r>
              <a:rPr lang="en-US" sz="2800" dirty="0"/>
              <a:t>Analyzing and Designing OO Programs (Objects &amp; Classes) </a:t>
            </a:r>
          </a:p>
          <a:p>
            <a:pPr>
              <a:lnSpc>
                <a:spcPct val="110000"/>
              </a:lnSpc>
            </a:pPr>
            <a:r>
              <a:rPr lang="en-US" sz="2800" dirty="0"/>
              <a:t>Java Syntax, Java Program Skeleton </a:t>
            </a:r>
          </a:p>
          <a:p>
            <a:pPr>
              <a:lnSpc>
                <a:spcPct val="110000"/>
              </a:lnSpc>
            </a:pPr>
            <a:r>
              <a:rPr lang="en-US" sz="2800" dirty="0"/>
              <a:t>Analyzing and Designing a Program </a:t>
            </a:r>
          </a:p>
          <a:p>
            <a:pPr>
              <a:lnSpc>
                <a:spcPct val="110000"/>
              </a:lnSpc>
            </a:pPr>
            <a:r>
              <a:rPr lang="en-US" sz="2800" dirty="0"/>
              <a:t>Preparing Classes. </a:t>
            </a:r>
          </a:p>
          <a:p>
            <a:endParaRPr lang="en-US" sz="2800"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996DAEB-2B7B-4206-B899-ACE69A782A9A}"/>
                  </a:ext>
                </a:extLst>
              </p14:cNvPr>
              <p14:cNvContentPartPr/>
              <p14:nvPr/>
            </p14:nvContentPartPr>
            <p14:xfrm>
              <a:off x="1022040" y="2010070"/>
              <a:ext cx="4477680" cy="93600"/>
            </p14:xfrm>
          </p:contentPart>
        </mc:Choice>
        <mc:Fallback xmlns="">
          <p:pic>
            <p:nvPicPr>
              <p:cNvPr id="5" name="Ink 4">
                <a:extLst>
                  <a:ext uri="{FF2B5EF4-FFF2-40B4-BE49-F238E27FC236}">
                    <a16:creationId xmlns:a16="http://schemas.microsoft.com/office/drawing/2014/main" id="{E996DAEB-2B7B-4206-B899-ACE69A782A9A}"/>
                  </a:ext>
                </a:extLst>
              </p:cNvPr>
              <p:cNvPicPr/>
              <p:nvPr/>
            </p:nvPicPr>
            <p:blipFill>
              <a:blip r:embed="rId3"/>
              <a:stretch>
                <a:fillRect/>
              </a:stretch>
            </p:blipFill>
            <p:spPr>
              <a:xfrm>
                <a:off x="1004400" y="1992430"/>
                <a:ext cx="4513320" cy="129240"/>
              </a:xfrm>
              <a:prstGeom prst="rect">
                <a:avLst/>
              </a:prstGeom>
            </p:spPr>
          </p:pic>
        </mc:Fallback>
      </mc:AlternateContent>
    </p:spTree>
    <p:extLst>
      <p:ext uri="{BB962C8B-B14F-4D97-AF65-F5344CB8AC3E}">
        <p14:creationId xmlns:p14="http://schemas.microsoft.com/office/powerpoint/2010/main" val="3093162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t>
            </a:r>
          </a:p>
        </p:txBody>
      </p:sp>
      <p:sp>
        <p:nvSpPr>
          <p:cNvPr id="3" name="Content Placeholder 2"/>
          <p:cNvSpPr>
            <a:spLocks noGrp="1"/>
          </p:cNvSpPr>
          <p:nvPr>
            <p:ph idx="1"/>
          </p:nvPr>
        </p:nvSpPr>
        <p:spPr/>
        <p:txBody>
          <a:bodyPr>
            <a:normAutofit fontScale="77500" lnSpcReduction="20000"/>
          </a:bodyPr>
          <a:lstStyle/>
          <a:p>
            <a:pPr>
              <a:lnSpc>
                <a:spcPct val="90000"/>
              </a:lnSpc>
            </a:pPr>
            <a:r>
              <a:rPr lang="en-US" sz="3100" b="1" dirty="0" err="1">
                <a:latin typeface="Lucida Sans"/>
                <a:ea typeface="MS PGothic" charset="0"/>
              </a:rPr>
              <a:t>returnType</a:t>
            </a:r>
            <a:r>
              <a:rPr lang="en-US" sz="3100" b="1" dirty="0">
                <a:latin typeface="Lucida Sans"/>
                <a:ea typeface="MS PGothic" charset="0"/>
              </a:rPr>
              <a:t>:</a:t>
            </a:r>
            <a:endParaRPr lang="en-US" sz="3600" dirty="0">
              <a:latin typeface="Lucida Sans"/>
            </a:endParaRPr>
          </a:p>
          <a:p>
            <a:pPr lvl="1">
              <a:lnSpc>
                <a:spcPct val="90000"/>
              </a:lnSpc>
            </a:pPr>
            <a:r>
              <a:rPr lang="en-US" sz="2600" dirty="0">
                <a:latin typeface="Lucida Sans"/>
              </a:rPr>
              <a:t> type of the value that the method calculates and returns (using return statement)</a:t>
            </a:r>
          </a:p>
          <a:p>
            <a:pPr lvl="1">
              <a:lnSpc>
                <a:spcPct val="90000"/>
              </a:lnSpc>
            </a:pPr>
            <a:r>
              <a:rPr lang="en-US" sz="2600" dirty="0">
                <a:latin typeface="Lucida Sans"/>
              </a:rPr>
              <a:t> can return object </a:t>
            </a:r>
          </a:p>
          <a:p>
            <a:pPr lvl="1">
              <a:lnSpc>
                <a:spcPct val="90000"/>
              </a:lnSpc>
            </a:pPr>
            <a:r>
              <a:rPr lang="en-US" sz="2600" dirty="0">
                <a:latin typeface="Lucida Sans"/>
              </a:rPr>
              <a:t>if nothing returned, use keyword void </a:t>
            </a:r>
          </a:p>
          <a:p>
            <a:pPr marL="274320" lvl="1" indent="0">
              <a:lnSpc>
                <a:spcPct val="90000"/>
              </a:lnSpc>
              <a:buNone/>
            </a:pPr>
            <a:endParaRPr lang="en-US" sz="2600" dirty="0">
              <a:latin typeface="Lucida Sans"/>
            </a:endParaRPr>
          </a:p>
          <a:p>
            <a:pPr>
              <a:lnSpc>
                <a:spcPct val="90000"/>
              </a:lnSpc>
            </a:pPr>
            <a:r>
              <a:rPr lang="en-US" sz="3100" b="1" dirty="0" err="1">
                <a:latin typeface="Lucida Sans"/>
                <a:ea typeface="MS PGothic" charset="0"/>
              </a:rPr>
              <a:t>methodName</a:t>
            </a:r>
            <a:r>
              <a:rPr lang="en-US" sz="2500" b="1" dirty="0">
                <a:latin typeface="Lucida Sans"/>
                <a:ea typeface="MS PGothic" charset="0"/>
              </a:rPr>
              <a:t>:</a:t>
            </a:r>
            <a:r>
              <a:rPr lang="en-US" sz="2600" dirty="0">
                <a:latin typeface="Lucida Sans"/>
              </a:rPr>
              <a:t> Java identifier; use meaningful name which describes what method does! </a:t>
            </a:r>
          </a:p>
          <a:p>
            <a:r>
              <a:rPr lang="en-US" sz="2600" dirty="0">
                <a:latin typeface="Lucida Sans"/>
              </a:rPr>
              <a:t>formal parameter list:</a:t>
            </a:r>
          </a:p>
          <a:p>
            <a:pPr lvl="1"/>
            <a:r>
              <a:rPr lang="en-US" sz="2600" dirty="0">
                <a:latin typeface="Lucida Sans"/>
              </a:rPr>
              <a:t>information needed by method </a:t>
            </a:r>
          </a:p>
          <a:p>
            <a:pPr lvl="1"/>
            <a:r>
              <a:rPr lang="en-US" sz="2600" dirty="0">
                <a:latin typeface="Lucida Sans"/>
              </a:rPr>
              <a:t>pairs of type name </a:t>
            </a:r>
          </a:p>
          <a:p>
            <a:r>
              <a:rPr lang="en-US" sz="2600" dirty="0">
                <a:latin typeface="Lucida Sans"/>
              </a:rPr>
              <a:t>examples: </a:t>
            </a:r>
          </a:p>
          <a:p>
            <a:pPr lvl="1"/>
            <a:r>
              <a:rPr lang="en-US" sz="2600" dirty="0" err="1">
                <a:latin typeface="Lucida Sans"/>
              </a:rPr>
              <a:t>addNums</a:t>
            </a:r>
            <a:r>
              <a:rPr lang="en-US" sz="2600" dirty="0">
                <a:latin typeface="Lucida Sans"/>
              </a:rPr>
              <a:t>(</a:t>
            </a:r>
            <a:r>
              <a:rPr lang="en-US" sz="2600" dirty="0" err="1">
                <a:latin typeface="Lucida Sans"/>
              </a:rPr>
              <a:t>int</a:t>
            </a:r>
            <a:r>
              <a:rPr lang="en-US" sz="2600" dirty="0">
                <a:latin typeface="Lucida Sans"/>
              </a:rPr>
              <a:t> num1, </a:t>
            </a:r>
            <a:r>
              <a:rPr lang="en-US" sz="2600" dirty="0" err="1">
                <a:latin typeface="Lucida Sans"/>
              </a:rPr>
              <a:t>int</a:t>
            </a:r>
            <a:r>
              <a:rPr lang="en-US" sz="2600" dirty="0">
                <a:latin typeface="Lucida Sans"/>
              </a:rPr>
              <a:t> num2) </a:t>
            </a:r>
          </a:p>
          <a:p>
            <a:pPr lvl="1"/>
            <a:r>
              <a:rPr lang="en-US" sz="2600" dirty="0" err="1">
                <a:latin typeface="Lucida Sans"/>
              </a:rPr>
              <a:t>drawPerson</a:t>
            </a:r>
            <a:r>
              <a:rPr lang="en-US" sz="2600" dirty="0">
                <a:latin typeface="Lucida Sans"/>
              </a:rPr>
              <a:t>(</a:t>
            </a:r>
            <a:r>
              <a:rPr lang="en-US" sz="2600" dirty="0" err="1">
                <a:latin typeface="Lucida Sans"/>
              </a:rPr>
              <a:t>boolean</a:t>
            </a:r>
            <a:r>
              <a:rPr lang="en-US" sz="2600" dirty="0">
                <a:latin typeface="Lucida Sans"/>
              </a:rPr>
              <a:t> </a:t>
            </a:r>
            <a:r>
              <a:rPr lang="en-US" sz="2600" dirty="0" err="1">
                <a:latin typeface="Lucida Sans"/>
              </a:rPr>
              <a:t>isBald</a:t>
            </a:r>
            <a:r>
              <a:rPr lang="en-US" sz="2600" dirty="0">
                <a:latin typeface="Lucida Sans"/>
              </a:rPr>
              <a:t>, String name, </a:t>
            </a:r>
            <a:r>
              <a:rPr lang="en-US" sz="2600" dirty="0" err="1">
                <a:latin typeface="Lucida Sans"/>
              </a:rPr>
              <a:t>int</a:t>
            </a:r>
            <a:r>
              <a:rPr lang="en-US" sz="2600" dirty="0">
                <a:latin typeface="Lucida Sans"/>
              </a:rPr>
              <a:t> </a:t>
            </a:r>
          </a:p>
          <a:p>
            <a:pPr lvl="1"/>
            <a:r>
              <a:rPr lang="en-US" sz="2600" dirty="0">
                <a:latin typeface="Lucida Sans"/>
              </a:rPr>
              <a:t>use empty brackets if method has no parameters </a:t>
            </a:r>
            <a:r>
              <a:rPr lang="en-US" sz="2600" dirty="0" err="1">
                <a:latin typeface="Lucida Sans"/>
              </a:rPr>
              <a:t>printHeadings</a:t>
            </a:r>
            <a:r>
              <a:rPr lang="en-US" sz="2600" dirty="0">
                <a:latin typeface="Lucida Sans"/>
              </a:rPr>
              <a:t>() </a:t>
            </a:r>
          </a:p>
          <a:p>
            <a:endParaRPr lang="en-US" dirty="0">
              <a:latin typeface="Lucida Sans"/>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20</a:t>
            </a:fld>
            <a:endParaRPr lang="en-US"/>
          </a:p>
        </p:txBody>
      </p:sp>
    </p:spTree>
    <p:extLst>
      <p:ext uri="{BB962C8B-B14F-4D97-AF65-F5344CB8AC3E}">
        <p14:creationId xmlns:p14="http://schemas.microsoft.com/office/powerpoint/2010/main" val="65052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Body</a:t>
            </a:r>
          </a:p>
        </p:txBody>
      </p:sp>
      <p:sp>
        <p:nvSpPr>
          <p:cNvPr id="3" name="Content Placeholder 2"/>
          <p:cNvSpPr>
            <a:spLocks noGrp="1"/>
          </p:cNvSpPr>
          <p:nvPr>
            <p:ph idx="1"/>
          </p:nvPr>
        </p:nvSpPr>
        <p:spPr/>
        <p:txBody>
          <a:bodyPr/>
          <a:lstStyle/>
          <a:p>
            <a:r>
              <a:rPr lang="en-US" sz="2800" dirty="0">
                <a:latin typeface="Lucida Sans"/>
              </a:rPr>
              <a:t>use curly brackets to enclose method body all your code goes in here </a:t>
            </a:r>
            <a:endParaRPr lang="en-US" dirty="0">
              <a:latin typeface="Lucida Sans"/>
            </a:endParaRPr>
          </a:p>
          <a:p>
            <a:r>
              <a:rPr lang="en-US" sz="2800" dirty="0">
                <a:latin typeface="Lucida Sans"/>
              </a:rPr>
              <a:t>it should return a value of appropriate type </a:t>
            </a:r>
            <a:endParaRPr lang="en-US" dirty="0">
              <a:latin typeface="Lucida Sans"/>
            </a:endParaRPr>
          </a:p>
          <a:p>
            <a:r>
              <a:rPr lang="en-US" dirty="0">
                <a:solidFill>
                  <a:srgbClr val="2BA0BC"/>
                </a:solidFill>
                <a:latin typeface="Lucida Sans"/>
              </a:rPr>
              <a:t>◦ </a:t>
            </a:r>
            <a:r>
              <a:rPr lang="en-US" sz="2800" dirty="0">
                <a:latin typeface="Lucida Sans"/>
              </a:rPr>
              <a:t>must match type in method header</a:t>
            </a:r>
            <a:br>
              <a:rPr lang="en-US" sz="2800" dirty="0">
                <a:latin typeface="Lucida Sans"/>
              </a:rPr>
            </a:br>
            <a:r>
              <a:rPr lang="en-US" sz="2800" dirty="0">
                <a:solidFill>
                  <a:srgbClr val="2BA0BC"/>
                </a:solidFill>
                <a:latin typeface="Lucida Sans"/>
              </a:rPr>
              <a:t>◦ </a:t>
            </a:r>
            <a:r>
              <a:rPr lang="en-US" sz="2800" dirty="0">
                <a:latin typeface="Lucida Sans"/>
              </a:rPr>
              <a:t>nothing is executed after </a:t>
            </a:r>
            <a:r>
              <a:rPr lang="en-US" sz="2800" dirty="0">
                <a:solidFill>
                  <a:srgbClr val="FF7F16"/>
                </a:solidFill>
                <a:latin typeface="Lucida Sans"/>
              </a:rPr>
              <a:t>return </a:t>
            </a:r>
            <a:r>
              <a:rPr lang="en-US" sz="2800" dirty="0">
                <a:latin typeface="Lucida Sans"/>
              </a:rPr>
              <a:t>statement</a:t>
            </a:r>
            <a:br>
              <a:rPr lang="en-US" sz="2800" dirty="0">
                <a:latin typeface="Lucida Sans"/>
              </a:rPr>
            </a:br>
            <a:r>
              <a:rPr lang="en-US" sz="2800" dirty="0">
                <a:solidFill>
                  <a:srgbClr val="2BA0BC"/>
                </a:solidFill>
                <a:latin typeface="Lucida Sans"/>
              </a:rPr>
              <a:t>◦ </a:t>
            </a:r>
            <a:r>
              <a:rPr lang="en-US" sz="2800" dirty="0">
                <a:latin typeface="Lucida Sans"/>
              </a:rPr>
              <a:t>if method returns </a:t>
            </a:r>
            <a:r>
              <a:rPr lang="en-US" sz="2800" dirty="0">
                <a:solidFill>
                  <a:srgbClr val="FF7F16"/>
                </a:solidFill>
                <a:latin typeface="Lucida Sans"/>
              </a:rPr>
              <a:t>void, </a:t>
            </a:r>
            <a:r>
              <a:rPr lang="en-US" sz="2800" dirty="0">
                <a:latin typeface="Lucida Sans"/>
              </a:rPr>
              <a:t>can omit </a:t>
            </a:r>
            <a:r>
              <a:rPr lang="en-US" sz="2800" dirty="0">
                <a:solidFill>
                  <a:srgbClr val="FF7F16"/>
                </a:solidFill>
                <a:latin typeface="Lucida Sans"/>
              </a:rPr>
              <a:t>return </a:t>
            </a:r>
            <a:r>
              <a:rPr lang="en-US" sz="2800" dirty="0">
                <a:latin typeface="Lucida Sans"/>
              </a:rPr>
              <a:t>statement </a:t>
            </a:r>
          </a:p>
          <a:p>
            <a:pPr lvl="1"/>
            <a:r>
              <a:rPr lang="en-US" sz="2400" dirty="0">
                <a:latin typeface="Lucida Sans"/>
              </a:rPr>
              <a:t>method will automatically return at closing </a:t>
            </a:r>
            <a:r>
              <a:rPr lang="en-US" sz="2400" dirty="0">
                <a:solidFill>
                  <a:srgbClr val="FF7F16"/>
                </a:solidFill>
                <a:latin typeface="Lucida Sans"/>
              </a:rPr>
              <a:t>} </a:t>
            </a:r>
            <a:endParaRPr lang="en-US" sz="2400" dirty="0">
              <a:latin typeface="Lucida Sans"/>
            </a:endParaRPr>
          </a:p>
          <a:p>
            <a:endParaRPr lang="en-US" sz="2800" dirty="0">
              <a:latin typeface="Lucida Sans"/>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21</a:t>
            </a:fld>
            <a:endParaRPr lang="en-US"/>
          </a:p>
        </p:txBody>
      </p:sp>
    </p:spTree>
    <p:extLst>
      <p:ext uri="{BB962C8B-B14F-4D97-AF65-F5344CB8AC3E}">
        <p14:creationId xmlns:p14="http://schemas.microsoft.com/office/powerpoint/2010/main" val="3670938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 </a:t>
            </a:r>
          </a:p>
        </p:txBody>
      </p:sp>
      <p:sp>
        <p:nvSpPr>
          <p:cNvPr id="3" name="Content Placeholder 2"/>
          <p:cNvSpPr>
            <a:spLocks noGrp="1"/>
          </p:cNvSpPr>
          <p:nvPr>
            <p:ph idx="1"/>
          </p:nvPr>
        </p:nvSpPr>
        <p:spPr/>
        <p:txBody>
          <a:bodyPr/>
          <a:lstStyle/>
          <a:p>
            <a:pPr>
              <a:buFont typeface="Arial"/>
              <a:buChar char="•"/>
            </a:pPr>
            <a:r>
              <a:rPr lang="en-US" sz="2500" dirty="0">
                <a:latin typeface="Lucida Sans Unicode"/>
              </a:rPr>
              <a:t>methods will not run unless called from elsewhere </a:t>
            </a:r>
            <a:endParaRPr lang="en-US" dirty="0"/>
          </a:p>
          <a:p>
            <a:pPr>
              <a:buFont typeface="Arial"/>
              <a:buChar char="•"/>
            </a:pPr>
            <a:r>
              <a:rPr lang="en-US" dirty="0">
                <a:solidFill>
                  <a:srgbClr val="2BA0BC"/>
                </a:solidFill>
                <a:latin typeface="Verdana"/>
              </a:rPr>
              <a:t>◦ </a:t>
            </a:r>
            <a:r>
              <a:rPr lang="en-US" dirty="0">
                <a:latin typeface="Lucida Sans Unicode"/>
              </a:rPr>
              <a:t>a statement in </a:t>
            </a:r>
            <a:r>
              <a:rPr lang="en-US" dirty="0">
                <a:solidFill>
                  <a:srgbClr val="FF7F16"/>
                </a:solidFill>
                <a:latin typeface="Lucida Sans Unicode"/>
              </a:rPr>
              <a:t>main() </a:t>
            </a:r>
            <a:r>
              <a:rPr lang="en-US" dirty="0">
                <a:latin typeface="Lucida Sans Unicode"/>
              </a:rPr>
              <a:t>method could call another method </a:t>
            </a:r>
            <a:endParaRPr lang="en-US" dirty="0"/>
          </a:p>
          <a:p>
            <a:pPr>
              <a:buFont typeface="Arial"/>
              <a:buChar char="•"/>
            </a:pPr>
            <a:r>
              <a:rPr lang="en-US" dirty="0">
                <a:solidFill>
                  <a:srgbClr val="2BA0BC"/>
                </a:solidFill>
                <a:latin typeface="Verdana"/>
              </a:rPr>
              <a:t>◦ </a:t>
            </a:r>
            <a:r>
              <a:rPr lang="en-US" dirty="0">
                <a:latin typeface="Lucida Sans Unicode"/>
              </a:rPr>
              <a:t>this method could call a third method ..... </a:t>
            </a:r>
            <a:endParaRPr lang="en-US" dirty="0"/>
          </a:p>
          <a:p>
            <a:pPr>
              <a:buFont typeface="Arial"/>
              <a:buChar char="•"/>
            </a:pPr>
            <a:r>
              <a:rPr lang="en-US" sz="1700" dirty="0">
                <a:solidFill>
                  <a:srgbClr val="2BA0BC"/>
                </a:solidFill>
                <a:latin typeface="Wingdings 3"/>
              </a:rPr>
              <a:t>  </a:t>
            </a:r>
            <a:r>
              <a:rPr lang="en-US" sz="2500" dirty="0">
                <a:latin typeface="Lucida Sans Unicode"/>
              </a:rPr>
              <a:t>class methods are called with the form: </a:t>
            </a:r>
            <a:endParaRPr lang="en-US" dirty="0"/>
          </a:p>
          <a:p>
            <a:pPr>
              <a:buFont typeface="Arial"/>
              <a:buChar char="•"/>
            </a:pPr>
            <a:r>
              <a:rPr lang="en-US" dirty="0" err="1">
                <a:solidFill>
                  <a:srgbClr val="FF7F16"/>
                </a:solidFill>
                <a:latin typeface="Lucida Sans Unicode"/>
              </a:rPr>
              <a:t>ClassName.methodName</a:t>
            </a:r>
            <a:r>
              <a:rPr lang="en-US" dirty="0">
                <a:solidFill>
                  <a:srgbClr val="FF7F16"/>
                </a:solidFill>
                <a:latin typeface="Lucida Sans Unicode"/>
              </a:rPr>
              <a:t>(parameters); </a:t>
            </a:r>
            <a:endParaRPr lang="en-US" dirty="0"/>
          </a:p>
          <a:p>
            <a:pPr>
              <a:buFont typeface="Arial"/>
              <a:buChar char="•"/>
            </a:pPr>
            <a:r>
              <a:rPr lang="en-US" dirty="0">
                <a:solidFill>
                  <a:srgbClr val="2BA0BC"/>
                </a:solidFill>
                <a:latin typeface="Verdana"/>
              </a:rPr>
              <a:t>◦ </a:t>
            </a:r>
            <a:r>
              <a:rPr lang="en-US" dirty="0">
                <a:latin typeface="Lucida Sans Unicode"/>
              </a:rPr>
              <a:t>omit </a:t>
            </a:r>
            <a:r>
              <a:rPr lang="en-US" dirty="0" err="1">
                <a:solidFill>
                  <a:srgbClr val="FF7F16"/>
                </a:solidFill>
                <a:latin typeface="Lucida Sans Unicode"/>
              </a:rPr>
              <a:t>ClassName</a:t>
            </a:r>
            <a:r>
              <a:rPr lang="en-US" dirty="0">
                <a:solidFill>
                  <a:srgbClr val="FF7F16"/>
                </a:solidFill>
                <a:latin typeface="Lucida Sans Unicode"/>
              </a:rPr>
              <a:t> </a:t>
            </a:r>
            <a:r>
              <a:rPr lang="en-US" dirty="0">
                <a:latin typeface="Lucida Sans Unicode"/>
              </a:rPr>
              <a:t>if called in same class </a:t>
            </a:r>
            <a:endParaRPr lang="en-US" dirty="0"/>
          </a:p>
          <a:p>
            <a:pPr>
              <a:buFont typeface="Arial"/>
              <a:buChar char="•"/>
            </a:pPr>
            <a:r>
              <a:rPr lang="en-US" sz="1700" dirty="0">
                <a:solidFill>
                  <a:srgbClr val="2BA0BC"/>
                </a:solidFill>
                <a:latin typeface="Wingdings 3"/>
              </a:rPr>
              <a:t>  </a:t>
            </a:r>
            <a:r>
              <a:rPr lang="en-US" sz="2500" dirty="0">
                <a:latin typeface="Lucida Sans Unicode"/>
              </a:rPr>
              <a:t>method name and parameters must match the </a:t>
            </a:r>
            <a:endParaRPr lang="en-US" dirty="0"/>
          </a:p>
          <a:p>
            <a:pPr>
              <a:buFont typeface="Arial"/>
              <a:buChar char="•"/>
            </a:pPr>
            <a:r>
              <a:rPr lang="en-US" sz="1700" dirty="0">
                <a:solidFill>
                  <a:srgbClr val="2BA0BC"/>
                </a:solidFill>
                <a:latin typeface="Wingdings 3"/>
              </a:rPr>
              <a:t> </a:t>
            </a:r>
            <a:r>
              <a:rPr lang="en-US" sz="2500" dirty="0">
                <a:latin typeface="Lucida Sans Unicode"/>
              </a:rPr>
              <a:t>if the method returns a value, it can be stored in a variable or passed to another method </a:t>
            </a:r>
            <a:endParaRPr lang="en-US" dirty="0"/>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22</a:t>
            </a:fld>
            <a:endParaRPr lang="en-US"/>
          </a:p>
        </p:txBody>
      </p:sp>
    </p:spTree>
    <p:extLst>
      <p:ext uri="{BB962C8B-B14F-4D97-AF65-F5344CB8AC3E}">
        <p14:creationId xmlns:p14="http://schemas.microsoft.com/office/powerpoint/2010/main" val="2252222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normAutofit/>
          </a:bodyPr>
          <a:lstStyle/>
          <a:p>
            <a:pPr marL="0" indent="0">
              <a:buNone/>
            </a:pPr>
            <a:r>
              <a:rPr lang="en-US" sz="2000" dirty="0">
                <a:solidFill>
                  <a:srgbClr val="3366FF"/>
                </a:solidFill>
              </a:rPr>
              <a:t>public class </a:t>
            </a:r>
            <a:r>
              <a:rPr lang="en-US" sz="2000" dirty="0"/>
              <a:t>Test{</a:t>
            </a:r>
          </a:p>
          <a:p>
            <a:pPr marL="0" indent="0">
              <a:buNone/>
            </a:pPr>
            <a:r>
              <a:rPr lang="en-US" sz="2000" dirty="0"/>
              <a:t>public static void </a:t>
            </a:r>
            <a:r>
              <a:rPr lang="en-US" sz="2000" dirty="0">
                <a:solidFill>
                  <a:srgbClr val="3366FF"/>
                </a:solidFill>
              </a:rPr>
              <a:t>main</a:t>
            </a:r>
            <a:r>
              <a:rPr lang="en-US" sz="2000" dirty="0"/>
              <a:t>(String </a:t>
            </a:r>
            <a:r>
              <a:rPr lang="en-US" sz="2000" dirty="0" err="1"/>
              <a:t>args</a:t>
            </a:r>
            <a:r>
              <a:rPr lang="en-US" sz="2000" dirty="0"/>
              <a:t>[]) {</a:t>
            </a:r>
          </a:p>
          <a:p>
            <a:pPr marL="0" indent="0">
              <a:buNone/>
            </a:pPr>
            <a:r>
              <a:rPr lang="en-US" sz="2000" dirty="0" err="1"/>
              <a:t>int</a:t>
            </a:r>
            <a:r>
              <a:rPr lang="en-US" sz="2000" dirty="0"/>
              <a:t> a =5;</a:t>
            </a:r>
          </a:p>
          <a:p>
            <a:pPr marL="0" indent="0">
              <a:buNone/>
            </a:pPr>
            <a:r>
              <a:rPr lang="en-US" sz="2000" dirty="0" err="1"/>
              <a:t>System.out.println</a:t>
            </a:r>
            <a:r>
              <a:rPr lang="en-US" sz="2000" dirty="0"/>
              <a:t>("Before Modify: " + a);</a:t>
            </a:r>
          </a:p>
          <a:p>
            <a:pPr marL="0" indent="0">
              <a:buNone/>
            </a:pPr>
            <a:r>
              <a:rPr lang="en-US" sz="2000" dirty="0"/>
              <a:t>modify(a);</a:t>
            </a:r>
          </a:p>
          <a:p>
            <a:pPr marL="0" indent="0">
              <a:buNone/>
            </a:pPr>
            <a:r>
              <a:rPr lang="en-US" sz="2000" dirty="0" err="1"/>
              <a:t>System.out.println</a:t>
            </a:r>
            <a:r>
              <a:rPr lang="en-US" sz="2000" dirty="0"/>
              <a:t>("After Modify: " + a);</a:t>
            </a:r>
          </a:p>
          <a:p>
            <a:pPr marL="0" indent="0">
              <a:buNone/>
            </a:pPr>
            <a:r>
              <a:rPr lang="en-US" sz="2000" dirty="0"/>
              <a:t> }</a:t>
            </a:r>
          </a:p>
          <a:p>
            <a:pPr marL="0" indent="0">
              <a:buNone/>
            </a:pPr>
            <a:r>
              <a:rPr lang="en-US" sz="2000" dirty="0">
                <a:solidFill>
                  <a:srgbClr val="3366FF"/>
                </a:solidFill>
              </a:rPr>
              <a:t>public static</a:t>
            </a:r>
            <a:r>
              <a:rPr lang="en-US" sz="2000" dirty="0"/>
              <a:t> void modify(</a:t>
            </a:r>
            <a:r>
              <a:rPr lang="en-US" sz="2000" dirty="0" err="1"/>
              <a:t>int</a:t>
            </a:r>
            <a:r>
              <a:rPr lang="en-US" sz="2000" dirty="0"/>
              <a:t> x) </a:t>
            </a:r>
          </a:p>
          <a:p>
            <a:pPr marL="0" indent="0">
              <a:buNone/>
            </a:pPr>
            <a:r>
              <a:rPr lang="en-US" sz="2000" dirty="0"/>
              <a:t>{</a:t>
            </a:r>
          </a:p>
          <a:p>
            <a:pPr marL="0" indent="0">
              <a:buNone/>
            </a:pPr>
            <a:r>
              <a:rPr lang="en-US" sz="2000" dirty="0"/>
              <a:t>	x++; </a:t>
            </a:r>
          </a:p>
          <a:p>
            <a:pPr marL="0" indent="0">
              <a:buNone/>
            </a:pPr>
            <a:r>
              <a:rPr lang="en-US" sz="2000" dirty="0"/>
              <a:t>}</a:t>
            </a:r>
          </a:p>
          <a:p>
            <a:pPr marL="0" indent="0">
              <a:buNone/>
            </a:pPr>
            <a:r>
              <a:rPr lang="en-US" sz="2000" dirty="0"/>
              <a:t>}</a:t>
            </a:r>
          </a:p>
          <a:p>
            <a:pPr marL="0" indent="0">
              <a:buNone/>
            </a:pPr>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23</a:t>
            </a:fld>
            <a:endParaRPr lang="en-US"/>
          </a:p>
        </p:txBody>
      </p:sp>
    </p:spTree>
    <p:extLst>
      <p:ext uri="{BB962C8B-B14F-4D97-AF65-F5344CB8AC3E}">
        <p14:creationId xmlns:p14="http://schemas.microsoft.com/office/powerpoint/2010/main" val="3722483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parameters</a:t>
            </a:r>
          </a:p>
        </p:txBody>
      </p:sp>
      <p:sp>
        <p:nvSpPr>
          <p:cNvPr id="3" name="Content Placeholder 2"/>
          <p:cNvSpPr>
            <a:spLocks noGrp="1"/>
          </p:cNvSpPr>
          <p:nvPr>
            <p:ph sz="half" idx="1"/>
          </p:nvPr>
        </p:nvSpPr>
        <p:spPr>
          <a:xfrm>
            <a:off x="0" y="1673352"/>
            <a:ext cx="4080515" cy="4718304"/>
          </a:xfrm>
        </p:spPr>
        <p:txBody>
          <a:bodyPr>
            <a:noAutofit/>
          </a:bodyPr>
          <a:lstStyle/>
          <a:p>
            <a:pPr marL="0" indent="0">
              <a:buNone/>
            </a:pPr>
            <a:r>
              <a:rPr lang="en-US" sz="2000" dirty="0">
                <a:solidFill>
                  <a:srgbClr val="3366FF"/>
                </a:solidFill>
              </a:rPr>
              <a:t>class</a:t>
            </a:r>
            <a:r>
              <a:rPr lang="en-US" sz="2000" dirty="0"/>
              <a:t> Student {</a:t>
            </a:r>
          </a:p>
          <a:p>
            <a:pPr marL="0" indent="0">
              <a:buNone/>
            </a:pPr>
            <a:r>
              <a:rPr lang="en-US" sz="2000" dirty="0"/>
              <a:t>String name;</a:t>
            </a:r>
          </a:p>
          <a:p>
            <a:pPr marL="0" indent="0">
              <a:buNone/>
            </a:pPr>
            <a:r>
              <a:rPr lang="en-US" sz="2000" dirty="0" err="1">
                <a:solidFill>
                  <a:srgbClr val="3366FF"/>
                </a:solidFill>
              </a:rPr>
              <a:t>int</a:t>
            </a:r>
            <a:r>
              <a:rPr lang="en-US" sz="2000" dirty="0">
                <a:solidFill>
                  <a:srgbClr val="3366FF"/>
                </a:solidFill>
              </a:rPr>
              <a:t> </a:t>
            </a:r>
            <a:r>
              <a:rPr lang="en-US" sz="2000" dirty="0"/>
              <a:t>id;</a:t>
            </a:r>
          </a:p>
          <a:p>
            <a:pPr marL="0" indent="0">
              <a:buNone/>
            </a:pPr>
            <a:r>
              <a:rPr lang="en-US" sz="2000" dirty="0">
                <a:solidFill>
                  <a:srgbClr val="3366FF"/>
                </a:solidFill>
              </a:rPr>
              <a:t>public</a:t>
            </a:r>
            <a:r>
              <a:rPr lang="en-US" sz="2000" dirty="0"/>
              <a:t> Student(String name) {</a:t>
            </a:r>
          </a:p>
          <a:p>
            <a:pPr marL="0" indent="0">
              <a:buNone/>
            </a:pPr>
            <a:r>
              <a:rPr lang="en-US" sz="2000" dirty="0" err="1"/>
              <a:t>this.name</a:t>
            </a:r>
            <a:r>
              <a:rPr lang="en-US" sz="2000" dirty="0"/>
              <a:t> = name;}</a:t>
            </a:r>
          </a:p>
          <a:p>
            <a:pPr marL="0" indent="0">
              <a:buNone/>
            </a:pPr>
            <a:r>
              <a:rPr lang="en-US" sz="2000" dirty="0">
                <a:solidFill>
                  <a:srgbClr val="3366FF"/>
                </a:solidFill>
              </a:rPr>
              <a:t>public</a:t>
            </a:r>
            <a:r>
              <a:rPr lang="en-US" sz="2000" dirty="0"/>
              <a:t> String </a:t>
            </a:r>
            <a:r>
              <a:rPr lang="en-US" sz="2000" dirty="0" err="1"/>
              <a:t>toString</a:t>
            </a:r>
            <a:r>
              <a:rPr lang="en-US" sz="2000" dirty="0"/>
              <a:t>() {</a:t>
            </a:r>
          </a:p>
          <a:p>
            <a:pPr marL="0" indent="0">
              <a:buNone/>
            </a:pPr>
            <a:r>
              <a:rPr lang="en-US" sz="2000" dirty="0"/>
              <a:t>	</a:t>
            </a:r>
            <a:r>
              <a:rPr lang="en-US" sz="2000" dirty="0">
                <a:solidFill>
                  <a:srgbClr val="3366FF"/>
                </a:solidFill>
              </a:rPr>
              <a:t>return</a:t>
            </a:r>
            <a:r>
              <a:rPr lang="en-US" sz="2000" dirty="0"/>
              <a:t> name;}</a:t>
            </a:r>
          </a:p>
          <a:p>
            <a:pPr marL="0" indent="0">
              <a:buNone/>
            </a:pPr>
            <a:r>
              <a:rPr lang="en-US" sz="2000" dirty="0">
                <a:solidFill>
                  <a:srgbClr val="3366FF"/>
                </a:solidFill>
              </a:rPr>
              <a:t>public</a:t>
            </a:r>
            <a:r>
              <a:rPr lang="en-US" sz="2000" dirty="0"/>
              <a:t> void </a:t>
            </a:r>
            <a:r>
              <a:rPr lang="en-US" sz="2000" dirty="0" err="1"/>
              <a:t>setName</a:t>
            </a:r>
            <a:r>
              <a:rPr lang="en-US" sz="2000" dirty="0"/>
              <a:t>(String name) {</a:t>
            </a:r>
          </a:p>
          <a:p>
            <a:pPr marL="0" indent="0">
              <a:buNone/>
            </a:pPr>
            <a:r>
              <a:rPr lang="en-US" sz="2000" dirty="0"/>
              <a:t>	</a:t>
            </a:r>
            <a:r>
              <a:rPr lang="en-US" sz="2000" dirty="0" err="1"/>
              <a:t>this.name</a:t>
            </a:r>
            <a:r>
              <a:rPr lang="en-US" sz="2000" dirty="0"/>
              <a:t> = name;}</a:t>
            </a:r>
          </a:p>
          <a:p>
            <a:pPr marL="0" indent="0">
              <a:buNone/>
            </a:pPr>
            <a:r>
              <a:rPr lang="en-US" sz="2000" dirty="0"/>
              <a:t>}</a:t>
            </a:r>
          </a:p>
        </p:txBody>
      </p:sp>
      <p:sp>
        <p:nvSpPr>
          <p:cNvPr id="5" name="Content Placeholder 4"/>
          <p:cNvSpPr>
            <a:spLocks noGrp="1"/>
          </p:cNvSpPr>
          <p:nvPr>
            <p:ph sz="half" idx="2"/>
          </p:nvPr>
        </p:nvSpPr>
        <p:spPr>
          <a:xfrm>
            <a:off x="4729946" y="3123517"/>
            <a:ext cx="4363076" cy="4718304"/>
          </a:xfrm>
        </p:spPr>
        <p:txBody>
          <a:bodyPr>
            <a:noAutofit/>
          </a:bodyPr>
          <a:lstStyle/>
          <a:p>
            <a:pPr marL="0" indent="0">
              <a:buNone/>
            </a:pPr>
            <a:r>
              <a:rPr lang="en-US" sz="1800" dirty="0">
                <a:solidFill>
                  <a:srgbClr val="3366FF"/>
                </a:solidFill>
              </a:rPr>
              <a:t>public class </a:t>
            </a:r>
            <a:r>
              <a:rPr lang="en-US" sz="1800" dirty="0"/>
              <a:t>Test{</a:t>
            </a:r>
          </a:p>
          <a:p>
            <a:pPr marL="0" indent="0">
              <a:buNone/>
            </a:pPr>
            <a:r>
              <a:rPr lang="en-US" sz="1800" dirty="0"/>
              <a:t>public static void </a:t>
            </a:r>
            <a:r>
              <a:rPr lang="en-US" sz="1800" dirty="0">
                <a:solidFill>
                  <a:srgbClr val="3366FF"/>
                </a:solidFill>
              </a:rPr>
              <a:t>main</a:t>
            </a:r>
            <a:r>
              <a:rPr lang="en-US" sz="1800" dirty="0"/>
              <a:t>(String </a:t>
            </a:r>
            <a:r>
              <a:rPr lang="en-US" sz="1800" dirty="0" err="1"/>
              <a:t>args</a:t>
            </a:r>
            <a:r>
              <a:rPr lang="en-US" sz="1800" dirty="0"/>
              <a:t>[]) {</a:t>
            </a:r>
          </a:p>
          <a:p>
            <a:pPr marL="0" indent="0">
              <a:buNone/>
            </a:pPr>
            <a:r>
              <a:rPr lang="en-US" sz="1800" dirty="0"/>
              <a:t>Student a = new Student (”Ahmed");</a:t>
            </a:r>
          </a:p>
          <a:p>
            <a:pPr marL="0" indent="0">
              <a:buNone/>
            </a:pPr>
            <a:r>
              <a:rPr lang="en-US" sz="1800" dirty="0" err="1"/>
              <a:t>System.out.println</a:t>
            </a:r>
            <a:r>
              <a:rPr lang="en-US" sz="1800" dirty="0"/>
              <a:t>("Before Modify: " + a);</a:t>
            </a:r>
          </a:p>
          <a:p>
            <a:pPr marL="0" indent="0">
              <a:buNone/>
            </a:pPr>
            <a:r>
              <a:rPr lang="en-US" sz="1800" dirty="0"/>
              <a:t>modify(a, “Ahmed </a:t>
            </a:r>
            <a:r>
              <a:rPr lang="en-US" sz="1800" dirty="0" err="1"/>
              <a:t>Alli</a:t>
            </a:r>
            <a:r>
              <a:rPr lang="en-US" sz="1800" dirty="0"/>
              <a:t>");</a:t>
            </a:r>
          </a:p>
          <a:p>
            <a:pPr marL="0" indent="0">
              <a:buNone/>
            </a:pPr>
            <a:r>
              <a:rPr lang="en-US" sz="1800" dirty="0" err="1"/>
              <a:t>System.out.println</a:t>
            </a:r>
            <a:r>
              <a:rPr lang="en-US" sz="1800" dirty="0"/>
              <a:t>("After Modify: " + a);</a:t>
            </a:r>
          </a:p>
          <a:p>
            <a:pPr marL="0" indent="0">
              <a:buNone/>
            </a:pPr>
            <a:r>
              <a:rPr lang="en-US" sz="1800" dirty="0"/>
              <a:t> }</a:t>
            </a:r>
          </a:p>
          <a:p>
            <a:pPr marL="0" indent="0">
              <a:buNone/>
            </a:pPr>
            <a:r>
              <a:rPr lang="en-US" sz="1600" dirty="0">
                <a:solidFill>
                  <a:srgbClr val="3366FF"/>
                </a:solidFill>
              </a:rPr>
              <a:t>public static</a:t>
            </a:r>
            <a:r>
              <a:rPr lang="en-US" sz="1600" dirty="0"/>
              <a:t> void modify(Student </a:t>
            </a:r>
            <a:r>
              <a:rPr lang="en-US" sz="1600" dirty="0" err="1"/>
              <a:t>s,String</a:t>
            </a:r>
            <a:r>
              <a:rPr lang="en-US" sz="1600" dirty="0"/>
              <a:t> n) </a:t>
            </a:r>
          </a:p>
          <a:p>
            <a:pPr marL="0" indent="0">
              <a:buNone/>
            </a:pPr>
            <a:r>
              <a:rPr lang="en-US" sz="1600" dirty="0"/>
              <a:t>{</a:t>
            </a:r>
          </a:p>
          <a:p>
            <a:pPr marL="0" indent="0">
              <a:buNone/>
            </a:pPr>
            <a:r>
              <a:rPr lang="en-US" sz="1800" dirty="0"/>
              <a:t>		</a:t>
            </a:r>
            <a:r>
              <a:rPr lang="en-US" sz="1800" dirty="0" err="1"/>
              <a:t>s.setName</a:t>
            </a:r>
            <a:r>
              <a:rPr lang="en-US" sz="1800" dirty="0"/>
              <a:t>(n);</a:t>
            </a:r>
          </a:p>
          <a:p>
            <a:pPr marL="0" indent="0">
              <a:buNone/>
            </a:pPr>
            <a:r>
              <a:rPr lang="en-US" sz="1800" dirty="0"/>
              <a:t>}</a:t>
            </a:r>
          </a:p>
          <a:p>
            <a:pPr marL="0" indent="0">
              <a:buNone/>
            </a:pPr>
            <a:r>
              <a:rPr lang="en-US" sz="1800" dirty="0"/>
              <a:t>}</a:t>
            </a:r>
          </a:p>
        </p:txBody>
      </p:sp>
      <p:sp>
        <p:nvSpPr>
          <p:cNvPr id="4" name="Slide Number Placeholder 3"/>
          <p:cNvSpPr>
            <a:spLocks noGrp="1"/>
          </p:cNvSpPr>
          <p:nvPr>
            <p:ph type="sldNum" sz="quarter" idx="12"/>
          </p:nvPr>
        </p:nvSpPr>
        <p:spPr/>
        <p:txBody>
          <a:bodyPr/>
          <a:lstStyle/>
          <a:p>
            <a:fld id="{687D7A59-36E2-48B9-B146-C1E59501F63F}" type="slidenum">
              <a:rPr lang="en-US" smtClean="0"/>
              <a:pPr/>
              <a:t>24</a:t>
            </a:fld>
            <a:endParaRPr lang="en-US"/>
          </a:p>
        </p:txBody>
      </p:sp>
      <p:grpSp>
        <p:nvGrpSpPr>
          <p:cNvPr id="9" name="Group 8">
            <a:extLst>
              <a:ext uri="{FF2B5EF4-FFF2-40B4-BE49-F238E27FC236}">
                <a16:creationId xmlns:a16="http://schemas.microsoft.com/office/drawing/2014/main" id="{152752D1-97FF-465A-88AE-FCDFA5A91531}"/>
              </a:ext>
            </a:extLst>
          </p:cNvPr>
          <p:cNvGrpSpPr/>
          <p:nvPr/>
        </p:nvGrpSpPr>
        <p:grpSpPr>
          <a:xfrm>
            <a:off x="880513" y="3119197"/>
            <a:ext cx="820440" cy="57600"/>
            <a:chOff x="880513" y="3119197"/>
            <a:chExt cx="820440" cy="5760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F08F6164-F59A-4D93-83E6-9C2399935DC3}"/>
                    </a:ext>
                  </a:extLst>
                </p14:cNvPr>
                <p14:cNvContentPartPr/>
                <p14:nvPr/>
              </p14:nvContentPartPr>
              <p14:xfrm>
                <a:off x="880513" y="3123157"/>
                <a:ext cx="469800" cy="14760"/>
              </p14:xfrm>
            </p:contentPart>
          </mc:Choice>
          <mc:Fallback>
            <p:pic>
              <p:nvPicPr>
                <p:cNvPr id="6" name="Ink 5">
                  <a:extLst>
                    <a:ext uri="{FF2B5EF4-FFF2-40B4-BE49-F238E27FC236}">
                      <a16:creationId xmlns:a16="http://schemas.microsoft.com/office/drawing/2014/main" id="{F08F6164-F59A-4D93-83E6-9C2399935DC3}"/>
                    </a:ext>
                  </a:extLst>
                </p:cNvPr>
                <p:cNvPicPr/>
                <p:nvPr/>
              </p:nvPicPr>
              <p:blipFill>
                <a:blip r:embed="rId4"/>
                <a:stretch>
                  <a:fillRect/>
                </a:stretch>
              </p:blipFill>
              <p:spPr>
                <a:xfrm>
                  <a:off x="862513" y="3105157"/>
                  <a:ext cx="5054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4AC7935B-D390-46E5-A585-DB76E6AC6B36}"/>
                    </a:ext>
                  </a:extLst>
                </p14:cNvPr>
                <p14:cNvContentPartPr/>
                <p14:nvPr/>
              </p14:nvContentPartPr>
              <p14:xfrm>
                <a:off x="1160953" y="3123157"/>
                <a:ext cx="360" cy="360"/>
              </p14:xfrm>
            </p:contentPart>
          </mc:Choice>
          <mc:Fallback>
            <p:pic>
              <p:nvPicPr>
                <p:cNvPr id="7" name="Ink 6">
                  <a:extLst>
                    <a:ext uri="{FF2B5EF4-FFF2-40B4-BE49-F238E27FC236}">
                      <a16:creationId xmlns:a16="http://schemas.microsoft.com/office/drawing/2014/main" id="{4AC7935B-D390-46E5-A585-DB76E6AC6B36}"/>
                    </a:ext>
                  </a:extLst>
                </p:cNvPr>
                <p:cNvPicPr/>
                <p:nvPr/>
              </p:nvPicPr>
              <p:blipFill>
                <a:blip r:embed="rId6"/>
                <a:stretch>
                  <a:fillRect/>
                </a:stretch>
              </p:blipFill>
              <p:spPr>
                <a:xfrm>
                  <a:off x="1143313" y="3105157"/>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4FA37E7A-DF7E-43A6-BF87-C600DD157169}"/>
                    </a:ext>
                  </a:extLst>
                </p14:cNvPr>
                <p14:cNvContentPartPr/>
                <p14:nvPr/>
              </p14:nvContentPartPr>
              <p14:xfrm>
                <a:off x="932353" y="3119197"/>
                <a:ext cx="768600" cy="57600"/>
              </p14:xfrm>
            </p:contentPart>
          </mc:Choice>
          <mc:Fallback>
            <p:pic>
              <p:nvPicPr>
                <p:cNvPr id="8" name="Ink 7">
                  <a:extLst>
                    <a:ext uri="{FF2B5EF4-FFF2-40B4-BE49-F238E27FC236}">
                      <a16:creationId xmlns:a16="http://schemas.microsoft.com/office/drawing/2014/main" id="{4FA37E7A-DF7E-43A6-BF87-C600DD157169}"/>
                    </a:ext>
                  </a:extLst>
                </p:cNvPr>
                <p:cNvPicPr/>
                <p:nvPr/>
              </p:nvPicPr>
              <p:blipFill>
                <a:blip r:embed="rId8"/>
                <a:stretch>
                  <a:fillRect/>
                </a:stretch>
              </p:blipFill>
              <p:spPr>
                <a:xfrm>
                  <a:off x="914353" y="3101197"/>
                  <a:ext cx="804240" cy="93240"/>
                </a:xfrm>
                <a:prstGeom prst="rect">
                  <a:avLst/>
                </a:prstGeom>
              </p:spPr>
            </p:pic>
          </mc:Fallback>
        </mc:AlternateContent>
      </p:grpSp>
      <p:grpSp>
        <p:nvGrpSpPr>
          <p:cNvPr id="14" name="Group 13">
            <a:extLst>
              <a:ext uri="{FF2B5EF4-FFF2-40B4-BE49-F238E27FC236}">
                <a16:creationId xmlns:a16="http://schemas.microsoft.com/office/drawing/2014/main" id="{E8825FE9-EBE9-459B-AE8C-7FF84127CDFF}"/>
              </a:ext>
            </a:extLst>
          </p:cNvPr>
          <p:cNvGrpSpPr/>
          <p:nvPr/>
        </p:nvGrpSpPr>
        <p:grpSpPr>
          <a:xfrm>
            <a:off x="223513" y="3518437"/>
            <a:ext cx="483840" cy="74880"/>
            <a:chOff x="223513" y="3518437"/>
            <a:chExt cx="483840" cy="74880"/>
          </a:xfrm>
        </p:grpSpPr>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84CA5CF7-33A1-44D5-AC97-99F57F4C4453}"/>
                    </a:ext>
                  </a:extLst>
                </p14:cNvPr>
                <p14:cNvContentPartPr/>
                <p14:nvPr/>
              </p14:nvContentPartPr>
              <p14:xfrm>
                <a:off x="283993" y="3540037"/>
                <a:ext cx="360" cy="360"/>
              </p14:xfrm>
            </p:contentPart>
          </mc:Choice>
          <mc:Fallback>
            <p:pic>
              <p:nvPicPr>
                <p:cNvPr id="10" name="Ink 9">
                  <a:extLst>
                    <a:ext uri="{FF2B5EF4-FFF2-40B4-BE49-F238E27FC236}">
                      <a16:creationId xmlns:a16="http://schemas.microsoft.com/office/drawing/2014/main" id="{84CA5CF7-33A1-44D5-AC97-99F57F4C4453}"/>
                    </a:ext>
                  </a:extLst>
                </p:cNvPr>
                <p:cNvPicPr/>
                <p:nvPr/>
              </p:nvPicPr>
              <p:blipFill>
                <a:blip r:embed="rId6"/>
                <a:stretch>
                  <a:fillRect/>
                </a:stretch>
              </p:blipFill>
              <p:spPr>
                <a:xfrm>
                  <a:off x="266353" y="3522397"/>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484A49C3-6D05-4DDD-9109-66945068636C}"/>
                    </a:ext>
                  </a:extLst>
                </p14:cNvPr>
                <p14:cNvContentPartPr/>
                <p14:nvPr/>
              </p14:nvContentPartPr>
              <p14:xfrm>
                <a:off x="311353" y="3524917"/>
                <a:ext cx="318960" cy="19440"/>
              </p14:xfrm>
            </p:contentPart>
          </mc:Choice>
          <mc:Fallback>
            <p:pic>
              <p:nvPicPr>
                <p:cNvPr id="11" name="Ink 10">
                  <a:extLst>
                    <a:ext uri="{FF2B5EF4-FFF2-40B4-BE49-F238E27FC236}">
                      <a16:creationId xmlns:a16="http://schemas.microsoft.com/office/drawing/2014/main" id="{484A49C3-6D05-4DDD-9109-66945068636C}"/>
                    </a:ext>
                  </a:extLst>
                </p:cNvPr>
                <p:cNvPicPr/>
                <p:nvPr/>
              </p:nvPicPr>
              <p:blipFill>
                <a:blip r:embed="rId11"/>
                <a:stretch>
                  <a:fillRect/>
                </a:stretch>
              </p:blipFill>
              <p:spPr>
                <a:xfrm>
                  <a:off x="293353" y="3506917"/>
                  <a:ext cx="3546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6F4FEBB2-165F-4CBD-82DC-3C4DA7D9B84D}"/>
                    </a:ext>
                  </a:extLst>
                </p14:cNvPr>
                <p14:cNvContentPartPr/>
                <p14:nvPr/>
              </p14:nvContentPartPr>
              <p14:xfrm>
                <a:off x="551833" y="3518437"/>
                <a:ext cx="155520" cy="31320"/>
              </p14:xfrm>
            </p:contentPart>
          </mc:Choice>
          <mc:Fallback>
            <p:pic>
              <p:nvPicPr>
                <p:cNvPr id="12" name="Ink 11">
                  <a:extLst>
                    <a:ext uri="{FF2B5EF4-FFF2-40B4-BE49-F238E27FC236}">
                      <a16:creationId xmlns:a16="http://schemas.microsoft.com/office/drawing/2014/main" id="{6F4FEBB2-165F-4CBD-82DC-3C4DA7D9B84D}"/>
                    </a:ext>
                  </a:extLst>
                </p:cNvPr>
                <p:cNvPicPr/>
                <p:nvPr/>
              </p:nvPicPr>
              <p:blipFill>
                <a:blip r:embed="rId13"/>
                <a:stretch>
                  <a:fillRect/>
                </a:stretch>
              </p:blipFill>
              <p:spPr>
                <a:xfrm>
                  <a:off x="534193" y="3500437"/>
                  <a:ext cx="1911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0B5A94C0-61E3-474B-8D5D-30C3E8F58DE0}"/>
                    </a:ext>
                  </a:extLst>
                </p14:cNvPr>
                <p14:cNvContentPartPr/>
                <p14:nvPr/>
              </p14:nvContentPartPr>
              <p14:xfrm>
                <a:off x="223513" y="3546517"/>
                <a:ext cx="468720" cy="46800"/>
              </p14:xfrm>
            </p:contentPart>
          </mc:Choice>
          <mc:Fallback>
            <p:pic>
              <p:nvPicPr>
                <p:cNvPr id="13" name="Ink 12">
                  <a:extLst>
                    <a:ext uri="{FF2B5EF4-FFF2-40B4-BE49-F238E27FC236}">
                      <a16:creationId xmlns:a16="http://schemas.microsoft.com/office/drawing/2014/main" id="{0B5A94C0-61E3-474B-8D5D-30C3E8F58DE0}"/>
                    </a:ext>
                  </a:extLst>
                </p:cNvPr>
                <p:cNvPicPr/>
                <p:nvPr/>
              </p:nvPicPr>
              <p:blipFill>
                <a:blip r:embed="rId15"/>
                <a:stretch>
                  <a:fillRect/>
                </a:stretch>
              </p:blipFill>
              <p:spPr>
                <a:xfrm>
                  <a:off x="205873" y="3528517"/>
                  <a:ext cx="504360" cy="82440"/>
                </a:xfrm>
                <a:prstGeom prst="rect">
                  <a:avLst/>
                </a:prstGeom>
              </p:spPr>
            </p:pic>
          </mc:Fallback>
        </mc:AlternateContent>
      </p:grpSp>
      <p:grpSp>
        <p:nvGrpSpPr>
          <p:cNvPr id="41" name="Group 40">
            <a:extLst>
              <a:ext uri="{FF2B5EF4-FFF2-40B4-BE49-F238E27FC236}">
                <a16:creationId xmlns:a16="http://schemas.microsoft.com/office/drawing/2014/main" id="{8E0D56F5-9B1E-40EF-82F8-9111C0575A7F}"/>
              </a:ext>
            </a:extLst>
          </p:cNvPr>
          <p:cNvGrpSpPr/>
          <p:nvPr/>
        </p:nvGrpSpPr>
        <p:grpSpPr>
          <a:xfrm>
            <a:off x="2493673" y="2835517"/>
            <a:ext cx="1762920" cy="841320"/>
            <a:chOff x="2493673" y="2835517"/>
            <a:chExt cx="1762920" cy="841320"/>
          </a:xfrm>
        </p:grpSpPr>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419AFC8E-0D11-439B-96CC-1471F89D6639}"/>
                    </a:ext>
                  </a:extLst>
                </p14:cNvPr>
                <p14:cNvContentPartPr/>
                <p14:nvPr/>
              </p14:nvContentPartPr>
              <p14:xfrm>
                <a:off x="2493673" y="3218197"/>
                <a:ext cx="102600" cy="217080"/>
              </p14:xfrm>
            </p:contentPart>
          </mc:Choice>
          <mc:Fallback>
            <p:pic>
              <p:nvPicPr>
                <p:cNvPr id="15" name="Ink 14">
                  <a:extLst>
                    <a:ext uri="{FF2B5EF4-FFF2-40B4-BE49-F238E27FC236}">
                      <a16:creationId xmlns:a16="http://schemas.microsoft.com/office/drawing/2014/main" id="{419AFC8E-0D11-439B-96CC-1471F89D6639}"/>
                    </a:ext>
                  </a:extLst>
                </p:cNvPr>
                <p:cNvPicPr/>
                <p:nvPr/>
              </p:nvPicPr>
              <p:blipFill>
                <a:blip r:embed="rId17"/>
                <a:stretch>
                  <a:fillRect/>
                </a:stretch>
              </p:blipFill>
              <p:spPr>
                <a:xfrm>
                  <a:off x="2475673" y="3200557"/>
                  <a:ext cx="1382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D0E2C1AB-DB87-4769-B26B-AFB71F7BE2F2}"/>
                    </a:ext>
                  </a:extLst>
                </p14:cNvPr>
                <p14:cNvContentPartPr/>
                <p14:nvPr/>
              </p14:nvContentPartPr>
              <p14:xfrm>
                <a:off x="2494393" y="3345277"/>
                <a:ext cx="87840" cy="8640"/>
              </p14:xfrm>
            </p:contentPart>
          </mc:Choice>
          <mc:Fallback>
            <p:pic>
              <p:nvPicPr>
                <p:cNvPr id="16" name="Ink 15">
                  <a:extLst>
                    <a:ext uri="{FF2B5EF4-FFF2-40B4-BE49-F238E27FC236}">
                      <a16:creationId xmlns:a16="http://schemas.microsoft.com/office/drawing/2014/main" id="{D0E2C1AB-DB87-4769-B26B-AFB71F7BE2F2}"/>
                    </a:ext>
                  </a:extLst>
                </p:cNvPr>
                <p:cNvPicPr/>
                <p:nvPr/>
              </p:nvPicPr>
              <p:blipFill>
                <a:blip r:embed="rId19"/>
                <a:stretch>
                  <a:fillRect/>
                </a:stretch>
              </p:blipFill>
              <p:spPr>
                <a:xfrm>
                  <a:off x="2476753" y="3327277"/>
                  <a:ext cx="1234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B1FEFCC3-BA33-48B3-A367-090E9CFCFE0E}"/>
                    </a:ext>
                  </a:extLst>
                </p14:cNvPr>
                <p14:cNvContentPartPr/>
                <p14:nvPr/>
              </p14:nvContentPartPr>
              <p14:xfrm>
                <a:off x="2569273" y="3228277"/>
                <a:ext cx="259200" cy="155160"/>
              </p14:xfrm>
            </p:contentPart>
          </mc:Choice>
          <mc:Fallback>
            <p:pic>
              <p:nvPicPr>
                <p:cNvPr id="17" name="Ink 16">
                  <a:extLst>
                    <a:ext uri="{FF2B5EF4-FFF2-40B4-BE49-F238E27FC236}">
                      <a16:creationId xmlns:a16="http://schemas.microsoft.com/office/drawing/2014/main" id="{B1FEFCC3-BA33-48B3-A367-090E9CFCFE0E}"/>
                    </a:ext>
                  </a:extLst>
                </p:cNvPr>
                <p:cNvPicPr/>
                <p:nvPr/>
              </p:nvPicPr>
              <p:blipFill>
                <a:blip r:embed="rId21"/>
                <a:stretch>
                  <a:fillRect/>
                </a:stretch>
              </p:blipFill>
              <p:spPr>
                <a:xfrm>
                  <a:off x="2551273" y="3210277"/>
                  <a:ext cx="2948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96FE09DD-8F7C-4613-A4B2-AB426E034FE9}"/>
                    </a:ext>
                  </a:extLst>
                </p14:cNvPr>
                <p14:cNvContentPartPr/>
                <p14:nvPr/>
              </p14:nvContentPartPr>
              <p14:xfrm>
                <a:off x="2773753" y="3211717"/>
                <a:ext cx="55080" cy="152280"/>
              </p14:xfrm>
            </p:contentPart>
          </mc:Choice>
          <mc:Fallback>
            <p:pic>
              <p:nvPicPr>
                <p:cNvPr id="18" name="Ink 17">
                  <a:extLst>
                    <a:ext uri="{FF2B5EF4-FFF2-40B4-BE49-F238E27FC236}">
                      <a16:creationId xmlns:a16="http://schemas.microsoft.com/office/drawing/2014/main" id="{96FE09DD-8F7C-4613-A4B2-AB426E034FE9}"/>
                    </a:ext>
                  </a:extLst>
                </p:cNvPr>
                <p:cNvPicPr/>
                <p:nvPr/>
              </p:nvPicPr>
              <p:blipFill>
                <a:blip r:embed="rId23"/>
                <a:stretch>
                  <a:fillRect/>
                </a:stretch>
              </p:blipFill>
              <p:spPr>
                <a:xfrm>
                  <a:off x="2755753" y="3194077"/>
                  <a:ext cx="907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14EC049B-F89C-4406-871A-6B3002BF0893}"/>
                    </a:ext>
                  </a:extLst>
                </p14:cNvPr>
                <p14:cNvContentPartPr/>
                <p14:nvPr/>
              </p14:nvContentPartPr>
              <p14:xfrm>
                <a:off x="2880673" y="3226477"/>
                <a:ext cx="100440" cy="188640"/>
              </p14:xfrm>
            </p:contentPart>
          </mc:Choice>
          <mc:Fallback>
            <p:pic>
              <p:nvPicPr>
                <p:cNvPr id="19" name="Ink 18">
                  <a:extLst>
                    <a:ext uri="{FF2B5EF4-FFF2-40B4-BE49-F238E27FC236}">
                      <a16:creationId xmlns:a16="http://schemas.microsoft.com/office/drawing/2014/main" id="{14EC049B-F89C-4406-871A-6B3002BF0893}"/>
                    </a:ext>
                  </a:extLst>
                </p:cNvPr>
                <p:cNvPicPr/>
                <p:nvPr/>
              </p:nvPicPr>
              <p:blipFill>
                <a:blip r:embed="rId25"/>
                <a:stretch>
                  <a:fillRect/>
                </a:stretch>
              </p:blipFill>
              <p:spPr>
                <a:xfrm>
                  <a:off x="2862673" y="3208837"/>
                  <a:ext cx="1360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614B1452-2BCC-4C38-A033-53C17160A350}"/>
                    </a:ext>
                  </a:extLst>
                </p14:cNvPr>
                <p14:cNvContentPartPr/>
                <p14:nvPr/>
              </p14:nvContentPartPr>
              <p14:xfrm>
                <a:off x="3100633" y="3313597"/>
                <a:ext cx="202320" cy="11160"/>
              </p14:xfrm>
            </p:contentPart>
          </mc:Choice>
          <mc:Fallback>
            <p:pic>
              <p:nvPicPr>
                <p:cNvPr id="21" name="Ink 20">
                  <a:extLst>
                    <a:ext uri="{FF2B5EF4-FFF2-40B4-BE49-F238E27FC236}">
                      <a16:creationId xmlns:a16="http://schemas.microsoft.com/office/drawing/2014/main" id="{614B1452-2BCC-4C38-A033-53C17160A350}"/>
                    </a:ext>
                  </a:extLst>
                </p:cNvPr>
                <p:cNvPicPr/>
                <p:nvPr/>
              </p:nvPicPr>
              <p:blipFill>
                <a:blip r:embed="rId27"/>
                <a:stretch>
                  <a:fillRect/>
                </a:stretch>
              </p:blipFill>
              <p:spPr>
                <a:xfrm>
                  <a:off x="3082993" y="3295597"/>
                  <a:ext cx="2379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EC032599-2935-497C-B065-A04B57BB830C}"/>
                    </a:ext>
                  </a:extLst>
                </p14:cNvPr>
                <p14:cNvContentPartPr/>
                <p14:nvPr/>
              </p14:nvContentPartPr>
              <p14:xfrm>
                <a:off x="3189553" y="3252397"/>
                <a:ext cx="177840" cy="6840"/>
              </p14:xfrm>
            </p:contentPart>
          </mc:Choice>
          <mc:Fallback>
            <p:pic>
              <p:nvPicPr>
                <p:cNvPr id="22" name="Ink 21">
                  <a:extLst>
                    <a:ext uri="{FF2B5EF4-FFF2-40B4-BE49-F238E27FC236}">
                      <a16:creationId xmlns:a16="http://schemas.microsoft.com/office/drawing/2014/main" id="{EC032599-2935-497C-B065-A04B57BB830C}"/>
                    </a:ext>
                  </a:extLst>
                </p:cNvPr>
                <p:cNvPicPr/>
                <p:nvPr/>
              </p:nvPicPr>
              <p:blipFill>
                <a:blip r:embed="rId29"/>
                <a:stretch>
                  <a:fillRect/>
                </a:stretch>
              </p:blipFill>
              <p:spPr>
                <a:xfrm>
                  <a:off x="3171913" y="3234397"/>
                  <a:ext cx="2134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09FC16E0-81E9-4581-A5DD-103AA5106AE4}"/>
                    </a:ext>
                  </a:extLst>
                </p14:cNvPr>
                <p14:cNvContentPartPr/>
                <p14:nvPr/>
              </p14:nvContentPartPr>
              <p14:xfrm>
                <a:off x="3372073" y="3205957"/>
                <a:ext cx="119880" cy="160200"/>
              </p14:xfrm>
            </p:contentPart>
          </mc:Choice>
          <mc:Fallback>
            <p:pic>
              <p:nvPicPr>
                <p:cNvPr id="23" name="Ink 22">
                  <a:extLst>
                    <a:ext uri="{FF2B5EF4-FFF2-40B4-BE49-F238E27FC236}">
                      <a16:creationId xmlns:a16="http://schemas.microsoft.com/office/drawing/2014/main" id="{09FC16E0-81E9-4581-A5DD-103AA5106AE4}"/>
                    </a:ext>
                  </a:extLst>
                </p:cNvPr>
                <p:cNvPicPr/>
                <p:nvPr/>
              </p:nvPicPr>
              <p:blipFill>
                <a:blip r:embed="rId31"/>
                <a:stretch>
                  <a:fillRect/>
                </a:stretch>
              </p:blipFill>
              <p:spPr>
                <a:xfrm>
                  <a:off x="3354073" y="3188317"/>
                  <a:ext cx="1555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F3B68378-6D1F-4DD9-89F3-E1F73C4291B0}"/>
                    </a:ext>
                  </a:extLst>
                </p14:cNvPr>
                <p14:cNvContentPartPr/>
                <p14:nvPr/>
              </p14:nvContentPartPr>
              <p14:xfrm>
                <a:off x="3935473" y="2967637"/>
                <a:ext cx="263520" cy="111240"/>
              </p14:xfrm>
            </p:contentPart>
          </mc:Choice>
          <mc:Fallback>
            <p:pic>
              <p:nvPicPr>
                <p:cNvPr id="25" name="Ink 24">
                  <a:extLst>
                    <a:ext uri="{FF2B5EF4-FFF2-40B4-BE49-F238E27FC236}">
                      <a16:creationId xmlns:a16="http://schemas.microsoft.com/office/drawing/2014/main" id="{F3B68378-6D1F-4DD9-89F3-E1F73C4291B0}"/>
                    </a:ext>
                  </a:extLst>
                </p:cNvPr>
                <p:cNvPicPr/>
                <p:nvPr/>
              </p:nvPicPr>
              <p:blipFill>
                <a:blip r:embed="rId33"/>
                <a:stretch>
                  <a:fillRect/>
                </a:stretch>
              </p:blipFill>
              <p:spPr>
                <a:xfrm>
                  <a:off x="3917833" y="2949637"/>
                  <a:ext cx="2991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6DA5CC94-B0F7-4464-8D65-3C86405D6EBA}"/>
                    </a:ext>
                  </a:extLst>
                </p14:cNvPr>
                <p14:cNvContentPartPr/>
                <p14:nvPr/>
              </p14:nvContentPartPr>
              <p14:xfrm>
                <a:off x="3921793" y="2927677"/>
                <a:ext cx="123480" cy="3240"/>
              </p14:xfrm>
            </p:contentPart>
          </mc:Choice>
          <mc:Fallback>
            <p:pic>
              <p:nvPicPr>
                <p:cNvPr id="26" name="Ink 25">
                  <a:extLst>
                    <a:ext uri="{FF2B5EF4-FFF2-40B4-BE49-F238E27FC236}">
                      <a16:creationId xmlns:a16="http://schemas.microsoft.com/office/drawing/2014/main" id="{6DA5CC94-B0F7-4464-8D65-3C86405D6EBA}"/>
                    </a:ext>
                  </a:extLst>
                </p:cNvPr>
                <p:cNvPicPr/>
                <p:nvPr/>
              </p:nvPicPr>
              <p:blipFill>
                <a:blip r:embed="rId35"/>
                <a:stretch>
                  <a:fillRect/>
                </a:stretch>
              </p:blipFill>
              <p:spPr>
                <a:xfrm>
                  <a:off x="3904153" y="2909677"/>
                  <a:ext cx="1591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30B8D25A-B802-4002-BED2-ED89E6B0C86B}"/>
                    </a:ext>
                  </a:extLst>
                </p14:cNvPr>
                <p14:cNvContentPartPr/>
                <p14:nvPr/>
              </p14:nvContentPartPr>
              <p14:xfrm>
                <a:off x="4128793" y="2835517"/>
                <a:ext cx="97560" cy="5760"/>
              </p14:xfrm>
            </p:contentPart>
          </mc:Choice>
          <mc:Fallback>
            <p:pic>
              <p:nvPicPr>
                <p:cNvPr id="27" name="Ink 26">
                  <a:extLst>
                    <a:ext uri="{FF2B5EF4-FFF2-40B4-BE49-F238E27FC236}">
                      <a16:creationId xmlns:a16="http://schemas.microsoft.com/office/drawing/2014/main" id="{30B8D25A-B802-4002-BED2-ED89E6B0C86B}"/>
                    </a:ext>
                  </a:extLst>
                </p:cNvPr>
                <p:cNvPicPr/>
                <p:nvPr/>
              </p:nvPicPr>
              <p:blipFill>
                <a:blip r:embed="rId37"/>
                <a:stretch>
                  <a:fillRect/>
                </a:stretch>
              </p:blipFill>
              <p:spPr>
                <a:xfrm>
                  <a:off x="4111153" y="2817517"/>
                  <a:ext cx="1332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987DCCB2-49CA-4604-A09C-36068D282FE8}"/>
                    </a:ext>
                  </a:extLst>
                </p14:cNvPr>
                <p14:cNvContentPartPr/>
                <p14:nvPr/>
              </p14:nvContentPartPr>
              <p14:xfrm>
                <a:off x="3738913" y="2967277"/>
                <a:ext cx="203760" cy="136080"/>
              </p14:xfrm>
            </p:contentPart>
          </mc:Choice>
          <mc:Fallback>
            <p:pic>
              <p:nvPicPr>
                <p:cNvPr id="28" name="Ink 27">
                  <a:extLst>
                    <a:ext uri="{FF2B5EF4-FFF2-40B4-BE49-F238E27FC236}">
                      <a16:creationId xmlns:a16="http://schemas.microsoft.com/office/drawing/2014/main" id="{987DCCB2-49CA-4604-A09C-36068D282FE8}"/>
                    </a:ext>
                  </a:extLst>
                </p:cNvPr>
                <p:cNvPicPr/>
                <p:nvPr/>
              </p:nvPicPr>
              <p:blipFill>
                <a:blip r:embed="rId39"/>
                <a:stretch>
                  <a:fillRect/>
                </a:stretch>
              </p:blipFill>
              <p:spPr>
                <a:xfrm>
                  <a:off x="3721273" y="2949277"/>
                  <a:ext cx="2394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8ED7BC31-44F8-4208-AE4A-41E507177C8C}"/>
                    </a:ext>
                  </a:extLst>
                </p14:cNvPr>
                <p14:cNvContentPartPr/>
                <p14:nvPr/>
              </p14:nvContentPartPr>
              <p14:xfrm>
                <a:off x="3819193" y="2843077"/>
                <a:ext cx="2880" cy="26640"/>
              </p14:xfrm>
            </p:contentPart>
          </mc:Choice>
          <mc:Fallback>
            <p:pic>
              <p:nvPicPr>
                <p:cNvPr id="29" name="Ink 28">
                  <a:extLst>
                    <a:ext uri="{FF2B5EF4-FFF2-40B4-BE49-F238E27FC236}">
                      <a16:creationId xmlns:a16="http://schemas.microsoft.com/office/drawing/2014/main" id="{8ED7BC31-44F8-4208-AE4A-41E507177C8C}"/>
                    </a:ext>
                  </a:extLst>
                </p:cNvPr>
                <p:cNvPicPr/>
                <p:nvPr/>
              </p:nvPicPr>
              <p:blipFill>
                <a:blip r:embed="rId41"/>
                <a:stretch>
                  <a:fillRect/>
                </a:stretch>
              </p:blipFill>
              <p:spPr>
                <a:xfrm>
                  <a:off x="3801193" y="2825437"/>
                  <a:ext cx="385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36CDD621-DEAA-433D-8942-462757C77E89}"/>
                    </a:ext>
                  </a:extLst>
                </p14:cNvPr>
                <p14:cNvContentPartPr/>
                <p14:nvPr/>
              </p14:nvContentPartPr>
              <p14:xfrm>
                <a:off x="3568633" y="2966917"/>
                <a:ext cx="149400" cy="337680"/>
              </p14:xfrm>
            </p:contentPart>
          </mc:Choice>
          <mc:Fallback>
            <p:pic>
              <p:nvPicPr>
                <p:cNvPr id="30" name="Ink 29">
                  <a:extLst>
                    <a:ext uri="{FF2B5EF4-FFF2-40B4-BE49-F238E27FC236}">
                      <a16:creationId xmlns:a16="http://schemas.microsoft.com/office/drawing/2014/main" id="{36CDD621-DEAA-433D-8942-462757C77E89}"/>
                    </a:ext>
                  </a:extLst>
                </p:cNvPr>
                <p:cNvPicPr/>
                <p:nvPr/>
              </p:nvPicPr>
              <p:blipFill>
                <a:blip r:embed="rId43"/>
                <a:stretch>
                  <a:fillRect/>
                </a:stretch>
              </p:blipFill>
              <p:spPr>
                <a:xfrm>
                  <a:off x="3550633" y="2949277"/>
                  <a:ext cx="18504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BAF0CB05-BA03-4D54-AD88-BB211BD36721}"/>
                    </a:ext>
                  </a:extLst>
                </p14:cNvPr>
                <p14:cNvContentPartPr/>
                <p14:nvPr/>
              </p14:nvContentPartPr>
              <p14:xfrm>
                <a:off x="4144633" y="3305317"/>
                <a:ext cx="96120" cy="15480"/>
              </p14:xfrm>
            </p:contentPart>
          </mc:Choice>
          <mc:Fallback>
            <p:pic>
              <p:nvPicPr>
                <p:cNvPr id="31" name="Ink 30">
                  <a:extLst>
                    <a:ext uri="{FF2B5EF4-FFF2-40B4-BE49-F238E27FC236}">
                      <a16:creationId xmlns:a16="http://schemas.microsoft.com/office/drawing/2014/main" id="{BAF0CB05-BA03-4D54-AD88-BB211BD36721}"/>
                    </a:ext>
                  </a:extLst>
                </p:cNvPr>
                <p:cNvPicPr/>
                <p:nvPr/>
              </p:nvPicPr>
              <p:blipFill>
                <a:blip r:embed="rId45"/>
                <a:stretch>
                  <a:fillRect/>
                </a:stretch>
              </p:blipFill>
              <p:spPr>
                <a:xfrm>
                  <a:off x="4126633" y="3287317"/>
                  <a:ext cx="1317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4AFBC0E1-ECBA-46A4-A05C-B0A3158DD6E3}"/>
                    </a:ext>
                  </a:extLst>
                </p14:cNvPr>
                <p14:cNvContentPartPr/>
                <p14:nvPr/>
              </p14:nvContentPartPr>
              <p14:xfrm>
                <a:off x="4043833" y="3245557"/>
                <a:ext cx="212760" cy="194040"/>
              </p14:xfrm>
            </p:contentPart>
          </mc:Choice>
          <mc:Fallback>
            <p:pic>
              <p:nvPicPr>
                <p:cNvPr id="32" name="Ink 31">
                  <a:extLst>
                    <a:ext uri="{FF2B5EF4-FFF2-40B4-BE49-F238E27FC236}">
                      <a16:creationId xmlns:a16="http://schemas.microsoft.com/office/drawing/2014/main" id="{4AFBC0E1-ECBA-46A4-A05C-B0A3158DD6E3}"/>
                    </a:ext>
                  </a:extLst>
                </p:cNvPr>
                <p:cNvPicPr/>
                <p:nvPr/>
              </p:nvPicPr>
              <p:blipFill>
                <a:blip r:embed="rId47"/>
                <a:stretch>
                  <a:fillRect/>
                </a:stretch>
              </p:blipFill>
              <p:spPr>
                <a:xfrm>
                  <a:off x="4026193" y="3227917"/>
                  <a:ext cx="2484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48E52946-F9CD-4AE6-A0C9-7B811B35B957}"/>
                    </a:ext>
                  </a:extLst>
                </p14:cNvPr>
                <p14:cNvContentPartPr/>
                <p14:nvPr/>
              </p14:nvContentPartPr>
              <p14:xfrm>
                <a:off x="3944113" y="3203077"/>
                <a:ext cx="87840" cy="163080"/>
              </p14:xfrm>
            </p:contentPart>
          </mc:Choice>
          <mc:Fallback>
            <p:pic>
              <p:nvPicPr>
                <p:cNvPr id="33" name="Ink 32">
                  <a:extLst>
                    <a:ext uri="{FF2B5EF4-FFF2-40B4-BE49-F238E27FC236}">
                      <a16:creationId xmlns:a16="http://schemas.microsoft.com/office/drawing/2014/main" id="{48E52946-F9CD-4AE6-A0C9-7B811B35B957}"/>
                    </a:ext>
                  </a:extLst>
                </p:cNvPr>
                <p:cNvPicPr/>
                <p:nvPr/>
              </p:nvPicPr>
              <p:blipFill>
                <a:blip r:embed="rId49"/>
                <a:stretch>
                  <a:fillRect/>
                </a:stretch>
              </p:blipFill>
              <p:spPr>
                <a:xfrm>
                  <a:off x="3926113" y="3185077"/>
                  <a:ext cx="1234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89D3E4E1-2C54-4B75-93D9-C6E564956258}"/>
                    </a:ext>
                  </a:extLst>
                </p14:cNvPr>
                <p14:cNvContentPartPr/>
                <p14:nvPr/>
              </p14:nvContentPartPr>
              <p14:xfrm>
                <a:off x="3742153" y="3215317"/>
                <a:ext cx="204480" cy="188280"/>
              </p14:xfrm>
            </p:contentPart>
          </mc:Choice>
          <mc:Fallback>
            <p:pic>
              <p:nvPicPr>
                <p:cNvPr id="34" name="Ink 33">
                  <a:extLst>
                    <a:ext uri="{FF2B5EF4-FFF2-40B4-BE49-F238E27FC236}">
                      <a16:creationId xmlns:a16="http://schemas.microsoft.com/office/drawing/2014/main" id="{89D3E4E1-2C54-4B75-93D9-C6E564956258}"/>
                    </a:ext>
                  </a:extLst>
                </p:cNvPr>
                <p:cNvPicPr/>
                <p:nvPr/>
              </p:nvPicPr>
              <p:blipFill>
                <a:blip r:embed="rId51"/>
                <a:stretch>
                  <a:fillRect/>
                </a:stretch>
              </p:blipFill>
              <p:spPr>
                <a:xfrm>
                  <a:off x="3724153" y="3197677"/>
                  <a:ext cx="2401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D21FF9C2-9429-4ECD-8306-0B2475CED7F0}"/>
                    </a:ext>
                  </a:extLst>
                </p14:cNvPr>
                <p14:cNvContentPartPr/>
                <p14:nvPr/>
              </p14:nvContentPartPr>
              <p14:xfrm>
                <a:off x="3862393" y="3502237"/>
                <a:ext cx="50400" cy="1440"/>
              </p14:xfrm>
            </p:contentPart>
          </mc:Choice>
          <mc:Fallback>
            <p:pic>
              <p:nvPicPr>
                <p:cNvPr id="35" name="Ink 34">
                  <a:extLst>
                    <a:ext uri="{FF2B5EF4-FFF2-40B4-BE49-F238E27FC236}">
                      <a16:creationId xmlns:a16="http://schemas.microsoft.com/office/drawing/2014/main" id="{D21FF9C2-9429-4ECD-8306-0B2475CED7F0}"/>
                    </a:ext>
                  </a:extLst>
                </p:cNvPr>
                <p:cNvPicPr/>
                <p:nvPr/>
              </p:nvPicPr>
              <p:blipFill>
                <a:blip r:embed="rId53"/>
                <a:stretch>
                  <a:fillRect/>
                </a:stretch>
              </p:blipFill>
              <p:spPr>
                <a:xfrm>
                  <a:off x="3844753" y="3484237"/>
                  <a:ext cx="860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2DD1BBFC-8C37-414D-81D0-9C6532B46E0A}"/>
                    </a:ext>
                  </a:extLst>
                </p14:cNvPr>
                <p14:cNvContentPartPr/>
                <p14:nvPr/>
              </p14:nvContentPartPr>
              <p14:xfrm>
                <a:off x="3428233" y="3440317"/>
                <a:ext cx="231120" cy="106920"/>
              </p14:xfrm>
            </p:contentPart>
          </mc:Choice>
          <mc:Fallback>
            <p:pic>
              <p:nvPicPr>
                <p:cNvPr id="36" name="Ink 35">
                  <a:extLst>
                    <a:ext uri="{FF2B5EF4-FFF2-40B4-BE49-F238E27FC236}">
                      <a16:creationId xmlns:a16="http://schemas.microsoft.com/office/drawing/2014/main" id="{2DD1BBFC-8C37-414D-81D0-9C6532B46E0A}"/>
                    </a:ext>
                  </a:extLst>
                </p:cNvPr>
                <p:cNvPicPr/>
                <p:nvPr/>
              </p:nvPicPr>
              <p:blipFill>
                <a:blip r:embed="rId55"/>
                <a:stretch>
                  <a:fillRect/>
                </a:stretch>
              </p:blipFill>
              <p:spPr>
                <a:xfrm>
                  <a:off x="3410593" y="3422677"/>
                  <a:ext cx="2667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A49E0C14-4664-4FEB-A348-50A3CFDD8AEF}"/>
                    </a:ext>
                  </a:extLst>
                </p14:cNvPr>
                <p14:cNvContentPartPr/>
                <p14:nvPr/>
              </p14:nvContentPartPr>
              <p14:xfrm>
                <a:off x="3540913" y="3332677"/>
                <a:ext cx="49680" cy="25920"/>
              </p14:xfrm>
            </p:contentPart>
          </mc:Choice>
          <mc:Fallback>
            <p:pic>
              <p:nvPicPr>
                <p:cNvPr id="37" name="Ink 36">
                  <a:extLst>
                    <a:ext uri="{FF2B5EF4-FFF2-40B4-BE49-F238E27FC236}">
                      <a16:creationId xmlns:a16="http://schemas.microsoft.com/office/drawing/2014/main" id="{A49E0C14-4664-4FEB-A348-50A3CFDD8AEF}"/>
                    </a:ext>
                  </a:extLst>
                </p:cNvPr>
                <p:cNvPicPr/>
                <p:nvPr/>
              </p:nvPicPr>
              <p:blipFill>
                <a:blip r:embed="rId57"/>
                <a:stretch>
                  <a:fillRect/>
                </a:stretch>
              </p:blipFill>
              <p:spPr>
                <a:xfrm>
                  <a:off x="3522913" y="3315037"/>
                  <a:ext cx="853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F9F1137C-A29E-4298-977B-A5037501CB31}"/>
                    </a:ext>
                  </a:extLst>
                </p14:cNvPr>
                <p14:cNvContentPartPr/>
                <p14:nvPr/>
              </p14:nvContentPartPr>
              <p14:xfrm>
                <a:off x="3114673" y="3380917"/>
                <a:ext cx="285480" cy="257760"/>
              </p14:xfrm>
            </p:contentPart>
          </mc:Choice>
          <mc:Fallback>
            <p:pic>
              <p:nvPicPr>
                <p:cNvPr id="38" name="Ink 37">
                  <a:extLst>
                    <a:ext uri="{FF2B5EF4-FFF2-40B4-BE49-F238E27FC236}">
                      <a16:creationId xmlns:a16="http://schemas.microsoft.com/office/drawing/2014/main" id="{F9F1137C-A29E-4298-977B-A5037501CB31}"/>
                    </a:ext>
                  </a:extLst>
                </p:cNvPr>
                <p:cNvPicPr/>
                <p:nvPr/>
              </p:nvPicPr>
              <p:blipFill>
                <a:blip r:embed="rId59"/>
                <a:stretch>
                  <a:fillRect/>
                </a:stretch>
              </p:blipFill>
              <p:spPr>
                <a:xfrm>
                  <a:off x="3096673" y="3362917"/>
                  <a:ext cx="3211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0CFA07E6-5990-411D-902C-80CE78982D93}"/>
                    </a:ext>
                  </a:extLst>
                </p14:cNvPr>
                <p14:cNvContentPartPr/>
                <p14:nvPr/>
              </p14:nvContentPartPr>
              <p14:xfrm>
                <a:off x="3085873" y="3512317"/>
                <a:ext cx="92160" cy="91800"/>
              </p14:xfrm>
            </p:contentPart>
          </mc:Choice>
          <mc:Fallback>
            <p:pic>
              <p:nvPicPr>
                <p:cNvPr id="39" name="Ink 38">
                  <a:extLst>
                    <a:ext uri="{FF2B5EF4-FFF2-40B4-BE49-F238E27FC236}">
                      <a16:creationId xmlns:a16="http://schemas.microsoft.com/office/drawing/2014/main" id="{0CFA07E6-5990-411D-902C-80CE78982D93}"/>
                    </a:ext>
                  </a:extLst>
                </p:cNvPr>
                <p:cNvPicPr/>
                <p:nvPr/>
              </p:nvPicPr>
              <p:blipFill>
                <a:blip r:embed="rId61"/>
                <a:stretch>
                  <a:fillRect/>
                </a:stretch>
              </p:blipFill>
              <p:spPr>
                <a:xfrm>
                  <a:off x="3068233" y="3494677"/>
                  <a:ext cx="1278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A3177614-295E-461D-84D9-CC716835BBBE}"/>
                    </a:ext>
                  </a:extLst>
                </p14:cNvPr>
                <p14:cNvContentPartPr/>
                <p14:nvPr/>
              </p14:nvContentPartPr>
              <p14:xfrm>
                <a:off x="2816233" y="3536077"/>
                <a:ext cx="219600" cy="140760"/>
              </p14:xfrm>
            </p:contentPart>
          </mc:Choice>
          <mc:Fallback>
            <p:pic>
              <p:nvPicPr>
                <p:cNvPr id="40" name="Ink 39">
                  <a:extLst>
                    <a:ext uri="{FF2B5EF4-FFF2-40B4-BE49-F238E27FC236}">
                      <a16:creationId xmlns:a16="http://schemas.microsoft.com/office/drawing/2014/main" id="{A3177614-295E-461D-84D9-CC716835BBBE}"/>
                    </a:ext>
                  </a:extLst>
                </p:cNvPr>
                <p:cNvPicPr/>
                <p:nvPr/>
              </p:nvPicPr>
              <p:blipFill>
                <a:blip r:embed="rId63"/>
                <a:stretch>
                  <a:fillRect/>
                </a:stretch>
              </p:blipFill>
              <p:spPr>
                <a:xfrm>
                  <a:off x="2798233" y="3518437"/>
                  <a:ext cx="255240" cy="176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731C2AE5-7324-4183-AC7D-37EEBEE7388E}"/>
                  </a:ext>
                </a:extLst>
              </p14:cNvPr>
              <p14:cNvContentPartPr/>
              <p14:nvPr/>
            </p14:nvContentPartPr>
            <p14:xfrm>
              <a:off x="4472233" y="2635560"/>
              <a:ext cx="3634200" cy="30600"/>
            </p14:xfrm>
          </p:contentPart>
        </mc:Choice>
        <mc:Fallback>
          <p:pic>
            <p:nvPicPr>
              <p:cNvPr id="42" name="Ink 41">
                <a:extLst>
                  <a:ext uri="{FF2B5EF4-FFF2-40B4-BE49-F238E27FC236}">
                    <a16:creationId xmlns:a16="http://schemas.microsoft.com/office/drawing/2014/main" id="{731C2AE5-7324-4183-AC7D-37EEBEE7388E}"/>
                  </a:ext>
                </a:extLst>
              </p:cNvPr>
              <p:cNvPicPr/>
              <p:nvPr/>
            </p:nvPicPr>
            <p:blipFill>
              <a:blip r:embed="rId65"/>
              <a:stretch>
                <a:fillRect/>
              </a:stretch>
            </p:blipFill>
            <p:spPr>
              <a:xfrm>
                <a:off x="4454233" y="2617920"/>
                <a:ext cx="3669840" cy="66240"/>
              </a:xfrm>
              <a:prstGeom prst="rect">
                <a:avLst/>
              </a:prstGeom>
            </p:spPr>
          </p:pic>
        </mc:Fallback>
      </mc:AlternateContent>
      <p:grpSp>
        <p:nvGrpSpPr>
          <p:cNvPr id="45" name="Group 44">
            <a:extLst>
              <a:ext uri="{FF2B5EF4-FFF2-40B4-BE49-F238E27FC236}">
                <a16:creationId xmlns:a16="http://schemas.microsoft.com/office/drawing/2014/main" id="{EE9CD2FF-E70E-4D55-B352-45EDDFEFB189}"/>
              </a:ext>
            </a:extLst>
          </p:cNvPr>
          <p:cNvGrpSpPr/>
          <p:nvPr/>
        </p:nvGrpSpPr>
        <p:grpSpPr>
          <a:xfrm>
            <a:off x="4195753" y="2350080"/>
            <a:ext cx="238320" cy="143640"/>
            <a:chOff x="4195753" y="2350080"/>
            <a:chExt cx="238320" cy="143640"/>
          </a:xfrm>
        </p:grpSpPr>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077E8C30-D8C6-4D3E-9D54-30B1AE8E6941}"/>
                    </a:ext>
                  </a:extLst>
                </p14:cNvPr>
                <p14:cNvContentPartPr/>
                <p14:nvPr/>
              </p14:nvContentPartPr>
              <p14:xfrm>
                <a:off x="4291513" y="2383920"/>
                <a:ext cx="142560" cy="109800"/>
              </p14:xfrm>
            </p:contentPart>
          </mc:Choice>
          <mc:Fallback>
            <p:pic>
              <p:nvPicPr>
                <p:cNvPr id="43" name="Ink 42">
                  <a:extLst>
                    <a:ext uri="{FF2B5EF4-FFF2-40B4-BE49-F238E27FC236}">
                      <a16:creationId xmlns:a16="http://schemas.microsoft.com/office/drawing/2014/main" id="{077E8C30-D8C6-4D3E-9D54-30B1AE8E6941}"/>
                    </a:ext>
                  </a:extLst>
                </p:cNvPr>
                <p:cNvPicPr/>
                <p:nvPr/>
              </p:nvPicPr>
              <p:blipFill>
                <a:blip r:embed="rId67"/>
                <a:stretch>
                  <a:fillRect/>
                </a:stretch>
              </p:blipFill>
              <p:spPr>
                <a:xfrm>
                  <a:off x="4273513" y="2366280"/>
                  <a:ext cx="1782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1E93D661-5FC4-4815-A372-5D8C6950573C}"/>
                    </a:ext>
                  </a:extLst>
                </p14:cNvPr>
                <p14:cNvContentPartPr/>
                <p14:nvPr/>
              </p14:nvContentPartPr>
              <p14:xfrm>
                <a:off x="4195753" y="2350080"/>
                <a:ext cx="198000" cy="136080"/>
              </p14:xfrm>
            </p:contentPart>
          </mc:Choice>
          <mc:Fallback>
            <p:pic>
              <p:nvPicPr>
                <p:cNvPr id="44" name="Ink 43">
                  <a:extLst>
                    <a:ext uri="{FF2B5EF4-FFF2-40B4-BE49-F238E27FC236}">
                      <a16:creationId xmlns:a16="http://schemas.microsoft.com/office/drawing/2014/main" id="{1E93D661-5FC4-4815-A372-5D8C6950573C}"/>
                    </a:ext>
                  </a:extLst>
                </p:cNvPr>
                <p:cNvPicPr/>
                <p:nvPr/>
              </p:nvPicPr>
              <p:blipFill>
                <a:blip r:embed="rId69"/>
                <a:stretch>
                  <a:fillRect/>
                </a:stretch>
              </p:blipFill>
              <p:spPr>
                <a:xfrm>
                  <a:off x="4178113" y="2332080"/>
                  <a:ext cx="233640" cy="171720"/>
                </a:xfrm>
                <a:prstGeom prst="rect">
                  <a:avLst/>
                </a:prstGeom>
              </p:spPr>
            </p:pic>
          </mc:Fallback>
        </mc:AlternateContent>
      </p:grpSp>
      <p:grpSp>
        <p:nvGrpSpPr>
          <p:cNvPr id="62" name="Group 61">
            <a:extLst>
              <a:ext uri="{FF2B5EF4-FFF2-40B4-BE49-F238E27FC236}">
                <a16:creationId xmlns:a16="http://schemas.microsoft.com/office/drawing/2014/main" id="{FD384B69-1A43-4026-826B-CCA28F8567B8}"/>
              </a:ext>
            </a:extLst>
          </p:cNvPr>
          <p:cNvGrpSpPr/>
          <p:nvPr/>
        </p:nvGrpSpPr>
        <p:grpSpPr>
          <a:xfrm>
            <a:off x="2657113" y="1854000"/>
            <a:ext cx="1538280" cy="390240"/>
            <a:chOff x="2657113" y="1854000"/>
            <a:chExt cx="1538280" cy="390240"/>
          </a:xfrm>
        </p:grpSpPr>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2D709120-443D-49F3-8BF7-5462E912FA95}"/>
                    </a:ext>
                  </a:extLst>
                </p14:cNvPr>
                <p14:cNvContentPartPr/>
                <p14:nvPr/>
              </p14:nvContentPartPr>
              <p14:xfrm>
                <a:off x="3949513" y="1956240"/>
                <a:ext cx="245880" cy="245160"/>
              </p14:xfrm>
            </p:contentPart>
          </mc:Choice>
          <mc:Fallback>
            <p:pic>
              <p:nvPicPr>
                <p:cNvPr id="46" name="Ink 45">
                  <a:extLst>
                    <a:ext uri="{FF2B5EF4-FFF2-40B4-BE49-F238E27FC236}">
                      <a16:creationId xmlns:a16="http://schemas.microsoft.com/office/drawing/2014/main" id="{2D709120-443D-49F3-8BF7-5462E912FA95}"/>
                    </a:ext>
                  </a:extLst>
                </p:cNvPr>
                <p:cNvPicPr/>
                <p:nvPr/>
              </p:nvPicPr>
              <p:blipFill>
                <a:blip r:embed="rId71"/>
                <a:stretch>
                  <a:fillRect/>
                </a:stretch>
              </p:blipFill>
              <p:spPr>
                <a:xfrm>
                  <a:off x="3931513" y="1938240"/>
                  <a:ext cx="28152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CD96C19C-43B2-49CA-8244-84250F0ED421}"/>
                    </a:ext>
                  </a:extLst>
                </p14:cNvPr>
                <p14:cNvContentPartPr/>
                <p14:nvPr/>
              </p14:nvContentPartPr>
              <p14:xfrm>
                <a:off x="4097113" y="1882440"/>
                <a:ext cx="61200" cy="7920"/>
              </p14:xfrm>
            </p:contentPart>
          </mc:Choice>
          <mc:Fallback>
            <p:pic>
              <p:nvPicPr>
                <p:cNvPr id="47" name="Ink 46">
                  <a:extLst>
                    <a:ext uri="{FF2B5EF4-FFF2-40B4-BE49-F238E27FC236}">
                      <a16:creationId xmlns:a16="http://schemas.microsoft.com/office/drawing/2014/main" id="{CD96C19C-43B2-49CA-8244-84250F0ED421}"/>
                    </a:ext>
                  </a:extLst>
                </p:cNvPr>
                <p:cNvPicPr/>
                <p:nvPr/>
              </p:nvPicPr>
              <p:blipFill>
                <a:blip r:embed="rId73"/>
                <a:stretch>
                  <a:fillRect/>
                </a:stretch>
              </p:blipFill>
              <p:spPr>
                <a:xfrm>
                  <a:off x="4079473" y="1864800"/>
                  <a:ext cx="968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CD44C545-8C88-443E-A7D7-061F644AB1E4}"/>
                    </a:ext>
                  </a:extLst>
                </p14:cNvPr>
                <p14:cNvContentPartPr/>
                <p14:nvPr/>
              </p14:nvContentPartPr>
              <p14:xfrm>
                <a:off x="3622993" y="1984320"/>
                <a:ext cx="321840" cy="135000"/>
              </p14:xfrm>
            </p:contentPart>
          </mc:Choice>
          <mc:Fallback>
            <p:pic>
              <p:nvPicPr>
                <p:cNvPr id="48" name="Ink 47">
                  <a:extLst>
                    <a:ext uri="{FF2B5EF4-FFF2-40B4-BE49-F238E27FC236}">
                      <a16:creationId xmlns:a16="http://schemas.microsoft.com/office/drawing/2014/main" id="{CD44C545-8C88-443E-A7D7-061F644AB1E4}"/>
                    </a:ext>
                  </a:extLst>
                </p:cNvPr>
                <p:cNvPicPr/>
                <p:nvPr/>
              </p:nvPicPr>
              <p:blipFill>
                <a:blip r:embed="rId75"/>
                <a:stretch>
                  <a:fillRect/>
                </a:stretch>
              </p:blipFill>
              <p:spPr>
                <a:xfrm>
                  <a:off x="3605353" y="1966320"/>
                  <a:ext cx="3574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78EC9937-58D9-4E28-8EAF-D9DC11B61B6F}"/>
                    </a:ext>
                  </a:extLst>
                </p14:cNvPr>
                <p14:cNvContentPartPr/>
                <p14:nvPr/>
              </p14:nvContentPartPr>
              <p14:xfrm>
                <a:off x="3720553" y="1925640"/>
                <a:ext cx="45720" cy="24120"/>
              </p14:xfrm>
            </p:contentPart>
          </mc:Choice>
          <mc:Fallback>
            <p:pic>
              <p:nvPicPr>
                <p:cNvPr id="49" name="Ink 48">
                  <a:extLst>
                    <a:ext uri="{FF2B5EF4-FFF2-40B4-BE49-F238E27FC236}">
                      <a16:creationId xmlns:a16="http://schemas.microsoft.com/office/drawing/2014/main" id="{78EC9937-58D9-4E28-8EAF-D9DC11B61B6F}"/>
                    </a:ext>
                  </a:extLst>
                </p:cNvPr>
                <p:cNvPicPr/>
                <p:nvPr/>
              </p:nvPicPr>
              <p:blipFill>
                <a:blip r:embed="rId77"/>
                <a:stretch>
                  <a:fillRect/>
                </a:stretch>
              </p:blipFill>
              <p:spPr>
                <a:xfrm>
                  <a:off x="3702913" y="1907640"/>
                  <a:ext cx="813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36DAF078-86BB-457B-9991-F8ABC22D3B26}"/>
                    </a:ext>
                  </a:extLst>
                </p14:cNvPr>
                <p14:cNvContentPartPr/>
                <p14:nvPr/>
              </p14:nvContentPartPr>
              <p14:xfrm>
                <a:off x="3946993" y="2173680"/>
                <a:ext cx="360" cy="360"/>
              </p14:xfrm>
            </p:contentPart>
          </mc:Choice>
          <mc:Fallback>
            <p:pic>
              <p:nvPicPr>
                <p:cNvPr id="50" name="Ink 49">
                  <a:extLst>
                    <a:ext uri="{FF2B5EF4-FFF2-40B4-BE49-F238E27FC236}">
                      <a16:creationId xmlns:a16="http://schemas.microsoft.com/office/drawing/2014/main" id="{36DAF078-86BB-457B-9991-F8ABC22D3B26}"/>
                    </a:ext>
                  </a:extLst>
                </p:cNvPr>
                <p:cNvPicPr/>
                <p:nvPr/>
              </p:nvPicPr>
              <p:blipFill>
                <a:blip r:embed="rId6"/>
                <a:stretch>
                  <a:fillRect/>
                </a:stretch>
              </p:blipFill>
              <p:spPr>
                <a:xfrm>
                  <a:off x="3929353" y="215604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2" name="Ink 51">
                  <a:extLst>
                    <a:ext uri="{FF2B5EF4-FFF2-40B4-BE49-F238E27FC236}">
                      <a16:creationId xmlns:a16="http://schemas.microsoft.com/office/drawing/2014/main" id="{7E9AC59F-D112-4ADA-87F4-F70BF0CDFDEC}"/>
                    </a:ext>
                  </a:extLst>
                </p14:cNvPr>
                <p14:cNvContentPartPr/>
                <p14:nvPr/>
              </p14:nvContentPartPr>
              <p14:xfrm>
                <a:off x="3860953" y="2172960"/>
                <a:ext cx="23760" cy="4320"/>
              </p14:xfrm>
            </p:contentPart>
          </mc:Choice>
          <mc:Fallback>
            <p:pic>
              <p:nvPicPr>
                <p:cNvPr id="52" name="Ink 51">
                  <a:extLst>
                    <a:ext uri="{FF2B5EF4-FFF2-40B4-BE49-F238E27FC236}">
                      <a16:creationId xmlns:a16="http://schemas.microsoft.com/office/drawing/2014/main" id="{7E9AC59F-D112-4ADA-87F4-F70BF0CDFDEC}"/>
                    </a:ext>
                  </a:extLst>
                </p:cNvPr>
                <p:cNvPicPr/>
                <p:nvPr/>
              </p:nvPicPr>
              <p:blipFill>
                <a:blip r:embed="rId80"/>
                <a:stretch>
                  <a:fillRect/>
                </a:stretch>
              </p:blipFill>
              <p:spPr>
                <a:xfrm>
                  <a:off x="3842953" y="2154960"/>
                  <a:ext cx="594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4" name="Ink 53">
                  <a:extLst>
                    <a:ext uri="{FF2B5EF4-FFF2-40B4-BE49-F238E27FC236}">
                      <a16:creationId xmlns:a16="http://schemas.microsoft.com/office/drawing/2014/main" id="{AA9CFBBE-947C-47B9-9483-6D57D8F4B9CC}"/>
                    </a:ext>
                  </a:extLst>
                </p14:cNvPr>
                <p14:cNvContentPartPr/>
                <p14:nvPr/>
              </p14:nvContentPartPr>
              <p14:xfrm>
                <a:off x="3472153" y="1978920"/>
                <a:ext cx="61200" cy="110880"/>
              </p14:xfrm>
            </p:contentPart>
          </mc:Choice>
          <mc:Fallback>
            <p:pic>
              <p:nvPicPr>
                <p:cNvPr id="54" name="Ink 53">
                  <a:extLst>
                    <a:ext uri="{FF2B5EF4-FFF2-40B4-BE49-F238E27FC236}">
                      <a16:creationId xmlns:a16="http://schemas.microsoft.com/office/drawing/2014/main" id="{AA9CFBBE-947C-47B9-9483-6D57D8F4B9CC}"/>
                    </a:ext>
                  </a:extLst>
                </p:cNvPr>
                <p:cNvPicPr/>
                <p:nvPr/>
              </p:nvPicPr>
              <p:blipFill>
                <a:blip r:embed="rId82"/>
                <a:stretch>
                  <a:fillRect/>
                </a:stretch>
              </p:blipFill>
              <p:spPr>
                <a:xfrm>
                  <a:off x="3454513" y="1960920"/>
                  <a:ext cx="968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5" name="Ink 54">
                  <a:extLst>
                    <a:ext uri="{FF2B5EF4-FFF2-40B4-BE49-F238E27FC236}">
                      <a16:creationId xmlns:a16="http://schemas.microsoft.com/office/drawing/2014/main" id="{94C42783-B51C-429D-81BF-90F1B88F34BE}"/>
                    </a:ext>
                  </a:extLst>
                </p14:cNvPr>
                <p14:cNvContentPartPr/>
                <p14:nvPr/>
              </p14:nvContentPartPr>
              <p14:xfrm>
                <a:off x="3408073" y="1854000"/>
                <a:ext cx="43200" cy="72000"/>
              </p14:xfrm>
            </p:contentPart>
          </mc:Choice>
          <mc:Fallback>
            <p:pic>
              <p:nvPicPr>
                <p:cNvPr id="55" name="Ink 54">
                  <a:extLst>
                    <a:ext uri="{FF2B5EF4-FFF2-40B4-BE49-F238E27FC236}">
                      <a16:creationId xmlns:a16="http://schemas.microsoft.com/office/drawing/2014/main" id="{94C42783-B51C-429D-81BF-90F1B88F34BE}"/>
                    </a:ext>
                  </a:extLst>
                </p:cNvPr>
                <p:cNvPicPr/>
                <p:nvPr/>
              </p:nvPicPr>
              <p:blipFill>
                <a:blip r:embed="rId84"/>
                <a:stretch>
                  <a:fillRect/>
                </a:stretch>
              </p:blipFill>
              <p:spPr>
                <a:xfrm>
                  <a:off x="3390073" y="1836360"/>
                  <a:ext cx="788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6" name="Ink 55">
                  <a:extLst>
                    <a:ext uri="{FF2B5EF4-FFF2-40B4-BE49-F238E27FC236}">
                      <a16:creationId xmlns:a16="http://schemas.microsoft.com/office/drawing/2014/main" id="{23B223B4-9ECE-4D6D-A0D0-ACA6096959D0}"/>
                    </a:ext>
                  </a:extLst>
                </p14:cNvPr>
                <p14:cNvContentPartPr/>
                <p14:nvPr/>
              </p14:nvContentPartPr>
              <p14:xfrm>
                <a:off x="3363433" y="2018880"/>
                <a:ext cx="83880" cy="99360"/>
              </p14:xfrm>
            </p:contentPart>
          </mc:Choice>
          <mc:Fallback>
            <p:pic>
              <p:nvPicPr>
                <p:cNvPr id="56" name="Ink 55">
                  <a:extLst>
                    <a:ext uri="{FF2B5EF4-FFF2-40B4-BE49-F238E27FC236}">
                      <a16:creationId xmlns:a16="http://schemas.microsoft.com/office/drawing/2014/main" id="{23B223B4-9ECE-4D6D-A0D0-ACA6096959D0}"/>
                    </a:ext>
                  </a:extLst>
                </p:cNvPr>
                <p:cNvPicPr/>
                <p:nvPr/>
              </p:nvPicPr>
              <p:blipFill>
                <a:blip r:embed="rId86"/>
                <a:stretch>
                  <a:fillRect/>
                </a:stretch>
              </p:blipFill>
              <p:spPr>
                <a:xfrm>
                  <a:off x="3345793" y="2000880"/>
                  <a:ext cx="1195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7" name="Ink 56">
                  <a:extLst>
                    <a:ext uri="{FF2B5EF4-FFF2-40B4-BE49-F238E27FC236}">
                      <a16:creationId xmlns:a16="http://schemas.microsoft.com/office/drawing/2014/main" id="{9B54C869-E8BB-4ACC-A7AF-36A85DFC070B}"/>
                    </a:ext>
                  </a:extLst>
                </p14:cNvPr>
                <p14:cNvContentPartPr/>
                <p14:nvPr/>
              </p14:nvContentPartPr>
              <p14:xfrm>
                <a:off x="3211513" y="2027880"/>
                <a:ext cx="82440" cy="54360"/>
              </p14:xfrm>
            </p:contentPart>
          </mc:Choice>
          <mc:Fallback>
            <p:pic>
              <p:nvPicPr>
                <p:cNvPr id="57" name="Ink 56">
                  <a:extLst>
                    <a:ext uri="{FF2B5EF4-FFF2-40B4-BE49-F238E27FC236}">
                      <a16:creationId xmlns:a16="http://schemas.microsoft.com/office/drawing/2014/main" id="{9B54C869-E8BB-4ACC-A7AF-36A85DFC070B}"/>
                    </a:ext>
                  </a:extLst>
                </p:cNvPr>
                <p:cNvPicPr/>
                <p:nvPr/>
              </p:nvPicPr>
              <p:blipFill>
                <a:blip r:embed="rId88"/>
                <a:stretch>
                  <a:fillRect/>
                </a:stretch>
              </p:blipFill>
              <p:spPr>
                <a:xfrm>
                  <a:off x="3193513" y="2009880"/>
                  <a:ext cx="1180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8" name="Ink 57">
                  <a:extLst>
                    <a:ext uri="{FF2B5EF4-FFF2-40B4-BE49-F238E27FC236}">
                      <a16:creationId xmlns:a16="http://schemas.microsoft.com/office/drawing/2014/main" id="{31695F9D-7A68-4E78-98CE-59A6C9AB61ED}"/>
                    </a:ext>
                  </a:extLst>
                </p14:cNvPr>
                <p14:cNvContentPartPr/>
                <p14:nvPr/>
              </p14:nvContentPartPr>
              <p14:xfrm>
                <a:off x="3331033" y="2148120"/>
                <a:ext cx="360" cy="360"/>
              </p14:xfrm>
            </p:contentPart>
          </mc:Choice>
          <mc:Fallback>
            <p:pic>
              <p:nvPicPr>
                <p:cNvPr id="58" name="Ink 57">
                  <a:extLst>
                    <a:ext uri="{FF2B5EF4-FFF2-40B4-BE49-F238E27FC236}">
                      <a16:creationId xmlns:a16="http://schemas.microsoft.com/office/drawing/2014/main" id="{31695F9D-7A68-4E78-98CE-59A6C9AB61ED}"/>
                    </a:ext>
                  </a:extLst>
                </p:cNvPr>
                <p:cNvPicPr/>
                <p:nvPr/>
              </p:nvPicPr>
              <p:blipFill>
                <a:blip r:embed="rId6"/>
                <a:stretch>
                  <a:fillRect/>
                </a:stretch>
              </p:blipFill>
              <p:spPr>
                <a:xfrm>
                  <a:off x="3313033" y="213012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6E995B45-61D2-4749-A084-6E9186CEF97B}"/>
                    </a:ext>
                  </a:extLst>
                </p14:cNvPr>
                <p14:cNvContentPartPr/>
                <p14:nvPr/>
              </p14:nvContentPartPr>
              <p14:xfrm>
                <a:off x="2657113" y="1860840"/>
                <a:ext cx="565920" cy="308520"/>
              </p14:xfrm>
            </p:contentPart>
          </mc:Choice>
          <mc:Fallback>
            <p:pic>
              <p:nvPicPr>
                <p:cNvPr id="59" name="Ink 58">
                  <a:extLst>
                    <a:ext uri="{FF2B5EF4-FFF2-40B4-BE49-F238E27FC236}">
                      <a16:creationId xmlns:a16="http://schemas.microsoft.com/office/drawing/2014/main" id="{6E995B45-61D2-4749-A084-6E9186CEF97B}"/>
                    </a:ext>
                  </a:extLst>
                </p:cNvPr>
                <p:cNvPicPr/>
                <p:nvPr/>
              </p:nvPicPr>
              <p:blipFill>
                <a:blip r:embed="rId91"/>
                <a:stretch>
                  <a:fillRect/>
                </a:stretch>
              </p:blipFill>
              <p:spPr>
                <a:xfrm>
                  <a:off x="2639113" y="1842840"/>
                  <a:ext cx="6015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FB19487B-B96E-4494-A134-AE61377A17FB}"/>
                    </a:ext>
                  </a:extLst>
                </p14:cNvPr>
                <p14:cNvContentPartPr/>
                <p14:nvPr/>
              </p14:nvContentPartPr>
              <p14:xfrm>
                <a:off x="2676913" y="1996560"/>
                <a:ext cx="78480" cy="9720"/>
              </p14:xfrm>
            </p:contentPart>
          </mc:Choice>
          <mc:Fallback>
            <p:pic>
              <p:nvPicPr>
                <p:cNvPr id="60" name="Ink 59">
                  <a:extLst>
                    <a:ext uri="{FF2B5EF4-FFF2-40B4-BE49-F238E27FC236}">
                      <a16:creationId xmlns:a16="http://schemas.microsoft.com/office/drawing/2014/main" id="{FB19487B-B96E-4494-A134-AE61377A17FB}"/>
                    </a:ext>
                  </a:extLst>
                </p:cNvPr>
                <p:cNvPicPr/>
                <p:nvPr/>
              </p:nvPicPr>
              <p:blipFill>
                <a:blip r:embed="rId93"/>
                <a:stretch>
                  <a:fillRect/>
                </a:stretch>
              </p:blipFill>
              <p:spPr>
                <a:xfrm>
                  <a:off x="2658913" y="1978920"/>
                  <a:ext cx="1141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299F1263-0ECA-4A78-9122-AE421A407A4F}"/>
                    </a:ext>
                  </a:extLst>
                </p14:cNvPr>
                <p14:cNvContentPartPr/>
                <p14:nvPr/>
              </p14:nvContentPartPr>
              <p14:xfrm>
                <a:off x="3201073" y="2243880"/>
                <a:ext cx="360" cy="360"/>
              </p14:xfrm>
            </p:contentPart>
          </mc:Choice>
          <mc:Fallback>
            <p:pic>
              <p:nvPicPr>
                <p:cNvPr id="61" name="Ink 60">
                  <a:extLst>
                    <a:ext uri="{FF2B5EF4-FFF2-40B4-BE49-F238E27FC236}">
                      <a16:creationId xmlns:a16="http://schemas.microsoft.com/office/drawing/2014/main" id="{299F1263-0ECA-4A78-9122-AE421A407A4F}"/>
                    </a:ext>
                  </a:extLst>
                </p:cNvPr>
                <p:cNvPicPr/>
                <p:nvPr/>
              </p:nvPicPr>
              <p:blipFill>
                <a:blip r:embed="rId6"/>
                <a:stretch>
                  <a:fillRect/>
                </a:stretch>
              </p:blipFill>
              <p:spPr>
                <a:xfrm>
                  <a:off x="3183073" y="2225880"/>
                  <a:ext cx="3600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5">
            <p14:nvContentPartPr>
              <p14:cNvPr id="63" name="Ink 62">
                <a:extLst>
                  <a:ext uri="{FF2B5EF4-FFF2-40B4-BE49-F238E27FC236}">
                    <a16:creationId xmlns:a16="http://schemas.microsoft.com/office/drawing/2014/main" id="{FA40FCD2-5B1B-4D88-AFB5-D844D5710921}"/>
                  </a:ext>
                </a:extLst>
              </p14:cNvPr>
              <p14:cNvContentPartPr/>
              <p14:nvPr/>
            </p14:nvContentPartPr>
            <p14:xfrm>
              <a:off x="5161993" y="2357280"/>
              <a:ext cx="320040" cy="272520"/>
            </p14:xfrm>
          </p:contentPart>
        </mc:Choice>
        <mc:Fallback>
          <p:pic>
            <p:nvPicPr>
              <p:cNvPr id="63" name="Ink 62">
                <a:extLst>
                  <a:ext uri="{FF2B5EF4-FFF2-40B4-BE49-F238E27FC236}">
                    <a16:creationId xmlns:a16="http://schemas.microsoft.com/office/drawing/2014/main" id="{FA40FCD2-5B1B-4D88-AFB5-D844D5710921}"/>
                  </a:ext>
                </a:extLst>
              </p:cNvPr>
              <p:cNvPicPr/>
              <p:nvPr/>
            </p:nvPicPr>
            <p:blipFill>
              <a:blip r:embed="rId96"/>
              <a:stretch>
                <a:fillRect/>
              </a:stretch>
            </p:blipFill>
            <p:spPr>
              <a:xfrm>
                <a:off x="5143993" y="2339280"/>
                <a:ext cx="355680" cy="308160"/>
              </a:xfrm>
              <a:prstGeom prst="rect">
                <a:avLst/>
              </a:prstGeom>
            </p:spPr>
          </p:pic>
        </mc:Fallback>
      </mc:AlternateContent>
      <p:grpSp>
        <p:nvGrpSpPr>
          <p:cNvPr id="66" name="Group 65">
            <a:extLst>
              <a:ext uri="{FF2B5EF4-FFF2-40B4-BE49-F238E27FC236}">
                <a16:creationId xmlns:a16="http://schemas.microsoft.com/office/drawing/2014/main" id="{9530F708-3CEE-4A1A-AC09-1E2802B90125}"/>
              </a:ext>
            </a:extLst>
          </p:cNvPr>
          <p:cNvGrpSpPr/>
          <p:nvPr/>
        </p:nvGrpSpPr>
        <p:grpSpPr>
          <a:xfrm>
            <a:off x="6921673" y="4947840"/>
            <a:ext cx="675360" cy="184320"/>
            <a:chOff x="6921673" y="4947840"/>
            <a:chExt cx="675360" cy="184320"/>
          </a:xfrm>
        </p:grpSpPr>
        <mc:AlternateContent xmlns:mc="http://schemas.openxmlformats.org/markup-compatibility/2006">
          <mc:Choice xmlns:p14="http://schemas.microsoft.com/office/powerpoint/2010/main" Requires="p14">
            <p:contentPart p14:bwMode="auto" r:id="rId97">
              <p14:nvContentPartPr>
                <p14:cNvPr id="64" name="Ink 63">
                  <a:extLst>
                    <a:ext uri="{FF2B5EF4-FFF2-40B4-BE49-F238E27FC236}">
                      <a16:creationId xmlns:a16="http://schemas.microsoft.com/office/drawing/2014/main" id="{C8734315-06B0-4BE7-8CAD-3E92B0E83E28}"/>
                    </a:ext>
                  </a:extLst>
                </p14:cNvPr>
                <p14:cNvContentPartPr/>
                <p14:nvPr/>
              </p14:nvContentPartPr>
              <p14:xfrm>
                <a:off x="7405513" y="4947840"/>
                <a:ext cx="191520" cy="33480"/>
              </p14:xfrm>
            </p:contentPart>
          </mc:Choice>
          <mc:Fallback>
            <p:pic>
              <p:nvPicPr>
                <p:cNvPr id="64" name="Ink 63">
                  <a:extLst>
                    <a:ext uri="{FF2B5EF4-FFF2-40B4-BE49-F238E27FC236}">
                      <a16:creationId xmlns:a16="http://schemas.microsoft.com/office/drawing/2014/main" id="{C8734315-06B0-4BE7-8CAD-3E92B0E83E28}"/>
                    </a:ext>
                  </a:extLst>
                </p:cNvPr>
                <p:cNvPicPr/>
                <p:nvPr/>
              </p:nvPicPr>
              <p:blipFill>
                <a:blip r:embed="rId98"/>
                <a:stretch>
                  <a:fillRect/>
                </a:stretch>
              </p:blipFill>
              <p:spPr>
                <a:xfrm>
                  <a:off x="7387513" y="4929840"/>
                  <a:ext cx="22716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5" name="Ink 64">
                  <a:extLst>
                    <a:ext uri="{FF2B5EF4-FFF2-40B4-BE49-F238E27FC236}">
                      <a16:creationId xmlns:a16="http://schemas.microsoft.com/office/drawing/2014/main" id="{E9FF3AA9-71FC-4F70-9D0D-357651139B55}"/>
                    </a:ext>
                  </a:extLst>
                </p14:cNvPr>
                <p14:cNvContentPartPr/>
                <p14:nvPr/>
              </p14:nvContentPartPr>
              <p14:xfrm>
                <a:off x="6921673" y="4952160"/>
                <a:ext cx="560160" cy="180000"/>
              </p14:xfrm>
            </p:contentPart>
          </mc:Choice>
          <mc:Fallback>
            <p:pic>
              <p:nvPicPr>
                <p:cNvPr id="65" name="Ink 64">
                  <a:extLst>
                    <a:ext uri="{FF2B5EF4-FFF2-40B4-BE49-F238E27FC236}">
                      <a16:creationId xmlns:a16="http://schemas.microsoft.com/office/drawing/2014/main" id="{E9FF3AA9-71FC-4F70-9D0D-357651139B55}"/>
                    </a:ext>
                  </a:extLst>
                </p:cNvPr>
                <p:cNvPicPr/>
                <p:nvPr/>
              </p:nvPicPr>
              <p:blipFill>
                <a:blip r:embed="rId100"/>
                <a:stretch>
                  <a:fillRect/>
                </a:stretch>
              </p:blipFill>
              <p:spPr>
                <a:xfrm>
                  <a:off x="6903673" y="4934160"/>
                  <a:ext cx="595800" cy="215640"/>
                </a:xfrm>
                <a:prstGeom prst="rect">
                  <a:avLst/>
                </a:prstGeom>
              </p:spPr>
            </p:pic>
          </mc:Fallback>
        </mc:AlternateContent>
      </p:grpSp>
      <p:grpSp>
        <p:nvGrpSpPr>
          <p:cNvPr id="83" name="Group 82">
            <a:extLst>
              <a:ext uri="{FF2B5EF4-FFF2-40B4-BE49-F238E27FC236}">
                <a16:creationId xmlns:a16="http://schemas.microsoft.com/office/drawing/2014/main" id="{4E410060-22DB-4BDC-A206-5870C9D2D194}"/>
              </a:ext>
            </a:extLst>
          </p:cNvPr>
          <p:cNvGrpSpPr/>
          <p:nvPr/>
        </p:nvGrpSpPr>
        <p:grpSpPr>
          <a:xfrm>
            <a:off x="4107434" y="4393022"/>
            <a:ext cx="1392480" cy="364320"/>
            <a:chOff x="4107434" y="4393022"/>
            <a:chExt cx="1392480" cy="364320"/>
          </a:xfrm>
        </p:grpSpPr>
        <mc:AlternateContent xmlns:mc="http://schemas.openxmlformats.org/markup-compatibility/2006">
          <mc:Choice xmlns:p14="http://schemas.microsoft.com/office/powerpoint/2010/main" Requires="p14">
            <p:contentPart p14:bwMode="auto" r:id="rId101">
              <p14:nvContentPartPr>
                <p14:cNvPr id="67" name="Ink 66">
                  <a:extLst>
                    <a:ext uri="{FF2B5EF4-FFF2-40B4-BE49-F238E27FC236}">
                      <a16:creationId xmlns:a16="http://schemas.microsoft.com/office/drawing/2014/main" id="{E9B33B96-05DC-4E50-87BE-524C92BD6D04}"/>
                    </a:ext>
                  </a:extLst>
                </p14:cNvPr>
                <p14:cNvContentPartPr/>
                <p14:nvPr/>
              </p14:nvContentPartPr>
              <p14:xfrm>
                <a:off x="4826354" y="4740062"/>
                <a:ext cx="607680" cy="17280"/>
              </p14:xfrm>
            </p:contentPart>
          </mc:Choice>
          <mc:Fallback>
            <p:pic>
              <p:nvPicPr>
                <p:cNvPr id="67" name="Ink 66">
                  <a:extLst>
                    <a:ext uri="{FF2B5EF4-FFF2-40B4-BE49-F238E27FC236}">
                      <a16:creationId xmlns:a16="http://schemas.microsoft.com/office/drawing/2014/main" id="{E9B33B96-05DC-4E50-87BE-524C92BD6D04}"/>
                    </a:ext>
                  </a:extLst>
                </p:cNvPr>
                <p:cNvPicPr/>
                <p:nvPr/>
              </p:nvPicPr>
              <p:blipFill>
                <a:blip r:embed="rId102"/>
                <a:stretch>
                  <a:fillRect/>
                </a:stretch>
              </p:blipFill>
              <p:spPr>
                <a:xfrm>
                  <a:off x="4808354" y="4722422"/>
                  <a:ext cx="6433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8" name="Ink 67">
                  <a:extLst>
                    <a:ext uri="{FF2B5EF4-FFF2-40B4-BE49-F238E27FC236}">
                      <a16:creationId xmlns:a16="http://schemas.microsoft.com/office/drawing/2014/main" id="{127CA2C5-93C6-435F-944A-7AEC6EE32412}"/>
                    </a:ext>
                  </a:extLst>
                </p14:cNvPr>
                <p14:cNvContentPartPr/>
                <p14:nvPr/>
              </p14:nvContentPartPr>
              <p14:xfrm>
                <a:off x="4781354" y="4523702"/>
                <a:ext cx="718560" cy="223200"/>
              </p14:xfrm>
            </p:contentPart>
          </mc:Choice>
          <mc:Fallback>
            <p:pic>
              <p:nvPicPr>
                <p:cNvPr id="68" name="Ink 67">
                  <a:extLst>
                    <a:ext uri="{FF2B5EF4-FFF2-40B4-BE49-F238E27FC236}">
                      <a16:creationId xmlns:a16="http://schemas.microsoft.com/office/drawing/2014/main" id="{127CA2C5-93C6-435F-944A-7AEC6EE32412}"/>
                    </a:ext>
                  </a:extLst>
                </p:cNvPr>
                <p:cNvPicPr/>
                <p:nvPr/>
              </p:nvPicPr>
              <p:blipFill>
                <a:blip r:embed="rId104"/>
                <a:stretch>
                  <a:fillRect/>
                </a:stretch>
              </p:blipFill>
              <p:spPr>
                <a:xfrm>
                  <a:off x="4763714" y="4506062"/>
                  <a:ext cx="7542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9" name="Ink 68">
                  <a:extLst>
                    <a:ext uri="{FF2B5EF4-FFF2-40B4-BE49-F238E27FC236}">
                      <a16:creationId xmlns:a16="http://schemas.microsoft.com/office/drawing/2014/main" id="{BB57C871-121B-4995-97D8-615564680836}"/>
                    </a:ext>
                  </a:extLst>
                </p14:cNvPr>
                <p14:cNvContentPartPr/>
                <p14:nvPr/>
              </p14:nvContentPartPr>
              <p14:xfrm>
                <a:off x="4676954" y="4601462"/>
                <a:ext cx="64800" cy="66600"/>
              </p14:xfrm>
            </p:contentPart>
          </mc:Choice>
          <mc:Fallback>
            <p:pic>
              <p:nvPicPr>
                <p:cNvPr id="69" name="Ink 68">
                  <a:extLst>
                    <a:ext uri="{FF2B5EF4-FFF2-40B4-BE49-F238E27FC236}">
                      <a16:creationId xmlns:a16="http://schemas.microsoft.com/office/drawing/2014/main" id="{BB57C871-121B-4995-97D8-615564680836}"/>
                    </a:ext>
                  </a:extLst>
                </p:cNvPr>
                <p:cNvPicPr/>
                <p:nvPr/>
              </p:nvPicPr>
              <p:blipFill>
                <a:blip r:embed="rId106"/>
                <a:stretch>
                  <a:fillRect/>
                </a:stretch>
              </p:blipFill>
              <p:spPr>
                <a:xfrm>
                  <a:off x="4658954" y="4583822"/>
                  <a:ext cx="1004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0" name="Ink 69">
                  <a:extLst>
                    <a:ext uri="{FF2B5EF4-FFF2-40B4-BE49-F238E27FC236}">
                      <a16:creationId xmlns:a16="http://schemas.microsoft.com/office/drawing/2014/main" id="{B4BD8CA2-51AA-4075-A586-5B4FAFAA1EFA}"/>
                    </a:ext>
                  </a:extLst>
                </p14:cNvPr>
                <p14:cNvContentPartPr/>
                <p14:nvPr/>
              </p14:nvContentPartPr>
              <p14:xfrm>
                <a:off x="4659674" y="4636382"/>
                <a:ext cx="47160" cy="30960"/>
              </p14:xfrm>
            </p:contentPart>
          </mc:Choice>
          <mc:Fallback>
            <p:pic>
              <p:nvPicPr>
                <p:cNvPr id="70" name="Ink 69">
                  <a:extLst>
                    <a:ext uri="{FF2B5EF4-FFF2-40B4-BE49-F238E27FC236}">
                      <a16:creationId xmlns:a16="http://schemas.microsoft.com/office/drawing/2014/main" id="{B4BD8CA2-51AA-4075-A586-5B4FAFAA1EFA}"/>
                    </a:ext>
                  </a:extLst>
                </p:cNvPr>
                <p:cNvPicPr/>
                <p:nvPr/>
              </p:nvPicPr>
              <p:blipFill>
                <a:blip r:embed="rId108"/>
                <a:stretch>
                  <a:fillRect/>
                </a:stretch>
              </p:blipFill>
              <p:spPr>
                <a:xfrm>
                  <a:off x="4641674" y="4618742"/>
                  <a:ext cx="828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2" name="Ink 71">
                  <a:extLst>
                    <a:ext uri="{FF2B5EF4-FFF2-40B4-BE49-F238E27FC236}">
                      <a16:creationId xmlns:a16="http://schemas.microsoft.com/office/drawing/2014/main" id="{E657872C-9C52-4C94-BC95-1C0134F9FACA}"/>
                    </a:ext>
                  </a:extLst>
                </p14:cNvPr>
                <p14:cNvContentPartPr/>
                <p14:nvPr/>
              </p14:nvContentPartPr>
              <p14:xfrm>
                <a:off x="4132994" y="4424342"/>
                <a:ext cx="48960" cy="136080"/>
              </p14:xfrm>
            </p:contentPart>
          </mc:Choice>
          <mc:Fallback>
            <p:pic>
              <p:nvPicPr>
                <p:cNvPr id="72" name="Ink 71">
                  <a:extLst>
                    <a:ext uri="{FF2B5EF4-FFF2-40B4-BE49-F238E27FC236}">
                      <a16:creationId xmlns:a16="http://schemas.microsoft.com/office/drawing/2014/main" id="{E657872C-9C52-4C94-BC95-1C0134F9FACA}"/>
                    </a:ext>
                  </a:extLst>
                </p:cNvPr>
                <p:cNvPicPr/>
                <p:nvPr/>
              </p:nvPicPr>
              <p:blipFill>
                <a:blip r:embed="rId110"/>
                <a:stretch>
                  <a:fillRect/>
                </a:stretch>
              </p:blipFill>
              <p:spPr>
                <a:xfrm>
                  <a:off x="4115354" y="4406702"/>
                  <a:ext cx="846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3" name="Ink 72">
                  <a:extLst>
                    <a:ext uri="{FF2B5EF4-FFF2-40B4-BE49-F238E27FC236}">
                      <a16:creationId xmlns:a16="http://schemas.microsoft.com/office/drawing/2014/main" id="{9F5A894D-E070-42A2-BECF-D92D38F35FD6}"/>
                    </a:ext>
                  </a:extLst>
                </p14:cNvPr>
                <p14:cNvContentPartPr/>
                <p14:nvPr/>
              </p14:nvContentPartPr>
              <p14:xfrm>
                <a:off x="4107434" y="4498142"/>
                <a:ext cx="50040" cy="20520"/>
              </p14:xfrm>
            </p:contentPart>
          </mc:Choice>
          <mc:Fallback>
            <p:pic>
              <p:nvPicPr>
                <p:cNvPr id="73" name="Ink 72">
                  <a:extLst>
                    <a:ext uri="{FF2B5EF4-FFF2-40B4-BE49-F238E27FC236}">
                      <a16:creationId xmlns:a16="http://schemas.microsoft.com/office/drawing/2014/main" id="{9F5A894D-E070-42A2-BECF-D92D38F35FD6}"/>
                    </a:ext>
                  </a:extLst>
                </p:cNvPr>
                <p:cNvPicPr/>
                <p:nvPr/>
              </p:nvPicPr>
              <p:blipFill>
                <a:blip r:embed="rId112"/>
                <a:stretch>
                  <a:fillRect/>
                </a:stretch>
              </p:blipFill>
              <p:spPr>
                <a:xfrm>
                  <a:off x="4089434" y="4480502"/>
                  <a:ext cx="8568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4" name="Ink 73">
                  <a:extLst>
                    <a:ext uri="{FF2B5EF4-FFF2-40B4-BE49-F238E27FC236}">
                      <a16:creationId xmlns:a16="http://schemas.microsoft.com/office/drawing/2014/main" id="{4C5F2326-036F-4D99-9306-29318702106D}"/>
                    </a:ext>
                  </a:extLst>
                </p14:cNvPr>
                <p14:cNvContentPartPr/>
                <p14:nvPr/>
              </p14:nvContentPartPr>
              <p14:xfrm>
                <a:off x="4186994" y="4481942"/>
                <a:ext cx="64080" cy="59400"/>
              </p14:xfrm>
            </p:contentPart>
          </mc:Choice>
          <mc:Fallback>
            <p:pic>
              <p:nvPicPr>
                <p:cNvPr id="74" name="Ink 73">
                  <a:extLst>
                    <a:ext uri="{FF2B5EF4-FFF2-40B4-BE49-F238E27FC236}">
                      <a16:creationId xmlns:a16="http://schemas.microsoft.com/office/drawing/2014/main" id="{4C5F2326-036F-4D99-9306-29318702106D}"/>
                    </a:ext>
                  </a:extLst>
                </p:cNvPr>
                <p:cNvPicPr/>
                <p:nvPr/>
              </p:nvPicPr>
              <p:blipFill>
                <a:blip r:embed="rId114"/>
                <a:stretch>
                  <a:fillRect/>
                </a:stretch>
              </p:blipFill>
              <p:spPr>
                <a:xfrm>
                  <a:off x="4168994" y="4464302"/>
                  <a:ext cx="997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5" name="Ink 74">
                  <a:extLst>
                    <a:ext uri="{FF2B5EF4-FFF2-40B4-BE49-F238E27FC236}">
                      <a16:creationId xmlns:a16="http://schemas.microsoft.com/office/drawing/2014/main" id="{6E7C3081-9E97-4CA6-BC27-54FB0354F082}"/>
                    </a:ext>
                  </a:extLst>
                </p14:cNvPr>
                <p14:cNvContentPartPr/>
                <p14:nvPr/>
              </p14:nvContentPartPr>
              <p14:xfrm>
                <a:off x="4286714" y="4471142"/>
                <a:ext cx="48240" cy="60840"/>
              </p14:xfrm>
            </p:contentPart>
          </mc:Choice>
          <mc:Fallback>
            <p:pic>
              <p:nvPicPr>
                <p:cNvPr id="75" name="Ink 74">
                  <a:extLst>
                    <a:ext uri="{FF2B5EF4-FFF2-40B4-BE49-F238E27FC236}">
                      <a16:creationId xmlns:a16="http://schemas.microsoft.com/office/drawing/2014/main" id="{6E7C3081-9E97-4CA6-BC27-54FB0354F082}"/>
                    </a:ext>
                  </a:extLst>
                </p:cNvPr>
                <p:cNvPicPr/>
                <p:nvPr/>
              </p:nvPicPr>
              <p:blipFill>
                <a:blip r:embed="rId116"/>
                <a:stretch>
                  <a:fillRect/>
                </a:stretch>
              </p:blipFill>
              <p:spPr>
                <a:xfrm>
                  <a:off x="4269074" y="4453502"/>
                  <a:ext cx="838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6" name="Ink 75">
                  <a:extLst>
                    <a:ext uri="{FF2B5EF4-FFF2-40B4-BE49-F238E27FC236}">
                      <a16:creationId xmlns:a16="http://schemas.microsoft.com/office/drawing/2014/main" id="{10031934-108F-4339-AB07-8088D1D21D8F}"/>
                    </a:ext>
                  </a:extLst>
                </p14:cNvPr>
                <p14:cNvContentPartPr/>
                <p14:nvPr/>
              </p14:nvContentPartPr>
              <p14:xfrm>
                <a:off x="4366994" y="4460342"/>
                <a:ext cx="42840" cy="70920"/>
              </p14:xfrm>
            </p:contentPart>
          </mc:Choice>
          <mc:Fallback>
            <p:pic>
              <p:nvPicPr>
                <p:cNvPr id="76" name="Ink 75">
                  <a:extLst>
                    <a:ext uri="{FF2B5EF4-FFF2-40B4-BE49-F238E27FC236}">
                      <a16:creationId xmlns:a16="http://schemas.microsoft.com/office/drawing/2014/main" id="{10031934-108F-4339-AB07-8088D1D21D8F}"/>
                    </a:ext>
                  </a:extLst>
                </p:cNvPr>
                <p:cNvPicPr/>
                <p:nvPr/>
              </p:nvPicPr>
              <p:blipFill>
                <a:blip r:embed="rId118"/>
                <a:stretch>
                  <a:fillRect/>
                </a:stretch>
              </p:blipFill>
              <p:spPr>
                <a:xfrm>
                  <a:off x="4348994" y="4442702"/>
                  <a:ext cx="784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7" name="Ink 76">
                  <a:extLst>
                    <a:ext uri="{FF2B5EF4-FFF2-40B4-BE49-F238E27FC236}">
                      <a16:creationId xmlns:a16="http://schemas.microsoft.com/office/drawing/2014/main" id="{75BB092F-C559-4644-87D4-F15240F408DC}"/>
                    </a:ext>
                  </a:extLst>
                </p14:cNvPr>
                <p14:cNvContentPartPr/>
                <p14:nvPr/>
              </p14:nvContentPartPr>
              <p14:xfrm>
                <a:off x="4457354" y="4395902"/>
                <a:ext cx="69840" cy="110160"/>
              </p14:xfrm>
            </p:contentPart>
          </mc:Choice>
          <mc:Fallback>
            <p:pic>
              <p:nvPicPr>
                <p:cNvPr id="77" name="Ink 76">
                  <a:extLst>
                    <a:ext uri="{FF2B5EF4-FFF2-40B4-BE49-F238E27FC236}">
                      <a16:creationId xmlns:a16="http://schemas.microsoft.com/office/drawing/2014/main" id="{75BB092F-C559-4644-87D4-F15240F408DC}"/>
                    </a:ext>
                  </a:extLst>
                </p:cNvPr>
                <p:cNvPicPr/>
                <p:nvPr/>
              </p:nvPicPr>
              <p:blipFill>
                <a:blip r:embed="rId120"/>
                <a:stretch>
                  <a:fillRect/>
                </a:stretch>
              </p:blipFill>
              <p:spPr>
                <a:xfrm>
                  <a:off x="4439714" y="4378262"/>
                  <a:ext cx="1054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8" name="Ink 77">
                  <a:extLst>
                    <a:ext uri="{FF2B5EF4-FFF2-40B4-BE49-F238E27FC236}">
                      <a16:creationId xmlns:a16="http://schemas.microsoft.com/office/drawing/2014/main" id="{DB917D0E-B660-4262-A3D8-E76C5B6FB554}"/>
                    </a:ext>
                  </a:extLst>
                </p14:cNvPr>
                <p14:cNvContentPartPr/>
                <p14:nvPr/>
              </p14:nvContentPartPr>
              <p14:xfrm>
                <a:off x="4449074" y="4440182"/>
                <a:ext cx="55800" cy="14040"/>
              </p14:xfrm>
            </p:contentPart>
          </mc:Choice>
          <mc:Fallback>
            <p:pic>
              <p:nvPicPr>
                <p:cNvPr id="78" name="Ink 77">
                  <a:extLst>
                    <a:ext uri="{FF2B5EF4-FFF2-40B4-BE49-F238E27FC236}">
                      <a16:creationId xmlns:a16="http://schemas.microsoft.com/office/drawing/2014/main" id="{DB917D0E-B660-4262-A3D8-E76C5B6FB554}"/>
                    </a:ext>
                  </a:extLst>
                </p:cNvPr>
                <p:cNvPicPr/>
                <p:nvPr/>
              </p:nvPicPr>
              <p:blipFill>
                <a:blip r:embed="rId122"/>
                <a:stretch>
                  <a:fillRect/>
                </a:stretch>
              </p:blipFill>
              <p:spPr>
                <a:xfrm>
                  <a:off x="4431074" y="4422542"/>
                  <a:ext cx="914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9" name="Ink 78">
                  <a:extLst>
                    <a:ext uri="{FF2B5EF4-FFF2-40B4-BE49-F238E27FC236}">
                      <a16:creationId xmlns:a16="http://schemas.microsoft.com/office/drawing/2014/main" id="{29817437-D01E-458D-A899-F155D785D19F}"/>
                    </a:ext>
                  </a:extLst>
                </p14:cNvPr>
                <p14:cNvContentPartPr/>
                <p14:nvPr/>
              </p14:nvContentPartPr>
              <p14:xfrm>
                <a:off x="4536554" y="4402382"/>
                <a:ext cx="21600" cy="76320"/>
              </p14:xfrm>
            </p:contentPart>
          </mc:Choice>
          <mc:Fallback>
            <p:pic>
              <p:nvPicPr>
                <p:cNvPr id="79" name="Ink 78">
                  <a:extLst>
                    <a:ext uri="{FF2B5EF4-FFF2-40B4-BE49-F238E27FC236}">
                      <a16:creationId xmlns:a16="http://schemas.microsoft.com/office/drawing/2014/main" id="{29817437-D01E-458D-A899-F155D785D19F}"/>
                    </a:ext>
                  </a:extLst>
                </p:cNvPr>
                <p:cNvPicPr/>
                <p:nvPr/>
              </p:nvPicPr>
              <p:blipFill>
                <a:blip r:embed="rId124"/>
                <a:stretch>
                  <a:fillRect/>
                </a:stretch>
              </p:blipFill>
              <p:spPr>
                <a:xfrm>
                  <a:off x="4518554" y="4384382"/>
                  <a:ext cx="572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0" name="Ink 79">
                  <a:extLst>
                    <a:ext uri="{FF2B5EF4-FFF2-40B4-BE49-F238E27FC236}">
                      <a16:creationId xmlns:a16="http://schemas.microsoft.com/office/drawing/2014/main" id="{412B3266-D71D-4B53-A5F1-8D6909D28FA1}"/>
                    </a:ext>
                  </a:extLst>
                </p14:cNvPr>
                <p14:cNvContentPartPr/>
                <p14:nvPr/>
              </p14:nvContentPartPr>
              <p14:xfrm>
                <a:off x="4585514" y="4410302"/>
                <a:ext cx="74520" cy="53640"/>
              </p14:xfrm>
            </p:contentPart>
          </mc:Choice>
          <mc:Fallback>
            <p:pic>
              <p:nvPicPr>
                <p:cNvPr id="80" name="Ink 79">
                  <a:extLst>
                    <a:ext uri="{FF2B5EF4-FFF2-40B4-BE49-F238E27FC236}">
                      <a16:creationId xmlns:a16="http://schemas.microsoft.com/office/drawing/2014/main" id="{412B3266-D71D-4B53-A5F1-8D6909D28FA1}"/>
                    </a:ext>
                  </a:extLst>
                </p:cNvPr>
                <p:cNvPicPr/>
                <p:nvPr/>
              </p:nvPicPr>
              <p:blipFill>
                <a:blip r:embed="rId126"/>
                <a:stretch>
                  <a:fillRect/>
                </a:stretch>
              </p:blipFill>
              <p:spPr>
                <a:xfrm>
                  <a:off x="4567514" y="4392302"/>
                  <a:ext cx="1101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2" name="Ink 81">
                  <a:extLst>
                    <a:ext uri="{FF2B5EF4-FFF2-40B4-BE49-F238E27FC236}">
                      <a16:creationId xmlns:a16="http://schemas.microsoft.com/office/drawing/2014/main" id="{6FD3F8B2-5220-4AC1-A0D4-E2EA11F6458A}"/>
                    </a:ext>
                  </a:extLst>
                </p14:cNvPr>
                <p14:cNvContentPartPr/>
                <p14:nvPr/>
              </p14:nvContentPartPr>
              <p14:xfrm>
                <a:off x="4683074" y="4393022"/>
                <a:ext cx="110880" cy="68400"/>
              </p14:xfrm>
            </p:contentPart>
          </mc:Choice>
          <mc:Fallback>
            <p:pic>
              <p:nvPicPr>
                <p:cNvPr id="82" name="Ink 81">
                  <a:extLst>
                    <a:ext uri="{FF2B5EF4-FFF2-40B4-BE49-F238E27FC236}">
                      <a16:creationId xmlns:a16="http://schemas.microsoft.com/office/drawing/2014/main" id="{6FD3F8B2-5220-4AC1-A0D4-E2EA11F6458A}"/>
                    </a:ext>
                  </a:extLst>
                </p:cNvPr>
                <p:cNvPicPr/>
                <p:nvPr/>
              </p:nvPicPr>
              <p:blipFill>
                <a:blip r:embed="rId128"/>
                <a:stretch>
                  <a:fillRect/>
                </a:stretch>
              </p:blipFill>
              <p:spPr>
                <a:xfrm>
                  <a:off x="4665434" y="4375382"/>
                  <a:ext cx="146520" cy="104040"/>
                </a:xfrm>
                <a:prstGeom prst="rect">
                  <a:avLst/>
                </a:prstGeom>
              </p:spPr>
            </p:pic>
          </mc:Fallback>
        </mc:AlternateContent>
      </p:grpSp>
      <p:grpSp>
        <p:nvGrpSpPr>
          <p:cNvPr id="86" name="Group 85">
            <a:extLst>
              <a:ext uri="{FF2B5EF4-FFF2-40B4-BE49-F238E27FC236}">
                <a16:creationId xmlns:a16="http://schemas.microsoft.com/office/drawing/2014/main" id="{DD8D100D-C474-419C-AB7E-D67B9067921E}"/>
              </a:ext>
            </a:extLst>
          </p:cNvPr>
          <p:cNvGrpSpPr/>
          <p:nvPr/>
        </p:nvGrpSpPr>
        <p:grpSpPr>
          <a:xfrm>
            <a:off x="7057534" y="5702416"/>
            <a:ext cx="1559880" cy="46800"/>
            <a:chOff x="7057534" y="5702416"/>
            <a:chExt cx="1559880" cy="46800"/>
          </a:xfrm>
        </p:grpSpPr>
        <mc:AlternateContent xmlns:mc="http://schemas.openxmlformats.org/markup-compatibility/2006">
          <mc:Choice xmlns:p14="http://schemas.microsoft.com/office/powerpoint/2010/main" Requires="p14">
            <p:contentPart p14:bwMode="auto" r:id="rId129">
              <p14:nvContentPartPr>
                <p14:cNvPr id="84" name="Ink 83">
                  <a:extLst>
                    <a:ext uri="{FF2B5EF4-FFF2-40B4-BE49-F238E27FC236}">
                      <a16:creationId xmlns:a16="http://schemas.microsoft.com/office/drawing/2014/main" id="{072A371C-A9A7-48C7-849D-9E6A0088A7B5}"/>
                    </a:ext>
                  </a:extLst>
                </p14:cNvPr>
                <p14:cNvContentPartPr/>
                <p14:nvPr/>
              </p14:nvContentPartPr>
              <p14:xfrm>
                <a:off x="7057534" y="5702416"/>
                <a:ext cx="815400" cy="23040"/>
              </p14:xfrm>
            </p:contentPart>
          </mc:Choice>
          <mc:Fallback>
            <p:pic>
              <p:nvPicPr>
                <p:cNvPr id="84" name="Ink 83">
                  <a:extLst>
                    <a:ext uri="{FF2B5EF4-FFF2-40B4-BE49-F238E27FC236}">
                      <a16:creationId xmlns:a16="http://schemas.microsoft.com/office/drawing/2014/main" id="{072A371C-A9A7-48C7-849D-9E6A0088A7B5}"/>
                    </a:ext>
                  </a:extLst>
                </p:cNvPr>
                <p:cNvPicPr/>
                <p:nvPr/>
              </p:nvPicPr>
              <p:blipFill>
                <a:blip r:embed="rId130"/>
                <a:stretch>
                  <a:fillRect/>
                </a:stretch>
              </p:blipFill>
              <p:spPr>
                <a:xfrm>
                  <a:off x="7039894" y="5684416"/>
                  <a:ext cx="8510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5" name="Ink 84">
                  <a:extLst>
                    <a:ext uri="{FF2B5EF4-FFF2-40B4-BE49-F238E27FC236}">
                      <a16:creationId xmlns:a16="http://schemas.microsoft.com/office/drawing/2014/main" id="{413548FE-F39F-4F4B-83C7-14CAFD69DC77}"/>
                    </a:ext>
                  </a:extLst>
                </p14:cNvPr>
                <p14:cNvContentPartPr/>
                <p14:nvPr/>
              </p14:nvContentPartPr>
              <p14:xfrm>
                <a:off x="8033494" y="5728696"/>
                <a:ext cx="583920" cy="20520"/>
              </p14:xfrm>
            </p:contentPart>
          </mc:Choice>
          <mc:Fallback>
            <p:pic>
              <p:nvPicPr>
                <p:cNvPr id="85" name="Ink 84">
                  <a:extLst>
                    <a:ext uri="{FF2B5EF4-FFF2-40B4-BE49-F238E27FC236}">
                      <a16:creationId xmlns:a16="http://schemas.microsoft.com/office/drawing/2014/main" id="{413548FE-F39F-4F4B-83C7-14CAFD69DC77}"/>
                    </a:ext>
                  </a:extLst>
                </p:cNvPr>
                <p:cNvPicPr/>
                <p:nvPr/>
              </p:nvPicPr>
              <p:blipFill>
                <a:blip r:embed="rId132"/>
                <a:stretch>
                  <a:fillRect/>
                </a:stretch>
              </p:blipFill>
              <p:spPr>
                <a:xfrm>
                  <a:off x="8015494" y="5710696"/>
                  <a:ext cx="619560" cy="56160"/>
                </a:xfrm>
                <a:prstGeom prst="rect">
                  <a:avLst/>
                </a:prstGeom>
              </p:spPr>
            </p:pic>
          </mc:Fallback>
        </mc:AlternateContent>
      </p:grpSp>
      <p:grpSp>
        <p:nvGrpSpPr>
          <p:cNvPr id="99" name="Group 98">
            <a:extLst>
              <a:ext uri="{FF2B5EF4-FFF2-40B4-BE49-F238E27FC236}">
                <a16:creationId xmlns:a16="http://schemas.microsoft.com/office/drawing/2014/main" id="{72F573E8-D88D-4DBC-94FA-109AE892BA5B}"/>
              </a:ext>
            </a:extLst>
          </p:cNvPr>
          <p:cNvGrpSpPr/>
          <p:nvPr/>
        </p:nvGrpSpPr>
        <p:grpSpPr>
          <a:xfrm>
            <a:off x="6370654" y="6317296"/>
            <a:ext cx="608040" cy="237960"/>
            <a:chOff x="6370654" y="6317296"/>
            <a:chExt cx="608040" cy="237960"/>
          </a:xfrm>
        </p:grpSpPr>
        <mc:AlternateContent xmlns:mc="http://schemas.openxmlformats.org/markup-compatibility/2006">
          <mc:Choice xmlns:p14="http://schemas.microsoft.com/office/powerpoint/2010/main" Requires="p14">
            <p:contentPart p14:bwMode="auto" r:id="rId133">
              <p14:nvContentPartPr>
                <p14:cNvPr id="87" name="Ink 86">
                  <a:extLst>
                    <a:ext uri="{FF2B5EF4-FFF2-40B4-BE49-F238E27FC236}">
                      <a16:creationId xmlns:a16="http://schemas.microsoft.com/office/drawing/2014/main" id="{B5CD482B-C363-4314-9DEF-7524E192E187}"/>
                    </a:ext>
                  </a:extLst>
                </p14:cNvPr>
                <p14:cNvContentPartPr/>
                <p14:nvPr/>
              </p14:nvContentPartPr>
              <p14:xfrm>
                <a:off x="6599974" y="6319096"/>
                <a:ext cx="5040" cy="3240"/>
              </p14:xfrm>
            </p:contentPart>
          </mc:Choice>
          <mc:Fallback>
            <p:pic>
              <p:nvPicPr>
                <p:cNvPr id="87" name="Ink 86">
                  <a:extLst>
                    <a:ext uri="{FF2B5EF4-FFF2-40B4-BE49-F238E27FC236}">
                      <a16:creationId xmlns:a16="http://schemas.microsoft.com/office/drawing/2014/main" id="{B5CD482B-C363-4314-9DEF-7524E192E187}"/>
                    </a:ext>
                  </a:extLst>
                </p:cNvPr>
                <p:cNvPicPr/>
                <p:nvPr/>
              </p:nvPicPr>
              <p:blipFill>
                <a:blip r:embed="rId134"/>
                <a:stretch>
                  <a:fillRect/>
                </a:stretch>
              </p:blipFill>
              <p:spPr>
                <a:xfrm>
                  <a:off x="6582334" y="6301456"/>
                  <a:ext cx="406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8" name="Ink 87">
                  <a:extLst>
                    <a:ext uri="{FF2B5EF4-FFF2-40B4-BE49-F238E27FC236}">
                      <a16:creationId xmlns:a16="http://schemas.microsoft.com/office/drawing/2014/main" id="{52F3C15F-7AC8-4107-BFAC-0E74FB197FF5}"/>
                    </a:ext>
                  </a:extLst>
                </p14:cNvPr>
                <p14:cNvContentPartPr/>
                <p14:nvPr/>
              </p14:nvContentPartPr>
              <p14:xfrm>
                <a:off x="6602134" y="6317296"/>
                <a:ext cx="49320" cy="39600"/>
              </p14:xfrm>
            </p:contentPart>
          </mc:Choice>
          <mc:Fallback>
            <p:pic>
              <p:nvPicPr>
                <p:cNvPr id="88" name="Ink 87">
                  <a:extLst>
                    <a:ext uri="{FF2B5EF4-FFF2-40B4-BE49-F238E27FC236}">
                      <a16:creationId xmlns:a16="http://schemas.microsoft.com/office/drawing/2014/main" id="{52F3C15F-7AC8-4107-BFAC-0E74FB197FF5}"/>
                    </a:ext>
                  </a:extLst>
                </p:cNvPr>
                <p:cNvPicPr/>
                <p:nvPr/>
              </p:nvPicPr>
              <p:blipFill>
                <a:blip r:embed="rId136"/>
                <a:stretch>
                  <a:fillRect/>
                </a:stretch>
              </p:blipFill>
              <p:spPr>
                <a:xfrm>
                  <a:off x="6584134" y="6299656"/>
                  <a:ext cx="849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9" name="Ink 88">
                  <a:extLst>
                    <a:ext uri="{FF2B5EF4-FFF2-40B4-BE49-F238E27FC236}">
                      <a16:creationId xmlns:a16="http://schemas.microsoft.com/office/drawing/2014/main" id="{25390FE1-D940-4163-BBEB-C0FE3493081C}"/>
                    </a:ext>
                  </a:extLst>
                </p14:cNvPr>
                <p14:cNvContentPartPr/>
                <p14:nvPr/>
              </p14:nvContentPartPr>
              <p14:xfrm>
                <a:off x="6587734" y="6348976"/>
                <a:ext cx="36360" cy="30240"/>
              </p14:xfrm>
            </p:contentPart>
          </mc:Choice>
          <mc:Fallback>
            <p:pic>
              <p:nvPicPr>
                <p:cNvPr id="89" name="Ink 88">
                  <a:extLst>
                    <a:ext uri="{FF2B5EF4-FFF2-40B4-BE49-F238E27FC236}">
                      <a16:creationId xmlns:a16="http://schemas.microsoft.com/office/drawing/2014/main" id="{25390FE1-D940-4163-BBEB-C0FE3493081C}"/>
                    </a:ext>
                  </a:extLst>
                </p:cNvPr>
                <p:cNvPicPr/>
                <p:nvPr/>
              </p:nvPicPr>
              <p:blipFill>
                <a:blip r:embed="rId138"/>
                <a:stretch>
                  <a:fillRect/>
                </a:stretch>
              </p:blipFill>
              <p:spPr>
                <a:xfrm>
                  <a:off x="6570094" y="6330976"/>
                  <a:ext cx="720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0" name="Ink 89">
                  <a:extLst>
                    <a:ext uri="{FF2B5EF4-FFF2-40B4-BE49-F238E27FC236}">
                      <a16:creationId xmlns:a16="http://schemas.microsoft.com/office/drawing/2014/main" id="{F5634CEB-BE9C-4283-B04D-F1680024287C}"/>
                    </a:ext>
                  </a:extLst>
                </p14:cNvPr>
                <p14:cNvContentPartPr/>
                <p14:nvPr/>
              </p14:nvContentPartPr>
              <p14:xfrm>
                <a:off x="6370654" y="6432496"/>
                <a:ext cx="93240" cy="65160"/>
              </p14:xfrm>
            </p:contentPart>
          </mc:Choice>
          <mc:Fallback>
            <p:pic>
              <p:nvPicPr>
                <p:cNvPr id="90" name="Ink 89">
                  <a:extLst>
                    <a:ext uri="{FF2B5EF4-FFF2-40B4-BE49-F238E27FC236}">
                      <a16:creationId xmlns:a16="http://schemas.microsoft.com/office/drawing/2014/main" id="{F5634CEB-BE9C-4283-B04D-F1680024287C}"/>
                    </a:ext>
                  </a:extLst>
                </p:cNvPr>
                <p:cNvPicPr/>
                <p:nvPr/>
              </p:nvPicPr>
              <p:blipFill>
                <a:blip r:embed="rId140"/>
                <a:stretch>
                  <a:fillRect/>
                </a:stretch>
              </p:blipFill>
              <p:spPr>
                <a:xfrm>
                  <a:off x="6353014" y="6414496"/>
                  <a:ext cx="1288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2" name="Ink 91">
                  <a:extLst>
                    <a:ext uri="{FF2B5EF4-FFF2-40B4-BE49-F238E27FC236}">
                      <a16:creationId xmlns:a16="http://schemas.microsoft.com/office/drawing/2014/main" id="{6F7D2BA6-8750-40FE-ABC5-52F3B33C4AE5}"/>
                    </a:ext>
                  </a:extLst>
                </p14:cNvPr>
                <p14:cNvContentPartPr/>
                <p14:nvPr/>
              </p14:nvContentPartPr>
              <p14:xfrm>
                <a:off x="6513934" y="6417736"/>
                <a:ext cx="63000" cy="94680"/>
              </p14:xfrm>
            </p:contentPart>
          </mc:Choice>
          <mc:Fallback>
            <p:pic>
              <p:nvPicPr>
                <p:cNvPr id="92" name="Ink 91">
                  <a:extLst>
                    <a:ext uri="{FF2B5EF4-FFF2-40B4-BE49-F238E27FC236}">
                      <a16:creationId xmlns:a16="http://schemas.microsoft.com/office/drawing/2014/main" id="{6F7D2BA6-8750-40FE-ABC5-52F3B33C4AE5}"/>
                    </a:ext>
                  </a:extLst>
                </p:cNvPr>
                <p:cNvPicPr/>
                <p:nvPr/>
              </p:nvPicPr>
              <p:blipFill>
                <a:blip r:embed="rId142"/>
                <a:stretch>
                  <a:fillRect/>
                </a:stretch>
              </p:blipFill>
              <p:spPr>
                <a:xfrm>
                  <a:off x="6495934" y="6400096"/>
                  <a:ext cx="986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3" name="Ink 92">
                  <a:extLst>
                    <a:ext uri="{FF2B5EF4-FFF2-40B4-BE49-F238E27FC236}">
                      <a16:creationId xmlns:a16="http://schemas.microsoft.com/office/drawing/2014/main" id="{BC0B38FA-DE59-409B-8659-363E1AA28B78}"/>
                    </a:ext>
                  </a:extLst>
                </p14:cNvPr>
                <p14:cNvContentPartPr/>
                <p14:nvPr/>
              </p14:nvContentPartPr>
              <p14:xfrm>
                <a:off x="6591694" y="6493336"/>
                <a:ext cx="50400" cy="61920"/>
              </p14:xfrm>
            </p:contentPart>
          </mc:Choice>
          <mc:Fallback>
            <p:pic>
              <p:nvPicPr>
                <p:cNvPr id="93" name="Ink 92">
                  <a:extLst>
                    <a:ext uri="{FF2B5EF4-FFF2-40B4-BE49-F238E27FC236}">
                      <a16:creationId xmlns:a16="http://schemas.microsoft.com/office/drawing/2014/main" id="{BC0B38FA-DE59-409B-8659-363E1AA28B78}"/>
                    </a:ext>
                  </a:extLst>
                </p:cNvPr>
                <p:cNvPicPr/>
                <p:nvPr/>
              </p:nvPicPr>
              <p:blipFill>
                <a:blip r:embed="rId144"/>
                <a:stretch>
                  <a:fillRect/>
                </a:stretch>
              </p:blipFill>
              <p:spPr>
                <a:xfrm>
                  <a:off x="6573694" y="6475336"/>
                  <a:ext cx="860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4" name="Ink 93">
                  <a:extLst>
                    <a:ext uri="{FF2B5EF4-FFF2-40B4-BE49-F238E27FC236}">
                      <a16:creationId xmlns:a16="http://schemas.microsoft.com/office/drawing/2014/main" id="{7A12C2A0-21A2-4AAD-9FBA-3AC60C59EE9F}"/>
                    </a:ext>
                  </a:extLst>
                </p14:cNvPr>
                <p14:cNvContentPartPr/>
                <p14:nvPr/>
              </p14:nvContentPartPr>
              <p14:xfrm>
                <a:off x="6633094" y="6433936"/>
                <a:ext cx="9360" cy="4320"/>
              </p14:xfrm>
            </p:contentPart>
          </mc:Choice>
          <mc:Fallback>
            <p:pic>
              <p:nvPicPr>
                <p:cNvPr id="94" name="Ink 93">
                  <a:extLst>
                    <a:ext uri="{FF2B5EF4-FFF2-40B4-BE49-F238E27FC236}">
                      <a16:creationId xmlns:a16="http://schemas.microsoft.com/office/drawing/2014/main" id="{7A12C2A0-21A2-4AAD-9FBA-3AC60C59EE9F}"/>
                    </a:ext>
                  </a:extLst>
                </p:cNvPr>
                <p:cNvPicPr/>
                <p:nvPr/>
              </p:nvPicPr>
              <p:blipFill>
                <a:blip r:embed="rId146"/>
                <a:stretch>
                  <a:fillRect/>
                </a:stretch>
              </p:blipFill>
              <p:spPr>
                <a:xfrm>
                  <a:off x="6615454" y="6416296"/>
                  <a:ext cx="450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5" name="Ink 94">
                  <a:extLst>
                    <a:ext uri="{FF2B5EF4-FFF2-40B4-BE49-F238E27FC236}">
                      <a16:creationId xmlns:a16="http://schemas.microsoft.com/office/drawing/2014/main" id="{889D27F7-F070-40EF-BCC7-847AF143D07C}"/>
                    </a:ext>
                  </a:extLst>
                </p14:cNvPr>
                <p14:cNvContentPartPr/>
                <p14:nvPr/>
              </p14:nvContentPartPr>
              <p14:xfrm>
                <a:off x="6677734" y="6457336"/>
                <a:ext cx="47520" cy="74880"/>
              </p14:xfrm>
            </p:contentPart>
          </mc:Choice>
          <mc:Fallback>
            <p:pic>
              <p:nvPicPr>
                <p:cNvPr id="95" name="Ink 94">
                  <a:extLst>
                    <a:ext uri="{FF2B5EF4-FFF2-40B4-BE49-F238E27FC236}">
                      <a16:creationId xmlns:a16="http://schemas.microsoft.com/office/drawing/2014/main" id="{889D27F7-F070-40EF-BCC7-847AF143D07C}"/>
                    </a:ext>
                  </a:extLst>
                </p:cNvPr>
                <p:cNvPicPr/>
                <p:nvPr/>
              </p:nvPicPr>
              <p:blipFill>
                <a:blip r:embed="rId148"/>
                <a:stretch>
                  <a:fillRect/>
                </a:stretch>
              </p:blipFill>
              <p:spPr>
                <a:xfrm>
                  <a:off x="6659734" y="6439336"/>
                  <a:ext cx="831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6" name="Ink 95">
                  <a:extLst>
                    <a:ext uri="{FF2B5EF4-FFF2-40B4-BE49-F238E27FC236}">
                      <a16:creationId xmlns:a16="http://schemas.microsoft.com/office/drawing/2014/main" id="{5A4DFC2A-61AD-493E-A87F-8BB1A8AD672F}"/>
                    </a:ext>
                  </a:extLst>
                </p14:cNvPr>
                <p14:cNvContentPartPr/>
                <p14:nvPr/>
              </p14:nvContentPartPr>
              <p14:xfrm>
                <a:off x="6787894" y="6471016"/>
                <a:ext cx="72360" cy="55800"/>
              </p14:xfrm>
            </p:contentPart>
          </mc:Choice>
          <mc:Fallback>
            <p:pic>
              <p:nvPicPr>
                <p:cNvPr id="96" name="Ink 95">
                  <a:extLst>
                    <a:ext uri="{FF2B5EF4-FFF2-40B4-BE49-F238E27FC236}">
                      <a16:creationId xmlns:a16="http://schemas.microsoft.com/office/drawing/2014/main" id="{5A4DFC2A-61AD-493E-A87F-8BB1A8AD672F}"/>
                    </a:ext>
                  </a:extLst>
                </p:cNvPr>
                <p:cNvPicPr/>
                <p:nvPr/>
              </p:nvPicPr>
              <p:blipFill>
                <a:blip r:embed="rId150"/>
                <a:stretch>
                  <a:fillRect/>
                </a:stretch>
              </p:blipFill>
              <p:spPr>
                <a:xfrm>
                  <a:off x="6769894" y="6453016"/>
                  <a:ext cx="1080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7" name="Ink 96">
                  <a:extLst>
                    <a:ext uri="{FF2B5EF4-FFF2-40B4-BE49-F238E27FC236}">
                      <a16:creationId xmlns:a16="http://schemas.microsoft.com/office/drawing/2014/main" id="{BB47A151-E7F2-450B-8744-6C3830E4C9DD}"/>
                    </a:ext>
                  </a:extLst>
                </p14:cNvPr>
                <p14:cNvContentPartPr/>
                <p14:nvPr/>
              </p14:nvContentPartPr>
              <p14:xfrm>
                <a:off x="6886894" y="6403336"/>
                <a:ext cx="91800" cy="127800"/>
              </p14:xfrm>
            </p:contentPart>
          </mc:Choice>
          <mc:Fallback>
            <p:pic>
              <p:nvPicPr>
                <p:cNvPr id="97" name="Ink 96">
                  <a:extLst>
                    <a:ext uri="{FF2B5EF4-FFF2-40B4-BE49-F238E27FC236}">
                      <a16:creationId xmlns:a16="http://schemas.microsoft.com/office/drawing/2014/main" id="{BB47A151-E7F2-450B-8744-6C3830E4C9DD}"/>
                    </a:ext>
                  </a:extLst>
                </p:cNvPr>
                <p:cNvPicPr/>
                <p:nvPr/>
              </p:nvPicPr>
              <p:blipFill>
                <a:blip r:embed="rId152"/>
                <a:stretch>
                  <a:fillRect/>
                </a:stretch>
              </p:blipFill>
              <p:spPr>
                <a:xfrm>
                  <a:off x="6869254" y="6385336"/>
                  <a:ext cx="1274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8" name="Ink 97">
                  <a:extLst>
                    <a:ext uri="{FF2B5EF4-FFF2-40B4-BE49-F238E27FC236}">
                      <a16:creationId xmlns:a16="http://schemas.microsoft.com/office/drawing/2014/main" id="{D370F471-269F-48FD-9598-4A615B2A7F1C}"/>
                    </a:ext>
                  </a:extLst>
                </p14:cNvPr>
                <p14:cNvContentPartPr/>
                <p14:nvPr/>
              </p14:nvContentPartPr>
              <p14:xfrm>
                <a:off x="6872854" y="6458776"/>
                <a:ext cx="73080" cy="13320"/>
              </p14:xfrm>
            </p:contentPart>
          </mc:Choice>
          <mc:Fallback>
            <p:pic>
              <p:nvPicPr>
                <p:cNvPr id="98" name="Ink 97">
                  <a:extLst>
                    <a:ext uri="{FF2B5EF4-FFF2-40B4-BE49-F238E27FC236}">
                      <a16:creationId xmlns:a16="http://schemas.microsoft.com/office/drawing/2014/main" id="{D370F471-269F-48FD-9598-4A615B2A7F1C}"/>
                    </a:ext>
                  </a:extLst>
                </p:cNvPr>
                <p:cNvPicPr/>
                <p:nvPr/>
              </p:nvPicPr>
              <p:blipFill>
                <a:blip r:embed="rId154"/>
                <a:stretch>
                  <a:fillRect/>
                </a:stretch>
              </p:blipFill>
              <p:spPr>
                <a:xfrm>
                  <a:off x="6855214" y="6441136"/>
                  <a:ext cx="108720" cy="48960"/>
                </a:xfrm>
                <a:prstGeom prst="rect">
                  <a:avLst/>
                </a:prstGeom>
              </p:spPr>
            </p:pic>
          </mc:Fallback>
        </mc:AlternateContent>
      </p:grpSp>
      <p:grpSp>
        <p:nvGrpSpPr>
          <p:cNvPr id="131" name="Group 130">
            <a:extLst>
              <a:ext uri="{FF2B5EF4-FFF2-40B4-BE49-F238E27FC236}">
                <a16:creationId xmlns:a16="http://schemas.microsoft.com/office/drawing/2014/main" id="{FDAD10E7-0527-4D7B-8E4E-2CE8A72934BD}"/>
              </a:ext>
            </a:extLst>
          </p:cNvPr>
          <p:cNvGrpSpPr/>
          <p:nvPr/>
        </p:nvGrpSpPr>
        <p:grpSpPr>
          <a:xfrm>
            <a:off x="7217014" y="6303976"/>
            <a:ext cx="1762560" cy="334440"/>
            <a:chOff x="7217014" y="6303976"/>
            <a:chExt cx="1762560" cy="334440"/>
          </a:xfrm>
        </p:grpSpPr>
        <mc:AlternateContent xmlns:mc="http://schemas.openxmlformats.org/markup-compatibility/2006">
          <mc:Choice xmlns:p14="http://schemas.microsoft.com/office/powerpoint/2010/main" Requires="p14">
            <p:contentPart p14:bwMode="auto" r:id="rId155">
              <p14:nvContentPartPr>
                <p14:cNvPr id="100" name="Ink 99">
                  <a:extLst>
                    <a:ext uri="{FF2B5EF4-FFF2-40B4-BE49-F238E27FC236}">
                      <a16:creationId xmlns:a16="http://schemas.microsoft.com/office/drawing/2014/main" id="{6ABD35B3-9730-463D-939F-F005DF2E7BC1}"/>
                    </a:ext>
                  </a:extLst>
                </p14:cNvPr>
                <p14:cNvContentPartPr/>
                <p14:nvPr/>
              </p14:nvContentPartPr>
              <p14:xfrm>
                <a:off x="7258054" y="6303976"/>
                <a:ext cx="107640" cy="80280"/>
              </p14:xfrm>
            </p:contentPart>
          </mc:Choice>
          <mc:Fallback>
            <p:pic>
              <p:nvPicPr>
                <p:cNvPr id="100" name="Ink 99">
                  <a:extLst>
                    <a:ext uri="{FF2B5EF4-FFF2-40B4-BE49-F238E27FC236}">
                      <a16:creationId xmlns:a16="http://schemas.microsoft.com/office/drawing/2014/main" id="{6ABD35B3-9730-463D-939F-F005DF2E7BC1}"/>
                    </a:ext>
                  </a:extLst>
                </p:cNvPr>
                <p:cNvPicPr/>
                <p:nvPr/>
              </p:nvPicPr>
              <p:blipFill>
                <a:blip r:embed="rId156"/>
                <a:stretch>
                  <a:fillRect/>
                </a:stretch>
              </p:blipFill>
              <p:spPr>
                <a:xfrm>
                  <a:off x="7240414" y="6285976"/>
                  <a:ext cx="1432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1" name="Ink 100">
                  <a:extLst>
                    <a:ext uri="{FF2B5EF4-FFF2-40B4-BE49-F238E27FC236}">
                      <a16:creationId xmlns:a16="http://schemas.microsoft.com/office/drawing/2014/main" id="{CD8C3790-D8A9-41CC-B887-3001CAEA3504}"/>
                    </a:ext>
                  </a:extLst>
                </p14:cNvPr>
                <p14:cNvContentPartPr/>
                <p14:nvPr/>
              </p14:nvContentPartPr>
              <p14:xfrm>
                <a:off x="7299814" y="6330616"/>
                <a:ext cx="39960" cy="88920"/>
              </p14:xfrm>
            </p:contentPart>
          </mc:Choice>
          <mc:Fallback>
            <p:pic>
              <p:nvPicPr>
                <p:cNvPr id="101" name="Ink 100">
                  <a:extLst>
                    <a:ext uri="{FF2B5EF4-FFF2-40B4-BE49-F238E27FC236}">
                      <a16:creationId xmlns:a16="http://schemas.microsoft.com/office/drawing/2014/main" id="{CD8C3790-D8A9-41CC-B887-3001CAEA3504}"/>
                    </a:ext>
                  </a:extLst>
                </p:cNvPr>
                <p:cNvPicPr/>
                <p:nvPr/>
              </p:nvPicPr>
              <p:blipFill>
                <a:blip r:embed="rId158"/>
                <a:stretch>
                  <a:fillRect/>
                </a:stretch>
              </p:blipFill>
              <p:spPr>
                <a:xfrm>
                  <a:off x="7281814" y="6312616"/>
                  <a:ext cx="756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3" name="Ink 102">
                  <a:extLst>
                    <a:ext uri="{FF2B5EF4-FFF2-40B4-BE49-F238E27FC236}">
                      <a16:creationId xmlns:a16="http://schemas.microsoft.com/office/drawing/2014/main" id="{671E41B3-4AA3-4A69-97A9-A7659669D3A1}"/>
                    </a:ext>
                  </a:extLst>
                </p14:cNvPr>
                <p14:cNvContentPartPr/>
                <p14:nvPr/>
              </p14:nvContentPartPr>
              <p14:xfrm>
                <a:off x="7229254" y="6460936"/>
                <a:ext cx="60120" cy="105120"/>
              </p14:xfrm>
            </p:contentPart>
          </mc:Choice>
          <mc:Fallback>
            <p:pic>
              <p:nvPicPr>
                <p:cNvPr id="103" name="Ink 102">
                  <a:extLst>
                    <a:ext uri="{FF2B5EF4-FFF2-40B4-BE49-F238E27FC236}">
                      <a16:creationId xmlns:a16="http://schemas.microsoft.com/office/drawing/2014/main" id="{671E41B3-4AA3-4A69-97A9-A7659669D3A1}"/>
                    </a:ext>
                  </a:extLst>
                </p:cNvPr>
                <p:cNvPicPr/>
                <p:nvPr/>
              </p:nvPicPr>
              <p:blipFill>
                <a:blip r:embed="rId160"/>
                <a:stretch>
                  <a:fillRect/>
                </a:stretch>
              </p:blipFill>
              <p:spPr>
                <a:xfrm>
                  <a:off x="7211614" y="6443296"/>
                  <a:ext cx="957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4" name="Ink 103">
                  <a:extLst>
                    <a:ext uri="{FF2B5EF4-FFF2-40B4-BE49-F238E27FC236}">
                      <a16:creationId xmlns:a16="http://schemas.microsoft.com/office/drawing/2014/main" id="{BE279B1F-2D8A-4F8E-8E4F-5C278E1D4F96}"/>
                    </a:ext>
                  </a:extLst>
                </p14:cNvPr>
                <p14:cNvContentPartPr/>
                <p14:nvPr/>
              </p14:nvContentPartPr>
              <p14:xfrm>
                <a:off x="7217014" y="6536896"/>
                <a:ext cx="62640" cy="11160"/>
              </p14:xfrm>
            </p:contentPart>
          </mc:Choice>
          <mc:Fallback>
            <p:pic>
              <p:nvPicPr>
                <p:cNvPr id="104" name="Ink 103">
                  <a:extLst>
                    <a:ext uri="{FF2B5EF4-FFF2-40B4-BE49-F238E27FC236}">
                      <a16:creationId xmlns:a16="http://schemas.microsoft.com/office/drawing/2014/main" id="{BE279B1F-2D8A-4F8E-8E4F-5C278E1D4F96}"/>
                    </a:ext>
                  </a:extLst>
                </p:cNvPr>
                <p:cNvPicPr/>
                <p:nvPr/>
              </p:nvPicPr>
              <p:blipFill>
                <a:blip r:embed="rId162"/>
                <a:stretch>
                  <a:fillRect/>
                </a:stretch>
              </p:blipFill>
              <p:spPr>
                <a:xfrm>
                  <a:off x="7199374" y="6518896"/>
                  <a:ext cx="982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5" name="Ink 104">
                  <a:extLst>
                    <a:ext uri="{FF2B5EF4-FFF2-40B4-BE49-F238E27FC236}">
                      <a16:creationId xmlns:a16="http://schemas.microsoft.com/office/drawing/2014/main" id="{F761CEC1-7E1A-4C7D-9894-D168F5007222}"/>
                    </a:ext>
                  </a:extLst>
                </p14:cNvPr>
                <p14:cNvContentPartPr/>
                <p14:nvPr/>
              </p14:nvContentPartPr>
              <p14:xfrm>
                <a:off x="7295494" y="6508096"/>
                <a:ext cx="72000" cy="52920"/>
              </p14:xfrm>
            </p:contentPart>
          </mc:Choice>
          <mc:Fallback>
            <p:pic>
              <p:nvPicPr>
                <p:cNvPr id="105" name="Ink 104">
                  <a:extLst>
                    <a:ext uri="{FF2B5EF4-FFF2-40B4-BE49-F238E27FC236}">
                      <a16:creationId xmlns:a16="http://schemas.microsoft.com/office/drawing/2014/main" id="{F761CEC1-7E1A-4C7D-9894-D168F5007222}"/>
                    </a:ext>
                  </a:extLst>
                </p:cNvPr>
                <p:cNvPicPr/>
                <p:nvPr/>
              </p:nvPicPr>
              <p:blipFill>
                <a:blip r:embed="rId164"/>
                <a:stretch>
                  <a:fillRect/>
                </a:stretch>
              </p:blipFill>
              <p:spPr>
                <a:xfrm>
                  <a:off x="7277494" y="6490096"/>
                  <a:ext cx="1076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6" name="Ink 105">
                  <a:extLst>
                    <a:ext uri="{FF2B5EF4-FFF2-40B4-BE49-F238E27FC236}">
                      <a16:creationId xmlns:a16="http://schemas.microsoft.com/office/drawing/2014/main" id="{78991B2E-C517-42F3-81F0-3FE48E1EC0B2}"/>
                    </a:ext>
                  </a:extLst>
                </p14:cNvPr>
                <p14:cNvContentPartPr/>
                <p14:nvPr/>
              </p14:nvContentPartPr>
              <p14:xfrm>
                <a:off x="7378654" y="6502336"/>
                <a:ext cx="43560" cy="61560"/>
              </p14:xfrm>
            </p:contentPart>
          </mc:Choice>
          <mc:Fallback>
            <p:pic>
              <p:nvPicPr>
                <p:cNvPr id="106" name="Ink 105">
                  <a:extLst>
                    <a:ext uri="{FF2B5EF4-FFF2-40B4-BE49-F238E27FC236}">
                      <a16:creationId xmlns:a16="http://schemas.microsoft.com/office/drawing/2014/main" id="{78991B2E-C517-42F3-81F0-3FE48E1EC0B2}"/>
                    </a:ext>
                  </a:extLst>
                </p:cNvPr>
                <p:cNvPicPr/>
                <p:nvPr/>
              </p:nvPicPr>
              <p:blipFill>
                <a:blip r:embed="rId166"/>
                <a:stretch>
                  <a:fillRect/>
                </a:stretch>
              </p:blipFill>
              <p:spPr>
                <a:xfrm>
                  <a:off x="7360654" y="6484336"/>
                  <a:ext cx="792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7" name="Ink 106">
                  <a:extLst>
                    <a:ext uri="{FF2B5EF4-FFF2-40B4-BE49-F238E27FC236}">
                      <a16:creationId xmlns:a16="http://schemas.microsoft.com/office/drawing/2014/main" id="{8FC9F924-69A4-4546-AF76-05300F608786}"/>
                    </a:ext>
                  </a:extLst>
                </p14:cNvPr>
                <p14:cNvContentPartPr/>
                <p14:nvPr/>
              </p14:nvContentPartPr>
              <p14:xfrm>
                <a:off x="7466494" y="6517816"/>
                <a:ext cx="66960" cy="60120"/>
              </p14:xfrm>
            </p:contentPart>
          </mc:Choice>
          <mc:Fallback>
            <p:pic>
              <p:nvPicPr>
                <p:cNvPr id="107" name="Ink 106">
                  <a:extLst>
                    <a:ext uri="{FF2B5EF4-FFF2-40B4-BE49-F238E27FC236}">
                      <a16:creationId xmlns:a16="http://schemas.microsoft.com/office/drawing/2014/main" id="{8FC9F924-69A4-4546-AF76-05300F608786}"/>
                    </a:ext>
                  </a:extLst>
                </p:cNvPr>
                <p:cNvPicPr/>
                <p:nvPr/>
              </p:nvPicPr>
              <p:blipFill>
                <a:blip r:embed="rId168"/>
                <a:stretch>
                  <a:fillRect/>
                </a:stretch>
              </p:blipFill>
              <p:spPr>
                <a:xfrm>
                  <a:off x="7448494" y="6500176"/>
                  <a:ext cx="1026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8" name="Ink 107">
                  <a:extLst>
                    <a:ext uri="{FF2B5EF4-FFF2-40B4-BE49-F238E27FC236}">
                      <a16:creationId xmlns:a16="http://schemas.microsoft.com/office/drawing/2014/main" id="{60DA85CA-4F39-481C-AD04-5A0FF851B2D0}"/>
                    </a:ext>
                  </a:extLst>
                </p14:cNvPr>
                <p14:cNvContentPartPr/>
                <p14:nvPr/>
              </p14:nvContentPartPr>
              <p14:xfrm>
                <a:off x="7571614" y="6444376"/>
                <a:ext cx="83160" cy="91080"/>
              </p14:xfrm>
            </p:contentPart>
          </mc:Choice>
          <mc:Fallback>
            <p:pic>
              <p:nvPicPr>
                <p:cNvPr id="108" name="Ink 107">
                  <a:extLst>
                    <a:ext uri="{FF2B5EF4-FFF2-40B4-BE49-F238E27FC236}">
                      <a16:creationId xmlns:a16="http://schemas.microsoft.com/office/drawing/2014/main" id="{60DA85CA-4F39-481C-AD04-5A0FF851B2D0}"/>
                    </a:ext>
                  </a:extLst>
                </p:cNvPr>
                <p:cNvPicPr/>
                <p:nvPr/>
              </p:nvPicPr>
              <p:blipFill>
                <a:blip r:embed="rId170"/>
                <a:stretch>
                  <a:fillRect/>
                </a:stretch>
              </p:blipFill>
              <p:spPr>
                <a:xfrm>
                  <a:off x="7553614" y="6426376"/>
                  <a:ext cx="1188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9" name="Ink 108">
                  <a:extLst>
                    <a:ext uri="{FF2B5EF4-FFF2-40B4-BE49-F238E27FC236}">
                      <a16:creationId xmlns:a16="http://schemas.microsoft.com/office/drawing/2014/main" id="{BA2D2C88-6B64-439E-AE78-1E3F612F8B67}"/>
                    </a:ext>
                  </a:extLst>
                </p14:cNvPr>
                <p14:cNvContentPartPr/>
                <p14:nvPr/>
              </p14:nvContentPartPr>
              <p14:xfrm>
                <a:off x="7548934" y="6483616"/>
                <a:ext cx="90360" cy="2880"/>
              </p14:xfrm>
            </p:contentPart>
          </mc:Choice>
          <mc:Fallback>
            <p:pic>
              <p:nvPicPr>
                <p:cNvPr id="109" name="Ink 108">
                  <a:extLst>
                    <a:ext uri="{FF2B5EF4-FFF2-40B4-BE49-F238E27FC236}">
                      <a16:creationId xmlns:a16="http://schemas.microsoft.com/office/drawing/2014/main" id="{BA2D2C88-6B64-439E-AE78-1E3F612F8B67}"/>
                    </a:ext>
                  </a:extLst>
                </p:cNvPr>
                <p:cNvPicPr/>
                <p:nvPr/>
              </p:nvPicPr>
              <p:blipFill>
                <a:blip r:embed="rId172"/>
                <a:stretch>
                  <a:fillRect/>
                </a:stretch>
              </p:blipFill>
              <p:spPr>
                <a:xfrm>
                  <a:off x="7531294" y="6465616"/>
                  <a:ext cx="1260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0" name="Ink 109">
                  <a:extLst>
                    <a:ext uri="{FF2B5EF4-FFF2-40B4-BE49-F238E27FC236}">
                      <a16:creationId xmlns:a16="http://schemas.microsoft.com/office/drawing/2014/main" id="{238489D9-611E-4529-A521-D8088E838351}"/>
                    </a:ext>
                  </a:extLst>
                </p14:cNvPr>
                <p14:cNvContentPartPr/>
                <p14:nvPr/>
              </p14:nvContentPartPr>
              <p14:xfrm>
                <a:off x="7703014" y="6438976"/>
                <a:ext cx="12960" cy="78480"/>
              </p14:xfrm>
            </p:contentPart>
          </mc:Choice>
          <mc:Fallback>
            <p:pic>
              <p:nvPicPr>
                <p:cNvPr id="110" name="Ink 109">
                  <a:extLst>
                    <a:ext uri="{FF2B5EF4-FFF2-40B4-BE49-F238E27FC236}">
                      <a16:creationId xmlns:a16="http://schemas.microsoft.com/office/drawing/2014/main" id="{238489D9-611E-4529-A521-D8088E838351}"/>
                    </a:ext>
                  </a:extLst>
                </p:cNvPr>
                <p:cNvPicPr/>
                <p:nvPr/>
              </p:nvPicPr>
              <p:blipFill>
                <a:blip r:embed="rId174"/>
                <a:stretch>
                  <a:fillRect/>
                </a:stretch>
              </p:blipFill>
              <p:spPr>
                <a:xfrm>
                  <a:off x="7685374" y="6420976"/>
                  <a:ext cx="486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1" name="Ink 110">
                  <a:extLst>
                    <a:ext uri="{FF2B5EF4-FFF2-40B4-BE49-F238E27FC236}">
                      <a16:creationId xmlns:a16="http://schemas.microsoft.com/office/drawing/2014/main" id="{308C63F3-E6E0-462A-8F79-F53BDB0B1585}"/>
                    </a:ext>
                  </a:extLst>
                </p14:cNvPr>
                <p14:cNvContentPartPr/>
                <p14:nvPr/>
              </p14:nvContentPartPr>
              <p14:xfrm>
                <a:off x="7745494" y="6466696"/>
                <a:ext cx="63000" cy="39240"/>
              </p14:xfrm>
            </p:contentPart>
          </mc:Choice>
          <mc:Fallback>
            <p:pic>
              <p:nvPicPr>
                <p:cNvPr id="111" name="Ink 110">
                  <a:extLst>
                    <a:ext uri="{FF2B5EF4-FFF2-40B4-BE49-F238E27FC236}">
                      <a16:creationId xmlns:a16="http://schemas.microsoft.com/office/drawing/2014/main" id="{308C63F3-E6E0-462A-8F79-F53BDB0B1585}"/>
                    </a:ext>
                  </a:extLst>
                </p:cNvPr>
                <p:cNvPicPr/>
                <p:nvPr/>
              </p:nvPicPr>
              <p:blipFill>
                <a:blip r:embed="rId176"/>
                <a:stretch>
                  <a:fillRect/>
                </a:stretch>
              </p:blipFill>
              <p:spPr>
                <a:xfrm>
                  <a:off x="7727494" y="6449056"/>
                  <a:ext cx="98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2" name="Ink 111">
                  <a:extLst>
                    <a:ext uri="{FF2B5EF4-FFF2-40B4-BE49-F238E27FC236}">
                      <a16:creationId xmlns:a16="http://schemas.microsoft.com/office/drawing/2014/main" id="{A869AD61-5E5F-4406-86D8-90519C6F876B}"/>
                    </a:ext>
                  </a:extLst>
                </p14:cNvPr>
                <p14:cNvContentPartPr/>
                <p14:nvPr/>
              </p14:nvContentPartPr>
              <p14:xfrm>
                <a:off x="7844494" y="6467416"/>
                <a:ext cx="66960" cy="54720"/>
              </p14:xfrm>
            </p:contentPart>
          </mc:Choice>
          <mc:Fallback>
            <p:pic>
              <p:nvPicPr>
                <p:cNvPr id="112" name="Ink 111">
                  <a:extLst>
                    <a:ext uri="{FF2B5EF4-FFF2-40B4-BE49-F238E27FC236}">
                      <a16:creationId xmlns:a16="http://schemas.microsoft.com/office/drawing/2014/main" id="{A869AD61-5E5F-4406-86D8-90519C6F876B}"/>
                    </a:ext>
                  </a:extLst>
                </p:cNvPr>
                <p:cNvPicPr/>
                <p:nvPr/>
              </p:nvPicPr>
              <p:blipFill>
                <a:blip r:embed="rId178"/>
                <a:stretch>
                  <a:fillRect/>
                </a:stretch>
              </p:blipFill>
              <p:spPr>
                <a:xfrm>
                  <a:off x="7826854" y="6449776"/>
                  <a:ext cx="1026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3" name="Ink 112">
                  <a:extLst>
                    <a:ext uri="{FF2B5EF4-FFF2-40B4-BE49-F238E27FC236}">
                      <a16:creationId xmlns:a16="http://schemas.microsoft.com/office/drawing/2014/main" id="{DFF87E22-FF36-4601-B02D-C75FB5B7005E}"/>
                    </a:ext>
                  </a:extLst>
                </p14:cNvPr>
                <p14:cNvContentPartPr/>
                <p14:nvPr/>
              </p14:nvContentPartPr>
              <p14:xfrm>
                <a:off x="8039254" y="6339976"/>
                <a:ext cx="52200" cy="77400"/>
              </p14:xfrm>
            </p:contentPart>
          </mc:Choice>
          <mc:Fallback>
            <p:pic>
              <p:nvPicPr>
                <p:cNvPr id="113" name="Ink 112">
                  <a:extLst>
                    <a:ext uri="{FF2B5EF4-FFF2-40B4-BE49-F238E27FC236}">
                      <a16:creationId xmlns:a16="http://schemas.microsoft.com/office/drawing/2014/main" id="{DFF87E22-FF36-4601-B02D-C75FB5B7005E}"/>
                    </a:ext>
                  </a:extLst>
                </p:cNvPr>
                <p:cNvPicPr/>
                <p:nvPr/>
              </p:nvPicPr>
              <p:blipFill>
                <a:blip r:embed="rId180"/>
                <a:stretch>
                  <a:fillRect/>
                </a:stretch>
              </p:blipFill>
              <p:spPr>
                <a:xfrm>
                  <a:off x="8021254" y="6322336"/>
                  <a:ext cx="878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4" name="Ink 113">
                  <a:extLst>
                    <a:ext uri="{FF2B5EF4-FFF2-40B4-BE49-F238E27FC236}">
                      <a16:creationId xmlns:a16="http://schemas.microsoft.com/office/drawing/2014/main" id="{D89C74AC-05AD-4564-808A-2AB83F86D640}"/>
                    </a:ext>
                  </a:extLst>
                </p14:cNvPr>
                <p14:cNvContentPartPr/>
                <p14:nvPr/>
              </p14:nvContentPartPr>
              <p14:xfrm>
                <a:off x="8046454" y="6365896"/>
                <a:ext cx="130680" cy="68040"/>
              </p14:xfrm>
            </p:contentPart>
          </mc:Choice>
          <mc:Fallback>
            <p:pic>
              <p:nvPicPr>
                <p:cNvPr id="114" name="Ink 113">
                  <a:extLst>
                    <a:ext uri="{FF2B5EF4-FFF2-40B4-BE49-F238E27FC236}">
                      <a16:creationId xmlns:a16="http://schemas.microsoft.com/office/drawing/2014/main" id="{D89C74AC-05AD-4564-808A-2AB83F86D640}"/>
                    </a:ext>
                  </a:extLst>
                </p:cNvPr>
                <p:cNvPicPr/>
                <p:nvPr/>
              </p:nvPicPr>
              <p:blipFill>
                <a:blip r:embed="rId182"/>
                <a:stretch>
                  <a:fillRect/>
                </a:stretch>
              </p:blipFill>
              <p:spPr>
                <a:xfrm>
                  <a:off x="8028454" y="6348256"/>
                  <a:ext cx="1663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16" name="Ink 115">
                  <a:extLst>
                    <a:ext uri="{FF2B5EF4-FFF2-40B4-BE49-F238E27FC236}">
                      <a16:creationId xmlns:a16="http://schemas.microsoft.com/office/drawing/2014/main" id="{A1CCD62B-6A09-499D-AF75-04EC372C87EA}"/>
                    </a:ext>
                  </a:extLst>
                </p14:cNvPr>
                <p14:cNvContentPartPr/>
                <p14:nvPr/>
              </p14:nvContentPartPr>
              <p14:xfrm>
                <a:off x="8298454" y="6430336"/>
                <a:ext cx="61200" cy="91440"/>
              </p14:xfrm>
            </p:contentPart>
          </mc:Choice>
          <mc:Fallback>
            <p:pic>
              <p:nvPicPr>
                <p:cNvPr id="116" name="Ink 115">
                  <a:extLst>
                    <a:ext uri="{FF2B5EF4-FFF2-40B4-BE49-F238E27FC236}">
                      <a16:creationId xmlns:a16="http://schemas.microsoft.com/office/drawing/2014/main" id="{A1CCD62B-6A09-499D-AF75-04EC372C87EA}"/>
                    </a:ext>
                  </a:extLst>
                </p:cNvPr>
                <p:cNvPicPr/>
                <p:nvPr/>
              </p:nvPicPr>
              <p:blipFill>
                <a:blip r:embed="rId184"/>
                <a:stretch>
                  <a:fillRect/>
                </a:stretch>
              </p:blipFill>
              <p:spPr>
                <a:xfrm>
                  <a:off x="8280454" y="6412336"/>
                  <a:ext cx="968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7" name="Ink 116">
                  <a:extLst>
                    <a:ext uri="{FF2B5EF4-FFF2-40B4-BE49-F238E27FC236}">
                      <a16:creationId xmlns:a16="http://schemas.microsoft.com/office/drawing/2014/main" id="{BD9DAFBB-7253-4A55-BF60-64A4FC26EEE3}"/>
                    </a:ext>
                  </a:extLst>
                </p14:cNvPr>
                <p14:cNvContentPartPr/>
                <p14:nvPr/>
              </p14:nvContentPartPr>
              <p14:xfrm>
                <a:off x="8406094" y="6470296"/>
                <a:ext cx="68760" cy="52920"/>
              </p14:xfrm>
            </p:contentPart>
          </mc:Choice>
          <mc:Fallback>
            <p:pic>
              <p:nvPicPr>
                <p:cNvPr id="117" name="Ink 116">
                  <a:extLst>
                    <a:ext uri="{FF2B5EF4-FFF2-40B4-BE49-F238E27FC236}">
                      <a16:creationId xmlns:a16="http://schemas.microsoft.com/office/drawing/2014/main" id="{BD9DAFBB-7253-4A55-BF60-64A4FC26EEE3}"/>
                    </a:ext>
                  </a:extLst>
                </p:cNvPr>
                <p:cNvPicPr/>
                <p:nvPr/>
              </p:nvPicPr>
              <p:blipFill>
                <a:blip r:embed="rId186"/>
                <a:stretch>
                  <a:fillRect/>
                </a:stretch>
              </p:blipFill>
              <p:spPr>
                <a:xfrm>
                  <a:off x="8388094" y="6452296"/>
                  <a:ext cx="1044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19" name="Ink 118">
                  <a:extLst>
                    <a:ext uri="{FF2B5EF4-FFF2-40B4-BE49-F238E27FC236}">
                      <a16:creationId xmlns:a16="http://schemas.microsoft.com/office/drawing/2014/main" id="{EFDB0364-640F-4994-8A60-EAB83173D76B}"/>
                    </a:ext>
                  </a:extLst>
                </p14:cNvPr>
                <p14:cNvContentPartPr/>
                <p14:nvPr/>
              </p14:nvContentPartPr>
              <p14:xfrm>
                <a:off x="8487814" y="6445456"/>
                <a:ext cx="251640" cy="73080"/>
              </p14:xfrm>
            </p:contentPart>
          </mc:Choice>
          <mc:Fallback>
            <p:pic>
              <p:nvPicPr>
                <p:cNvPr id="119" name="Ink 118">
                  <a:extLst>
                    <a:ext uri="{FF2B5EF4-FFF2-40B4-BE49-F238E27FC236}">
                      <a16:creationId xmlns:a16="http://schemas.microsoft.com/office/drawing/2014/main" id="{EFDB0364-640F-4994-8A60-EAB83173D76B}"/>
                    </a:ext>
                  </a:extLst>
                </p:cNvPr>
                <p:cNvPicPr/>
                <p:nvPr/>
              </p:nvPicPr>
              <p:blipFill>
                <a:blip r:embed="rId188"/>
                <a:stretch>
                  <a:fillRect/>
                </a:stretch>
              </p:blipFill>
              <p:spPr>
                <a:xfrm>
                  <a:off x="8469814" y="6427456"/>
                  <a:ext cx="2872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20" name="Ink 119">
                  <a:extLst>
                    <a:ext uri="{FF2B5EF4-FFF2-40B4-BE49-F238E27FC236}">
                      <a16:creationId xmlns:a16="http://schemas.microsoft.com/office/drawing/2014/main" id="{2E914DE1-9B66-47E9-BA53-1665FED27029}"/>
                    </a:ext>
                  </a:extLst>
                </p14:cNvPr>
                <p14:cNvContentPartPr/>
                <p14:nvPr/>
              </p14:nvContentPartPr>
              <p14:xfrm>
                <a:off x="8821534" y="6426376"/>
                <a:ext cx="63000" cy="60120"/>
              </p14:xfrm>
            </p:contentPart>
          </mc:Choice>
          <mc:Fallback>
            <p:pic>
              <p:nvPicPr>
                <p:cNvPr id="120" name="Ink 119">
                  <a:extLst>
                    <a:ext uri="{FF2B5EF4-FFF2-40B4-BE49-F238E27FC236}">
                      <a16:creationId xmlns:a16="http://schemas.microsoft.com/office/drawing/2014/main" id="{2E914DE1-9B66-47E9-BA53-1665FED27029}"/>
                    </a:ext>
                  </a:extLst>
                </p:cNvPr>
                <p:cNvPicPr/>
                <p:nvPr/>
              </p:nvPicPr>
              <p:blipFill>
                <a:blip r:embed="rId190"/>
                <a:stretch>
                  <a:fillRect/>
                </a:stretch>
              </p:blipFill>
              <p:spPr>
                <a:xfrm>
                  <a:off x="8803534" y="6408736"/>
                  <a:ext cx="9864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21" name="Ink 120">
                  <a:extLst>
                    <a:ext uri="{FF2B5EF4-FFF2-40B4-BE49-F238E27FC236}">
                      <a16:creationId xmlns:a16="http://schemas.microsoft.com/office/drawing/2014/main" id="{68407027-5DA8-4EE0-9E2C-51AB2B53186D}"/>
                    </a:ext>
                  </a:extLst>
                </p14:cNvPr>
                <p14:cNvContentPartPr/>
                <p14:nvPr/>
              </p14:nvContentPartPr>
              <p14:xfrm>
                <a:off x="8921614" y="6387496"/>
                <a:ext cx="46440" cy="127800"/>
              </p14:xfrm>
            </p:contentPart>
          </mc:Choice>
          <mc:Fallback>
            <p:pic>
              <p:nvPicPr>
                <p:cNvPr id="121" name="Ink 120">
                  <a:extLst>
                    <a:ext uri="{FF2B5EF4-FFF2-40B4-BE49-F238E27FC236}">
                      <a16:creationId xmlns:a16="http://schemas.microsoft.com/office/drawing/2014/main" id="{68407027-5DA8-4EE0-9E2C-51AB2B53186D}"/>
                    </a:ext>
                  </a:extLst>
                </p:cNvPr>
                <p:cNvPicPr/>
                <p:nvPr/>
              </p:nvPicPr>
              <p:blipFill>
                <a:blip r:embed="rId192"/>
                <a:stretch>
                  <a:fillRect/>
                </a:stretch>
              </p:blipFill>
              <p:spPr>
                <a:xfrm>
                  <a:off x="8903974" y="6369496"/>
                  <a:ext cx="820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22" name="Ink 121">
                  <a:extLst>
                    <a:ext uri="{FF2B5EF4-FFF2-40B4-BE49-F238E27FC236}">
                      <a16:creationId xmlns:a16="http://schemas.microsoft.com/office/drawing/2014/main" id="{8F60CF77-A0D7-464D-A309-57FDC7260B29}"/>
                    </a:ext>
                  </a:extLst>
                </p14:cNvPr>
                <p14:cNvContentPartPr/>
                <p14:nvPr/>
              </p14:nvContentPartPr>
              <p14:xfrm>
                <a:off x="8906134" y="6454816"/>
                <a:ext cx="73440" cy="10440"/>
              </p14:xfrm>
            </p:contentPart>
          </mc:Choice>
          <mc:Fallback>
            <p:pic>
              <p:nvPicPr>
                <p:cNvPr id="122" name="Ink 121">
                  <a:extLst>
                    <a:ext uri="{FF2B5EF4-FFF2-40B4-BE49-F238E27FC236}">
                      <a16:creationId xmlns:a16="http://schemas.microsoft.com/office/drawing/2014/main" id="{8F60CF77-A0D7-464D-A309-57FDC7260B29}"/>
                    </a:ext>
                  </a:extLst>
                </p:cNvPr>
                <p:cNvPicPr/>
                <p:nvPr/>
              </p:nvPicPr>
              <p:blipFill>
                <a:blip r:embed="rId194"/>
                <a:stretch>
                  <a:fillRect/>
                </a:stretch>
              </p:blipFill>
              <p:spPr>
                <a:xfrm>
                  <a:off x="8888494" y="6437176"/>
                  <a:ext cx="1090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23" name="Ink 122">
                  <a:extLst>
                    <a:ext uri="{FF2B5EF4-FFF2-40B4-BE49-F238E27FC236}">
                      <a16:creationId xmlns:a16="http://schemas.microsoft.com/office/drawing/2014/main" id="{2C58B31B-AE41-4BDC-B00F-34BA5DB9F65D}"/>
                    </a:ext>
                  </a:extLst>
                </p14:cNvPr>
                <p14:cNvContentPartPr/>
                <p14:nvPr/>
              </p14:nvContentPartPr>
              <p14:xfrm>
                <a:off x="8349574" y="6562816"/>
                <a:ext cx="69840" cy="70560"/>
              </p14:xfrm>
            </p:contentPart>
          </mc:Choice>
          <mc:Fallback>
            <p:pic>
              <p:nvPicPr>
                <p:cNvPr id="123" name="Ink 122">
                  <a:extLst>
                    <a:ext uri="{FF2B5EF4-FFF2-40B4-BE49-F238E27FC236}">
                      <a16:creationId xmlns:a16="http://schemas.microsoft.com/office/drawing/2014/main" id="{2C58B31B-AE41-4BDC-B00F-34BA5DB9F65D}"/>
                    </a:ext>
                  </a:extLst>
                </p:cNvPr>
                <p:cNvPicPr/>
                <p:nvPr/>
              </p:nvPicPr>
              <p:blipFill>
                <a:blip r:embed="rId196"/>
                <a:stretch>
                  <a:fillRect/>
                </a:stretch>
              </p:blipFill>
              <p:spPr>
                <a:xfrm>
                  <a:off x="8331934" y="6544816"/>
                  <a:ext cx="1054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24" name="Ink 123">
                  <a:extLst>
                    <a:ext uri="{FF2B5EF4-FFF2-40B4-BE49-F238E27FC236}">
                      <a16:creationId xmlns:a16="http://schemas.microsoft.com/office/drawing/2014/main" id="{F409A568-C93C-4352-8AB7-4AB65C77BE1B}"/>
                    </a:ext>
                  </a:extLst>
                </p14:cNvPr>
                <p14:cNvContentPartPr/>
                <p14:nvPr/>
              </p14:nvContentPartPr>
              <p14:xfrm>
                <a:off x="8474134" y="6553816"/>
                <a:ext cx="67680" cy="78480"/>
              </p14:xfrm>
            </p:contentPart>
          </mc:Choice>
          <mc:Fallback>
            <p:pic>
              <p:nvPicPr>
                <p:cNvPr id="124" name="Ink 123">
                  <a:extLst>
                    <a:ext uri="{FF2B5EF4-FFF2-40B4-BE49-F238E27FC236}">
                      <a16:creationId xmlns:a16="http://schemas.microsoft.com/office/drawing/2014/main" id="{F409A568-C93C-4352-8AB7-4AB65C77BE1B}"/>
                    </a:ext>
                  </a:extLst>
                </p:cNvPr>
                <p:cNvPicPr/>
                <p:nvPr/>
              </p:nvPicPr>
              <p:blipFill>
                <a:blip r:embed="rId198"/>
                <a:stretch>
                  <a:fillRect/>
                </a:stretch>
              </p:blipFill>
              <p:spPr>
                <a:xfrm>
                  <a:off x="8456494" y="6536176"/>
                  <a:ext cx="1033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25" name="Ink 124">
                  <a:extLst>
                    <a:ext uri="{FF2B5EF4-FFF2-40B4-BE49-F238E27FC236}">
                      <a16:creationId xmlns:a16="http://schemas.microsoft.com/office/drawing/2014/main" id="{E7A3F48F-B2CF-4FD5-B769-BF55588F3654}"/>
                    </a:ext>
                  </a:extLst>
                </p14:cNvPr>
                <p14:cNvContentPartPr/>
                <p14:nvPr/>
              </p14:nvContentPartPr>
              <p14:xfrm>
                <a:off x="8572054" y="6595216"/>
                <a:ext cx="45000" cy="43200"/>
              </p14:xfrm>
            </p:contentPart>
          </mc:Choice>
          <mc:Fallback>
            <p:pic>
              <p:nvPicPr>
                <p:cNvPr id="125" name="Ink 124">
                  <a:extLst>
                    <a:ext uri="{FF2B5EF4-FFF2-40B4-BE49-F238E27FC236}">
                      <a16:creationId xmlns:a16="http://schemas.microsoft.com/office/drawing/2014/main" id="{E7A3F48F-B2CF-4FD5-B769-BF55588F3654}"/>
                    </a:ext>
                  </a:extLst>
                </p:cNvPr>
                <p:cNvPicPr/>
                <p:nvPr/>
              </p:nvPicPr>
              <p:blipFill>
                <a:blip r:embed="rId200"/>
                <a:stretch>
                  <a:fillRect/>
                </a:stretch>
              </p:blipFill>
              <p:spPr>
                <a:xfrm>
                  <a:off x="8554054" y="6577216"/>
                  <a:ext cx="8064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26" name="Ink 125">
                  <a:extLst>
                    <a:ext uri="{FF2B5EF4-FFF2-40B4-BE49-F238E27FC236}">
                      <a16:creationId xmlns:a16="http://schemas.microsoft.com/office/drawing/2014/main" id="{B68DB6BD-FDBE-4725-8BD3-35C8AE2D5CF0}"/>
                    </a:ext>
                  </a:extLst>
                </p14:cNvPr>
                <p14:cNvContentPartPr/>
                <p14:nvPr/>
              </p14:nvContentPartPr>
              <p14:xfrm>
                <a:off x="8618494" y="6534376"/>
                <a:ext cx="19800" cy="15120"/>
              </p14:xfrm>
            </p:contentPart>
          </mc:Choice>
          <mc:Fallback>
            <p:pic>
              <p:nvPicPr>
                <p:cNvPr id="126" name="Ink 125">
                  <a:extLst>
                    <a:ext uri="{FF2B5EF4-FFF2-40B4-BE49-F238E27FC236}">
                      <a16:creationId xmlns:a16="http://schemas.microsoft.com/office/drawing/2014/main" id="{B68DB6BD-FDBE-4725-8BD3-35C8AE2D5CF0}"/>
                    </a:ext>
                  </a:extLst>
                </p:cNvPr>
                <p:cNvPicPr/>
                <p:nvPr/>
              </p:nvPicPr>
              <p:blipFill>
                <a:blip r:embed="rId202"/>
                <a:stretch>
                  <a:fillRect/>
                </a:stretch>
              </p:blipFill>
              <p:spPr>
                <a:xfrm>
                  <a:off x="8600494" y="6516736"/>
                  <a:ext cx="554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7" name="Ink 126">
                  <a:extLst>
                    <a:ext uri="{FF2B5EF4-FFF2-40B4-BE49-F238E27FC236}">
                      <a16:creationId xmlns:a16="http://schemas.microsoft.com/office/drawing/2014/main" id="{07F1045E-4AAF-4CA5-B995-FCDB821AD3C7}"/>
                    </a:ext>
                  </a:extLst>
                </p14:cNvPr>
                <p14:cNvContentPartPr/>
                <p14:nvPr/>
              </p14:nvContentPartPr>
              <p14:xfrm>
                <a:off x="8668174" y="6557776"/>
                <a:ext cx="43200" cy="78120"/>
              </p14:xfrm>
            </p:contentPart>
          </mc:Choice>
          <mc:Fallback>
            <p:pic>
              <p:nvPicPr>
                <p:cNvPr id="127" name="Ink 126">
                  <a:extLst>
                    <a:ext uri="{FF2B5EF4-FFF2-40B4-BE49-F238E27FC236}">
                      <a16:creationId xmlns:a16="http://schemas.microsoft.com/office/drawing/2014/main" id="{07F1045E-4AAF-4CA5-B995-FCDB821AD3C7}"/>
                    </a:ext>
                  </a:extLst>
                </p:cNvPr>
                <p:cNvPicPr/>
                <p:nvPr/>
              </p:nvPicPr>
              <p:blipFill>
                <a:blip r:embed="rId204"/>
                <a:stretch>
                  <a:fillRect/>
                </a:stretch>
              </p:blipFill>
              <p:spPr>
                <a:xfrm>
                  <a:off x="8650174" y="6539776"/>
                  <a:ext cx="788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28" name="Ink 127">
                  <a:extLst>
                    <a:ext uri="{FF2B5EF4-FFF2-40B4-BE49-F238E27FC236}">
                      <a16:creationId xmlns:a16="http://schemas.microsoft.com/office/drawing/2014/main" id="{C853FFA5-A6F1-47AE-A3DC-C52A6C1427FF}"/>
                    </a:ext>
                  </a:extLst>
                </p14:cNvPr>
                <p14:cNvContentPartPr/>
                <p14:nvPr/>
              </p14:nvContentPartPr>
              <p14:xfrm>
                <a:off x="8760694" y="6573256"/>
                <a:ext cx="63720" cy="54360"/>
              </p14:xfrm>
            </p:contentPart>
          </mc:Choice>
          <mc:Fallback>
            <p:pic>
              <p:nvPicPr>
                <p:cNvPr id="128" name="Ink 127">
                  <a:extLst>
                    <a:ext uri="{FF2B5EF4-FFF2-40B4-BE49-F238E27FC236}">
                      <a16:creationId xmlns:a16="http://schemas.microsoft.com/office/drawing/2014/main" id="{C853FFA5-A6F1-47AE-A3DC-C52A6C1427FF}"/>
                    </a:ext>
                  </a:extLst>
                </p:cNvPr>
                <p:cNvPicPr/>
                <p:nvPr/>
              </p:nvPicPr>
              <p:blipFill>
                <a:blip r:embed="rId206"/>
                <a:stretch>
                  <a:fillRect/>
                </a:stretch>
              </p:blipFill>
              <p:spPr>
                <a:xfrm>
                  <a:off x="8743054" y="6555256"/>
                  <a:ext cx="993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9" name="Ink 128">
                  <a:extLst>
                    <a:ext uri="{FF2B5EF4-FFF2-40B4-BE49-F238E27FC236}">
                      <a16:creationId xmlns:a16="http://schemas.microsoft.com/office/drawing/2014/main" id="{FCC4CE1A-E57B-4E00-95A7-08A9387A74BF}"/>
                    </a:ext>
                  </a:extLst>
                </p14:cNvPr>
                <p14:cNvContentPartPr/>
                <p14:nvPr/>
              </p14:nvContentPartPr>
              <p14:xfrm>
                <a:off x="8880214" y="6538336"/>
                <a:ext cx="54000" cy="89280"/>
              </p14:xfrm>
            </p:contentPart>
          </mc:Choice>
          <mc:Fallback>
            <p:pic>
              <p:nvPicPr>
                <p:cNvPr id="129" name="Ink 128">
                  <a:extLst>
                    <a:ext uri="{FF2B5EF4-FFF2-40B4-BE49-F238E27FC236}">
                      <a16:creationId xmlns:a16="http://schemas.microsoft.com/office/drawing/2014/main" id="{FCC4CE1A-E57B-4E00-95A7-08A9387A74BF}"/>
                    </a:ext>
                  </a:extLst>
                </p:cNvPr>
                <p:cNvPicPr/>
                <p:nvPr/>
              </p:nvPicPr>
              <p:blipFill>
                <a:blip r:embed="rId208"/>
                <a:stretch>
                  <a:fillRect/>
                </a:stretch>
              </p:blipFill>
              <p:spPr>
                <a:xfrm>
                  <a:off x="8862214" y="6520696"/>
                  <a:ext cx="8964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0" name="Ink 129">
                  <a:extLst>
                    <a:ext uri="{FF2B5EF4-FFF2-40B4-BE49-F238E27FC236}">
                      <a16:creationId xmlns:a16="http://schemas.microsoft.com/office/drawing/2014/main" id="{1544F090-9B02-460D-B31B-826D9545E297}"/>
                    </a:ext>
                  </a:extLst>
                </p14:cNvPr>
                <p14:cNvContentPartPr/>
                <p14:nvPr/>
              </p14:nvContentPartPr>
              <p14:xfrm>
                <a:off x="8878414" y="6574336"/>
                <a:ext cx="89640" cy="5760"/>
              </p14:xfrm>
            </p:contentPart>
          </mc:Choice>
          <mc:Fallback>
            <p:pic>
              <p:nvPicPr>
                <p:cNvPr id="130" name="Ink 129">
                  <a:extLst>
                    <a:ext uri="{FF2B5EF4-FFF2-40B4-BE49-F238E27FC236}">
                      <a16:creationId xmlns:a16="http://schemas.microsoft.com/office/drawing/2014/main" id="{1544F090-9B02-460D-B31B-826D9545E297}"/>
                    </a:ext>
                  </a:extLst>
                </p:cNvPr>
                <p:cNvPicPr/>
                <p:nvPr/>
              </p:nvPicPr>
              <p:blipFill>
                <a:blip r:embed="rId210"/>
                <a:stretch>
                  <a:fillRect/>
                </a:stretch>
              </p:blipFill>
              <p:spPr>
                <a:xfrm>
                  <a:off x="8860414" y="6556336"/>
                  <a:ext cx="125280" cy="41400"/>
                </a:xfrm>
                <a:prstGeom prst="rect">
                  <a:avLst/>
                </a:prstGeom>
              </p:spPr>
            </p:pic>
          </mc:Fallback>
        </mc:AlternateContent>
      </p:grpSp>
    </p:spTree>
    <p:extLst>
      <p:ext uri="{BB962C8B-B14F-4D97-AF65-F5344CB8AC3E}">
        <p14:creationId xmlns:p14="http://schemas.microsoft.com/office/powerpoint/2010/main" val="3192319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Constructors </a:t>
            </a:r>
          </a:p>
        </p:txBody>
      </p:sp>
      <p:sp>
        <p:nvSpPr>
          <p:cNvPr id="3" name="Content Placeholder 2"/>
          <p:cNvSpPr>
            <a:spLocks noGrp="1"/>
          </p:cNvSpPr>
          <p:nvPr>
            <p:ph idx="1"/>
          </p:nvPr>
        </p:nvSpPr>
        <p:spPr/>
        <p:txBody>
          <a:bodyPr>
            <a:normAutofit fontScale="92500"/>
          </a:bodyPr>
          <a:lstStyle/>
          <a:p>
            <a:pPr>
              <a:lnSpc>
                <a:spcPct val="120000"/>
              </a:lnSpc>
            </a:pPr>
            <a:r>
              <a:rPr lang="en-US" sz="2800" dirty="0">
                <a:latin typeface="Lucida Sans"/>
                <a:cs typeface="Lucida Sans"/>
              </a:rPr>
              <a:t>A </a:t>
            </a:r>
            <a:r>
              <a:rPr lang="en-US" sz="2800" b="1" i="1" dirty="0">
                <a:latin typeface="Lucida Sans"/>
                <a:cs typeface="Lucida Sans"/>
              </a:rPr>
              <a:t>constructor </a:t>
            </a:r>
            <a:r>
              <a:rPr lang="en-US" sz="2800" dirty="0">
                <a:latin typeface="Lucida Sans"/>
                <a:cs typeface="Lucida Sans"/>
              </a:rPr>
              <a:t>is a special kind of method that is used to initialize newly created objects. </a:t>
            </a:r>
          </a:p>
          <a:p>
            <a:pPr>
              <a:lnSpc>
                <a:spcPct val="120000"/>
              </a:lnSpc>
            </a:pPr>
            <a:r>
              <a:rPr lang="en-US" sz="2800" dirty="0">
                <a:latin typeface="Lucida Sans"/>
                <a:cs typeface="Lucida Sans"/>
              </a:rPr>
              <a:t>Java has a special way to declare the constructor and a special way to invoke the constructor.</a:t>
            </a:r>
          </a:p>
          <a:p>
            <a:pPr>
              <a:lnSpc>
                <a:spcPct val="120000"/>
              </a:lnSpc>
            </a:pPr>
            <a:r>
              <a:rPr lang="en-US" sz="2800" dirty="0">
                <a:latin typeface="Lucida Sans"/>
                <a:cs typeface="Lucida Sans"/>
              </a:rPr>
              <a:t>A class may contain more than one constructor.</a:t>
            </a:r>
          </a:p>
          <a:p>
            <a:pPr>
              <a:lnSpc>
                <a:spcPct val="120000"/>
              </a:lnSpc>
            </a:pPr>
            <a:r>
              <a:rPr lang="en-US" sz="2800" dirty="0">
                <a:latin typeface="Lucida Sans"/>
                <a:cs typeface="Lucida Sans"/>
              </a:rPr>
              <a:t> </a:t>
            </a:r>
            <a:r>
              <a:rPr lang="en-AU" altLang="en-AU" sz="2800" dirty="0">
                <a:latin typeface="Lucida Sans"/>
                <a:cs typeface="Lucida Sans"/>
              </a:rPr>
              <a:t>Constructor</a:t>
            </a:r>
            <a:r>
              <a:rPr lang="en-AU" altLang="en-AU" sz="2800" i="1" dirty="0">
                <a:latin typeface="Lucida Sans"/>
                <a:cs typeface="Lucida Sans"/>
              </a:rPr>
              <a:t> </a:t>
            </a:r>
            <a:r>
              <a:rPr lang="en-AU" altLang="en-AU" sz="2800" dirty="0">
                <a:latin typeface="Lucida Sans"/>
                <a:cs typeface="Lucida Sans"/>
              </a:rPr>
              <a:t>has the </a:t>
            </a:r>
            <a:r>
              <a:rPr lang="en-AU" altLang="en-AU" sz="2800" dirty="0">
                <a:solidFill>
                  <a:srgbClr val="FF0000"/>
                </a:solidFill>
                <a:latin typeface="Lucida Sans"/>
                <a:cs typeface="Lucida Sans"/>
              </a:rPr>
              <a:t>same name as the class name.</a:t>
            </a:r>
          </a:p>
          <a:p>
            <a:pPr>
              <a:lnSpc>
                <a:spcPct val="120000"/>
              </a:lnSpc>
            </a:pPr>
            <a:r>
              <a:rPr lang="en-AU" altLang="en-AU" sz="2800" dirty="0">
                <a:solidFill>
                  <a:srgbClr val="FF0000"/>
                </a:solidFill>
                <a:latin typeface="Lucida Sans"/>
                <a:cs typeface="Lucida Sans"/>
              </a:rPr>
              <a:t> </a:t>
            </a:r>
            <a:r>
              <a:rPr lang="en-AU" altLang="en-AU" sz="2800" dirty="0">
                <a:latin typeface="Lucida Sans"/>
                <a:cs typeface="Lucida Sans"/>
              </a:rPr>
              <a:t>invoked </a:t>
            </a:r>
            <a:r>
              <a:rPr lang="en-AU" altLang="en-AU" sz="2800" dirty="0">
                <a:solidFill>
                  <a:srgbClr val="FF0000"/>
                </a:solidFill>
                <a:latin typeface="Lucida Sans"/>
                <a:cs typeface="Lucida Sans"/>
              </a:rPr>
              <a:t>“automatically”</a:t>
            </a:r>
            <a:r>
              <a:rPr lang="en-AU" altLang="en-AU" sz="2800" dirty="0">
                <a:latin typeface="Lucida Sans"/>
                <a:cs typeface="Lucida Sans"/>
              </a:rPr>
              <a:t> at the time of object creation.</a:t>
            </a:r>
            <a:endParaRPr lang="en-AU" altLang="en-AU" sz="2800" dirty="0">
              <a:solidFill>
                <a:srgbClr val="FF0000"/>
              </a:solidFill>
              <a:latin typeface="Lucida Sans"/>
              <a:cs typeface="Lucida Sans"/>
            </a:endParaRPr>
          </a:p>
          <a:p>
            <a:endParaRPr lang="en-US" dirty="0"/>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25</a:t>
            </a:fld>
            <a:endParaRPr lang="en-US"/>
          </a:p>
        </p:txBody>
      </p:sp>
    </p:spTree>
    <p:extLst>
      <p:ext uri="{BB962C8B-B14F-4D97-AF65-F5344CB8AC3E}">
        <p14:creationId xmlns:p14="http://schemas.microsoft.com/office/powerpoint/2010/main" val="183982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p>
        </p:txBody>
      </p:sp>
      <p:sp>
        <p:nvSpPr>
          <p:cNvPr id="3" name="Content Placeholder 2"/>
          <p:cNvSpPr>
            <a:spLocks noGrp="1"/>
          </p:cNvSpPr>
          <p:nvPr>
            <p:ph idx="1"/>
          </p:nvPr>
        </p:nvSpPr>
        <p:spPr/>
        <p:txBody>
          <a:bodyPr>
            <a:normAutofit lnSpcReduction="10000"/>
          </a:bodyPr>
          <a:lstStyle/>
          <a:p>
            <a:r>
              <a:rPr lang="en-US" dirty="0">
                <a:latin typeface="Lucida Sans"/>
                <a:cs typeface="Lucida Sans"/>
              </a:rPr>
              <a:t>a new object is created from a defined class by using the </a:t>
            </a:r>
            <a:r>
              <a:rPr lang="en-US" b="1" dirty="0">
                <a:solidFill>
                  <a:srgbClr val="FF6600"/>
                </a:solidFill>
                <a:latin typeface="Lucida Sans"/>
                <a:cs typeface="Lucida Sans"/>
              </a:rPr>
              <a:t>new</a:t>
            </a:r>
            <a:r>
              <a:rPr lang="en-US" b="1" dirty="0">
                <a:latin typeface="Lucida Sans"/>
                <a:cs typeface="Lucida Sans"/>
              </a:rPr>
              <a:t> </a:t>
            </a:r>
            <a:r>
              <a:rPr lang="en-US" dirty="0">
                <a:latin typeface="Lucida Sans"/>
                <a:cs typeface="Lucida Sans"/>
              </a:rPr>
              <a:t>operator. </a:t>
            </a:r>
          </a:p>
          <a:p>
            <a:r>
              <a:rPr lang="en-US" dirty="0">
                <a:latin typeface="Lucida Sans"/>
                <a:cs typeface="Lucida Sans"/>
              </a:rPr>
              <a:t>The </a:t>
            </a:r>
            <a:r>
              <a:rPr lang="en-US" b="1" dirty="0">
                <a:solidFill>
                  <a:srgbClr val="FF6600"/>
                </a:solidFill>
                <a:latin typeface="Lucida Sans"/>
                <a:cs typeface="Lucida Sans"/>
              </a:rPr>
              <a:t>new</a:t>
            </a:r>
            <a:r>
              <a:rPr lang="en-US" b="1" dirty="0">
                <a:latin typeface="Lucida Sans"/>
                <a:cs typeface="Lucida Sans"/>
              </a:rPr>
              <a:t> </a:t>
            </a:r>
            <a:r>
              <a:rPr lang="en-US" dirty="0">
                <a:latin typeface="Lucida Sans"/>
                <a:cs typeface="Lucida Sans"/>
              </a:rPr>
              <a:t>operator creates a new object from a specified class and returns a </a:t>
            </a:r>
            <a:r>
              <a:rPr lang="en-US" b="1" i="1" dirty="0">
                <a:latin typeface="Lucida Sans"/>
                <a:cs typeface="Lucida Sans"/>
              </a:rPr>
              <a:t>reference </a:t>
            </a:r>
            <a:r>
              <a:rPr lang="en-US" dirty="0">
                <a:latin typeface="Lucida Sans"/>
                <a:cs typeface="Lucida Sans"/>
              </a:rPr>
              <a:t>to that object. </a:t>
            </a:r>
          </a:p>
          <a:p>
            <a:r>
              <a:rPr lang="en-US" dirty="0">
                <a:latin typeface="Lucida Sans"/>
                <a:cs typeface="Lucida Sans"/>
              </a:rPr>
              <a:t> Example </a:t>
            </a:r>
          </a:p>
          <a:p>
            <a:pPr marL="0" indent="0">
              <a:buNone/>
            </a:pPr>
            <a:r>
              <a:rPr lang="en-US" dirty="0">
                <a:latin typeface="Lucida Sans"/>
                <a:cs typeface="Lucida Sans"/>
              </a:rPr>
              <a:t>    Student S1=</a:t>
            </a:r>
            <a:r>
              <a:rPr lang="en-US" dirty="0">
                <a:solidFill>
                  <a:srgbClr val="FF6600"/>
                </a:solidFill>
                <a:latin typeface="Lucida Sans"/>
                <a:cs typeface="Lucida Sans"/>
              </a:rPr>
              <a:t>new</a:t>
            </a:r>
            <a:r>
              <a:rPr lang="en-US" dirty="0">
                <a:latin typeface="Lucida Sans"/>
                <a:cs typeface="Lucida Sans"/>
              </a:rPr>
              <a:t> Student (</a:t>
            </a:r>
            <a:r>
              <a:rPr lang="en-US" dirty="0">
                <a:solidFill>
                  <a:srgbClr val="008000"/>
                </a:solidFill>
                <a:latin typeface="Lucida Sans"/>
                <a:cs typeface="Lucida Sans"/>
              </a:rPr>
              <a:t>“Ahmed ”</a:t>
            </a:r>
            <a:r>
              <a:rPr lang="en-US" dirty="0">
                <a:latin typeface="Lucida Sans"/>
                <a:cs typeface="Lucida Sans"/>
              </a:rPr>
              <a:t>,29211212);</a:t>
            </a:r>
          </a:p>
          <a:p>
            <a:r>
              <a:rPr lang="en-US" dirty="0">
                <a:latin typeface="Lucida Sans"/>
                <a:cs typeface="Lucida Sans"/>
              </a:rPr>
              <a:t>In order to access attributes of a given object:</a:t>
            </a:r>
          </a:p>
          <a:p>
            <a:pPr lvl="2">
              <a:lnSpc>
                <a:spcPct val="80000"/>
              </a:lnSpc>
              <a:defRPr/>
            </a:pPr>
            <a:r>
              <a:rPr lang="en-US" sz="2000" dirty="0">
                <a:latin typeface="Calibri" charset="0"/>
              </a:rPr>
              <a:t>use the dot (.) operator with the object reference (instance variable) to have access to attributes</a:t>
            </a:r>
            <a:r>
              <a:rPr lang="ja-JP" altLang="en-US" sz="2000" dirty="0">
                <a:latin typeface="Calibri" charset="0"/>
              </a:rPr>
              <a:t>’</a:t>
            </a:r>
            <a:r>
              <a:rPr lang="en-US" altLang="ja-JP" sz="2000" dirty="0">
                <a:latin typeface="Calibri" charset="0"/>
              </a:rPr>
              <a:t> values of a specific object. </a:t>
            </a:r>
          </a:p>
          <a:p>
            <a:pPr lvl="2"/>
            <a:r>
              <a:rPr lang="en-US" sz="1600" i="1" dirty="0" err="1">
                <a:latin typeface="Times New Roman" pitchFamily="18" charset="0"/>
              </a:rPr>
              <a:t>ObjectName.VariableName</a:t>
            </a:r>
            <a:endParaRPr lang="en-US" sz="1600" i="1" dirty="0">
              <a:latin typeface="Times New Roman" pitchFamily="18" charset="0"/>
            </a:endParaRPr>
          </a:p>
          <a:p>
            <a:pPr lvl="2"/>
            <a:r>
              <a:rPr lang="en-US" sz="1600" dirty="0" err="1">
                <a:latin typeface="Times New Roman" pitchFamily="18" charset="0"/>
              </a:rPr>
              <a:t>ObjectName.MethodName</a:t>
            </a:r>
            <a:r>
              <a:rPr lang="en-US" sz="1600" dirty="0">
                <a:latin typeface="Times New Roman" pitchFamily="18" charset="0"/>
              </a:rPr>
              <a:t>(parameter-list)</a:t>
            </a:r>
          </a:p>
          <a:p>
            <a:r>
              <a:rPr lang="en-US" dirty="0">
                <a:latin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26</a:t>
            </a:fld>
            <a:endParaRPr lang="en-US"/>
          </a:p>
        </p:txBody>
      </p:sp>
      <p:grpSp>
        <p:nvGrpSpPr>
          <p:cNvPr id="33" name="Group 32">
            <a:extLst>
              <a:ext uri="{FF2B5EF4-FFF2-40B4-BE49-F238E27FC236}">
                <a16:creationId xmlns:a16="http://schemas.microsoft.com/office/drawing/2014/main" id="{0D980F99-7E7A-41CA-89F7-48C597B83FEA}"/>
              </a:ext>
            </a:extLst>
          </p:cNvPr>
          <p:cNvGrpSpPr/>
          <p:nvPr/>
        </p:nvGrpSpPr>
        <p:grpSpPr>
          <a:xfrm>
            <a:off x="1976739" y="3129184"/>
            <a:ext cx="2102040" cy="732960"/>
            <a:chOff x="1976739" y="3129184"/>
            <a:chExt cx="2102040" cy="73296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15109FF-6448-4231-8D60-9327F05A49FB}"/>
                    </a:ext>
                  </a:extLst>
                </p14:cNvPr>
                <p14:cNvContentPartPr/>
                <p14:nvPr/>
              </p14:nvContentPartPr>
              <p14:xfrm>
                <a:off x="3123339" y="3693304"/>
                <a:ext cx="182520" cy="159120"/>
              </p14:xfrm>
            </p:contentPart>
          </mc:Choice>
          <mc:Fallback>
            <p:pic>
              <p:nvPicPr>
                <p:cNvPr id="5" name="Ink 4">
                  <a:extLst>
                    <a:ext uri="{FF2B5EF4-FFF2-40B4-BE49-F238E27FC236}">
                      <a16:creationId xmlns:a16="http://schemas.microsoft.com/office/drawing/2014/main" id="{715109FF-6448-4231-8D60-9327F05A49FB}"/>
                    </a:ext>
                  </a:extLst>
                </p:cNvPr>
                <p:cNvPicPr/>
                <p:nvPr/>
              </p:nvPicPr>
              <p:blipFill>
                <a:blip r:embed="rId3"/>
                <a:stretch>
                  <a:fillRect/>
                </a:stretch>
              </p:blipFill>
              <p:spPr>
                <a:xfrm>
                  <a:off x="3105339" y="3675664"/>
                  <a:ext cx="2181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5C5E64A-218D-46D3-858B-F04A7D1F950F}"/>
                    </a:ext>
                  </a:extLst>
                </p14:cNvPr>
                <p14:cNvContentPartPr/>
                <p14:nvPr/>
              </p14:nvContentPartPr>
              <p14:xfrm>
                <a:off x="3204699" y="3562624"/>
                <a:ext cx="145440" cy="212400"/>
              </p14:xfrm>
            </p:contentPart>
          </mc:Choice>
          <mc:Fallback>
            <p:pic>
              <p:nvPicPr>
                <p:cNvPr id="6" name="Ink 5">
                  <a:extLst>
                    <a:ext uri="{FF2B5EF4-FFF2-40B4-BE49-F238E27FC236}">
                      <a16:creationId xmlns:a16="http://schemas.microsoft.com/office/drawing/2014/main" id="{85C5E64A-218D-46D3-858B-F04A7D1F950F}"/>
                    </a:ext>
                  </a:extLst>
                </p:cNvPr>
                <p:cNvPicPr/>
                <p:nvPr/>
              </p:nvPicPr>
              <p:blipFill>
                <a:blip r:embed="rId5"/>
                <a:stretch>
                  <a:fillRect/>
                </a:stretch>
              </p:blipFill>
              <p:spPr>
                <a:xfrm>
                  <a:off x="3186699" y="3544984"/>
                  <a:ext cx="1810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0B2BFAA-B3A5-40D4-B2EF-2F53F25BB391}"/>
                    </a:ext>
                  </a:extLst>
                </p14:cNvPr>
                <p14:cNvContentPartPr/>
                <p14:nvPr/>
              </p14:nvContentPartPr>
              <p14:xfrm>
                <a:off x="3683499" y="3195424"/>
                <a:ext cx="395280" cy="180360"/>
              </p14:xfrm>
            </p:contentPart>
          </mc:Choice>
          <mc:Fallback>
            <p:pic>
              <p:nvPicPr>
                <p:cNvPr id="7" name="Ink 6">
                  <a:extLst>
                    <a:ext uri="{FF2B5EF4-FFF2-40B4-BE49-F238E27FC236}">
                      <a16:creationId xmlns:a16="http://schemas.microsoft.com/office/drawing/2014/main" id="{80B2BFAA-B3A5-40D4-B2EF-2F53F25BB391}"/>
                    </a:ext>
                  </a:extLst>
                </p:cNvPr>
                <p:cNvPicPr/>
                <p:nvPr/>
              </p:nvPicPr>
              <p:blipFill>
                <a:blip r:embed="rId7"/>
                <a:stretch>
                  <a:fillRect/>
                </a:stretch>
              </p:blipFill>
              <p:spPr>
                <a:xfrm>
                  <a:off x="3665859" y="3177784"/>
                  <a:ext cx="430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9625AEDA-C5A1-463A-9AA1-BDAEAEAA5CDB}"/>
                    </a:ext>
                  </a:extLst>
                </p14:cNvPr>
                <p14:cNvContentPartPr/>
                <p14:nvPr/>
              </p14:nvContentPartPr>
              <p14:xfrm>
                <a:off x="3762699" y="3226024"/>
                <a:ext cx="48600" cy="21960"/>
              </p14:xfrm>
            </p:contentPart>
          </mc:Choice>
          <mc:Fallback>
            <p:pic>
              <p:nvPicPr>
                <p:cNvPr id="8" name="Ink 7">
                  <a:extLst>
                    <a:ext uri="{FF2B5EF4-FFF2-40B4-BE49-F238E27FC236}">
                      <a16:creationId xmlns:a16="http://schemas.microsoft.com/office/drawing/2014/main" id="{9625AEDA-C5A1-463A-9AA1-BDAEAEAA5CDB}"/>
                    </a:ext>
                  </a:extLst>
                </p:cNvPr>
                <p:cNvPicPr/>
                <p:nvPr/>
              </p:nvPicPr>
              <p:blipFill>
                <a:blip r:embed="rId9"/>
                <a:stretch>
                  <a:fillRect/>
                </a:stretch>
              </p:blipFill>
              <p:spPr>
                <a:xfrm>
                  <a:off x="3745059" y="3208024"/>
                  <a:ext cx="842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9CFB2C6C-583C-4AE6-95AE-A176A7E0AF1C}"/>
                    </a:ext>
                  </a:extLst>
                </p14:cNvPr>
                <p14:cNvContentPartPr/>
                <p14:nvPr/>
              </p14:nvContentPartPr>
              <p14:xfrm>
                <a:off x="3352659" y="3247624"/>
                <a:ext cx="182520" cy="137160"/>
              </p14:xfrm>
            </p:contentPart>
          </mc:Choice>
          <mc:Fallback>
            <p:pic>
              <p:nvPicPr>
                <p:cNvPr id="9" name="Ink 8">
                  <a:extLst>
                    <a:ext uri="{FF2B5EF4-FFF2-40B4-BE49-F238E27FC236}">
                      <a16:creationId xmlns:a16="http://schemas.microsoft.com/office/drawing/2014/main" id="{9CFB2C6C-583C-4AE6-95AE-A176A7E0AF1C}"/>
                    </a:ext>
                  </a:extLst>
                </p:cNvPr>
                <p:cNvPicPr/>
                <p:nvPr/>
              </p:nvPicPr>
              <p:blipFill>
                <a:blip r:embed="rId11"/>
                <a:stretch>
                  <a:fillRect/>
                </a:stretch>
              </p:blipFill>
              <p:spPr>
                <a:xfrm>
                  <a:off x="3335019" y="3229984"/>
                  <a:ext cx="2181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CCB03982-153E-4B12-866A-DF33C3DA8930}"/>
                    </a:ext>
                  </a:extLst>
                </p14:cNvPr>
                <p14:cNvContentPartPr/>
                <p14:nvPr/>
              </p14:nvContentPartPr>
              <p14:xfrm>
                <a:off x="3483699" y="3436264"/>
                <a:ext cx="16560" cy="14400"/>
              </p14:xfrm>
            </p:contentPart>
          </mc:Choice>
          <mc:Fallback>
            <p:pic>
              <p:nvPicPr>
                <p:cNvPr id="10" name="Ink 9">
                  <a:extLst>
                    <a:ext uri="{FF2B5EF4-FFF2-40B4-BE49-F238E27FC236}">
                      <a16:creationId xmlns:a16="http://schemas.microsoft.com/office/drawing/2014/main" id="{CCB03982-153E-4B12-866A-DF33C3DA8930}"/>
                    </a:ext>
                  </a:extLst>
                </p:cNvPr>
                <p:cNvPicPr/>
                <p:nvPr/>
              </p:nvPicPr>
              <p:blipFill>
                <a:blip r:embed="rId13"/>
                <a:stretch>
                  <a:fillRect/>
                </a:stretch>
              </p:blipFill>
              <p:spPr>
                <a:xfrm>
                  <a:off x="3465699" y="3418624"/>
                  <a:ext cx="522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0DA325F1-5037-4247-8E87-875D2AE90669}"/>
                    </a:ext>
                  </a:extLst>
                </p14:cNvPr>
                <p14:cNvContentPartPr/>
                <p14:nvPr/>
              </p14:nvContentPartPr>
              <p14:xfrm>
                <a:off x="3240339" y="3268864"/>
                <a:ext cx="16920" cy="112680"/>
              </p14:xfrm>
            </p:contentPart>
          </mc:Choice>
          <mc:Fallback>
            <p:pic>
              <p:nvPicPr>
                <p:cNvPr id="11" name="Ink 10">
                  <a:extLst>
                    <a:ext uri="{FF2B5EF4-FFF2-40B4-BE49-F238E27FC236}">
                      <a16:creationId xmlns:a16="http://schemas.microsoft.com/office/drawing/2014/main" id="{0DA325F1-5037-4247-8E87-875D2AE90669}"/>
                    </a:ext>
                  </a:extLst>
                </p:cNvPr>
                <p:cNvPicPr/>
                <p:nvPr/>
              </p:nvPicPr>
              <p:blipFill>
                <a:blip r:embed="rId15"/>
                <a:stretch>
                  <a:fillRect/>
                </a:stretch>
              </p:blipFill>
              <p:spPr>
                <a:xfrm>
                  <a:off x="3222339" y="3251224"/>
                  <a:ext cx="525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10896871-D43C-4B58-9CB1-B3406A000FEA}"/>
                    </a:ext>
                  </a:extLst>
                </p14:cNvPr>
                <p14:cNvContentPartPr/>
                <p14:nvPr/>
              </p14:nvContentPartPr>
              <p14:xfrm>
                <a:off x="3156099" y="3129184"/>
                <a:ext cx="58680" cy="78120"/>
              </p14:xfrm>
            </p:contentPart>
          </mc:Choice>
          <mc:Fallback>
            <p:pic>
              <p:nvPicPr>
                <p:cNvPr id="12" name="Ink 11">
                  <a:extLst>
                    <a:ext uri="{FF2B5EF4-FFF2-40B4-BE49-F238E27FC236}">
                      <a16:creationId xmlns:a16="http://schemas.microsoft.com/office/drawing/2014/main" id="{10896871-D43C-4B58-9CB1-B3406A000FEA}"/>
                    </a:ext>
                  </a:extLst>
                </p:cNvPr>
                <p:cNvPicPr/>
                <p:nvPr/>
              </p:nvPicPr>
              <p:blipFill>
                <a:blip r:embed="rId17"/>
                <a:stretch>
                  <a:fillRect/>
                </a:stretch>
              </p:blipFill>
              <p:spPr>
                <a:xfrm>
                  <a:off x="3138099" y="3111544"/>
                  <a:ext cx="943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EB4A428A-0A65-4327-ADBB-3191A433A339}"/>
                    </a:ext>
                  </a:extLst>
                </p14:cNvPr>
                <p14:cNvContentPartPr/>
                <p14:nvPr/>
              </p14:nvContentPartPr>
              <p14:xfrm>
                <a:off x="2802939" y="3272104"/>
                <a:ext cx="197280" cy="97560"/>
              </p14:xfrm>
            </p:contentPart>
          </mc:Choice>
          <mc:Fallback>
            <p:pic>
              <p:nvPicPr>
                <p:cNvPr id="15" name="Ink 14">
                  <a:extLst>
                    <a:ext uri="{FF2B5EF4-FFF2-40B4-BE49-F238E27FC236}">
                      <a16:creationId xmlns:a16="http://schemas.microsoft.com/office/drawing/2014/main" id="{EB4A428A-0A65-4327-ADBB-3191A433A339}"/>
                    </a:ext>
                  </a:extLst>
                </p:cNvPr>
                <p:cNvPicPr/>
                <p:nvPr/>
              </p:nvPicPr>
              <p:blipFill>
                <a:blip r:embed="rId19"/>
                <a:stretch>
                  <a:fillRect/>
                </a:stretch>
              </p:blipFill>
              <p:spPr>
                <a:xfrm>
                  <a:off x="2784939" y="3254464"/>
                  <a:ext cx="23292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FD0D0815-F02C-4F9A-B03D-72308907CBC8}"/>
                    </a:ext>
                  </a:extLst>
                </p14:cNvPr>
                <p14:cNvContentPartPr/>
                <p14:nvPr/>
              </p14:nvContentPartPr>
              <p14:xfrm>
                <a:off x="2988339" y="3387304"/>
                <a:ext cx="66600" cy="9360"/>
              </p14:xfrm>
            </p:contentPart>
          </mc:Choice>
          <mc:Fallback>
            <p:pic>
              <p:nvPicPr>
                <p:cNvPr id="16" name="Ink 15">
                  <a:extLst>
                    <a:ext uri="{FF2B5EF4-FFF2-40B4-BE49-F238E27FC236}">
                      <a16:creationId xmlns:a16="http://schemas.microsoft.com/office/drawing/2014/main" id="{FD0D0815-F02C-4F9A-B03D-72308907CBC8}"/>
                    </a:ext>
                  </a:extLst>
                </p:cNvPr>
                <p:cNvPicPr/>
                <p:nvPr/>
              </p:nvPicPr>
              <p:blipFill>
                <a:blip r:embed="rId21"/>
                <a:stretch>
                  <a:fillRect/>
                </a:stretch>
              </p:blipFill>
              <p:spPr>
                <a:xfrm>
                  <a:off x="2970699" y="3369664"/>
                  <a:ext cx="1022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D6D8C994-3AE8-42C7-9186-FA01369EC327}"/>
                    </a:ext>
                  </a:extLst>
                </p14:cNvPr>
                <p14:cNvContentPartPr/>
                <p14:nvPr/>
              </p14:nvContentPartPr>
              <p14:xfrm>
                <a:off x="2874939" y="3444184"/>
                <a:ext cx="10800" cy="6480"/>
              </p14:xfrm>
            </p:contentPart>
          </mc:Choice>
          <mc:Fallback>
            <p:pic>
              <p:nvPicPr>
                <p:cNvPr id="17" name="Ink 16">
                  <a:extLst>
                    <a:ext uri="{FF2B5EF4-FFF2-40B4-BE49-F238E27FC236}">
                      <a16:creationId xmlns:a16="http://schemas.microsoft.com/office/drawing/2014/main" id="{D6D8C994-3AE8-42C7-9186-FA01369EC327}"/>
                    </a:ext>
                  </a:extLst>
                </p:cNvPr>
                <p:cNvPicPr/>
                <p:nvPr/>
              </p:nvPicPr>
              <p:blipFill>
                <a:blip r:embed="rId23"/>
                <a:stretch>
                  <a:fillRect/>
                </a:stretch>
              </p:blipFill>
              <p:spPr>
                <a:xfrm>
                  <a:off x="2856939" y="3426184"/>
                  <a:ext cx="464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4543C145-9260-45ED-8FBE-602E221B7F11}"/>
                    </a:ext>
                  </a:extLst>
                </p14:cNvPr>
                <p14:cNvContentPartPr/>
                <p14:nvPr/>
              </p14:nvContentPartPr>
              <p14:xfrm>
                <a:off x="2516739" y="3265624"/>
                <a:ext cx="231840" cy="216720"/>
              </p14:xfrm>
            </p:contentPart>
          </mc:Choice>
          <mc:Fallback>
            <p:pic>
              <p:nvPicPr>
                <p:cNvPr id="18" name="Ink 17">
                  <a:extLst>
                    <a:ext uri="{FF2B5EF4-FFF2-40B4-BE49-F238E27FC236}">
                      <a16:creationId xmlns:a16="http://schemas.microsoft.com/office/drawing/2014/main" id="{4543C145-9260-45ED-8FBE-602E221B7F11}"/>
                    </a:ext>
                  </a:extLst>
                </p:cNvPr>
                <p:cNvPicPr/>
                <p:nvPr/>
              </p:nvPicPr>
              <p:blipFill>
                <a:blip r:embed="rId25"/>
                <a:stretch>
                  <a:fillRect/>
                </a:stretch>
              </p:blipFill>
              <p:spPr>
                <a:xfrm>
                  <a:off x="2499099" y="3247624"/>
                  <a:ext cx="2674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50AA2901-D17B-4897-A783-90BCBEA8E155}"/>
                    </a:ext>
                  </a:extLst>
                </p14:cNvPr>
                <p14:cNvContentPartPr/>
                <p14:nvPr/>
              </p14:nvContentPartPr>
              <p14:xfrm>
                <a:off x="2702139" y="3208744"/>
                <a:ext cx="28800" cy="13320"/>
              </p14:xfrm>
            </p:contentPart>
          </mc:Choice>
          <mc:Fallback>
            <p:pic>
              <p:nvPicPr>
                <p:cNvPr id="19" name="Ink 18">
                  <a:extLst>
                    <a:ext uri="{FF2B5EF4-FFF2-40B4-BE49-F238E27FC236}">
                      <a16:creationId xmlns:a16="http://schemas.microsoft.com/office/drawing/2014/main" id="{50AA2901-D17B-4897-A783-90BCBEA8E155}"/>
                    </a:ext>
                  </a:extLst>
                </p:cNvPr>
                <p:cNvPicPr/>
                <p:nvPr/>
              </p:nvPicPr>
              <p:blipFill>
                <a:blip r:embed="rId27"/>
                <a:stretch>
                  <a:fillRect/>
                </a:stretch>
              </p:blipFill>
              <p:spPr>
                <a:xfrm>
                  <a:off x="2684139" y="3191104"/>
                  <a:ext cx="644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D84689AB-7BCC-4D5A-8AB7-4F6B3FC30E4E}"/>
                    </a:ext>
                  </a:extLst>
                </p14:cNvPr>
                <p14:cNvContentPartPr/>
                <p14:nvPr/>
              </p14:nvContentPartPr>
              <p14:xfrm>
                <a:off x="2573259" y="3560464"/>
                <a:ext cx="103320" cy="16560"/>
              </p14:xfrm>
            </p:contentPart>
          </mc:Choice>
          <mc:Fallback>
            <p:pic>
              <p:nvPicPr>
                <p:cNvPr id="20" name="Ink 19">
                  <a:extLst>
                    <a:ext uri="{FF2B5EF4-FFF2-40B4-BE49-F238E27FC236}">
                      <a16:creationId xmlns:a16="http://schemas.microsoft.com/office/drawing/2014/main" id="{D84689AB-7BCC-4D5A-8AB7-4F6B3FC30E4E}"/>
                    </a:ext>
                  </a:extLst>
                </p:cNvPr>
                <p:cNvPicPr/>
                <p:nvPr/>
              </p:nvPicPr>
              <p:blipFill>
                <a:blip r:embed="rId29"/>
                <a:stretch>
                  <a:fillRect/>
                </a:stretch>
              </p:blipFill>
              <p:spPr>
                <a:xfrm>
                  <a:off x="2555619" y="3542464"/>
                  <a:ext cx="1389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B00C167F-C21C-4984-918E-CDA9FB0864D0}"/>
                    </a:ext>
                  </a:extLst>
                </p14:cNvPr>
                <p14:cNvContentPartPr/>
                <p14:nvPr/>
              </p14:nvContentPartPr>
              <p14:xfrm>
                <a:off x="2716539" y="3314584"/>
                <a:ext cx="46080" cy="75960"/>
              </p14:xfrm>
            </p:contentPart>
          </mc:Choice>
          <mc:Fallback>
            <p:pic>
              <p:nvPicPr>
                <p:cNvPr id="21" name="Ink 20">
                  <a:extLst>
                    <a:ext uri="{FF2B5EF4-FFF2-40B4-BE49-F238E27FC236}">
                      <a16:creationId xmlns:a16="http://schemas.microsoft.com/office/drawing/2014/main" id="{B00C167F-C21C-4984-918E-CDA9FB0864D0}"/>
                    </a:ext>
                  </a:extLst>
                </p:cNvPr>
                <p:cNvPicPr/>
                <p:nvPr/>
              </p:nvPicPr>
              <p:blipFill>
                <a:blip r:embed="rId31"/>
                <a:stretch>
                  <a:fillRect/>
                </a:stretch>
              </p:blipFill>
              <p:spPr>
                <a:xfrm>
                  <a:off x="2698899" y="3296584"/>
                  <a:ext cx="817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0DEB0025-9B1E-4E3C-A7ED-E4ABE7814F32}"/>
                    </a:ext>
                  </a:extLst>
                </p14:cNvPr>
                <p14:cNvContentPartPr/>
                <p14:nvPr/>
              </p14:nvContentPartPr>
              <p14:xfrm>
                <a:off x="2895459" y="3571984"/>
                <a:ext cx="37440" cy="140760"/>
              </p14:xfrm>
            </p:contentPart>
          </mc:Choice>
          <mc:Fallback>
            <p:pic>
              <p:nvPicPr>
                <p:cNvPr id="23" name="Ink 22">
                  <a:extLst>
                    <a:ext uri="{FF2B5EF4-FFF2-40B4-BE49-F238E27FC236}">
                      <a16:creationId xmlns:a16="http://schemas.microsoft.com/office/drawing/2014/main" id="{0DEB0025-9B1E-4E3C-A7ED-E4ABE7814F32}"/>
                    </a:ext>
                  </a:extLst>
                </p:cNvPr>
                <p:cNvPicPr/>
                <p:nvPr/>
              </p:nvPicPr>
              <p:blipFill>
                <a:blip r:embed="rId33"/>
                <a:stretch>
                  <a:fillRect/>
                </a:stretch>
              </p:blipFill>
              <p:spPr>
                <a:xfrm>
                  <a:off x="2877459" y="3554344"/>
                  <a:ext cx="730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F888C446-4CE1-40F6-BE53-F7DF80D2E935}"/>
                    </a:ext>
                  </a:extLst>
                </p14:cNvPr>
                <p14:cNvContentPartPr/>
                <p14:nvPr/>
              </p14:nvContentPartPr>
              <p14:xfrm>
                <a:off x="2786379" y="3595024"/>
                <a:ext cx="57960" cy="141480"/>
              </p14:xfrm>
            </p:contentPart>
          </mc:Choice>
          <mc:Fallback>
            <p:pic>
              <p:nvPicPr>
                <p:cNvPr id="24" name="Ink 23">
                  <a:extLst>
                    <a:ext uri="{FF2B5EF4-FFF2-40B4-BE49-F238E27FC236}">
                      <a16:creationId xmlns:a16="http://schemas.microsoft.com/office/drawing/2014/main" id="{F888C446-4CE1-40F6-BE53-F7DF80D2E935}"/>
                    </a:ext>
                  </a:extLst>
                </p:cNvPr>
                <p:cNvPicPr/>
                <p:nvPr/>
              </p:nvPicPr>
              <p:blipFill>
                <a:blip r:embed="rId35"/>
                <a:stretch>
                  <a:fillRect/>
                </a:stretch>
              </p:blipFill>
              <p:spPr>
                <a:xfrm>
                  <a:off x="2768379" y="3577384"/>
                  <a:ext cx="936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322F841F-971F-4726-9D3D-5001D9CA9EAA}"/>
                    </a:ext>
                  </a:extLst>
                </p14:cNvPr>
                <p14:cNvContentPartPr/>
                <p14:nvPr/>
              </p14:nvContentPartPr>
              <p14:xfrm>
                <a:off x="2747139" y="3530224"/>
                <a:ext cx="35280" cy="36360"/>
              </p14:xfrm>
            </p:contentPart>
          </mc:Choice>
          <mc:Fallback>
            <p:pic>
              <p:nvPicPr>
                <p:cNvPr id="25" name="Ink 24">
                  <a:extLst>
                    <a:ext uri="{FF2B5EF4-FFF2-40B4-BE49-F238E27FC236}">
                      <a16:creationId xmlns:a16="http://schemas.microsoft.com/office/drawing/2014/main" id="{322F841F-971F-4726-9D3D-5001D9CA9EAA}"/>
                    </a:ext>
                  </a:extLst>
                </p:cNvPr>
                <p:cNvPicPr/>
                <p:nvPr/>
              </p:nvPicPr>
              <p:blipFill>
                <a:blip r:embed="rId37"/>
                <a:stretch>
                  <a:fillRect/>
                </a:stretch>
              </p:blipFill>
              <p:spPr>
                <a:xfrm>
                  <a:off x="2729499" y="3512584"/>
                  <a:ext cx="709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CB2E9B4B-7212-41EF-A61C-A3F67ED65D6E}"/>
                    </a:ext>
                  </a:extLst>
                </p14:cNvPr>
                <p14:cNvContentPartPr/>
                <p14:nvPr/>
              </p14:nvContentPartPr>
              <p14:xfrm>
                <a:off x="2614659" y="3649384"/>
                <a:ext cx="80640" cy="95040"/>
              </p14:xfrm>
            </p:contentPart>
          </mc:Choice>
          <mc:Fallback>
            <p:pic>
              <p:nvPicPr>
                <p:cNvPr id="26" name="Ink 25">
                  <a:extLst>
                    <a:ext uri="{FF2B5EF4-FFF2-40B4-BE49-F238E27FC236}">
                      <a16:creationId xmlns:a16="http://schemas.microsoft.com/office/drawing/2014/main" id="{CB2E9B4B-7212-41EF-A61C-A3F67ED65D6E}"/>
                    </a:ext>
                  </a:extLst>
                </p:cNvPr>
                <p:cNvPicPr/>
                <p:nvPr/>
              </p:nvPicPr>
              <p:blipFill>
                <a:blip r:embed="rId39"/>
                <a:stretch>
                  <a:fillRect/>
                </a:stretch>
              </p:blipFill>
              <p:spPr>
                <a:xfrm>
                  <a:off x="2596659" y="3631744"/>
                  <a:ext cx="1162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C3DFA860-8D7E-465D-969E-A1322575D16E}"/>
                    </a:ext>
                  </a:extLst>
                </p14:cNvPr>
                <p14:cNvContentPartPr/>
                <p14:nvPr/>
              </p14:nvContentPartPr>
              <p14:xfrm>
                <a:off x="2440779" y="3706264"/>
                <a:ext cx="87840" cy="38160"/>
              </p14:xfrm>
            </p:contentPart>
          </mc:Choice>
          <mc:Fallback>
            <p:pic>
              <p:nvPicPr>
                <p:cNvPr id="27" name="Ink 26">
                  <a:extLst>
                    <a:ext uri="{FF2B5EF4-FFF2-40B4-BE49-F238E27FC236}">
                      <a16:creationId xmlns:a16="http://schemas.microsoft.com/office/drawing/2014/main" id="{C3DFA860-8D7E-465D-969E-A1322575D16E}"/>
                    </a:ext>
                  </a:extLst>
                </p:cNvPr>
                <p:cNvPicPr/>
                <p:nvPr/>
              </p:nvPicPr>
              <p:blipFill>
                <a:blip r:embed="rId41"/>
                <a:stretch>
                  <a:fillRect/>
                </a:stretch>
              </p:blipFill>
              <p:spPr>
                <a:xfrm>
                  <a:off x="2423139" y="3688264"/>
                  <a:ext cx="1234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786866C6-456A-42FB-B4AA-F1B721C0CFA0}"/>
                    </a:ext>
                  </a:extLst>
                </p14:cNvPr>
                <p14:cNvContentPartPr/>
                <p14:nvPr/>
              </p14:nvContentPartPr>
              <p14:xfrm>
                <a:off x="1976739" y="3556504"/>
                <a:ext cx="564120" cy="253800"/>
              </p14:xfrm>
            </p:contentPart>
          </mc:Choice>
          <mc:Fallback>
            <p:pic>
              <p:nvPicPr>
                <p:cNvPr id="28" name="Ink 27">
                  <a:extLst>
                    <a:ext uri="{FF2B5EF4-FFF2-40B4-BE49-F238E27FC236}">
                      <a16:creationId xmlns:a16="http://schemas.microsoft.com/office/drawing/2014/main" id="{786866C6-456A-42FB-B4AA-F1B721C0CFA0}"/>
                    </a:ext>
                  </a:extLst>
                </p:cNvPr>
                <p:cNvPicPr/>
                <p:nvPr/>
              </p:nvPicPr>
              <p:blipFill>
                <a:blip r:embed="rId43"/>
                <a:stretch>
                  <a:fillRect/>
                </a:stretch>
              </p:blipFill>
              <p:spPr>
                <a:xfrm>
                  <a:off x="1959099" y="3538864"/>
                  <a:ext cx="5997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E91AA2D9-720B-4DA6-AD0E-DD9A755EF57B}"/>
                    </a:ext>
                  </a:extLst>
                </p14:cNvPr>
                <p14:cNvContentPartPr/>
                <p14:nvPr/>
              </p14:nvContentPartPr>
              <p14:xfrm>
                <a:off x="2073939" y="3639304"/>
                <a:ext cx="101160" cy="15480"/>
              </p14:xfrm>
            </p:contentPart>
          </mc:Choice>
          <mc:Fallback>
            <p:pic>
              <p:nvPicPr>
                <p:cNvPr id="29" name="Ink 28">
                  <a:extLst>
                    <a:ext uri="{FF2B5EF4-FFF2-40B4-BE49-F238E27FC236}">
                      <a16:creationId xmlns:a16="http://schemas.microsoft.com/office/drawing/2014/main" id="{E91AA2D9-720B-4DA6-AD0E-DD9A755EF57B}"/>
                    </a:ext>
                  </a:extLst>
                </p:cNvPr>
                <p:cNvPicPr/>
                <p:nvPr/>
              </p:nvPicPr>
              <p:blipFill>
                <a:blip r:embed="rId45"/>
                <a:stretch>
                  <a:fillRect/>
                </a:stretch>
              </p:blipFill>
              <p:spPr>
                <a:xfrm>
                  <a:off x="2055939" y="3621664"/>
                  <a:ext cx="1368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E892D31F-0E79-4AF6-8101-21F33753CF37}"/>
                    </a:ext>
                  </a:extLst>
                </p14:cNvPr>
                <p14:cNvContentPartPr/>
                <p14:nvPr/>
              </p14:nvContentPartPr>
              <p14:xfrm>
                <a:off x="2577939" y="3843424"/>
                <a:ext cx="16560" cy="18720"/>
              </p14:xfrm>
            </p:contentPart>
          </mc:Choice>
          <mc:Fallback>
            <p:pic>
              <p:nvPicPr>
                <p:cNvPr id="30" name="Ink 29">
                  <a:extLst>
                    <a:ext uri="{FF2B5EF4-FFF2-40B4-BE49-F238E27FC236}">
                      <a16:creationId xmlns:a16="http://schemas.microsoft.com/office/drawing/2014/main" id="{E892D31F-0E79-4AF6-8101-21F33753CF37}"/>
                    </a:ext>
                  </a:extLst>
                </p:cNvPr>
                <p:cNvPicPr/>
                <p:nvPr/>
              </p:nvPicPr>
              <p:blipFill>
                <a:blip r:embed="rId47"/>
                <a:stretch>
                  <a:fillRect/>
                </a:stretch>
              </p:blipFill>
              <p:spPr>
                <a:xfrm>
                  <a:off x="2560299" y="3825784"/>
                  <a:ext cx="522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3D260255-8B65-4BDD-A54D-D1E36A34F537}"/>
                    </a:ext>
                  </a:extLst>
                </p14:cNvPr>
                <p14:cNvContentPartPr/>
                <p14:nvPr/>
              </p14:nvContentPartPr>
              <p14:xfrm>
                <a:off x="2450499" y="3739744"/>
                <a:ext cx="28080" cy="41040"/>
              </p14:xfrm>
            </p:contentPart>
          </mc:Choice>
          <mc:Fallback>
            <p:pic>
              <p:nvPicPr>
                <p:cNvPr id="31" name="Ink 30">
                  <a:extLst>
                    <a:ext uri="{FF2B5EF4-FFF2-40B4-BE49-F238E27FC236}">
                      <a16:creationId xmlns:a16="http://schemas.microsoft.com/office/drawing/2014/main" id="{3D260255-8B65-4BDD-A54D-D1E36A34F537}"/>
                    </a:ext>
                  </a:extLst>
                </p:cNvPr>
                <p:cNvPicPr/>
                <p:nvPr/>
              </p:nvPicPr>
              <p:blipFill>
                <a:blip r:embed="rId49"/>
                <a:stretch>
                  <a:fillRect/>
                </a:stretch>
              </p:blipFill>
              <p:spPr>
                <a:xfrm>
                  <a:off x="2432499" y="3721744"/>
                  <a:ext cx="637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1CBBA09E-082D-4752-8A9B-A32531A1E076}"/>
                    </a:ext>
                  </a:extLst>
                </p14:cNvPr>
                <p14:cNvContentPartPr/>
                <p14:nvPr/>
              </p14:nvContentPartPr>
              <p14:xfrm>
                <a:off x="2490819" y="3666664"/>
                <a:ext cx="28800" cy="65520"/>
              </p14:xfrm>
            </p:contentPart>
          </mc:Choice>
          <mc:Fallback>
            <p:pic>
              <p:nvPicPr>
                <p:cNvPr id="32" name="Ink 31">
                  <a:extLst>
                    <a:ext uri="{FF2B5EF4-FFF2-40B4-BE49-F238E27FC236}">
                      <a16:creationId xmlns:a16="http://schemas.microsoft.com/office/drawing/2014/main" id="{1CBBA09E-082D-4752-8A9B-A32531A1E076}"/>
                    </a:ext>
                  </a:extLst>
                </p:cNvPr>
                <p:cNvPicPr/>
                <p:nvPr/>
              </p:nvPicPr>
              <p:blipFill>
                <a:blip r:embed="rId51"/>
                <a:stretch>
                  <a:fillRect/>
                </a:stretch>
              </p:blipFill>
              <p:spPr>
                <a:xfrm>
                  <a:off x="2473179" y="3649024"/>
                  <a:ext cx="64440" cy="101160"/>
                </a:xfrm>
                <a:prstGeom prst="rect">
                  <a:avLst/>
                </a:prstGeom>
              </p:spPr>
            </p:pic>
          </mc:Fallback>
        </mc:AlternateContent>
      </p:grpSp>
      <p:grpSp>
        <p:nvGrpSpPr>
          <p:cNvPr id="52" name="Group 51">
            <a:extLst>
              <a:ext uri="{FF2B5EF4-FFF2-40B4-BE49-F238E27FC236}">
                <a16:creationId xmlns:a16="http://schemas.microsoft.com/office/drawing/2014/main" id="{4EA87901-4FE8-4EEF-A2E1-59A9D693F901}"/>
              </a:ext>
            </a:extLst>
          </p:cNvPr>
          <p:cNvGrpSpPr/>
          <p:nvPr/>
        </p:nvGrpSpPr>
        <p:grpSpPr>
          <a:xfrm>
            <a:off x="3574504" y="5079171"/>
            <a:ext cx="1405080" cy="248040"/>
            <a:chOff x="3574504" y="5079171"/>
            <a:chExt cx="1405080" cy="248040"/>
          </a:xfrm>
        </p:grpSpPr>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B77CDB43-7C1E-4D0C-B15D-F5C1936DCBFE}"/>
                    </a:ext>
                  </a:extLst>
                </p14:cNvPr>
                <p14:cNvContentPartPr/>
                <p14:nvPr/>
              </p14:nvContentPartPr>
              <p14:xfrm>
                <a:off x="3574504" y="5186451"/>
                <a:ext cx="116640" cy="105840"/>
              </p14:xfrm>
            </p:contentPart>
          </mc:Choice>
          <mc:Fallback>
            <p:pic>
              <p:nvPicPr>
                <p:cNvPr id="34" name="Ink 33">
                  <a:extLst>
                    <a:ext uri="{FF2B5EF4-FFF2-40B4-BE49-F238E27FC236}">
                      <a16:creationId xmlns:a16="http://schemas.microsoft.com/office/drawing/2014/main" id="{B77CDB43-7C1E-4D0C-B15D-F5C1936DCBFE}"/>
                    </a:ext>
                  </a:extLst>
                </p:cNvPr>
                <p:cNvPicPr/>
                <p:nvPr/>
              </p:nvPicPr>
              <p:blipFill>
                <a:blip r:embed="rId53"/>
                <a:stretch>
                  <a:fillRect/>
                </a:stretch>
              </p:blipFill>
              <p:spPr>
                <a:xfrm>
                  <a:off x="3556864" y="5168451"/>
                  <a:ext cx="1522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42C6B91A-CADC-47DC-B9D2-567ECE6B40CE}"/>
                    </a:ext>
                  </a:extLst>
                </p14:cNvPr>
                <p14:cNvContentPartPr/>
                <p14:nvPr/>
              </p14:nvContentPartPr>
              <p14:xfrm>
                <a:off x="3682864" y="5283291"/>
                <a:ext cx="1800" cy="1080"/>
              </p14:xfrm>
            </p:contentPart>
          </mc:Choice>
          <mc:Fallback>
            <p:pic>
              <p:nvPicPr>
                <p:cNvPr id="35" name="Ink 34">
                  <a:extLst>
                    <a:ext uri="{FF2B5EF4-FFF2-40B4-BE49-F238E27FC236}">
                      <a16:creationId xmlns:a16="http://schemas.microsoft.com/office/drawing/2014/main" id="{42C6B91A-CADC-47DC-B9D2-567ECE6B40CE}"/>
                    </a:ext>
                  </a:extLst>
                </p:cNvPr>
                <p:cNvPicPr/>
                <p:nvPr/>
              </p:nvPicPr>
              <p:blipFill>
                <a:blip r:embed="rId55"/>
                <a:stretch>
                  <a:fillRect/>
                </a:stretch>
              </p:blipFill>
              <p:spPr>
                <a:xfrm>
                  <a:off x="3664864" y="5265291"/>
                  <a:ext cx="374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432088F5-78EF-4E4A-ACC1-00E13DCF1F7E}"/>
                    </a:ext>
                  </a:extLst>
                </p14:cNvPr>
                <p14:cNvContentPartPr/>
                <p14:nvPr/>
              </p14:nvContentPartPr>
              <p14:xfrm>
                <a:off x="3593584" y="5240451"/>
                <a:ext cx="156240" cy="14400"/>
              </p14:xfrm>
            </p:contentPart>
          </mc:Choice>
          <mc:Fallback>
            <p:pic>
              <p:nvPicPr>
                <p:cNvPr id="36" name="Ink 35">
                  <a:extLst>
                    <a:ext uri="{FF2B5EF4-FFF2-40B4-BE49-F238E27FC236}">
                      <a16:creationId xmlns:a16="http://schemas.microsoft.com/office/drawing/2014/main" id="{432088F5-78EF-4E4A-ACC1-00E13DCF1F7E}"/>
                    </a:ext>
                  </a:extLst>
                </p:cNvPr>
                <p:cNvPicPr/>
                <p:nvPr/>
              </p:nvPicPr>
              <p:blipFill>
                <a:blip r:embed="rId57"/>
                <a:stretch>
                  <a:fillRect/>
                </a:stretch>
              </p:blipFill>
              <p:spPr>
                <a:xfrm>
                  <a:off x="3575944" y="5222451"/>
                  <a:ext cx="1918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6B4F5200-D1A4-4300-97F7-B1B4C1FFF06C}"/>
                    </a:ext>
                  </a:extLst>
                </p14:cNvPr>
                <p14:cNvContentPartPr/>
                <p14:nvPr/>
              </p14:nvContentPartPr>
              <p14:xfrm>
                <a:off x="3859264" y="5242251"/>
                <a:ext cx="20520" cy="43560"/>
              </p14:xfrm>
            </p:contentPart>
          </mc:Choice>
          <mc:Fallback>
            <p:pic>
              <p:nvPicPr>
                <p:cNvPr id="37" name="Ink 36">
                  <a:extLst>
                    <a:ext uri="{FF2B5EF4-FFF2-40B4-BE49-F238E27FC236}">
                      <a16:creationId xmlns:a16="http://schemas.microsoft.com/office/drawing/2014/main" id="{6B4F5200-D1A4-4300-97F7-B1B4C1FFF06C}"/>
                    </a:ext>
                  </a:extLst>
                </p:cNvPr>
                <p:cNvPicPr/>
                <p:nvPr/>
              </p:nvPicPr>
              <p:blipFill>
                <a:blip r:embed="rId59"/>
                <a:stretch>
                  <a:fillRect/>
                </a:stretch>
              </p:blipFill>
              <p:spPr>
                <a:xfrm>
                  <a:off x="3841624" y="5224611"/>
                  <a:ext cx="561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F273584F-6FD3-4B4B-90C4-D996056BF20F}"/>
                    </a:ext>
                  </a:extLst>
                </p14:cNvPr>
                <p14:cNvContentPartPr/>
                <p14:nvPr/>
              </p14:nvContentPartPr>
              <p14:xfrm>
                <a:off x="3827224" y="5157291"/>
                <a:ext cx="21240" cy="18000"/>
              </p14:xfrm>
            </p:contentPart>
          </mc:Choice>
          <mc:Fallback>
            <p:pic>
              <p:nvPicPr>
                <p:cNvPr id="38" name="Ink 37">
                  <a:extLst>
                    <a:ext uri="{FF2B5EF4-FFF2-40B4-BE49-F238E27FC236}">
                      <a16:creationId xmlns:a16="http://schemas.microsoft.com/office/drawing/2014/main" id="{F273584F-6FD3-4B4B-90C4-D996056BF20F}"/>
                    </a:ext>
                  </a:extLst>
                </p:cNvPr>
                <p:cNvPicPr/>
                <p:nvPr/>
              </p:nvPicPr>
              <p:blipFill>
                <a:blip r:embed="rId61"/>
                <a:stretch>
                  <a:fillRect/>
                </a:stretch>
              </p:blipFill>
              <p:spPr>
                <a:xfrm>
                  <a:off x="3809224" y="5139291"/>
                  <a:ext cx="568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0F4548A4-96D9-456D-90C6-80BD0F4AF7F8}"/>
                    </a:ext>
                  </a:extLst>
                </p14:cNvPr>
                <p14:cNvContentPartPr/>
                <p14:nvPr/>
              </p14:nvContentPartPr>
              <p14:xfrm>
                <a:off x="3919384" y="5222811"/>
                <a:ext cx="87120" cy="104400"/>
              </p14:xfrm>
            </p:contentPart>
          </mc:Choice>
          <mc:Fallback>
            <p:pic>
              <p:nvPicPr>
                <p:cNvPr id="39" name="Ink 38">
                  <a:extLst>
                    <a:ext uri="{FF2B5EF4-FFF2-40B4-BE49-F238E27FC236}">
                      <a16:creationId xmlns:a16="http://schemas.microsoft.com/office/drawing/2014/main" id="{0F4548A4-96D9-456D-90C6-80BD0F4AF7F8}"/>
                    </a:ext>
                  </a:extLst>
                </p:cNvPr>
                <p:cNvPicPr/>
                <p:nvPr/>
              </p:nvPicPr>
              <p:blipFill>
                <a:blip r:embed="rId63"/>
                <a:stretch>
                  <a:fillRect/>
                </a:stretch>
              </p:blipFill>
              <p:spPr>
                <a:xfrm>
                  <a:off x="3901384" y="5205171"/>
                  <a:ext cx="1227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24897A4B-A325-4D7D-94BD-3CBB935DE0CA}"/>
                    </a:ext>
                  </a:extLst>
                </p14:cNvPr>
                <p14:cNvContentPartPr/>
                <p14:nvPr/>
              </p14:nvContentPartPr>
              <p14:xfrm>
                <a:off x="4046104" y="5191131"/>
                <a:ext cx="93240" cy="115200"/>
              </p14:xfrm>
            </p:contentPart>
          </mc:Choice>
          <mc:Fallback>
            <p:pic>
              <p:nvPicPr>
                <p:cNvPr id="40" name="Ink 39">
                  <a:extLst>
                    <a:ext uri="{FF2B5EF4-FFF2-40B4-BE49-F238E27FC236}">
                      <a16:creationId xmlns:a16="http://schemas.microsoft.com/office/drawing/2014/main" id="{24897A4B-A325-4D7D-94BD-3CBB935DE0CA}"/>
                    </a:ext>
                  </a:extLst>
                </p:cNvPr>
                <p:cNvPicPr/>
                <p:nvPr/>
              </p:nvPicPr>
              <p:blipFill>
                <a:blip r:embed="rId65"/>
                <a:stretch>
                  <a:fillRect/>
                </a:stretch>
              </p:blipFill>
              <p:spPr>
                <a:xfrm>
                  <a:off x="4028104" y="5173131"/>
                  <a:ext cx="1288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EC93F822-C173-475C-9FB8-AAA1A5060839}"/>
                    </a:ext>
                  </a:extLst>
                </p14:cNvPr>
                <p14:cNvContentPartPr/>
                <p14:nvPr/>
              </p14:nvContentPartPr>
              <p14:xfrm>
                <a:off x="4196584" y="5079171"/>
                <a:ext cx="99000" cy="213120"/>
              </p14:xfrm>
            </p:contentPart>
          </mc:Choice>
          <mc:Fallback>
            <p:pic>
              <p:nvPicPr>
                <p:cNvPr id="41" name="Ink 40">
                  <a:extLst>
                    <a:ext uri="{FF2B5EF4-FFF2-40B4-BE49-F238E27FC236}">
                      <a16:creationId xmlns:a16="http://schemas.microsoft.com/office/drawing/2014/main" id="{EC93F822-C173-475C-9FB8-AAA1A5060839}"/>
                    </a:ext>
                  </a:extLst>
                </p:cNvPr>
                <p:cNvPicPr/>
                <p:nvPr/>
              </p:nvPicPr>
              <p:blipFill>
                <a:blip r:embed="rId67"/>
                <a:stretch>
                  <a:fillRect/>
                </a:stretch>
              </p:blipFill>
              <p:spPr>
                <a:xfrm>
                  <a:off x="4178584" y="5061171"/>
                  <a:ext cx="1346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27426B83-D83F-4466-94DF-85A1792BA154}"/>
                    </a:ext>
                  </a:extLst>
                </p14:cNvPr>
                <p14:cNvContentPartPr/>
                <p14:nvPr/>
              </p14:nvContentPartPr>
              <p14:xfrm>
                <a:off x="4146544" y="5201571"/>
                <a:ext cx="131040" cy="5400"/>
              </p14:xfrm>
            </p:contentPart>
          </mc:Choice>
          <mc:Fallback>
            <p:pic>
              <p:nvPicPr>
                <p:cNvPr id="42" name="Ink 41">
                  <a:extLst>
                    <a:ext uri="{FF2B5EF4-FFF2-40B4-BE49-F238E27FC236}">
                      <a16:creationId xmlns:a16="http://schemas.microsoft.com/office/drawing/2014/main" id="{27426B83-D83F-4466-94DF-85A1792BA154}"/>
                    </a:ext>
                  </a:extLst>
                </p:cNvPr>
                <p:cNvPicPr/>
                <p:nvPr/>
              </p:nvPicPr>
              <p:blipFill>
                <a:blip r:embed="rId69"/>
                <a:stretch>
                  <a:fillRect/>
                </a:stretch>
              </p:blipFill>
              <p:spPr>
                <a:xfrm>
                  <a:off x="4128904" y="5183571"/>
                  <a:ext cx="1666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75814972-0844-426A-8F90-9D288BCCA6B4}"/>
                    </a:ext>
                  </a:extLst>
                </p14:cNvPr>
                <p14:cNvContentPartPr/>
                <p14:nvPr/>
              </p14:nvContentPartPr>
              <p14:xfrm>
                <a:off x="4293064" y="5182131"/>
                <a:ext cx="348120" cy="105120"/>
              </p14:xfrm>
            </p:contentPart>
          </mc:Choice>
          <mc:Fallback>
            <p:pic>
              <p:nvPicPr>
                <p:cNvPr id="43" name="Ink 42">
                  <a:extLst>
                    <a:ext uri="{FF2B5EF4-FFF2-40B4-BE49-F238E27FC236}">
                      <a16:creationId xmlns:a16="http://schemas.microsoft.com/office/drawing/2014/main" id="{75814972-0844-426A-8F90-9D288BCCA6B4}"/>
                    </a:ext>
                  </a:extLst>
                </p:cNvPr>
                <p:cNvPicPr/>
                <p:nvPr/>
              </p:nvPicPr>
              <p:blipFill>
                <a:blip r:embed="rId71"/>
                <a:stretch>
                  <a:fillRect/>
                </a:stretch>
              </p:blipFill>
              <p:spPr>
                <a:xfrm>
                  <a:off x="4275064" y="5164131"/>
                  <a:ext cx="3837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6C990EF5-5B73-4BE9-A080-5FB3056A787A}"/>
                    </a:ext>
                  </a:extLst>
                </p14:cNvPr>
                <p14:cNvContentPartPr/>
                <p14:nvPr/>
              </p14:nvContentPartPr>
              <p14:xfrm>
                <a:off x="4647664" y="5161611"/>
                <a:ext cx="165240" cy="142920"/>
              </p14:xfrm>
            </p:contentPart>
          </mc:Choice>
          <mc:Fallback>
            <p:pic>
              <p:nvPicPr>
                <p:cNvPr id="44" name="Ink 43">
                  <a:extLst>
                    <a:ext uri="{FF2B5EF4-FFF2-40B4-BE49-F238E27FC236}">
                      <a16:creationId xmlns:a16="http://schemas.microsoft.com/office/drawing/2014/main" id="{6C990EF5-5B73-4BE9-A080-5FB3056A787A}"/>
                    </a:ext>
                  </a:extLst>
                </p:cNvPr>
                <p:cNvPicPr/>
                <p:nvPr/>
              </p:nvPicPr>
              <p:blipFill>
                <a:blip r:embed="rId73"/>
                <a:stretch>
                  <a:fillRect/>
                </a:stretch>
              </p:blipFill>
              <p:spPr>
                <a:xfrm>
                  <a:off x="4630024" y="5143611"/>
                  <a:ext cx="2008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6353AFA8-BDF7-448F-8818-86C61F2934C4}"/>
                    </a:ext>
                  </a:extLst>
                </p14:cNvPr>
                <p14:cNvContentPartPr/>
                <p14:nvPr/>
              </p14:nvContentPartPr>
              <p14:xfrm>
                <a:off x="4835584" y="5170971"/>
                <a:ext cx="144000" cy="113400"/>
              </p14:xfrm>
            </p:contentPart>
          </mc:Choice>
          <mc:Fallback>
            <p:pic>
              <p:nvPicPr>
                <p:cNvPr id="46" name="Ink 45">
                  <a:extLst>
                    <a:ext uri="{FF2B5EF4-FFF2-40B4-BE49-F238E27FC236}">
                      <a16:creationId xmlns:a16="http://schemas.microsoft.com/office/drawing/2014/main" id="{6353AFA8-BDF7-448F-8818-86C61F2934C4}"/>
                    </a:ext>
                  </a:extLst>
                </p:cNvPr>
                <p:cNvPicPr/>
                <p:nvPr/>
              </p:nvPicPr>
              <p:blipFill>
                <a:blip r:embed="rId75"/>
                <a:stretch>
                  <a:fillRect/>
                </a:stretch>
              </p:blipFill>
              <p:spPr>
                <a:xfrm>
                  <a:off x="4817944" y="5153331"/>
                  <a:ext cx="179640" cy="149040"/>
                </a:xfrm>
                <a:prstGeom prst="rect">
                  <a:avLst/>
                </a:prstGeom>
              </p:spPr>
            </p:pic>
          </mc:Fallback>
        </mc:AlternateContent>
      </p:grpSp>
      <p:grpSp>
        <p:nvGrpSpPr>
          <p:cNvPr id="55" name="Group 54">
            <a:extLst>
              <a:ext uri="{FF2B5EF4-FFF2-40B4-BE49-F238E27FC236}">
                <a16:creationId xmlns:a16="http://schemas.microsoft.com/office/drawing/2014/main" id="{FBB13C21-088C-4459-9EDE-C69A2138D1AE}"/>
              </a:ext>
            </a:extLst>
          </p:cNvPr>
          <p:cNvGrpSpPr/>
          <p:nvPr/>
        </p:nvGrpSpPr>
        <p:grpSpPr>
          <a:xfrm>
            <a:off x="5197384" y="5125251"/>
            <a:ext cx="1029600" cy="188640"/>
            <a:chOff x="5197384" y="5125251"/>
            <a:chExt cx="1029600" cy="188640"/>
          </a:xfrm>
        </p:grpSpPr>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4969A9D3-83C6-4A3F-BC3E-697A50C79242}"/>
                    </a:ext>
                  </a:extLst>
                </p14:cNvPr>
                <p14:cNvContentPartPr/>
                <p14:nvPr/>
              </p14:nvContentPartPr>
              <p14:xfrm>
                <a:off x="5197384" y="5172411"/>
                <a:ext cx="117360" cy="123120"/>
              </p14:xfrm>
            </p:contentPart>
          </mc:Choice>
          <mc:Fallback>
            <p:pic>
              <p:nvPicPr>
                <p:cNvPr id="47" name="Ink 46">
                  <a:extLst>
                    <a:ext uri="{FF2B5EF4-FFF2-40B4-BE49-F238E27FC236}">
                      <a16:creationId xmlns:a16="http://schemas.microsoft.com/office/drawing/2014/main" id="{4969A9D3-83C6-4A3F-BC3E-697A50C79242}"/>
                    </a:ext>
                  </a:extLst>
                </p:cNvPr>
                <p:cNvPicPr/>
                <p:nvPr/>
              </p:nvPicPr>
              <p:blipFill>
                <a:blip r:embed="rId77"/>
                <a:stretch>
                  <a:fillRect/>
                </a:stretch>
              </p:blipFill>
              <p:spPr>
                <a:xfrm>
                  <a:off x="5179384" y="5154771"/>
                  <a:ext cx="1530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0756F980-7A2B-4BD7-A558-F72D2CBEF743}"/>
                    </a:ext>
                  </a:extLst>
                </p14:cNvPr>
                <p14:cNvContentPartPr/>
                <p14:nvPr/>
              </p14:nvContentPartPr>
              <p14:xfrm>
                <a:off x="5336344" y="5186811"/>
                <a:ext cx="204480" cy="103320"/>
              </p14:xfrm>
            </p:contentPart>
          </mc:Choice>
          <mc:Fallback>
            <p:pic>
              <p:nvPicPr>
                <p:cNvPr id="48" name="Ink 47">
                  <a:extLst>
                    <a:ext uri="{FF2B5EF4-FFF2-40B4-BE49-F238E27FC236}">
                      <a16:creationId xmlns:a16="http://schemas.microsoft.com/office/drawing/2014/main" id="{0756F980-7A2B-4BD7-A558-F72D2CBEF743}"/>
                    </a:ext>
                  </a:extLst>
                </p:cNvPr>
                <p:cNvPicPr/>
                <p:nvPr/>
              </p:nvPicPr>
              <p:blipFill>
                <a:blip r:embed="rId79"/>
                <a:stretch>
                  <a:fillRect/>
                </a:stretch>
              </p:blipFill>
              <p:spPr>
                <a:xfrm>
                  <a:off x="5318704" y="5169171"/>
                  <a:ext cx="2401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B766C325-56D9-49AB-A3D1-11553400B5F0}"/>
                    </a:ext>
                  </a:extLst>
                </p14:cNvPr>
                <p14:cNvContentPartPr/>
                <p14:nvPr/>
              </p14:nvContentPartPr>
              <p14:xfrm>
                <a:off x="5571424" y="5185371"/>
                <a:ext cx="102960" cy="106560"/>
              </p14:xfrm>
            </p:contentPart>
          </mc:Choice>
          <mc:Fallback>
            <p:pic>
              <p:nvPicPr>
                <p:cNvPr id="49" name="Ink 48">
                  <a:extLst>
                    <a:ext uri="{FF2B5EF4-FFF2-40B4-BE49-F238E27FC236}">
                      <a16:creationId xmlns:a16="http://schemas.microsoft.com/office/drawing/2014/main" id="{B766C325-56D9-49AB-A3D1-11553400B5F0}"/>
                    </a:ext>
                  </a:extLst>
                </p:cNvPr>
                <p:cNvPicPr/>
                <p:nvPr/>
              </p:nvPicPr>
              <p:blipFill>
                <a:blip r:embed="rId81"/>
                <a:stretch>
                  <a:fillRect/>
                </a:stretch>
              </p:blipFill>
              <p:spPr>
                <a:xfrm>
                  <a:off x="5553784" y="5167371"/>
                  <a:ext cx="1386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2B6A0F6B-6F78-4ABF-BDB4-DC5359E74D31}"/>
                    </a:ext>
                  </a:extLst>
                </p14:cNvPr>
                <p14:cNvContentPartPr/>
                <p14:nvPr/>
              </p14:nvContentPartPr>
              <p14:xfrm>
                <a:off x="5727304" y="5164851"/>
                <a:ext cx="41400" cy="147600"/>
              </p14:xfrm>
            </p:contentPart>
          </mc:Choice>
          <mc:Fallback>
            <p:pic>
              <p:nvPicPr>
                <p:cNvPr id="50" name="Ink 49">
                  <a:extLst>
                    <a:ext uri="{FF2B5EF4-FFF2-40B4-BE49-F238E27FC236}">
                      <a16:creationId xmlns:a16="http://schemas.microsoft.com/office/drawing/2014/main" id="{2B6A0F6B-6F78-4ABF-BDB4-DC5359E74D31}"/>
                    </a:ext>
                  </a:extLst>
                </p:cNvPr>
                <p:cNvPicPr/>
                <p:nvPr/>
              </p:nvPicPr>
              <p:blipFill>
                <a:blip r:embed="rId83"/>
                <a:stretch>
                  <a:fillRect/>
                </a:stretch>
              </p:blipFill>
              <p:spPr>
                <a:xfrm>
                  <a:off x="5709664" y="5147211"/>
                  <a:ext cx="770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53DBFD1A-E51B-4262-9485-77C636F86FC6}"/>
                    </a:ext>
                  </a:extLst>
                </p14:cNvPr>
                <p14:cNvContentPartPr/>
                <p14:nvPr/>
              </p14:nvContentPartPr>
              <p14:xfrm>
                <a:off x="5796064" y="5134971"/>
                <a:ext cx="121680" cy="177120"/>
              </p14:xfrm>
            </p:contentPart>
          </mc:Choice>
          <mc:Fallback>
            <p:pic>
              <p:nvPicPr>
                <p:cNvPr id="53" name="Ink 52">
                  <a:extLst>
                    <a:ext uri="{FF2B5EF4-FFF2-40B4-BE49-F238E27FC236}">
                      <a16:creationId xmlns:a16="http://schemas.microsoft.com/office/drawing/2014/main" id="{53DBFD1A-E51B-4262-9485-77C636F86FC6}"/>
                    </a:ext>
                  </a:extLst>
                </p:cNvPr>
                <p:cNvPicPr/>
                <p:nvPr/>
              </p:nvPicPr>
              <p:blipFill>
                <a:blip r:embed="rId85"/>
                <a:stretch>
                  <a:fillRect/>
                </a:stretch>
              </p:blipFill>
              <p:spPr>
                <a:xfrm>
                  <a:off x="5778424" y="5117331"/>
                  <a:ext cx="1573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E041AD21-D578-4B9F-8F4B-852EAAEAE3C9}"/>
                    </a:ext>
                  </a:extLst>
                </p14:cNvPr>
                <p14:cNvContentPartPr/>
                <p14:nvPr/>
              </p14:nvContentPartPr>
              <p14:xfrm>
                <a:off x="5969224" y="5125251"/>
                <a:ext cx="257760" cy="188640"/>
              </p14:xfrm>
            </p:contentPart>
          </mc:Choice>
          <mc:Fallback>
            <p:pic>
              <p:nvPicPr>
                <p:cNvPr id="54" name="Ink 53">
                  <a:extLst>
                    <a:ext uri="{FF2B5EF4-FFF2-40B4-BE49-F238E27FC236}">
                      <a16:creationId xmlns:a16="http://schemas.microsoft.com/office/drawing/2014/main" id="{E041AD21-D578-4B9F-8F4B-852EAAEAE3C9}"/>
                    </a:ext>
                  </a:extLst>
                </p:cNvPr>
                <p:cNvPicPr/>
                <p:nvPr/>
              </p:nvPicPr>
              <p:blipFill>
                <a:blip r:embed="rId87"/>
                <a:stretch>
                  <a:fillRect/>
                </a:stretch>
              </p:blipFill>
              <p:spPr>
                <a:xfrm>
                  <a:off x="5951584" y="5107611"/>
                  <a:ext cx="293400" cy="224280"/>
                </a:xfrm>
                <a:prstGeom prst="rect">
                  <a:avLst/>
                </a:prstGeom>
              </p:spPr>
            </p:pic>
          </mc:Fallback>
        </mc:AlternateContent>
      </p:grpSp>
    </p:spTree>
    <p:extLst>
      <p:ext uri="{BB962C8B-B14F-4D97-AF65-F5344CB8AC3E}">
        <p14:creationId xmlns:p14="http://schemas.microsoft.com/office/powerpoint/2010/main" val="5422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a:t>
            </a:r>
          </a:p>
        </p:txBody>
      </p:sp>
      <p:sp>
        <p:nvSpPr>
          <p:cNvPr id="3" name="Content Placeholder 2"/>
          <p:cNvSpPr>
            <a:spLocks noGrp="1"/>
          </p:cNvSpPr>
          <p:nvPr>
            <p:ph idx="1"/>
          </p:nvPr>
        </p:nvSpPr>
        <p:spPr/>
        <p:txBody>
          <a:bodyPr>
            <a:noAutofit/>
          </a:bodyPr>
          <a:lstStyle/>
          <a:p>
            <a:r>
              <a:rPr lang="en-US" dirty="0"/>
              <a:t>Taking an Object of one particular type and “turning it into” another Object type.</a:t>
            </a:r>
          </a:p>
          <a:p>
            <a:r>
              <a:rPr lang="en-US" dirty="0"/>
              <a:t>Primitive Type Casting: </a:t>
            </a:r>
          </a:p>
          <a:p>
            <a:pPr marL="0" indent="0">
              <a:buNone/>
            </a:pPr>
            <a:r>
              <a:rPr lang="en-US" dirty="0"/>
              <a:t>public class </a:t>
            </a:r>
            <a:r>
              <a:rPr lang="en-US" dirty="0" err="1"/>
              <a:t>MainClass</a:t>
            </a:r>
            <a:r>
              <a:rPr lang="en-US" dirty="0"/>
              <a:t>{</a:t>
            </a:r>
          </a:p>
          <a:p>
            <a:pPr marL="0" indent="0">
              <a:buNone/>
            </a:pPr>
            <a:r>
              <a:rPr lang="en-US" dirty="0"/>
              <a:t>    public static void main(String[] </a:t>
            </a:r>
            <a:r>
              <a:rPr lang="en-US" dirty="0" err="1"/>
              <a:t>argv</a:t>
            </a:r>
            <a:r>
              <a:rPr lang="en-US" dirty="0"/>
              <a:t>){</a:t>
            </a:r>
          </a:p>
          <a:p>
            <a:pPr marL="0" indent="0">
              <a:buNone/>
            </a:pPr>
            <a:r>
              <a:rPr lang="hu-HU" dirty="0"/>
              <a:t>        int a = 100;</a:t>
            </a:r>
          </a:p>
          <a:p>
            <a:pPr marL="0" indent="0">
              <a:buNone/>
            </a:pPr>
            <a:r>
              <a:rPr lang="hu-HU" dirty="0"/>
              <a:t>        float f=100.00f;</a:t>
            </a:r>
          </a:p>
          <a:p>
            <a:pPr marL="0" indent="0">
              <a:buNone/>
            </a:pPr>
            <a:r>
              <a:rPr lang="en-US" dirty="0"/>
              <a:t>        long b = a; // Implicit cast, an </a:t>
            </a:r>
            <a:r>
              <a:rPr lang="en-US" dirty="0" err="1"/>
              <a:t>int</a:t>
            </a:r>
            <a:r>
              <a:rPr lang="en-US" dirty="0"/>
              <a:t> value always fits in a long</a:t>
            </a:r>
          </a:p>
          <a:p>
            <a:pPr marL="0" indent="0">
              <a:buNone/>
            </a:pPr>
            <a:r>
              <a:rPr lang="en-US" dirty="0"/>
              <a:t>        </a:t>
            </a:r>
            <a:r>
              <a:rPr lang="ro-RO" dirty="0"/>
              <a:t> int c = (int)f; // Explicit cast, the float could lose inf</a:t>
            </a:r>
            <a:endParaRPr lang="en-US" dirty="0"/>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27</a:t>
            </a:fld>
            <a:endParaRPr lang="en-US"/>
          </a:p>
        </p:txBody>
      </p:sp>
    </p:spTree>
    <p:extLst>
      <p:ext uri="{BB962C8B-B14F-4D97-AF65-F5344CB8AC3E}">
        <p14:creationId xmlns:p14="http://schemas.microsoft.com/office/powerpoint/2010/main" val="199901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Casting </a:t>
            </a:r>
          </a:p>
        </p:txBody>
      </p:sp>
      <p:sp>
        <p:nvSpPr>
          <p:cNvPr id="3" name="Content Placeholder 2"/>
          <p:cNvSpPr>
            <a:spLocks noGrp="1"/>
          </p:cNvSpPr>
          <p:nvPr>
            <p:ph sz="half" idx="1"/>
          </p:nvPr>
        </p:nvSpPr>
        <p:spPr/>
        <p:txBody>
          <a:bodyPr>
            <a:normAutofit lnSpcReduction="10000"/>
          </a:bodyPr>
          <a:lstStyle/>
          <a:p>
            <a:pPr marL="0" indent="0">
              <a:buNone/>
            </a:pPr>
            <a:r>
              <a:rPr lang="en-US" sz="2400" dirty="0"/>
              <a:t>Object Type Casting: </a:t>
            </a:r>
          </a:p>
          <a:p>
            <a:pPr marL="0" indent="0">
              <a:buNone/>
            </a:pPr>
            <a:r>
              <a:rPr lang="en-US" sz="2400" dirty="0"/>
              <a:t>interface Vehicle {</a:t>
            </a:r>
          </a:p>
          <a:p>
            <a:pPr marL="0" indent="0">
              <a:buNone/>
            </a:pPr>
            <a:r>
              <a:rPr lang="en-US" sz="2400" dirty="0"/>
              <a:t>}</a:t>
            </a:r>
          </a:p>
          <a:p>
            <a:pPr marL="0" indent="0">
              <a:buNone/>
            </a:pPr>
            <a:r>
              <a:rPr lang="en-US" sz="2400" dirty="0"/>
              <a:t>class Car implements Vehicle {</a:t>
            </a:r>
          </a:p>
          <a:p>
            <a:pPr marL="0" indent="0">
              <a:buNone/>
            </a:pPr>
            <a:r>
              <a:rPr lang="en-US" sz="2400" dirty="0"/>
              <a:t>void </a:t>
            </a:r>
            <a:r>
              <a:rPr lang="en-US" sz="2400" dirty="0" err="1"/>
              <a:t>carMethod</a:t>
            </a:r>
            <a:r>
              <a:rPr lang="en-US" sz="2400" dirty="0"/>
              <a:t>()</a:t>
            </a:r>
          </a:p>
          <a:p>
            <a:pPr marL="0" indent="0">
              <a:buNone/>
            </a:pPr>
            <a:r>
              <a:rPr lang="en-US" sz="2400" dirty="0"/>
              <a:t>{}</a:t>
            </a:r>
          </a:p>
          <a:p>
            <a:pPr marL="0" indent="0">
              <a:buNone/>
            </a:pPr>
            <a:r>
              <a:rPr lang="en-US" sz="2400" dirty="0"/>
              <a:t>}</a:t>
            </a:r>
          </a:p>
          <a:p>
            <a:pPr marL="0" indent="0">
              <a:buNone/>
            </a:pPr>
            <a:r>
              <a:rPr lang="en-US" sz="2400" dirty="0"/>
              <a:t>class Ford extends Car {</a:t>
            </a:r>
          </a:p>
          <a:p>
            <a:pPr marL="0" indent="0">
              <a:buNone/>
            </a:pPr>
            <a:r>
              <a:rPr lang="en-US" sz="2400" dirty="0"/>
              <a:t>void </a:t>
            </a:r>
            <a:r>
              <a:rPr lang="en-US" sz="2400" dirty="0" err="1"/>
              <a:t>fordMethod</a:t>
            </a:r>
            <a:r>
              <a:rPr lang="en-US" sz="2400" dirty="0"/>
              <a:t> () {}</a:t>
            </a:r>
          </a:p>
          <a:p>
            <a:pPr marL="0" indent="0">
              <a:buNone/>
            </a:pPr>
            <a:r>
              <a:rPr lang="en-US" sz="2400" dirty="0"/>
              <a:t>}</a:t>
            </a:r>
          </a:p>
        </p:txBody>
      </p:sp>
      <p:sp>
        <p:nvSpPr>
          <p:cNvPr id="6" name="Content Placeholder 5"/>
          <p:cNvSpPr>
            <a:spLocks noGrp="1"/>
          </p:cNvSpPr>
          <p:nvPr>
            <p:ph sz="half" idx="2"/>
          </p:nvPr>
        </p:nvSpPr>
        <p:spPr/>
        <p:txBody>
          <a:bodyPr>
            <a:normAutofit lnSpcReduction="10000"/>
          </a:bodyPr>
          <a:lstStyle/>
          <a:p>
            <a:pPr marL="0" indent="0">
              <a:buNone/>
            </a:pPr>
            <a:r>
              <a:rPr lang="en-US" dirty="0"/>
              <a:t>Car c = new Car();</a:t>
            </a:r>
          </a:p>
          <a:p>
            <a:pPr marL="0" indent="0">
              <a:buNone/>
            </a:pPr>
            <a:r>
              <a:rPr lang="en-US" dirty="0"/>
              <a:t>Ford f = new Ford();</a:t>
            </a:r>
          </a:p>
          <a:p>
            <a:pPr marL="0" indent="0">
              <a:buNone/>
            </a:pPr>
            <a:r>
              <a:rPr lang="en-US" dirty="0"/>
              <a:t>c=f;</a:t>
            </a:r>
          </a:p>
          <a:p>
            <a:pPr marL="0" indent="0">
              <a:buNone/>
            </a:pPr>
            <a:endParaRPr lang="en-US" dirty="0"/>
          </a:p>
          <a:p>
            <a:pPr marL="0" indent="0">
              <a:buNone/>
            </a:pPr>
            <a:r>
              <a:rPr lang="en-US" dirty="0" err="1"/>
              <a:t>c.carMethod</a:t>
            </a:r>
            <a:r>
              <a:rPr lang="en-US" dirty="0"/>
              <a:t>(); </a:t>
            </a:r>
          </a:p>
          <a:p>
            <a:pPr marL="0" indent="0">
              <a:buNone/>
            </a:pPr>
            <a:endParaRPr lang="en-US" dirty="0"/>
          </a:p>
          <a:p>
            <a:pPr marL="0" indent="0">
              <a:buNone/>
            </a:pPr>
            <a:r>
              <a:rPr lang="en-US" sz="2000" dirty="0">
                <a:solidFill>
                  <a:srgbClr val="008000"/>
                </a:solidFill>
              </a:rPr>
              <a:t>//How can I access </a:t>
            </a:r>
            <a:r>
              <a:rPr lang="en-US" sz="2000" dirty="0" err="1">
                <a:solidFill>
                  <a:srgbClr val="008000"/>
                </a:solidFill>
              </a:rPr>
              <a:t>fordMethod</a:t>
            </a:r>
            <a:r>
              <a:rPr lang="en-US" sz="2000" dirty="0">
                <a:solidFill>
                  <a:srgbClr val="008000"/>
                </a:solidFill>
              </a:rPr>
              <a:t>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28</a:t>
            </a:fld>
            <a:endParaRPr lang="en-US"/>
          </a:p>
        </p:txBody>
      </p:sp>
      <p:sp>
        <p:nvSpPr>
          <p:cNvPr id="8" name="TextBox 7"/>
          <p:cNvSpPr txBox="1"/>
          <p:nvPr/>
        </p:nvSpPr>
        <p:spPr>
          <a:xfrm>
            <a:off x="4648200" y="5025710"/>
            <a:ext cx="3512828" cy="830997"/>
          </a:xfrm>
          <a:prstGeom prst="rect">
            <a:avLst/>
          </a:prstGeom>
          <a:noFill/>
        </p:spPr>
        <p:txBody>
          <a:bodyPr wrap="square" rtlCol="0">
            <a:spAutoFit/>
          </a:bodyPr>
          <a:lstStyle/>
          <a:p>
            <a:r>
              <a:rPr lang="en-US" sz="2400" dirty="0">
                <a:solidFill>
                  <a:srgbClr val="FF0000"/>
                </a:solidFill>
              </a:rPr>
              <a:t>if (c </a:t>
            </a:r>
            <a:r>
              <a:rPr lang="en-US" sz="2400" dirty="0" err="1">
                <a:solidFill>
                  <a:srgbClr val="FF0000"/>
                </a:solidFill>
              </a:rPr>
              <a:t>instanceof</a:t>
            </a:r>
            <a:r>
              <a:rPr lang="en-US" sz="2400" dirty="0">
                <a:solidFill>
                  <a:srgbClr val="FF0000"/>
                </a:solidFill>
              </a:rPr>
              <a:t> Ford)</a:t>
            </a:r>
          </a:p>
          <a:p>
            <a:r>
              <a:rPr lang="en-US" sz="2400" dirty="0">
                <a:solidFill>
                  <a:srgbClr val="FF0000"/>
                </a:solidFill>
              </a:rPr>
              <a:t>((Ford) c).</a:t>
            </a:r>
            <a:r>
              <a:rPr lang="en-US" sz="2400" dirty="0" err="1">
                <a:solidFill>
                  <a:srgbClr val="FF0000"/>
                </a:solidFill>
              </a:rPr>
              <a:t>fordMethod</a:t>
            </a:r>
            <a:r>
              <a:rPr lang="en-US" sz="2400" dirty="0">
                <a:solidFill>
                  <a:srgbClr val="FF0000"/>
                </a:solidFill>
              </a:rPr>
              <a:t> ();</a:t>
            </a:r>
          </a:p>
        </p:txBody>
      </p:sp>
    </p:spTree>
    <p:extLst>
      <p:ext uri="{BB962C8B-B14F-4D97-AF65-F5344CB8AC3E}">
        <p14:creationId xmlns:p14="http://schemas.microsoft.com/office/powerpoint/2010/main" val="334681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Class</a:t>
            </a:r>
          </a:p>
        </p:txBody>
      </p:sp>
      <p:sp>
        <p:nvSpPr>
          <p:cNvPr id="3" name="Content Placeholder 2"/>
          <p:cNvSpPr>
            <a:spLocks noGrp="1"/>
          </p:cNvSpPr>
          <p:nvPr>
            <p:ph idx="1"/>
          </p:nvPr>
        </p:nvSpPr>
        <p:spPr/>
        <p:txBody>
          <a:bodyPr/>
          <a:lstStyle/>
          <a:p>
            <a:r>
              <a:rPr lang="en-US" sz="2800" dirty="0">
                <a:latin typeface="Lucida Sans Unicode"/>
              </a:rPr>
              <a:t>Inheritance in Java is implemented by </a:t>
            </a:r>
            <a:r>
              <a:rPr lang="en-US" sz="2800" dirty="0">
                <a:solidFill>
                  <a:srgbClr val="FF0000"/>
                </a:solidFill>
                <a:latin typeface="Lucida Sans Unicode"/>
              </a:rPr>
              <a:t>extending</a:t>
            </a:r>
            <a:r>
              <a:rPr lang="en-US" sz="2800" dirty="0">
                <a:latin typeface="Lucida Sans Unicode"/>
              </a:rPr>
              <a:t> a class </a:t>
            </a:r>
            <a:endParaRPr lang="en-US" dirty="0"/>
          </a:p>
          <a:p>
            <a:pPr marL="0" indent="0">
              <a:buNone/>
            </a:pPr>
            <a:r>
              <a:rPr lang="en-US" dirty="0">
                <a:solidFill>
                  <a:srgbClr val="000099"/>
                </a:solidFill>
                <a:latin typeface="Courier New,Bold"/>
              </a:rPr>
              <a:t>public class </a:t>
            </a:r>
            <a:r>
              <a:rPr lang="en-US" dirty="0" err="1">
                <a:latin typeface="Courier New"/>
              </a:rPr>
              <a:t>subClass</a:t>
            </a:r>
            <a:r>
              <a:rPr lang="en-US" dirty="0">
                <a:latin typeface="Courier New"/>
              </a:rPr>
              <a:t> </a:t>
            </a:r>
            <a:r>
              <a:rPr lang="en-US" dirty="0">
                <a:solidFill>
                  <a:srgbClr val="000099"/>
                </a:solidFill>
                <a:latin typeface="Courier New,Bold"/>
              </a:rPr>
              <a:t>extends </a:t>
            </a:r>
            <a:r>
              <a:rPr lang="en-US" dirty="0" err="1">
                <a:latin typeface="Courier New"/>
              </a:rPr>
              <a:t>superClass</a:t>
            </a:r>
            <a:r>
              <a:rPr lang="en-US" dirty="0">
                <a:latin typeface="Courier New"/>
              </a:rPr>
              <a:t> </a:t>
            </a:r>
            <a:r>
              <a:rPr lang="en-US" dirty="0">
                <a:latin typeface="Courier New,Bold"/>
              </a:rPr>
              <a:t>{</a:t>
            </a:r>
          </a:p>
          <a:p>
            <a:pPr marL="0" indent="0">
              <a:buNone/>
            </a:pPr>
            <a:endParaRPr lang="en-US" dirty="0"/>
          </a:p>
          <a:p>
            <a:r>
              <a:rPr lang="en-US" dirty="0">
                <a:latin typeface="Lucida Sans Unicode"/>
              </a:rPr>
              <a:t>We then continue the definition of </a:t>
            </a:r>
            <a:r>
              <a:rPr lang="en-US" dirty="0" err="1">
                <a:latin typeface="Courier New"/>
              </a:rPr>
              <a:t>subClass</a:t>
            </a:r>
            <a:r>
              <a:rPr lang="en-US" dirty="0">
                <a:latin typeface="Courier New"/>
              </a:rPr>
              <a:t> </a:t>
            </a:r>
            <a:r>
              <a:rPr lang="en-US" dirty="0">
                <a:latin typeface="Lucida Sans Unicode"/>
              </a:rPr>
              <a:t>as normal </a:t>
            </a:r>
            <a:endParaRPr lang="en-US" dirty="0"/>
          </a:p>
          <a:p>
            <a:r>
              <a:rPr lang="en-US" dirty="0">
                <a:latin typeface="Lucida Sans Unicode"/>
              </a:rPr>
              <a:t>However, implicitly </a:t>
            </a:r>
            <a:r>
              <a:rPr lang="en-US" dirty="0" err="1">
                <a:latin typeface="Courier New"/>
              </a:rPr>
              <a:t>subClass</a:t>
            </a:r>
            <a:r>
              <a:rPr lang="en-US" dirty="0">
                <a:latin typeface="Courier New"/>
              </a:rPr>
              <a:t> </a:t>
            </a:r>
            <a:r>
              <a:rPr lang="en-US" dirty="0">
                <a:latin typeface="Lucida Sans Unicode"/>
              </a:rPr>
              <a:t>contains all the data and operations associated with </a:t>
            </a:r>
            <a:r>
              <a:rPr lang="en-US" dirty="0" err="1">
                <a:latin typeface="Courier New"/>
              </a:rPr>
              <a:t>superClass</a:t>
            </a:r>
            <a:r>
              <a:rPr lang="en-US" dirty="0">
                <a:latin typeface="Courier New"/>
              </a:rPr>
              <a:t>. </a:t>
            </a:r>
            <a:r>
              <a:rPr lang="en-US" dirty="0">
                <a:latin typeface="Lucida Sans Unicode"/>
              </a:rPr>
              <a:t>Even though we don’t see them in the definition </a:t>
            </a:r>
            <a:endParaRPr lang="en-US" dirty="0"/>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29</a:t>
            </a:fld>
            <a:endParaRPr lang="en-US"/>
          </a:p>
        </p:txBody>
      </p:sp>
    </p:spTree>
    <p:extLst>
      <p:ext uri="{BB962C8B-B14F-4D97-AF65-F5344CB8AC3E}">
        <p14:creationId xmlns:p14="http://schemas.microsoft.com/office/powerpoint/2010/main" val="242637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Object-Oriented Design Principles </a:t>
            </a:r>
          </a:p>
        </p:txBody>
      </p:sp>
      <p:sp>
        <p:nvSpPr>
          <p:cNvPr id="3" name="Content Placeholder 2"/>
          <p:cNvSpPr>
            <a:spLocks noGrp="1"/>
          </p:cNvSpPr>
          <p:nvPr>
            <p:ph idx="1"/>
          </p:nvPr>
        </p:nvSpPr>
        <p:spPr>
          <a:xfrm>
            <a:off x="457200" y="1600200"/>
            <a:ext cx="5935663" cy="4876800"/>
          </a:xfrm>
        </p:spPr>
        <p:txBody>
          <a:bodyPr>
            <a:normAutofit/>
          </a:bodyPr>
          <a:lstStyle/>
          <a:p>
            <a:r>
              <a:rPr lang="en-US" b="1" dirty="0">
                <a:latin typeface="Lucida Sans"/>
                <a:cs typeface="Lucida Sans"/>
              </a:rPr>
              <a:t>Abstraction </a:t>
            </a:r>
          </a:p>
          <a:p>
            <a:pPr lvl="1"/>
            <a:r>
              <a:rPr lang="en-US" dirty="0">
                <a:latin typeface="Lucida Sans"/>
                <a:cs typeface="Lucida Sans"/>
              </a:rPr>
              <a:t>To distill a complicated system down to its most fundamental parts and describe these parts in a simple, precise language.</a:t>
            </a:r>
          </a:p>
          <a:p>
            <a:pPr marL="274320" lvl="1" indent="0">
              <a:buNone/>
            </a:pPr>
            <a:endParaRPr lang="en-US" dirty="0">
              <a:latin typeface="Lucida Sans"/>
              <a:cs typeface="Lucida Sans"/>
            </a:endParaRPr>
          </a:p>
          <a:p>
            <a:r>
              <a:rPr lang="en-US" b="1" dirty="0">
                <a:latin typeface="Lucida Sans"/>
                <a:cs typeface="Lucida Sans"/>
              </a:rPr>
              <a:t>Encapsulation </a:t>
            </a:r>
          </a:p>
          <a:p>
            <a:pPr lvl="1"/>
            <a:r>
              <a:rPr lang="en-US" dirty="0">
                <a:latin typeface="Lucida Sans"/>
                <a:cs typeface="Lucida Sans"/>
              </a:rPr>
              <a:t>Different components of a software system should not reveal the internal details of their respective implementations. </a:t>
            </a:r>
          </a:p>
          <a:p>
            <a:endParaRPr lang="en-US" dirty="0"/>
          </a:p>
          <a:p>
            <a:endParaRPr lang="en-US" dirty="0"/>
          </a:p>
          <a:p>
            <a:endParaRPr lang="en-US" dirty="0"/>
          </a:p>
        </p:txBody>
      </p:sp>
      <p:pic>
        <p:nvPicPr>
          <p:cNvPr id="4" name="Picture 3" descr="Screen Shot 2015-08-23 at 8.45.18 PM.png"/>
          <p:cNvPicPr>
            <a:picLocks noChangeAspect="1"/>
          </p:cNvPicPr>
          <p:nvPr/>
        </p:nvPicPr>
        <p:blipFill rotWithShape="1">
          <a:blip r:embed="rId3">
            <a:extLst>
              <a:ext uri="{28A0092B-C50C-407E-A947-70E740481C1C}">
                <a14:useLocalDpi xmlns:a14="http://schemas.microsoft.com/office/drawing/2010/main" val="0"/>
              </a:ext>
            </a:extLst>
          </a:blip>
          <a:srcRect r="52743"/>
          <a:stretch/>
        </p:blipFill>
        <p:spPr>
          <a:xfrm>
            <a:off x="6064250" y="1206500"/>
            <a:ext cx="3079750" cy="1990456"/>
          </a:xfrm>
          <a:prstGeom prst="rect">
            <a:avLst/>
          </a:prstGeom>
        </p:spPr>
      </p:pic>
      <p:pic>
        <p:nvPicPr>
          <p:cNvPr id="5" name="Picture 4" descr="Screen Shot 2015-08-23 at 8.45.18 PM.png"/>
          <p:cNvPicPr>
            <a:picLocks noChangeAspect="1"/>
          </p:cNvPicPr>
          <p:nvPr/>
        </p:nvPicPr>
        <p:blipFill rotWithShape="1">
          <a:blip r:embed="rId3">
            <a:extLst>
              <a:ext uri="{28A0092B-C50C-407E-A947-70E740481C1C}">
                <a14:useLocalDpi xmlns:a14="http://schemas.microsoft.com/office/drawing/2010/main" val="0"/>
              </a:ext>
            </a:extLst>
          </a:blip>
          <a:srcRect l="50277"/>
          <a:stretch/>
        </p:blipFill>
        <p:spPr>
          <a:xfrm>
            <a:off x="6311032" y="4228831"/>
            <a:ext cx="2832968" cy="1740169"/>
          </a:xfrm>
          <a:prstGeom prst="rect">
            <a:avLst/>
          </a:prstGeom>
        </p:spPr>
      </p:pic>
      <p:sp>
        <p:nvSpPr>
          <p:cNvPr id="6" name="Slide Number Placeholder 5"/>
          <p:cNvSpPr>
            <a:spLocks noGrp="1"/>
          </p:cNvSpPr>
          <p:nvPr>
            <p:ph type="sldNum" sz="quarter" idx="12"/>
          </p:nvPr>
        </p:nvSpPr>
        <p:spPr/>
        <p:txBody>
          <a:bodyPr/>
          <a:lstStyle/>
          <a:p>
            <a:fld id="{687D7A59-36E2-48B9-B146-C1E59501F63F}" type="slidenum">
              <a:rPr lang="en-US" smtClean="0"/>
              <a:pPr/>
              <a:t>3</a:t>
            </a:fld>
            <a:endParaRPr lang="en-US"/>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DEA8BF3-3AD0-4624-96D5-4537AF61D9FD}"/>
                  </a:ext>
                </a:extLst>
              </p14:cNvPr>
              <p14:cNvContentPartPr/>
              <p14:nvPr/>
            </p14:nvContentPartPr>
            <p14:xfrm>
              <a:off x="5835240" y="1252630"/>
              <a:ext cx="2116080" cy="31680"/>
            </p14:xfrm>
          </p:contentPart>
        </mc:Choice>
        <mc:Fallback xmlns="">
          <p:pic>
            <p:nvPicPr>
              <p:cNvPr id="7" name="Ink 6">
                <a:extLst>
                  <a:ext uri="{FF2B5EF4-FFF2-40B4-BE49-F238E27FC236}">
                    <a16:creationId xmlns:a16="http://schemas.microsoft.com/office/drawing/2014/main" id="{9DEA8BF3-3AD0-4624-96D5-4537AF61D9FD}"/>
                  </a:ext>
                </a:extLst>
              </p:cNvPr>
              <p:cNvPicPr/>
              <p:nvPr/>
            </p:nvPicPr>
            <p:blipFill>
              <a:blip r:embed="rId5"/>
              <a:stretch>
                <a:fillRect/>
              </a:stretch>
            </p:blipFill>
            <p:spPr>
              <a:xfrm>
                <a:off x="5817600" y="1234990"/>
                <a:ext cx="2151720" cy="67320"/>
              </a:xfrm>
              <a:prstGeom prst="rect">
                <a:avLst/>
              </a:prstGeom>
            </p:spPr>
          </p:pic>
        </mc:Fallback>
      </mc:AlternateContent>
      <p:grpSp>
        <p:nvGrpSpPr>
          <p:cNvPr id="17" name="Group 16">
            <a:extLst>
              <a:ext uri="{FF2B5EF4-FFF2-40B4-BE49-F238E27FC236}">
                <a16:creationId xmlns:a16="http://schemas.microsoft.com/office/drawing/2014/main" id="{2736E422-4D0B-4839-B4FE-0690F72D0CE0}"/>
              </a:ext>
            </a:extLst>
          </p:cNvPr>
          <p:cNvGrpSpPr/>
          <p:nvPr/>
        </p:nvGrpSpPr>
        <p:grpSpPr>
          <a:xfrm>
            <a:off x="1739160" y="1244350"/>
            <a:ext cx="1366200" cy="349560"/>
            <a:chOff x="1739160" y="1244350"/>
            <a:chExt cx="1366200" cy="349560"/>
          </a:xfrm>
        </p:grpSpPr>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5DCAB1F-3B26-4968-AB7F-688F83240A91}"/>
                    </a:ext>
                  </a:extLst>
                </p14:cNvPr>
                <p14:cNvContentPartPr/>
                <p14:nvPr/>
              </p14:nvContentPartPr>
              <p14:xfrm>
                <a:off x="1739160" y="1371790"/>
                <a:ext cx="6120" cy="3960"/>
              </p14:xfrm>
            </p:contentPart>
          </mc:Choice>
          <mc:Fallback xmlns="">
            <p:pic>
              <p:nvPicPr>
                <p:cNvPr id="8" name="Ink 7">
                  <a:extLst>
                    <a:ext uri="{FF2B5EF4-FFF2-40B4-BE49-F238E27FC236}">
                      <a16:creationId xmlns:a16="http://schemas.microsoft.com/office/drawing/2014/main" id="{75DCAB1F-3B26-4968-AB7F-688F83240A91}"/>
                    </a:ext>
                  </a:extLst>
                </p:cNvPr>
                <p:cNvPicPr/>
                <p:nvPr/>
              </p:nvPicPr>
              <p:blipFill>
                <a:blip r:embed="rId7"/>
                <a:stretch>
                  <a:fillRect/>
                </a:stretch>
              </p:blipFill>
              <p:spPr>
                <a:xfrm>
                  <a:off x="1721520" y="1354150"/>
                  <a:ext cx="417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6B7A7C6-3BCA-477D-ADCF-3521FDD268B4}"/>
                    </a:ext>
                  </a:extLst>
                </p14:cNvPr>
                <p14:cNvContentPartPr/>
                <p14:nvPr/>
              </p14:nvContentPartPr>
              <p14:xfrm>
                <a:off x="1768680" y="1342270"/>
                <a:ext cx="201960" cy="251640"/>
              </p14:xfrm>
            </p:contentPart>
          </mc:Choice>
          <mc:Fallback xmlns="">
            <p:pic>
              <p:nvPicPr>
                <p:cNvPr id="9" name="Ink 8">
                  <a:extLst>
                    <a:ext uri="{FF2B5EF4-FFF2-40B4-BE49-F238E27FC236}">
                      <a16:creationId xmlns:a16="http://schemas.microsoft.com/office/drawing/2014/main" id="{86B7A7C6-3BCA-477D-ADCF-3521FDD268B4}"/>
                    </a:ext>
                  </a:extLst>
                </p:cNvPr>
                <p:cNvPicPr/>
                <p:nvPr/>
              </p:nvPicPr>
              <p:blipFill>
                <a:blip r:embed="rId9"/>
                <a:stretch>
                  <a:fillRect/>
                </a:stretch>
              </p:blipFill>
              <p:spPr>
                <a:xfrm>
                  <a:off x="1751040" y="1324630"/>
                  <a:ext cx="2376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DBAAB42-3820-4AC3-BCA0-5AD5736F83A2}"/>
                    </a:ext>
                  </a:extLst>
                </p14:cNvPr>
                <p14:cNvContentPartPr/>
                <p14:nvPr/>
              </p14:nvContentPartPr>
              <p14:xfrm>
                <a:off x="2086920" y="1335430"/>
                <a:ext cx="154080" cy="208080"/>
              </p14:xfrm>
            </p:contentPart>
          </mc:Choice>
          <mc:Fallback xmlns="">
            <p:pic>
              <p:nvPicPr>
                <p:cNvPr id="10" name="Ink 9">
                  <a:extLst>
                    <a:ext uri="{FF2B5EF4-FFF2-40B4-BE49-F238E27FC236}">
                      <a16:creationId xmlns:a16="http://schemas.microsoft.com/office/drawing/2014/main" id="{2DBAAB42-3820-4AC3-BCA0-5AD5736F83A2}"/>
                    </a:ext>
                  </a:extLst>
                </p:cNvPr>
                <p:cNvPicPr/>
                <p:nvPr/>
              </p:nvPicPr>
              <p:blipFill>
                <a:blip r:embed="rId11"/>
                <a:stretch>
                  <a:fillRect/>
                </a:stretch>
              </p:blipFill>
              <p:spPr>
                <a:xfrm>
                  <a:off x="2068920" y="1317790"/>
                  <a:ext cx="1897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C32FF21-4909-4C36-B196-D388270046E9}"/>
                    </a:ext>
                  </a:extLst>
                </p14:cNvPr>
                <p14:cNvContentPartPr/>
                <p14:nvPr/>
              </p14:nvContentPartPr>
              <p14:xfrm>
                <a:off x="2328480" y="1408870"/>
                <a:ext cx="360" cy="5760"/>
              </p14:xfrm>
            </p:contentPart>
          </mc:Choice>
          <mc:Fallback xmlns="">
            <p:pic>
              <p:nvPicPr>
                <p:cNvPr id="11" name="Ink 10">
                  <a:extLst>
                    <a:ext uri="{FF2B5EF4-FFF2-40B4-BE49-F238E27FC236}">
                      <a16:creationId xmlns:a16="http://schemas.microsoft.com/office/drawing/2014/main" id="{7C32FF21-4909-4C36-B196-D388270046E9}"/>
                    </a:ext>
                  </a:extLst>
                </p:cNvPr>
                <p:cNvPicPr/>
                <p:nvPr/>
              </p:nvPicPr>
              <p:blipFill>
                <a:blip r:embed="rId13"/>
                <a:stretch>
                  <a:fillRect/>
                </a:stretch>
              </p:blipFill>
              <p:spPr>
                <a:xfrm>
                  <a:off x="2310480" y="1390870"/>
                  <a:ext cx="360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53F8A8FB-6CC9-48C0-BE79-6C7C8F7B20CA}"/>
                    </a:ext>
                  </a:extLst>
                </p14:cNvPr>
                <p14:cNvContentPartPr/>
                <p14:nvPr/>
              </p14:nvContentPartPr>
              <p14:xfrm>
                <a:off x="2323440" y="1365310"/>
                <a:ext cx="174960" cy="142200"/>
              </p14:xfrm>
            </p:contentPart>
          </mc:Choice>
          <mc:Fallback xmlns="">
            <p:pic>
              <p:nvPicPr>
                <p:cNvPr id="12" name="Ink 11">
                  <a:extLst>
                    <a:ext uri="{FF2B5EF4-FFF2-40B4-BE49-F238E27FC236}">
                      <a16:creationId xmlns:a16="http://schemas.microsoft.com/office/drawing/2014/main" id="{53F8A8FB-6CC9-48C0-BE79-6C7C8F7B20CA}"/>
                    </a:ext>
                  </a:extLst>
                </p:cNvPr>
                <p:cNvPicPr/>
                <p:nvPr/>
              </p:nvPicPr>
              <p:blipFill>
                <a:blip r:embed="rId15"/>
                <a:stretch>
                  <a:fillRect/>
                </a:stretch>
              </p:blipFill>
              <p:spPr>
                <a:xfrm>
                  <a:off x="2305800" y="1347310"/>
                  <a:ext cx="2106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2DC8AC30-2416-4C38-AF6E-40AEE644E997}"/>
                    </a:ext>
                  </a:extLst>
                </p14:cNvPr>
                <p14:cNvContentPartPr/>
                <p14:nvPr/>
              </p14:nvContentPartPr>
              <p14:xfrm>
                <a:off x="2526120" y="1513270"/>
                <a:ext cx="360" cy="360"/>
              </p14:xfrm>
            </p:contentPart>
          </mc:Choice>
          <mc:Fallback xmlns="">
            <p:pic>
              <p:nvPicPr>
                <p:cNvPr id="13" name="Ink 12">
                  <a:extLst>
                    <a:ext uri="{FF2B5EF4-FFF2-40B4-BE49-F238E27FC236}">
                      <a16:creationId xmlns:a16="http://schemas.microsoft.com/office/drawing/2014/main" id="{2DC8AC30-2416-4C38-AF6E-40AEE644E997}"/>
                    </a:ext>
                  </a:extLst>
                </p:cNvPr>
                <p:cNvPicPr/>
                <p:nvPr/>
              </p:nvPicPr>
              <p:blipFill>
                <a:blip r:embed="rId17"/>
                <a:stretch>
                  <a:fillRect/>
                </a:stretch>
              </p:blipFill>
              <p:spPr>
                <a:xfrm>
                  <a:off x="2508120" y="14952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FB2DA4A2-F79A-413C-91B0-CD37745F94E9}"/>
                    </a:ext>
                  </a:extLst>
                </p14:cNvPr>
                <p14:cNvContentPartPr/>
                <p14:nvPr/>
              </p14:nvContentPartPr>
              <p14:xfrm>
                <a:off x="2502360" y="1244350"/>
                <a:ext cx="131760" cy="258120"/>
              </p14:xfrm>
            </p:contentPart>
          </mc:Choice>
          <mc:Fallback xmlns="">
            <p:pic>
              <p:nvPicPr>
                <p:cNvPr id="14" name="Ink 13">
                  <a:extLst>
                    <a:ext uri="{FF2B5EF4-FFF2-40B4-BE49-F238E27FC236}">
                      <a16:creationId xmlns:a16="http://schemas.microsoft.com/office/drawing/2014/main" id="{FB2DA4A2-F79A-413C-91B0-CD37745F94E9}"/>
                    </a:ext>
                  </a:extLst>
                </p:cNvPr>
                <p:cNvPicPr/>
                <p:nvPr/>
              </p:nvPicPr>
              <p:blipFill>
                <a:blip r:embed="rId19"/>
                <a:stretch>
                  <a:fillRect/>
                </a:stretch>
              </p:blipFill>
              <p:spPr>
                <a:xfrm>
                  <a:off x="2484720" y="1226710"/>
                  <a:ext cx="1674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0B5C7BCC-BA75-47EA-B349-1678F561A822}"/>
                    </a:ext>
                  </a:extLst>
                </p14:cNvPr>
                <p14:cNvContentPartPr/>
                <p14:nvPr/>
              </p14:nvContentPartPr>
              <p14:xfrm>
                <a:off x="2651400" y="1276030"/>
                <a:ext cx="168840" cy="220320"/>
              </p14:xfrm>
            </p:contentPart>
          </mc:Choice>
          <mc:Fallback xmlns="">
            <p:pic>
              <p:nvPicPr>
                <p:cNvPr id="15" name="Ink 14">
                  <a:extLst>
                    <a:ext uri="{FF2B5EF4-FFF2-40B4-BE49-F238E27FC236}">
                      <a16:creationId xmlns:a16="http://schemas.microsoft.com/office/drawing/2014/main" id="{0B5C7BCC-BA75-47EA-B349-1678F561A822}"/>
                    </a:ext>
                  </a:extLst>
                </p:cNvPr>
                <p:cNvPicPr/>
                <p:nvPr/>
              </p:nvPicPr>
              <p:blipFill>
                <a:blip r:embed="rId21"/>
                <a:stretch>
                  <a:fillRect/>
                </a:stretch>
              </p:blipFill>
              <p:spPr>
                <a:xfrm>
                  <a:off x="2633760" y="1258030"/>
                  <a:ext cx="2044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82CCD428-7F79-4D06-8ED3-455617D775D4}"/>
                    </a:ext>
                  </a:extLst>
                </p14:cNvPr>
                <p14:cNvContentPartPr/>
                <p14:nvPr/>
              </p14:nvContentPartPr>
              <p14:xfrm>
                <a:off x="2900160" y="1257310"/>
                <a:ext cx="205200" cy="241920"/>
              </p14:xfrm>
            </p:contentPart>
          </mc:Choice>
          <mc:Fallback xmlns="">
            <p:pic>
              <p:nvPicPr>
                <p:cNvPr id="16" name="Ink 15">
                  <a:extLst>
                    <a:ext uri="{FF2B5EF4-FFF2-40B4-BE49-F238E27FC236}">
                      <a16:creationId xmlns:a16="http://schemas.microsoft.com/office/drawing/2014/main" id="{82CCD428-7F79-4D06-8ED3-455617D775D4}"/>
                    </a:ext>
                  </a:extLst>
                </p:cNvPr>
                <p:cNvPicPr/>
                <p:nvPr/>
              </p:nvPicPr>
              <p:blipFill>
                <a:blip r:embed="rId23"/>
                <a:stretch>
                  <a:fillRect/>
                </a:stretch>
              </p:blipFill>
              <p:spPr>
                <a:xfrm>
                  <a:off x="2882520" y="1239310"/>
                  <a:ext cx="240840" cy="277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4C60E514-96B2-4F46-895B-061FB49458AC}"/>
                  </a:ext>
                </a:extLst>
              </p14:cNvPr>
              <p14:cNvContentPartPr/>
              <p14:nvPr/>
            </p14:nvContentPartPr>
            <p14:xfrm>
              <a:off x="807120" y="1934470"/>
              <a:ext cx="1744920" cy="63000"/>
            </p14:xfrm>
          </p:contentPart>
        </mc:Choice>
        <mc:Fallback xmlns="">
          <p:pic>
            <p:nvPicPr>
              <p:cNvPr id="18" name="Ink 17">
                <a:extLst>
                  <a:ext uri="{FF2B5EF4-FFF2-40B4-BE49-F238E27FC236}">
                    <a16:creationId xmlns:a16="http://schemas.microsoft.com/office/drawing/2014/main" id="{4C60E514-96B2-4F46-895B-061FB49458AC}"/>
                  </a:ext>
                </a:extLst>
              </p:cNvPr>
              <p:cNvPicPr/>
              <p:nvPr/>
            </p:nvPicPr>
            <p:blipFill>
              <a:blip r:embed="rId25"/>
              <a:stretch>
                <a:fillRect/>
              </a:stretch>
            </p:blipFill>
            <p:spPr>
              <a:xfrm>
                <a:off x="789480" y="1916830"/>
                <a:ext cx="17805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33660A1F-224D-4F3D-AC11-DBE99D27E767}"/>
                  </a:ext>
                </a:extLst>
              </p14:cNvPr>
              <p14:cNvContentPartPr/>
              <p14:nvPr/>
            </p14:nvContentPartPr>
            <p14:xfrm>
              <a:off x="762840" y="3757150"/>
              <a:ext cx="2379600" cy="66600"/>
            </p14:xfrm>
          </p:contentPart>
        </mc:Choice>
        <mc:Fallback xmlns="">
          <p:pic>
            <p:nvPicPr>
              <p:cNvPr id="19" name="Ink 18">
                <a:extLst>
                  <a:ext uri="{FF2B5EF4-FFF2-40B4-BE49-F238E27FC236}">
                    <a16:creationId xmlns:a16="http://schemas.microsoft.com/office/drawing/2014/main" id="{33660A1F-224D-4F3D-AC11-DBE99D27E767}"/>
                  </a:ext>
                </a:extLst>
              </p:cNvPr>
              <p:cNvPicPr/>
              <p:nvPr/>
            </p:nvPicPr>
            <p:blipFill>
              <a:blip r:embed="rId27"/>
              <a:stretch>
                <a:fillRect/>
              </a:stretch>
            </p:blipFill>
            <p:spPr>
              <a:xfrm>
                <a:off x="744840" y="3739510"/>
                <a:ext cx="2415240" cy="102240"/>
              </a:xfrm>
              <a:prstGeom prst="rect">
                <a:avLst/>
              </a:prstGeom>
            </p:spPr>
          </p:pic>
        </mc:Fallback>
      </mc:AlternateContent>
      <p:grpSp>
        <p:nvGrpSpPr>
          <p:cNvPr id="25" name="Group 24">
            <a:extLst>
              <a:ext uri="{FF2B5EF4-FFF2-40B4-BE49-F238E27FC236}">
                <a16:creationId xmlns:a16="http://schemas.microsoft.com/office/drawing/2014/main" id="{09E4DC53-8CF2-4775-A449-EF3645386C46}"/>
              </a:ext>
            </a:extLst>
          </p:cNvPr>
          <p:cNvGrpSpPr/>
          <p:nvPr/>
        </p:nvGrpSpPr>
        <p:grpSpPr>
          <a:xfrm>
            <a:off x="2743560" y="1661590"/>
            <a:ext cx="572040" cy="346320"/>
            <a:chOff x="2743560" y="1661590"/>
            <a:chExt cx="572040" cy="346320"/>
          </a:xfrm>
        </p:grpSpPr>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E0DBB6DC-6E6F-4B19-91EE-D7AB3C310EC0}"/>
                    </a:ext>
                  </a:extLst>
                </p14:cNvPr>
                <p14:cNvContentPartPr/>
                <p14:nvPr/>
              </p14:nvContentPartPr>
              <p14:xfrm>
                <a:off x="2743560" y="1809190"/>
                <a:ext cx="250200" cy="43200"/>
              </p14:xfrm>
            </p:contentPart>
          </mc:Choice>
          <mc:Fallback xmlns="">
            <p:pic>
              <p:nvPicPr>
                <p:cNvPr id="20" name="Ink 19">
                  <a:extLst>
                    <a:ext uri="{FF2B5EF4-FFF2-40B4-BE49-F238E27FC236}">
                      <a16:creationId xmlns:a16="http://schemas.microsoft.com/office/drawing/2014/main" id="{E0DBB6DC-6E6F-4B19-91EE-D7AB3C310EC0}"/>
                    </a:ext>
                  </a:extLst>
                </p:cNvPr>
                <p:cNvPicPr/>
                <p:nvPr/>
              </p:nvPicPr>
              <p:blipFill>
                <a:blip r:embed="rId29"/>
                <a:stretch>
                  <a:fillRect/>
                </a:stretch>
              </p:blipFill>
              <p:spPr>
                <a:xfrm>
                  <a:off x="2725920" y="1791550"/>
                  <a:ext cx="28584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1D16656E-2688-4C72-9308-C9D910A4B3AD}"/>
                    </a:ext>
                  </a:extLst>
                </p14:cNvPr>
                <p14:cNvContentPartPr/>
                <p14:nvPr/>
              </p14:nvContentPartPr>
              <p14:xfrm>
                <a:off x="2772720" y="1857070"/>
                <a:ext cx="284400" cy="35640"/>
              </p14:xfrm>
            </p:contentPart>
          </mc:Choice>
          <mc:Fallback xmlns="">
            <p:pic>
              <p:nvPicPr>
                <p:cNvPr id="21" name="Ink 20">
                  <a:extLst>
                    <a:ext uri="{FF2B5EF4-FFF2-40B4-BE49-F238E27FC236}">
                      <a16:creationId xmlns:a16="http://schemas.microsoft.com/office/drawing/2014/main" id="{1D16656E-2688-4C72-9308-C9D910A4B3AD}"/>
                    </a:ext>
                  </a:extLst>
                </p:cNvPr>
                <p:cNvPicPr/>
                <p:nvPr/>
              </p:nvPicPr>
              <p:blipFill>
                <a:blip r:embed="rId31"/>
                <a:stretch>
                  <a:fillRect/>
                </a:stretch>
              </p:blipFill>
              <p:spPr>
                <a:xfrm>
                  <a:off x="2754720" y="1839070"/>
                  <a:ext cx="3200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5BF71770-8ED4-46E7-BF10-6E1253A38941}"/>
                    </a:ext>
                  </a:extLst>
                </p14:cNvPr>
                <p14:cNvContentPartPr/>
                <p14:nvPr/>
              </p14:nvContentPartPr>
              <p14:xfrm>
                <a:off x="2928240" y="1707670"/>
                <a:ext cx="5040" cy="360"/>
              </p14:xfrm>
            </p:contentPart>
          </mc:Choice>
          <mc:Fallback xmlns="">
            <p:pic>
              <p:nvPicPr>
                <p:cNvPr id="22" name="Ink 21">
                  <a:extLst>
                    <a:ext uri="{FF2B5EF4-FFF2-40B4-BE49-F238E27FC236}">
                      <a16:creationId xmlns:a16="http://schemas.microsoft.com/office/drawing/2014/main" id="{5BF71770-8ED4-46E7-BF10-6E1253A38941}"/>
                    </a:ext>
                  </a:extLst>
                </p:cNvPr>
                <p:cNvPicPr/>
                <p:nvPr/>
              </p:nvPicPr>
              <p:blipFill>
                <a:blip r:embed="rId33"/>
                <a:stretch>
                  <a:fillRect/>
                </a:stretch>
              </p:blipFill>
              <p:spPr>
                <a:xfrm>
                  <a:off x="2910240" y="1689670"/>
                  <a:ext cx="4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0DFBB436-DAE1-407F-944A-54384DF9090B}"/>
                    </a:ext>
                  </a:extLst>
                </p14:cNvPr>
                <p14:cNvContentPartPr/>
                <p14:nvPr/>
              </p14:nvContentPartPr>
              <p14:xfrm>
                <a:off x="2949120" y="1724590"/>
                <a:ext cx="236160" cy="253080"/>
              </p14:xfrm>
            </p:contentPart>
          </mc:Choice>
          <mc:Fallback xmlns="">
            <p:pic>
              <p:nvPicPr>
                <p:cNvPr id="23" name="Ink 22">
                  <a:extLst>
                    <a:ext uri="{FF2B5EF4-FFF2-40B4-BE49-F238E27FC236}">
                      <a16:creationId xmlns:a16="http://schemas.microsoft.com/office/drawing/2014/main" id="{0DFBB436-DAE1-407F-944A-54384DF9090B}"/>
                    </a:ext>
                  </a:extLst>
                </p:cNvPr>
                <p:cNvPicPr/>
                <p:nvPr/>
              </p:nvPicPr>
              <p:blipFill>
                <a:blip r:embed="rId35"/>
                <a:stretch>
                  <a:fillRect/>
                </a:stretch>
              </p:blipFill>
              <p:spPr>
                <a:xfrm>
                  <a:off x="2931120" y="1706950"/>
                  <a:ext cx="2718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868EC507-03E5-4BD4-A4A9-C6E6F7FDF8E3}"/>
                    </a:ext>
                  </a:extLst>
                </p14:cNvPr>
                <p14:cNvContentPartPr/>
                <p14:nvPr/>
              </p14:nvContentPartPr>
              <p14:xfrm>
                <a:off x="3074400" y="1661590"/>
                <a:ext cx="241200" cy="346320"/>
              </p14:xfrm>
            </p:contentPart>
          </mc:Choice>
          <mc:Fallback xmlns="">
            <p:pic>
              <p:nvPicPr>
                <p:cNvPr id="24" name="Ink 23">
                  <a:extLst>
                    <a:ext uri="{FF2B5EF4-FFF2-40B4-BE49-F238E27FC236}">
                      <a16:creationId xmlns:a16="http://schemas.microsoft.com/office/drawing/2014/main" id="{868EC507-03E5-4BD4-A4A9-C6E6F7FDF8E3}"/>
                    </a:ext>
                  </a:extLst>
                </p:cNvPr>
                <p:cNvPicPr/>
                <p:nvPr/>
              </p:nvPicPr>
              <p:blipFill>
                <a:blip r:embed="rId37"/>
                <a:stretch>
                  <a:fillRect/>
                </a:stretch>
              </p:blipFill>
              <p:spPr>
                <a:xfrm>
                  <a:off x="3056760" y="1643590"/>
                  <a:ext cx="276840" cy="38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957297C3-EBDD-40BA-86A1-6B8D1B608AB2}"/>
                  </a:ext>
                </a:extLst>
              </p14:cNvPr>
              <p14:cNvContentPartPr/>
              <p14:nvPr/>
            </p14:nvContentPartPr>
            <p14:xfrm>
              <a:off x="2938680" y="4412710"/>
              <a:ext cx="2713680" cy="51480"/>
            </p14:xfrm>
          </p:contentPart>
        </mc:Choice>
        <mc:Fallback xmlns="">
          <p:pic>
            <p:nvPicPr>
              <p:cNvPr id="26" name="Ink 25">
                <a:extLst>
                  <a:ext uri="{FF2B5EF4-FFF2-40B4-BE49-F238E27FC236}">
                    <a16:creationId xmlns:a16="http://schemas.microsoft.com/office/drawing/2014/main" id="{957297C3-EBDD-40BA-86A1-6B8D1B608AB2}"/>
                  </a:ext>
                </a:extLst>
              </p:cNvPr>
              <p:cNvPicPr/>
              <p:nvPr/>
            </p:nvPicPr>
            <p:blipFill>
              <a:blip r:embed="rId39"/>
              <a:stretch>
                <a:fillRect/>
              </a:stretch>
            </p:blipFill>
            <p:spPr>
              <a:xfrm>
                <a:off x="2921040" y="4395070"/>
                <a:ext cx="2749320" cy="87120"/>
              </a:xfrm>
              <a:prstGeom prst="rect">
                <a:avLst/>
              </a:prstGeom>
            </p:spPr>
          </p:pic>
        </mc:Fallback>
      </mc:AlternateContent>
      <p:grpSp>
        <p:nvGrpSpPr>
          <p:cNvPr id="29" name="Group 28">
            <a:extLst>
              <a:ext uri="{FF2B5EF4-FFF2-40B4-BE49-F238E27FC236}">
                <a16:creationId xmlns:a16="http://schemas.microsoft.com/office/drawing/2014/main" id="{6D201D67-969E-45C3-9E9F-32457A6CC8B2}"/>
              </a:ext>
            </a:extLst>
          </p:cNvPr>
          <p:cNvGrpSpPr/>
          <p:nvPr/>
        </p:nvGrpSpPr>
        <p:grpSpPr>
          <a:xfrm>
            <a:off x="1445400" y="4701430"/>
            <a:ext cx="2751480" cy="68400"/>
            <a:chOff x="1445400" y="4701430"/>
            <a:chExt cx="2751480" cy="68400"/>
          </a:xfrm>
        </p:grpSpPr>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2B5FA395-F837-4BE3-AAC9-FEA3A9D25FDF}"/>
                    </a:ext>
                  </a:extLst>
                </p14:cNvPr>
                <p14:cNvContentPartPr/>
                <p14:nvPr/>
              </p14:nvContentPartPr>
              <p14:xfrm>
                <a:off x="1445400" y="4763710"/>
                <a:ext cx="45000" cy="6120"/>
              </p14:xfrm>
            </p:contentPart>
          </mc:Choice>
          <mc:Fallback xmlns="">
            <p:pic>
              <p:nvPicPr>
                <p:cNvPr id="27" name="Ink 26">
                  <a:extLst>
                    <a:ext uri="{FF2B5EF4-FFF2-40B4-BE49-F238E27FC236}">
                      <a16:creationId xmlns:a16="http://schemas.microsoft.com/office/drawing/2014/main" id="{2B5FA395-F837-4BE3-AAC9-FEA3A9D25FDF}"/>
                    </a:ext>
                  </a:extLst>
                </p:cNvPr>
                <p:cNvPicPr/>
                <p:nvPr/>
              </p:nvPicPr>
              <p:blipFill>
                <a:blip r:embed="rId41"/>
                <a:stretch>
                  <a:fillRect/>
                </a:stretch>
              </p:blipFill>
              <p:spPr>
                <a:xfrm>
                  <a:off x="1427760" y="4745710"/>
                  <a:ext cx="806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C06F4294-4CE6-4D6E-8547-47E79DF59CCF}"/>
                    </a:ext>
                  </a:extLst>
                </p14:cNvPr>
                <p14:cNvContentPartPr/>
                <p14:nvPr/>
              </p14:nvContentPartPr>
              <p14:xfrm>
                <a:off x="1601640" y="4701430"/>
                <a:ext cx="2595240" cy="54000"/>
              </p14:xfrm>
            </p:contentPart>
          </mc:Choice>
          <mc:Fallback xmlns="">
            <p:pic>
              <p:nvPicPr>
                <p:cNvPr id="28" name="Ink 27">
                  <a:extLst>
                    <a:ext uri="{FF2B5EF4-FFF2-40B4-BE49-F238E27FC236}">
                      <a16:creationId xmlns:a16="http://schemas.microsoft.com/office/drawing/2014/main" id="{C06F4294-4CE6-4D6E-8547-47E79DF59CCF}"/>
                    </a:ext>
                  </a:extLst>
                </p:cNvPr>
                <p:cNvPicPr/>
                <p:nvPr/>
              </p:nvPicPr>
              <p:blipFill>
                <a:blip r:embed="rId43"/>
                <a:stretch>
                  <a:fillRect/>
                </a:stretch>
              </p:blipFill>
              <p:spPr>
                <a:xfrm>
                  <a:off x="1583640" y="4683790"/>
                  <a:ext cx="2630880" cy="89640"/>
                </a:xfrm>
                <a:prstGeom prst="rect">
                  <a:avLst/>
                </a:prstGeom>
              </p:spPr>
            </p:pic>
          </mc:Fallback>
        </mc:AlternateContent>
      </p:grpSp>
      <p:grpSp>
        <p:nvGrpSpPr>
          <p:cNvPr id="34" name="Group 33">
            <a:extLst>
              <a:ext uri="{FF2B5EF4-FFF2-40B4-BE49-F238E27FC236}">
                <a16:creationId xmlns:a16="http://schemas.microsoft.com/office/drawing/2014/main" id="{BC862A61-EE69-4399-8E2A-6B9F7A527146}"/>
              </a:ext>
            </a:extLst>
          </p:cNvPr>
          <p:cNvGrpSpPr/>
          <p:nvPr/>
        </p:nvGrpSpPr>
        <p:grpSpPr>
          <a:xfrm>
            <a:off x="1015200" y="5035510"/>
            <a:ext cx="2088720" cy="105480"/>
            <a:chOff x="1015200" y="5035510"/>
            <a:chExt cx="2088720" cy="105480"/>
          </a:xfrm>
        </p:grpSpPr>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6821020C-63F2-4BB5-9798-C1917207CB1E}"/>
                    </a:ext>
                  </a:extLst>
                </p14:cNvPr>
                <p14:cNvContentPartPr/>
                <p14:nvPr/>
              </p14:nvContentPartPr>
              <p14:xfrm>
                <a:off x="2838960" y="5053870"/>
                <a:ext cx="13320" cy="4680"/>
              </p14:xfrm>
            </p:contentPart>
          </mc:Choice>
          <mc:Fallback xmlns="">
            <p:pic>
              <p:nvPicPr>
                <p:cNvPr id="30" name="Ink 29">
                  <a:extLst>
                    <a:ext uri="{FF2B5EF4-FFF2-40B4-BE49-F238E27FC236}">
                      <a16:creationId xmlns:a16="http://schemas.microsoft.com/office/drawing/2014/main" id="{6821020C-63F2-4BB5-9798-C1917207CB1E}"/>
                    </a:ext>
                  </a:extLst>
                </p:cNvPr>
                <p:cNvPicPr/>
                <p:nvPr/>
              </p:nvPicPr>
              <p:blipFill>
                <a:blip r:embed="rId45"/>
                <a:stretch>
                  <a:fillRect/>
                </a:stretch>
              </p:blipFill>
              <p:spPr>
                <a:xfrm>
                  <a:off x="2821320" y="5035870"/>
                  <a:ext cx="48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D98460F7-F585-4B6C-A53D-58FDB1BE7C28}"/>
                    </a:ext>
                  </a:extLst>
                </p14:cNvPr>
                <p14:cNvContentPartPr/>
                <p14:nvPr/>
              </p14:nvContentPartPr>
              <p14:xfrm>
                <a:off x="1751040" y="5068270"/>
                <a:ext cx="898200" cy="60840"/>
              </p14:xfrm>
            </p:contentPart>
          </mc:Choice>
          <mc:Fallback xmlns="">
            <p:pic>
              <p:nvPicPr>
                <p:cNvPr id="31" name="Ink 30">
                  <a:extLst>
                    <a:ext uri="{FF2B5EF4-FFF2-40B4-BE49-F238E27FC236}">
                      <a16:creationId xmlns:a16="http://schemas.microsoft.com/office/drawing/2014/main" id="{D98460F7-F585-4B6C-A53D-58FDB1BE7C28}"/>
                    </a:ext>
                  </a:extLst>
                </p:cNvPr>
                <p:cNvPicPr/>
                <p:nvPr/>
              </p:nvPicPr>
              <p:blipFill>
                <a:blip r:embed="rId47"/>
                <a:stretch>
                  <a:fillRect/>
                </a:stretch>
              </p:blipFill>
              <p:spPr>
                <a:xfrm>
                  <a:off x="1733400" y="5050270"/>
                  <a:ext cx="9338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878E6A1F-6326-4EE1-83E7-BC46A9634417}"/>
                    </a:ext>
                  </a:extLst>
                </p14:cNvPr>
                <p14:cNvContentPartPr/>
                <p14:nvPr/>
              </p14:nvContentPartPr>
              <p14:xfrm>
                <a:off x="1015200" y="5106790"/>
                <a:ext cx="603720" cy="34200"/>
              </p14:xfrm>
            </p:contentPart>
          </mc:Choice>
          <mc:Fallback xmlns="">
            <p:pic>
              <p:nvPicPr>
                <p:cNvPr id="32" name="Ink 31">
                  <a:extLst>
                    <a:ext uri="{FF2B5EF4-FFF2-40B4-BE49-F238E27FC236}">
                      <a16:creationId xmlns:a16="http://schemas.microsoft.com/office/drawing/2014/main" id="{878E6A1F-6326-4EE1-83E7-BC46A9634417}"/>
                    </a:ext>
                  </a:extLst>
                </p:cNvPr>
                <p:cNvPicPr/>
                <p:nvPr/>
              </p:nvPicPr>
              <p:blipFill>
                <a:blip r:embed="rId49"/>
                <a:stretch>
                  <a:fillRect/>
                </a:stretch>
              </p:blipFill>
              <p:spPr>
                <a:xfrm>
                  <a:off x="997200" y="5088790"/>
                  <a:ext cx="6393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8B8F8F68-4FFD-4149-90B0-69CA0E7D996F}"/>
                    </a:ext>
                  </a:extLst>
                </p14:cNvPr>
                <p14:cNvContentPartPr/>
                <p14:nvPr/>
              </p14:nvContentPartPr>
              <p14:xfrm>
                <a:off x="1017000" y="5035510"/>
                <a:ext cx="2086920" cy="87840"/>
              </p14:xfrm>
            </p:contentPart>
          </mc:Choice>
          <mc:Fallback xmlns="">
            <p:pic>
              <p:nvPicPr>
                <p:cNvPr id="33" name="Ink 32">
                  <a:extLst>
                    <a:ext uri="{FF2B5EF4-FFF2-40B4-BE49-F238E27FC236}">
                      <a16:creationId xmlns:a16="http://schemas.microsoft.com/office/drawing/2014/main" id="{8B8F8F68-4FFD-4149-90B0-69CA0E7D996F}"/>
                    </a:ext>
                  </a:extLst>
                </p:cNvPr>
                <p:cNvPicPr/>
                <p:nvPr/>
              </p:nvPicPr>
              <p:blipFill>
                <a:blip r:embed="rId51"/>
                <a:stretch>
                  <a:fillRect/>
                </a:stretch>
              </p:blipFill>
              <p:spPr>
                <a:xfrm>
                  <a:off x="999000" y="5017870"/>
                  <a:ext cx="2122560" cy="123480"/>
                </a:xfrm>
                <a:prstGeom prst="rect">
                  <a:avLst/>
                </a:prstGeom>
              </p:spPr>
            </p:pic>
          </mc:Fallback>
        </mc:AlternateContent>
      </p:grpSp>
      <p:grpSp>
        <p:nvGrpSpPr>
          <p:cNvPr id="57" name="Group 56">
            <a:extLst>
              <a:ext uri="{FF2B5EF4-FFF2-40B4-BE49-F238E27FC236}">
                <a16:creationId xmlns:a16="http://schemas.microsoft.com/office/drawing/2014/main" id="{27F3F88F-3AD3-41CF-8E51-F8E17ADEEC66}"/>
              </a:ext>
            </a:extLst>
          </p:cNvPr>
          <p:cNvGrpSpPr/>
          <p:nvPr/>
        </p:nvGrpSpPr>
        <p:grpSpPr>
          <a:xfrm>
            <a:off x="1630080" y="3012670"/>
            <a:ext cx="3582720" cy="812160"/>
            <a:chOff x="1630080" y="3012670"/>
            <a:chExt cx="3582720" cy="812160"/>
          </a:xfrm>
        </p:grpSpPr>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9F8282BE-7009-41C5-96FD-CD61A77A44D3}"/>
                    </a:ext>
                  </a:extLst>
                </p14:cNvPr>
                <p14:cNvContentPartPr/>
                <p14:nvPr/>
              </p14:nvContentPartPr>
              <p14:xfrm>
                <a:off x="3245760" y="3618550"/>
                <a:ext cx="262440" cy="10080"/>
              </p14:xfrm>
            </p:contentPart>
          </mc:Choice>
          <mc:Fallback xmlns="">
            <p:pic>
              <p:nvPicPr>
                <p:cNvPr id="35" name="Ink 34">
                  <a:extLst>
                    <a:ext uri="{FF2B5EF4-FFF2-40B4-BE49-F238E27FC236}">
                      <a16:creationId xmlns:a16="http://schemas.microsoft.com/office/drawing/2014/main" id="{9F8282BE-7009-41C5-96FD-CD61A77A44D3}"/>
                    </a:ext>
                  </a:extLst>
                </p:cNvPr>
                <p:cNvPicPr/>
                <p:nvPr/>
              </p:nvPicPr>
              <p:blipFill>
                <a:blip r:embed="rId53"/>
                <a:stretch>
                  <a:fillRect/>
                </a:stretch>
              </p:blipFill>
              <p:spPr>
                <a:xfrm>
                  <a:off x="3228120" y="3600550"/>
                  <a:ext cx="298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B285B715-9275-42C7-A101-8031A0A130D1}"/>
                    </a:ext>
                  </a:extLst>
                </p14:cNvPr>
                <p14:cNvContentPartPr/>
                <p14:nvPr/>
              </p14:nvContentPartPr>
              <p14:xfrm>
                <a:off x="3225600" y="3715390"/>
                <a:ext cx="196920" cy="13680"/>
              </p14:xfrm>
            </p:contentPart>
          </mc:Choice>
          <mc:Fallback xmlns="">
            <p:pic>
              <p:nvPicPr>
                <p:cNvPr id="36" name="Ink 35">
                  <a:extLst>
                    <a:ext uri="{FF2B5EF4-FFF2-40B4-BE49-F238E27FC236}">
                      <a16:creationId xmlns:a16="http://schemas.microsoft.com/office/drawing/2014/main" id="{B285B715-9275-42C7-A101-8031A0A130D1}"/>
                    </a:ext>
                  </a:extLst>
                </p:cNvPr>
                <p:cNvPicPr/>
                <p:nvPr/>
              </p:nvPicPr>
              <p:blipFill>
                <a:blip r:embed="rId55"/>
                <a:stretch>
                  <a:fillRect/>
                </a:stretch>
              </p:blipFill>
              <p:spPr>
                <a:xfrm>
                  <a:off x="3207600" y="3697390"/>
                  <a:ext cx="232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2E460C58-21F2-4093-B2FE-9B89A59BF0DE}"/>
                    </a:ext>
                  </a:extLst>
                </p14:cNvPr>
                <p14:cNvContentPartPr/>
                <p14:nvPr/>
              </p14:nvContentPartPr>
              <p14:xfrm>
                <a:off x="3431160" y="3513790"/>
                <a:ext cx="162720" cy="311040"/>
              </p14:xfrm>
            </p:contentPart>
          </mc:Choice>
          <mc:Fallback xmlns="">
            <p:pic>
              <p:nvPicPr>
                <p:cNvPr id="37" name="Ink 36">
                  <a:extLst>
                    <a:ext uri="{FF2B5EF4-FFF2-40B4-BE49-F238E27FC236}">
                      <a16:creationId xmlns:a16="http://schemas.microsoft.com/office/drawing/2014/main" id="{2E460C58-21F2-4093-B2FE-9B89A59BF0DE}"/>
                    </a:ext>
                  </a:extLst>
                </p:cNvPr>
                <p:cNvPicPr/>
                <p:nvPr/>
              </p:nvPicPr>
              <p:blipFill>
                <a:blip r:embed="rId57"/>
                <a:stretch>
                  <a:fillRect/>
                </a:stretch>
              </p:blipFill>
              <p:spPr>
                <a:xfrm>
                  <a:off x="3413520" y="3496150"/>
                  <a:ext cx="1983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1AFC556F-83B8-4645-9184-0522EE7465DF}"/>
                    </a:ext>
                  </a:extLst>
                </p14:cNvPr>
                <p14:cNvContentPartPr/>
                <p14:nvPr/>
              </p14:nvContentPartPr>
              <p14:xfrm>
                <a:off x="4645800" y="3400750"/>
                <a:ext cx="567000" cy="260640"/>
              </p14:xfrm>
            </p:contentPart>
          </mc:Choice>
          <mc:Fallback xmlns="">
            <p:pic>
              <p:nvPicPr>
                <p:cNvPr id="39" name="Ink 38">
                  <a:extLst>
                    <a:ext uri="{FF2B5EF4-FFF2-40B4-BE49-F238E27FC236}">
                      <a16:creationId xmlns:a16="http://schemas.microsoft.com/office/drawing/2014/main" id="{1AFC556F-83B8-4645-9184-0522EE7465DF}"/>
                    </a:ext>
                  </a:extLst>
                </p:cNvPr>
                <p:cNvPicPr/>
                <p:nvPr/>
              </p:nvPicPr>
              <p:blipFill>
                <a:blip r:embed="rId59"/>
                <a:stretch>
                  <a:fillRect/>
                </a:stretch>
              </p:blipFill>
              <p:spPr>
                <a:xfrm>
                  <a:off x="4628160" y="3382750"/>
                  <a:ext cx="6026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85597332-4516-4A2E-8740-3D4F7270225C}"/>
                    </a:ext>
                  </a:extLst>
                </p14:cNvPr>
                <p14:cNvContentPartPr/>
                <p14:nvPr/>
              </p14:nvContentPartPr>
              <p14:xfrm>
                <a:off x="4938120" y="3364390"/>
                <a:ext cx="155160" cy="73080"/>
              </p14:xfrm>
            </p:contentPart>
          </mc:Choice>
          <mc:Fallback xmlns="">
            <p:pic>
              <p:nvPicPr>
                <p:cNvPr id="40" name="Ink 39">
                  <a:extLst>
                    <a:ext uri="{FF2B5EF4-FFF2-40B4-BE49-F238E27FC236}">
                      <a16:creationId xmlns:a16="http://schemas.microsoft.com/office/drawing/2014/main" id="{85597332-4516-4A2E-8740-3D4F7270225C}"/>
                    </a:ext>
                  </a:extLst>
                </p:cNvPr>
                <p:cNvPicPr/>
                <p:nvPr/>
              </p:nvPicPr>
              <p:blipFill>
                <a:blip r:embed="rId61"/>
                <a:stretch>
                  <a:fillRect/>
                </a:stretch>
              </p:blipFill>
              <p:spPr>
                <a:xfrm>
                  <a:off x="4920120" y="3346390"/>
                  <a:ext cx="1908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A3010430-6AC0-41DE-B949-D8CC22E1A850}"/>
                    </a:ext>
                  </a:extLst>
                </p14:cNvPr>
                <p14:cNvContentPartPr/>
                <p14:nvPr/>
              </p14:nvContentPartPr>
              <p14:xfrm>
                <a:off x="4450320" y="3359350"/>
                <a:ext cx="39600" cy="213480"/>
              </p14:xfrm>
            </p:contentPart>
          </mc:Choice>
          <mc:Fallback xmlns="">
            <p:pic>
              <p:nvPicPr>
                <p:cNvPr id="41" name="Ink 40">
                  <a:extLst>
                    <a:ext uri="{FF2B5EF4-FFF2-40B4-BE49-F238E27FC236}">
                      <a16:creationId xmlns:a16="http://schemas.microsoft.com/office/drawing/2014/main" id="{A3010430-6AC0-41DE-B949-D8CC22E1A850}"/>
                    </a:ext>
                  </a:extLst>
                </p:cNvPr>
                <p:cNvPicPr/>
                <p:nvPr/>
              </p:nvPicPr>
              <p:blipFill>
                <a:blip r:embed="rId63"/>
                <a:stretch>
                  <a:fillRect/>
                </a:stretch>
              </p:blipFill>
              <p:spPr>
                <a:xfrm>
                  <a:off x="4432320" y="3341350"/>
                  <a:ext cx="752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8D591A9E-C5CF-4C7A-834C-173065CA0C72}"/>
                    </a:ext>
                  </a:extLst>
                </p14:cNvPr>
                <p14:cNvContentPartPr/>
                <p14:nvPr/>
              </p14:nvContentPartPr>
              <p14:xfrm>
                <a:off x="4321800" y="3520270"/>
                <a:ext cx="117000" cy="90720"/>
              </p14:xfrm>
            </p:contentPart>
          </mc:Choice>
          <mc:Fallback xmlns="">
            <p:pic>
              <p:nvPicPr>
                <p:cNvPr id="42" name="Ink 41">
                  <a:extLst>
                    <a:ext uri="{FF2B5EF4-FFF2-40B4-BE49-F238E27FC236}">
                      <a16:creationId xmlns:a16="http://schemas.microsoft.com/office/drawing/2014/main" id="{8D591A9E-C5CF-4C7A-834C-173065CA0C72}"/>
                    </a:ext>
                  </a:extLst>
                </p:cNvPr>
                <p:cNvPicPr/>
                <p:nvPr/>
              </p:nvPicPr>
              <p:blipFill>
                <a:blip r:embed="rId65"/>
                <a:stretch>
                  <a:fillRect/>
                </a:stretch>
              </p:blipFill>
              <p:spPr>
                <a:xfrm>
                  <a:off x="4303800" y="3502630"/>
                  <a:ext cx="15264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Ink 42">
                  <a:extLst>
                    <a:ext uri="{FF2B5EF4-FFF2-40B4-BE49-F238E27FC236}">
                      <a16:creationId xmlns:a16="http://schemas.microsoft.com/office/drawing/2014/main" id="{7BE51916-5AEA-4A53-9FBF-843DA52BE74B}"/>
                    </a:ext>
                  </a:extLst>
                </p14:cNvPr>
                <p14:cNvContentPartPr/>
                <p14:nvPr/>
              </p14:nvContentPartPr>
              <p14:xfrm>
                <a:off x="4316400" y="3419830"/>
                <a:ext cx="7200" cy="14760"/>
              </p14:xfrm>
            </p:contentPart>
          </mc:Choice>
          <mc:Fallback xmlns="">
            <p:pic>
              <p:nvPicPr>
                <p:cNvPr id="43" name="Ink 42">
                  <a:extLst>
                    <a:ext uri="{FF2B5EF4-FFF2-40B4-BE49-F238E27FC236}">
                      <a16:creationId xmlns:a16="http://schemas.microsoft.com/office/drawing/2014/main" id="{7BE51916-5AEA-4A53-9FBF-843DA52BE74B}"/>
                    </a:ext>
                  </a:extLst>
                </p:cNvPr>
                <p:cNvPicPr/>
                <p:nvPr/>
              </p:nvPicPr>
              <p:blipFill>
                <a:blip r:embed="rId67"/>
                <a:stretch>
                  <a:fillRect/>
                </a:stretch>
              </p:blipFill>
              <p:spPr>
                <a:xfrm>
                  <a:off x="4298400" y="3401830"/>
                  <a:ext cx="428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5D933A35-2885-4481-8CF9-68B602C62EE0}"/>
                    </a:ext>
                  </a:extLst>
                </p14:cNvPr>
                <p14:cNvContentPartPr/>
                <p14:nvPr/>
              </p14:nvContentPartPr>
              <p14:xfrm>
                <a:off x="4095360" y="3356110"/>
                <a:ext cx="125640" cy="261000"/>
              </p14:xfrm>
            </p:contentPart>
          </mc:Choice>
          <mc:Fallback xmlns="">
            <p:pic>
              <p:nvPicPr>
                <p:cNvPr id="44" name="Ink 43">
                  <a:extLst>
                    <a:ext uri="{FF2B5EF4-FFF2-40B4-BE49-F238E27FC236}">
                      <a16:creationId xmlns:a16="http://schemas.microsoft.com/office/drawing/2014/main" id="{5D933A35-2885-4481-8CF9-68B602C62EE0}"/>
                    </a:ext>
                  </a:extLst>
                </p:cNvPr>
                <p:cNvPicPr/>
                <p:nvPr/>
              </p:nvPicPr>
              <p:blipFill>
                <a:blip r:embed="rId69"/>
                <a:stretch>
                  <a:fillRect/>
                </a:stretch>
              </p:blipFill>
              <p:spPr>
                <a:xfrm>
                  <a:off x="4077720" y="3338110"/>
                  <a:ext cx="16128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8FEADFBF-858D-4380-9869-ED2DFF4B03EA}"/>
                    </a:ext>
                  </a:extLst>
                </p14:cNvPr>
                <p14:cNvContentPartPr/>
                <p14:nvPr/>
              </p14:nvContentPartPr>
              <p14:xfrm>
                <a:off x="3836160" y="3150550"/>
                <a:ext cx="15840" cy="186840"/>
              </p14:xfrm>
            </p:contentPart>
          </mc:Choice>
          <mc:Fallback xmlns="">
            <p:pic>
              <p:nvPicPr>
                <p:cNvPr id="46" name="Ink 45">
                  <a:extLst>
                    <a:ext uri="{FF2B5EF4-FFF2-40B4-BE49-F238E27FC236}">
                      <a16:creationId xmlns:a16="http://schemas.microsoft.com/office/drawing/2014/main" id="{8FEADFBF-858D-4380-9869-ED2DFF4B03EA}"/>
                    </a:ext>
                  </a:extLst>
                </p:cNvPr>
                <p:cNvPicPr/>
                <p:nvPr/>
              </p:nvPicPr>
              <p:blipFill>
                <a:blip r:embed="rId71"/>
                <a:stretch>
                  <a:fillRect/>
                </a:stretch>
              </p:blipFill>
              <p:spPr>
                <a:xfrm>
                  <a:off x="3818160" y="3132550"/>
                  <a:ext cx="51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42DC858E-4512-4BAE-AD53-26B88F6F2B63}"/>
                    </a:ext>
                  </a:extLst>
                </p14:cNvPr>
                <p14:cNvContentPartPr/>
                <p14:nvPr/>
              </p14:nvContentPartPr>
              <p14:xfrm>
                <a:off x="3331080" y="3215350"/>
                <a:ext cx="426960" cy="130680"/>
              </p14:xfrm>
            </p:contentPart>
          </mc:Choice>
          <mc:Fallback xmlns="">
            <p:pic>
              <p:nvPicPr>
                <p:cNvPr id="47" name="Ink 46">
                  <a:extLst>
                    <a:ext uri="{FF2B5EF4-FFF2-40B4-BE49-F238E27FC236}">
                      <a16:creationId xmlns:a16="http://schemas.microsoft.com/office/drawing/2014/main" id="{42DC858E-4512-4BAE-AD53-26B88F6F2B63}"/>
                    </a:ext>
                  </a:extLst>
                </p:cNvPr>
                <p:cNvPicPr/>
                <p:nvPr/>
              </p:nvPicPr>
              <p:blipFill>
                <a:blip r:embed="rId73"/>
                <a:stretch>
                  <a:fillRect/>
                </a:stretch>
              </p:blipFill>
              <p:spPr>
                <a:xfrm>
                  <a:off x="3313440" y="3197350"/>
                  <a:ext cx="4626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8" name="Ink 47">
                  <a:extLst>
                    <a:ext uri="{FF2B5EF4-FFF2-40B4-BE49-F238E27FC236}">
                      <a16:creationId xmlns:a16="http://schemas.microsoft.com/office/drawing/2014/main" id="{F3E0360C-54DE-4C0D-A4EC-7326E7DD82EB}"/>
                    </a:ext>
                  </a:extLst>
                </p14:cNvPr>
                <p14:cNvContentPartPr/>
                <p14:nvPr/>
              </p14:nvContentPartPr>
              <p14:xfrm>
                <a:off x="3408840" y="3154870"/>
                <a:ext cx="98280" cy="10440"/>
              </p14:xfrm>
            </p:contentPart>
          </mc:Choice>
          <mc:Fallback xmlns="">
            <p:pic>
              <p:nvPicPr>
                <p:cNvPr id="48" name="Ink 47">
                  <a:extLst>
                    <a:ext uri="{FF2B5EF4-FFF2-40B4-BE49-F238E27FC236}">
                      <a16:creationId xmlns:a16="http://schemas.microsoft.com/office/drawing/2014/main" id="{F3E0360C-54DE-4C0D-A4EC-7326E7DD82EB}"/>
                    </a:ext>
                  </a:extLst>
                </p:cNvPr>
                <p:cNvPicPr/>
                <p:nvPr/>
              </p:nvPicPr>
              <p:blipFill>
                <a:blip r:embed="rId75"/>
                <a:stretch>
                  <a:fillRect/>
                </a:stretch>
              </p:blipFill>
              <p:spPr>
                <a:xfrm>
                  <a:off x="3391200" y="3136870"/>
                  <a:ext cx="1339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B1336434-D253-41B5-B1BC-8582B56280EF}"/>
                    </a:ext>
                  </a:extLst>
                </p14:cNvPr>
                <p14:cNvContentPartPr/>
                <p14:nvPr/>
              </p14:nvContentPartPr>
              <p14:xfrm>
                <a:off x="3164760" y="3225430"/>
                <a:ext cx="167760" cy="182520"/>
              </p14:xfrm>
            </p:contentPart>
          </mc:Choice>
          <mc:Fallback xmlns="">
            <p:pic>
              <p:nvPicPr>
                <p:cNvPr id="49" name="Ink 48">
                  <a:extLst>
                    <a:ext uri="{FF2B5EF4-FFF2-40B4-BE49-F238E27FC236}">
                      <a16:creationId xmlns:a16="http://schemas.microsoft.com/office/drawing/2014/main" id="{B1336434-D253-41B5-B1BC-8582B56280EF}"/>
                    </a:ext>
                  </a:extLst>
                </p:cNvPr>
                <p:cNvPicPr/>
                <p:nvPr/>
              </p:nvPicPr>
              <p:blipFill>
                <a:blip r:embed="rId77"/>
                <a:stretch>
                  <a:fillRect/>
                </a:stretch>
              </p:blipFill>
              <p:spPr>
                <a:xfrm>
                  <a:off x="3146760" y="3207430"/>
                  <a:ext cx="2034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0" name="Ink 49">
                  <a:extLst>
                    <a:ext uri="{FF2B5EF4-FFF2-40B4-BE49-F238E27FC236}">
                      <a16:creationId xmlns:a16="http://schemas.microsoft.com/office/drawing/2014/main" id="{2A23C97A-5A1F-4980-A454-7B8102A6A605}"/>
                    </a:ext>
                  </a:extLst>
                </p14:cNvPr>
                <p14:cNvContentPartPr/>
                <p14:nvPr/>
              </p14:nvContentPartPr>
              <p14:xfrm>
                <a:off x="3234600" y="3073150"/>
                <a:ext cx="11160" cy="22680"/>
              </p14:xfrm>
            </p:contentPart>
          </mc:Choice>
          <mc:Fallback xmlns="">
            <p:pic>
              <p:nvPicPr>
                <p:cNvPr id="50" name="Ink 49">
                  <a:extLst>
                    <a:ext uri="{FF2B5EF4-FFF2-40B4-BE49-F238E27FC236}">
                      <a16:creationId xmlns:a16="http://schemas.microsoft.com/office/drawing/2014/main" id="{2A23C97A-5A1F-4980-A454-7B8102A6A605}"/>
                    </a:ext>
                  </a:extLst>
                </p:cNvPr>
                <p:cNvPicPr/>
                <p:nvPr/>
              </p:nvPicPr>
              <p:blipFill>
                <a:blip r:embed="rId79"/>
                <a:stretch>
                  <a:fillRect/>
                </a:stretch>
              </p:blipFill>
              <p:spPr>
                <a:xfrm>
                  <a:off x="3216960" y="3055510"/>
                  <a:ext cx="468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1" name="Ink 50">
                  <a:extLst>
                    <a:ext uri="{FF2B5EF4-FFF2-40B4-BE49-F238E27FC236}">
                      <a16:creationId xmlns:a16="http://schemas.microsoft.com/office/drawing/2014/main" id="{04A714F9-98DF-4B14-9B56-FA07709BEA1B}"/>
                    </a:ext>
                  </a:extLst>
                </p14:cNvPr>
                <p14:cNvContentPartPr/>
                <p14:nvPr/>
              </p14:nvContentPartPr>
              <p14:xfrm>
                <a:off x="2596680" y="3215710"/>
                <a:ext cx="457560" cy="177480"/>
              </p14:xfrm>
            </p:contentPart>
          </mc:Choice>
          <mc:Fallback xmlns="">
            <p:pic>
              <p:nvPicPr>
                <p:cNvPr id="51" name="Ink 50">
                  <a:extLst>
                    <a:ext uri="{FF2B5EF4-FFF2-40B4-BE49-F238E27FC236}">
                      <a16:creationId xmlns:a16="http://schemas.microsoft.com/office/drawing/2014/main" id="{04A714F9-98DF-4B14-9B56-FA07709BEA1B}"/>
                    </a:ext>
                  </a:extLst>
                </p:cNvPr>
                <p:cNvPicPr/>
                <p:nvPr/>
              </p:nvPicPr>
              <p:blipFill>
                <a:blip r:embed="rId81"/>
                <a:stretch>
                  <a:fillRect/>
                </a:stretch>
              </p:blipFill>
              <p:spPr>
                <a:xfrm>
                  <a:off x="2579040" y="3198070"/>
                  <a:ext cx="4932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2" name="Ink 51">
                  <a:extLst>
                    <a:ext uri="{FF2B5EF4-FFF2-40B4-BE49-F238E27FC236}">
                      <a16:creationId xmlns:a16="http://schemas.microsoft.com/office/drawing/2014/main" id="{0C218A6C-8678-46BA-AA16-888E3BFE18CB}"/>
                    </a:ext>
                  </a:extLst>
                </p14:cNvPr>
                <p14:cNvContentPartPr/>
                <p14:nvPr/>
              </p14:nvContentPartPr>
              <p14:xfrm>
                <a:off x="2644560" y="3113470"/>
                <a:ext cx="67320" cy="3600"/>
              </p14:xfrm>
            </p:contentPart>
          </mc:Choice>
          <mc:Fallback xmlns="">
            <p:pic>
              <p:nvPicPr>
                <p:cNvPr id="52" name="Ink 51">
                  <a:extLst>
                    <a:ext uri="{FF2B5EF4-FFF2-40B4-BE49-F238E27FC236}">
                      <a16:creationId xmlns:a16="http://schemas.microsoft.com/office/drawing/2014/main" id="{0C218A6C-8678-46BA-AA16-888E3BFE18CB}"/>
                    </a:ext>
                  </a:extLst>
                </p:cNvPr>
                <p:cNvPicPr/>
                <p:nvPr/>
              </p:nvPicPr>
              <p:blipFill>
                <a:blip r:embed="rId83"/>
                <a:stretch>
                  <a:fillRect/>
                </a:stretch>
              </p:blipFill>
              <p:spPr>
                <a:xfrm>
                  <a:off x="2626560" y="3095830"/>
                  <a:ext cx="1029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Ink 52">
                  <a:extLst>
                    <a:ext uri="{FF2B5EF4-FFF2-40B4-BE49-F238E27FC236}">
                      <a16:creationId xmlns:a16="http://schemas.microsoft.com/office/drawing/2014/main" id="{A8C4810B-B3A3-44A2-8B74-840EF6DEB658}"/>
                    </a:ext>
                  </a:extLst>
                </p14:cNvPr>
                <p14:cNvContentPartPr/>
                <p14:nvPr/>
              </p14:nvContentPartPr>
              <p14:xfrm>
                <a:off x="1778400" y="3152710"/>
                <a:ext cx="659160" cy="246600"/>
              </p14:xfrm>
            </p:contentPart>
          </mc:Choice>
          <mc:Fallback xmlns="">
            <p:pic>
              <p:nvPicPr>
                <p:cNvPr id="53" name="Ink 52">
                  <a:extLst>
                    <a:ext uri="{FF2B5EF4-FFF2-40B4-BE49-F238E27FC236}">
                      <a16:creationId xmlns:a16="http://schemas.microsoft.com/office/drawing/2014/main" id="{A8C4810B-B3A3-44A2-8B74-840EF6DEB658}"/>
                    </a:ext>
                  </a:extLst>
                </p:cNvPr>
                <p:cNvPicPr/>
                <p:nvPr/>
              </p:nvPicPr>
              <p:blipFill>
                <a:blip r:embed="rId85"/>
                <a:stretch>
                  <a:fillRect/>
                </a:stretch>
              </p:blipFill>
              <p:spPr>
                <a:xfrm>
                  <a:off x="1760400" y="3134710"/>
                  <a:ext cx="6948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Ink 53">
                  <a:extLst>
                    <a:ext uri="{FF2B5EF4-FFF2-40B4-BE49-F238E27FC236}">
                      <a16:creationId xmlns:a16="http://schemas.microsoft.com/office/drawing/2014/main" id="{FC22B9D8-8834-4ABE-8236-5088212D12F6}"/>
                    </a:ext>
                  </a:extLst>
                </p14:cNvPr>
                <p14:cNvContentPartPr/>
                <p14:nvPr/>
              </p14:nvContentPartPr>
              <p14:xfrm>
                <a:off x="2006640" y="3012670"/>
                <a:ext cx="126720" cy="61560"/>
              </p14:xfrm>
            </p:contentPart>
          </mc:Choice>
          <mc:Fallback xmlns="">
            <p:pic>
              <p:nvPicPr>
                <p:cNvPr id="54" name="Ink 53">
                  <a:extLst>
                    <a:ext uri="{FF2B5EF4-FFF2-40B4-BE49-F238E27FC236}">
                      <a16:creationId xmlns:a16="http://schemas.microsoft.com/office/drawing/2014/main" id="{FC22B9D8-8834-4ABE-8236-5088212D12F6}"/>
                    </a:ext>
                  </a:extLst>
                </p:cNvPr>
                <p:cNvPicPr/>
                <p:nvPr/>
              </p:nvPicPr>
              <p:blipFill>
                <a:blip r:embed="rId87"/>
                <a:stretch>
                  <a:fillRect/>
                </a:stretch>
              </p:blipFill>
              <p:spPr>
                <a:xfrm>
                  <a:off x="1989000" y="2995030"/>
                  <a:ext cx="1623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Ink 54">
                  <a:extLst>
                    <a:ext uri="{FF2B5EF4-FFF2-40B4-BE49-F238E27FC236}">
                      <a16:creationId xmlns:a16="http://schemas.microsoft.com/office/drawing/2014/main" id="{7FE147DF-8877-48CB-9FF7-5272F5EA3FB9}"/>
                    </a:ext>
                  </a:extLst>
                </p14:cNvPr>
                <p14:cNvContentPartPr/>
                <p14:nvPr/>
              </p14:nvContentPartPr>
              <p14:xfrm>
                <a:off x="2297880" y="3345670"/>
                <a:ext cx="37800" cy="1440"/>
              </p14:xfrm>
            </p:contentPart>
          </mc:Choice>
          <mc:Fallback xmlns="">
            <p:pic>
              <p:nvPicPr>
                <p:cNvPr id="55" name="Ink 54">
                  <a:extLst>
                    <a:ext uri="{FF2B5EF4-FFF2-40B4-BE49-F238E27FC236}">
                      <a16:creationId xmlns:a16="http://schemas.microsoft.com/office/drawing/2014/main" id="{7FE147DF-8877-48CB-9FF7-5272F5EA3FB9}"/>
                    </a:ext>
                  </a:extLst>
                </p:cNvPr>
                <p:cNvPicPr/>
                <p:nvPr/>
              </p:nvPicPr>
              <p:blipFill>
                <a:blip r:embed="rId89"/>
                <a:stretch>
                  <a:fillRect/>
                </a:stretch>
              </p:blipFill>
              <p:spPr>
                <a:xfrm>
                  <a:off x="2279880" y="3328030"/>
                  <a:ext cx="734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6" name="Ink 55">
                  <a:extLst>
                    <a:ext uri="{FF2B5EF4-FFF2-40B4-BE49-F238E27FC236}">
                      <a16:creationId xmlns:a16="http://schemas.microsoft.com/office/drawing/2014/main" id="{1A56CE07-244B-4863-8477-273BA6EEAFED}"/>
                    </a:ext>
                  </a:extLst>
                </p14:cNvPr>
                <p14:cNvContentPartPr/>
                <p14:nvPr/>
              </p14:nvContentPartPr>
              <p14:xfrm>
                <a:off x="1630080" y="3134350"/>
                <a:ext cx="155880" cy="137880"/>
              </p14:xfrm>
            </p:contentPart>
          </mc:Choice>
          <mc:Fallback xmlns="">
            <p:pic>
              <p:nvPicPr>
                <p:cNvPr id="56" name="Ink 55">
                  <a:extLst>
                    <a:ext uri="{FF2B5EF4-FFF2-40B4-BE49-F238E27FC236}">
                      <a16:creationId xmlns:a16="http://schemas.microsoft.com/office/drawing/2014/main" id="{1A56CE07-244B-4863-8477-273BA6EEAFED}"/>
                    </a:ext>
                  </a:extLst>
                </p:cNvPr>
                <p:cNvPicPr/>
                <p:nvPr/>
              </p:nvPicPr>
              <p:blipFill>
                <a:blip r:embed="rId91"/>
                <a:stretch>
                  <a:fillRect/>
                </a:stretch>
              </p:blipFill>
              <p:spPr>
                <a:xfrm>
                  <a:off x="1612080" y="3116710"/>
                  <a:ext cx="191520" cy="173520"/>
                </a:xfrm>
                <a:prstGeom prst="rect">
                  <a:avLst/>
                </a:prstGeom>
              </p:spPr>
            </p:pic>
          </mc:Fallback>
        </mc:AlternateContent>
      </p:grpSp>
    </p:spTree>
    <p:extLst>
      <p:ext uri="{BB962C8B-B14F-4D97-AF65-F5344CB8AC3E}">
        <p14:creationId xmlns:p14="http://schemas.microsoft.com/office/powerpoint/2010/main" val="3833762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Interfaces</a:t>
            </a:r>
            <a:endParaRPr lang="en-US" dirty="0"/>
          </a:p>
        </p:txBody>
      </p:sp>
      <p:sp>
        <p:nvSpPr>
          <p:cNvPr id="3" name="Content Placeholder 2"/>
          <p:cNvSpPr>
            <a:spLocks noGrp="1"/>
          </p:cNvSpPr>
          <p:nvPr>
            <p:ph idx="1"/>
          </p:nvPr>
        </p:nvSpPr>
        <p:spPr/>
        <p:txBody>
          <a:bodyPr>
            <a:normAutofit fontScale="92500"/>
          </a:bodyPr>
          <a:lstStyle/>
          <a:p>
            <a:pPr algn="just"/>
            <a:r>
              <a:rPr lang="en-US" sz="2600" b="1" dirty="0">
                <a:latin typeface="Lucida Sans"/>
                <a:cs typeface="Lucida Sans"/>
              </a:rPr>
              <a:t>Interface</a:t>
            </a:r>
            <a:r>
              <a:rPr lang="en-US" sz="2600" dirty="0">
                <a:latin typeface="Lucida Sans"/>
                <a:cs typeface="Lucida Sans"/>
              </a:rPr>
              <a:t> </a:t>
            </a:r>
            <a:r>
              <a:rPr lang="en-US" dirty="0">
                <a:latin typeface="Lucida Sans"/>
                <a:cs typeface="Lucida Sans"/>
              </a:rPr>
              <a:t>is a collection of method declarations with no bodies. </a:t>
            </a:r>
            <a:endParaRPr lang="en-US" dirty="0"/>
          </a:p>
          <a:p>
            <a:pPr marL="0" indent="0">
              <a:buNone/>
            </a:pPr>
            <a:r>
              <a:rPr lang="en-US" dirty="0"/>
              <a:t>public interface </a:t>
            </a:r>
            <a:r>
              <a:rPr lang="en-US" dirty="0" err="1"/>
              <a:t>NameOfInterface</a:t>
            </a:r>
            <a:endParaRPr lang="en-US" dirty="0"/>
          </a:p>
          <a:p>
            <a:pPr marL="0" indent="0">
              <a:buNone/>
            </a:pPr>
            <a:r>
              <a:rPr lang="en-US" dirty="0"/>
              <a:t>{</a:t>
            </a:r>
          </a:p>
          <a:p>
            <a:pPr marL="0" indent="0">
              <a:buNone/>
            </a:pPr>
            <a:r>
              <a:rPr lang="en-US" dirty="0"/>
              <a:t>  </a:t>
            </a:r>
            <a:r>
              <a:rPr lang="en-US" dirty="0">
                <a:solidFill>
                  <a:srgbClr val="008000"/>
                </a:solidFill>
              </a:rPr>
              <a:t> //Any number of final, static fields</a:t>
            </a:r>
          </a:p>
          <a:p>
            <a:pPr marL="0" indent="0">
              <a:buNone/>
            </a:pPr>
            <a:r>
              <a:rPr lang="en-US" dirty="0"/>
              <a:t> </a:t>
            </a:r>
            <a:r>
              <a:rPr lang="en-US" dirty="0">
                <a:solidFill>
                  <a:srgbClr val="008000"/>
                </a:solidFill>
              </a:rPr>
              <a:t>  //Any number of abstract method declarations\</a:t>
            </a:r>
          </a:p>
          <a:p>
            <a:pPr marL="0" indent="0">
              <a:buNone/>
            </a:pPr>
            <a:r>
              <a:rPr lang="en-US" dirty="0"/>
              <a:t>}</a:t>
            </a:r>
            <a:endParaRPr lang="en-US" dirty="0">
              <a:latin typeface="Lucida Sans"/>
              <a:cs typeface="Lucida Sans"/>
            </a:endParaRPr>
          </a:p>
          <a:p>
            <a:pPr algn="just"/>
            <a:r>
              <a:rPr lang="en-US" dirty="0">
                <a:latin typeface="Lucida Sans"/>
                <a:cs typeface="Lucida Sans"/>
              </a:rPr>
              <a:t>Methods of an interface are always empty (that is, they are simply method signatures). </a:t>
            </a:r>
          </a:p>
          <a:p>
            <a:pPr algn="just"/>
            <a:endParaRPr lang="en-US" dirty="0">
              <a:latin typeface="Lucida Sans"/>
              <a:cs typeface="Lucida Sans"/>
            </a:endParaRPr>
          </a:p>
          <a:p>
            <a:pPr algn="just"/>
            <a:r>
              <a:rPr lang="en-US" dirty="0">
                <a:latin typeface="Lucida Sans"/>
                <a:cs typeface="Lucida Sans"/>
              </a:rPr>
              <a:t>When a class implements an interface, it </a:t>
            </a:r>
            <a:r>
              <a:rPr lang="en-US" b="1" dirty="0">
                <a:latin typeface="Lucida Sans"/>
                <a:cs typeface="Lucida Sans"/>
              </a:rPr>
              <a:t>must</a:t>
            </a:r>
            <a:r>
              <a:rPr lang="en-US" dirty="0">
                <a:latin typeface="Lucida Sans"/>
                <a:cs typeface="Lucida Sans"/>
              </a:rPr>
              <a:t> implement </a:t>
            </a:r>
            <a:r>
              <a:rPr lang="en-US" b="1" dirty="0">
                <a:latin typeface="Lucida Sans"/>
                <a:cs typeface="Lucida Sans"/>
              </a:rPr>
              <a:t>all</a:t>
            </a:r>
            <a:r>
              <a:rPr lang="en-US" dirty="0">
                <a:latin typeface="Lucida Sans"/>
                <a:cs typeface="Lucida Sans"/>
              </a:rPr>
              <a:t> of the methods declared in the interface. </a:t>
            </a:r>
          </a:p>
          <a:p>
            <a:endParaRPr lang="en-US" dirty="0">
              <a:latin typeface="Lucida Sans"/>
              <a:cs typeface="Lucida Sans"/>
            </a:endParaRPr>
          </a:p>
          <a:p>
            <a:endParaRPr lang="en-US" dirty="0">
              <a:latin typeface="Lucida Sans"/>
              <a:cs typeface="Lucida Sans"/>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30</a:t>
            </a:fld>
            <a:endParaRPr lang="en-US"/>
          </a:p>
        </p:txBody>
      </p:sp>
    </p:spTree>
    <p:extLst>
      <p:ext uri="{BB962C8B-B14F-4D97-AF65-F5344CB8AC3E}">
        <p14:creationId xmlns:p14="http://schemas.microsoft.com/office/powerpoint/2010/main" val="120221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3366FF"/>
                </a:solidFill>
              </a:rPr>
              <a:t>public interface </a:t>
            </a:r>
            <a:r>
              <a:rPr lang="en-US" dirty="0"/>
              <a:t>Shape</a:t>
            </a:r>
          </a:p>
          <a:p>
            <a:pPr marL="0" indent="0">
              <a:buNone/>
            </a:pPr>
            <a:r>
              <a:rPr lang="en-US" dirty="0"/>
              <a:t>{</a:t>
            </a:r>
          </a:p>
          <a:p>
            <a:pPr marL="0" indent="0">
              <a:buNone/>
            </a:pPr>
            <a:r>
              <a:rPr lang="en-US" dirty="0">
                <a:solidFill>
                  <a:srgbClr val="3366FF"/>
                </a:solidFill>
              </a:rPr>
              <a:t>public double</a:t>
            </a:r>
            <a:r>
              <a:rPr lang="en-US" dirty="0"/>
              <a:t> </a:t>
            </a:r>
            <a:r>
              <a:rPr lang="en-US" dirty="0" err="1"/>
              <a:t>calculate_Area</a:t>
            </a:r>
            <a:r>
              <a:rPr lang="en-US" dirty="0"/>
              <a:t>();  </a:t>
            </a:r>
            <a:r>
              <a:rPr lang="en-US" dirty="0">
                <a:solidFill>
                  <a:srgbClr val="008000"/>
                </a:solidFill>
              </a:rPr>
              <a:t> </a:t>
            </a:r>
          </a:p>
          <a:p>
            <a:pPr marL="0" indent="0">
              <a:buNone/>
            </a:pPr>
            <a:r>
              <a:rPr lang="en-US" dirty="0"/>
              <a:t>}</a:t>
            </a:r>
            <a:endParaRPr lang="en-US" dirty="0">
              <a:latin typeface="Lucida Sans"/>
              <a:cs typeface="Lucida Sans"/>
            </a:endParaRPr>
          </a:p>
          <a:p>
            <a:pPr marL="0" indent="0">
              <a:buNone/>
            </a:pPr>
            <a:r>
              <a:rPr lang="en-US" dirty="0">
                <a:solidFill>
                  <a:srgbClr val="3366FF"/>
                </a:solidFill>
              </a:rPr>
              <a:t>public class </a:t>
            </a:r>
            <a:r>
              <a:rPr lang="en-US" dirty="0"/>
              <a:t>Rectangle </a:t>
            </a:r>
            <a:r>
              <a:rPr lang="en-US" dirty="0">
                <a:solidFill>
                  <a:srgbClr val="3366FF"/>
                </a:solidFill>
              </a:rPr>
              <a:t>implements</a:t>
            </a:r>
            <a:r>
              <a:rPr lang="en-US" dirty="0"/>
              <a:t> Shape</a:t>
            </a:r>
          </a:p>
          <a:p>
            <a:pPr marL="0" indent="0">
              <a:buNone/>
            </a:pPr>
            <a:r>
              <a:rPr lang="en-US" dirty="0"/>
              <a:t>{</a:t>
            </a:r>
          </a:p>
          <a:p>
            <a:pPr marL="0" indent="0">
              <a:buNone/>
            </a:pPr>
            <a:r>
              <a:rPr lang="en-US" dirty="0">
                <a:solidFill>
                  <a:srgbClr val="3366FF"/>
                </a:solidFill>
              </a:rPr>
              <a:t>double</a:t>
            </a:r>
            <a:r>
              <a:rPr lang="en-US" dirty="0"/>
              <a:t> </a:t>
            </a:r>
            <a:r>
              <a:rPr lang="en-US" dirty="0" err="1"/>
              <a:t>w,h</a:t>
            </a:r>
            <a:r>
              <a:rPr lang="en-US" dirty="0"/>
              <a:t>;</a:t>
            </a:r>
          </a:p>
          <a:p>
            <a:pPr marL="0" indent="0">
              <a:buNone/>
            </a:pPr>
            <a:r>
              <a:rPr lang="en-US" dirty="0">
                <a:solidFill>
                  <a:srgbClr val="3366FF"/>
                </a:solidFill>
              </a:rPr>
              <a:t>public double </a:t>
            </a:r>
            <a:r>
              <a:rPr lang="en-US" dirty="0" err="1"/>
              <a:t>calculate_Area</a:t>
            </a:r>
            <a:r>
              <a:rPr lang="en-US" dirty="0"/>
              <a:t>()</a:t>
            </a:r>
          </a:p>
          <a:p>
            <a:pPr marL="0" indent="0">
              <a:buNone/>
            </a:pPr>
            <a:r>
              <a:rPr lang="en-US" dirty="0"/>
              <a:t>{</a:t>
            </a:r>
          </a:p>
          <a:p>
            <a:pPr marL="0" indent="0">
              <a:buNone/>
            </a:pPr>
            <a:r>
              <a:rPr lang="en-US" dirty="0">
                <a:solidFill>
                  <a:srgbClr val="3366FF"/>
                </a:solidFill>
              </a:rPr>
              <a:t>return</a:t>
            </a:r>
            <a:r>
              <a:rPr lang="en-US" dirty="0"/>
              <a:t> w*h;</a:t>
            </a:r>
          </a:p>
          <a:p>
            <a:pPr marL="0" indent="0">
              <a:buNone/>
            </a:pPr>
            <a:r>
              <a:rPr lang="en-US" dirty="0"/>
              <a:t>} </a:t>
            </a:r>
            <a:r>
              <a:rPr lang="en-US" dirty="0">
                <a:solidFill>
                  <a:srgbClr val="008000"/>
                </a:solidFill>
              </a:rPr>
              <a:t> </a:t>
            </a:r>
            <a:endParaRPr lang="en-US" dirty="0"/>
          </a:p>
          <a:p>
            <a:pPr marL="0" indent="0">
              <a:buNone/>
            </a:pPr>
            <a:r>
              <a:rPr lang="en-US" dirty="0"/>
              <a:t>}</a:t>
            </a:r>
          </a:p>
        </p:txBody>
      </p:sp>
      <p:sp>
        <p:nvSpPr>
          <p:cNvPr id="4" name="Slide Number Placeholder 3"/>
          <p:cNvSpPr>
            <a:spLocks noGrp="1"/>
          </p:cNvSpPr>
          <p:nvPr>
            <p:ph type="sldNum" sz="quarter" idx="12"/>
          </p:nvPr>
        </p:nvSpPr>
        <p:spPr/>
        <p:txBody>
          <a:bodyPr/>
          <a:lstStyle/>
          <a:p>
            <a:fld id="{687D7A59-36E2-48B9-B146-C1E59501F63F}" type="slidenum">
              <a:rPr lang="en-US" smtClean="0"/>
              <a:pPr/>
              <a:t>31</a:t>
            </a:fld>
            <a:endParaRPr lang="en-US"/>
          </a:p>
        </p:txBody>
      </p:sp>
    </p:spTree>
    <p:extLst>
      <p:ext uri="{BB962C8B-B14F-4D97-AF65-F5344CB8AC3E}">
        <p14:creationId xmlns:p14="http://schemas.microsoft.com/office/powerpoint/2010/main" val="186241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Do </a:t>
            </a:r>
          </a:p>
        </p:txBody>
      </p:sp>
      <p:sp>
        <p:nvSpPr>
          <p:cNvPr id="3" name="Content Placeholder 2"/>
          <p:cNvSpPr>
            <a:spLocks noGrp="1"/>
          </p:cNvSpPr>
          <p:nvPr>
            <p:ph idx="1"/>
          </p:nvPr>
        </p:nvSpPr>
        <p:spPr/>
        <p:txBody>
          <a:bodyPr/>
          <a:lstStyle/>
          <a:p>
            <a:r>
              <a:rPr lang="en-US" dirty="0">
                <a:latin typeface="Wingdings 3"/>
              </a:rPr>
              <a:t> </a:t>
            </a:r>
            <a:r>
              <a:rPr lang="en-US" dirty="0"/>
              <a:t>Read Chapter 1 &amp; 2 of the Textbook.</a:t>
            </a:r>
          </a:p>
          <a:p>
            <a:r>
              <a:rPr lang="en-US" dirty="0">
                <a:latin typeface="Wingdings 3"/>
              </a:rPr>
              <a:t> </a:t>
            </a:r>
            <a:r>
              <a:rPr lang="en-US" dirty="0"/>
              <a:t>Install eclipse or any java editor you fancy. </a:t>
            </a:r>
          </a:p>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32</a:t>
            </a:fld>
            <a:endParaRPr lang="en-US"/>
          </a:p>
        </p:txBody>
      </p:sp>
    </p:spTree>
    <p:extLst>
      <p:ext uri="{BB962C8B-B14F-4D97-AF65-F5344CB8AC3E}">
        <p14:creationId xmlns:p14="http://schemas.microsoft.com/office/powerpoint/2010/main" val="44072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Principles </a:t>
            </a:r>
          </a:p>
        </p:txBody>
      </p:sp>
      <p:sp>
        <p:nvSpPr>
          <p:cNvPr id="3" name="Content Placeholder 2"/>
          <p:cNvSpPr>
            <a:spLocks noGrp="1"/>
          </p:cNvSpPr>
          <p:nvPr>
            <p:ph idx="1"/>
          </p:nvPr>
        </p:nvSpPr>
        <p:spPr/>
        <p:txBody>
          <a:bodyPr>
            <a:normAutofit/>
          </a:bodyPr>
          <a:lstStyle/>
          <a:p>
            <a:r>
              <a:rPr lang="en-US" sz="2800" b="1" dirty="0"/>
              <a:t>Inheritance</a:t>
            </a:r>
          </a:p>
          <a:p>
            <a:pPr lvl="1"/>
            <a:r>
              <a:rPr lang="en-US" sz="2400" dirty="0">
                <a:latin typeface="Lucida Sans"/>
                <a:cs typeface="Lucida Sans"/>
              </a:rPr>
              <a:t>Properties of a data type can be passed down to a subtype</a:t>
            </a:r>
            <a:r>
              <a:rPr lang="x-none" sz="2400">
                <a:latin typeface="Lucida Sans"/>
                <a:cs typeface="Lucida Sans"/>
              </a:rPr>
              <a:t>.</a:t>
            </a:r>
            <a:r>
              <a:rPr lang="en-US" sz="2400" dirty="0">
                <a:latin typeface="Lucida Sans"/>
                <a:cs typeface="Lucida Sans"/>
              </a:rPr>
              <a:t> We can build new types from old ones </a:t>
            </a:r>
          </a:p>
          <a:p>
            <a:pPr lvl="1"/>
            <a:r>
              <a:rPr lang="en-US" sz="2400" dirty="0">
                <a:latin typeface="Lucida Sans"/>
                <a:cs typeface="Lucida Sans"/>
              </a:rPr>
              <a:t>We can build class hierarchies with many levels of inheritance </a:t>
            </a:r>
            <a:endParaRPr lang="x-none" sz="2400" dirty="0">
              <a:latin typeface="Lucida Sans"/>
              <a:cs typeface="Lucida Sans"/>
            </a:endParaRPr>
          </a:p>
          <a:p>
            <a:pPr lvl="1"/>
            <a:r>
              <a:rPr lang="en-US" sz="2400" dirty="0">
                <a:latin typeface="Lucida Sans"/>
                <a:cs typeface="Lucida Sans"/>
              </a:rPr>
              <a:t>Allows the design of general classes that can be specialized to more particular classes, with the specialized classes reusing the code from the general class. </a:t>
            </a:r>
          </a:p>
          <a:p>
            <a:endParaRPr lang="x-none" sz="2800" dirty="0"/>
          </a:p>
          <a:p>
            <a:endParaRPr lang="en-US" sz="2800"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4</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3D41799-69FA-45BD-8D71-79B8E40D495E}"/>
                  </a:ext>
                </a:extLst>
              </p14:cNvPr>
              <p14:cNvContentPartPr/>
              <p14:nvPr/>
            </p14:nvContentPartPr>
            <p14:xfrm>
              <a:off x="636120" y="2002510"/>
              <a:ext cx="2056320" cy="54000"/>
            </p14:xfrm>
          </p:contentPart>
        </mc:Choice>
        <mc:Fallback xmlns="">
          <p:pic>
            <p:nvPicPr>
              <p:cNvPr id="5" name="Ink 4">
                <a:extLst>
                  <a:ext uri="{FF2B5EF4-FFF2-40B4-BE49-F238E27FC236}">
                    <a16:creationId xmlns:a16="http://schemas.microsoft.com/office/drawing/2014/main" id="{03D41799-69FA-45BD-8D71-79B8E40D495E}"/>
                  </a:ext>
                </a:extLst>
              </p:cNvPr>
              <p:cNvPicPr/>
              <p:nvPr/>
            </p:nvPicPr>
            <p:blipFill>
              <a:blip r:embed="rId3"/>
              <a:stretch>
                <a:fillRect/>
              </a:stretch>
            </p:blipFill>
            <p:spPr>
              <a:xfrm>
                <a:off x="618480" y="1984510"/>
                <a:ext cx="2091960" cy="89640"/>
              </a:xfrm>
              <a:prstGeom prst="rect">
                <a:avLst/>
              </a:prstGeom>
            </p:spPr>
          </p:pic>
        </mc:Fallback>
      </mc:AlternateContent>
      <p:grpSp>
        <p:nvGrpSpPr>
          <p:cNvPr id="18" name="Group 17">
            <a:extLst>
              <a:ext uri="{FF2B5EF4-FFF2-40B4-BE49-F238E27FC236}">
                <a16:creationId xmlns:a16="http://schemas.microsoft.com/office/drawing/2014/main" id="{12CA505E-3DC7-4C54-BE87-7686DF49B564}"/>
              </a:ext>
            </a:extLst>
          </p:cNvPr>
          <p:cNvGrpSpPr/>
          <p:nvPr/>
        </p:nvGrpSpPr>
        <p:grpSpPr>
          <a:xfrm>
            <a:off x="2799000" y="1267750"/>
            <a:ext cx="1192320" cy="699840"/>
            <a:chOff x="2799000" y="1267750"/>
            <a:chExt cx="1192320" cy="69984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88DAB24-033E-4C6F-B825-F68851464DF4}"/>
                    </a:ext>
                  </a:extLst>
                </p14:cNvPr>
                <p14:cNvContentPartPr/>
                <p14:nvPr/>
              </p14:nvContentPartPr>
              <p14:xfrm>
                <a:off x="2799000" y="1838710"/>
                <a:ext cx="206640" cy="13680"/>
              </p14:xfrm>
            </p:contentPart>
          </mc:Choice>
          <mc:Fallback xmlns="">
            <p:pic>
              <p:nvPicPr>
                <p:cNvPr id="6" name="Ink 5">
                  <a:extLst>
                    <a:ext uri="{FF2B5EF4-FFF2-40B4-BE49-F238E27FC236}">
                      <a16:creationId xmlns:a16="http://schemas.microsoft.com/office/drawing/2014/main" id="{688DAB24-033E-4C6F-B825-F68851464DF4}"/>
                    </a:ext>
                  </a:extLst>
                </p:cNvPr>
                <p:cNvPicPr/>
                <p:nvPr/>
              </p:nvPicPr>
              <p:blipFill>
                <a:blip r:embed="rId5"/>
                <a:stretch>
                  <a:fillRect/>
                </a:stretch>
              </p:blipFill>
              <p:spPr>
                <a:xfrm>
                  <a:off x="2781000" y="1820710"/>
                  <a:ext cx="2422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F9C6B76-AD6B-4845-9373-35739BFD281B}"/>
                    </a:ext>
                  </a:extLst>
                </p14:cNvPr>
                <p14:cNvContentPartPr/>
                <p14:nvPr/>
              </p14:nvContentPartPr>
              <p14:xfrm>
                <a:off x="2830680" y="1925830"/>
                <a:ext cx="129960" cy="7200"/>
              </p14:xfrm>
            </p:contentPart>
          </mc:Choice>
          <mc:Fallback xmlns="">
            <p:pic>
              <p:nvPicPr>
                <p:cNvPr id="7" name="Ink 6">
                  <a:extLst>
                    <a:ext uri="{FF2B5EF4-FFF2-40B4-BE49-F238E27FC236}">
                      <a16:creationId xmlns:a16="http://schemas.microsoft.com/office/drawing/2014/main" id="{0F9C6B76-AD6B-4845-9373-35739BFD281B}"/>
                    </a:ext>
                  </a:extLst>
                </p:cNvPr>
                <p:cNvPicPr/>
                <p:nvPr/>
              </p:nvPicPr>
              <p:blipFill>
                <a:blip r:embed="rId7"/>
                <a:stretch>
                  <a:fillRect/>
                </a:stretch>
              </p:blipFill>
              <p:spPr>
                <a:xfrm>
                  <a:off x="2812680" y="1908190"/>
                  <a:ext cx="1656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75AEA27F-74A6-488C-B36D-B6BAEC13C578}"/>
                    </a:ext>
                  </a:extLst>
                </p14:cNvPr>
                <p14:cNvContentPartPr/>
                <p14:nvPr/>
              </p14:nvContentPartPr>
              <p14:xfrm>
                <a:off x="3008880" y="1922590"/>
                <a:ext cx="1800" cy="360"/>
              </p14:xfrm>
            </p:contentPart>
          </mc:Choice>
          <mc:Fallback xmlns="">
            <p:pic>
              <p:nvPicPr>
                <p:cNvPr id="8" name="Ink 7">
                  <a:extLst>
                    <a:ext uri="{FF2B5EF4-FFF2-40B4-BE49-F238E27FC236}">
                      <a16:creationId xmlns:a16="http://schemas.microsoft.com/office/drawing/2014/main" id="{75AEA27F-74A6-488C-B36D-B6BAEC13C578}"/>
                    </a:ext>
                  </a:extLst>
                </p:cNvPr>
                <p:cNvPicPr/>
                <p:nvPr/>
              </p:nvPicPr>
              <p:blipFill>
                <a:blip r:embed="rId9"/>
                <a:stretch>
                  <a:fillRect/>
                </a:stretch>
              </p:blipFill>
              <p:spPr>
                <a:xfrm>
                  <a:off x="2991240" y="1904950"/>
                  <a:ext cx="37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A1FB35E-6919-4140-9C0B-CABEF77A06BC}"/>
                    </a:ext>
                  </a:extLst>
                </p14:cNvPr>
                <p14:cNvContentPartPr/>
                <p14:nvPr/>
              </p14:nvContentPartPr>
              <p14:xfrm>
                <a:off x="2997360" y="1771750"/>
                <a:ext cx="123840" cy="195840"/>
              </p14:xfrm>
            </p:contentPart>
          </mc:Choice>
          <mc:Fallback xmlns="">
            <p:pic>
              <p:nvPicPr>
                <p:cNvPr id="9" name="Ink 8">
                  <a:extLst>
                    <a:ext uri="{FF2B5EF4-FFF2-40B4-BE49-F238E27FC236}">
                      <a16:creationId xmlns:a16="http://schemas.microsoft.com/office/drawing/2014/main" id="{AA1FB35E-6919-4140-9C0B-CABEF77A06BC}"/>
                    </a:ext>
                  </a:extLst>
                </p:cNvPr>
                <p:cNvPicPr/>
                <p:nvPr/>
              </p:nvPicPr>
              <p:blipFill>
                <a:blip r:embed="rId11"/>
                <a:stretch>
                  <a:fillRect/>
                </a:stretch>
              </p:blipFill>
              <p:spPr>
                <a:xfrm>
                  <a:off x="2979360" y="1754110"/>
                  <a:ext cx="1594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F15171A-4BC0-4589-B515-D808DE75B391}"/>
                    </a:ext>
                  </a:extLst>
                </p14:cNvPr>
                <p14:cNvContentPartPr/>
                <p14:nvPr/>
              </p14:nvContentPartPr>
              <p14:xfrm>
                <a:off x="3422880" y="1267750"/>
                <a:ext cx="568440" cy="286920"/>
              </p14:xfrm>
            </p:contentPart>
          </mc:Choice>
          <mc:Fallback xmlns="">
            <p:pic>
              <p:nvPicPr>
                <p:cNvPr id="11" name="Ink 10">
                  <a:extLst>
                    <a:ext uri="{FF2B5EF4-FFF2-40B4-BE49-F238E27FC236}">
                      <a16:creationId xmlns:a16="http://schemas.microsoft.com/office/drawing/2014/main" id="{2F15171A-4BC0-4589-B515-D808DE75B391}"/>
                    </a:ext>
                  </a:extLst>
                </p:cNvPr>
                <p:cNvPicPr/>
                <p:nvPr/>
              </p:nvPicPr>
              <p:blipFill>
                <a:blip r:embed="rId13"/>
                <a:stretch>
                  <a:fillRect/>
                </a:stretch>
              </p:blipFill>
              <p:spPr>
                <a:xfrm>
                  <a:off x="3405240" y="1250110"/>
                  <a:ext cx="6040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418E54D2-8F32-4A98-BDBD-75827995A6BF}"/>
                    </a:ext>
                  </a:extLst>
                </p14:cNvPr>
                <p14:cNvContentPartPr/>
                <p14:nvPr/>
              </p14:nvContentPartPr>
              <p14:xfrm>
                <a:off x="3638160" y="1336510"/>
                <a:ext cx="151560" cy="85680"/>
              </p14:xfrm>
            </p:contentPart>
          </mc:Choice>
          <mc:Fallback xmlns="">
            <p:pic>
              <p:nvPicPr>
                <p:cNvPr id="12" name="Ink 11">
                  <a:extLst>
                    <a:ext uri="{FF2B5EF4-FFF2-40B4-BE49-F238E27FC236}">
                      <a16:creationId xmlns:a16="http://schemas.microsoft.com/office/drawing/2014/main" id="{418E54D2-8F32-4A98-BDBD-75827995A6BF}"/>
                    </a:ext>
                  </a:extLst>
                </p:cNvPr>
                <p:cNvPicPr/>
                <p:nvPr/>
              </p:nvPicPr>
              <p:blipFill>
                <a:blip r:embed="rId15"/>
                <a:stretch>
                  <a:fillRect/>
                </a:stretch>
              </p:blipFill>
              <p:spPr>
                <a:xfrm>
                  <a:off x="3620520" y="1318510"/>
                  <a:ext cx="1872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2BB05C65-94F4-4D4D-BC71-FE0A303D3192}"/>
                    </a:ext>
                  </a:extLst>
                </p14:cNvPr>
                <p14:cNvContentPartPr/>
                <p14:nvPr/>
              </p14:nvContentPartPr>
              <p14:xfrm>
                <a:off x="3668400" y="1402750"/>
                <a:ext cx="128880" cy="10080"/>
              </p14:xfrm>
            </p:contentPart>
          </mc:Choice>
          <mc:Fallback xmlns="">
            <p:pic>
              <p:nvPicPr>
                <p:cNvPr id="13" name="Ink 12">
                  <a:extLst>
                    <a:ext uri="{FF2B5EF4-FFF2-40B4-BE49-F238E27FC236}">
                      <a16:creationId xmlns:a16="http://schemas.microsoft.com/office/drawing/2014/main" id="{2BB05C65-94F4-4D4D-BC71-FE0A303D3192}"/>
                    </a:ext>
                  </a:extLst>
                </p:cNvPr>
                <p:cNvPicPr/>
                <p:nvPr/>
              </p:nvPicPr>
              <p:blipFill>
                <a:blip r:embed="rId17"/>
                <a:stretch>
                  <a:fillRect/>
                </a:stretch>
              </p:blipFill>
              <p:spPr>
                <a:xfrm>
                  <a:off x="3650400" y="1385110"/>
                  <a:ext cx="1645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B05210B9-1168-46EA-B158-02617713D86A}"/>
                    </a:ext>
                  </a:extLst>
                </p14:cNvPr>
                <p14:cNvContentPartPr/>
                <p14:nvPr/>
              </p14:nvContentPartPr>
              <p14:xfrm>
                <a:off x="3675960" y="1526590"/>
                <a:ext cx="97560" cy="146880"/>
              </p14:xfrm>
            </p:contentPart>
          </mc:Choice>
          <mc:Fallback xmlns="">
            <p:pic>
              <p:nvPicPr>
                <p:cNvPr id="14" name="Ink 13">
                  <a:extLst>
                    <a:ext uri="{FF2B5EF4-FFF2-40B4-BE49-F238E27FC236}">
                      <a16:creationId xmlns:a16="http://schemas.microsoft.com/office/drawing/2014/main" id="{B05210B9-1168-46EA-B158-02617713D86A}"/>
                    </a:ext>
                  </a:extLst>
                </p:cNvPr>
                <p:cNvPicPr/>
                <p:nvPr/>
              </p:nvPicPr>
              <p:blipFill>
                <a:blip r:embed="rId19"/>
                <a:stretch>
                  <a:fillRect/>
                </a:stretch>
              </p:blipFill>
              <p:spPr>
                <a:xfrm>
                  <a:off x="3657960" y="1508590"/>
                  <a:ext cx="1332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FB94697C-4C77-4FF6-8535-E3CBBB4B03CB}"/>
                    </a:ext>
                  </a:extLst>
                </p14:cNvPr>
                <p14:cNvContentPartPr/>
                <p14:nvPr/>
              </p14:nvContentPartPr>
              <p14:xfrm>
                <a:off x="3485520" y="1695790"/>
                <a:ext cx="477360" cy="175680"/>
              </p14:xfrm>
            </p:contentPart>
          </mc:Choice>
          <mc:Fallback xmlns="">
            <p:pic>
              <p:nvPicPr>
                <p:cNvPr id="15" name="Ink 14">
                  <a:extLst>
                    <a:ext uri="{FF2B5EF4-FFF2-40B4-BE49-F238E27FC236}">
                      <a16:creationId xmlns:a16="http://schemas.microsoft.com/office/drawing/2014/main" id="{FB94697C-4C77-4FF6-8535-E3CBBB4B03CB}"/>
                    </a:ext>
                  </a:extLst>
                </p:cNvPr>
                <p:cNvPicPr/>
                <p:nvPr/>
              </p:nvPicPr>
              <p:blipFill>
                <a:blip r:embed="rId21"/>
                <a:stretch>
                  <a:fillRect/>
                </a:stretch>
              </p:blipFill>
              <p:spPr>
                <a:xfrm>
                  <a:off x="3467520" y="1677790"/>
                  <a:ext cx="513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742C927B-14CA-4DDC-BB7E-44EE9E67C333}"/>
                    </a:ext>
                  </a:extLst>
                </p14:cNvPr>
                <p14:cNvContentPartPr/>
                <p14:nvPr/>
              </p14:nvContentPartPr>
              <p14:xfrm>
                <a:off x="3664440" y="1731070"/>
                <a:ext cx="45000" cy="131400"/>
              </p14:xfrm>
            </p:contentPart>
          </mc:Choice>
          <mc:Fallback xmlns="">
            <p:pic>
              <p:nvPicPr>
                <p:cNvPr id="16" name="Ink 15">
                  <a:extLst>
                    <a:ext uri="{FF2B5EF4-FFF2-40B4-BE49-F238E27FC236}">
                      <a16:creationId xmlns:a16="http://schemas.microsoft.com/office/drawing/2014/main" id="{742C927B-14CA-4DDC-BB7E-44EE9E67C333}"/>
                    </a:ext>
                  </a:extLst>
                </p:cNvPr>
                <p:cNvPicPr/>
                <p:nvPr/>
              </p:nvPicPr>
              <p:blipFill>
                <a:blip r:embed="rId23"/>
                <a:stretch>
                  <a:fillRect/>
                </a:stretch>
              </p:blipFill>
              <p:spPr>
                <a:xfrm>
                  <a:off x="3646800" y="1713430"/>
                  <a:ext cx="806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FC429F0E-356C-45DD-9066-C652A540254E}"/>
                    </a:ext>
                  </a:extLst>
                </p14:cNvPr>
                <p14:cNvContentPartPr/>
                <p14:nvPr/>
              </p14:nvContentPartPr>
              <p14:xfrm>
                <a:off x="3674880" y="1754470"/>
                <a:ext cx="93600" cy="103680"/>
              </p14:xfrm>
            </p:contentPart>
          </mc:Choice>
          <mc:Fallback xmlns="">
            <p:pic>
              <p:nvPicPr>
                <p:cNvPr id="17" name="Ink 16">
                  <a:extLst>
                    <a:ext uri="{FF2B5EF4-FFF2-40B4-BE49-F238E27FC236}">
                      <a16:creationId xmlns:a16="http://schemas.microsoft.com/office/drawing/2014/main" id="{FC429F0E-356C-45DD-9066-C652A540254E}"/>
                    </a:ext>
                  </a:extLst>
                </p:cNvPr>
                <p:cNvPicPr/>
                <p:nvPr/>
              </p:nvPicPr>
              <p:blipFill>
                <a:blip r:embed="rId25"/>
                <a:stretch>
                  <a:fillRect/>
                </a:stretch>
              </p:blipFill>
              <p:spPr>
                <a:xfrm>
                  <a:off x="3656880" y="1736830"/>
                  <a:ext cx="129240" cy="139320"/>
                </a:xfrm>
                <a:prstGeom prst="rect">
                  <a:avLst/>
                </a:prstGeom>
              </p:spPr>
            </p:pic>
          </mc:Fallback>
        </mc:AlternateContent>
      </p:grpSp>
      <p:grpSp>
        <p:nvGrpSpPr>
          <p:cNvPr id="34" name="Group 33">
            <a:extLst>
              <a:ext uri="{FF2B5EF4-FFF2-40B4-BE49-F238E27FC236}">
                <a16:creationId xmlns:a16="http://schemas.microsoft.com/office/drawing/2014/main" id="{19E95A09-BA3B-4547-91A3-B139D2372EF8}"/>
              </a:ext>
            </a:extLst>
          </p:cNvPr>
          <p:cNvGrpSpPr/>
          <p:nvPr/>
        </p:nvGrpSpPr>
        <p:grpSpPr>
          <a:xfrm>
            <a:off x="1513080" y="5398390"/>
            <a:ext cx="1541520" cy="923040"/>
            <a:chOff x="1513080" y="5398390"/>
            <a:chExt cx="1541520" cy="923040"/>
          </a:xfrm>
        </p:grpSpPr>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0A06750-2998-4A52-806C-2F243D38E514}"/>
                    </a:ext>
                  </a:extLst>
                </p14:cNvPr>
                <p14:cNvContentPartPr/>
                <p14:nvPr/>
              </p14:nvContentPartPr>
              <p14:xfrm>
                <a:off x="1513080" y="5398390"/>
                <a:ext cx="190800" cy="219960"/>
              </p14:xfrm>
            </p:contentPart>
          </mc:Choice>
          <mc:Fallback xmlns="">
            <p:pic>
              <p:nvPicPr>
                <p:cNvPr id="19" name="Ink 18">
                  <a:extLst>
                    <a:ext uri="{FF2B5EF4-FFF2-40B4-BE49-F238E27FC236}">
                      <a16:creationId xmlns:a16="http://schemas.microsoft.com/office/drawing/2014/main" id="{00A06750-2998-4A52-806C-2F243D38E514}"/>
                    </a:ext>
                  </a:extLst>
                </p:cNvPr>
                <p:cNvPicPr/>
                <p:nvPr/>
              </p:nvPicPr>
              <p:blipFill>
                <a:blip r:embed="rId27"/>
                <a:stretch>
                  <a:fillRect/>
                </a:stretch>
              </p:blipFill>
              <p:spPr>
                <a:xfrm>
                  <a:off x="1495440" y="5380750"/>
                  <a:ext cx="2264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5315D25-584D-4D9D-A569-877A3134F532}"/>
                    </a:ext>
                  </a:extLst>
                </p14:cNvPr>
                <p14:cNvContentPartPr/>
                <p14:nvPr/>
              </p14:nvContentPartPr>
              <p14:xfrm>
                <a:off x="1778760" y="5416030"/>
                <a:ext cx="314280" cy="303120"/>
              </p14:xfrm>
            </p:contentPart>
          </mc:Choice>
          <mc:Fallback xmlns="">
            <p:pic>
              <p:nvPicPr>
                <p:cNvPr id="20" name="Ink 19">
                  <a:extLst>
                    <a:ext uri="{FF2B5EF4-FFF2-40B4-BE49-F238E27FC236}">
                      <a16:creationId xmlns:a16="http://schemas.microsoft.com/office/drawing/2014/main" id="{D5315D25-584D-4D9D-A569-877A3134F532}"/>
                    </a:ext>
                  </a:extLst>
                </p:cNvPr>
                <p:cNvPicPr/>
                <p:nvPr/>
              </p:nvPicPr>
              <p:blipFill>
                <a:blip r:embed="rId29"/>
                <a:stretch>
                  <a:fillRect/>
                </a:stretch>
              </p:blipFill>
              <p:spPr>
                <a:xfrm>
                  <a:off x="1761120" y="5398390"/>
                  <a:ext cx="3499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D90EDE4F-8CDA-4FBD-B4CF-F3C1FAD0039B}"/>
                    </a:ext>
                  </a:extLst>
                </p14:cNvPr>
                <p14:cNvContentPartPr/>
                <p14:nvPr/>
              </p14:nvContentPartPr>
              <p14:xfrm>
                <a:off x="2180880" y="5415310"/>
                <a:ext cx="316440" cy="178200"/>
              </p14:xfrm>
            </p:contentPart>
          </mc:Choice>
          <mc:Fallback xmlns="">
            <p:pic>
              <p:nvPicPr>
                <p:cNvPr id="21" name="Ink 20">
                  <a:extLst>
                    <a:ext uri="{FF2B5EF4-FFF2-40B4-BE49-F238E27FC236}">
                      <a16:creationId xmlns:a16="http://schemas.microsoft.com/office/drawing/2014/main" id="{D90EDE4F-8CDA-4FBD-B4CF-F3C1FAD0039B}"/>
                    </a:ext>
                  </a:extLst>
                </p:cNvPr>
                <p:cNvPicPr/>
                <p:nvPr/>
              </p:nvPicPr>
              <p:blipFill>
                <a:blip r:embed="rId31"/>
                <a:stretch>
                  <a:fillRect/>
                </a:stretch>
              </p:blipFill>
              <p:spPr>
                <a:xfrm>
                  <a:off x="2163240" y="5397310"/>
                  <a:ext cx="3520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1DE86165-790E-44F7-ACEA-3BF249D1BC9B}"/>
                    </a:ext>
                  </a:extLst>
                </p14:cNvPr>
                <p14:cNvContentPartPr/>
                <p14:nvPr/>
              </p14:nvContentPartPr>
              <p14:xfrm>
                <a:off x="1827000" y="5735350"/>
                <a:ext cx="177480" cy="280800"/>
              </p14:xfrm>
            </p:contentPart>
          </mc:Choice>
          <mc:Fallback xmlns="">
            <p:pic>
              <p:nvPicPr>
                <p:cNvPr id="22" name="Ink 21">
                  <a:extLst>
                    <a:ext uri="{FF2B5EF4-FFF2-40B4-BE49-F238E27FC236}">
                      <a16:creationId xmlns:a16="http://schemas.microsoft.com/office/drawing/2014/main" id="{1DE86165-790E-44F7-ACEA-3BF249D1BC9B}"/>
                    </a:ext>
                  </a:extLst>
                </p:cNvPr>
                <p:cNvPicPr/>
                <p:nvPr/>
              </p:nvPicPr>
              <p:blipFill>
                <a:blip r:embed="rId33"/>
                <a:stretch>
                  <a:fillRect/>
                </a:stretch>
              </p:blipFill>
              <p:spPr>
                <a:xfrm>
                  <a:off x="1809360" y="5717350"/>
                  <a:ext cx="21312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F76A341D-9C2C-40E5-9D79-E4A3572E9004}"/>
                    </a:ext>
                  </a:extLst>
                </p14:cNvPr>
                <p14:cNvContentPartPr/>
                <p14:nvPr/>
              </p14:nvContentPartPr>
              <p14:xfrm>
                <a:off x="1617120" y="5979790"/>
                <a:ext cx="259920" cy="317520"/>
              </p14:xfrm>
            </p:contentPart>
          </mc:Choice>
          <mc:Fallback xmlns="">
            <p:pic>
              <p:nvPicPr>
                <p:cNvPr id="23" name="Ink 22">
                  <a:extLst>
                    <a:ext uri="{FF2B5EF4-FFF2-40B4-BE49-F238E27FC236}">
                      <a16:creationId xmlns:a16="http://schemas.microsoft.com/office/drawing/2014/main" id="{F76A341D-9C2C-40E5-9D79-E4A3572E9004}"/>
                    </a:ext>
                  </a:extLst>
                </p:cNvPr>
                <p:cNvPicPr/>
                <p:nvPr/>
              </p:nvPicPr>
              <p:blipFill>
                <a:blip r:embed="rId35"/>
                <a:stretch>
                  <a:fillRect/>
                </a:stretch>
              </p:blipFill>
              <p:spPr>
                <a:xfrm>
                  <a:off x="1599120" y="5961790"/>
                  <a:ext cx="29556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0BC4D430-0D8A-4541-A9AD-6338C7D7AD6F}"/>
                    </a:ext>
                  </a:extLst>
                </p14:cNvPr>
                <p14:cNvContentPartPr/>
                <p14:nvPr/>
              </p14:nvContentPartPr>
              <p14:xfrm>
                <a:off x="1967760" y="5914270"/>
                <a:ext cx="378000" cy="407160"/>
              </p14:xfrm>
            </p:contentPart>
          </mc:Choice>
          <mc:Fallback xmlns="">
            <p:pic>
              <p:nvPicPr>
                <p:cNvPr id="24" name="Ink 23">
                  <a:extLst>
                    <a:ext uri="{FF2B5EF4-FFF2-40B4-BE49-F238E27FC236}">
                      <a16:creationId xmlns:a16="http://schemas.microsoft.com/office/drawing/2014/main" id="{0BC4D430-0D8A-4541-A9AD-6338C7D7AD6F}"/>
                    </a:ext>
                  </a:extLst>
                </p:cNvPr>
                <p:cNvPicPr/>
                <p:nvPr/>
              </p:nvPicPr>
              <p:blipFill>
                <a:blip r:embed="rId37"/>
                <a:stretch>
                  <a:fillRect/>
                </a:stretch>
              </p:blipFill>
              <p:spPr>
                <a:xfrm>
                  <a:off x="1949760" y="5896270"/>
                  <a:ext cx="41364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7F7A3795-2EC9-4209-9AFE-64FFD1EEB4B3}"/>
                    </a:ext>
                  </a:extLst>
                </p14:cNvPr>
                <p14:cNvContentPartPr/>
                <p14:nvPr/>
              </p14:nvContentPartPr>
              <p14:xfrm>
                <a:off x="2552760" y="5677390"/>
                <a:ext cx="280800" cy="44640"/>
              </p14:xfrm>
            </p:contentPart>
          </mc:Choice>
          <mc:Fallback xmlns="">
            <p:pic>
              <p:nvPicPr>
                <p:cNvPr id="26" name="Ink 25">
                  <a:extLst>
                    <a:ext uri="{FF2B5EF4-FFF2-40B4-BE49-F238E27FC236}">
                      <a16:creationId xmlns:a16="http://schemas.microsoft.com/office/drawing/2014/main" id="{7F7A3795-2EC9-4209-9AFE-64FFD1EEB4B3}"/>
                    </a:ext>
                  </a:extLst>
                </p:cNvPr>
                <p:cNvPicPr/>
                <p:nvPr/>
              </p:nvPicPr>
              <p:blipFill>
                <a:blip r:embed="rId39"/>
                <a:stretch>
                  <a:fillRect/>
                </a:stretch>
              </p:blipFill>
              <p:spPr>
                <a:xfrm>
                  <a:off x="2535120" y="5659750"/>
                  <a:ext cx="3164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84301A05-EEA2-473A-B249-E9DA37B1B687}"/>
                    </a:ext>
                  </a:extLst>
                </p14:cNvPr>
                <p14:cNvContentPartPr/>
                <p14:nvPr/>
              </p14:nvContentPartPr>
              <p14:xfrm>
                <a:off x="2546640" y="5682430"/>
                <a:ext cx="299880" cy="102240"/>
              </p14:xfrm>
            </p:contentPart>
          </mc:Choice>
          <mc:Fallback xmlns="">
            <p:pic>
              <p:nvPicPr>
                <p:cNvPr id="27" name="Ink 26">
                  <a:extLst>
                    <a:ext uri="{FF2B5EF4-FFF2-40B4-BE49-F238E27FC236}">
                      <a16:creationId xmlns:a16="http://schemas.microsoft.com/office/drawing/2014/main" id="{84301A05-EEA2-473A-B249-E9DA37B1B687}"/>
                    </a:ext>
                  </a:extLst>
                </p:cNvPr>
                <p:cNvPicPr/>
                <p:nvPr/>
              </p:nvPicPr>
              <p:blipFill>
                <a:blip r:embed="rId41"/>
                <a:stretch>
                  <a:fillRect/>
                </a:stretch>
              </p:blipFill>
              <p:spPr>
                <a:xfrm>
                  <a:off x="2528640" y="5664430"/>
                  <a:ext cx="3355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3B1BFAE7-530F-44AD-AD60-E152FE6791DF}"/>
                    </a:ext>
                  </a:extLst>
                </p14:cNvPr>
                <p14:cNvContentPartPr/>
                <p14:nvPr/>
              </p14:nvContentPartPr>
              <p14:xfrm>
                <a:off x="2805480" y="5565070"/>
                <a:ext cx="249120" cy="276120"/>
              </p14:xfrm>
            </p:contentPart>
          </mc:Choice>
          <mc:Fallback xmlns="">
            <p:pic>
              <p:nvPicPr>
                <p:cNvPr id="28" name="Ink 27">
                  <a:extLst>
                    <a:ext uri="{FF2B5EF4-FFF2-40B4-BE49-F238E27FC236}">
                      <a16:creationId xmlns:a16="http://schemas.microsoft.com/office/drawing/2014/main" id="{3B1BFAE7-530F-44AD-AD60-E152FE6791DF}"/>
                    </a:ext>
                  </a:extLst>
                </p:cNvPr>
                <p:cNvPicPr/>
                <p:nvPr/>
              </p:nvPicPr>
              <p:blipFill>
                <a:blip r:embed="rId43"/>
                <a:stretch>
                  <a:fillRect/>
                </a:stretch>
              </p:blipFill>
              <p:spPr>
                <a:xfrm>
                  <a:off x="2787480" y="5547430"/>
                  <a:ext cx="284760" cy="311760"/>
                </a:xfrm>
                <a:prstGeom prst="rect">
                  <a:avLst/>
                </a:prstGeom>
              </p:spPr>
            </p:pic>
          </mc:Fallback>
        </mc:AlternateContent>
      </p:grpSp>
      <p:grpSp>
        <p:nvGrpSpPr>
          <p:cNvPr id="33" name="Group 32">
            <a:extLst>
              <a:ext uri="{FF2B5EF4-FFF2-40B4-BE49-F238E27FC236}">
                <a16:creationId xmlns:a16="http://schemas.microsoft.com/office/drawing/2014/main" id="{AF198DAC-F8D1-4A7F-8608-AC6D5AAF1855}"/>
              </a:ext>
            </a:extLst>
          </p:cNvPr>
          <p:cNvGrpSpPr/>
          <p:nvPr/>
        </p:nvGrpSpPr>
        <p:grpSpPr>
          <a:xfrm>
            <a:off x="3465000" y="5477230"/>
            <a:ext cx="2733120" cy="424080"/>
            <a:chOff x="3465000" y="5477230"/>
            <a:chExt cx="2733120" cy="424080"/>
          </a:xfrm>
        </p:grpSpPr>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9411599E-7C21-467E-95DC-FD848069EB0E}"/>
                    </a:ext>
                  </a:extLst>
                </p14:cNvPr>
                <p14:cNvContentPartPr/>
                <p14:nvPr/>
              </p14:nvContentPartPr>
              <p14:xfrm>
                <a:off x="3465000" y="5505670"/>
                <a:ext cx="208800" cy="274320"/>
              </p14:xfrm>
            </p:contentPart>
          </mc:Choice>
          <mc:Fallback xmlns="">
            <p:pic>
              <p:nvPicPr>
                <p:cNvPr id="29" name="Ink 28">
                  <a:extLst>
                    <a:ext uri="{FF2B5EF4-FFF2-40B4-BE49-F238E27FC236}">
                      <a16:creationId xmlns:a16="http://schemas.microsoft.com/office/drawing/2014/main" id="{9411599E-7C21-467E-95DC-FD848069EB0E}"/>
                    </a:ext>
                  </a:extLst>
                </p:cNvPr>
                <p:cNvPicPr/>
                <p:nvPr/>
              </p:nvPicPr>
              <p:blipFill>
                <a:blip r:embed="rId45"/>
                <a:stretch>
                  <a:fillRect/>
                </a:stretch>
              </p:blipFill>
              <p:spPr>
                <a:xfrm>
                  <a:off x="3447000" y="5488030"/>
                  <a:ext cx="2444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871D27B1-CE99-4FFB-B558-AFA395DB4DB1}"/>
                    </a:ext>
                  </a:extLst>
                </p14:cNvPr>
                <p14:cNvContentPartPr/>
                <p14:nvPr/>
              </p14:nvContentPartPr>
              <p14:xfrm>
                <a:off x="3749760" y="5572270"/>
                <a:ext cx="726480" cy="208800"/>
              </p14:xfrm>
            </p:contentPart>
          </mc:Choice>
          <mc:Fallback xmlns="">
            <p:pic>
              <p:nvPicPr>
                <p:cNvPr id="30" name="Ink 29">
                  <a:extLst>
                    <a:ext uri="{FF2B5EF4-FFF2-40B4-BE49-F238E27FC236}">
                      <a16:creationId xmlns:a16="http://schemas.microsoft.com/office/drawing/2014/main" id="{871D27B1-CE99-4FFB-B558-AFA395DB4DB1}"/>
                    </a:ext>
                  </a:extLst>
                </p:cNvPr>
                <p:cNvPicPr/>
                <p:nvPr/>
              </p:nvPicPr>
              <p:blipFill>
                <a:blip r:embed="rId47"/>
                <a:stretch>
                  <a:fillRect/>
                </a:stretch>
              </p:blipFill>
              <p:spPr>
                <a:xfrm>
                  <a:off x="3732120" y="5554270"/>
                  <a:ext cx="762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9867E9F2-F94B-4E21-B847-89A5A6573BC2}"/>
                    </a:ext>
                  </a:extLst>
                </p14:cNvPr>
                <p14:cNvContentPartPr/>
                <p14:nvPr/>
              </p14:nvContentPartPr>
              <p14:xfrm>
                <a:off x="4845240" y="5580190"/>
                <a:ext cx="230400" cy="172440"/>
              </p14:xfrm>
            </p:contentPart>
          </mc:Choice>
          <mc:Fallback xmlns="">
            <p:pic>
              <p:nvPicPr>
                <p:cNvPr id="31" name="Ink 30">
                  <a:extLst>
                    <a:ext uri="{FF2B5EF4-FFF2-40B4-BE49-F238E27FC236}">
                      <a16:creationId xmlns:a16="http://schemas.microsoft.com/office/drawing/2014/main" id="{9867E9F2-F94B-4E21-B847-89A5A6573BC2}"/>
                    </a:ext>
                  </a:extLst>
                </p:cNvPr>
                <p:cNvPicPr/>
                <p:nvPr/>
              </p:nvPicPr>
              <p:blipFill>
                <a:blip r:embed="rId49"/>
                <a:stretch>
                  <a:fillRect/>
                </a:stretch>
              </p:blipFill>
              <p:spPr>
                <a:xfrm>
                  <a:off x="4827240" y="5562550"/>
                  <a:ext cx="2660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D1BC3271-DDD3-4100-92F3-1757360FA5E7}"/>
                    </a:ext>
                  </a:extLst>
                </p14:cNvPr>
                <p14:cNvContentPartPr/>
                <p14:nvPr/>
              </p14:nvContentPartPr>
              <p14:xfrm>
                <a:off x="5167800" y="5477230"/>
                <a:ext cx="1030320" cy="424080"/>
              </p14:xfrm>
            </p:contentPart>
          </mc:Choice>
          <mc:Fallback xmlns="">
            <p:pic>
              <p:nvPicPr>
                <p:cNvPr id="32" name="Ink 31">
                  <a:extLst>
                    <a:ext uri="{FF2B5EF4-FFF2-40B4-BE49-F238E27FC236}">
                      <a16:creationId xmlns:a16="http://schemas.microsoft.com/office/drawing/2014/main" id="{D1BC3271-DDD3-4100-92F3-1757360FA5E7}"/>
                    </a:ext>
                  </a:extLst>
                </p:cNvPr>
                <p:cNvPicPr/>
                <p:nvPr/>
              </p:nvPicPr>
              <p:blipFill>
                <a:blip r:embed="rId51"/>
                <a:stretch>
                  <a:fillRect/>
                </a:stretch>
              </p:blipFill>
              <p:spPr>
                <a:xfrm>
                  <a:off x="5150160" y="5459590"/>
                  <a:ext cx="1065960" cy="459720"/>
                </a:xfrm>
                <a:prstGeom prst="rect">
                  <a:avLst/>
                </a:prstGeom>
              </p:spPr>
            </p:pic>
          </mc:Fallback>
        </mc:AlternateContent>
      </p:grpSp>
    </p:spTree>
    <p:extLst>
      <p:ext uri="{BB962C8B-B14F-4D97-AF65-F5344CB8AC3E}">
        <p14:creationId xmlns:p14="http://schemas.microsoft.com/office/powerpoint/2010/main" val="42902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Principles </a:t>
            </a:r>
          </a:p>
        </p:txBody>
      </p:sp>
      <p:sp>
        <p:nvSpPr>
          <p:cNvPr id="3" name="Content Placeholder 2"/>
          <p:cNvSpPr>
            <a:spLocks noGrp="1"/>
          </p:cNvSpPr>
          <p:nvPr>
            <p:ph idx="1"/>
          </p:nvPr>
        </p:nvSpPr>
        <p:spPr/>
        <p:txBody>
          <a:bodyPr/>
          <a:lstStyle/>
          <a:p>
            <a:r>
              <a:rPr lang="en-US" b="1" dirty="0"/>
              <a:t> </a:t>
            </a:r>
            <a:r>
              <a:rPr lang="en-US" sz="2800" b="1" dirty="0">
                <a:latin typeface="Lucida Sans"/>
                <a:cs typeface="Lucida Sans"/>
              </a:rPr>
              <a:t>Polymorphism</a:t>
            </a:r>
            <a:endParaRPr lang="x-none" sz="2800" b="1" dirty="0">
              <a:latin typeface="Lucida Sans"/>
              <a:cs typeface="Lucida Sans"/>
            </a:endParaRPr>
          </a:p>
          <a:p>
            <a:pPr lvl="1"/>
            <a:r>
              <a:rPr lang="en-US" sz="2400" dirty="0"/>
              <a:t>Polymorphism is the capability of a method to do different things based on the object that it is acting upon.</a:t>
            </a:r>
            <a:endParaRPr lang="en-US" sz="2400" dirty="0">
              <a:latin typeface="Lucida Sans"/>
              <a:cs typeface="Lucida Sans"/>
            </a:endParaRPr>
          </a:p>
          <a:p>
            <a:pPr lvl="1"/>
            <a:r>
              <a:rPr lang="en-US" sz="2400" dirty="0">
                <a:latin typeface="Lucida Sans"/>
                <a:cs typeface="Lucida Sans"/>
              </a:rPr>
              <a:t>Following concepts demonstrate different types of polymorphism in java.</a:t>
            </a:r>
          </a:p>
          <a:p>
            <a:pPr lvl="2"/>
            <a:r>
              <a:rPr lang="en-US" sz="2200" dirty="0">
                <a:latin typeface="Lucida Sans"/>
                <a:cs typeface="Lucida Sans"/>
              </a:rPr>
              <a:t>Method Overloading</a:t>
            </a:r>
          </a:p>
          <a:p>
            <a:pPr lvl="2"/>
            <a:r>
              <a:rPr lang="en-US" sz="2200" dirty="0">
                <a:latin typeface="Lucida Sans"/>
                <a:cs typeface="Lucida Sans"/>
              </a:rPr>
              <a:t>Method Overriding</a:t>
            </a:r>
            <a:endParaRPr lang="en-US" sz="2600" dirty="0">
              <a:latin typeface="Lucida Sans"/>
              <a:cs typeface="Lucida Sans"/>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5</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A897B04-5983-4089-A4E2-0EE68568EE54}"/>
                  </a:ext>
                </a:extLst>
              </p14:cNvPr>
              <p14:cNvContentPartPr/>
              <p14:nvPr/>
            </p14:nvContentPartPr>
            <p14:xfrm>
              <a:off x="3799800" y="4090870"/>
              <a:ext cx="470160" cy="860760"/>
            </p14:xfrm>
          </p:contentPart>
        </mc:Choice>
        <mc:Fallback xmlns="">
          <p:pic>
            <p:nvPicPr>
              <p:cNvPr id="5" name="Ink 4">
                <a:extLst>
                  <a:ext uri="{FF2B5EF4-FFF2-40B4-BE49-F238E27FC236}">
                    <a16:creationId xmlns:a16="http://schemas.microsoft.com/office/drawing/2014/main" id="{AA897B04-5983-4089-A4E2-0EE68568EE54}"/>
                  </a:ext>
                </a:extLst>
              </p:cNvPr>
              <p:cNvPicPr/>
              <p:nvPr/>
            </p:nvPicPr>
            <p:blipFill>
              <a:blip r:embed="rId3"/>
              <a:stretch>
                <a:fillRect/>
              </a:stretch>
            </p:blipFill>
            <p:spPr>
              <a:xfrm>
                <a:off x="3781800" y="4073230"/>
                <a:ext cx="505800" cy="896400"/>
              </a:xfrm>
              <a:prstGeom prst="rect">
                <a:avLst/>
              </a:prstGeom>
            </p:spPr>
          </p:pic>
        </mc:Fallback>
      </mc:AlternateContent>
      <p:grpSp>
        <p:nvGrpSpPr>
          <p:cNvPr id="13" name="Group 12">
            <a:extLst>
              <a:ext uri="{FF2B5EF4-FFF2-40B4-BE49-F238E27FC236}">
                <a16:creationId xmlns:a16="http://schemas.microsoft.com/office/drawing/2014/main" id="{291863F4-A89E-4DEA-8910-F2DE329143EF}"/>
              </a:ext>
            </a:extLst>
          </p:cNvPr>
          <p:cNvGrpSpPr/>
          <p:nvPr/>
        </p:nvGrpSpPr>
        <p:grpSpPr>
          <a:xfrm>
            <a:off x="761400" y="4096630"/>
            <a:ext cx="414360" cy="871920"/>
            <a:chOff x="761400" y="4096630"/>
            <a:chExt cx="414360" cy="87192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A9ADFE1-6B3A-4CD7-B37F-4D59CE5056D7}"/>
                    </a:ext>
                  </a:extLst>
                </p14:cNvPr>
                <p14:cNvContentPartPr/>
                <p14:nvPr/>
              </p14:nvContentPartPr>
              <p14:xfrm>
                <a:off x="978120" y="4148830"/>
                <a:ext cx="9000" cy="360"/>
              </p14:xfrm>
            </p:contentPart>
          </mc:Choice>
          <mc:Fallback xmlns="">
            <p:pic>
              <p:nvPicPr>
                <p:cNvPr id="6" name="Ink 5">
                  <a:extLst>
                    <a:ext uri="{FF2B5EF4-FFF2-40B4-BE49-F238E27FC236}">
                      <a16:creationId xmlns:a16="http://schemas.microsoft.com/office/drawing/2014/main" id="{FA9ADFE1-6B3A-4CD7-B37F-4D59CE5056D7}"/>
                    </a:ext>
                  </a:extLst>
                </p:cNvPr>
                <p:cNvPicPr/>
                <p:nvPr/>
              </p:nvPicPr>
              <p:blipFill>
                <a:blip r:embed="rId5"/>
                <a:stretch>
                  <a:fillRect/>
                </a:stretch>
              </p:blipFill>
              <p:spPr>
                <a:xfrm>
                  <a:off x="960480" y="4131190"/>
                  <a:ext cx="44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914C363-9A4A-4717-8723-36DA2E99EB87}"/>
                    </a:ext>
                  </a:extLst>
                </p14:cNvPr>
                <p14:cNvContentPartPr/>
                <p14:nvPr/>
              </p14:nvContentPartPr>
              <p14:xfrm>
                <a:off x="933120" y="4140190"/>
                <a:ext cx="138600" cy="16200"/>
              </p14:xfrm>
            </p:contentPart>
          </mc:Choice>
          <mc:Fallback xmlns="">
            <p:pic>
              <p:nvPicPr>
                <p:cNvPr id="7" name="Ink 6">
                  <a:extLst>
                    <a:ext uri="{FF2B5EF4-FFF2-40B4-BE49-F238E27FC236}">
                      <a16:creationId xmlns:a16="http://schemas.microsoft.com/office/drawing/2014/main" id="{0914C363-9A4A-4717-8723-36DA2E99EB87}"/>
                    </a:ext>
                  </a:extLst>
                </p:cNvPr>
                <p:cNvPicPr/>
                <p:nvPr/>
              </p:nvPicPr>
              <p:blipFill>
                <a:blip r:embed="rId7"/>
                <a:stretch>
                  <a:fillRect/>
                </a:stretch>
              </p:blipFill>
              <p:spPr>
                <a:xfrm>
                  <a:off x="915480" y="4122190"/>
                  <a:ext cx="1742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C4818EF-7379-454C-A858-D650752002BC}"/>
                    </a:ext>
                  </a:extLst>
                </p14:cNvPr>
                <p14:cNvContentPartPr/>
                <p14:nvPr/>
              </p14:nvContentPartPr>
              <p14:xfrm>
                <a:off x="761400" y="4118590"/>
                <a:ext cx="414360" cy="849960"/>
              </p14:xfrm>
            </p:contentPart>
          </mc:Choice>
          <mc:Fallback xmlns="">
            <p:pic>
              <p:nvPicPr>
                <p:cNvPr id="8" name="Ink 7">
                  <a:extLst>
                    <a:ext uri="{FF2B5EF4-FFF2-40B4-BE49-F238E27FC236}">
                      <a16:creationId xmlns:a16="http://schemas.microsoft.com/office/drawing/2014/main" id="{6C4818EF-7379-454C-A858-D650752002BC}"/>
                    </a:ext>
                  </a:extLst>
                </p:cNvPr>
                <p:cNvPicPr/>
                <p:nvPr/>
              </p:nvPicPr>
              <p:blipFill>
                <a:blip r:embed="rId9"/>
                <a:stretch>
                  <a:fillRect/>
                </a:stretch>
              </p:blipFill>
              <p:spPr>
                <a:xfrm>
                  <a:off x="743400" y="4100590"/>
                  <a:ext cx="450000" cy="885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E46DAED-D405-428D-9535-975E196DB90F}"/>
                    </a:ext>
                  </a:extLst>
                </p14:cNvPr>
                <p14:cNvContentPartPr/>
                <p14:nvPr/>
              </p14:nvContentPartPr>
              <p14:xfrm>
                <a:off x="888120" y="4809790"/>
                <a:ext cx="16560" cy="47520"/>
              </p14:xfrm>
            </p:contentPart>
          </mc:Choice>
          <mc:Fallback xmlns="">
            <p:pic>
              <p:nvPicPr>
                <p:cNvPr id="9" name="Ink 8">
                  <a:extLst>
                    <a:ext uri="{FF2B5EF4-FFF2-40B4-BE49-F238E27FC236}">
                      <a16:creationId xmlns:a16="http://schemas.microsoft.com/office/drawing/2014/main" id="{0E46DAED-D405-428D-9535-975E196DB90F}"/>
                    </a:ext>
                  </a:extLst>
                </p:cNvPr>
                <p:cNvPicPr/>
                <p:nvPr/>
              </p:nvPicPr>
              <p:blipFill>
                <a:blip r:embed="rId11"/>
                <a:stretch>
                  <a:fillRect/>
                </a:stretch>
              </p:blipFill>
              <p:spPr>
                <a:xfrm>
                  <a:off x="870120" y="4791790"/>
                  <a:ext cx="522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A86A695-67F0-4E46-ACF3-6E11AD130E46}"/>
                    </a:ext>
                  </a:extLst>
                </p14:cNvPr>
                <p14:cNvContentPartPr/>
                <p14:nvPr/>
              </p14:nvContentPartPr>
              <p14:xfrm>
                <a:off x="807120" y="4122190"/>
                <a:ext cx="130680" cy="788400"/>
              </p14:xfrm>
            </p:contentPart>
          </mc:Choice>
          <mc:Fallback xmlns="">
            <p:pic>
              <p:nvPicPr>
                <p:cNvPr id="10" name="Ink 9">
                  <a:extLst>
                    <a:ext uri="{FF2B5EF4-FFF2-40B4-BE49-F238E27FC236}">
                      <a16:creationId xmlns:a16="http://schemas.microsoft.com/office/drawing/2014/main" id="{8A86A695-67F0-4E46-ACF3-6E11AD130E46}"/>
                    </a:ext>
                  </a:extLst>
                </p:cNvPr>
                <p:cNvPicPr/>
                <p:nvPr/>
              </p:nvPicPr>
              <p:blipFill>
                <a:blip r:embed="rId13"/>
                <a:stretch>
                  <a:fillRect/>
                </a:stretch>
              </p:blipFill>
              <p:spPr>
                <a:xfrm>
                  <a:off x="789480" y="4104190"/>
                  <a:ext cx="166320" cy="824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AA0E797-3309-4A5C-AE64-DE7D943F9DB8}"/>
                    </a:ext>
                  </a:extLst>
                </p14:cNvPr>
                <p14:cNvContentPartPr/>
                <p14:nvPr/>
              </p14:nvContentPartPr>
              <p14:xfrm>
                <a:off x="1038600" y="4124710"/>
                <a:ext cx="12600" cy="3600"/>
              </p14:xfrm>
            </p:contentPart>
          </mc:Choice>
          <mc:Fallback xmlns="">
            <p:pic>
              <p:nvPicPr>
                <p:cNvPr id="11" name="Ink 10">
                  <a:extLst>
                    <a:ext uri="{FF2B5EF4-FFF2-40B4-BE49-F238E27FC236}">
                      <a16:creationId xmlns:a16="http://schemas.microsoft.com/office/drawing/2014/main" id="{9AA0E797-3309-4A5C-AE64-DE7D943F9DB8}"/>
                    </a:ext>
                  </a:extLst>
                </p:cNvPr>
                <p:cNvPicPr/>
                <p:nvPr/>
              </p:nvPicPr>
              <p:blipFill>
                <a:blip r:embed="rId15"/>
                <a:stretch>
                  <a:fillRect/>
                </a:stretch>
              </p:blipFill>
              <p:spPr>
                <a:xfrm>
                  <a:off x="1020960" y="4107070"/>
                  <a:ext cx="482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8584BA8-F463-403D-A7EC-0B4E413FF09B}"/>
                    </a:ext>
                  </a:extLst>
                </p14:cNvPr>
                <p14:cNvContentPartPr/>
                <p14:nvPr/>
              </p14:nvContentPartPr>
              <p14:xfrm>
                <a:off x="763560" y="4096630"/>
                <a:ext cx="360720" cy="786960"/>
              </p14:xfrm>
            </p:contentPart>
          </mc:Choice>
          <mc:Fallback xmlns="">
            <p:pic>
              <p:nvPicPr>
                <p:cNvPr id="12" name="Ink 11">
                  <a:extLst>
                    <a:ext uri="{FF2B5EF4-FFF2-40B4-BE49-F238E27FC236}">
                      <a16:creationId xmlns:a16="http://schemas.microsoft.com/office/drawing/2014/main" id="{C8584BA8-F463-403D-A7EC-0B4E413FF09B}"/>
                    </a:ext>
                  </a:extLst>
                </p:cNvPr>
                <p:cNvPicPr/>
                <p:nvPr/>
              </p:nvPicPr>
              <p:blipFill>
                <a:blip r:embed="rId17"/>
                <a:stretch>
                  <a:fillRect/>
                </a:stretch>
              </p:blipFill>
              <p:spPr>
                <a:xfrm>
                  <a:off x="745920" y="4078630"/>
                  <a:ext cx="396360" cy="822600"/>
                </a:xfrm>
                <a:prstGeom prst="rect">
                  <a:avLst/>
                </a:prstGeom>
              </p:spPr>
            </p:pic>
          </mc:Fallback>
        </mc:AlternateContent>
      </p:grpSp>
    </p:spTree>
    <p:extLst>
      <p:ext uri="{BB962C8B-B14F-4D97-AF65-F5344CB8AC3E}">
        <p14:creationId xmlns:p14="http://schemas.microsoft.com/office/powerpoint/2010/main" val="38754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Principles </a:t>
            </a:r>
          </a:p>
        </p:txBody>
      </p:sp>
      <p:sp>
        <p:nvSpPr>
          <p:cNvPr id="3" name="Content Placeholder 2"/>
          <p:cNvSpPr>
            <a:spLocks noGrp="1"/>
          </p:cNvSpPr>
          <p:nvPr>
            <p:ph idx="1"/>
          </p:nvPr>
        </p:nvSpPr>
        <p:spPr/>
        <p:txBody>
          <a:bodyPr>
            <a:normAutofit/>
          </a:bodyPr>
          <a:lstStyle/>
          <a:p>
            <a:r>
              <a:rPr lang="en-US" b="1" dirty="0">
                <a:latin typeface="Lucida Sans"/>
                <a:cs typeface="Lucida Sans"/>
              </a:rPr>
              <a:t>Overloading :</a:t>
            </a:r>
            <a:endParaRPr lang="x-none" b="1" dirty="0">
              <a:latin typeface="Lucida Sans"/>
              <a:cs typeface="Lucida Sans"/>
            </a:endParaRPr>
          </a:p>
          <a:p>
            <a:pPr lvl="1">
              <a:lnSpc>
                <a:spcPct val="120000"/>
              </a:lnSpc>
            </a:pPr>
            <a:r>
              <a:rPr lang="en-US" sz="2200" dirty="0">
                <a:latin typeface="Lucida Sans"/>
                <a:cs typeface="Lucida Sans"/>
              </a:rPr>
              <a:t>Allows the same method name to have multiple meanings or uses. </a:t>
            </a:r>
            <a:endParaRPr lang="x-none" sz="2200" dirty="0">
              <a:latin typeface="Lucida Sans"/>
              <a:cs typeface="Lucida Sans"/>
            </a:endParaRPr>
          </a:p>
          <a:p>
            <a:pPr lvl="1">
              <a:lnSpc>
                <a:spcPct val="120000"/>
              </a:lnSpc>
            </a:pPr>
            <a:r>
              <a:rPr lang="en-US" sz="2200" dirty="0">
                <a:latin typeface="Lucida Sans"/>
                <a:cs typeface="Lucida Sans"/>
              </a:rPr>
              <a:t>Overloading of methods allows to use the same name to perform different actions depending on parameters.</a:t>
            </a:r>
          </a:p>
          <a:p>
            <a:pPr lvl="1">
              <a:lnSpc>
                <a:spcPct val="120000"/>
              </a:lnSpc>
            </a:pPr>
            <a:r>
              <a:rPr lang="en-US" sz="2200" dirty="0">
                <a:latin typeface="Lucida Sans"/>
                <a:cs typeface="Lucida Sans"/>
              </a:rPr>
              <a:t>Overloaded methods are differentiated only on the number, type and order of parameters, not on the return type of the method.</a:t>
            </a:r>
            <a:endParaRPr lang="en-US" dirty="0">
              <a:latin typeface="Lucida Sans"/>
              <a:cs typeface="Lucida Sans"/>
            </a:endParaRPr>
          </a:p>
          <a:p>
            <a:r>
              <a:rPr lang="en-US" b="1" dirty="0">
                <a:latin typeface="Lucida Sans"/>
                <a:cs typeface="Lucida Sans"/>
              </a:rPr>
              <a:t>Overriding: </a:t>
            </a:r>
          </a:p>
          <a:p>
            <a:pPr lvl="1"/>
            <a:r>
              <a:rPr lang="en-US" sz="2400" dirty="0"/>
              <a:t>Declaring a method in </a:t>
            </a:r>
            <a:r>
              <a:rPr lang="en-US" sz="2400" b="1" dirty="0"/>
              <a:t>subclass</a:t>
            </a:r>
            <a:r>
              <a:rPr lang="en-US" sz="2400" dirty="0"/>
              <a:t> which is already present in </a:t>
            </a:r>
            <a:r>
              <a:rPr lang="en-US" sz="2400" b="1" dirty="0"/>
              <a:t>parent class</a:t>
            </a:r>
            <a:r>
              <a:rPr lang="en-US" sz="2400" dirty="0"/>
              <a:t> is known as method overriding.</a:t>
            </a:r>
            <a:endParaRPr lang="x-none" dirty="0"/>
          </a:p>
          <a:p>
            <a:pPr marL="0" indent="0">
              <a:buNone/>
            </a:pPr>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6</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782D21C-A679-4BC9-B3A6-45B5D914276C}"/>
                  </a:ext>
                </a:extLst>
              </p14:cNvPr>
              <p14:cNvContentPartPr/>
              <p14:nvPr/>
            </p14:nvContentPartPr>
            <p14:xfrm>
              <a:off x="2898000" y="1778230"/>
              <a:ext cx="268920" cy="21240"/>
            </p14:xfrm>
          </p:contentPart>
        </mc:Choice>
        <mc:Fallback xmlns="">
          <p:pic>
            <p:nvPicPr>
              <p:cNvPr id="5" name="Ink 4">
                <a:extLst>
                  <a:ext uri="{FF2B5EF4-FFF2-40B4-BE49-F238E27FC236}">
                    <a16:creationId xmlns:a16="http://schemas.microsoft.com/office/drawing/2014/main" id="{5782D21C-A679-4BC9-B3A6-45B5D914276C}"/>
                  </a:ext>
                </a:extLst>
              </p:cNvPr>
              <p:cNvPicPr/>
              <p:nvPr/>
            </p:nvPicPr>
            <p:blipFill>
              <a:blip r:embed="rId3"/>
              <a:stretch>
                <a:fillRect/>
              </a:stretch>
            </p:blipFill>
            <p:spPr>
              <a:xfrm>
                <a:off x="2880360" y="1760230"/>
                <a:ext cx="3045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79A4F5E-98B4-4F4A-AF6C-344F303B8D9C}"/>
                  </a:ext>
                </a:extLst>
              </p14:cNvPr>
              <p14:cNvContentPartPr/>
              <p14:nvPr/>
            </p14:nvContentPartPr>
            <p14:xfrm>
              <a:off x="2933280" y="1849510"/>
              <a:ext cx="278280" cy="14760"/>
            </p14:xfrm>
          </p:contentPart>
        </mc:Choice>
        <mc:Fallback xmlns="">
          <p:pic>
            <p:nvPicPr>
              <p:cNvPr id="6" name="Ink 5">
                <a:extLst>
                  <a:ext uri="{FF2B5EF4-FFF2-40B4-BE49-F238E27FC236}">
                    <a16:creationId xmlns:a16="http://schemas.microsoft.com/office/drawing/2014/main" id="{E79A4F5E-98B4-4F4A-AF6C-344F303B8D9C}"/>
                  </a:ext>
                </a:extLst>
              </p:cNvPr>
              <p:cNvPicPr/>
              <p:nvPr/>
            </p:nvPicPr>
            <p:blipFill>
              <a:blip r:embed="rId5"/>
              <a:stretch>
                <a:fillRect/>
              </a:stretch>
            </p:blipFill>
            <p:spPr>
              <a:xfrm>
                <a:off x="2915280" y="1831510"/>
                <a:ext cx="3139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C6BB3FD-447A-4D0C-9798-9DE3C0C118C8}"/>
                  </a:ext>
                </a:extLst>
              </p14:cNvPr>
              <p14:cNvContentPartPr/>
              <p14:nvPr/>
            </p14:nvContentPartPr>
            <p14:xfrm>
              <a:off x="3136680" y="1666990"/>
              <a:ext cx="192240" cy="324720"/>
            </p14:xfrm>
          </p:contentPart>
        </mc:Choice>
        <mc:Fallback xmlns="">
          <p:pic>
            <p:nvPicPr>
              <p:cNvPr id="7" name="Ink 6">
                <a:extLst>
                  <a:ext uri="{FF2B5EF4-FFF2-40B4-BE49-F238E27FC236}">
                    <a16:creationId xmlns:a16="http://schemas.microsoft.com/office/drawing/2014/main" id="{7C6BB3FD-447A-4D0C-9798-9DE3C0C118C8}"/>
                  </a:ext>
                </a:extLst>
              </p:cNvPr>
              <p:cNvPicPr/>
              <p:nvPr/>
            </p:nvPicPr>
            <p:blipFill>
              <a:blip r:embed="rId7"/>
              <a:stretch>
                <a:fillRect/>
              </a:stretch>
            </p:blipFill>
            <p:spPr>
              <a:xfrm>
                <a:off x="3118680" y="1648990"/>
                <a:ext cx="2278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B8CE9ACE-EFB1-4569-BE88-A04B38A8163F}"/>
                  </a:ext>
                </a:extLst>
              </p14:cNvPr>
              <p14:cNvContentPartPr/>
              <p14:nvPr/>
            </p14:nvContentPartPr>
            <p14:xfrm>
              <a:off x="3188160" y="1602550"/>
              <a:ext cx="271440" cy="406800"/>
            </p14:xfrm>
          </p:contentPart>
        </mc:Choice>
        <mc:Fallback xmlns="">
          <p:pic>
            <p:nvPicPr>
              <p:cNvPr id="8" name="Ink 7">
                <a:extLst>
                  <a:ext uri="{FF2B5EF4-FFF2-40B4-BE49-F238E27FC236}">
                    <a16:creationId xmlns:a16="http://schemas.microsoft.com/office/drawing/2014/main" id="{B8CE9ACE-EFB1-4569-BE88-A04B38A8163F}"/>
                  </a:ext>
                </a:extLst>
              </p:cNvPr>
              <p:cNvPicPr/>
              <p:nvPr/>
            </p:nvPicPr>
            <p:blipFill>
              <a:blip r:embed="rId9"/>
              <a:stretch>
                <a:fillRect/>
              </a:stretch>
            </p:blipFill>
            <p:spPr>
              <a:xfrm>
                <a:off x="3170160" y="1584910"/>
                <a:ext cx="307080" cy="442440"/>
              </a:xfrm>
              <a:prstGeom prst="rect">
                <a:avLst/>
              </a:prstGeom>
            </p:spPr>
          </p:pic>
        </mc:Fallback>
      </mc:AlternateContent>
      <p:grpSp>
        <p:nvGrpSpPr>
          <p:cNvPr id="40" name="Group 39">
            <a:extLst>
              <a:ext uri="{FF2B5EF4-FFF2-40B4-BE49-F238E27FC236}">
                <a16:creationId xmlns:a16="http://schemas.microsoft.com/office/drawing/2014/main" id="{37CD302C-66C9-4370-BFE8-CAEE24DB97FF}"/>
              </a:ext>
            </a:extLst>
          </p:cNvPr>
          <p:cNvGrpSpPr/>
          <p:nvPr/>
        </p:nvGrpSpPr>
        <p:grpSpPr>
          <a:xfrm>
            <a:off x="3583440" y="1251910"/>
            <a:ext cx="1876680" cy="871920"/>
            <a:chOff x="3583440" y="1251910"/>
            <a:chExt cx="1876680" cy="87192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16CE8B3-32BB-4630-9DE8-E0C7A165FAA5}"/>
                    </a:ext>
                  </a:extLst>
                </p14:cNvPr>
                <p14:cNvContentPartPr/>
                <p14:nvPr/>
              </p14:nvContentPartPr>
              <p14:xfrm>
                <a:off x="4776120" y="1362070"/>
                <a:ext cx="464040" cy="219960"/>
              </p14:xfrm>
            </p:contentPart>
          </mc:Choice>
          <mc:Fallback xmlns="">
            <p:pic>
              <p:nvPicPr>
                <p:cNvPr id="10" name="Ink 9">
                  <a:extLst>
                    <a:ext uri="{FF2B5EF4-FFF2-40B4-BE49-F238E27FC236}">
                      <a16:creationId xmlns:a16="http://schemas.microsoft.com/office/drawing/2014/main" id="{E16CE8B3-32BB-4630-9DE8-E0C7A165FAA5}"/>
                    </a:ext>
                  </a:extLst>
                </p:cNvPr>
                <p:cNvPicPr/>
                <p:nvPr/>
              </p:nvPicPr>
              <p:blipFill>
                <a:blip r:embed="rId11"/>
                <a:stretch>
                  <a:fillRect/>
                </a:stretch>
              </p:blipFill>
              <p:spPr>
                <a:xfrm>
                  <a:off x="4758480" y="1344430"/>
                  <a:ext cx="4996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C4FE882-7A73-4E10-A31C-3C4D051B54D6}"/>
                    </a:ext>
                  </a:extLst>
                </p14:cNvPr>
                <p14:cNvContentPartPr/>
                <p14:nvPr/>
              </p14:nvContentPartPr>
              <p14:xfrm>
                <a:off x="5005440" y="1376110"/>
                <a:ext cx="30960" cy="11520"/>
              </p14:xfrm>
            </p:contentPart>
          </mc:Choice>
          <mc:Fallback xmlns="">
            <p:pic>
              <p:nvPicPr>
                <p:cNvPr id="11" name="Ink 10">
                  <a:extLst>
                    <a:ext uri="{FF2B5EF4-FFF2-40B4-BE49-F238E27FC236}">
                      <a16:creationId xmlns:a16="http://schemas.microsoft.com/office/drawing/2014/main" id="{FC4FE882-7A73-4E10-A31C-3C4D051B54D6}"/>
                    </a:ext>
                  </a:extLst>
                </p:cNvPr>
                <p:cNvPicPr/>
                <p:nvPr/>
              </p:nvPicPr>
              <p:blipFill>
                <a:blip r:embed="rId13"/>
                <a:stretch>
                  <a:fillRect/>
                </a:stretch>
              </p:blipFill>
              <p:spPr>
                <a:xfrm>
                  <a:off x="4987800" y="1358110"/>
                  <a:ext cx="666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961111DC-995A-44AF-BB52-F77E43F06F87}"/>
                    </a:ext>
                  </a:extLst>
                </p14:cNvPr>
                <p14:cNvContentPartPr/>
                <p14:nvPr/>
              </p14:nvContentPartPr>
              <p14:xfrm>
                <a:off x="5040360" y="1251910"/>
                <a:ext cx="30240" cy="13320"/>
              </p14:xfrm>
            </p:contentPart>
          </mc:Choice>
          <mc:Fallback xmlns="">
            <p:pic>
              <p:nvPicPr>
                <p:cNvPr id="12" name="Ink 11">
                  <a:extLst>
                    <a:ext uri="{FF2B5EF4-FFF2-40B4-BE49-F238E27FC236}">
                      <a16:creationId xmlns:a16="http://schemas.microsoft.com/office/drawing/2014/main" id="{961111DC-995A-44AF-BB52-F77E43F06F87}"/>
                    </a:ext>
                  </a:extLst>
                </p:cNvPr>
                <p:cNvPicPr/>
                <p:nvPr/>
              </p:nvPicPr>
              <p:blipFill>
                <a:blip r:embed="rId15"/>
                <a:stretch>
                  <a:fillRect/>
                </a:stretch>
              </p:blipFill>
              <p:spPr>
                <a:xfrm>
                  <a:off x="5022720" y="1233910"/>
                  <a:ext cx="658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7C64D71C-1CBB-4CE6-8EF0-512B77B775CC}"/>
                    </a:ext>
                  </a:extLst>
                </p14:cNvPr>
                <p14:cNvContentPartPr/>
                <p14:nvPr/>
              </p14:nvContentPartPr>
              <p14:xfrm>
                <a:off x="4538160" y="1395550"/>
                <a:ext cx="99000" cy="133200"/>
              </p14:xfrm>
            </p:contentPart>
          </mc:Choice>
          <mc:Fallback xmlns="">
            <p:pic>
              <p:nvPicPr>
                <p:cNvPr id="14" name="Ink 13">
                  <a:extLst>
                    <a:ext uri="{FF2B5EF4-FFF2-40B4-BE49-F238E27FC236}">
                      <a16:creationId xmlns:a16="http://schemas.microsoft.com/office/drawing/2014/main" id="{7C64D71C-1CBB-4CE6-8EF0-512B77B775CC}"/>
                    </a:ext>
                  </a:extLst>
                </p:cNvPr>
                <p:cNvPicPr/>
                <p:nvPr/>
              </p:nvPicPr>
              <p:blipFill>
                <a:blip r:embed="rId17"/>
                <a:stretch>
                  <a:fillRect/>
                </a:stretch>
              </p:blipFill>
              <p:spPr>
                <a:xfrm>
                  <a:off x="4520520" y="1377550"/>
                  <a:ext cx="1346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BE9F5E13-9850-40D3-8576-8A3A4C1A224C}"/>
                    </a:ext>
                  </a:extLst>
                </p14:cNvPr>
                <p14:cNvContentPartPr/>
                <p14:nvPr/>
              </p14:nvContentPartPr>
              <p14:xfrm>
                <a:off x="4180680" y="1399150"/>
                <a:ext cx="357120" cy="140760"/>
              </p14:xfrm>
            </p:contentPart>
          </mc:Choice>
          <mc:Fallback xmlns="">
            <p:pic>
              <p:nvPicPr>
                <p:cNvPr id="15" name="Ink 14">
                  <a:extLst>
                    <a:ext uri="{FF2B5EF4-FFF2-40B4-BE49-F238E27FC236}">
                      <a16:creationId xmlns:a16="http://schemas.microsoft.com/office/drawing/2014/main" id="{BE9F5E13-9850-40D3-8576-8A3A4C1A224C}"/>
                    </a:ext>
                  </a:extLst>
                </p:cNvPr>
                <p:cNvPicPr/>
                <p:nvPr/>
              </p:nvPicPr>
              <p:blipFill>
                <a:blip r:embed="rId19"/>
                <a:stretch>
                  <a:fillRect/>
                </a:stretch>
              </p:blipFill>
              <p:spPr>
                <a:xfrm>
                  <a:off x="4163040" y="1381150"/>
                  <a:ext cx="3927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5E97DA10-B327-4A9F-A104-DB2EF7923343}"/>
                    </a:ext>
                  </a:extLst>
                </p14:cNvPr>
                <p14:cNvContentPartPr/>
                <p14:nvPr/>
              </p14:nvContentPartPr>
              <p14:xfrm>
                <a:off x="4350600" y="1334710"/>
                <a:ext cx="29880" cy="16560"/>
              </p14:xfrm>
            </p:contentPart>
          </mc:Choice>
          <mc:Fallback xmlns="">
            <p:pic>
              <p:nvPicPr>
                <p:cNvPr id="16" name="Ink 15">
                  <a:extLst>
                    <a:ext uri="{FF2B5EF4-FFF2-40B4-BE49-F238E27FC236}">
                      <a16:creationId xmlns:a16="http://schemas.microsoft.com/office/drawing/2014/main" id="{5E97DA10-B327-4A9F-A104-DB2EF7923343}"/>
                    </a:ext>
                  </a:extLst>
                </p:cNvPr>
                <p:cNvPicPr/>
                <p:nvPr/>
              </p:nvPicPr>
              <p:blipFill>
                <a:blip r:embed="rId21"/>
                <a:stretch>
                  <a:fillRect/>
                </a:stretch>
              </p:blipFill>
              <p:spPr>
                <a:xfrm>
                  <a:off x="4332960" y="1317070"/>
                  <a:ext cx="655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AAEC31F7-D3A8-4AE4-97CF-FF1A8B5C3602}"/>
                    </a:ext>
                  </a:extLst>
                </p14:cNvPr>
                <p14:cNvContentPartPr/>
                <p14:nvPr/>
              </p14:nvContentPartPr>
              <p14:xfrm>
                <a:off x="4186440" y="1364230"/>
                <a:ext cx="28800" cy="10080"/>
              </p14:xfrm>
            </p:contentPart>
          </mc:Choice>
          <mc:Fallback xmlns="">
            <p:pic>
              <p:nvPicPr>
                <p:cNvPr id="17" name="Ink 16">
                  <a:extLst>
                    <a:ext uri="{FF2B5EF4-FFF2-40B4-BE49-F238E27FC236}">
                      <a16:creationId xmlns:a16="http://schemas.microsoft.com/office/drawing/2014/main" id="{AAEC31F7-D3A8-4AE4-97CF-FF1A8B5C3602}"/>
                    </a:ext>
                  </a:extLst>
                </p:cNvPr>
                <p:cNvPicPr/>
                <p:nvPr/>
              </p:nvPicPr>
              <p:blipFill>
                <a:blip r:embed="rId23"/>
                <a:stretch>
                  <a:fillRect/>
                </a:stretch>
              </p:blipFill>
              <p:spPr>
                <a:xfrm>
                  <a:off x="4168800" y="1346590"/>
                  <a:ext cx="644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4F4B137D-30E5-4549-8EF9-DBC3A87BA29F}"/>
                    </a:ext>
                  </a:extLst>
                </p14:cNvPr>
                <p14:cNvContentPartPr/>
                <p14:nvPr/>
              </p14:nvContentPartPr>
              <p14:xfrm>
                <a:off x="4120200" y="1467550"/>
                <a:ext cx="13680" cy="5760"/>
              </p14:xfrm>
            </p:contentPart>
          </mc:Choice>
          <mc:Fallback xmlns="">
            <p:pic>
              <p:nvPicPr>
                <p:cNvPr id="18" name="Ink 17">
                  <a:extLst>
                    <a:ext uri="{FF2B5EF4-FFF2-40B4-BE49-F238E27FC236}">
                      <a16:creationId xmlns:a16="http://schemas.microsoft.com/office/drawing/2014/main" id="{4F4B137D-30E5-4549-8EF9-DBC3A87BA29F}"/>
                    </a:ext>
                  </a:extLst>
                </p:cNvPr>
                <p:cNvPicPr/>
                <p:nvPr/>
              </p:nvPicPr>
              <p:blipFill>
                <a:blip r:embed="rId25"/>
                <a:stretch>
                  <a:fillRect/>
                </a:stretch>
              </p:blipFill>
              <p:spPr>
                <a:xfrm>
                  <a:off x="4102200" y="1449910"/>
                  <a:ext cx="493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D41E463-6043-48A5-A810-03840FEE7749}"/>
                    </a:ext>
                  </a:extLst>
                </p14:cNvPr>
                <p14:cNvContentPartPr/>
                <p14:nvPr/>
              </p14:nvContentPartPr>
              <p14:xfrm>
                <a:off x="3583440" y="1264870"/>
                <a:ext cx="582840" cy="379800"/>
              </p14:xfrm>
            </p:contentPart>
          </mc:Choice>
          <mc:Fallback xmlns="">
            <p:pic>
              <p:nvPicPr>
                <p:cNvPr id="19" name="Ink 18">
                  <a:extLst>
                    <a:ext uri="{FF2B5EF4-FFF2-40B4-BE49-F238E27FC236}">
                      <a16:creationId xmlns:a16="http://schemas.microsoft.com/office/drawing/2014/main" id="{0D41E463-6043-48A5-A810-03840FEE7749}"/>
                    </a:ext>
                  </a:extLst>
                </p:cNvPr>
                <p:cNvPicPr/>
                <p:nvPr/>
              </p:nvPicPr>
              <p:blipFill>
                <a:blip r:embed="rId27"/>
                <a:stretch>
                  <a:fillRect/>
                </a:stretch>
              </p:blipFill>
              <p:spPr>
                <a:xfrm>
                  <a:off x="3565800" y="1246870"/>
                  <a:ext cx="61848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4D18BF1C-D009-4ED5-B7E4-8D60152262F1}"/>
                    </a:ext>
                  </a:extLst>
                </p14:cNvPr>
                <p14:cNvContentPartPr/>
                <p14:nvPr/>
              </p14:nvContentPartPr>
              <p14:xfrm>
                <a:off x="3747600" y="1297270"/>
                <a:ext cx="79560" cy="61560"/>
              </p14:xfrm>
            </p:contentPart>
          </mc:Choice>
          <mc:Fallback xmlns="">
            <p:pic>
              <p:nvPicPr>
                <p:cNvPr id="20" name="Ink 19">
                  <a:extLst>
                    <a:ext uri="{FF2B5EF4-FFF2-40B4-BE49-F238E27FC236}">
                      <a16:creationId xmlns:a16="http://schemas.microsoft.com/office/drawing/2014/main" id="{4D18BF1C-D009-4ED5-B7E4-8D60152262F1}"/>
                    </a:ext>
                  </a:extLst>
                </p:cNvPr>
                <p:cNvPicPr/>
                <p:nvPr/>
              </p:nvPicPr>
              <p:blipFill>
                <a:blip r:embed="rId29"/>
                <a:stretch>
                  <a:fillRect/>
                </a:stretch>
              </p:blipFill>
              <p:spPr>
                <a:xfrm>
                  <a:off x="3729960" y="1279630"/>
                  <a:ext cx="1152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BB15574D-5D84-46E9-A1B4-EF9D475D9875}"/>
                    </a:ext>
                  </a:extLst>
                </p14:cNvPr>
                <p14:cNvContentPartPr/>
                <p14:nvPr/>
              </p14:nvContentPartPr>
              <p14:xfrm>
                <a:off x="4996080" y="1559350"/>
                <a:ext cx="464040" cy="351360"/>
              </p14:xfrm>
            </p:contentPart>
          </mc:Choice>
          <mc:Fallback xmlns="">
            <p:pic>
              <p:nvPicPr>
                <p:cNvPr id="22" name="Ink 21">
                  <a:extLst>
                    <a:ext uri="{FF2B5EF4-FFF2-40B4-BE49-F238E27FC236}">
                      <a16:creationId xmlns:a16="http://schemas.microsoft.com/office/drawing/2014/main" id="{BB15574D-5D84-46E9-A1B4-EF9D475D9875}"/>
                    </a:ext>
                  </a:extLst>
                </p:cNvPr>
                <p:cNvPicPr/>
                <p:nvPr/>
              </p:nvPicPr>
              <p:blipFill>
                <a:blip r:embed="rId31"/>
                <a:stretch>
                  <a:fillRect/>
                </a:stretch>
              </p:blipFill>
              <p:spPr>
                <a:xfrm>
                  <a:off x="4978080" y="1541350"/>
                  <a:ext cx="49968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64DE8165-D859-4510-BB6D-28ACF4555DEF}"/>
                    </a:ext>
                  </a:extLst>
                </p14:cNvPr>
                <p14:cNvContentPartPr/>
                <p14:nvPr/>
              </p14:nvContentPartPr>
              <p14:xfrm>
                <a:off x="5083920" y="1647910"/>
                <a:ext cx="12240" cy="22680"/>
              </p14:xfrm>
            </p:contentPart>
          </mc:Choice>
          <mc:Fallback xmlns="">
            <p:pic>
              <p:nvPicPr>
                <p:cNvPr id="23" name="Ink 22">
                  <a:extLst>
                    <a:ext uri="{FF2B5EF4-FFF2-40B4-BE49-F238E27FC236}">
                      <a16:creationId xmlns:a16="http://schemas.microsoft.com/office/drawing/2014/main" id="{64DE8165-D859-4510-BB6D-28ACF4555DEF}"/>
                    </a:ext>
                  </a:extLst>
                </p:cNvPr>
                <p:cNvPicPr/>
                <p:nvPr/>
              </p:nvPicPr>
              <p:blipFill>
                <a:blip r:embed="rId33"/>
                <a:stretch>
                  <a:fillRect/>
                </a:stretch>
              </p:blipFill>
              <p:spPr>
                <a:xfrm>
                  <a:off x="5065920" y="1630270"/>
                  <a:ext cx="478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D2FB78A6-ADDA-4644-9C1F-84CF8B5BC137}"/>
                    </a:ext>
                  </a:extLst>
                </p14:cNvPr>
                <p14:cNvContentPartPr/>
                <p14:nvPr/>
              </p14:nvContentPartPr>
              <p14:xfrm>
                <a:off x="4644720" y="1707670"/>
                <a:ext cx="181440" cy="101160"/>
              </p14:xfrm>
            </p:contentPart>
          </mc:Choice>
          <mc:Fallback xmlns="">
            <p:pic>
              <p:nvPicPr>
                <p:cNvPr id="25" name="Ink 24">
                  <a:extLst>
                    <a:ext uri="{FF2B5EF4-FFF2-40B4-BE49-F238E27FC236}">
                      <a16:creationId xmlns:a16="http://schemas.microsoft.com/office/drawing/2014/main" id="{D2FB78A6-ADDA-4644-9C1F-84CF8B5BC137}"/>
                    </a:ext>
                  </a:extLst>
                </p:cNvPr>
                <p:cNvPicPr/>
                <p:nvPr/>
              </p:nvPicPr>
              <p:blipFill>
                <a:blip r:embed="rId35"/>
                <a:stretch>
                  <a:fillRect/>
                </a:stretch>
              </p:blipFill>
              <p:spPr>
                <a:xfrm>
                  <a:off x="4627080" y="1689670"/>
                  <a:ext cx="2170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2FAD9A30-82D8-4D28-AD32-765563B458DF}"/>
                    </a:ext>
                  </a:extLst>
                </p14:cNvPr>
                <p14:cNvContentPartPr/>
                <p14:nvPr/>
              </p14:nvContentPartPr>
              <p14:xfrm>
                <a:off x="4831560" y="1913230"/>
                <a:ext cx="93240" cy="2880"/>
              </p14:xfrm>
            </p:contentPart>
          </mc:Choice>
          <mc:Fallback xmlns="">
            <p:pic>
              <p:nvPicPr>
                <p:cNvPr id="26" name="Ink 25">
                  <a:extLst>
                    <a:ext uri="{FF2B5EF4-FFF2-40B4-BE49-F238E27FC236}">
                      <a16:creationId xmlns:a16="http://schemas.microsoft.com/office/drawing/2014/main" id="{2FAD9A30-82D8-4D28-AD32-765563B458DF}"/>
                    </a:ext>
                  </a:extLst>
                </p:cNvPr>
                <p:cNvPicPr/>
                <p:nvPr/>
              </p:nvPicPr>
              <p:blipFill>
                <a:blip r:embed="rId37"/>
                <a:stretch>
                  <a:fillRect/>
                </a:stretch>
              </p:blipFill>
              <p:spPr>
                <a:xfrm>
                  <a:off x="4813560" y="1895230"/>
                  <a:ext cx="1288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4115CA9C-FD29-4482-BFB4-FF338A429295}"/>
                    </a:ext>
                  </a:extLst>
                </p14:cNvPr>
                <p14:cNvContentPartPr/>
                <p14:nvPr/>
              </p14:nvContentPartPr>
              <p14:xfrm>
                <a:off x="4431600" y="1717750"/>
                <a:ext cx="281880" cy="122760"/>
              </p14:xfrm>
            </p:contentPart>
          </mc:Choice>
          <mc:Fallback xmlns="">
            <p:pic>
              <p:nvPicPr>
                <p:cNvPr id="27" name="Ink 26">
                  <a:extLst>
                    <a:ext uri="{FF2B5EF4-FFF2-40B4-BE49-F238E27FC236}">
                      <a16:creationId xmlns:a16="http://schemas.microsoft.com/office/drawing/2014/main" id="{4115CA9C-FD29-4482-BFB4-FF338A429295}"/>
                    </a:ext>
                  </a:extLst>
                </p:cNvPr>
                <p:cNvPicPr/>
                <p:nvPr/>
              </p:nvPicPr>
              <p:blipFill>
                <a:blip r:embed="rId39"/>
                <a:stretch>
                  <a:fillRect/>
                </a:stretch>
              </p:blipFill>
              <p:spPr>
                <a:xfrm>
                  <a:off x="4413600" y="1699750"/>
                  <a:ext cx="3175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E26F099A-3463-4762-8ADC-7F5127148C72}"/>
                    </a:ext>
                  </a:extLst>
                </p14:cNvPr>
                <p14:cNvContentPartPr/>
                <p14:nvPr/>
              </p14:nvContentPartPr>
              <p14:xfrm>
                <a:off x="4590360" y="1616950"/>
                <a:ext cx="32400" cy="6840"/>
              </p14:xfrm>
            </p:contentPart>
          </mc:Choice>
          <mc:Fallback xmlns="">
            <p:pic>
              <p:nvPicPr>
                <p:cNvPr id="28" name="Ink 27">
                  <a:extLst>
                    <a:ext uri="{FF2B5EF4-FFF2-40B4-BE49-F238E27FC236}">
                      <a16:creationId xmlns:a16="http://schemas.microsoft.com/office/drawing/2014/main" id="{E26F099A-3463-4762-8ADC-7F5127148C72}"/>
                    </a:ext>
                  </a:extLst>
                </p:cNvPr>
                <p:cNvPicPr/>
                <p:nvPr/>
              </p:nvPicPr>
              <p:blipFill>
                <a:blip r:embed="rId41"/>
                <a:stretch>
                  <a:fillRect/>
                </a:stretch>
              </p:blipFill>
              <p:spPr>
                <a:xfrm>
                  <a:off x="4572360" y="1598950"/>
                  <a:ext cx="680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73EF55CF-7A62-48FA-B6B2-0A2BC3FAC24E}"/>
                    </a:ext>
                  </a:extLst>
                </p14:cNvPr>
                <p14:cNvContentPartPr/>
                <p14:nvPr/>
              </p14:nvContentPartPr>
              <p14:xfrm>
                <a:off x="4443480" y="1637470"/>
                <a:ext cx="92520" cy="5040"/>
              </p14:xfrm>
            </p:contentPart>
          </mc:Choice>
          <mc:Fallback xmlns="">
            <p:pic>
              <p:nvPicPr>
                <p:cNvPr id="29" name="Ink 28">
                  <a:extLst>
                    <a:ext uri="{FF2B5EF4-FFF2-40B4-BE49-F238E27FC236}">
                      <a16:creationId xmlns:a16="http://schemas.microsoft.com/office/drawing/2014/main" id="{73EF55CF-7A62-48FA-B6B2-0A2BC3FAC24E}"/>
                    </a:ext>
                  </a:extLst>
                </p:cNvPr>
                <p:cNvPicPr/>
                <p:nvPr/>
              </p:nvPicPr>
              <p:blipFill>
                <a:blip r:embed="rId43"/>
                <a:stretch>
                  <a:fillRect/>
                </a:stretch>
              </p:blipFill>
              <p:spPr>
                <a:xfrm>
                  <a:off x="4425480" y="1619470"/>
                  <a:ext cx="1281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EF574720-9149-4369-940B-B3A510FC786C}"/>
                    </a:ext>
                  </a:extLst>
                </p14:cNvPr>
                <p14:cNvContentPartPr/>
                <p14:nvPr/>
              </p14:nvContentPartPr>
              <p14:xfrm>
                <a:off x="3931200" y="1611190"/>
                <a:ext cx="470880" cy="259920"/>
              </p14:xfrm>
            </p:contentPart>
          </mc:Choice>
          <mc:Fallback xmlns="">
            <p:pic>
              <p:nvPicPr>
                <p:cNvPr id="30" name="Ink 29">
                  <a:extLst>
                    <a:ext uri="{FF2B5EF4-FFF2-40B4-BE49-F238E27FC236}">
                      <a16:creationId xmlns:a16="http://schemas.microsoft.com/office/drawing/2014/main" id="{EF574720-9149-4369-940B-B3A510FC786C}"/>
                    </a:ext>
                  </a:extLst>
                </p:cNvPr>
                <p:cNvPicPr/>
                <p:nvPr/>
              </p:nvPicPr>
              <p:blipFill>
                <a:blip r:embed="rId45"/>
                <a:stretch>
                  <a:fillRect/>
                </a:stretch>
              </p:blipFill>
              <p:spPr>
                <a:xfrm>
                  <a:off x="3913200" y="1593190"/>
                  <a:ext cx="5065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467EBBFD-B140-4B76-9A9F-F438A91A7CAC}"/>
                    </a:ext>
                  </a:extLst>
                </p14:cNvPr>
                <p14:cNvContentPartPr/>
                <p14:nvPr/>
              </p14:nvContentPartPr>
              <p14:xfrm>
                <a:off x="4190760" y="1671670"/>
                <a:ext cx="14760" cy="6120"/>
              </p14:xfrm>
            </p:contentPart>
          </mc:Choice>
          <mc:Fallback xmlns="">
            <p:pic>
              <p:nvPicPr>
                <p:cNvPr id="31" name="Ink 30">
                  <a:extLst>
                    <a:ext uri="{FF2B5EF4-FFF2-40B4-BE49-F238E27FC236}">
                      <a16:creationId xmlns:a16="http://schemas.microsoft.com/office/drawing/2014/main" id="{467EBBFD-B140-4B76-9A9F-F438A91A7CAC}"/>
                    </a:ext>
                  </a:extLst>
                </p:cNvPr>
                <p:cNvPicPr/>
                <p:nvPr/>
              </p:nvPicPr>
              <p:blipFill>
                <a:blip r:embed="rId47"/>
                <a:stretch>
                  <a:fillRect/>
                </a:stretch>
              </p:blipFill>
              <p:spPr>
                <a:xfrm>
                  <a:off x="4173120" y="1653670"/>
                  <a:ext cx="504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E6298A4F-D76A-43D7-809A-181CF4F2AF00}"/>
                    </a:ext>
                  </a:extLst>
                </p14:cNvPr>
                <p14:cNvContentPartPr/>
                <p14:nvPr/>
              </p14:nvContentPartPr>
              <p14:xfrm>
                <a:off x="4763520" y="1922590"/>
                <a:ext cx="25200" cy="156600"/>
              </p14:xfrm>
            </p:contentPart>
          </mc:Choice>
          <mc:Fallback xmlns="">
            <p:pic>
              <p:nvPicPr>
                <p:cNvPr id="33" name="Ink 32">
                  <a:extLst>
                    <a:ext uri="{FF2B5EF4-FFF2-40B4-BE49-F238E27FC236}">
                      <a16:creationId xmlns:a16="http://schemas.microsoft.com/office/drawing/2014/main" id="{E6298A4F-D76A-43D7-809A-181CF4F2AF00}"/>
                    </a:ext>
                  </a:extLst>
                </p:cNvPr>
                <p:cNvPicPr/>
                <p:nvPr/>
              </p:nvPicPr>
              <p:blipFill>
                <a:blip r:embed="rId49"/>
                <a:stretch>
                  <a:fillRect/>
                </a:stretch>
              </p:blipFill>
              <p:spPr>
                <a:xfrm>
                  <a:off x="4745880" y="1904950"/>
                  <a:ext cx="608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F5F1C1F4-F7D4-41B9-8285-DC01D53E2F1F}"/>
                    </a:ext>
                  </a:extLst>
                </p14:cNvPr>
                <p14:cNvContentPartPr/>
                <p14:nvPr/>
              </p14:nvContentPartPr>
              <p14:xfrm>
                <a:off x="4339800" y="1855270"/>
                <a:ext cx="298440" cy="249840"/>
              </p14:xfrm>
            </p:contentPart>
          </mc:Choice>
          <mc:Fallback xmlns="">
            <p:pic>
              <p:nvPicPr>
                <p:cNvPr id="34" name="Ink 33">
                  <a:extLst>
                    <a:ext uri="{FF2B5EF4-FFF2-40B4-BE49-F238E27FC236}">
                      <a16:creationId xmlns:a16="http://schemas.microsoft.com/office/drawing/2014/main" id="{F5F1C1F4-F7D4-41B9-8285-DC01D53E2F1F}"/>
                    </a:ext>
                  </a:extLst>
                </p:cNvPr>
                <p:cNvPicPr/>
                <p:nvPr/>
              </p:nvPicPr>
              <p:blipFill>
                <a:blip r:embed="rId51"/>
                <a:stretch>
                  <a:fillRect/>
                </a:stretch>
              </p:blipFill>
              <p:spPr>
                <a:xfrm>
                  <a:off x="4322160" y="1837630"/>
                  <a:ext cx="33408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17FACA53-5C81-4F6E-A7FD-6578C518B93A}"/>
                    </a:ext>
                  </a:extLst>
                </p14:cNvPr>
                <p14:cNvContentPartPr/>
                <p14:nvPr/>
              </p14:nvContentPartPr>
              <p14:xfrm>
                <a:off x="4542480" y="2031310"/>
                <a:ext cx="24840" cy="29880"/>
              </p14:xfrm>
            </p:contentPart>
          </mc:Choice>
          <mc:Fallback xmlns="">
            <p:pic>
              <p:nvPicPr>
                <p:cNvPr id="35" name="Ink 34">
                  <a:extLst>
                    <a:ext uri="{FF2B5EF4-FFF2-40B4-BE49-F238E27FC236}">
                      <a16:creationId xmlns:a16="http://schemas.microsoft.com/office/drawing/2014/main" id="{17FACA53-5C81-4F6E-A7FD-6578C518B93A}"/>
                    </a:ext>
                  </a:extLst>
                </p:cNvPr>
                <p:cNvPicPr/>
                <p:nvPr/>
              </p:nvPicPr>
              <p:blipFill>
                <a:blip r:embed="rId53"/>
                <a:stretch>
                  <a:fillRect/>
                </a:stretch>
              </p:blipFill>
              <p:spPr>
                <a:xfrm>
                  <a:off x="4524840" y="2013670"/>
                  <a:ext cx="604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15D0858D-1114-4786-B7D3-17202F3AB3E3}"/>
                    </a:ext>
                  </a:extLst>
                </p14:cNvPr>
                <p14:cNvContentPartPr/>
                <p14:nvPr/>
              </p14:nvContentPartPr>
              <p14:xfrm>
                <a:off x="4167720" y="1925830"/>
                <a:ext cx="127440" cy="120240"/>
              </p14:xfrm>
            </p:contentPart>
          </mc:Choice>
          <mc:Fallback xmlns="">
            <p:pic>
              <p:nvPicPr>
                <p:cNvPr id="36" name="Ink 35">
                  <a:extLst>
                    <a:ext uri="{FF2B5EF4-FFF2-40B4-BE49-F238E27FC236}">
                      <a16:creationId xmlns:a16="http://schemas.microsoft.com/office/drawing/2014/main" id="{15D0858D-1114-4786-B7D3-17202F3AB3E3}"/>
                    </a:ext>
                  </a:extLst>
                </p:cNvPr>
                <p:cNvPicPr/>
                <p:nvPr/>
              </p:nvPicPr>
              <p:blipFill>
                <a:blip r:embed="rId55"/>
                <a:stretch>
                  <a:fillRect/>
                </a:stretch>
              </p:blipFill>
              <p:spPr>
                <a:xfrm>
                  <a:off x="4150080" y="1908190"/>
                  <a:ext cx="1630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5EC2E5A7-0C99-4126-96AF-03D991C1BF89}"/>
                    </a:ext>
                  </a:extLst>
                </p14:cNvPr>
                <p14:cNvContentPartPr/>
                <p14:nvPr/>
              </p14:nvContentPartPr>
              <p14:xfrm>
                <a:off x="3767400" y="1866430"/>
                <a:ext cx="297360" cy="205560"/>
              </p14:xfrm>
            </p:contentPart>
          </mc:Choice>
          <mc:Fallback xmlns="">
            <p:pic>
              <p:nvPicPr>
                <p:cNvPr id="37" name="Ink 36">
                  <a:extLst>
                    <a:ext uri="{FF2B5EF4-FFF2-40B4-BE49-F238E27FC236}">
                      <a16:creationId xmlns:a16="http://schemas.microsoft.com/office/drawing/2014/main" id="{5EC2E5A7-0C99-4126-96AF-03D991C1BF89}"/>
                    </a:ext>
                  </a:extLst>
                </p:cNvPr>
                <p:cNvPicPr/>
                <p:nvPr/>
              </p:nvPicPr>
              <p:blipFill>
                <a:blip r:embed="rId57"/>
                <a:stretch>
                  <a:fillRect/>
                </a:stretch>
              </p:blipFill>
              <p:spPr>
                <a:xfrm>
                  <a:off x="3749760" y="1848790"/>
                  <a:ext cx="3330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Ink 37">
                  <a:extLst>
                    <a:ext uri="{FF2B5EF4-FFF2-40B4-BE49-F238E27FC236}">
                      <a16:creationId xmlns:a16="http://schemas.microsoft.com/office/drawing/2014/main" id="{C344176B-80BE-43A6-B7F0-37582CFE51CA}"/>
                    </a:ext>
                  </a:extLst>
                </p14:cNvPr>
                <p14:cNvContentPartPr/>
                <p14:nvPr/>
              </p14:nvContentPartPr>
              <p14:xfrm>
                <a:off x="3888360" y="2095750"/>
                <a:ext cx="141120" cy="28080"/>
              </p14:xfrm>
            </p:contentPart>
          </mc:Choice>
          <mc:Fallback xmlns="">
            <p:pic>
              <p:nvPicPr>
                <p:cNvPr id="38" name="Ink 37">
                  <a:extLst>
                    <a:ext uri="{FF2B5EF4-FFF2-40B4-BE49-F238E27FC236}">
                      <a16:creationId xmlns:a16="http://schemas.microsoft.com/office/drawing/2014/main" id="{C344176B-80BE-43A6-B7F0-37582CFE51CA}"/>
                    </a:ext>
                  </a:extLst>
                </p:cNvPr>
                <p:cNvPicPr/>
                <p:nvPr/>
              </p:nvPicPr>
              <p:blipFill>
                <a:blip r:embed="rId59"/>
                <a:stretch>
                  <a:fillRect/>
                </a:stretch>
              </p:blipFill>
              <p:spPr>
                <a:xfrm>
                  <a:off x="3870360" y="2077750"/>
                  <a:ext cx="17676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9" name="Ink 38">
                  <a:extLst>
                    <a:ext uri="{FF2B5EF4-FFF2-40B4-BE49-F238E27FC236}">
                      <a16:creationId xmlns:a16="http://schemas.microsoft.com/office/drawing/2014/main" id="{1DDDB88C-B6F3-4EDB-AA30-E77C1F774562}"/>
                    </a:ext>
                  </a:extLst>
                </p14:cNvPr>
                <p14:cNvContentPartPr/>
                <p14:nvPr/>
              </p14:nvContentPartPr>
              <p14:xfrm>
                <a:off x="3989880" y="1488430"/>
                <a:ext cx="232920" cy="73440"/>
              </p14:xfrm>
            </p:contentPart>
          </mc:Choice>
          <mc:Fallback xmlns="">
            <p:pic>
              <p:nvPicPr>
                <p:cNvPr id="39" name="Ink 38">
                  <a:extLst>
                    <a:ext uri="{FF2B5EF4-FFF2-40B4-BE49-F238E27FC236}">
                      <a16:creationId xmlns:a16="http://schemas.microsoft.com/office/drawing/2014/main" id="{1DDDB88C-B6F3-4EDB-AA30-E77C1F774562}"/>
                    </a:ext>
                  </a:extLst>
                </p:cNvPr>
                <p:cNvPicPr/>
                <p:nvPr/>
              </p:nvPicPr>
              <p:blipFill>
                <a:blip r:embed="rId61"/>
                <a:stretch>
                  <a:fillRect/>
                </a:stretch>
              </p:blipFill>
              <p:spPr>
                <a:xfrm>
                  <a:off x="3971880" y="1470790"/>
                  <a:ext cx="268560" cy="109080"/>
                </a:xfrm>
                <a:prstGeom prst="rect">
                  <a:avLst/>
                </a:prstGeom>
              </p:spPr>
            </p:pic>
          </mc:Fallback>
        </mc:AlternateContent>
      </p:grpSp>
      <p:grpSp>
        <p:nvGrpSpPr>
          <p:cNvPr id="69" name="Group 68">
            <a:extLst>
              <a:ext uri="{FF2B5EF4-FFF2-40B4-BE49-F238E27FC236}">
                <a16:creationId xmlns:a16="http://schemas.microsoft.com/office/drawing/2014/main" id="{2CF72D9E-47A2-4D9F-A07E-00875440A2CE}"/>
              </a:ext>
            </a:extLst>
          </p:cNvPr>
          <p:cNvGrpSpPr/>
          <p:nvPr/>
        </p:nvGrpSpPr>
        <p:grpSpPr>
          <a:xfrm>
            <a:off x="5630400" y="1151470"/>
            <a:ext cx="3196080" cy="1144440"/>
            <a:chOff x="5630400" y="1151470"/>
            <a:chExt cx="3196080" cy="1144440"/>
          </a:xfrm>
        </p:grpSpPr>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84065605-B70A-4F1E-8C0B-6B061C1E429C}"/>
                    </a:ext>
                  </a:extLst>
                </p14:cNvPr>
                <p14:cNvContentPartPr/>
                <p14:nvPr/>
              </p14:nvContentPartPr>
              <p14:xfrm>
                <a:off x="5643360" y="1556110"/>
                <a:ext cx="265680" cy="25920"/>
              </p14:xfrm>
            </p:contentPart>
          </mc:Choice>
          <mc:Fallback xmlns="">
            <p:pic>
              <p:nvPicPr>
                <p:cNvPr id="41" name="Ink 40">
                  <a:extLst>
                    <a:ext uri="{FF2B5EF4-FFF2-40B4-BE49-F238E27FC236}">
                      <a16:creationId xmlns:a16="http://schemas.microsoft.com/office/drawing/2014/main" id="{84065605-B70A-4F1E-8C0B-6B061C1E429C}"/>
                    </a:ext>
                  </a:extLst>
                </p:cNvPr>
                <p:cNvPicPr/>
                <p:nvPr/>
              </p:nvPicPr>
              <p:blipFill>
                <a:blip r:embed="rId63"/>
                <a:stretch>
                  <a:fillRect/>
                </a:stretch>
              </p:blipFill>
              <p:spPr>
                <a:xfrm>
                  <a:off x="5625720" y="1538110"/>
                  <a:ext cx="3013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8F741AFE-359F-4FEE-85E2-9E4FC1C20AD1}"/>
                    </a:ext>
                  </a:extLst>
                </p14:cNvPr>
                <p14:cNvContentPartPr/>
                <p14:nvPr/>
              </p14:nvContentPartPr>
              <p14:xfrm>
                <a:off x="5630400" y="1627030"/>
                <a:ext cx="234000" cy="16920"/>
              </p14:xfrm>
            </p:contentPart>
          </mc:Choice>
          <mc:Fallback xmlns="">
            <p:pic>
              <p:nvPicPr>
                <p:cNvPr id="42" name="Ink 41">
                  <a:extLst>
                    <a:ext uri="{FF2B5EF4-FFF2-40B4-BE49-F238E27FC236}">
                      <a16:creationId xmlns:a16="http://schemas.microsoft.com/office/drawing/2014/main" id="{8F741AFE-359F-4FEE-85E2-9E4FC1C20AD1}"/>
                    </a:ext>
                  </a:extLst>
                </p:cNvPr>
                <p:cNvPicPr/>
                <p:nvPr/>
              </p:nvPicPr>
              <p:blipFill>
                <a:blip r:embed="rId65"/>
                <a:stretch>
                  <a:fillRect/>
                </a:stretch>
              </p:blipFill>
              <p:spPr>
                <a:xfrm>
                  <a:off x="5612760" y="1609390"/>
                  <a:ext cx="2696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Ink 42">
                  <a:extLst>
                    <a:ext uri="{FF2B5EF4-FFF2-40B4-BE49-F238E27FC236}">
                      <a16:creationId xmlns:a16="http://schemas.microsoft.com/office/drawing/2014/main" id="{EFA771F7-BD1D-4714-A82F-B348E649AACB}"/>
                    </a:ext>
                  </a:extLst>
                </p14:cNvPr>
                <p14:cNvContentPartPr/>
                <p14:nvPr/>
              </p14:nvContentPartPr>
              <p14:xfrm>
                <a:off x="5916600" y="1433350"/>
                <a:ext cx="169920" cy="303480"/>
              </p14:xfrm>
            </p:contentPart>
          </mc:Choice>
          <mc:Fallback xmlns="">
            <p:pic>
              <p:nvPicPr>
                <p:cNvPr id="43" name="Ink 42">
                  <a:extLst>
                    <a:ext uri="{FF2B5EF4-FFF2-40B4-BE49-F238E27FC236}">
                      <a16:creationId xmlns:a16="http://schemas.microsoft.com/office/drawing/2014/main" id="{EFA771F7-BD1D-4714-A82F-B348E649AACB}"/>
                    </a:ext>
                  </a:extLst>
                </p:cNvPr>
                <p:cNvPicPr/>
                <p:nvPr/>
              </p:nvPicPr>
              <p:blipFill>
                <a:blip r:embed="rId67"/>
                <a:stretch>
                  <a:fillRect/>
                </a:stretch>
              </p:blipFill>
              <p:spPr>
                <a:xfrm>
                  <a:off x="5898960" y="1415710"/>
                  <a:ext cx="2055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4B597137-7A65-4415-8228-35116D307CCA}"/>
                    </a:ext>
                  </a:extLst>
                </p14:cNvPr>
                <p14:cNvContentPartPr/>
                <p14:nvPr/>
              </p14:nvContentPartPr>
              <p14:xfrm>
                <a:off x="6215400" y="1310230"/>
                <a:ext cx="237960" cy="193320"/>
              </p14:xfrm>
            </p:contentPart>
          </mc:Choice>
          <mc:Fallback xmlns="">
            <p:pic>
              <p:nvPicPr>
                <p:cNvPr id="45" name="Ink 44">
                  <a:extLst>
                    <a:ext uri="{FF2B5EF4-FFF2-40B4-BE49-F238E27FC236}">
                      <a16:creationId xmlns:a16="http://schemas.microsoft.com/office/drawing/2014/main" id="{4B597137-7A65-4415-8228-35116D307CCA}"/>
                    </a:ext>
                  </a:extLst>
                </p:cNvPr>
                <p:cNvPicPr/>
                <p:nvPr/>
              </p:nvPicPr>
              <p:blipFill>
                <a:blip r:embed="rId69"/>
                <a:stretch>
                  <a:fillRect/>
                </a:stretch>
              </p:blipFill>
              <p:spPr>
                <a:xfrm>
                  <a:off x="6197400" y="1292590"/>
                  <a:ext cx="273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1A128F3E-B5C8-49FD-9AC8-CE3690E24AFF}"/>
                    </a:ext>
                  </a:extLst>
                </p14:cNvPr>
                <p14:cNvContentPartPr/>
                <p14:nvPr/>
              </p14:nvContentPartPr>
              <p14:xfrm>
                <a:off x="6477120" y="1382950"/>
                <a:ext cx="291240" cy="154800"/>
              </p14:xfrm>
            </p:contentPart>
          </mc:Choice>
          <mc:Fallback xmlns="">
            <p:pic>
              <p:nvPicPr>
                <p:cNvPr id="46" name="Ink 45">
                  <a:extLst>
                    <a:ext uri="{FF2B5EF4-FFF2-40B4-BE49-F238E27FC236}">
                      <a16:creationId xmlns:a16="http://schemas.microsoft.com/office/drawing/2014/main" id="{1A128F3E-B5C8-49FD-9AC8-CE3690E24AFF}"/>
                    </a:ext>
                  </a:extLst>
                </p:cNvPr>
                <p:cNvPicPr/>
                <p:nvPr/>
              </p:nvPicPr>
              <p:blipFill>
                <a:blip r:embed="rId71"/>
                <a:stretch>
                  <a:fillRect/>
                </a:stretch>
              </p:blipFill>
              <p:spPr>
                <a:xfrm>
                  <a:off x="6459120" y="1365310"/>
                  <a:ext cx="3268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17165F54-BBE0-4182-8844-F1016BA4CC8F}"/>
                    </a:ext>
                  </a:extLst>
                </p14:cNvPr>
                <p14:cNvContentPartPr/>
                <p14:nvPr/>
              </p14:nvContentPartPr>
              <p14:xfrm>
                <a:off x="6894360" y="1427590"/>
                <a:ext cx="50760" cy="57960"/>
              </p14:xfrm>
            </p:contentPart>
          </mc:Choice>
          <mc:Fallback xmlns="">
            <p:pic>
              <p:nvPicPr>
                <p:cNvPr id="48" name="Ink 47">
                  <a:extLst>
                    <a:ext uri="{FF2B5EF4-FFF2-40B4-BE49-F238E27FC236}">
                      <a16:creationId xmlns:a16="http://schemas.microsoft.com/office/drawing/2014/main" id="{17165F54-BBE0-4182-8844-F1016BA4CC8F}"/>
                    </a:ext>
                  </a:extLst>
                </p:cNvPr>
                <p:cNvPicPr/>
                <p:nvPr/>
              </p:nvPicPr>
              <p:blipFill>
                <a:blip r:embed="rId73"/>
                <a:stretch>
                  <a:fillRect/>
                </a:stretch>
              </p:blipFill>
              <p:spPr>
                <a:xfrm>
                  <a:off x="6876720" y="1409590"/>
                  <a:ext cx="864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EC262E96-438C-4170-B092-F2BABD308975}"/>
                    </a:ext>
                  </a:extLst>
                </p14:cNvPr>
                <p14:cNvContentPartPr/>
                <p14:nvPr/>
              </p14:nvContentPartPr>
              <p14:xfrm>
                <a:off x="6809040" y="1386190"/>
                <a:ext cx="228240" cy="140760"/>
              </p14:xfrm>
            </p:contentPart>
          </mc:Choice>
          <mc:Fallback xmlns="">
            <p:pic>
              <p:nvPicPr>
                <p:cNvPr id="49" name="Ink 48">
                  <a:extLst>
                    <a:ext uri="{FF2B5EF4-FFF2-40B4-BE49-F238E27FC236}">
                      <a16:creationId xmlns:a16="http://schemas.microsoft.com/office/drawing/2014/main" id="{EC262E96-438C-4170-B092-F2BABD308975}"/>
                    </a:ext>
                  </a:extLst>
                </p:cNvPr>
                <p:cNvPicPr/>
                <p:nvPr/>
              </p:nvPicPr>
              <p:blipFill>
                <a:blip r:embed="rId75"/>
                <a:stretch>
                  <a:fillRect/>
                </a:stretch>
              </p:blipFill>
              <p:spPr>
                <a:xfrm>
                  <a:off x="6791400" y="1368190"/>
                  <a:ext cx="2638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7DDD9D65-37E9-4EF8-9922-CFE5092EFDDC}"/>
                    </a:ext>
                  </a:extLst>
                </p14:cNvPr>
                <p14:cNvContentPartPr/>
                <p14:nvPr/>
              </p14:nvContentPartPr>
              <p14:xfrm>
                <a:off x="7073640" y="1414990"/>
                <a:ext cx="246960" cy="156960"/>
              </p14:xfrm>
            </p:contentPart>
          </mc:Choice>
          <mc:Fallback xmlns="">
            <p:pic>
              <p:nvPicPr>
                <p:cNvPr id="50" name="Ink 49">
                  <a:extLst>
                    <a:ext uri="{FF2B5EF4-FFF2-40B4-BE49-F238E27FC236}">
                      <a16:creationId xmlns:a16="http://schemas.microsoft.com/office/drawing/2014/main" id="{7DDD9D65-37E9-4EF8-9922-CFE5092EFDDC}"/>
                    </a:ext>
                  </a:extLst>
                </p:cNvPr>
                <p:cNvPicPr/>
                <p:nvPr/>
              </p:nvPicPr>
              <p:blipFill>
                <a:blip r:embed="rId77"/>
                <a:stretch>
                  <a:fillRect/>
                </a:stretch>
              </p:blipFill>
              <p:spPr>
                <a:xfrm>
                  <a:off x="7055640" y="1396990"/>
                  <a:ext cx="2826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A499ADFF-A867-4377-AE1E-2C684398946C}"/>
                    </a:ext>
                  </a:extLst>
                </p14:cNvPr>
                <p14:cNvContentPartPr/>
                <p14:nvPr/>
              </p14:nvContentPartPr>
              <p14:xfrm>
                <a:off x="7630200" y="1378990"/>
                <a:ext cx="215280" cy="165240"/>
              </p14:xfrm>
            </p:contentPart>
          </mc:Choice>
          <mc:Fallback xmlns="">
            <p:pic>
              <p:nvPicPr>
                <p:cNvPr id="51" name="Ink 50">
                  <a:extLst>
                    <a:ext uri="{FF2B5EF4-FFF2-40B4-BE49-F238E27FC236}">
                      <a16:creationId xmlns:a16="http://schemas.microsoft.com/office/drawing/2014/main" id="{A499ADFF-A867-4377-AE1E-2C684398946C}"/>
                    </a:ext>
                  </a:extLst>
                </p:cNvPr>
                <p:cNvPicPr/>
                <p:nvPr/>
              </p:nvPicPr>
              <p:blipFill>
                <a:blip r:embed="rId79"/>
                <a:stretch>
                  <a:fillRect/>
                </a:stretch>
              </p:blipFill>
              <p:spPr>
                <a:xfrm>
                  <a:off x="7612560" y="1361350"/>
                  <a:ext cx="250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Ink 51">
                  <a:extLst>
                    <a:ext uri="{FF2B5EF4-FFF2-40B4-BE49-F238E27FC236}">
                      <a16:creationId xmlns:a16="http://schemas.microsoft.com/office/drawing/2014/main" id="{4A8C3BBE-820D-4F2D-9BA2-0DC921FB5BCA}"/>
                    </a:ext>
                  </a:extLst>
                </p14:cNvPr>
                <p14:cNvContentPartPr/>
                <p14:nvPr/>
              </p14:nvContentPartPr>
              <p14:xfrm>
                <a:off x="7861320" y="1272790"/>
                <a:ext cx="434520" cy="275040"/>
              </p14:xfrm>
            </p:contentPart>
          </mc:Choice>
          <mc:Fallback xmlns="">
            <p:pic>
              <p:nvPicPr>
                <p:cNvPr id="52" name="Ink 51">
                  <a:extLst>
                    <a:ext uri="{FF2B5EF4-FFF2-40B4-BE49-F238E27FC236}">
                      <a16:creationId xmlns:a16="http://schemas.microsoft.com/office/drawing/2014/main" id="{4A8C3BBE-820D-4F2D-9BA2-0DC921FB5BCA}"/>
                    </a:ext>
                  </a:extLst>
                </p:cNvPr>
                <p:cNvPicPr/>
                <p:nvPr/>
              </p:nvPicPr>
              <p:blipFill>
                <a:blip r:embed="rId81"/>
                <a:stretch>
                  <a:fillRect/>
                </a:stretch>
              </p:blipFill>
              <p:spPr>
                <a:xfrm>
                  <a:off x="7843680" y="1254790"/>
                  <a:ext cx="47016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Ink 52">
                  <a:extLst>
                    <a:ext uri="{FF2B5EF4-FFF2-40B4-BE49-F238E27FC236}">
                      <a16:creationId xmlns:a16="http://schemas.microsoft.com/office/drawing/2014/main" id="{A729842F-F837-4B91-A857-0A4413E4803A}"/>
                    </a:ext>
                  </a:extLst>
                </p14:cNvPr>
                <p14:cNvContentPartPr/>
                <p14:nvPr/>
              </p14:nvContentPartPr>
              <p14:xfrm>
                <a:off x="7967520" y="1370350"/>
                <a:ext cx="273600" cy="7920"/>
              </p14:xfrm>
            </p:contentPart>
          </mc:Choice>
          <mc:Fallback xmlns="">
            <p:pic>
              <p:nvPicPr>
                <p:cNvPr id="53" name="Ink 52">
                  <a:extLst>
                    <a:ext uri="{FF2B5EF4-FFF2-40B4-BE49-F238E27FC236}">
                      <a16:creationId xmlns:a16="http://schemas.microsoft.com/office/drawing/2014/main" id="{A729842F-F837-4B91-A857-0A4413E4803A}"/>
                    </a:ext>
                  </a:extLst>
                </p:cNvPr>
                <p:cNvPicPr/>
                <p:nvPr/>
              </p:nvPicPr>
              <p:blipFill>
                <a:blip r:embed="rId83"/>
                <a:stretch>
                  <a:fillRect/>
                </a:stretch>
              </p:blipFill>
              <p:spPr>
                <a:xfrm>
                  <a:off x="7949520" y="1352350"/>
                  <a:ext cx="3092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Ink 53">
                  <a:extLst>
                    <a:ext uri="{FF2B5EF4-FFF2-40B4-BE49-F238E27FC236}">
                      <a16:creationId xmlns:a16="http://schemas.microsoft.com/office/drawing/2014/main" id="{0ABC6B98-7E2A-434E-BE42-B28A0072DE4E}"/>
                    </a:ext>
                  </a:extLst>
                </p14:cNvPr>
                <p14:cNvContentPartPr/>
                <p14:nvPr/>
              </p14:nvContentPartPr>
              <p14:xfrm>
                <a:off x="8266680" y="1210510"/>
                <a:ext cx="169200" cy="267480"/>
              </p14:xfrm>
            </p:contentPart>
          </mc:Choice>
          <mc:Fallback xmlns="">
            <p:pic>
              <p:nvPicPr>
                <p:cNvPr id="54" name="Ink 53">
                  <a:extLst>
                    <a:ext uri="{FF2B5EF4-FFF2-40B4-BE49-F238E27FC236}">
                      <a16:creationId xmlns:a16="http://schemas.microsoft.com/office/drawing/2014/main" id="{0ABC6B98-7E2A-434E-BE42-B28A0072DE4E}"/>
                    </a:ext>
                  </a:extLst>
                </p:cNvPr>
                <p:cNvPicPr/>
                <p:nvPr/>
              </p:nvPicPr>
              <p:blipFill>
                <a:blip r:embed="rId85"/>
                <a:stretch>
                  <a:fillRect/>
                </a:stretch>
              </p:blipFill>
              <p:spPr>
                <a:xfrm>
                  <a:off x="8248680" y="1192870"/>
                  <a:ext cx="204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Ink 54">
                  <a:extLst>
                    <a:ext uri="{FF2B5EF4-FFF2-40B4-BE49-F238E27FC236}">
                      <a16:creationId xmlns:a16="http://schemas.microsoft.com/office/drawing/2014/main" id="{C8F2ADF5-7074-438B-9BDC-AA60D0A0E444}"/>
                    </a:ext>
                  </a:extLst>
                </p14:cNvPr>
                <p14:cNvContentPartPr/>
                <p14:nvPr/>
              </p14:nvContentPartPr>
              <p14:xfrm>
                <a:off x="8438760" y="1318150"/>
                <a:ext cx="174600" cy="165960"/>
              </p14:xfrm>
            </p:contentPart>
          </mc:Choice>
          <mc:Fallback xmlns="">
            <p:pic>
              <p:nvPicPr>
                <p:cNvPr id="55" name="Ink 54">
                  <a:extLst>
                    <a:ext uri="{FF2B5EF4-FFF2-40B4-BE49-F238E27FC236}">
                      <a16:creationId xmlns:a16="http://schemas.microsoft.com/office/drawing/2014/main" id="{C8F2ADF5-7074-438B-9BDC-AA60D0A0E444}"/>
                    </a:ext>
                  </a:extLst>
                </p:cNvPr>
                <p:cNvPicPr/>
                <p:nvPr/>
              </p:nvPicPr>
              <p:blipFill>
                <a:blip r:embed="rId87"/>
                <a:stretch>
                  <a:fillRect/>
                </a:stretch>
              </p:blipFill>
              <p:spPr>
                <a:xfrm>
                  <a:off x="8421120" y="1300510"/>
                  <a:ext cx="2102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Ink 55">
                  <a:extLst>
                    <a:ext uri="{FF2B5EF4-FFF2-40B4-BE49-F238E27FC236}">
                      <a16:creationId xmlns:a16="http://schemas.microsoft.com/office/drawing/2014/main" id="{083BF514-159E-4C2F-AA63-CFC7C5CA0805}"/>
                    </a:ext>
                  </a:extLst>
                </p14:cNvPr>
                <p14:cNvContentPartPr/>
                <p14:nvPr/>
              </p14:nvContentPartPr>
              <p14:xfrm>
                <a:off x="8607240" y="1151470"/>
                <a:ext cx="219240" cy="293760"/>
              </p14:xfrm>
            </p:contentPart>
          </mc:Choice>
          <mc:Fallback xmlns="">
            <p:pic>
              <p:nvPicPr>
                <p:cNvPr id="56" name="Ink 55">
                  <a:extLst>
                    <a:ext uri="{FF2B5EF4-FFF2-40B4-BE49-F238E27FC236}">
                      <a16:creationId xmlns:a16="http://schemas.microsoft.com/office/drawing/2014/main" id="{083BF514-159E-4C2F-AA63-CFC7C5CA0805}"/>
                    </a:ext>
                  </a:extLst>
                </p:cNvPr>
                <p:cNvPicPr/>
                <p:nvPr/>
              </p:nvPicPr>
              <p:blipFill>
                <a:blip r:embed="rId89"/>
                <a:stretch>
                  <a:fillRect/>
                </a:stretch>
              </p:blipFill>
              <p:spPr>
                <a:xfrm>
                  <a:off x="8589240" y="1133830"/>
                  <a:ext cx="2548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9ECF32BA-8670-4B1A-AE3B-482231BFBB01}"/>
                    </a:ext>
                  </a:extLst>
                </p14:cNvPr>
                <p14:cNvContentPartPr/>
                <p14:nvPr/>
              </p14:nvContentPartPr>
              <p14:xfrm>
                <a:off x="6390360" y="1641430"/>
                <a:ext cx="264960" cy="230040"/>
              </p14:xfrm>
            </p:contentPart>
          </mc:Choice>
          <mc:Fallback xmlns="">
            <p:pic>
              <p:nvPicPr>
                <p:cNvPr id="59" name="Ink 58">
                  <a:extLst>
                    <a:ext uri="{FF2B5EF4-FFF2-40B4-BE49-F238E27FC236}">
                      <a16:creationId xmlns:a16="http://schemas.microsoft.com/office/drawing/2014/main" id="{9ECF32BA-8670-4B1A-AE3B-482231BFBB01}"/>
                    </a:ext>
                  </a:extLst>
                </p:cNvPr>
                <p:cNvPicPr/>
                <p:nvPr/>
              </p:nvPicPr>
              <p:blipFill>
                <a:blip r:embed="rId91"/>
                <a:stretch>
                  <a:fillRect/>
                </a:stretch>
              </p:blipFill>
              <p:spPr>
                <a:xfrm>
                  <a:off x="6372720" y="1623430"/>
                  <a:ext cx="3006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F3F654E1-4162-4BE6-A424-2B6BBCB8625C}"/>
                    </a:ext>
                  </a:extLst>
                </p14:cNvPr>
                <p14:cNvContentPartPr/>
                <p14:nvPr/>
              </p14:nvContentPartPr>
              <p14:xfrm>
                <a:off x="6801120" y="1687870"/>
                <a:ext cx="12600" cy="210240"/>
              </p14:xfrm>
            </p:contentPart>
          </mc:Choice>
          <mc:Fallback xmlns="">
            <p:pic>
              <p:nvPicPr>
                <p:cNvPr id="60" name="Ink 59">
                  <a:extLst>
                    <a:ext uri="{FF2B5EF4-FFF2-40B4-BE49-F238E27FC236}">
                      <a16:creationId xmlns:a16="http://schemas.microsoft.com/office/drawing/2014/main" id="{F3F654E1-4162-4BE6-A424-2B6BBCB8625C}"/>
                    </a:ext>
                  </a:extLst>
                </p:cNvPr>
                <p:cNvPicPr/>
                <p:nvPr/>
              </p:nvPicPr>
              <p:blipFill>
                <a:blip r:embed="rId93"/>
                <a:stretch>
                  <a:fillRect/>
                </a:stretch>
              </p:blipFill>
              <p:spPr>
                <a:xfrm>
                  <a:off x="6783480" y="1669870"/>
                  <a:ext cx="482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E09CDA6E-EDD5-4E79-84B4-FD7DE55F0265}"/>
                    </a:ext>
                  </a:extLst>
                </p14:cNvPr>
                <p14:cNvContentPartPr/>
                <p14:nvPr/>
              </p14:nvContentPartPr>
              <p14:xfrm>
                <a:off x="6945480" y="1633510"/>
                <a:ext cx="101160" cy="309240"/>
              </p14:xfrm>
            </p:contentPart>
          </mc:Choice>
          <mc:Fallback xmlns="">
            <p:pic>
              <p:nvPicPr>
                <p:cNvPr id="61" name="Ink 60">
                  <a:extLst>
                    <a:ext uri="{FF2B5EF4-FFF2-40B4-BE49-F238E27FC236}">
                      <a16:creationId xmlns:a16="http://schemas.microsoft.com/office/drawing/2014/main" id="{E09CDA6E-EDD5-4E79-84B4-FD7DE55F0265}"/>
                    </a:ext>
                  </a:extLst>
                </p:cNvPr>
                <p:cNvPicPr/>
                <p:nvPr/>
              </p:nvPicPr>
              <p:blipFill>
                <a:blip r:embed="rId95"/>
                <a:stretch>
                  <a:fillRect/>
                </a:stretch>
              </p:blipFill>
              <p:spPr>
                <a:xfrm>
                  <a:off x="6927480" y="1615870"/>
                  <a:ext cx="1368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Ink 61">
                  <a:extLst>
                    <a:ext uri="{FF2B5EF4-FFF2-40B4-BE49-F238E27FC236}">
                      <a16:creationId xmlns:a16="http://schemas.microsoft.com/office/drawing/2014/main" id="{6A0E814F-2BB1-403F-B57E-6E35BA8AB476}"/>
                    </a:ext>
                  </a:extLst>
                </p14:cNvPr>
                <p14:cNvContentPartPr/>
                <p14:nvPr/>
              </p14:nvContentPartPr>
              <p14:xfrm>
                <a:off x="6936840" y="1674190"/>
                <a:ext cx="289800" cy="358560"/>
              </p14:xfrm>
            </p:contentPart>
          </mc:Choice>
          <mc:Fallback xmlns="">
            <p:pic>
              <p:nvPicPr>
                <p:cNvPr id="62" name="Ink 61">
                  <a:extLst>
                    <a:ext uri="{FF2B5EF4-FFF2-40B4-BE49-F238E27FC236}">
                      <a16:creationId xmlns:a16="http://schemas.microsoft.com/office/drawing/2014/main" id="{6A0E814F-2BB1-403F-B57E-6E35BA8AB476}"/>
                    </a:ext>
                  </a:extLst>
                </p:cNvPr>
                <p:cNvPicPr/>
                <p:nvPr/>
              </p:nvPicPr>
              <p:blipFill>
                <a:blip r:embed="rId97"/>
                <a:stretch>
                  <a:fillRect/>
                </a:stretch>
              </p:blipFill>
              <p:spPr>
                <a:xfrm>
                  <a:off x="6918840" y="1656550"/>
                  <a:ext cx="32544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Ink 62">
                  <a:extLst>
                    <a:ext uri="{FF2B5EF4-FFF2-40B4-BE49-F238E27FC236}">
                      <a16:creationId xmlns:a16="http://schemas.microsoft.com/office/drawing/2014/main" id="{214CA143-7231-479F-89D2-F09FBF3BE628}"/>
                    </a:ext>
                  </a:extLst>
                </p14:cNvPr>
                <p14:cNvContentPartPr/>
                <p14:nvPr/>
              </p14:nvContentPartPr>
              <p14:xfrm>
                <a:off x="7030080" y="1812430"/>
                <a:ext cx="185400" cy="35640"/>
              </p14:xfrm>
            </p:contentPart>
          </mc:Choice>
          <mc:Fallback xmlns="">
            <p:pic>
              <p:nvPicPr>
                <p:cNvPr id="63" name="Ink 62">
                  <a:extLst>
                    <a:ext uri="{FF2B5EF4-FFF2-40B4-BE49-F238E27FC236}">
                      <a16:creationId xmlns:a16="http://schemas.microsoft.com/office/drawing/2014/main" id="{214CA143-7231-479F-89D2-F09FBF3BE628}"/>
                    </a:ext>
                  </a:extLst>
                </p:cNvPr>
                <p:cNvPicPr/>
                <p:nvPr/>
              </p:nvPicPr>
              <p:blipFill>
                <a:blip r:embed="rId99"/>
                <a:stretch>
                  <a:fillRect/>
                </a:stretch>
              </p:blipFill>
              <p:spPr>
                <a:xfrm>
                  <a:off x="7012080" y="1794790"/>
                  <a:ext cx="2210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Ink 63">
                  <a:extLst>
                    <a:ext uri="{FF2B5EF4-FFF2-40B4-BE49-F238E27FC236}">
                      <a16:creationId xmlns:a16="http://schemas.microsoft.com/office/drawing/2014/main" id="{FA2A8D1C-BBA2-46D3-B2BD-F2AA23D6478D}"/>
                    </a:ext>
                  </a:extLst>
                </p14:cNvPr>
                <p14:cNvContentPartPr/>
                <p14:nvPr/>
              </p14:nvContentPartPr>
              <p14:xfrm>
                <a:off x="7493040" y="1684630"/>
                <a:ext cx="243720" cy="329040"/>
              </p14:xfrm>
            </p:contentPart>
          </mc:Choice>
          <mc:Fallback xmlns="">
            <p:pic>
              <p:nvPicPr>
                <p:cNvPr id="64" name="Ink 63">
                  <a:extLst>
                    <a:ext uri="{FF2B5EF4-FFF2-40B4-BE49-F238E27FC236}">
                      <a16:creationId xmlns:a16="http://schemas.microsoft.com/office/drawing/2014/main" id="{FA2A8D1C-BBA2-46D3-B2BD-F2AA23D6478D}"/>
                    </a:ext>
                  </a:extLst>
                </p:cNvPr>
                <p:cNvPicPr/>
                <p:nvPr/>
              </p:nvPicPr>
              <p:blipFill>
                <a:blip r:embed="rId101"/>
                <a:stretch>
                  <a:fillRect/>
                </a:stretch>
              </p:blipFill>
              <p:spPr>
                <a:xfrm>
                  <a:off x="7475400" y="1666630"/>
                  <a:ext cx="27936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Ink 64">
                  <a:extLst>
                    <a:ext uri="{FF2B5EF4-FFF2-40B4-BE49-F238E27FC236}">
                      <a16:creationId xmlns:a16="http://schemas.microsoft.com/office/drawing/2014/main" id="{CAA63FF5-8181-4CFB-AD65-CE74B6B4E76B}"/>
                    </a:ext>
                  </a:extLst>
                </p14:cNvPr>
                <p14:cNvContentPartPr/>
                <p14:nvPr/>
              </p14:nvContentPartPr>
              <p14:xfrm>
                <a:off x="7797960" y="1838710"/>
                <a:ext cx="155520" cy="140400"/>
              </p14:xfrm>
            </p:contentPart>
          </mc:Choice>
          <mc:Fallback xmlns="">
            <p:pic>
              <p:nvPicPr>
                <p:cNvPr id="65" name="Ink 64">
                  <a:extLst>
                    <a:ext uri="{FF2B5EF4-FFF2-40B4-BE49-F238E27FC236}">
                      <a16:creationId xmlns:a16="http://schemas.microsoft.com/office/drawing/2014/main" id="{CAA63FF5-8181-4CFB-AD65-CE74B6B4E76B}"/>
                    </a:ext>
                  </a:extLst>
                </p:cNvPr>
                <p:cNvPicPr/>
                <p:nvPr/>
              </p:nvPicPr>
              <p:blipFill>
                <a:blip r:embed="rId103"/>
                <a:stretch>
                  <a:fillRect/>
                </a:stretch>
              </p:blipFill>
              <p:spPr>
                <a:xfrm>
                  <a:off x="7780320" y="1820710"/>
                  <a:ext cx="1911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Ink 65">
                  <a:extLst>
                    <a:ext uri="{FF2B5EF4-FFF2-40B4-BE49-F238E27FC236}">
                      <a16:creationId xmlns:a16="http://schemas.microsoft.com/office/drawing/2014/main" id="{55F67E47-CC9B-4287-95FC-96AE05D85FBC}"/>
                    </a:ext>
                  </a:extLst>
                </p14:cNvPr>
                <p14:cNvContentPartPr/>
                <p14:nvPr/>
              </p14:nvContentPartPr>
              <p14:xfrm>
                <a:off x="8031600" y="1710190"/>
                <a:ext cx="246240" cy="234000"/>
              </p14:xfrm>
            </p:contentPart>
          </mc:Choice>
          <mc:Fallback xmlns="">
            <p:pic>
              <p:nvPicPr>
                <p:cNvPr id="66" name="Ink 65">
                  <a:extLst>
                    <a:ext uri="{FF2B5EF4-FFF2-40B4-BE49-F238E27FC236}">
                      <a16:creationId xmlns:a16="http://schemas.microsoft.com/office/drawing/2014/main" id="{55F67E47-CC9B-4287-95FC-96AE05D85FBC}"/>
                    </a:ext>
                  </a:extLst>
                </p:cNvPr>
                <p:cNvPicPr/>
                <p:nvPr/>
              </p:nvPicPr>
              <p:blipFill>
                <a:blip r:embed="rId105"/>
                <a:stretch>
                  <a:fillRect/>
                </a:stretch>
              </p:blipFill>
              <p:spPr>
                <a:xfrm>
                  <a:off x="8013600" y="1692550"/>
                  <a:ext cx="2818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7" name="Ink 66">
                  <a:extLst>
                    <a:ext uri="{FF2B5EF4-FFF2-40B4-BE49-F238E27FC236}">
                      <a16:creationId xmlns:a16="http://schemas.microsoft.com/office/drawing/2014/main" id="{B8319240-CBC1-4567-AE4F-821690629D19}"/>
                    </a:ext>
                  </a:extLst>
                </p14:cNvPr>
                <p14:cNvContentPartPr/>
                <p14:nvPr/>
              </p14:nvContentPartPr>
              <p14:xfrm>
                <a:off x="8317080" y="1752310"/>
                <a:ext cx="331560" cy="543600"/>
              </p14:xfrm>
            </p:contentPart>
          </mc:Choice>
          <mc:Fallback xmlns="">
            <p:pic>
              <p:nvPicPr>
                <p:cNvPr id="67" name="Ink 66">
                  <a:extLst>
                    <a:ext uri="{FF2B5EF4-FFF2-40B4-BE49-F238E27FC236}">
                      <a16:creationId xmlns:a16="http://schemas.microsoft.com/office/drawing/2014/main" id="{B8319240-CBC1-4567-AE4F-821690629D19}"/>
                    </a:ext>
                  </a:extLst>
                </p:cNvPr>
                <p:cNvPicPr/>
                <p:nvPr/>
              </p:nvPicPr>
              <p:blipFill>
                <a:blip r:embed="rId107"/>
                <a:stretch>
                  <a:fillRect/>
                </a:stretch>
              </p:blipFill>
              <p:spPr>
                <a:xfrm>
                  <a:off x="8299080" y="1734670"/>
                  <a:ext cx="367200" cy="579240"/>
                </a:xfrm>
                <a:prstGeom prst="rect">
                  <a:avLst/>
                </a:prstGeom>
              </p:spPr>
            </p:pic>
          </mc:Fallback>
        </mc:AlternateContent>
      </p:grpSp>
      <p:grpSp>
        <p:nvGrpSpPr>
          <p:cNvPr id="73" name="Group 72">
            <a:extLst>
              <a:ext uri="{FF2B5EF4-FFF2-40B4-BE49-F238E27FC236}">
                <a16:creationId xmlns:a16="http://schemas.microsoft.com/office/drawing/2014/main" id="{D297DDC9-F2EB-4DEB-AA4A-C93C5029CE17}"/>
              </a:ext>
            </a:extLst>
          </p:cNvPr>
          <p:cNvGrpSpPr/>
          <p:nvPr/>
        </p:nvGrpSpPr>
        <p:grpSpPr>
          <a:xfrm>
            <a:off x="2550240" y="5098150"/>
            <a:ext cx="541800" cy="436320"/>
            <a:chOff x="2550240" y="5098150"/>
            <a:chExt cx="541800" cy="436320"/>
          </a:xfrm>
        </p:grpSpPr>
        <mc:AlternateContent xmlns:mc="http://schemas.openxmlformats.org/markup-compatibility/2006" xmlns:p14="http://schemas.microsoft.com/office/powerpoint/2010/main">
          <mc:Choice Requires="p14">
            <p:contentPart p14:bwMode="auto" r:id="rId108">
              <p14:nvContentPartPr>
                <p14:cNvPr id="70" name="Ink 69">
                  <a:extLst>
                    <a:ext uri="{FF2B5EF4-FFF2-40B4-BE49-F238E27FC236}">
                      <a16:creationId xmlns:a16="http://schemas.microsoft.com/office/drawing/2014/main" id="{5C0C9C1E-F142-4B4A-B535-6771D2C2A4D4}"/>
                    </a:ext>
                  </a:extLst>
                </p14:cNvPr>
                <p14:cNvContentPartPr/>
                <p14:nvPr/>
              </p14:nvContentPartPr>
              <p14:xfrm>
                <a:off x="2550240" y="5249350"/>
                <a:ext cx="267840" cy="20880"/>
              </p14:xfrm>
            </p:contentPart>
          </mc:Choice>
          <mc:Fallback xmlns="">
            <p:pic>
              <p:nvPicPr>
                <p:cNvPr id="70" name="Ink 69">
                  <a:extLst>
                    <a:ext uri="{FF2B5EF4-FFF2-40B4-BE49-F238E27FC236}">
                      <a16:creationId xmlns:a16="http://schemas.microsoft.com/office/drawing/2014/main" id="{5C0C9C1E-F142-4B4A-B535-6771D2C2A4D4}"/>
                    </a:ext>
                  </a:extLst>
                </p:cNvPr>
                <p:cNvPicPr/>
                <p:nvPr/>
              </p:nvPicPr>
              <p:blipFill>
                <a:blip r:embed="rId109"/>
                <a:stretch>
                  <a:fillRect/>
                </a:stretch>
              </p:blipFill>
              <p:spPr>
                <a:xfrm>
                  <a:off x="2532240" y="5231350"/>
                  <a:ext cx="3034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D3E6401B-5EE4-4576-8AC5-50905F13F40F}"/>
                    </a:ext>
                  </a:extLst>
                </p14:cNvPr>
                <p14:cNvContentPartPr/>
                <p14:nvPr/>
              </p14:nvContentPartPr>
              <p14:xfrm>
                <a:off x="2587680" y="5321350"/>
                <a:ext cx="280800" cy="12240"/>
              </p14:xfrm>
            </p:contentPart>
          </mc:Choice>
          <mc:Fallback xmlns="">
            <p:pic>
              <p:nvPicPr>
                <p:cNvPr id="71" name="Ink 70">
                  <a:extLst>
                    <a:ext uri="{FF2B5EF4-FFF2-40B4-BE49-F238E27FC236}">
                      <a16:creationId xmlns:a16="http://schemas.microsoft.com/office/drawing/2014/main" id="{D3E6401B-5EE4-4576-8AC5-50905F13F40F}"/>
                    </a:ext>
                  </a:extLst>
                </p:cNvPr>
                <p:cNvPicPr/>
                <p:nvPr/>
              </p:nvPicPr>
              <p:blipFill>
                <a:blip r:embed="rId111"/>
                <a:stretch>
                  <a:fillRect/>
                </a:stretch>
              </p:blipFill>
              <p:spPr>
                <a:xfrm>
                  <a:off x="2570040" y="5303710"/>
                  <a:ext cx="3164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Ink 71">
                  <a:extLst>
                    <a:ext uri="{FF2B5EF4-FFF2-40B4-BE49-F238E27FC236}">
                      <a16:creationId xmlns:a16="http://schemas.microsoft.com/office/drawing/2014/main" id="{0380E533-BCF4-46B3-AB14-EFC2B4FFDF74}"/>
                    </a:ext>
                  </a:extLst>
                </p14:cNvPr>
                <p14:cNvContentPartPr/>
                <p14:nvPr/>
              </p14:nvContentPartPr>
              <p14:xfrm>
                <a:off x="2844360" y="5098150"/>
                <a:ext cx="247680" cy="436320"/>
              </p14:xfrm>
            </p:contentPart>
          </mc:Choice>
          <mc:Fallback xmlns="">
            <p:pic>
              <p:nvPicPr>
                <p:cNvPr id="72" name="Ink 71">
                  <a:extLst>
                    <a:ext uri="{FF2B5EF4-FFF2-40B4-BE49-F238E27FC236}">
                      <a16:creationId xmlns:a16="http://schemas.microsoft.com/office/drawing/2014/main" id="{0380E533-BCF4-46B3-AB14-EFC2B4FFDF74}"/>
                    </a:ext>
                  </a:extLst>
                </p:cNvPr>
                <p:cNvPicPr/>
                <p:nvPr/>
              </p:nvPicPr>
              <p:blipFill>
                <a:blip r:embed="rId113"/>
                <a:stretch>
                  <a:fillRect/>
                </a:stretch>
              </p:blipFill>
              <p:spPr>
                <a:xfrm>
                  <a:off x="2826720" y="5080510"/>
                  <a:ext cx="283320" cy="47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4">
            <p14:nvContentPartPr>
              <p14:cNvPr id="114" name="Ink 113">
                <a:extLst>
                  <a:ext uri="{FF2B5EF4-FFF2-40B4-BE49-F238E27FC236}">
                    <a16:creationId xmlns:a16="http://schemas.microsoft.com/office/drawing/2014/main" id="{5077F88A-EF9D-4613-9CCD-83D46ACA311B}"/>
                  </a:ext>
                </a:extLst>
              </p14:cNvPr>
              <p14:cNvContentPartPr/>
              <p14:nvPr/>
            </p14:nvContentPartPr>
            <p14:xfrm>
              <a:off x="1110600" y="2264950"/>
              <a:ext cx="2880" cy="7920"/>
            </p14:xfrm>
          </p:contentPart>
        </mc:Choice>
        <mc:Fallback xmlns="">
          <p:pic>
            <p:nvPicPr>
              <p:cNvPr id="114" name="Ink 113">
                <a:extLst>
                  <a:ext uri="{FF2B5EF4-FFF2-40B4-BE49-F238E27FC236}">
                    <a16:creationId xmlns:a16="http://schemas.microsoft.com/office/drawing/2014/main" id="{5077F88A-EF9D-4613-9CCD-83D46ACA311B}"/>
                  </a:ext>
                </a:extLst>
              </p:cNvPr>
              <p:cNvPicPr/>
              <p:nvPr/>
            </p:nvPicPr>
            <p:blipFill>
              <a:blip r:embed="rId115"/>
              <a:stretch>
                <a:fillRect/>
              </a:stretch>
            </p:blipFill>
            <p:spPr>
              <a:xfrm>
                <a:off x="1056600" y="2156950"/>
                <a:ext cx="1105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5" name="Ink 114">
                <a:extLst>
                  <a:ext uri="{FF2B5EF4-FFF2-40B4-BE49-F238E27FC236}">
                    <a16:creationId xmlns:a16="http://schemas.microsoft.com/office/drawing/2014/main" id="{D0E96327-2FD8-425C-997E-A374ADCFB805}"/>
                  </a:ext>
                </a:extLst>
              </p14:cNvPr>
              <p14:cNvContentPartPr/>
              <p14:nvPr/>
            </p14:nvContentPartPr>
            <p14:xfrm>
              <a:off x="1205280" y="2268550"/>
              <a:ext cx="360" cy="360"/>
            </p14:xfrm>
          </p:contentPart>
        </mc:Choice>
        <mc:Fallback xmlns="">
          <p:pic>
            <p:nvPicPr>
              <p:cNvPr id="115" name="Ink 114">
                <a:extLst>
                  <a:ext uri="{FF2B5EF4-FFF2-40B4-BE49-F238E27FC236}">
                    <a16:creationId xmlns:a16="http://schemas.microsoft.com/office/drawing/2014/main" id="{D0E96327-2FD8-425C-997E-A374ADCFB805}"/>
                  </a:ext>
                </a:extLst>
              </p:cNvPr>
              <p:cNvPicPr/>
              <p:nvPr/>
            </p:nvPicPr>
            <p:blipFill>
              <a:blip r:embed="rId117"/>
              <a:stretch>
                <a:fillRect/>
              </a:stretch>
            </p:blipFill>
            <p:spPr>
              <a:xfrm>
                <a:off x="1151640" y="216091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6" name="Ink 115">
                <a:extLst>
                  <a:ext uri="{FF2B5EF4-FFF2-40B4-BE49-F238E27FC236}">
                    <a16:creationId xmlns:a16="http://schemas.microsoft.com/office/drawing/2014/main" id="{A0F7F3B3-8DBF-480A-BA7B-75019D415392}"/>
                  </a:ext>
                </a:extLst>
              </p14:cNvPr>
              <p14:cNvContentPartPr/>
              <p14:nvPr/>
            </p14:nvContentPartPr>
            <p14:xfrm>
              <a:off x="1061280" y="2255950"/>
              <a:ext cx="586440" cy="43920"/>
            </p14:xfrm>
          </p:contentPart>
        </mc:Choice>
        <mc:Fallback xmlns="">
          <p:pic>
            <p:nvPicPr>
              <p:cNvPr id="116" name="Ink 115">
                <a:extLst>
                  <a:ext uri="{FF2B5EF4-FFF2-40B4-BE49-F238E27FC236}">
                    <a16:creationId xmlns:a16="http://schemas.microsoft.com/office/drawing/2014/main" id="{A0F7F3B3-8DBF-480A-BA7B-75019D415392}"/>
                  </a:ext>
                </a:extLst>
              </p:cNvPr>
              <p:cNvPicPr/>
              <p:nvPr/>
            </p:nvPicPr>
            <p:blipFill>
              <a:blip r:embed="rId119"/>
              <a:stretch>
                <a:fillRect/>
              </a:stretch>
            </p:blipFill>
            <p:spPr>
              <a:xfrm>
                <a:off x="1007280" y="2148310"/>
                <a:ext cx="6940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7" name="Ink 116">
                <a:extLst>
                  <a:ext uri="{FF2B5EF4-FFF2-40B4-BE49-F238E27FC236}">
                    <a16:creationId xmlns:a16="http://schemas.microsoft.com/office/drawing/2014/main" id="{98A512E6-693D-4B19-94F6-15BAB36E03BE}"/>
                  </a:ext>
                </a:extLst>
              </p14:cNvPr>
              <p14:cNvContentPartPr/>
              <p14:nvPr/>
            </p14:nvContentPartPr>
            <p14:xfrm>
              <a:off x="1239120" y="2301670"/>
              <a:ext cx="240120" cy="360"/>
            </p14:xfrm>
          </p:contentPart>
        </mc:Choice>
        <mc:Fallback xmlns="">
          <p:pic>
            <p:nvPicPr>
              <p:cNvPr id="117" name="Ink 116">
                <a:extLst>
                  <a:ext uri="{FF2B5EF4-FFF2-40B4-BE49-F238E27FC236}">
                    <a16:creationId xmlns:a16="http://schemas.microsoft.com/office/drawing/2014/main" id="{98A512E6-693D-4B19-94F6-15BAB36E03BE}"/>
                  </a:ext>
                </a:extLst>
              </p:cNvPr>
              <p:cNvPicPr/>
              <p:nvPr/>
            </p:nvPicPr>
            <p:blipFill>
              <a:blip r:embed="rId121"/>
              <a:stretch>
                <a:fillRect/>
              </a:stretch>
            </p:blipFill>
            <p:spPr>
              <a:xfrm>
                <a:off x="1185480" y="2194030"/>
                <a:ext cx="347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18" name="Ink 117">
                <a:extLst>
                  <a:ext uri="{FF2B5EF4-FFF2-40B4-BE49-F238E27FC236}">
                    <a16:creationId xmlns:a16="http://schemas.microsoft.com/office/drawing/2014/main" id="{62ECAD7F-8D87-4827-8CD0-9DEAFE40502E}"/>
                  </a:ext>
                </a:extLst>
              </p14:cNvPr>
              <p14:cNvContentPartPr/>
              <p14:nvPr/>
            </p14:nvContentPartPr>
            <p14:xfrm>
              <a:off x="1051200" y="2246590"/>
              <a:ext cx="697320" cy="72720"/>
            </p14:xfrm>
          </p:contentPart>
        </mc:Choice>
        <mc:Fallback xmlns="">
          <p:pic>
            <p:nvPicPr>
              <p:cNvPr id="118" name="Ink 117">
                <a:extLst>
                  <a:ext uri="{FF2B5EF4-FFF2-40B4-BE49-F238E27FC236}">
                    <a16:creationId xmlns:a16="http://schemas.microsoft.com/office/drawing/2014/main" id="{62ECAD7F-8D87-4827-8CD0-9DEAFE40502E}"/>
                  </a:ext>
                </a:extLst>
              </p:cNvPr>
              <p:cNvPicPr/>
              <p:nvPr/>
            </p:nvPicPr>
            <p:blipFill>
              <a:blip r:embed="rId123"/>
              <a:stretch>
                <a:fillRect/>
              </a:stretch>
            </p:blipFill>
            <p:spPr>
              <a:xfrm>
                <a:off x="997200" y="2138950"/>
                <a:ext cx="80496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19" name="Ink 118">
                <a:extLst>
                  <a:ext uri="{FF2B5EF4-FFF2-40B4-BE49-F238E27FC236}">
                    <a16:creationId xmlns:a16="http://schemas.microsoft.com/office/drawing/2014/main" id="{395E149A-B0EE-46E4-9496-C190AEB7B674}"/>
                  </a:ext>
                </a:extLst>
              </p14:cNvPr>
              <p14:cNvContentPartPr/>
              <p14:nvPr/>
            </p14:nvContentPartPr>
            <p14:xfrm>
              <a:off x="1180440" y="2251630"/>
              <a:ext cx="941040" cy="63720"/>
            </p14:xfrm>
          </p:contentPart>
        </mc:Choice>
        <mc:Fallback xmlns="">
          <p:pic>
            <p:nvPicPr>
              <p:cNvPr id="119" name="Ink 118">
                <a:extLst>
                  <a:ext uri="{FF2B5EF4-FFF2-40B4-BE49-F238E27FC236}">
                    <a16:creationId xmlns:a16="http://schemas.microsoft.com/office/drawing/2014/main" id="{395E149A-B0EE-46E4-9496-C190AEB7B674}"/>
                  </a:ext>
                </a:extLst>
              </p:cNvPr>
              <p:cNvPicPr/>
              <p:nvPr/>
            </p:nvPicPr>
            <p:blipFill>
              <a:blip r:embed="rId125"/>
              <a:stretch>
                <a:fillRect/>
              </a:stretch>
            </p:blipFill>
            <p:spPr>
              <a:xfrm>
                <a:off x="1126440" y="2143990"/>
                <a:ext cx="10486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20" name="Ink 119">
                <a:extLst>
                  <a:ext uri="{FF2B5EF4-FFF2-40B4-BE49-F238E27FC236}">
                    <a16:creationId xmlns:a16="http://schemas.microsoft.com/office/drawing/2014/main" id="{6BD77F00-A84B-44EF-BB15-2509F2308A11}"/>
                  </a:ext>
                </a:extLst>
              </p14:cNvPr>
              <p14:cNvContentPartPr/>
              <p14:nvPr/>
            </p14:nvContentPartPr>
            <p14:xfrm>
              <a:off x="1528560" y="2298430"/>
              <a:ext cx="326880" cy="28080"/>
            </p14:xfrm>
          </p:contentPart>
        </mc:Choice>
        <mc:Fallback xmlns="">
          <p:pic>
            <p:nvPicPr>
              <p:cNvPr id="120" name="Ink 119">
                <a:extLst>
                  <a:ext uri="{FF2B5EF4-FFF2-40B4-BE49-F238E27FC236}">
                    <a16:creationId xmlns:a16="http://schemas.microsoft.com/office/drawing/2014/main" id="{6BD77F00-A84B-44EF-BB15-2509F2308A11}"/>
                  </a:ext>
                </a:extLst>
              </p:cNvPr>
              <p:cNvPicPr/>
              <p:nvPr/>
            </p:nvPicPr>
            <p:blipFill>
              <a:blip r:embed="rId127"/>
              <a:stretch>
                <a:fillRect/>
              </a:stretch>
            </p:blipFill>
            <p:spPr>
              <a:xfrm>
                <a:off x="1474920" y="2190790"/>
                <a:ext cx="4345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21" name="Ink 120">
                <a:extLst>
                  <a:ext uri="{FF2B5EF4-FFF2-40B4-BE49-F238E27FC236}">
                    <a16:creationId xmlns:a16="http://schemas.microsoft.com/office/drawing/2014/main" id="{4C73AF1A-DF56-4BAC-A481-7975E25840D5}"/>
                  </a:ext>
                </a:extLst>
              </p14:cNvPr>
              <p14:cNvContentPartPr/>
              <p14:nvPr/>
            </p14:nvContentPartPr>
            <p14:xfrm>
              <a:off x="1955880" y="2285110"/>
              <a:ext cx="3166920" cy="38880"/>
            </p14:xfrm>
          </p:contentPart>
        </mc:Choice>
        <mc:Fallback xmlns="">
          <p:pic>
            <p:nvPicPr>
              <p:cNvPr id="121" name="Ink 120">
                <a:extLst>
                  <a:ext uri="{FF2B5EF4-FFF2-40B4-BE49-F238E27FC236}">
                    <a16:creationId xmlns:a16="http://schemas.microsoft.com/office/drawing/2014/main" id="{4C73AF1A-DF56-4BAC-A481-7975E25840D5}"/>
                  </a:ext>
                </a:extLst>
              </p:cNvPr>
              <p:cNvPicPr/>
              <p:nvPr/>
            </p:nvPicPr>
            <p:blipFill>
              <a:blip r:embed="rId129"/>
              <a:stretch>
                <a:fillRect/>
              </a:stretch>
            </p:blipFill>
            <p:spPr>
              <a:xfrm>
                <a:off x="1901880" y="2177470"/>
                <a:ext cx="3274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22" name="Ink 121">
                <a:extLst>
                  <a:ext uri="{FF2B5EF4-FFF2-40B4-BE49-F238E27FC236}">
                    <a16:creationId xmlns:a16="http://schemas.microsoft.com/office/drawing/2014/main" id="{B14AD629-5D1C-43D8-BC92-9ECE31645D09}"/>
                  </a:ext>
                </a:extLst>
              </p14:cNvPr>
              <p14:cNvContentPartPr/>
              <p14:nvPr/>
            </p14:nvContentPartPr>
            <p14:xfrm>
              <a:off x="1908720" y="2227510"/>
              <a:ext cx="69120" cy="2520"/>
            </p14:xfrm>
          </p:contentPart>
        </mc:Choice>
        <mc:Fallback xmlns="">
          <p:pic>
            <p:nvPicPr>
              <p:cNvPr id="122" name="Ink 121">
                <a:extLst>
                  <a:ext uri="{FF2B5EF4-FFF2-40B4-BE49-F238E27FC236}">
                    <a16:creationId xmlns:a16="http://schemas.microsoft.com/office/drawing/2014/main" id="{B14AD629-5D1C-43D8-BC92-9ECE31645D09}"/>
                  </a:ext>
                </a:extLst>
              </p:cNvPr>
              <p:cNvPicPr/>
              <p:nvPr/>
            </p:nvPicPr>
            <p:blipFill>
              <a:blip r:embed="rId131"/>
              <a:stretch>
                <a:fillRect/>
              </a:stretch>
            </p:blipFill>
            <p:spPr>
              <a:xfrm>
                <a:off x="1854720" y="2119510"/>
                <a:ext cx="1767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23" name="Ink 122">
                <a:extLst>
                  <a:ext uri="{FF2B5EF4-FFF2-40B4-BE49-F238E27FC236}">
                    <a16:creationId xmlns:a16="http://schemas.microsoft.com/office/drawing/2014/main" id="{4FFDA5EF-8737-4EE4-A8F0-EC41CE72A93B}"/>
                  </a:ext>
                </a:extLst>
              </p14:cNvPr>
              <p14:cNvContentPartPr/>
              <p14:nvPr/>
            </p14:nvContentPartPr>
            <p14:xfrm>
              <a:off x="1732320" y="2233990"/>
              <a:ext cx="722880" cy="61920"/>
            </p14:xfrm>
          </p:contentPart>
        </mc:Choice>
        <mc:Fallback xmlns="">
          <p:pic>
            <p:nvPicPr>
              <p:cNvPr id="123" name="Ink 122">
                <a:extLst>
                  <a:ext uri="{FF2B5EF4-FFF2-40B4-BE49-F238E27FC236}">
                    <a16:creationId xmlns:a16="http://schemas.microsoft.com/office/drawing/2014/main" id="{4FFDA5EF-8737-4EE4-A8F0-EC41CE72A93B}"/>
                  </a:ext>
                </a:extLst>
              </p:cNvPr>
              <p:cNvPicPr/>
              <p:nvPr/>
            </p:nvPicPr>
            <p:blipFill>
              <a:blip r:embed="rId133"/>
              <a:stretch>
                <a:fillRect/>
              </a:stretch>
            </p:blipFill>
            <p:spPr>
              <a:xfrm>
                <a:off x="1678320" y="2125990"/>
                <a:ext cx="83052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4" name="Ink 123">
                <a:extLst>
                  <a:ext uri="{FF2B5EF4-FFF2-40B4-BE49-F238E27FC236}">
                    <a16:creationId xmlns:a16="http://schemas.microsoft.com/office/drawing/2014/main" id="{59458350-EC2C-4476-9449-5323EAF166A8}"/>
                  </a:ext>
                </a:extLst>
              </p14:cNvPr>
              <p14:cNvContentPartPr/>
              <p14:nvPr/>
            </p14:nvContentPartPr>
            <p14:xfrm>
              <a:off x="1752120" y="2233990"/>
              <a:ext cx="2994840" cy="61920"/>
            </p14:xfrm>
          </p:contentPart>
        </mc:Choice>
        <mc:Fallback xmlns="">
          <p:pic>
            <p:nvPicPr>
              <p:cNvPr id="124" name="Ink 123">
                <a:extLst>
                  <a:ext uri="{FF2B5EF4-FFF2-40B4-BE49-F238E27FC236}">
                    <a16:creationId xmlns:a16="http://schemas.microsoft.com/office/drawing/2014/main" id="{59458350-EC2C-4476-9449-5323EAF166A8}"/>
                  </a:ext>
                </a:extLst>
              </p:cNvPr>
              <p:cNvPicPr/>
              <p:nvPr/>
            </p:nvPicPr>
            <p:blipFill>
              <a:blip r:embed="rId135"/>
              <a:stretch>
                <a:fillRect/>
              </a:stretch>
            </p:blipFill>
            <p:spPr>
              <a:xfrm>
                <a:off x="1698480" y="2125990"/>
                <a:ext cx="31024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25" name="Ink 124">
                <a:extLst>
                  <a:ext uri="{FF2B5EF4-FFF2-40B4-BE49-F238E27FC236}">
                    <a16:creationId xmlns:a16="http://schemas.microsoft.com/office/drawing/2014/main" id="{EC3C5038-2864-4FCA-A1AB-C286F2E933C6}"/>
                  </a:ext>
                </a:extLst>
              </p14:cNvPr>
              <p14:cNvContentPartPr/>
              <p14:nvPr/>
            </p14:nvContentPartPr>
            <p14:xfrm>
              <a:off x="4487760" y="4010230"/>
              <a:ext cx="3288600" cy="59040"/>
            </p14:xfrm>
          </p:contentPart>
        </mc:Choice>
        <mc:Fallback xmlns="">
          <p:pic>
            <p:nvPicPr>
              <p:cNvPr id="125" name="Ink 124">
                <a:extLst>
                  <a:ext uri="{FF2B5EF4-FFF2-40B4-BE49-F238E27FC236}">
                    <a16:creationId xmlns:a16="http://schemas.microsoft.com/office/drawing/2014/main" id="{EC3C5038-2864-4FCA-A1AB-C286F2E933C6}"/>
                  </a:ext>
                </a:extLst>
              </p:cNvPr>
              <p:cNvPicPr/>
              <p:nvPr/>
            </p:nvPicPr>
            <p:blipFill>
              <a:blip r:embed="rId137"/>
              <a:stretch>
                <a:fillRect/>
              </a:stretch>
            </p:blipFill>
            <p:spPr>
              <a:xfrm>
                <a:off x="4434120" y="3902230"/>
                <a:ext cx="33962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6" name="Ink 125">
                <a:extLst>
                  <a:ext uri="{FF2B5EF4-FFF2-40B4-BE49-F238E27FC236}">
                    <a16:creationId xmlns:a16="http://schemas.microsoft.com/office/drawing/2014/main" id="{F94EE1B3-72DB-4434-B46E-DEAA6B09B41A}"/>
                  </a:ext>
                </a:extLst>
              </p14:cNvPr>
              <p14:cNvContentPartPr/>
              <p14:nvPr/>
            </p14:nvContentPartPr>
            <p14:xfrm>
              <a:off x="1096200" y="4413790"/>
              <a:ext cx="897840" cy="96480"/>
            </p14:xfrm>
          </p:contentPart>
        </mc:Choice>
        <mc:Fallback xmlns="">
          <p:pic>
            <p:nvPicPr>
              <p:cNvPr id="126" name="Ink 125">
                <a:extLst>
                  <a:ext uri="{FF2B5EF4-FFF2-40B4-BE49-F238E27FC236}">
                    <a16:creationId xmlns:a16="http://schemas.microsoft.com/office/drawing/2014/main" id="{F94EE1B3-72DB-4434-B46E-DEAA6B09B41A}"/>
                  </a:ext>
                </a:extLst>
              </p:cNvPr>
              <p:cNvPicPr/>
              <p:nvPr/>
            </p:nvPicPr>
            <p:blipFill>
              <a:blip r:embed="rId139"/>
              <a:stretch>
                <a:fillRect/>
              </a:stretch>
            </p:blipFill>
            <p:spPr>
              <a:xfrm>
                <a:off x="1042200" y="4305790"/>
                <a:ext cx="100548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27" name="Ink 126">
                <a:extLst>
                  <a:ext uri="{FF2B5EF4-FFF2-40B4-BE49-F238E27FC236}">
                    <a16:creationId xmlns:a16="http://schemas.microsoft.com/office/drawing/2014/main" id="{3BA98E82-EBAF-46EF-B9EA-C67380BFCF58}"/>
                  </a:ext>
                </a:extLst>
              </p14:cNvPr>
              <p14:cNvContentPartPr/>
              <p14:nvPr/>
            </p14:nvContentPartPr>
            <p14:xfrm>
              <a:off x="2273760" y="4442950"/>
              <a:ext cx="861480" cy="46440"/>
            </p14:xfrm>
          </p:contentPart>
        </mc:Choice>
        <mc:Fallback xmlns="">
          <p:pic>
            <p:nvPicPr>
              <p:cNvPr id="127" name="Ink 126">
                <a:extLst>
                  <a:ext uri="{FF2B5EF4-FFF2-40B4-BE49-F238E27FC236}">
                    <a16:creationId xmlns:a16="http://schemas.microsoft.com/office/drawing/2014/main" id="{3BA98E82-EBAF-46EF-B9EA-C67380BFCF58}"/>
                  </a:ext>
                </a:extLst>
              </p:cNvPr>
              <p:cNvPicPr/>
              <p:nvPr/>
            </p:nvPicPr>
            <p:blipFill>
              <a:blip r:embed="rId141"/>
              <a:stretch>
                <a:fillRect/>
              </a:stretch>
            </p:blipFill>
            <p:spPr>
              <a:xfrm>
                <a:off x="2219760" y="4334950"/>
                <a:ext cx="9691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28" name="Ink 127">
                <a:extLst>
                  <a:ext uri="{FF2B5EF4-FFF2-40B4-BE49-F238E27FC236}">
                    <a16:creationId xmlns:a16="http://schemas.microsoft.com/office/drawing/2014/main" id="{ACCB5007-B5DF-4E8E-93A6-EF6C60B605E8}"/>
                  </a:ext>
                </a:extLst>
              </p14:cNvPr>
              <p14:cNvContentPartPr/>
              <p14:nvPr/>
            </p14:nvContentPartPr>
            <p14:xfrm>
              <a:off x="2461320" y="4415950"/>
              <a:ext cx="1270440" cy="31680"/>
            </p14:xfrm>
          </p:contentPart>
        </mc:Choice>
        <mc:Fallback xmlns="">
          <p:pic>
            <p:nvPicPr>
              <p:cNvPr id="128" name="Ink 127">
                <a:extLst>
                  <a:ext uri="{FF2B5EF4-FFF2-40B4-BE49-F238E27FC236}">
                    <a16:creationId xmlns:a16="http://schemas.microsoft.com/office/drawing/2014/main" id="{ACCB5007-B5DF-4E8E-93A6-EF6C60B605E8}"/>
                  </a:ext>
                </a:extLst>
              </p:cNvPr>
              <p:cNvPicPr/>
              <p:nvPr/>
            </p:nvPicPr>
            <p:blipFill>
              <a:blip r:embed="rId143"/>
              <a:stretch>
                <a:fillRect/>
              </a:stretch>
            </p:blipFill>
            <p:spPr>
              <a:xfrm>
                <a:off x="2407320" y="4308310"/>
                <a:ext cx="13780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9" name="Ink 128">
                <a:extLst>
                  <a:ext uri="{FF2B5EF4-FFF2-40B4-BE49-F238E27FC236}">
                    <a16:creationId xmlns:a16="http://schemas.microsoft.com/office/drawing/2014/main" id="{A9C36853-67FE-4553-BFF9-E070474AD278}"/>
                  </a:ext>
                </a:extLst>
              </p14:cNvPr>
              <p14:cNvContentPartPr/>
              <p14:nvPr/>
            </p14:nvContentPartPr>
            <p14:xfrm>
              <a:off x="3003120" y="4423510"/>
              <a:ext cx="1404720" cy="67320"/>
            </p14:xfrm>
          </p:contentPart>
        </mc:Choice>
        <mc:Fallback xmlns="">
          <p:pic>
            <p:nvPicPr>
              <p:cNvPr id="129" name="Ink 128">
                <a:extLst>
                  <a:ext uri="{FF2B5EF4-FFF2-40B4-BE49-F238E27FC236}">
                    <a16:creationId xmlns:a16="http://schemas.microsoft.com/office/drawing/2014/main" id="{A9C36853-67FE-4553-BFF9-E070474AD278}"/>
                  </a:ext>
                </a:extLst>
              </p:cNvPr>
              <p:cNvPicPr/>
              <p:nvPr/>
            </p:nvPicPr>
            <p:blipFill>
              <a:blip r:embed="rId145"/>
              <a:stretch>
                <a:fillRect/>
              </a:stretch>
            </p:blipFill>
            <p:spPr>
              <a:xfrm>
                <a:off x="2949480" y="4315870"/>
                <a:ext cx="15123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30" name="Ink 129">
                <a:extLst>
                  <a:ext uri="{FF2B5EF4-FFF2-40B4-BE49-F238E27FC236}">
                    <a16:creationId xmlns:a16="http://schemas.microsoft.com/office/drawing/2014/main" id="{D7C1F265-FE10-41E0-B72A-F5B31F42B2EE}"/>
                  </a:ext>
                </a:extLst>
              </p14:cNvPr>
              <p14:cNvContentPartPr/>
              <p14:nvPr/>
            </p14:nvContentPartPr>
            <p14:xfrm>
              <a:off x="1918800" y="4321990"/>
              <a:ext cx="2325600" cy="178920"/>
            </p14:xfrm>
          </p:contentPart>
        </mc:Choice>
        <mc:Fallback xmlns="">
          <p:pic>
            <p:nvPicPr>
              <p:cNvPr id="130" name="Ink 129">
                <a:extLst>
                  <a:ext uri="{FF2B5EF4-FFF2-40B4-BE49-F238E27FC236}">
                    <a16:creationId xmlns:a16="http://schemas.microsoft.com/office/drawing/2014/main" id="{D7C1F265-FE10-41E0-B72A-F5B31F42B2EE}"/>
                  </a:ext>
                </a:extLst>
              </p:cNvPr>
              <p:cNvPicPr/>
              <p:nvPr/>
            </p:nvPicPr>
            <p:blipFill>
              <a:blip r:embed="rId147"/>
              <a:stretch>
                <a:fillRect/>
              </a:stretch>
            </p:blipFill>
            <p:spPr>
              <a:xfrm>
                <a:off x="1865160" y="4214350"/>
                <a:ext cx="243324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1" name="Ink 130">
                <a:extLst>
                  <a:ext uri="{FF2B5EF4-FFF2-40B4-BE49-F238E27FC236}">
                    <a16:creationId xmlns:a16="http://schemas.microsoft.com/office/drawing/2014/main" id="{9658868C-C87B-4F1E-AE65-9B1E8BC27692}"/>
                  </a:ext>
                </a:extLst>
              </p14:cNvPr>
              <p14:cNvContentPartPr/>
              <p14:nvPr/>
            </p14:nvContentPartPr>
            <p14:xfrm>
              <a:off x="1908720" y="4426750"/>
              <a:ext cx="767880" cy="17640"/>
            </p14:xfrm>
          </p:contentPart>
        </mc:Choice>
        <mc:Fallback xmlns="">
          <p:pic>
            <p:nvPicPr>
              <p:cNvPr id="131" name="Ink 130">
                <a:extLst>
                  <a:ext uri="{FF2B5EF4-FFF2-40B4-BE49-F238E27FC236}">
                    <a16:creationId xmlns:a16="http://schemas.microsoft.com/office/drawing/2014/main" id="{9658868C-C87B-4F1E-AE65-9B1E8BC27692}"/>
                  </a:ext>
                </a:extLst>
              </p:cNvPr>
              <p:cNvPicPr/>
              <p:nvPr/>
            </p:nvPicPr>
            <p:blipFill>
              <a:blip r:embed="rId149"/>
              <a:stretch>
                <a:fillRect/>
              </a:stretch>
            </p:blipFill>
            <p:spPr>
              <a:xfrm>
                <a:off x="1854720" y="4319110"/>
                <a:ext cx="8755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2" name="Ink 131">
                <a:extLst>
                  <a:ext uri="{FF2B5EF4-FFF2-40B4-BE49-F238E27FC236}">
                    <a16:creationId xmlns:a16="http://schemas.microsoft.com/office/drawing/2014/main" id="{12A960B9-D109-46B3-A8E7-887503EEE553}"/>
                  </a:ext>
                </a:extLst>
              </p14:cNvPr>
              <p14:cNvContentPartPr/>
              <p14:nvPr/>
            </p14:nvContentPartPr>
            <p14:xfrm>
              <a:off x="1816920" y="4490470"/>
              <a:ext cx="556560" cy="114480"/>
            </p14:xfrm>
          </p:contentPart>
        </mc:Choice>
        <mc:Fallback xmlns="">
          <p:pic>
            <p:nvPicPr>
              <p:cNvPr id="132" name="Ink 131">
                <a:extLst>
                  <a:ext uri="{FF2B5EF4-FFF2-40B4-BE49-F238E27FC236}">
                    <a16:creationId xmlns:a16="http://schemas.microsoft.com/office/drawing/2014/main" id="{12A960B9-D109-46B3-A8E7-887503EEE553}"/>
                  </a:ext>
                </a:extLst>
              </p:cNvPr>
              <p:cNvPicPr/>
              <p:nvPr/>
            </p:nvPicPr>
            <p:blipFill>
              <a:blip r:embed="rId151"/>
              <a:stretch>
                <a:fillRect/>
              </a:stretch>
            </p:blipFill>
            <p:spPr>
              <a:xfrm>
                <a:off x="1762920" y="4382830"/>
                <a:ext cx="6642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3" name="Ink 132">
                <a:extLst>
                  <a:ext uri="{FF2B5EF4-FFF2-40B4-BE49-F238E27FC236}">
                    <a16:creationId xmlns:a16="http://schemas.microsoft.com/office/drawing/2014/main" id="{689A04A0-DA5F-4DBD-99CD-B85EE6150D95}"/>
                  </a:ext>
                </a:extLst>
              </p14:cNvPr>
              <p14:cNvContentPartPr/>
              <p14:nvPr/>
            </p14:nvContentPartPr>
            <p14:xfrm>
              <a:off x="1976760" y="4368070"/>
              <a:ext cx="3098880" cy="246240"/>
            </p14:xfrm>
          </p:contentPart>
        </mc:Choice>
        <mc:Fallback xmlns="">
          <p:pic>
            <p:nvPicPr>
              <p:cNvPr id="133" name="Ink 132">
                <a:extLst>
                  <a:ext uri="{FF2B5EF4-FFF2-40B4-BE49-F238E27FC236}">
                    <a16:creationId xmlns:a16="http://schemas.microsoft.com/office/drawing/2014/main" id="{689A04A0-DA5F-4DBD-99CD-B85EE6150D95}"/>
                  </a:ext>
                </a:extLst>
              </p:cNvPr>
              <p:cNvPicPr/>
              <p:nvPr/>
            </p:nvPicPr>
            <p:blipFill>
              <a:blip r:embed="rId153"/>
              <a:stretch>
                <a:fillRect/>
              </a:stretch>
            </p:blipFill>
            <p:spPr>
              <a:xfrm>
                <a:off x="1923120" y="4260070"/>
                <a:ext cx="320652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34" name="Ink 133">
                <a:extLst>
                  <a:ext uri="{FF2B5EF4-FFF2-40B4-BE49-F238E27FC236}">
                    <a16:creationId xmlns:a16="http://schemas.microsoft.com/office/drawing/2014/main" id="{27F717F1-E353-48E4-B463-E18237CEDE96}"/>
                  </a:ext>
                </a:extLst>
              </p14:cNvPr>
              <p14:cNvContentPartPr/>
              <p14:nvPr/>
            </p14:nvContentPartPr>
            <p14:xfrm>
              <a:off x="6389280" y="4416670"/>
              <a:ext cx="1362600" cy="56160"/>
            </p14:xfrm>
          </p:contentPart>
        </mc:Choice>
        <mc:Fallback xmlns="">
          <p:pic>
            <p:nvPicPr>
              <p:cNvPr id="134" name="Ink 133">
                <a:extLst>
                  <a:ext uri="{FF2B5EF4-FFF2-40B4-BE49-F238E27FC236}">
                    <a16:creationId xmlns:a16="http://schemas.microsoft.com/office/drawing/2014/main" id="{27F717F1-E353-48E4-B463-E18237CEDE96}"/>
                  </a:ext>
                </a:extLst>
              </p:cNvPr>
              <p:cNvPicPr/>
              <p:nvPr/>
            </p:nvPicPr>
            <p:blipFill>
              <a:blip r:embed="rId155"/>
              <a:stretch>
                <a:fillRect/>
              </a:stretch>
            </p:blipFill>
            <p:spPr>
              <a:xfrm>
                <a:off x="6335280" y="4309030"/>
                <a:ext cx="147024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5" name="Ink 134">
                <a:extLst>
                  <a:ext uri="{FF2B5EF4-FFF2-40B4-BE49-F238E27FC236}">
                    <a16:creationId xmlns:a16="http://schemas.microsoft.com/office/drawing/2014/main" id="{FFAB0853-BEF2-4C7E-814C-C192A1FC6147}"/>
                  </a:ext>
                </a:extLst>
              </p14:cNvPr>
              <p14:cNvContentPartPr/>
              <p14:nvPr/>
            </p14:nvContentPartPr>
            <p14:xfrm>
              <a:off x="1067040" y="4784590"/>
              <a:ext cx="3449160" cy="127080"/>
            </p14:xfrm>
          </p:contentPart>
        </mc:Choice>
        <mc:Fallback xmlns="">
          <p:pic>
            <p:nvPicPr>
              <p:cNvPr id="135" name="Ink 134">
                <a:extLst>
                  <a:ext uri="{FF2B5EF4-FFF2-40B4-BE49-F238E27FC236}">
                    <a16:creationId xmlns:a16="http://schemas.microsoft.com/office/drawing/2014/main" id="{FFAB0853-BEF2-4C7E-814C-C192A1FC6147}"/>
                  </a:ext>
                </a:extLst>
              </p:cNvPr>
              <p:cNvPicPr/>
              <p:nvPr/>
            </p:nvPicPr>
            <p:blipFill>
              <a:blip r:embed="rId157"/>
              <a:stretch>
                <a:fillRect/>
              </a:stretch>
            </p:blipFill>
            <p:spPr>
              <a:xfrm>
                <a:off x="1013400" y="4676590"/>
                <a:ext cx="3556800" cy="342720"/>
              </a:xfrm>
              <a:prstGeom prst="rect">
                <a:avLst/>
              </a:prstGeom>
            </p:spPr>
          </p:pic>
        </mc:Fallback>
      </mc:AlternateContent>
      <p:grpSp>
        <p:nvGrpSpPr>
          <p:cNvPr id="137" name="Group 136">
            <a:extLst>
              <a:ext uri="{FF2B5EF4-FFF2-40B4-BE49-F238E27FC236}">
                <a16:creationId xmlns:a16="http://schemas.microsoft.com/office/drawing/2014/main" id="{8756DDB0-74B3-492F-94C3-07BDE803CCE0}"/>
              </a:ext>
            </a:extLst>
          </p:cNvPr>
          <p:cNvGrpSpPr/>
          <p:nvPr/>
        </p:nvGrpSpPr>
        <p:grpSpPr>
          <a:xfrm>
            <a:off x="3299400" y="4779550"/>
            <a:ext cx="4860720" cy="1192587"/>
            <a:chOff x="3299400" y="4779550"/>
            <a:chExt cx="4860720" cy="1192587"/>
          </a:xfrm>
        </p:grpSpPr>
        <mc:AlternateContent xmlns:mc="http://schemas.openxmlformats.org/markup-compatibility/2006" xmlns:p14="http://schemas.microsoft.com/office/powerpoint/2010/main">
          <mc:Choice Requires="p14">
            <p:contentPart p14:bwMode="auto" r:id="rId158">
              <p14:nvContentPartPr>
                <p14:cNvPr id="74" name="Ink 73">
                  <a:extLst>
                    <a:ext uri="{FF2B5EF4-FFF2-40B4-BE49-F238E27FC236}">
                      <a16:creationId xmlns:a16="http://schemas.microsoft.com/office/drawing/2014/main" id="{06698EAC-BEDC-43B8-B657-0F92BA09C80E}"/>
                    </a:ext>
                  </a:extLst>
                </p14:cNvPr>
                <p14:cNvContentPartPr/>
                <p14:nvPr/>
              </p14:nvContentPartPr>
              <p14:xfrm>
                <a:off x="3299400" y="5024350"/>
                <a:ext cx="302760" cy="26280"/>
              </p14:xfrm>
            </p:contentPart>
          </mc:Choice>
          <mc:Fallback xmlns="">
            <p:pic>
              <p:nvPicPr>
                <p:cNvPr id="74" name="Ink 73">
                  <a:extLst>
                    <a:ext uri="{FF2B5EF4-FFF2-40B4-BE49-F238E27FC236}">
                      <a16:creationId xmlns:a16="http://schemas.microsoft.com/office/drawing/2014/main" id="{06698EAC-BEDC-43B8-B657-0F92BA09C80E}"/>
                    </a:ext>
                  </a:extLst>
                </p:cNvPr>
                <p:cNvPicPr/>
                <p:nvPr/>
              </p:nvPicPr>
              <p:blipFill>
                <a:blip r:embed="rId159"/>
                <a:stretch>
                  <a:fillRect/>
                </a:stretch>
              </p:blipFill>
              <p:spPr>
                <a:xfrm>
                  <a:off x="3281760" y="5006710"/>
                  <a:ext cx="33840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75" name="Ink 74">
                  <a:extLst>
                    <a:ext uri="{FF2B5EF4-FFF2-40B4-BE49-F238E27FC236}">
                      <a16:creationId xmlns:a16="http://schemas.microsoft.com/office/drawing/2014/main" id="{3DB2F336-1EC4-497B-BCE8-35A681ECADEC}"/>
                    </a:ext>
                  </a:extLst>
                </p14:cNvPr>
                <p14:cNvContentPartPr/>
                <p14:nvPr/>
              </p14:nvContentPartPr>
              <p14:xfrm>
                <a:off x="3479760" y="5031910"/>
                <a:ext cx="55440" cy="230760"/>
              </p14:xfrm>
            </p:contentPart>
          </mc:Choice>
          <mc:Fallback xmlns="">
            <p:pic>
              <p:nvPicPr>
                <p:cNvPr id="75" name="Ink 74">
                  <a:extLst>
                    <a:ext uri="{FF2B5EF4-FFF2-40B4-BE49-F238E27FC236}">
                      <a16:creationId xmlns:a16="http://schemas.microsoft.com/office/drawing/2014/main" id="{3DB2F336-1EC4-497B-BCE8-35A681ECADEC}"/>
                    </a:ext>
                  </a:extLst>
                </p:cNvPr>
                <p:cNvPicPr/>
                <p:nvPr/>
              </p:nvPicPr>
              <p:blipFill>
                <a:blip r:embed="rId161"/>
                <a:stretch>
                  <a:fillRect/>
                </a:stretch>
              </p:blipFill>
              <p:spPr>
                <a:xfrm>
                  <a:off x="3461760" y="5013910"/>
                  <a:ext cx="910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76" name="Ink 75">
                  <a:extLst>
                    <a:ext uri="{FF2B5EF4-FFF2-40B4-BE49-F238E27FC236}">
                      <a16:creationId xmlns:a16="http://schemas.microsoft.com/office/drawing/2014/main" id="{2DB50A2A-E31C-46FC-9BE6-7F43BC6BB556}"/>
                    </a:ext>
                  </a:extLst>
                </p14:cNvPr>
                <p14:cNvContentPartPr/>
                <p14:nvPr/>
              </p14:nvContentPartPr>
              <p14:xfrm>
                <a:off x="3741840" y="5033710"/>
                <a:ext cx="448200" cy="193320"/>
              </p14:xfrm>
            </p:contentPart>
          </mc:Choice>
          <mc:Fallback xmlns="">
            <p:pic>
              <p:nvPicPr>
                <p:cNvPr id="76" name="Ink 75">
                  <a:extLst>
                    <a:ext uri="{FF2B5EF4-FFF2-40B4-BE49-F238E27FC236}">
                      <a16:creationId xmlns:a16="http://schemas.microsoft.com/office/drawing/2014/main" id="{2DB50A2A-E31C-46FC-9BE6-7F43BC6BB556}"/>
                    </a:ext>
                  </a:extLst>
                </p:cNvPr>
                <p:cNvPicPr/>
                <p:nvPr/>
              </p:nvPicPr>
              <p:blipFill>
                <a:blip r:embed="rId163"/>
                <a:stretch>
                  <a:fillRect/>
                </a:stretch>
              </p:blipFill>
              <p:spPr>
                <a:xfrm>
                  <a:off x="3723840" y="5016070"/>
                  <a:ext cx="4838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77" name="Ink 76">
                  <a:extLst>
                    <a:ext uri="{FF2B5EF4-FFF2-40B4-BE49-F238E27FC236}">
                      <a16:creationId xmlns:a16="http://schemas.microsoft.com/office/drawing/2014/main" id="{BBE5DBF8-E54A-4630-BE8D-830CEC9D5AC2}"/>
                    </a:ext>
                  </a:extLst>
                </p14:cNvPr>
                <p14:cNvContentPartPr/>
                <p14:nvPr/>
              </p14:nvContentPartPr>
              <p14:xfrm>
                <a:off x="4565520" y="4960630"/>
                <a:ext cx="189360" cy="251280"/>
              </p14:xfrm>
            </p:contentPart>
          </mc:Choice>
          <mc:Fallback xmlns="">
            <p:pic>
              <p:nvPicPr>
                <p:cNvPr id="77" name="Ink 76">
                  <a:extLst>
                    <a:ext uri="{FF2B5EF4-FFF2-40B4-BE49-F238E27FC236}">
                      <a16:creationId xmlns:a16="http://schemas.microsoft.com/office/drawing/2014/main" id="{BBE5DBF8-E54A-4630-BE8D-830CEC9D5AC2}"/>
                    </a:ext>
                  </a:extLst>
                </p:cNvPr>
                <p:cNvPicPr/>
                <p:nvPr/>
              </p:nvPicPr>
              <p:blipFill>
                <a:blip r:embed="rId165"/>
                <a:stretch>
                  <a:fillRect/>
                </a:stretch>
              </p:blipFill>
              <p:spPr>
                <a:xfrm>
                  <a:off x="4547880" y="4942630"/>
                  <a:ext cx="2250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78" name="Ink 77">
                  <a:extLst>
                    <a:ext uri="{FF2B5EF4-FFF2-40B4-BE49-F238E27FC236}">
                      <a16:creationId xmlns:a16="http://schemas.microsoft.com/office/drawing/2014/main" id="{185CA8D5-E32F-478D-B377-8D93ED2146E5}"/>
                    </a:ext>
                  </a:extLst>
                </p14:cNvPr>
                <p14:cNvContentPartPr/>
                <p14:nvPr/>
              </p14:nvContentPartPr>
              <p14:xfrm>
                <a:off x="4830480" y="4962430"/>
                <a:ext cx="883080" cy="209880"/>
              </p14:xfrm>
            </p:contentPart>
          </mc:Choice>
          <mc:Fallback xmlns="">
            <p:pic>
              <p:nvPicPr>
                <p:cNvPr id="78" name="Ink 77">
                  <a:extLst>
                    <a:ext uri="{FF2B5EF4-FFF2-40B4-BE49-F238E27FC236}">
                      <a16:creationId xmlns:a16="http://schemas.microsoft.com/office/drawing/2014/main" id="{185CA8D5-E32F-478D-B377-8D93ED2146E5}"/>
                    </a:ext>
                  </a:extLst>
                </p:cNvPr>
                <p:cNvPicPr/>
                <p:nvPr/>
              </p:nvPicPr>
              <p:blipFill>
                <a:blip r:embed="rId167"/>
                <a:stretch>
                  <a:fillRect/>
                </a:stretch>
              </p:blipFill>
              <p:spPr>
                <a:xfrm>
                  <a:off x="4812840" y="4944790"/>
                  <a:ext cx="9187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81" name="Ink 80">
                  <a:extLst>
                    <a:ext uri="{FF2B5EF4-FFF2-40B4-BE49-F238E27FC236}">
                      <a16:creationId xmlns:a16="http://schemas.microsoft.com/office/drawing/2014/main" id="{EDD68E53-3DE3-4AF1-BACC-1053CDA03821}"/>
                    </a:ext>
                  </a:extLst>
                </p14:cNvPr>
                <p14:cNvContentPartPr/>
                <p14:nvPr/>
              </p14:nvContentPartPr>
              <p14:xfrm>
                <a:off x="6030000" y="4867030"/>
                <a:ext cx="196920" cy="280440"/>
              </p14:xfrm>
            </p:contentPart>
          </mc:Choice>
          <mc:Fallback xmlns="">
            <p:pic>
              <p:nvPicPr>
                <p:cNvPr id="81" name="Ink 80">
                  <a:extLst>
                    <a:ext uri="{FF2B5EF4-FFF2-40B4-BE49-F238E27FC236}">
                      <a16:creationId xmlns:a16="http://schemas.microsoft.com/office/drawing/2014/main" id="{EDD68E53-3DE3-4AF1-BACC-1053CDA03821}"/>
                    </a:ext>
                  </a:extLst>
                </p:cNvPr>
                <p:cNvPicPr/>
                <p:nvPr/>
              </p:nvPicPr>
              <p:blipFill>
                <a:blip r:embed="rId169"/>
                <a:stretch>
                  <a:fillRect/>
                </a:stretch>
              </p:blipFill>
              <p:spPr>
                <a:xfrm>
                  <a:off x="6012360" y="4849030"/>
                  <a:ext cx="23256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82" name="Ink 81">
                  <a:extLst>
                    <a:ext uri="{FF2B5EF4-FFF2-40B4-BE49-F238E27FC236}">
                      <a16:creationId xmlns:a16="http://schemas.microsoft.com/office/drawing/2014/main" id="{EA30417B-B0C4-4ECC-9A22-87DAD868A3D2}"/>
                    </a:ext>
                  </a:extLst>
                </p14:cNvPr>
                <p14:cNvContentPartPr/>
                <p14:nvPr/>
              </p14:nvContentPartPr>
              <p14:xfrm>
                <a:off x="5988600" y="5027950"/>
                <a:ext cx="231480" cy="10080"/>
              </p14:xfrm>
            </p:contentPart>
          </mc:Choice>
          <mc:Fallback xmlns="">
            <p:pic>
              <p:nvPicPr>
                <p:cNvPr id="82" name="Ink 81">
                  <a:extLst>
                    <a:ext uri="{FF2B5EF4-FFF2-40B4-BE49-F238E27FC236}">
                      <a16:creationId xmlns:a16="http://schemas.microsoft.com/office/drawing/2014/main" id="{EA30417B-B0C4-4ECC-9A22-87DAD868A3D2}"/>
                    </a:ext>
                  </a:extLst>
                </p:cNvPr>
                <p:cNvPicPr/>
                <p:nvPr/>
              </p:nvPicPr>
              <p:blipFill>
                <a:blip r:embed="rId171"/>
                <a:stretch>
                  <a:fillRect/>
                </a:stretch>
              </p:blipFill>
              <p:spPr>
                <a:xfrm>
                  <a:off x="5970960" y="5010310"/>
                  <a:ext cx="2671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83" name="Ink 82">
                  <a:extLst>
                    <a:ext uri="{FF2B5EF4-FFF2-40B4-BE49-F238E27FC236}">
                      <a16:creationId xmlns:a16="http://schemas.microsoft.com/office/drawing/2014/main" id="{337613D1-4EB0-40BF-B907-5DC9F012BE8F}"/>
                    </a:ext>
                  </a:extLst>
                </p14:cNvPr>
                <p14:cNvContentPartPr/>
                <p14:nvPr/>
              </p14:nvContentPartPr>
              <p14:xfrm>
                <a:off x="6276240" y="4966390"/>
                <a:ext cx="243360" cy="111600"/>
              </p14:xfrm>
            </p:contentPart>
          </mc:Choice>
          <mc:Fallback xmlns="">
            <p:pic>
              <p:nvPicPr>
                <p:cNvPr id="83" name="Ink 82">
                  <a:extLst>
                    <a:ext uri="{FF2B5EF4-FFF2-40B4-BE49-F238E27FC236}">
                      <a16:creationId xmlns:a16="http://schemas.microsoft.com/office/drawing/2014/main" id="{337613D1-4EB0-40BF-B907-5DC9F012BE8F}"/>
                    </a:ext>
                  </a:extLst>
                </p:cNvPr>
                <p:cNvPicPr/>
                <p:nvPr/>
              </p:nvPicPr>
              <p:blipFill>
                <a:blip r:embed="rId173"/>
                <a:stretch>
                  <a:fillRect/>
                </a:stretch>
              </p:blipFill>
              <p:spPr>
                <a:xfrm>
                  <a:off x="6258240" y="4948390"/>
                  <a:ext cx="2790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84" name="Ink 83">
                  <a:extLst>
                    <a:ext uri="{FF2B5EF4-FFF2-40B4-BE49-F238E27FC236}">
                      <a16:creationId xmlns:a16="http://schemas.microsoft.com/office/drawing/2014/main" id="{E3B6EE65-0FCD-456C-84A6-5C8D29BF33D7}"/>
                    </a:ext>
                  </a:extLst>
                </p14:cNvPr>
                <p14:cNvContentPartPr/>
                <p14:nvPr/>
              </p14:nvContentPartPr>
              <p14:xfrm>
                <a:off x="6616440" y="4947670"/>
                <a:ext cx="200160" cy="145800"/>
              </p14:xfrm>
            </p:contentPart>
          </mc:Choice>
          <mc:Fallback xmlns="">
            <p:pic>
              <p:nvPicPr>
                <p:cNvPr id="84" name="Ink 83">
                  <a:extLst>
                    <a:ext uri="{FF2B5EF4-FFF2-40B4-BE49-F238E27FC236}">
                      <a16:creationId xmlns:a16="http://schemas.microsoft.com/office/drawing/2014/main" id="{E3B6EE65-0FCD-456C-84A6-5C8D29BF33D7}"/>
                    </a:ext>
                  </a:extLst>
                </p:cNvPr>
                <p:cNvPicPr/>
                <p:nvPr/>
              </p:nvPicPr>
              <p:blipFill>
                <a:blip r:embed="rId175"/>
                <a:stretch>
                  <a:fillRect/>
                </a:stretch>
              </p:blipFill>
              <p:spPr>
                <a:xfrm>
                  <a:off x="6598440" y="4930030"/>
                  <a:ext cx="2358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85" name="Ink 84">
                  <a:extLst>
                    <a:ext uri="{FF2B5EF4-FFF2-40B4-BE49-F238E27FC236}">
                      <a16:creationId xmlns:a16="http://schemas.microsoft.com/office/drawing/2014/main" id="{70ED243D-6434-4BEC-8AF4-B44D1CDAB9A9}"/>
                    </a:ext>
                  </a:extLst>
                </p14:cNvPr>
                <p14:cNvContentPartPr/>
                <p14:nvPr/>
              </p14:nvContentPartPr>
              <p14:xfrm>
                <a:off x="6901200" y="4926790"/>
                <a:ext cx="180000" cy="196920"/>
              </p14:xfrm>
            </p:contentPart>
          </mc:Choice>
          <mc:Fallback xmlns="">
            <p:pic>
              <p:nvPicPr>
                <p:cNvPr id="85" name="Ink 84">
                  <a:extLst>
                    <a:ext uri="{FF2B5EF4-FFF2-40B4-BE49-F238E27FC236}">
                      <a16:creationId xmlns:a16="http://schemas.microsoft.com/office/drawing/2014/main" id="{70ED243D-6434-4BEC-8AF4-B44D1CDAB9A9}"/>
                    </a:ext>
                  </a:extLst>
                </p:cNvPr>
                <p:cNvPicPr/>
                <p:nvPr/>
              </p:nvPicPr>
              <p:blipFill>
                <a:blip r:embed="rId177"/>
                <a:stretch>
                  <a:fillRect/>
                </a:stretch>
              </p:blipFill>
              <p:spPr>
                <a:xfrm>
                  <a:off x="6883560" y="4909150"/>
                  <a:ext cx="2156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86" name="Ink 85">
                  <a:extLst>
                    <a:ext uri="{FF2B5EF4-FFF2-40B4-BE49-F238E27FC236}">
                      <a16:creationId xmlns:a16="http://schemas.microsoft.com/office/drawing/2014/main" id="{92CE5A19-8322-4701-9CFB-6F79244EB3C9}"/>
                    </a:ext>
                  </a:extLst>
                </p14:cNvPr>
                <p14:cNvContentPartPr/>
                <p14:nvPr/>
              </p14:nvContentPartPr>
              <p14:xfrm>
                <a:off x="7141680" y="4812670"/>
                <a:ext cx="285480" cy="299160"/>
              </p14:xfrm>
            </p:contentPart>
          </mc:Choice>
          <mc:Fallback xmlns="">
            <p:pic>
              <p:nvPicPr>
                <p:cNvPr id="86" name="Ink 85">
                  <a:extLst>
                    <a:ext uri="{FF2B5EF4-FFF2-40B4-BE49-F238E27FC236}">
                      <a16:creationId xmlns:a16="http://schemas.microsoft.com/office/drawing/2014/main" id="{92CE5A19-8322-4701-9CFB-6F79244EB3C9}"/>
                    </a:ext>
                  </a:extLst>
                </p:cNvPr>
                <p:cNvPicPr/>
                <p:nvPr/>
              </p:nvPicPr>
              <p:blipFill>
                <a:blip r:embed="rId179"/>
                <a:stretch>
                  <a:fillRect/>
                </a:stretch>
              </p:blipFill>
              <p:spPr>
                <a:xfrm>
                  <a:off x="7123680" y="4795030"/>
                  <a:ext cx="32112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87" name="Ink 86">
                  <a:extLst>
                    <a:ext uri="{FF2B5EF4-FFF2-40B4-BE49-F238E27FC236}">
                      <a16:creationId xmlns:a16="http://schemas.microsoft.com/office/drawing/2014/main" id="{8291CD1E-675E-4091-9B76-FC5666949342}"/>
                    </a:ext>
                  </a:extLst>
                </p14:cNvPr>
                <p14:cNvContentPartPr/>
                <p14:nvPr/>
              </p14:nvContentPartPr>
              <p14:xfrm>
                <a:off x="7128000" y="4944430"/>
                <a:ext cx="272160" cy="13680"/>
              </p14:xfrm>
            </p:contentPart>
          </mc:Choice>
          <mc:Fallback xmlns="">
            <p:pic>
              <p:nvPicPr>
                <p:cNvPr id="87" name="Ink 86">
                  <a:extLst>
                    <a:ext uri="{FF2B5EF4-FFF2-40B4-BE49-F238E27FC236}">
                      <a16:creationId xmlns:a16="http://schemas.microsoft.com/office/drawing/2014/main" id="{8291CD1E-675E-4091-9B76-FC5666949342}"/>
                    </a:ext>
                  </a:extLst>
                </p:cNvPr>
                <p:cNvPicPr/>
                <p:nvPr/>
              </p:nvPicPr>
              <p:blipFill>
                <a:blip r:embed="rId181"/>
                <a:stretch>
                  <a:fillRect/>
                </a:stretch>
              </p:blipFill>
              <p:spPr>
                <a:xfrm>
                  <a:off x="7110360" y="4926790"/>
                  <a:ext cx="3078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88" name="Ink 87">
                  <a:extLst>
                    <a:ext uri="{FF2B5EF4-FFF2-40B4-BE49-F238E27FC236}">
                      <a16:creationId xmlns:a16="http://schemas.microsoft.com/office/drawing/2014/main" id="{5FB00FDE-0894-45F8-839E-2170BC97BF3B}"/>
                    </a:ext>
                  </a:extLst>
                </p14:cNvPr>
                <p14:cNvContentPartPr/>
                <p14:nvPr/>
              </p14:nvContentPartPr>
              <p14:xfrm>
                <a:off x="7513560" y="4779550"/>
                <a:ext cx="39600" cy="237600"/>
              </p14:xfrm>
            </p:contentPart>
          </mc:Choice>
          <mc:Fallback xmlns="">
            <p:pic>
              <p:nvPicPr>
                <p:cNvPr id="88" name="Ink 87">
                  <a:extLst>
                    <a:ext uri="{FF2B5EF4-FFF2-40B4-BE49-F238E27FC236}">
                      <a16:creationId xmlns:a16="http://schemas.microsoft.com/office/drawing/2014/main" id="{5FB00FDE-0894-45F8-839E-2170BC97BF3B}"/>
                    </a:ext>
                  </a:extLst>
                </p:cNvPr>
                <p:cNvPicPr/>
                <p:nvPr/>
              </p:nvPicPr>
              <p:blipFill>
                <a:blip r:embed="rId183"/>
                <a:stretch>
                  <a:fillRect/>
                </a:stretch>
              </p:blipFill>
              <p:spPr>
                <a:xfrm>
                  <a:off x="7495560" y="4761910"/>
                  <a:ext cx="752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89" name="Ink 88">
                  <a:extLst>
                    <a:ext uri="{FF2B5EF4-FFF2-40B4-BE49-F238E27FC236}">
                      <a16:creationId xmlns:a16="http://schemas.microsoft.com/office/drawing/2014/main" id="{5D0256D5-B5B9-45D8-B835-D3255DF134C1}"/>
                    </a:ext>
                  </a:extLst>
                </p14:cNvPr>
                <p14:cNvContentPartPr/>
                <p14:nvPr/>
              </p14:nvContentPartPr>
              <p14:xfrm>
                <a:off x="7660800" y="4874590"/>
                <a:ext cx="138600" cy="129240"/>
              </p14:xfrm>
            </p:contentPart>
          </mc:Choice>
          <mc:Fallback xmlns="">
            <p:pic>
              <p:nvPicPr>
                <p:cNvPr id="89" name="Ink 88">
                  <a:extLst>
                    <a:ext uri="{FF2B5EF4-FFF2-40B4-BE49-F238E27FC236}">
                      <a16:creationId xmlns:a16="http://schemas.microsoft.com/office/drawing/2014/main" id="{5D0256D5-B5B9-45D8-B835-D3255DF134C1}"/>
                    </a:ext>
                  </a:extLst>
                </p:cNvPr>
                <p:cNvPicPr/>
                <p:nvPr/>
              </p:nvPicPr>
              <p:blipFill>
                <a:blip r:embed="rId185"/>
                <a:stretch>
                  <a:fillRect/>
                </a:stretch>
              </p:blipFill>
              <p:spPr>
                <a:xfrm>
                  <a:off x="7643160" y="4856590"/>
                  <a:ext cx="1742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90" name="Ink 89">
                  <a:extLst>
                    <a:ext uri="{FF2B5EF4-FFF2-40B4-BE49-F238E27FC236}">
                      <a16:creationId xmlns:a16="http://schemas.microsoft.com/office/drawing/2014/main" id="{60365608-053D-4771-8627-BCB1F9A267E9}"/>
                    </a:ext>
                  </a:extLst>
                </p14:cNvPr>
                <p14:cNvContentPartPr/>
                <p14:nvPr/>
              </p14:nvContentPartPr>
              <p14:xfrm>
                <a:off x="7912800" y="4852990"/>
                <a:ext cx="247320" cy="228960"/>
              </p14:xfrm>
            </p:contentPart>
          </mc:Choice>
          <mc:Fallback xmlns="">
            <p:pic>
              <p:nvPicPr>
                <p:cNvPr id="90" name="Ink 89">
                  <a:extLst>
                    <a:ext uri="{FF2B5EF4-FFF2-40B4-BE49-F238E27FC236}">
                      <a16:creationId xmlns:a16="http://schemas.microsoft.com/office/drawing/2014/main" id="{60365608-053D-4771-8627-BCB1F9A267E9}"/>
                    </a:ext>
                  </a:extLst>
                </p:cNvPr>
                <p:cNvPicPr/>
                <p:nvPr/>
              </p:nvPicPr>
              <p:blipFill>
                <a:blip r:embed="rId187"/>
                <a:stretch>
                  <a:fillRect/>
                </a:stretch>
              </p:blipFill>
              <p:spPr>
                <a:xfrm>
                  <a:off x="7895160" y="4835350"/>
                  <a:ext cx="28296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92" name="Ink 91">
                  <a:extLst>
                    <a:ext uri="{FF2B5EF4-FFF2-40B4-BE49-F238E27FC236}">
                      <a16:creationId xmlns:a16="http://schemas.microsoft.com/office/drawing/2014/main" id="{E12F0C1B-E51A-485D-AADE-271BD8E7D33D}"/>
                    </a:ext>
                  </a:extLst>
                </p14:cNvPr>
                <p14:cNvContentPartPr/>
                <p14:nvPr/>
              </p14:nvContentPartPr>
              <p14:xfrm>
                <a:off x="3911040" y="5336470"/>
                <a:ext cx="5760" cy="360"/>
              </p14:xfrm>
            </p:contentPart>
          </mc:Choice>
          <mc:Fallback xmlns="">
            <p:pic>
              <p:nvPicPr>
                <p:cNvPr id="92" name="Ink 91">
                  <a:extLst>
                    <a:ext uri="{FF2B5EF4-FFF2-40B4-BE49-F238E27FC236}">
                      <a16:creationId xmlns:a16="http://schemas.microsoft.com/office/drawing/2014/main" id="{E12F0C1B-E51A-485D-AADE-271BD8E7D33D}"/>
                    </a:ext>
                  </a:extLst>
                </p:cNvPr>
                <p:cNvPicPr/>
                <p:nvPr/>
              </p:nvPicPr>
              <p:blipFill>
                <a:blip r:embed="rId189"/>
                <a:stretch>
                  <a:fillRect/>
                </a:stretch>
              </p:blipFill>
              <p:spPr>
                <a:xfrm>
                  <a:off x="3893400" y="5318830"/>
                  <a:ext cx="414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93" name="Ink 92">
                  <a:extLst>
                    <a:ext uri="{FF2B5EF4-FFF2-40B4-BE49-F238E27FC236}">
                      <a16:creationId xmlns:a16="http://schemas.microsoft.com/office/drawing/2014/main" id="{1FA2FC8D-9DFE-4796-BB1E-8A38C80D4A09}"/>
                    </a:ext>
                  </a:extLst>
                </p14:cNvPr>
                <p14:cNvContentPartPr/>
                <p14:nvPr/>
              </p14:nvContentPartPr>
              <p14:xfrm>
                <a:off x="3928320" y="5336110"/>
                <a:ext cx="14760" cy="6840"/>
              </p14:xfrm>
            </p:contentPart>
          </mc:Choice>
          <mc:Fallback xmlns="">
            <p:pic>
              <p:nvPicPr>
                <p:cNvPr id="93" name="Ink 92">
                  <a:extLst>
                    <a:ext uri="{FF2B5EF4-FFF2-40B4-BE49-F238E27FC236}">
                      <a16:creationId xmlns:a16="http://schemas.microsoft.com/office/drawing/2014/main" id="{1FA2FC8D-9DFE-4796-BB1E-8A38C80D4A09}"/>
                    </a:ext>
                  </a:extLst>
                </p:cNvPr>
                <p:cNvPicPr/>
                <p:nvPr/>
              </p:nvPicPr>
              <p:blipFill>
                <a:blip r:embed="rId191"/>
                <a:stretch>
                  <a:fillRect/>
                </a:stretch>
              </p:blipFill>
              <p:spPr>
                <a:xfrm>
                  <a:off x="3910320" y="5318110"/>
                  <a:ext cx="504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94" name="Ink 93">
                  <a:extLst>
                    <a:ext uri="{FF2B5EF4-FFF2-40B4-BE49-F238E27FC236}">
                      <a16:creationId xmlns:a16="http://schemas.microsoft.com/office/drawing/2014/main" id="{AD5F0CBF-0A16-4ADF-A452-E192C19BF7F8}"/>
                    </a:ext>
                  </a:extLst>
                </p14:cNvPr>
                <p14:cNvContentPartPr/>
                <p14:nvPr/>
              </p14:nvContentPartPr>
              <p14:xfrm>
                <a:off x="3841920" y="5318110"/>
                <a:ext cx="137880" cy="239040"/>
              </p14:xfrm>
            </p:contentPart>
          </mc:Choice>
          <mc:Fallback xmlns="">
            <p:pic>
              <p:nvPicPr>
                <p:cNvPr id="94" name="Ink 93">
                  <a:extLst>
                    <a:ext uri="{FF2B5EF4-FFF2-40B4-BE49-F238E27FC236}">
                      <a16:creationId xmlns:a16="http://schemas.microsoft.com/office/drawing/2014/main" id="{AD5F0CBF-0A16-4ADF-A452-E192C19BF7F8}"/>
                    </a:ext>
                  </a:extLst>
                </p:cNvPr>
                <p:cNvPicPr/>
                <p:nvPr/>
              </p:nvPicPr>
              <p:blipFill>
                <a:blip r:embed="rId193"/>
                <a:stretch>
                  <a:fillRect/>
                </a:stretch>
              </p:blipFill>
              <p:spPr>
                <a:xfrm>
                  <a:off x="3824280" y="5300470"/>
                  <a:ext cx="1735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95" name="Ink 94">
                  <a:extLst>
                    <a:ext uri="{FF2B5EF4-FFF2-40B4-BE49-F238E27FC236}">
                      <a16:creationId xmlns:a16="http://schemas.microsoft.com/office/drawing/2014/main" id="{6E87733A-3405-4CDA-9F4A-F3F334F17EE3}"/>
                    </a:ext>
                  </a:extLst>
                </p14:cNvPr>
                <p14:cNvContentPartPr/>
                <p14:nvPr/>
              </p14:nvContentPartPr>
              <p14:xfrm>
                <a:off x="3785040" y="5453470"/>
                <a:ext cx="169200" cy="30600"/>
              </p14:xfrm>
            </p:contentPart>
          </mc:Choice>
          <mc:Fallback xmlns="">
            <p:pic>
              <p:nvPicPr>
                <p:cNvPr id="95" name="Ink 94">
                  <a:extLst>
                    <a:ext uri="{FF2B5EF4-FFF2-40B4-BE49-F238E27FC236}">
                      <a16:creationId xmlns:a16="http://schemas.microsoft.com/office/drawing/2014/main" id="{6E87733A-3405-4CDA-9F4A-F3F334F17EE3}"/>
                    </a:ext>
                  </a:extLst>
                </p:cNvPr>
                <p:cNvPicPr/>
                <p:nvPr/>
              </p:nvPicPr>
              <p:blipFill>
                <a:blip r:embed="rId195"/>
                <a:stretch>
                  <a:fillRect/>
                </a:stretch>
              </p:blipFill>
              <p:spPr>
                <a:xfrm>
                  <a:off x="3767400" y="5435470"/>
                  <a:ext cx="2048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96" name="Ink 95">
                  <a:extLst>
                    <a:ext uri="{FF2B5EF4-FFF2-40B4-BE49-F238E27FC236}">
                      <a16:creationId xmlns:a16="http://schemas.microsoft.com/office/drawing/2014/main" id="{5FB237B0-4AC0-4843-9826-245B0A9C913C}"/>
                    </a:ext>
                  </a:extLst>
                </p14:cNvPr>
                <p14:cNvContentPartPr/>
                <p14:nvPr/>
              </p14:nvContentPartPr>
              <p14:xfrm>
                <a:off x="4029840" y="5407030"/>
                <a:ext cx="138960" cy="137880"/>
              </p14:xfrm>
            </p:contentPart>
          </mc:Choice>
          <mc:Fallback xmlns="">
            <p:pic>
              <p:nvPicPr>
                <p:cNvPr id="96" name="Ink 95">
                  <a:extLst>
                    <a:ext uri="{FF2B5EF4-FFF2-40B4-BE49-F238E27FC236}">
                      <a16:creationId xmlns:a16="http://schemas.microsoft.com/office/drawing/2014/main" id="{5FB237B0-4AC0-4843-9826-245B0A9C913C}"/>
                    </a:ext>
                  </a:extLst>
                </p:cNvPr>
                <p:cNvPicPr/>
                <p:nvPr/>
              </p:nvPicPr>
              <p:blipFill>
                <a:blip r:embed="rId197"/>
                <a:stretch>
                  <a:fillRect/>
                </a:stretch>
              </p:blipFill>
              <p:spPr>
                <a:xfrm>
                  <a:off x="4012200" y="5389390"/>
                  <a:ext cx="1746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97" name="Ink 96">
                  <a:extLst>
                    <a:ext uri="{FF2B5EF4-FFF2-40B4-BE49-F238E27FC236}">
                      <a16:creationId xmlns:a16="http://schemas.microsoft.com/office/drawing/2014/main" id="{A219281D-990A-42E9-807B-71BD723B49A3}"/>
                    </a:ext>
                  </a:extLst>
                </p14:cNvPr>
                <p14:cNvContentPartPr/>
                <p14:nvPr/>
              </p14:nvContentPartPr>
              <p14:xfrm>
                <a:off x="4248720" y="5397310"/>
                <a:ext cx="212760" cy="115200"/>
              </p14:xfrm>
            </p:contentPart>
          </mc:Choice>
          <mc:Fallback xmlns="">
            <p:pic>
              <p:nvPicPr>
                <p:cNvPr id="97" name="Ink 96">
                  <a:extLst>
                    <a:ext uri="{FF2B5EF4-FFF2-40B4-BE49-F238E27FC236}">
                      <a16:creationId xmlns:a16="http://schemas.microsoft.com/office/drawing/2014/main" id="{A219281D-990A-42E9-807B-71BD723B49A3}"/>
                    </a:ext>
                  </a:extLst>
                </p:cNvPr>
                <p:cNvPicPr/>
                <p:nvPr/>
              </p:nvPicPr>
              <p:blipFill>
                <a:blip r:embed="rId199"/>
                <a:stretch>
                  <a:fillRect/>
                </a:stretch>
              </p:blipFill>
              <p:spPr>
                <a:xfrm>
                  <a:off x="4231080" y="5379670"/>
                  <a:ext cx="2484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99" name="Ink 98">
                  <a:extLst>
                    <a:ext uri="{FF2B5EF4-FFF2-40B4-BE49-F238E27FC236}">
                      <a16:creationId xmlns:a16="http://schemas.microsoft.com/office/drawing/2014/main" id="{F59D0322-9921-4DE3-ACEC-47FD013A350A}"/>
                    </a:ext>
                  </a:extLst>
                </p14:cNvPr>
                <p14:cNvContentPartPr/>
                <p14:nvPr/>
              </p14:nvContentPartPr>
              <p14:xfrm>
                <a:off x="4869000" y="5399470"/>
                <a:ext cx="4680" cy="10440"/>
              </p14:xfrm>
            </p:contentPart>
          </mc:Choice>
          <mc:Fallback xmlns="">
            <p:pic>
              <p:nvPicPr>
                <p:cNvPr id="99" name="Ink 98">
                  <a:extLst>
                    <a:ext uri="{FF2B5EF4-FFF2-40B4-BE49-F238E27FC236}">
                      <a16:creationId xmlns:a16="http://schemas.microsoft.com/office/drawing/2014/main" id="{F59D0322-9921-4DE3-ACEC-47FD013A350A}"/>
                    </a:ext>
                  </a:extLst>
                </p:cNvPr>
                <p:cNvPicPr/>
                <p:nvPr/>
              </p:nvPicPr>
              <p:blipFill>
                <a:blip r:embed="rId201"/>
                <a:stretch>
                  <a:fillRect/>
                </a:stretch>
              </p:blipFill>
              <p:spPr>
                <a:xfrm>
                  <a:off x="4851000" y="5381830"/>
                  <a:ext cx="40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00" name="Ink 99">
                  <a:extLst>
                    <a:ext uri="{FF2B5EF4-FFF2-40B4-BE49-F238E27FC236}">
                      <a16:creationId xmlns:a16="http://schemas.microsoft.com/office/drawing/2014/main" id="{E8DC0795-7575-4527-AFE9-07293405ACDA}"/>
                    </a:ext>
                  </a:extLst>
                </p14:cNvPr>
                <p14:cNvContentPartPr/>
                <p14:nvPr/>
              </p14:nvContentPartPr>
              <p14:xfrm>
                <a:off x="4808160" y="5274910"/>
                <a:ext cx="247680" cy="209160"/>
              </p14:xfrm>
            </p:contentPart>
          </mc:Choice>
          <mc:Fallback xmlns="">
            <p:pic>
              <p:nvPicPr>
                <p:cNvPr id="100" name="Ink 99">
                  <a:extLst>
                    <a:ext uri="{FF2B5EF4-FFF2-40B4-BE49-F238E27FC236}">
                      <a16:creationId xmlns:a16="http://schemas.microsoft.com/office/drawing/2014/main" id="{E8DC0795-7575-4527-AFE9-07293405ACDA}"/>
                    </a:ext>
                  </a:extLst>
                </p:cNvPr>
                <p:cNvPicPr/>
                <p:nvPr/>
              </p:nvPicPr>
              <p:blipFill>
                <a:blip r:embed="rId203"/>
                <a:stretch>
                  <a:fillRect/>
                </a:stretch>
              </p:blipFill>
              <p:spPr>
                <a:xfrm>
                  <a:off x="4790160" y="5257270"/>
                  <a:ext cx="2833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01" name="Ink 100">
                  <a:extLst>
                    <a:ext uri="{FF2B5EF4-FFF2-40B4-BE49-F238E27FC236}">
                      <a16:creationId xmlns:a16="http://schemas.microsoft.com/office/drawing/2014/main" id="{1A0A2F7E-DF6B-40E0-8142-D5C61A4D2335}"/>
                    </a:ext>
                  </a:extLst>
                </p14:cNvPr>
                <p14:cNvContentPartPr/>
                <p14:nvPr/>
              </p14:nvContentPartPr>
              <p14:xfrm>
                <a:off x="5104080" y="5383630"/>
                <a:ext cx="49680" cy="108000"/>
              </p14:xfrm>
            </p:contentPart>
          </mc:Choice>
          <mc:Fallback xmlns="">
            <p:pic>
              <p:nvPicPr>
                <p:cNvPr id="101" name="Ink 100">
                  <a:extLst>
                    <a:ext uri="{FF2B5EF4-FFF2-40B4-BE49-F238E27FC236}">
                      <a16:creationId xmlns:a16="http://schemas.microsoft.com/office/drawing/2014/main" id="{1A0A2F7E-DF6B-40E0-8142-D5C61A4D2335}"/>
                    </a:ext>
                  </a:extLst>
                </p:cNvPr>
                <p:cNvPicPr/>
                <p:nvPr/>
              </p:nvPicPr>
              <p:blipFill>
                <a:blip r:embed="rId205"/>
                <a:stretch>
                  <a:fillRect/>
                </a:stretch>
              </p:blipFill>
              <p:spPr>
                <a:xfrm>
                  <a:off x="5086440" y="5365630"/>
                  <a:ext cx="853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02" name="Ink 101">
                  <a:extLst>
                    <a:ext uri="{FF2B5EF4-FFF2-40B4-BE49-F238E27FC236}">
                      <a16:creationId xmlns:a16="http://schemas.microsoft.com/office/drawing/2014/main" id="{7C518D23-B921-4173-9984-989402E8FA40}"/>
                    </a:ext>
                  </a:extLst>
                </p14:cNvPr>
                <p14:cNvContentPartPr/>
                <p14:nvPr/>
              </p14:nvContentPartPr>
              <p14:xfrm>
                <a:off x="5094000" y="5333230"/>
                <a:ext cx="17640" cy="16560"/>
              </p14:xfrm>
            </p:contentPart>
          </mc:Choice>
          <mc:Fallback xmlns="">
            <p:pic>
              <p:nvPicPr>
                <p:cNvPr id="102" name="Ink 101">
                  <a:extLst>
                    <a:ext uri="{FF2B5EF4-FFF2-40B4-BE49-F238E27FC236}">
                      <a16:creationId xmlns:a16="http://schemas.microsoft.com/office/drawing/2014/main" id="{7C518D23-B921-4173-9984-989402E8FA40}"/>
                    </a:ext>
                  </a:extLst>
                </p:cNvPr>
                <p:cNvPicPr/>
                <p:nvPr/>
              </p:nvPicPr>
              <p:blipFill>
                <a:blip r:embed="rId207"/>
                <a:stretch>
                  <a:fillRect/>
                </a:stretch>
              </p:blipFill>
              <p:spPr>
                <a:xfrm>
                  <a:off x="5076360" y="5315590"/>
                  <a:ext cx="53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03" name="Ink 102">
                  <a:extLst>
                    <a:ext uri="{FF2B5EF4-FFF2-40B4-BE49-F238E27FC236}">
                      <a16:creationId xmlns:a16="http://schemas.microsoft.com/office/drawing/2014/main" id="{1D4FBA22-C295-48F0-AFA1-23C9698AAAC4}"/>
                    </a:ext>
                  </a:extLst>
                </p14:cNvPr>
                <p14:cNvContentPartPr/>
                <p14:nvPr/>
              </p14:nvContentPartPr>
              <p14:xfrm>
                <a:off x="5180760" y="5290030"/>
                <a:ext cx="176040" cy="263880"/>
              </p14:xfrm>
            </p:contentPart>
          </mc:Choice>
          <mc:Fallback xmlns="">
            <p:pic>
              <p:nvPicPr>
                <p:cNvPr id="103" name="Ink 102">
                  <a:extLst>
                    <a:ext uri="{FF2B5EF4-FFF2-40B4-BE49-F238E27FC236}">
                      <a16:creationId xmlns:a16="http://schemas.microsoft.com/office/drawing/2014/main" id="{1D4FBA22-C295-48F0-AFA1-23C9698AAAC4}"/>
                    </a:ext>
                  </a:extLst>
                </p:cNvPr>
                <p:cNvPicPr/>
                <p:nvPr/>
              </p:nvPicPr>
              <p:blipFill>
                <a:blip r:embed="rId209"/>
                <a:stretch>
                  <a:fillRect/>
                </a:stretch>
              </p:blipFill>
              <p:spPr>
                <a:xfrm>
                  <a:off x="5163120" y="5272390"/>
                  <a:ext cx="21168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04" name="Ink 103">
                  <a:extLst>
                    <a:ext uri="{FF2B5EF4-FFF2-40B4-BE49-F238E27FC236}">
                      <a16:creationId xmlns:a16="http://schemas.microsoft.com/office/drawing/2014/main" id="{96FC58E5-20B6-45E3-BCDE-CC05DD6E626A}"/>
                    </a:ext>
                  </a:extLst>
                </p14:cNvPr>
                <p14:cNvContentPartPr/>
                <p14:nvPr/>
              </p14:nvContentPartPr>
              <p14:xfrm>
                <a:off x="5442480" y="5286070"/>
                <a:ext cx="93240" cy="213480"/>
              </p14:xfrm>
            </p:contentPart>
          </mc:Choice>
          <mc:Fallback xmlns="">
            <p:pic>
              <p:nvPicPr>
                <p:cNvPr id="104" name="Ink 103">
                  <a:extLst>
                    <a:ext uri="{FF2B5EF4-FFF2-40B4-BE49-F238E27FC236}">
                      <a16:creationId xmlns:a16="http://schemas.microsoft.com/office/drawing/2014/main" id="{96FC58E5-20B6-45E3-BCDE-CC05DD6E626A}"/>
                    </a:ext>
                  </a:extLst>
                </p:cNvPr>
                <p:cNvPicPr/>
                <p:nvPr/>
              </p:nvPicPr>
              <p:blipFill>
                <a:blip r:embed="rId211"/>
                <a:stretch>
                  <a:fillRect/>
                </a:stretch>
              </p:blipFill>
              <p:spPr>
                <a:xfrm>
                  <a:off x="5424480" y="5268430"/>
                  <a:ext cx="12888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05" name="Ink 104">
                  <a:extLst>
                    <a:ext uri="{FF2B5EF4-FFF2-40B4-BE49-F238E27FC236}">
                      <a16:creationId xmlns:a16="http://schemas.microsoft.com/office/drawing/2014/main" id="{CA96019C-83A4-479D-9FF8-42D08F6D8CED}"/>
                    </a:ext>
                  </a:extLst>
                </p14:cNvPr>
                <p14:cNvContentPartPr/>
                <p14:nvPr/>
              </p14:nvContentPartPr>
              <p14:xfrm>
                <a:off x="5350680" y="5417830"/>
                <a:ext cx="237240" cy="10440"/>
              </p14:xfrm>
            </p:contentPart>
          </mc:Choice>
          <mc:Fallback xmlns="">
            <p:pic>
              <p:nvPicPr>
                <p:cNvPr id="105" name="Ink 104">
                  <a:extLst>
                    <a:ext uri="{FF2B5EF4-FFF2-40B4-BE49-F238E27FC236}">
                      <a16:creationId xmlns:a16="http://schemas.microsoft.com/office/drawing/2014/main" id="{CA96019C-83A4-479D-9FF8-42D08F6D8CED}"/>
                    </a:ext>
                  </a:extLst>
                </p:cNvPr>
                <p:cNvPicPr/>
                <p:nvPr/>
              </p:nvPicPr>
              <p:blipFill>
                <a:blip r:embed="rId213"/>
                <a:stretch>
                  <a:fillRect/>
                </a:stretch>
              </p:blipFill>
              <p:spPr>
                <a:xfrm>
                  <a:off x="5333040" y="5400190"/>
                  <a:ext cx="2728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06" name="Ink 105">
                  <a:extLst>
                    <a:ext uri="{FF2B5EF4-FFF2-40B4-BE49-F238E27FC236}">
                      <a16:creationId xmlns:a16="http://schemas.microsoft.com/office/drawing/2014/main" id="{41E872C8-0A03-4B75-883D-17C272EF006C}"/>
                    </a:ext>
                  </a:extLst>
                </p14:cNvPr>
                <p14:cNvContentPartPr/>
                <p14:nvPr/>
              </p14:nvContentPartPr>
              <p14:xfrm>
                <a:off x="5945040" y="5353750"/>
                <a:ext cx="109800" cy="144000"/>
              </p14:xfrm>
            </p:contentPart>
          </mc:Choice>
          <mc:Fallback xmlns="">
            <p:pic>
              <p:nvPicPr>
                <p:cNvPr id="106" name="Ink 105">
                  <a:extLst>
                    <a:ext uri="{FF2B5EF4-FFF2-40B4-BE49-F238E27FC236}">
                      <a16:creationId xmlns:a16="http://schemas.microsoft.com/office/drawing/2014/main" id="{41E872C8-0A03-4B75-883D-17C272EF006C}"/>
                    </a:ext>
                  </a:extLst>
                </p:cNvPr>
                <p:cNvPicPr/>
                <p:nvPr/>
              </p:nvPicPr>
              <p:blipFill>
                <a:blip r:embed="rId215"/>
                <a:stretch>
                  <a:fillRect/>
                </a:stretch>
              </p:blipFill>
              <p:spPr>
                <a:xfrm>
                  <a:off x="5927400" y="5335750"/>
                  <a:ext cx="1454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07" name="Ink 106">
                  <a:extLst>
                    <a:ext uri="{FF2B5EF4-FFF2-40B4-BE49-F238E27FC236}">
                      <a16:creationId xmlns:a16="http://schemas.microsoft.com/office/drawing/2014/main" id="{9190E4D4-435D-43F8-B2A4-53DBDED61EF4}"/>
                    </a:ext>
                  </a:extLst>
                </p14:cNvPr>
                <p14:cNvContentPartPr/>
                <p14:nvPr/>
              </p14:nvContentPartPr>
              <p14:xfrm>
                <a:off x="6165360" y="5290030"/>
                <a:ext cx="32400" cy="213480"/>
              </p14:xfrm>
            </p:contentPart>
          </mc:Choice>
          <mc:Fallback xmlns="">
            <p:pic>
              <p:nvPicPr>
                <p:cNvPr id="107" name="Ink 106">
                  <a:extLst>
                    <a:ext uri="{FF2B5EF4-FFF2-40B4-BE49-F238E27FC236}">
                      <a16:creationId xmlns:a16="http://schemas.microsoft.com/office/drawing/2014/main" id="{9190E4D4-435D-43F8-B2A4-53DBDED61EF4}"/>
                    </a:ext>
                  </a:extLst>
                </p:cNvPr>
                <p:cNvPicPr/>
                <p:nvPr/>
              </p:nvPicPr>
              <p:blipFill>
                <a:blip r:embed="rId217"/>
                <a:stretch>
                  <a:fillRect/>
                </a:stretch>
              </p:blipFill>
              <p:spPr>
                <a:xfrm>
                  <a:off x="6147720" y="5272030"/>
                  <a:ext cx="680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8" name="Ink 107">
                  <a:extLst>
                    <a:ext uri="{FF2B5EF4-FFF2-40B4-BE49-F238E27FC236}">
                      <a16:creationId xmlns:a16="http://schemas.microsoft.com/office/drawing/2014/main" id="{2E077664-8D04-4B67-9187-D886AE0FBC4F}"/>
                    </a:ext>
                  </a:extLst>
                </p14:cNvPr>
                <p14:cNvContentPartPr/>
                <p14:nvPr/>
              </p14:nvContentPartPr>
              <p14:xfrm>
                <a:off x="6287040" y="5363830"/>
                <a:ext cx="179280" cy="114840"/>
              </p14:xfrm>
            </p:contentPart>
          </mc:Choice>
          <mc:Fallback xmlns="">
            <p:pic>
              <p:nvPicPr>
                <p:cNvPr id="108" name="Ink 107">
                  <a:extLst>
                    <a:ext uri="{FF2B5EF4-FFF2-40B4-BE49-F238E27FC236}">
                      <a16:creationId xmlns:a16="http://schemas.microsoft.com/office/drawing/2014/main" id="{2E077664-8D04-4B67-9187-D886AE0FBC4F}"/>
                    </a:ext>
                  </a:extLst>
                </p:cNvPr>
                <p:cNvPicPr/>
                <p:nvPr/>
              </p:nvPicPr>
              <p:blipFill>
                <a:blip r:embed="rId219"/>
                <a:stretch>
                  <a:fillRect/>
                </a:stretch>
              </p:blipFill>
              <p:spPr>
                <a:xfrm>
                  <a:off x="6269400" y="5345830"/>
                  <a:ext cx="2149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09" name="Ink 108">
                  <a:extLst>
                    <a:ext uri="{FF2B5EF4-FFF2-40B4-BE49-F238E27FC236}">
                      <a16:creationId xmlns:a16="http://schemas.microsoft.com/office/drawing/2014/main" id="{8727647B-7B82-41A6-85E2-9FFC4B37C387}"/>
                    </a:ext>
                  </a:extLst>
                </p14:cNvPr>
                <p14:cNvContentPartPr/>
                <p14:nvPr/>
              </p14:nvContentPartPr>
              <p14:xfrm>
                <a:off x="6581160" y="5282830"/>
                <a:ext cx="117720" cy="229680"/>
              </p14:xfrm>
            </p:contentPart>
          </mc:Choice>
          <mc:Fallback xmlns="">
            <p:pic>
              <p:nvPicPr>
                <p:cNvPr id="109" name="Ink 108">
                  <a:extLst>
                    <a:ext uri="{FF2B5EF4-FFF2-40B4-BE49-F238E27FC236}">
                      <a16:creationId xmlns:a16="http://schemas.microsoft.com/office/drawing/2014/main" id="{8727647B-7B82-41A6-85E2-9FFC4B37C387}"/>
                    </a:ext>
                  </a:extLst>
                </p:cNvPr>
                <p:cNvPicPr/>
                <p:nvPr/>
              </p:nvPicPr>
              <p:blipFill>
                <a:blip r:embed="rId221"/>
                <a:stretch>
                  <a:fillRect/>
                </a:stretch>
              </p:blipFill>
              <p:spPr>
                <a:xfrm>
                  <a:off x="6563160" y="5265190"/>
                  <a:ext cx="1533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10" name="Ink 109">
                  <a:extLst>
                    <a:ext uri="{FF2B5EF4-FFF2-40B4-BE49-F238E27FC236}">
                      <a16:creationId xmlns:a16="http://schemas.microsoft.com/office/drawing/2014/main" id="{5E8E88F7-9956-4AA7-B9CC-1FAE0C23F448}"/>
                    </a:ext>
                  </a:extLst>
                </p14:cNvPr>
                <p14:cNvContentPartPr/>
                <p14:nvPr/>
              </p14:nvContentPartPr>
              <p14:xfrm>
                <a:off x="6777000" y="5286070"/>
                <a:ext cx="102960" cy="207000"/>
              </p14:xfrm>
            </p:contentPart>
          </mc:Choice>
          <mc:Fallback xmlns="">
            <p:pic>
              <p:nvPicPr>
                <p:cNvPr id="110" name="Ink 109">
                  <a:extLst>
                    <a:ext uri="{FF2B5EF4-FFF2-40B4-BE49-F238E27FC236}">
                      <a16:creationId xmlns:a16="http://schemas.microsoft.com/office/drawing/2014/main" id="{5E8E88F7-9956-4AA7-B9CC-1FAE0C23F448}"/>
                    </a:ext>
                  </a:extLst>
                </p:cNvPr>
                <p:cNvPicPr/>
                <p:nvPr/>
              </p:nvPicPr>
              <p:blipFill>
                <a:blip r:embed="rId223"/>
                <a:stretch>
                  <a:fillRect/>
                </a:stretch>
              </p:blipFill>
              <p:spPr>
                <a:xfrm>
                  <a:off x="6759360" y="5268430"/>
                  <a:ext cx="1386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11" name="Ink 110">
                  <a:extLst>
                    <a:ext uri="{FF2B5EF4-FFF2-40B4-BE49-F238E27FC236}">
                      <a16:creationId xmlns:a16="http://schemas.microsoft.com/office/drawing/2014/main" id="{DCD36E4E-E2A8-43DC-9105-4772399871DB}"/>
                    </a:ext>
                  </a:extLst>
                </p14:cNvPr>
                <p14:cNvContentPartPr/>
                <p14:nvPr/>
              </p14:nvContentPartPr>
              <p14:xfrm>
                <a:off x="5949720" y="5327470"/>
                <a:ext cx="135360" cy="177480"/>
              </p14:xfrm>
            </p:contentPart>
          </mc:Choice>
          <mc:Fallback xmlns="">
            <p:pic>
              <p:nvPicPr>
                <p:cNvPr id="111" name="Ink 110">
                  <a:extLst>
                    <a:ext uri="{FF2B5EF4-FFF2-40B4-BE49-F238E27FC236}">
                      <a16:creationId xmlns:a16="http://schemas.microsoft.com/office/drawing/2014/main" id="{DCD36E4E-E2A8-43DC-9105-4772399871DB}"/>
                    </a:ext>
                  </a:extLst>
                </p:cNvPr>
                <p:cNvPicPr/>
                <p:nvPr/>
              </p:nvPicPr>
              <p:blipFill>
                <a:blip r:embed="rId225"/>
                <a:stretch>
                  <a:fillRect/>
                </a:stretch>
              </p:blipFill>
              <p:spPr>
                <a:xfrm>
                  <a:off x="5931720" y="5309470"/>
                  <a:ext cx="1710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6" name="Ink 135">
                  <a:extLst>
                    <a:ext uri="{FF2B5EF4-FFF2-40B4-BE49-F238E27FC236}">
                      <a16:creationId xmlns:a16="http://schemas.microsoft.com/office/drawing/2014/main" id="{E09E13FF-81D7-49E5-AF94-53AB63A20D14}"/>
                    </a:ext>
                  </a:extLst>
                </p14:cNvPr>
                <p14:cNvContentPartPr/>
                <p14:nvPr/>
              </p14:nvContentPartPr>
              <p14:xfrm>
                <a:off x="4080020" y="5620417"/>
                <a:ext cx="1316520" cy="351720"/>
              </p14:xfrm>
            </p:contentPart>
          </mc:Choice>
          <mc:Fallback xmlns="">
            <p:pic>
              <p:nvPicPr>
                <p:cNvPr id="136" name="Ink 135">
                  <a:extLst>
                    <a:ext uri="{FF2B5EF4-FFF2-40B4-BE49-F238E27FC236}">
                      <a16:creationId xmlns:a16="http://schemas.microsoft.com/office/drawing/2014/main" id="{E09E13FF-81D7-49E5-AF94-53AB63A20D14}"/>
                    </a:ext>
                  </a:extLst>
                </p:cNvPr>
                <p:cNvPicPr/>
                <p:nvPr/>
              </p:nvPicPr>
              <p:blipFill>
                <a:blip r:embed="rId227"/>
                <a:stretch>
                  <a:fillRect/>
                </a:stretch>
              </p:blipFill>
              <p:spPr>
                <a:xfrm>
                  <a:off x="4062380" y="5602417"/>
                  <a:ext cx="1352160" cy="387360"/>
                </a:xfrm>
                <a:prstGeom prst="rect">
                  <a:avLst/>
                </a:prstGeom>
              </p:spPr>
            </p:pic>
          </mc:Fallback>
        </mc:AlternateContent>
      </p:grpSp>
      <p:grpSp>
        <p:nvGrpSpPr>
          <p:cNvPr id="177" name="Group 176">
            <a:extLst>
              <a:ext uri="{FF2B5EF4-FFF2-40B4-BE49-F238E27FC236}">
                <a16:creationId xmlns:a16="http://schemas.microsoft.com/office/drawing/2014/main" id="{70F12E07-FDA7-4C24-B02D-171C326CAA3F}"/>
              </a:ext>
            </a:extLst>
          </p:cNvPr>
          <p:cNvGrpSpPr/>
          <p:nvPr/>
        </p:nvGrpSpPr>
        <p:grpSpPr>
          <a:xfrm>
            <a:off x="3807390" y="6214010"/>
            <a:ext cx="4568040" cy="435960"/>
            <a:chOff x="3807390" y="6214010"/>
            <a:chExt cx="4568040" cy="435960"/>
          </a:xfrm>
        </p:grpSpPr>
        <mc:AlternateContent xmlns:mc="http://schemas.openxmlformats.org/markup-compatibility/2006" xmlns:p14="http://schemas.microsoft.com/office/powerpoint/2010/main">
          <mc:Choice Requires="p14">
            <p:contentPart p14:bwMode="auto" r:id="rId228">
              <p14:nvContentPartPr>
                <p14:cNvPr id="138" name="Ink 137">
                  <a:extLst>
                    <a:ext uri="{FF2B5EF4-FFF2-40B4-BE49-F238E27FC236}">
                      <a16:creationId xmlns:a16="http://schemas.microsoft.com/office/drawing/2014/main" id="{9C83C1B5-7BBB-49A5-8AAD-CCD6B56DE65D}"/>
                    </a:ext>
                  </a:extLst>
                </p14:cNvPr>
                <p14:cNvContentPartPr/>
                <p14:nvPr/>
              </p14:nvContentPartPr>
              <p14:xfrm>
                <a:off x="8226390" y="6312290"/>
                <a:ext cx="137160" cy="154800"/>
              </p14:xfrm>
            </p:contentPart>
          </mc:Choice>
          <mc:Fallback xmlns="">
            <p:pic>
              <p:nvPicPr>
                <p:cNvPr id="138" name="Ink 137">
                  <a:extLst>
                    <a:ext uri="{FF2B5EF4-FFF2-40B4-BE49-F238E27FC236}">
                      <a16:creationId xmlns:a16="http://schemas.microsoft.com/office/drawing/2014/main" id="{9C83C1B5-7BBB-49A5-8AAD-CCD6B56DE65D}"/>
                    </a:ext>
                  </a:extLst>
                </p:cNvPr>
                <p:cNvPicPr/>
                <p:nvPr/>
              </p:nvPicPr>
              <p:blipFill>
                <a:blip r:embed="rId229"/>
                <a:stretch>
                  <a:fillRect/>
                </a:stretch>
              </p:blipFill>
              <p:spPr>
                <a:xfrm>
                  <a:off x="8208750" y="6294650"/>
                  <a:ext cx="1728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9" name="Ink 138">
                  <a:extLst>
                    <a:ext uri="{FF2B5EF4-FFF2-40B4-BE49-F238E27FC236}">
                      <a16:creationId xmlns:a16="http://schemas.microsoft.com/office/drawing/2014/main" id="{28235425-FE76-426D-8AED-8A01E8925E8A}"/>
                    </a:ext>
                  </a:extLst>
                </p14:cNvPr>
                <p14:cNvContentPartPr/>
                <p14:nvPr/>
              </p14:nvContentPartPr>
              <p14:xfrm>
                <a:off x="8294070" y="6296810"/>
                <a:ext cx="81360" cy="25560"/>
              </p14:xfrm>
            </p:contentPart>
          </mc:Choice>
          <mc:Fallback xmlns="">
            <p:pic>
              <p:nvPicPr>
                <p:cNvPr id="139" name="Ink 138">
                  <a:extLst>
                    <a:ext uri="{FF2B5EF4-FFF2-40B4-BE49-F238E27FC236}">
                      <a16:creationId xmlns:a16="http://schemas.microsoft.com/office/drawing/2014/main" id="{28235425-FE76-426D-8AED-8A01E8925E8A}"/>
                    </a:ext>
                  </a:extLst>
                </p:cNvPr>
                <p:cNvPicPr/>
                <p:nvPr/>
              </p:nvPicPr>
              <p:blipFill>
                <a:blip r:embed="rId231"/>
                <a:stretch>
                  <a:fillRect/>
                </a:stretch>
              </p:blipFill>
              <p:spPr>
                <a:xfrm>
                  <a:off x="8276430" y="6279170"/>
                  <a:ext cx="1170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0" name="Ink 139">
                  <a:extLst>
                    <a:ext uri="{FF2B5EF4-FFF2-40B4-BE49-F238E27FC236}">
                      <a16:creationId xmlns:a16="http://schemas.microsoft.com/office/drawing/2014/main" id="{78300E0B-04C9-4429-AB6C-5F09BF679A64}"/>
                    </a:ext>
                  </a:extLst>
                </p14:cNvPr>
                <p14:cNvContentPartPr/>
                <p14:nvPr/>
              </p14:nvContentPartPr>
              <p14:xfrm>
                <a:off x="8005350" y="6378890"/>
                <a:ext cx="188640" cy="130680"/>
              </p14:xfrm>
            </p:contentPart>
          </mc:Choice>
          <mc:Fallback xmlns="">
            <p:pic>
              <p:nvPicPr>
                <p:cNvPr id="140" name="Ink 139">
                  <a:extLst>
                    <a:ext uri="{FF2B5EF4-FFF2-40B4-BE49-F238E27FC236}">
                      <a16:creationId xmlns:a16="http://schemas.microsoft.com/office/drawing/2014/main" id="{78300E0B-04C9-4429-AB6C-5F09BF679A64}"/>
                    </a:ext>
                  </a:extLst>
                </p:cNvPr>
                <p:cNvPicPr/>
                <p:nvPr/>
              </p:nvPicPr>
              <p:blipFill>
                <a:blip r:embed="rId233"/>
                <a:stretch>
                  <a:fillRect/>
                </a:stretch>
              </p:blipFill>
              <p:spPr>
                <a:xfrm>
                  <a:off x="7987350" y="6361250"/>
                  <a:ext cx="2242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1" name="Ink 140">
                  <a:extLst>
                    <a:ext uri="{FF2B5EF4-FFF2-40B4-BE49-F238E27FC236}">
                      <a16:creationId xmlns:a16="http://schemas.microsoft.com/office/drawing/2014/main" id="{16D28354-86CF-4E89-8618-E5F212E5D0B6}"/>
                    </a:ext>
                  </a:extLst>
                </p14:cNvPr>
                <p14:cNvContentPartPr/>
                <p14:nvPr/>
              </p14:nvContentPartPr>
              <p14:xfrm>
                <a:off x="8107230" y="6293930"/>
                <a:ext cx="3600" cy="3600"/>
              </p14:xfrm>
            </p:contentPart>
          </mc:Choice>
          <mc:Fallback xmlns="">
            <p:pic>
              <p:nvPicPr>
                <p:cNvPr id="141" name="Ink 140">
                  <a:extLst>
                    <a:ext uri="{FF2B5EF4-FFF2-40B4-BE49-F238E27FC236}">
                      <a16:creationId xmlns:a16="http://schemas.microsoft.com/office/drawing/2014/main" id="{16D28354-86CF-4E89-8618-E5F212E5D0B6}"/>
                    </a:ext>
                  </a:extLst>
                </p:cNvPr>
                <p:cNvPicPr/>
                <p:nvPr/>
              </p:nvPicPr>
              <p:blipFill>
                <a:blip r:embed="rId235"/>
                <a:stretch>
                  <a:fillRect/>
                </a:stretch>
              </p:blipFill>
              <p:spPr>
                <a:xfrm>
                  <a:off x="8089230" y="6275930"/>
                  <a:ext cx="392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2" name="Ink 141">
                  <a:extLst>
                    <a:ext uri="{FF2B5EF4-FFF2-40B4-BE49-F238E27FC236}">
                      <a16:creationId xmlns:a16="http://schemas.microsoft.com/office/drawing/2014/main" id="{0BBFFC7F-4DF9-4B29-8147-B7CFC9F89D2B}"/>
                    </a:ext>
                  </a:extLst>
                </p14:cNvPr>
                <p14:cNvContentPartPr/>
                <p14:nvPr/>
              </p14:nvContentPartPr>
              <p14:xfrm>
                <a:off x="7959630" y="6347210"/>
                <a:ext cx="26640" cy="7920"/>
              </p14:xfrm>
            </p:contentPart>
          </mc:Choice>
          <mc:Fallback xmlns="">
            <p:pic>
              <p:nvPicPr>
                <p:cNvPr id="142" name="Ink 141">
                  <a:extLst>
                    <a:ext uri="{FF2B5EF4-FFF2-40B4-BE49-F238E27FC236}">
                      <a16:creationId xmlns:a16="http://schemas.microsoft.com/office/drawing/2014/main" id="{0BBFFC7F-4DF9-4B29-8147-B7CFC9F89D2B}"/>
                    </a:ext>
                  </a:extLst>
                </p:cNvPr>
                <p:cNvPicPr/>
                <p:nvPr/>
              </p:nvPicPr>
              <p:blipFill>
                <a:blip r:embed="rId237"/>
                <a:stretch>
                  <a:fillRect/>
                </a:stretch>
              </p:blipFill>
              <p:spPr>
                <a:xfrm>
                  <a:off x="7941630" y="6329570"/>
                  <a:ext cx="622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3" name="Ink 142">
                  <a:extLst>
                    <a:ext uri="{FF2B5EF4-FFF2-40B4-BE49-F238E27FC236}">
                      <a16:creationId xmlns:a16="http://schemas.microsoft.com/office/drawing/2014/main" id="{819060A2-65C8-409F-B899-FDFDF3B71B94}"/>
                    </a:ext>
                  </a:extLst>
                </p14:cNvPr>
                <p14:cNvContentPartPr/>
                <p14:nvPr/>
              </p14:nvContentPartPr>
              <p14:xfrm>
                <a:off x="7709430" y="6372050"/>
                <a:ext cx="191520" cy="131760"/>
              </p14:xfrm>
            </p:contentPart>
          </mc:Choice>
          <mc:Fallback xmlns="">
            <p:pic>
              <p:nvPicPr>
                <p:cNvPr id="143" name="Ink 142">
                  <a:extLst>
                    <a:ext uri="{FF2B5EF4-FFF2-40B4-BE49-F238E27FC236}">
                      <a16:creationId xmlns:a16="http://schemas.microsoft.com/office/drawing/2014/main" id="{819060A2-65C8-409F-B899-FDFDF3B71B94}"/>
                    </a:ext>
                  </a:extLst>
                </p:cNvPr>
                <p:cNvPicPr/>
                <p:nvPr/>
              </p:nvPicPr>
              <p:blipFill>
                <a:blip r:embed="rId239"/>
                <a:stretch>
                  <a:fillRect/>
                </a:stretch>
              </p:blipFill>
              <p:spPr>
                <a:xfrm>
                  <a:off x="7691790" y="6354410"/>
                  <a:ext cx="2271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4" name="Ink 143">
                  <a:extLst>
                    <a:ext uri="{FF2B5EF4-FFF2-40B4-BE49-F238E27FC236}">
                      <a16:creationId xmlns:a16="http://schemas.microsoft.com/office/drawing/2014/main" id="{B8AD2FEF-D101-4280-A853-066E160A43D6}"/>
                    </a:ext>
                  </a:extLst>
                </p14:cNvPr>
                <p14:cNvContentPartPr/>
                <p14:nvPr/>
              </p14:nvContentPartPr>
              <p14:xfrm>
                <a:off x="7952430" y="6571490"/>
                <a:ext cx="97200" cy="5760"/>
              </p14:xfrm>
            </p:contentPart>
          </mc:Choice>
          <mc:Fallback xmlns="">
            <p:pic>
              <p:nvPicPr>
                <p:cNvPr id="144" name="Ink 143">
                  <a:extLst>
                    <a:ext uri="{FF2B5EF4-FFF2-40B4-BE49-F238E27FC236}">
                      <a16:creationId xmlns:a16="http://schemas.microsoft.com/office/drawing/2014/main" id="{B8AD2FEF-D101-4280-A853-066E160A43D6}"/>
                    </a:ext>
                  </a:extLst>
                </p:cNvPr>
                <p:cNvPicPr/>
                <p:nvPr/>
              </p:nvPicPr>
              <p:blipFill>
                <a:blip r:embed="rId241"/>
                <a:stretch>
                  <a:fillRect/>
                </a:stretch>
              </p:blipFill>
              <p:spPr>
                <a:xfrm>
                  <a:off x="7934790" y="6553850"/>
                  <a:ext cx="1328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5" name="Ink 144">
                  <a:extLst>
                    <a:ext uri="{FF2B5EF4-FFF2-40B4-BE49-F238E27FC236}">
                      <a16:creationId xmlns:a16="http://schemas.microsoft.com/office/drawing/2014/main" id="{94DA6AB6-C0EE-44BA-8B8E-71FF9426745E}"/>
                    </a:ext>
                  </a:extLst>
                </p14:cNvPr>
                <p14:cNvContentPartPr/>
                <p14:nvPr/>
              </p14:nvContentPartPr>
              <p14:xfrm>
                <a:off x="7723470" y="6305450"/>
                <a:ext cx="32760" cy="10440"/>
              </p14:xfrm>
            </p:contentPart>
          </mc:Choice>
          <mc:Fallback xmlns="">
            <p:pic>
              <p:nvPicPr>
                <p:cNvPr id="145" name="Ink 144">
                  <a:extLst>
                    <a:ext uri="{FF2B5EF4-FFF2-40B4-BE49-F238E27FC236}">
                      <a16:creationId xmlns:a16="http://schemas.microsoft.com/office/drawing/2014/main" id="{94DA6AB6-C0EE-44BA-8B8E-71FF9426745E}"/>
                    </a:ext>
                  </a:extLst>
                </p:cNvPr>
                <p:cNvPicPr/>
                <p:nvPr/>
              </p:nvPicPr>
              <p:blipFill>
                <a:blip r:embed="rId243"/>
                <a:stretch>
                  <a:fillRect/>
                </a:stretch>
              </p:blipFill>
              <p:spPr>
                <a:xfrm>
                  <a:off x="7705830" y="6287810"/>
                  <a:ext cx="684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6" name="Ink 145">
                  <a:extLst>
                    <a:ext uri="{FF2B5EF4-FFF2-40B4-BE49-F238E27FC236}">
                      <a16:creationId xmlns:a16="http://schemas.microsoft.com/office/drawing/2014/main" id="{803A17D1-9CE6-4D48-91D3-266646FC2FEE}"/>
                    </a:ext>
                  </a:extLst>
                </p14:cNvPr>
                <p14:cNvContentPartPr/>
                <p14:nvPr/>
              </p14:nvContentPartPr>
              <p14:xfrm>
                <a:off x="7450950" y="6411650"/>
                <a:ext cx="115920" cy="112320"/>
              </p14:xfrm>
            </p:contentPart>
          </mc:Choice>
          <mc:Fallback xmlns="">
            <p:pic>
              <p:nvPicPr>
                <p:cNvPr id="146" name="Ink 145">
                  <a:extLst>
                    <a:ext uri="{FF2B5EF4-FFF2-40B4-BE49-F238E27FC236}">
                      <a16:creationId xmlns:a16="http://schemas.microsoft.com/office/drawing/2014/main" id="{803A17D1-9CE6-4D48-91D3-266646FC2FEE}"/>
                    </a:ext>
                  </a:extLst>
                </p:cNvPr>
                <p:cNvPicPr/>
                <p:nvPr/>
              </p:nvPicPr>
              <p:blipFill>
                <a:blip r:embed="rId245"/>
                <a:stretch>
                  <a:fillRect/>
                </a:stretch>
              </p:blipFill>
              <p:spPr>
                <a:xfrm>
                  <a:off x="7433310" y="6393650"/>
                  <a:ext cx="1515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7" name="Ink 146">
                  <a:extLst>
                    <a:ext uri="{FF2B5EF4-FFF2-40B4-BE49-F238E27FC236}">
                      <a16:creationId xmlns:a16="http://schemas.microsoft.com/office/drawing/2014/main" id="{98481FBB-44D4-4B7B-B358-1A7AB08BBAE9}"/>
                    </a:ext>
                  </a:extLst>
                </p14:cNvPr>
                <p14:cNvContentPartPr/>
                <p14:nvPr/>
              </p14:nvContentPartPr>
              <p14:xfrm>
                <a:off x="7362750" y="6354770"/>
                <a:ext cx="80280" cy="136440"/>
              </p14:xfrm>
            </p:contentPart>
          </mc:Choice>
          <mc:Fallback xmlns="">
            <p:pic>
              <p:nvPicPr>
                <p:cNvPr id="147" name="Ink 146">
                  <a:extLst>
                    <a:ext uri="{FF2B5EF4-FFF2-40B4-BE49-F238E27FC236}">
                      <a16:creationId xmlns:a16="http://schemas.microsoft.com/office/drawing/2014/main" id="{98481FBB-44D4-4B7B-B358-1A7AB08BBAE9}"/>
                    </a:ext>
                  </a:extLst>
                </p:cNvPr>
                <p:cNvPicPr/>
                <p:nvPr/>
              </p:nvPicPr>
              <p:blipFill>
                <a:blip r:embed="rId247"/>
                <a:stretch>
                  <a:fillRect/>
                </a:stretch>
              </p:blipFill>
              <p:spPr>
                <a:xfrm>
                  <a:off x="7344750" y="6337130"/>
                  <a:ext cx="1159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8" name="Ink 147">
                  <a:extLst>
                    <a:ext uri="{FF2B5EF4-FFF2-40B4-BE49-F238E27FC236}">
                      <a16:creationId xmlns:a16="http://schemas.microsoft.com/office/drawing/2014/main" id="{527791AD-865B-4F1B-A55F-C4CAD9262A4B}"/>
                    </a:ext>
                  </a:extLst>
                </p14:cNvPr>
                <p14:cNvContentPartPr/>
                <p14:nvPr/>
              </p14:nvContentPartPr>
              <p14:xfrm>
                <a:off x="7158270" y="6396890"/>
                <a:ext cx="205920" cy="129600"/>
              </p14:xfrm>
            </p:contentPart>
          </mc:Choice>
          <mc:Fallback xmlns="">
            <p:pic>
              <p:nvPicPr>
                <p:cNvPr id="148" name="Ink 147">
                  <a:extLst>
                    <a:ext uri="{FF2B5EF4-FFF2-40B4-BE49-F238E27FC236}">
                      <a16:creationId xmlns:a16="http://schemas.microsoft.com/office/drawing/2014/main" id="{527791AD-865B-4F1B-A55F-C4CAD9262A4B}"/>
                    </a:ext>
                  </a:extLst>
                </p:cNvPr>
                <p:cNvPicPr/>
                <p:nvPr/>
              </p:nvPicPr>
              <p:blipFill>
                <a:blip r:embed="rId249"/>
                <a:stretch>
                  <a:fillRect/>
                </a:stretch>
              </p:blipFill>
              <p:spPr>
                <a:xfrm>
                  <a:off x="7140630" y="6378890"/>
                  <a:ext cx="2415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9" name="Ink 148">
                  <a:extLst>
                    <a:ext uri="{FF2B5EF4-FFF2-40B4-BE49-F238E27FC236}">
                      <a16:creationId xmlns:a16="http://schemas.microsoft.com/office/drawing/2014/main" id="{B78C0659-3615-4AA8-AD1D-8F8EDB94DB5A}"/>
                    </a:ext>
                  </a:extLst>
                </p14:cNvPr>
                <p14:cNvContentPartPr/>
                <p14:nvPr/>
              </p14:nvContentPartPr>
              <p14:xfrm>
                <a:off x="7214070" y="6348650"/>
                <a:ext cx="82800" cy="7560"/>
              </p14:xfrm>
            </p:contentPart>
          </mc:Choice>
          <mc:Fallback xmlns="">
            <p:pic>
              <p:nvPicPr>
                <p:cNvPr id="149" name="Ink 148">
                  <a:extLst>
                    <a:ext uri="{FF2B5EF4-FFF2-40B4-BE49-F238E27FC236}">
                      <a16:creationId xmlns:a16="http://schemas.microsoft.com/office/drawing/2014/main" id="{B78C0659-3615-4AA8-AD1D-8F8EDB94DB5A}"/>
                    </a:ext>
                  </a:extLst>
                </p:cNvPr>
                <p:cNvPicPr/>
                <p:nvPr/>
              </p:nvPicPr>
              <p:blipFill>
                <a:blip r:embed="rId251"/>
                <a:stretch>
                  <a:fillRect/>
                </a:stretch>
              </p:blipFill>
              <p:spPr>
                <a:xfrm>
                  <a:off x="7196430" y="6330650"/>
                  <a:ext cx="1184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0" name="Ink 149">
                  <a:extLst>
                    <a:ext uri="{FF2B5EF4-FFF2-40B4-BE49-F238E27FC236}">
                      <a16:creationId xmlns:a16="http://schemas.microsoft.com/office/drawing/2014/main" id="{8A5B6A9C-A462-42EC-9FE4-B0916F01C2D4}"/>
                    </a:ext>
                  </a:extLst>
                </p14:cNvPr>
                <p14:cNvContentPartPr/>
                <p14:nvPr/>
              </p14:nvContentPartPr>
              <p14:xfrm>
                <a:off x="6879270" y="6399410"/>
                <a:ext cx="233640" cy="140760"/>
              </p14:xfrm>
            </p:contentPart>
          </mc:Choice>
          <mc:Fallback xmlns="">
            <p:pic>
              <p:nvPicPr>
                <p:cNvPr id="150" name="Ink 149">
                  <a:extLst>
                    <a:ext uri="{FF2B5EF4-FFF2-40B4-BE49-F238E27FC236}">
                      <a16:creationId xmlns:a16="http://schemas.microsoft.com/office/drawing/2014/main" id="{8A5B6A9C-A462-42EC-9FE4-B0916F01C2D4}"/>
                    </a:ext>
                  </a:extLst>
                </p:cNvPr>
                <p:cNvPicPr/>
                <p:nvPr/>
              </p:nvPicPr>
              <p:blipFill>
                <a:blip r:embed="rId253"/>
                <a:stretch>
                  <a:fillRect/>
                </a:stretch>
              </p:blipFill>
              <p:spPr>
                <a:xfrm>
                  <a:off x="6861270" y="6381770"/>
                  <a:ext cx="2692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1" name="Ink 150">
                  <a:extLst>
                    <a:ext uri="{FF2B5EF4-FFF2-40B4-BE49-F238E27FC236}">
                      <a16:creationId xmlns:a16="http://schemas.microsoft.com/office/drawing/2014/main" id="{D511C7D1-3A19-4D8D-982D-B5F846E252ED}"/>
                    </a:ext>
                  </a:extLst>
                </p14:cNvPr>
                <p14:cNvContentPartPr/>
                <p14:nvPr/>
              </p14:nvContentPartPr>
              <p14:xfrm>
                <a:off x="6894750" y="6372050"/>
                <a:ext cx="7560" cy="7920"/>
              </p14:xfrm>
            </p:contentPart>
          </mc:Choice>
          <mc:Fallback xmlns="">
            <p:pic>
              <p:nvPicPr>
                <p:cNvPr id="151" name="Ink 150">
                  <a:extLst>
                    <a:ext uri="{FF2B5EF4-FFF2-40B4-BE49-F238E27FC236}">
                      <a16:creationId xmlns:a16="http://schemas.microsoft.com/office/drawing/2014/main" id="{D511C7D1-3A19-4D8D-982D-B5F846E252ED}"/>
                    </a:ext>
                  </a:extLst>
                </p:cNvPr>
                <p:cNvPicPr/>
                <p:nvPr/>
              </p:nvPicPr>
              <p:blipFill>
                <a:blip r:embed="rId255"/>
                <a:stretch>
                  <a:fillRect/>
                </a:stretch>
              </p:blipFill>
              <p:spPr>
                <a:xfrm>
                  <a:off x="6876750" y="6354410"/>
                  <a:ext cx="43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2" name="Ink 151">
                  <a:extLst>
                    <a:ext uri="{FF2B5EF4-FFF2-40B4-BE49-F238E27FC236}">
                      <a16:creationId xmlns:a16="http://schemas.microsoft.com/office/drawing/2014/main" id="{DE586F88-4CAF-4A3A-8C7C-9A7BC36C1E82}"/>
                    </a:ext>
                  </a:extLst>
                </p14:cNvPr>
                <p14:cNvContentPartPr/>
                <p14:nvPr/>
              </p14:nvContentPartPr>
              <p14:xfrm>
                <a:off x="6681990" y="6340010"/>
                <a:ext cx="68400" cy="161280"/>
              </p14:xfrm>
            </p:contentPart>
          </mc:Choice>
          <mc:Fallback xmlns="">
            <p:pic>
              <p:nvPicPr>
                <p:cNvPr id="152" name="Ink 151">
                  <a:extLst>
                    <a:ext uri="{FF2B5EF4-FFF2-40B4-BE49-F238E27FC236}">
                      <a16:creationId xmlns:a16="http://schemas.microsoft.com/office/drawing/2014/main" id="{DE586F88-4CAF-4A3A-8C7C-9A7BC36C1E82}"/>
                    </a:ext>
                  </a:extLst>
                </p:cNvPr>
                <p:cNvPicPr/>
                <p:nvPr/>
              </p:nvPicPr>
              <p:blipFill>
                <a:blip r:embed="rId257"/>
                <a:stretch>
                  <a:fillRect/>
                </a:stretch>
              </p:blipFill>
              <p:spPr>
                <a:xfrm>
                  <a:off x="6664350" y="6322010"/>
                  <a:ext cx="104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3" name="Ink 152">
                  <a:extLst>
                    <a:ext uri="{FF2B5EF4-FFF2-40B4-BE49-F238E27FC236}">
                      <a16:creationId xmlns:a16="http://schemas.microsoft.com/office/drawing/2014/main" id="{F43C9AAF-93C8-46B7-90E4-939D5A0CFA6E}"/>
                    </a:ext>
                  </a:extLst>
                </p14:cNvPr>
                <p14:cNvContentPartPr/>
                <p14:nvPr/>
              </p14:nvContentPartPr>
              <p14:xfrm>
                <a:off x="6528990" y="6321290"/>
                <a:ext cx="111240" cy="164520"/>
              </p14:xfrm>
            </p:contentPart>
          </mc:Choice>
          <mc:Fallback xmlns="">
            <p:pic>
              <p:nvPicPr>
                <p:cNvPr id="153" name="Ink 152">
                  <a:extLst>
                    <a:ext uri="{FF2B5EF4-FFF2-40B4-BE49-F238E27FC236}">
                      <a16:creationId xmlns:a16="http://schemas.microsoft.com/office/drawing/2014/main" id="{F43C9AAF-93C8-46B7-90E4-939D5A0CFA6E}"/>
                    </a:ext>
                  </a:extLst>
                </p:cNvPr>
                <p:cNvPicPr/>
                <p:nvPr/>
              </p:nvPicPr>
              <p:blipFill>
                <a:blip r:embed="rId259"/>
                <a:stretch>
                  <a:fillRect/>
                </a:stretch>
              </p:blipFill>
              <p:spPr>
                <a:xfrm>
                  <a:off x="6510990" y="6303650"/>
                  <a:ext cx="1468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4" name="Ink 153">
                  <a:extLst>
                    <a:ext uri="{FF2B5EF4-FFF2-40B4-BE49-F238E27FC236}">
                      <a16:creationId xmlns:a16="http://schemas.microsoft.com/office/drawing/2014/main" id="{C33997F9-3C4C-499C-9922-78D56D13F532}"/>
                    </a:ext>
                  </a:extLst>
                </p14:cNvPr>
                <p14:cNvContentPartPr/>
                <p14:nvPr/>
              </p14:nvContentPartPr>
              <p14:xfrm>
                <a:off x="6483630" y="6275570"/>
                <a:ext cx="64800" cy="78840"/>
              </p14:xfrm>
            </p:contentPart>
          </mc:Choice>
          <mc:Fallback xmlns="">
            <p:pic>
              <p:nvPicPr>
                <p:cNvPr id="154" name="Ink 153">
                  <a:extLst>
                    <a:ext uri="{FF2B5EF4-FFF2-40B4-BE49-F238E27FC236}">
                      <a16:creationId xmlns:a16="http://schemas.microsoft.com/office/drawing/2014/main" id="{C33997F9-3C4C-499C-9922-78D56D13F532}"/>
                    </a:ext>
                  </a:extLst>
                </p:cNvPr>
                <p:cNvPicPr/>
                <p:nvPr/>
              </p:nvPicPr>
              <p:blipFill>
                <a:blip r:embed="rId261"/>
                <a:stretch>
                  <a:fillRect/>
                </a:stretch>
              </p:blipFill>
              <p:spPr>
                <a:xfrm>
                  <a:off x="6465630" y="6257930"/>
                  <a:ext cx="1004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5" name="Ink 154">
                  <a:extLst>
                    <a:ext uri="{FF2B5EF4-FFF2-40B4-BE49-F238E27FC236}">
                      <a16:creationId xmlns:a16="http://schemas.microsoft.com/office/drawing/2014/main" id="{4131834E-A131-4939-881B-AEF6676C03E1}"/>
                    </a:ext>
                  </a:extLst>
                </p14:cNvPr>
                <p14:cNvContentPartPr/>
                <p14:nvPr/>
              </p14:nvContentPartPr>
              <p14:xfrm>
                <a:off x="6092310" y="6340730"/>
                <a:ext cx="367920" cy="159840"/>
              </p14:xfrm>
            </p:contentPart>
          </mc:Choice>
          <mc:Fallback xmlns="">
            <p:pic>
              <p:nvPicPr>
                <p:cNvPr id="155" name="Ink 154">
                  <a:extLst>
                    <a:ext uri="{FF2B5EF4-FFF2-40B4-BE49-F238E27FC236}">
                      <a16:creationId xmlns:a16="http://schemas.microsoft.com/office/drawing/2014/main" id="{4131834E-A131-4939-881B-AEF6676C03E1}"/>
                    </a:ext>
                  </a:extLst>
                </p:cNvPr>
                <p:cNvPicPr/>
                <p:nvPr/>
              </p:nvPicPr>
              <p:blipFill>
                <a:blip r:embed="rId263"/>
                <a:stretch>
                  <a:fillRect/>
                </a:stretch>
              </p:blipFill>
              <p:spPr>
                <a:xfrm>
                  <a:off x="6074310" y="6323090"/>
                  <a:ext cx="4035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6" name="Ink 155">
                  <a:extLst>
                    <a:ext uri="{FF2B5EF4-FFF2-40B4-BE49-F238E27FC236}">
                      <a16:creationId xmlns:a16="http://schemas.microsoft.com/office/drawing/2014/main" id="{466EA060-E59A-4DE9-91CF-69D19B16AD14}"/>
                    </a:ext>
                  </a:extLst>
                </p14:cNvPr>
                <p14:cNvContentPartPr/>
                <p14:nvPr/>
              </p14:nvContentPartPr>
              <p14:xfrm>
                <a:off x="6417390" y="6565010"/>
                <a:ext cx="38520" cy="10080"/>
              </p14:xfrm>
            </p:contentPart>
          </mc:Choice>
          <mc:Fallback xmlns="">
            <p:pic>
              <p:nvPicPr>
                <p:cNvPr id="156" name="Ink 155">
                  <a:extLst>
                    <a:ext uri="{FF2B5EF4-FFF2-40B4-BE49-F238E27FC236}">
                      <a16:creationId xmlns:a16="http://schemas.microsoft.com/office/drawing/2014/main" id="{466EA060-E59A-4DE9-91CF-69D19B16AD14}"/>
                    </a:ext>
                  </a:extLst>
                </p:cNvPr>
                <p:cNvPicPr/>
                <p:nvPr/>
              </p:nvPicPr>
              <p:blipFill>
                <a:blip r:embed="rId265"/>
                <a:stretch>
                  <a:fillRect/>
                </a:stretch>
              </p:blipFill>
              <p:spPr>
                <a:xfrm>
                  <a:off x="6399390" y="6547010"/>
                  <a:ext cx="741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8" name="Ink 157">
                  <a:extLst>
                    <a:ext uri="{FF2B5EF4-FFF2-40B4-BE49-F238E27FC236}">
                      <a16:creationId xmlns:a16="http://schemas.microsoft.com/office/drawing/2014/main" id="{090DCD6E-441C-4F7B-AC42-09717FE0D4F6}"/>
                    </a:ext>
                  </a:extLst>
                </p14:cNvPr>
                <p14:cNvContentPartPr/>
                <p14:nvPr/>
              </p14:nvContentPartPr>
              <p14:xfrm>
                <a:off x="5786310" y="6372770"/>
                <a:ext cx="149400" cy="134640"/>
              </p14:xfrm>
            </p:contentPart>
          </mc:Choice>
          <mc:Fallback xmlns="">
            <p:pic>
              <p:nvPicPr>
                <p:cNvPr id="158" name="Ink 157">
                  <a:extLst>
                    <a:ext uri="{FF2B5EF4-FFF2-40B4-BE49-F238E27FC236}">
                      <a16:creationId xmlns:a16="http://schemas.microsoft.com/office/drawing/2014/main" id="{090DCD6E-441C-4F7B-AC42-09717FE0D4F6}"/>
                    </a:ext>
                  </a:extLst>
                </p:cNvPr>
                <p:cNvPicPr/>
                <p:nvPr/>
              </p:nvPicPr>
              <p:blipFill>
                <a:blip r:embed="rId267"/>
                <a:stretch>
                  <a:fillRect/>
                </a:stretch>
              </p:blipFill>
              <p:spPr>
                <a:xfrm>
                  <a:off x="5768670" y="6355130"/>
                  <a:ext cx="1850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59" name="Ink 158">
                  <a:extLst>
                    <a:ext uri="{FF2B5EF4-FFF2-40B4-BE49-F238E27FC236}">
                      <a16:creationId xmlns:a16="http://schemas.microsoft.com/office/drawing/2014/main" id="{32CBBF01-BA4B-454B-A9BC-BFCC55E05E9E}"/>
                    </a:ext>
                  </a:extLst>
                </p14:cNvPr>
                <p14:cNvContentPartPr/>
                <p14:nvPr/>
              </p14:nvContentPartPr>
              <p14:xfrm>
                <a:off x="5582910" y="6357290"/>
                <a:ext cx="106920" cy="80640"/>
              </p14:xfrm>
            </p:contentPart>
          </mc:Choice>
          <mc:Fallback xmlns="">
            <p:pic>
              <p:nvPicPr>
                <p:cNvPr id="159" name="Ink 158">
                  <a:extLst>
                    <a:ext uri="{FF2B5EF4-FFF2-40B4-BE49-F238E27FC236}">
                      <a16:creationId xmlns:a16="http://schemas.microsoft.com/office/drawing/2014/main" id="{32CBBF01-BA4B-454B-A9BC-BFCC55E05E9E}"/>
                    </a:ext>
                  </a:extLst>
                </p:cNvPr>
                <p:cNvPicPr/>
                <p:nvPr/>
              </p:nvPicPr>
              <p:blipFill>
                <a:blip r:embed="rId269"/>
                <a:stretch>
                  <a:fillRect/>
                </a:stretch>
              </p:blipFill>
              <p:spPr>
                <a:xfrm>
                  <a:off x="5564910" y="6339290"/>
                  <a:ext cx="1425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0" name="Ink 159">
                  <a:extLst>
                    <a:ext uri="{FF2B5EF4-FFF2-40B4-BE49-F238E27FC236}">
                      <a16:creationId xmlns:a16="http://schemas.microsoft.com/office/drawing/2014/main" id="{910848A7-7FDC-4695-87B3-EDC370AE118B}"/>
                    </a:ext>
                  </a:extLst>
                </p14:cNvPr>
                <p14:cNvContentPartPr/>
                <p14:nvPr/>
              </p14:nvContentPartPr>
              <p14:xfrm>
                <a:off x="5566710" y="6266570"/>
                <a:ext cx="100440" cy="9360"/>
              </p14:xfrm>
            </p:contentPart>
          </mc:Choice>
          <mc:Fallback xmlns="">
            <p:pic>
              <p:nvPicPr>
                <p:cNvPr id="160" name="Ink 159">
                  <a:extLst>
                    <a:ext uri="{FF2B5EF4-FFF2-40B4-BE49-F238E27FC236}">
                      <a16:creationId xmlns:a16="http://schemas.microsoft.com/office/drawing/2014/main" id="{910848A7-7FDC-4695-87B3-EDC370AE118B}"/>
                    </a:ext>
                  </a:extLst>
                </p:cNvPr>
                <p:cNvPicPr/>
                <p:nvPr/>
              </p:nvPicPr>
              <p:blipFill>
                <a:blip r:embed="rId271"/>
                <a:stretch>
                  <a:fillRect/>
                </a:stretch>
              </p:blipFill>
              <p:spPr>
                <a:xfrm>
                  <a:off x="5548710" y="6248930"/>
                  <a:ext cx="1360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1" name="Ink 160">
                  <a:extLst>
                    <a:ext uri="{FF2B5EF4-FFF2-40B4-BE49-F238E27FC236}">
                      <a16:creationId xmlns:a16="http://schemas.microsoft.com/office/drawing/2014/main" id="{FAD93838-E0EE-4EE7-8977-D1377A095ED8}"/>
                    </a:ext>
                  </a:extLst>
                </p14:cNvPr>
                <p14:cNvContentPartPr/>
                <p14:nvPr/>
              </p14:nvContentPartPr>
              <p14:xfrm>
                <a:off x="5209230" y="6352610"/>
                <a:ext cx="373320" cy="92880"/>
              </p14:xfrm>
            </p:contentPart>
          </mc:Choice>
          <mc:Fallback xmlns="">
            <p:pic>
              <p:nvPicPr>
                <p:cNvPr id="161" name="Ink 160">
                  <a:extLst>
                    <a:ext uri="{FF2B5EF4-FFF2-40B4-BE49-F238E27FC236}">
                      <a16:creationId xmlns:a16="http://schemas.microsoft.com/office/drawing/2014/main" id="{FAD93838-E0EE-4EE7-8977-D1377A095ED8}"/>
                    </a:ext>
                  </a:extLst>
                </p:cNvPr>
                <p:cNvPicPr/>
                <p:nvPr/>
              </p:nvPicPr>
              <p:blipFill>
                <a:blip r:embed="rId273"/>
                <a:stretch>
                  <a:fillRect/>
                </a:stretch>
              </p:blipFill>
              <p:spPr>
                <a:xfrm>
                  <a:off x="5191230" y="6334610"/>
                  <a:ext cx="4089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2" name="Ink 161">
                  <a:extLst>
                    <a:ext uri="{FF2B5EF4-FFF2-40B4-BE49-F238E27FC236}">
                      <a16:creationId xmlns:a16="http://schemas.microsoft.com/office/drawing/2014/main" id="{37D8E106-C36E-45BE-A485-10DBFFC7F93B}"/>
                    </a:ext>
                  </a:extLst>
                </p14:cNvPr>
                <p14:cNvContentPartPr/>
                <p14:nvPr/>
              </p14:nvContentPartPr>
              <p14:xfrm>
                <a:off x="5207790" y="6277730"/>
                <a:ext cx="67320" cy="135000"/>
              </p14:xfrm>
            </p:contentPart>
          </mc:Choice>
          <mc:Fallback xmlns="">
            <p:pic>
              <p:nvPicPr>
                <p:cNvPr id="162" name="Ink 161">
                  <a:extLst>
                    <a:ext uri="{FF2B5EF4-FFF2-40B4-BE49-F238E27FC236}">
                      <a16:creationId xmlns:a16="http://schemas.microsoft.com/office/drawing/2014/main" id="{37D8E106-C36E-45BE-A485-10DBFFC7F93B}"/>
                    </a:ext>
                  </a:extLst>
                </p:cNvPr>
                <p:cNvPicPr/>
                <p:nvPr/>
              </p:nvPicPr>
              <p:blipFill>
                <a:blip r:embed="rId275"/>
                <a:stretch>
                  <a:fillRect/>
                </a:stretch>
              </p:blipFill>
              <p:spPr>
                <a:xfrm>
                  <a:off x="5190150" y="6259730"/>
                  <a:ext cx="1029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3" name="Ink 162">
                  <a:extLst>
                    <a:ext uri="{FF2B5EF4-FFF2-40B4-BE49-F238E27FC236}">
                      <a16:creationId xmlns:a16="http://schemas.microsoft.com/office/drawing/2014/main" id="{90DD7AF2-C55D-4DB3-A333-FBFA5A59668A}"/>
                    </a:ext>
                  </a:extLst>
                </p14:cNvPr>
                <p14:cNvContentPartPr/>
                <p14:nvPr/>
              </p14:nvContentPartPr>
              <p14:xfrm>
                <a:off x="4868310" y="6314810"/>
                <a:ext cx="329400" cy="147960"/>
              </p14:xfrm>
            </p:contentPart>
          </mc:Choice>
          <mc:Fallback xmlns="">
            <p:pic>
              <p:nvPicPr>
                <p:cNvPr id="163" name="Ink 162">
                  <a:extLst>
                    <a:ext uri="{FF2B5EF4-FFF2-40B4-BE49-F238E27FC236}">
                      <a16:creationId xmlns:a16="http://schemas.microsoft.com/office/drawing/2014/main" id="{90DD7AF2-C55D-4DB3-A333-FBFA5A59668A}"/>
                    </a:ext>
                  </a:extLst>
                </p:cNvPr>
                <p:cNvPicPr/>
                <p:nvPr/>
              </p:nvPicPr>
              <p:blipFill>
                <a:blip r:embed="rId277"/>
                <a:stretch>
                  <a:fillRect/>
                </a:stretch>
              </p:blipFill>
              <p:spPr>
                <a:xfrm>
                  <a:off x="4850670" y="6297170"/>
                  <a:ext cx="3650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4" name="Ink 163">
                  <a:extLst>
                    <a:ext uri="{FF2B5EF4-FFF2-40B4-BE49-F238E27FC236}">
                      <a16:creationId xmlns:a16="http://schemas.microsoft.com/office/drawing/2014/main" id="{BEBBA870-A8F7-4BAF-A32C-32AA91FACF16}"/>
                    </a:ext>
                  </a:extLst>
                </p14:cNvPr>
                <p14:cNvContentPartPr/>
                <p14:nvPr/>
              </p14:nvContentPartPr>
              <p14:xfrm>
                <a:off x="5368710" y="6498410"/>
                <a:ext cx="16920" cy="5040"/>
              </p14:xfrm>
            </p:contentPart>
          </mc:Choice>
          <mc:Fallback xmlns="">
            <p:pic>
              <p:nvPicPr>
                <p:cNvPr id="164" name="Ink 163">
                  <a:extLst>
                    <a:ext uri="{FF2B5EF4-FFF2-40B4-BE49-F238E27FC236}">
                      <a16:creationId xmlns:a16="http://schemas.microsoft.com/office/drawing/2014/main" id="{BEBBA870-A8F7-4BAF-A32C-32AA91FACF16}"/>
                    </a:ext>
                  </a:extLst>
                </p:cNvPr>
                <p:cNvPicPr/>
                <p:nvPr/>
              </p:nvPicPr>
              <p:blipFill>
                <a:blip r:embed="rId279"/>
                <a:stretch>
                  <a:fillRect/>
                </a:stretch>
              </p:blipFill>
              <p:spPr>
                <a:xfrm>
                  <a:off x="5350710" y="6480410"/>
                  <a:ext cx="525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5" name="Ink 164">
                  <a:extLst>
                    <a:ext uri="{FF2B5EF4-FFF2-40B4-BE49-F238E27FC236}">
                      <a16:creationId xmlns:a16="http://schemas.microsoft.com/office/drawing/2014/main" id="{347999A3-5AA6-4FB2-88A2-37760C4C334D}"/>
                    </a:ext>
                  </a:extLst>
                </p14:cNvPr>
                <p14:cNvContentPartPr/>
                <p14:nvPr/>
              </p14:nvContentPartPr>
              <p14:xfrm>
                <a:off x="5123190" y="6519290"/>
                <a:ext cx="57600" cy="2880"/>
              </p14:xfrm>
            </p:contentPart>
          </mc:Choice>
          <mc:Fallback xmlns="">
            <p:pic>
              <p:nvPicPr>
                <p:cNvPr id="165" name="Ink 164">
                  <a:extLst>
                    <a:ext uri="{FF2B5EF4-FFF2-40B4-BE49-F238E27FC236}">
                      <a16:creationId xmlns:a16="http://schemas.microsoft.com/office/drawing/2014/main" id="{347999A3-5AA6-4FB2-88A2-37760C4C334D}"/>
                    </a:ext>
                  </a:extLst>
                </p:cNvPr>
                <p:cNvPicPr/>
                <p:nvPr/>
              </p:nvPicPr>
              <p:blipFill>
                <a:blip r:embed="rId281"/>
                <a:stretch>
                  <a:fillRect/>
                </a:stretch>
              </p:blipFill>
              <p:spPr>
                <a:xfrm>
                  <a:off x="5105190" y="6501290"/>
                  <a:ext cx="932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6" name="Ink 165">
                  <a:extLst>
                    <a:ext uri="{FF2B5EF4-FFF2-40B4-BE49-F238E27FC236}">
                      <a16:creationId xmlns:a16="http://schemas.microsoft.com/office/drawing/2014/main" id="{87D95435-BD35-467F-AC5D-33868059B14A}"/>
                    </a:ext>
                  </a:extLst>
                </p14:cNvPr>
                <p14:cNvContentPartPr/>
                <p14:nvPr/>
              </p14:nvContentPartPr>
              <p14:xfrm>
                <a:off x="4985670" y="6378890"/>
                <a:ext cx="64440" cy="74160"/>
              </p14:xfrm>
            </p:contentPart>
          </mc:Choice>
          <mc:Fallback xmlns="">
            <p:pic>
              <p:nvPicPr>
                <p:cNvPr id="166" name="Ink 165">
                  <a:extLst>
                    <a:ext uri="{FF2B5EF4-FFF2-40B4-BE49-F238E27FC236}">
                      <a16:creationId xmlns:a16="http://schemas.microsoft.com/office/drawing/2014/main" id="{87D95435-BD35-467F-AC5D-33868059B14A}"/>
                    </a:ext>
                  </a:extLst>
                </p:cNvPr>
                <p:cNvPicPr/>
                <p:nvPr/>
              </p:nvPicPr>
              <p:blipFill>
                <a:blip r:embed="rId283"/>
                <a:stretch>
                  <a:fillRect/>
                </a:stretch>
              </p:blipFill>
              <p:spPr>
                <a:xfrm>
                  <a:off x="4968030" y="6361250"/>
                  <a:ext cx="1000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7" name="Ink 166">
                  <a:extLst>
                    <a:ext uri="{FF2B5EF4-FFF2-40B4-BE49-F238E27FC236}">
                      <a16:creationId xmlns:a16="http://schemas.microsoft.com/office/drawing/2014/main" id="{8FE7806D-070A-49F6-9523-96C340BBF941}"/>
                    </a:ext>
                  </a:extLst>
                </p14:cNvPr>
                <p14:cNvContentPartPr/>
                <p14:nvPr/>
              </p14:nvContentPartPr>
              <p14:xfrm>
                <a:off x="5009430" y="6275570"/>
                <a:ext cx="26280" cy="6840"/>
              </p14:xfrm>
            </p:contentPart>
          </mc:Choice>
          <mc:Fallback xmlns="">
            <p:pic>
              <p:nvPicPr>
                <p:cNvPr id="167" name="Ink 166">
                  <a:extLst>
                    <a:ext uri="{FF2B5EF4-FFF2-40B4-BE49-F238E27FC236}">
                      <a16:creationId xmlns:a16="http://schemas.microsoft.com/office/drawing/2014/main" id="{8FE7806D-070A-49F6-9523-96C340BBF941}"/>
                    </a:ext>
                  </a:extLst>
                </p:cNvPr>
                <p:cNvPicPr/>
                <p:nvPr/>
              </p:nvPicPr>
              <p:blipFill>
                <a:blip r:embed="rId285"/>
                <a:stretch>
                  <a:fillRect/>
                </a:stretch>
              </p:blipFill>
              <p:spPr>
                <a:xfrm>
                  <a:off x="4991790" y="6257930"/>
                  <a:ext cx="619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8" name="Ink 167">
                  <a:extLst>
                    <a:ext uri="{FF2B5EF4-FFF2-40B4-BE49-F238E27FC236}">
                      <a16:creationId xmlns:a16="http://schemas.microsoft.com/office/drawing/2014/main" id="{4DDF9416-C33F-46F7-802A-D38512A9C1B8}"/>
                    </a:ext>
                  </a:extLst>
                </p14:cNvPr>
                <p14:cNvContentPartPr/>
                <p14:nvPr/>
              </p14:nvContentPartPr>
              <p14:xfrm>
                <a:off x="4924110" y="6332810"/>
                <a:ext cx="81360" cy="77400"/>
              </p14:xfrm>
            </p:contentPart>
          </mc:Choice>
          <mc:Fallback xmlns="">
            <p:pic>
              <p:nvPicPr>
                <p:cNvPr id="168" name="Ink 167">
                  <a:extLst>
                    <a:ext uri="{FF2B5EF4-FFF2-40B4-BE49-F238E27FC236}">
                      <a16:creationId xmlns:a16="http://schemas.microsoft.com/office/drawing/2014/main" id="{4DDF9416-C33F-46F7-802A-D38512A9C1B8}"/>
                    </a:ext>
                  </a:extLst>
                </p:cNvPr>
                <p:cNvPicPr/>
                <p:nvPr/>
              </p:nvPicPr>
              <p:blipFill>
                <a:blip r:embed="rId287"/>
                <a:stretch>
                  <a:fillRect/>
                </a:stretch>
              </p:blipFill>
              <p:spPr>
                <a:xfrm>
                  <a:off x="4906470" y="6314810"/>
                  <a:ext cx="1170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9" name="Ink 168">
                  <a:extLst>
                    <a:ext uri="{FF2B5EF4-FFF2-40B4-BE49-F238E27FC236}">
                      <a16:creationId xmlns:a16="http://schemas.microsoft.com/office/drawing/2014/main" id="{74120C8C-BD0A-461F-BF42-6188991A46F7}"/>
                    </a:ext>
                  </a:extLst>
                </p14:cNvPr>
                <p14:cNvContentPartPr/>
                <p14:nvPr/>
              </p14:nvContentPartPr>
              <p14:xfrm>
                <a:off x="4523070" y="6343970"/>
                <a:ext cx="243360" cy="187200"/>
              </p14:xfrm>
            </p:contentPart>
          </mc:Choice>
          <mc:Fallback xmlns="">
            <p:pic>
              <p:nvPicPr>
                <p:cNvPr id="169" name="Ink 168">
                  <a:extLst>
                    <a:ext uri="{FF2B5EF4-FFF2-40B4-BE49-F238E27FC236}">
                      <a16:creationId xmlns:a16="http://schemas.microsoft.com/office/drawing/2014/main" id="{74120C8C-BD0A-461F-BF42-6188991A46F7}"/>
                    </a:ext>
                  </a:extLst>
                </p:cNvPr>
                <p:cNvPicPr/>
                <p:nvPr/>
              </p:nvPicPr>
              <p:blipFill>
                <a:blip r:embed="rId289"/>
                <a:stretch>
                  <a:fillRect/>
                </a:stretch>
              </p:blipFill>
              <p:spPr>
                <a:xfrm>
                  <a:off x="4505430" y="6325970"/>
                  <a:ext cx="279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0" name="Ink 169">
                  <a:extLst>
                    <a:ext uri="{FF2B5EF4-FFF2-40B4-BE49-F238E27FC236}">
                      <a16:creationId xmlns:a16="http://schemas.microsoft.com/office/drawing/2014/main" id="{0A772926-039F-4742-A92B-F9FF3779C336}"/>
                    </a:ext>
                  </a:extLst>
                </p14:cNvPr>
                <p14:cNvContentPartPr/>
                <p14:nvPr/>
              </p14:nvContentPartPr>
              <p14:xfrm>
                <a:off x="4614870" y="6214010"/>
                <a:ext cx="11160" cy="16200"/>
              </p14:xfrm>
            </p:contentPart>
          </mc:Choice>
          <mc:Fallback xmlns="">
            <p:pic>
              <p:nvPicPr>
                <p:cNvPr id="170" name="Ink 169">
                  <a:extLst>
                    <a:ext uri="{FF2B5EF4-FFF2-40B4-BE49-F238E27FC236}">
                      <a16:creationId xmlns:a16="http://schemas.microsoft.com/office/drawing/2014/main" id="{0A772926-039F-4742-A92B-F9FF3779C336}"/>
                    </a:ext>
                  </a:extLst>
                </p:cNvPr>
                <p:cNvPicPr/>
                <p:nvPr/>
              </p:nvPicPr>
              <p:blipFill>
                <a:blip r:embed="rId291"/>
                <a:stretch>
                  <a:fillRect/>
                </a:stretch>
              </p:blipFill>
              <p:spPr>
                <a:xfrm>
                  <a:off x="4597230" y="6196370"/>
                  <a:ext cx="468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1" name="Ink 170">
                  <a:extLst>
                    <a:ext uri="{FF2B5EF4-FFF2-40B4-BE49-F238E27FC236}">
                      <a16:creationId xmlns:a16="http://schemas.microsoft.com/office/drawing/2014/main" id="{87B658D3-76EE-4AEE-A60C-421A07B6D205}"/>
                    </a:ext>
                  </a:extLst>
                </p14:cNvPr>
                <p14:cNvContentPartPr/>
                <p14:nvPr/>
              </p14:nvContentPartPr>
              <p14:xfrm>
                <a:off x="4597950" y="6621170"/>
                <a:ext cx="181080" cy="28800"/>
              </p14:xfrm>
            </p:contentPart>
          </mc:Choice>
          <mc:Fallback xmlns="">
            <p:pic>
              <p:nvPicPr>
                <p:cNvPr id="171" name="Ink 170">
                  <a:extLst>
                    <a:ext uri="{FF2B5EF4-FFF2-40B4-BE49-F238E27FC236}">
                      <a16:creationId xmlns:a16="http://schemas.microsoft.com/office/drawing/2014/main" id="{87B658D3-76EE-4AEE-A60C-421A07B6D205}"/>
                    </a:ext>
                  </a:extLst>
                </p:cNvPr>
                <p:cNvPicPr/>
                <p:nvPr/>
              </p:nvPicPr>
              <p:blipFill>
                <a:blip r:embed="rId293"/>
                <a:stretch>
                  <a:fillRect/>
                </a:stretch>
              </p:blipFill>
              <p:spPr>
                <a:xfrm>
                  <a:off x="4580310" y="6603530"/>
                  <a:ext cx="2167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2" name="Ink 171">
                  <a:extLst>
                    <a:ext uri="{FF2B5EF4-FFF2-40B4-BE49-F238E27FC236}">
                      <a16:creationId xmlns:a16="http://schemas.microsoft.com/office/drawing/2014/main" id="{35E1E8C9-29DF-4D14-B513-418B19A6574A}"/>
                    </a:ext>
                  </a:extLst>
                </p14:cNvPr>
                <p14:cNvContentPartPr/>
                <p14:nvPr/>
              </p14:nvContentPartPr>
              <p14:xfrm>
                <a:off x="4381590" y="6389690"/>
                <a:ext cx="62640" cy="122400"/>
              </p14:xfrm>
            </p:contentPart>
          </mc:Choice>
          <mc:Fallback xmlns="">
            <p:pic>
              <p:nvPicPr>
                <p:cNvPr id="172" name="Ink 171">
                  <a:extLst>
                    <a:ext uri="{FF2B5EF4-FFF2-40B4-BE49-F238E27FC236}">
                      <a16:creationId xmlns:a16="http://schemas.microsoft.com/office/drawing/2014/main" id="{35E1E8C9-29DF-4D14-B513-418B19A6574A}"/>
                    </a:ext>
                  </a:extLst>
                </p:cNvPr>
                <p:cNvPicPr/>
                <p:nvPr/>
              </p:nvPicPr>
              <p:blipFill>
                <a:blip r:embed="rId295"/>
                <a:stretch>
                  <a:fillRect/>
                </a:stretch>
              </p:blipFill>
              <p:spPr>
                <a:xfrm>
                  <a:off x="4363950" y="6371690"/>
                  <a:ext cx="982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3" name="Ink 172">
                  <a:extLst>
                    <a:ext uri="{FF2B5EF4-FFF2-40B4-BE49-F238E27FC236}">
                      <a16:creationId xmlns:a16="http://schemas.microsoft.com/office/drawing/2014/main" id="{6FB3337F-0E9E-47B2-93B1-54B5C9BCD338}"/>
                    </a:ext>
                  </a:extLst>
                </p14:cNvPr>
                <p14:cNvContentPartPr/>
                <p14:nvPr/>
              </p14:nvContentPartPr>
              <p14:xfrm>
                <a:off x="4183230" y="6310850"/>
                <a:ext cx="138600" cy="209520"/>
              </p14:xfrm>
            </p:contentPart>
          </mc:Choice>
          <mc:Fallback xmlns="">
            <p:pic>
              <p:nvPicPr>
                <p:cNvPr id="173" name="Ink 172">
                  <a:extLst>
                    <a:ext uri="{FF2B5EF4-FFF2-40B4-BE49-F238E27FC236}">
                      <a16:creationId xmlns:a16="http://schemas.microsoft.com/office/drawing/2014/main" id="{6FB3337F-0E9E-47B2-93B1-54B5C9BCD338}"/>
                    </a:ext>
                  </a:extLst>
                </p:cNvPr>
                <p:cNvPicPr/>
                <p:nvPr/>
              </p:nvPicPr>
              <p:blipFill>
                <a:blip r:embed="rId297"/>
                <a:stretch>
                  <a:fillRect/>
                </a:stretch>
              </p:blipFill>
              <p:spPr>
                <a:xfrm>
                  <a:off x="4165590" y="6293210"/>
                  <a:ext cx="1742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4" name="Ink 173">
                  <a:extLst>
                    <a:ext uri="{FF2B5EF4-FFF2-40B4-BE49-F238E27FC236}">
                      <a16:creationId xmlns:a16="http://schemas.microsoft.com/office/drawing/2014/main" id="{2F5560AB-E828-4112-96BA-18B9A1E9A8E9}"/>
                    </a:ext>
                  </a:extLst>
                </p14:cNvPr>
                <p14:cNvContentPartPr/>
                <p14:nvPr/>
              </p14:nvContentPartPr>
              <p14:xfrm>
                <a:off x="3807390" y="6358370"/>
                <a:ext cx="315360" cy="174960"/>
              </p14:xfrm>
            </p:contentPart>
          </mc:Choice>
          <mc:Fallback xmlns="">
            <p:pic>
              <p:nvPicPr>
                <p:cNvPr id="174" name="Ink 173">
                  <a:extLst>
                    <a:ext uri="{FF2B5EF4-FFF2-40B4-BE49-F238E27FC236}">
                      <a16:creationId xmlns:a16="http://schemas.microsoft.com/office/drawing/2014/main" id="{2F5560AB-E828-4112-96BA-18B9A1E9A8E9}"/>
                    </a:ext>
                  </a:extLst>
                </p:cNvPr>
                <p:cNvPicPr/>
                <p:nvPr/>
              </p:nvPicPr>
              <p:blipFill>
                <a:blip r:embed="rId299"/>
                <a:stretch>
                  <a:fillRect/>
                </a:stretch>
              </p:blipFill>
              <p:spPr>
                <a:xfrm>
                  <a:off x="3789390" y="6340730"/>
                  <a:ext cx="3510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5" name="Ink 174">
                  <a:extLst>
                    <a:ext uri="{FF2B5EF4-FFF2-40B4-BE49-F238E27FC236}">
                      <a16:creationId xmlns:a16="http://schemas.microsoft.com/office/drawing/2014/main" id="{F4883ED9-E833-43F0-9FC0-992485FC61CE}"/>
                    </a:ext>
                  </a:extLst>
                </p14:cNvPr>
                <p14:cNvContentPartPr/>
                <p14:nvPr/>
              </p14:nvContentPartPr>
              <p14:xfrm>
                <a:off x="3903510" y="6286370"/>
                <a:ext cx="237240" cy="266040"/>
              </p14:xfrm>
            </p:contentPart>
          </mc:Choice>
          <mc:Fallback xmlns="">
            <p:pic>
              <p:nvPicPr>
                <p:cNvPr id="175" name="Ink 174">
                  <a:extLst>
                    <a:ext uri="{FF2B5EF4-FFF2-40B4-BE49-F238E27FC236}">
                      <a16:creationId xmlns:a16="http://schemas.microsoft.com/office/drawing/2014/main" id="{F4883ED9-E833-43F0-9FC0-992485FC61CE}"/>
                    </a:ext>
                  </a:extLst>
                </p:cNvPr>
                <p:cNvPicPr/>
                <p:nvPr/>
              </p:nvPicPr>
              <p:blipFill>
                <a:blip r:embed="rId301"/>
                <a:stretch>
                  <a:fillRect/>
                </a:stretch>
              </p:blipFill>
              <p:spPr>
                <a:xfrm>
                  <a:off x="3885870" y="6268370"/>
                  <a:ext cx="272880" cy="301680"/>
                </a:xfrm>
                <a:prstGeom prst="rect">
                  <a:avLst/>
                </a:prstGeom>
              </p:spPr>
            </p:pic>
          </mc:Fallback>
        </mc:AlternateContent>
      </p:grpSp>
      <p:grpSp>
        <p:nvGrpSpPr>
          <p:cNvPr id="185" name="Group 184">
            <a:extLst>
              <a:ext uri="{FF2B5EF4-FFF2-40B4-BE49-F238E27FC236}">
                <a16:creationId xmlns:a16="http://schemas.microsoft.com/office/drawing/2014/main" id="{3FD9B94F-0227-423A-9852-8F95B5F32195}"/>
              </a:ext>
            </a:extLst>
          </p:cNvPr>
          <p:cNvGrpSpPr/>
          <p:nvPr/>
        </p:nvGrpSpPr>
        <p:grpSpPr>
          <a:xfrm>
            <a:off x="2042670" y="6238490"/>
            <a:ext cx="1494000" cy="370800"/>
            <a:chOff x="2042670" y="6238490"/>
            <a:chExt cx="1494000" cy="370800"/>
          </a:xfrm>
        </p:grpSpPr>
        <mc:AlternateContent xmlns:mc="http://schemas.openxmlformats.org/markup-compatibility/2006" xmlns:p14="http://schemas.microsoft.com/office/powerpoint/2010/main">
          <mc:Choice Requires="p14">
            <p:contentPart p14:bwMode="auto" r:id="rId302">
              <p14:nvContentPartPr>
                <p14:cNvPr id="176" name="Ink 175">
                  <a:extLst>
                    <a:ext uri="{FF2B5EF4-FFF2-40B4-BE49-F238E27FC236}">
                      <a16:creationId xmlns:a16="http://schemas.microsoft.com/office/drawing/2014/main" id="{42924CD5-8180-4F1E-93A7-0C144C0C643D}"/>
                    </a:ext>
                  </a:extLst>
                </p14:cNvPr>
                <p14:cNvContentPartPr/>
                <p14:nvPr/>
              </p14:nvContentPartPr>
              <p14:xfrm>
                <a:off x="3289710" y="6340370"/>
                <a:ext cx="246960" cy="268920"/>
              </p14:xfrm>
            </p:contentPart>
          </mc:Choice>
          <mc:Fallback xmlns="">
            <p:pic>
              <p:nvPicPr>
                <p:cNvPr id="176" name="Ink 175">
                  <a:extLst>
                    <a:ext uri="{FF2B5EF4-FFF2-40B4-BE49-F238E27FC236}">
                      <a16:creationId xmlns:a16="http://schemas.microsoft.com/office/drawing/2014/main" id="{42924CD5-8180-4F1E-93A7-0C144C0C643D}"/>
                    </a:ext>
                  </a:extLst>
                </p:cNvPr>
                <p:cNvPicPr/>
                <p:nvPr/>
              </p:nvPicPr>
              <p:blipFill>
                <a:blip r:embed="rId303"/>
                <a:stretch>
                  <a:fillRect/>
                </a:stretch>
              </p:blipFill>
              <p:spPr>
                <a:xfrm>
                  <a:off x="3272070" y="6322730"/>
                  <a:ext cx="2826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78" name="Ink 177">
                  <a:extLst>
                    <a:ext uri="{FF2B5EF4-FFF2-40B4-BE49-F238E27FC236}">
                      <a16:creationId xmlns:a16="http://schemas.microsoft.com/office/drawing/2014/main" id="{28E2949B-96F7-49AA-85DC-97B6F8436E83}"/>
                    </a:ext>
                  </a:extLst>
                </p14:cNvPr>
                <p14:cNvContentPartPr/>
                <p14:nvPr/>
              </p14:nvContentPartPr>
              <p14:xfrm>
                <a:off x="2573310" y="6361250"/>
                <a:ext cx="512640" cy="196560"/>
              </p14:xfrm>
            </p:contentPart>
          </mc:Choice>
          <mc:Fallback xmlns="">
            <p:pic>
              <p:nvPicPr>
                <p:cNvPr id="178" name="Ink 177">
                  <a:extLst>
                    <a:ext uri="{FF2B5EF4-FFF2-40B4-BE49-F238E27FC236}">
                      <a16:creationId xmlns:a16="http://schemas.microsoft.com/office/drawing/2014/main" id="{28E2949B-96F7-49AA-85DC-97B6F8436E83}"/>
                    </a:ext>
                  </a:extLst>
                </p:cNvPr>
                <p:cNvPicPr/>
                <p:nvPr/>
              </p:nvPicPr>
              <p:blipFill>
                <a:blip r:embed="rId305"/>
                <a:stretch>
                  <a:fillRect/>
                </a:stretch>
              </p:blipFill>
              <p:spPr>
                <a:xfrm>
                  <a:off x="2555310" y="6343250"/>
                  <a:ext cx="5482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9" name="Ink 178">
                  <a:extLst>
                    <a:ext uri="{FF2B5EF4-FFF2-40B4-BE49-F238E27FC236}">
                      <a16:creationId xmlns:a16="http://schemas.microsoft.com/office/drawing/2014/main" id="{B33398FE-4575-4C5E-825F-27A467A9B0C7}"/>
                    </a:ext>
                  </a:extLst>
                </p14:cNvPr>
                <p14:cNvContentPartPr/>
                <p14:nvPr/>
              </p14:nvContentPartPr>
              <p14:xfrm>
                <a:off x="2767350" y="6548810"/>
                <a:ext cx="78840" cy="18360"/>
              </p14:xfrm>
            </p:contentPart>
          </mc:Choice>
          <mc:Fallback xmlns="">
            <p:pic>
              <p:nvPicPr>
                <p:cNvPr id="179" name="Ink 178">
                  <a:extLst>
                    <a:ext uri="{FF2B5EF4-FFF2-40B4-BE49-F238E27FC236}">
                      <a16:creationId xmlns:a16="http://schemas.microsoft.com/office/drawing/2014/main" id="{B33398FE-4575-4C5E-825F-27A467A9B0C7}"/>
                    </a:ext>
                  </a:extLst>
                </p:cNvPr>
                <p:cNvPicPr/>
                <p:nvPr/>
              </p:nvPicPr>
              <p:blipFill>
                <a:blip r:embed="rId307"/>
                <a:stretch>
                  <a:fillRect/>
                </a:stretch>
              </p:blipFill>
              <p:spPr>
                <a:xfrm>
                  <a:off x="2749350" y="6530810"/>
                  <a:ext cx="1144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0" name="Ink 179">
                  <a:extLst>
                    <a:ext uri="{FF2B5EF4-FFF2-40B4-BE49-F238E27FC236}">
                      <a16:creationId xmlns:a16="http://schemas.microsoft.com/office/drawing/2014/main" id="{92893875-5A15-4833-A5DD-BF54DF3E21AB}"/>
                    </a:ext>
                  </a:extLst>
                </p14:cNvPr>
                <p14:cNvContentPartPr/>
                <p14:nvPr/>
              </p14:nvContentPartPr>
              <p14:xfrm>
                <a:off x="2859870" y="6258290"/>
                <a:ext cx="23400" cy="6120"/>
              </p14:xfrm>
            </p:contentPart>
          </mc:Choice>
          <mc:Fallback xmlns="">
            <p:pic>
              <p:nvPicPr>
                <p:cNvPr id="180" name="Ink 179">
                  <a:extLst>
                    <a:ext uri="{FF2B5EF4-FFF2-40B4-BE49-F238E27FC236}">
                      <a16:creationId xmlns:a16="http://schemas.microsoft.com/office/drawing/2014/main" id="{92893875-5A15-4833-A5DD-BF54DF3E21AB}"/>
                    </a:ext>
                  </a:extLst>
                </p:cNvPr>
                <p:cNvPicPr/>
                <p:nvPr/>
              </p:nvPicPr>
              <p:blipFill>
                <a:blip r:embed="rId309"/>
                <a:stretch>
                  <a:fillRect/>
                </a:stretch>
              </p:blipFill>
              <p:spPr>
                <a:xfrm>
                  <a:off x="2842230" y="6240650"/>
                  <a:ext cx="590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1" name="Ink 180">
                  <a:extLst>
                    <a:ext uri="{FF2B5EF4-FFF2-40B4-BE49-F238E27FC236}">
                      <a16:creationId xmlns:a16="http://schemas.microsoft.com/office/drawing/2014/main" id="{3FFE6CCA-E532-4848-B748-D326EE3C5D4A}"/>
                    </a:ext>
                  </a:extLst>
                </p14:cNvPr>
                <p14:cNvContentPartPr/>
                <p14:nvPr/>
              </p14:nvContentPartPr>
              <p14:xfrm>
                <a:off x="2980830" y="6287090"/>
                <a:ext cx="134640" cy="1440"/>
              </p14:xfrm>
            </p:contentPart>
          </mc:Choice>
          <mc:Fallback xmlns="">
            <p:pic>
              <p:nvPicPr>
                <p:cNvPr id="181" name="Ink 180">
                  <a:extLst>
                    <a:ext uri="{FF2B5EF4-FFF2-40B4-BE49-F238E27FC236}">
                      <a16:creationId xmlns:a16="http://schemas.microsoft.com/office/drawing/2014/main" id="{3FFE6CCA-E532-4848-B748-D326EE3C5D4A}"/>
                    </a:ext>
                  </a:extLst>
                </p:cNvPr>
                <p:cNvPicPr/>
                <p:nvPr/>
              </p:nvPicPr>
              <p:blipFill>
                <a:blip r:embed="rId311"/>
                <a:stretch>
                  <a:fillRect/>
                </a:stretch>
              </p:blipFill>
              <p:spPr>
                <a:xfrm>
                  <a:off x="2962830" y="6269090"/>
                  <a:ext cx="170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2" name="Ink 181">
                  <a:extLst>
                    <a:ext uri="{FF2B5EF4-FFF2-40B4-BE49-F238E27FC236}">
                      <a16:creationId xmlns:a16="http://schemas.microsoft.com/office/drawing/2014/main" id="{D55D07ED-D01F-4663-BA53-7B8F56770084}"/>
                    </a:ext>
                  </a:extLst>
                </p14:cNvPr>
                <p14:cNvContentPartPr/>
                <p14:nvPr/>
              </p14:nvContentPartPr>
              <p14:xfrm>
                <a:off x="2483670" y="6238490"/>
                <a:ext cx="63000" cy="140760"/>
              </p14:xfrm>
            </p:contentPart>
          </mc:Choice>
          <mc:Fallback xmlns="">
            <p:pic>
              <p:nvPicPr>
                <p:cNvPr id="182" name="Ink 181">
                  <a:extLst>
                    <a:ext uri="{FF2B5EF4-FFF2-40B4-BE49-F238E27FC236}">
                      <a16:creationId xmlns:a16="http://schemas.microsoft.com/office/drawing/2014/main" id="{D55D07ED-D01F-4663-BA53-7B8F56770084}"/>
                    </a:ext>
                  </a:extLst>
                </p:cNvPr>
                <p:cNvPicPr/>
                <p:nvPr/>
              </p:nvPicPr>
              <p:blipFill>
                <a:blip r:embed="rId313"/>
                <a:stretch>
                  <a:fillRect/>
                </a:stretch>
              </p:blipFill>
              <p:spPr>
                <a:xfrm>
                  <a:off x="2465670" y="6220850"/>
                  <a:ext cx="986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83" name="Ink 182">
                  <a:extLst>
                    <a:ext uri="{FF2B5EF4-FFF2-40B4-BE49-F238E27FC236}">
                      <a16:creationId xmlns:a16="http://schemas.microsoft.com/office/drawing/2014/main" id="{51E5FD0B-B79D-43F0-A2CC-2C86362E7148}"/>
                    </a:ext>
                  </a:extLst>
                </p14:cNvPr>
                <p14:cNvContentPartPr/>
                <p14:nvPr/>
              </p14:nvContentPartPr>
              <p14:xfrm>
                <a:off x="2042670" y="6333170"/>
                <a:ext cx="425520" cy="192600"/>
              </p14:xfrm>
            </p:contentPart>
          </mc:Choice>
          <mc:Fallback xmlns="">
            <p:pic>
              <p:nvPicPr>
                <p:cNvPr id="183" name="Ink 182">
                  <a:extLst>
                    <a:ext uri="{FF2B5EF4-FFF2-40B4-BE49-F238E27FC236}">
                      <a16:creationId xmlns:a16="http://schemas.microsoft.com/office/drawing/2014/main" id="{51E5FD0B-B79D-43F0-A2CC-2C86362E7148}"/>
                    </a:ext>
                  </a:extLst>
                </p:cNvPr>
                <p:cNvPicPr/>
                <p:nvPr/>
              </p:nvPicPr>
              <p:blipFill>
                <a:blip r:embed="rId315"/>
                <a:stretch>
                  <a:fillRect/>
                </a:stretch>
              </p:blipFill>
              <p:spPr>
                <a:xfrm>
                  <a:off x="2025030" y="6315530"/>
                  <a:ext cx="4611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84" name="Ink 183">
                  <a:extLst>
                    <a:ext uri="{FF2B5EF4-FFF2-40B4-BE49-F238E27FC236}">
                      <a16:creationId xmlns:a16="http://schemas.microsoft.com/office/drawing/2014/main" id="{51FE8797-0CEA-48EF-97F6-59B50B401071}"/>
                    </a:ext>
                  </a:extLst>
                </p14:cNvPr>
                <p14:cNvContentPartPr/>
                <p14:nvPr/>
              </p14:nvContentPartPr>
              <p14:xfrm>
                <a:off x="2147430" y="6295370"/>
                <a:ext cx="96480" cy="3240"/>
              </p14:xfrm>
            </p:contentPart>
          </mc:Choice>
          <mc:Fallback xmlns="">
            <p:pic>
              <p:nvPicPr>
                <p:cNvPr id="184" name="Ink 183">
                  <a:extLst>
                    <a:ext uri="{FF2B5EF4-FFF2-40B4-BE49-F238E27FC236}">
                      <a16:creationId xmlns:a16="http://schemas.microsoft.com/office/drawing/2014/main" id="{51FE8797-0CEA-48EF-97F6-59B50B401071}"/>
                    </a:ext>
                  </a:extLst>
                </p:cNvPr>
                <p:cNvPicPr/>
                <p:nvPr/>
              </p:nvPicPr>
              <p:blipFill>
                <a:blip r:embed="rId317"/>
                <a:stretch>
                  <a:fillRect/>
                </a:stretch>
              </p:blipFill>
              <p:spPr>
                <a:xfrm>
                  <a:off x="2129430" y="6277370"/>
                  <a:ext cx="132120" cy="38880"/>
                </a:xfrm>
                <a:prstGeom prst="rect">
                  <a:avLst/>
                </a:prstGeom>
              </p:spPr>
            </p:pic>
          </mc:Fallback>
        </mc:AlternateContent>
      </p:grpSp>
    </p:spTree>
    <p:extLst>
      <p:ext uri="{BB962C8B-B14F-4D97-AF65-F5344CB8AC3E}">
        <p14:creationId xmlns:p14="http://schemas.microsoft.com/office/powerpoint/2010/main" val="306272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0897" y="1762125"/>
            <a:ext cx="1440000" cy="898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Person </a:t>
            </a:r>
          </a:p>
        </p:txBody>
      </p:sp>
      <p:sp>
        <p:nvSpPr>
          <p:cNvPr id="5" name="Rectangle 4"/>
          <p:cNvSpPr/>
          <p:nvPr/>
        </p:nvSpPr>
        <p:spPr>
          <a:xfrm>
            <a:off x="3115672" y="3121025"/>
            <a:ext cx="1440000" cy="898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Employee</a:t>
            </a:r>
          </a:p>
        </p:txBody>
      </p:sp>
      <p:sp>
        <p:nvSpPr>
          <p:cNvPr id="6" name="Rectangle 5"/>
          <p:cNvSpPr/>
          <p:nvPr/>
        </p:nvSpPr>
        <p:spPr>
          <a:xfrm>
            <a:off x="5385797" y="3121025"/>
            <a:ext cx="1440000" cy="898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Teacher </a:t>
            </a:r>
          </a:p>
        </p:txBody>
      </p:sp>
      <p:sp>
        <p:nvSpPr>
          <p:cNvPr id="7" name="Rectangle 6"/>
          <p:cNvSpPr/>
          <p:nvPr/>
        </p:nvSpPr>
        <p:spPr>
          <a:xfrm>
            <a:off x="1982197" y="4813300"/>
            <a:ext cx="1440000" cy="898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Payment </a:t>
            </a:r>
          </a:p>
        </p:txBody>
      </p:sp>
      <p:sp>
        <p:nvSpPr>
          <p:cNvPr id="8" name="Rectangle 7"/>
          <p:cNvSpPr/>
          <p:nvPr/>
        </p:nvSpPr>
        <p:spPr>
          <a:xfrm>
            <a:off x="4172947" y="4813300"/>
            <a:ext cx="1440000" cy="898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Contract </a:t>
            </a:r>
          </a:p>
        </p:txBody>
      </p:sp>
      <p:cxnSp>
        <p:nvCxnSpPr>
          <p:cNvPr id="11" name="Straight Arrow Connector 10"/>
          <p:cNvCxnSpPr>
            <a:stCxn id="5" idx="0"/>
            <a:endCxn id="4" idx="2"/>
          </p:cNvCxnSpPr>
          <p:nvPr/>
        </p:nvCxnSpPr>
        <p:spPr>
          <a:xfrm flipV="1">
            <a:off x="3835672" y="2660650"/>
            <a:ext cx="1165225" cy="4603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Connector 12"/>
          <p:cNvCxnSpPr>
            <a:stCxn id="4" idx="2"/>
            <a:endCxn id="6" idx="0"/>
          </p:cNvCxnSpPr>
          <p:nvPr/>
        </p:nvCxnSpPr>
        <p:spPr>
          <a:xfrm>
            <a:off x="5000897" y="2660650"/>
            <a:ext cx="1104900" cy="460375"/>
          </a:xfrm>
          <a:prstGeom prst="line">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7" idx="0"/>
            <a:endCxn id="5" idx="2"/>
          </p:cNvCxnSpPr>
          <p:nvPr/>
        </p:nvCxnSpPr>
        <p:spPr>
          <a:xfrm flipV="1">
            <a:off x="2702197" y="4019550"/>
            <a:ext cx="1133475" cy="793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8" idx="0"/>
            <a:endCxn id="5" idx="2"/>
          </p:cNvCxnSpPr>
          <p:nvPr/>
        </p:nvCxnSpPr>
        <p:spPr>
          <a:xfrm flipH="1" flipV="1">
            <a:off x="3835672" y="4019550"/>
            <a:ext cx="1057275" cy="793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itle 28"/>
          <p:cNvSpPr>
            <a:spLocks noGrp="1"/>
          </p:cNvSpPr>
          <p:nvPr>
            <p:ph type="title"/>
          </p:nvPr>
        </p:nvSpPr>
        <p:spPr/>
        <p:txBody>
          <a:bodyPr/>
          <a:lstStyle/>
          <a:p>
            <a:r>
              <a:rPr lang="en-US" dirty="0"/>
              <a:t>Inheritance</a:t>
            </a:r>
          </a:p>
        </p:txBody>
      </p:sp>
      <p:sp>
        <p:nvSpPr>
          <p:cNvPr id="30" name="Content Placeholder 29"/>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687D7A59-36E2-48B9-B146-C1E59501F63F}" type="slidenum">
              <a:rPr lang="en-US" smtClean="0"/>
              <a:pPr/>
              <a:t>7</a:t>
            </a:fld>
            <a:endParaRPr lang="en-US"/>
          </a:p>
        </p:txBody>
      </p:sp>
    </p:spTree>
    <p:extLst>
      <p:ext uri="{BB962C8B-B14F-4D97-AF65-F5344CB8AC3E}">
        <p14:creationId xmlns:p14="http://schemas.microsoft.com/office/powerpoint/2010/main" val="230309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latin typeface="Lucida Sans"/>
                <a:cs typeface="Lucida Sans"/>
              </a:rPr>
              <a:t>Polymorphism</a:t>
            </a:r>
            <a:endParaRPr lang="en-US" dirty="0"/>
          </a:p>
        </p:txBody>
      </p:sp>
      <p:sp>
        <p:nvSpPr>
          <p:cNvPr id="16" name="Content Placeholder 15"/>
          <p:cNvSpPr>
            <a:spLocks noGrp="1"/>
          </p:cNvSpPr>
          <p:nvPr>
            <p:ph idx="1"/>
          </p:nvPr>
        </p:nvSpPr>
        <p:spPr>
          <a:xfrm>
            <a:off x="457200" y="1600200"/>
            <a:ext cx="4051300" cy="4876800"/>
          </a:xfrm>
        </p:spPr>
        <p:txBody>
          <a:bodyPr/>
          <a:lstStyle/>
          <a:p>
            <a:r>
              <a:rPr lang="en-US" dirty="0">
                <a:latin typeface="Lucida Sans"/>
                <a:cs typeface="Lucida Sans"/>
              </a:rPr>
              <a:t>The derived classes override the definitions to provide unique behavior for each specific type of Employee </a:t>
            </a:r>
          </a:p>
          <a:p>
            <a:endParaRPr lang="en-US" dirty="0">
              <a:latin typeface="Lucida Sans"/>
              <a:cs typeface="Lucida Sans"/>
            </a:endParaRPr>
          </a:p>
          <a:p>
            <a:r>
              <a:rPr lang="en-US" b="1" dirty="0">
                <a:latin typeface="Lucida Sans"/>
                <a:cs typeface="Lucida Sans"/>
              </a:rPr>
              <a:t> </a:t>
            </a:r>
            <a:r>
              <a:rPr lang="en-US" b="1" i="1" dirty="0">
                <a:latin typeface="Lucida Sans"/>
                <a:cs typeface="Lucida Sans"/>
              </a:rPr>
              <a:t>Dynamic binding </a:t>
            </a:r>
            <a:r>
              <a:rPr lang="en-US" b="1" i="1" dirty="0"/>
              <a:t>: </a:t>
            </a:r>
          </a:p>
          <a:p>
            <a:pPr lvl="1"/>
            <a:r>
              <a:rPr lang="en-US" dirty="0">
                <a:solidFill>
                  <a:prstClr val="black"/>
                </a:solidFill>
                <a:latin typeface="Lucida Sans"/>
                <a:cs typeface="Lucida Sans"/>
              </a:rPr>
              <a:t>Which method to call?</a:t>
            </a:r>
          </a:p>
          <a:p>
            <a:pPr lvl="1"/>
            <a:r>
              <a:rPr lang="en-US" dirty="0">
                <a:solidFill>
                  <a:prstClr val="black"/>
                </a:solidFill>
                <a:latin typeface="Lucida Sans"/>
                <a:cs typeface="Lucida Sans"/>
              </a:rPr>
              <a:t>Binding occurs at run time, based on the type of object.</a:t>
            </a:r>
            <a:endParaRPr lang="en-US" b="1" i="1" dirty="0">
              <a:latin typeface="Lucida Sans"/>
              <a:cs typeface="Lucida Sans"/>
            </a:endParaRPr>
          </a:p>
          <a:p>
            <a:endParaRPr lang="en-US" b="1" dirty="0"/>
          </a:p>
        </p:txBody>
      </p:sp>
      <p:sp>
        <p:nvSpPr>
          <p:cNvPr id="5" name="Rectangle 4"/>
          <p:cNvSpPr/>
          <p:nvPr/>
        </p:nvSpPr>
        <p:spPr>
          <a:xfrm>
            <a:off x="6433547" y="1724025"/>
            <a:ext cx="1440000" cy="898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Employee</a:t>
            </a:r>
          </a:p>
        </p:txBody>
      </p:sp>
      <p:sp>
        <p:nvSpPr>
          <p:cNvPr id="7" name="Rectangle 6"/>
          <p:cNvSpPr/>
          <p:nvPr/>
        </p:nvSpPr>
        <p:spPr>
          <a:xfrm>
            <a:off x="5300072" y="3416300"/>
            <a:ext cx="1440000" cy="898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Payment </a:t>
            </a:r>
          </a:p>
        </p:txBody>
      </p:sp>
      <p:sp>
        <p:nvSpPr>
          <p:cNvPr id="8" name="Rectangle 7"/>
          <p:cNvSpPr/>
          <p:nvPr/>
        </p:nvSpPr>
        <p:spPr>
          <a:xfrm>
            <a:off x="7490822" y="3416300"/>
            <a:ext cx="1440000" cy="898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Contract </a:t>
            </a:r>
          </a:p>
        </p:txBody>
      </p:sp>
      <p:cxnSp>
        <p:nvCxnSpPr>
          <p:cNvPr id="11" name="Straight Arrow Connector 10"/>
          <p:cNvCxnSpPr>
            <a:stCxn id="7" idx="0"/>
            <a:endCxn id="5" idx="2"/>
          </p:cNvCxnSpPr>
          <p:nvPr/>
        </p:nvCxnSpPr>
        <p:spPr>
          <a:xfrm flipV="1">
            <a:off x="6020072" y="2622550"/>
            <a:ext cx="1133475" cy="793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0"/>
            <a:endCxn id="5" idx="2"/>
          </p:cNvCxnSpPr>
          <p:nvPr/>
        </p:nvCxnSpPr>
        <p:spPr>
          <a:xfrm flipH="1" flipV="1">
            <a:off x="7153547" y="2622550"/>
            <a:ext cx="1057275" cy="793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335269" y="4434959"/>
            <a:ext cx="1476375" cy="369332"/>
          </a:xfrm>
          <a:prstGeom prst="rect">
            <a:avLst/>
          </a:prstGeom>
          <a:noFill/>
        </p:spPr>
        <p:txBody>
          <a:bodyPr wrap="square" rtlCol="0">
            <a:spAutoFit/>
          </a:bodyPr>
          <a:lstStyle/>
          <a:p>
            <a:r>
              <a:rPr lang="en-US" dirty="0" err="1"/>
              <a:t>calcSalary</a:t>
            </a:r>
            <a:r>
              <a:rPr lang="en-US" dirty="0"/>
              <a:t> ()</a:t>
            </a:r>
          </a:p>
        </p:txBody>
      </p:sp>
      <p:sp>
        <p:nvSpPr>
          <p:cNvPr id="14" name="Rectangle 13"/>
          <p:cNvSpPr/>
          <p:nvPr/>
        </p:nvSpPr>
        <p:spPr>
          <a:xfrm>
            <a:off x="7490822" y="4434959"/>
            <a:ext cx="1467319" cy="369332"/>
          </a:xfrm>
          <a:prstGeom prst="rect">
            <a:avLst/>
          </a:prstGeom>
        </p:spPr>
        <p:txBody>
          <a:bodyPr wrap="none">
            <a:spAutoFit/>
          </a:bodyPr>
          <a:lstStyle/>
          <a:p>
            <a:r>
              <a:rPr lang="en-US" dirty="0" err="1"/>
              <a:t>calcSalary</a:t>
            </a:r>
            <a:r>
              <a:rPr lang="en-US" dirty="0"/>
              <a:t> ()</a:t>
            </a:r>
          </a:p>
        </p:txBody>
      </p:sp>
      <p:sp>
        <p:nvSpPr>
          <p:cNvPr id="2" name="Slide Number Placeholder 1"/>
          <p:cNvSpPr>
            <a:spLocks noGrp="1"/>
          </p:cNvSpPr>
          <p:nvPr>
            <p:ph type="sldNum" sz="quarter" idx="12"/>
          </p:nvPr>
        </p:nvSpPr>
        <p:spPr/>
        <p:txBody>
          <a:bodyPr/>
          <a:lstStyle/>
          <a:p>
            <a:fld id="{687D7A59-36E2-48B9-B146-C1E59501F63F}" type="slidenum">
              <a:rPr lang="en-US" smtClean="0"/>
              <a:pPr/>
              <a:t>8</a:t>
            </a:fld>
            <a:endParaRPr lang="en-US"/>
          </a:p>
        </p:txBody>
      </p:sp>
      <p:grpSp>
        <p:nvGrpSpPr>
          <p:cNvPr id="27" name="Group 26">
            <a:extLst>
              <a:ext uri="{FF2B5EF4-FFF2-40B4-BE49-F238E27FC236}">
                <a16:creationId xmlns:a16="http://schemas.microsoft.com/office/drawing/2014/main" id="{C1773407-E858-4006-A967-28AE99A646C3}"/>
              </a:ext>
            </a:extLst>
          </p:cNvPr>
          <p:cNvGrpSpPr/>
          <p:nvPr/>
        </p:nvGrpSpPr>
        <p:grpSpPr>
          <a:xfrm>
            <a:off x="3898993" y="694839"/>
            <a:ext cx="1379880" cy="655560"/>
            <a:chOff x="3898993" y="694839"/>
            <a:chExt cx="1379880" cy="65556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3646A2C-44AE-499A-BB40-AAE9D517F519}"/>
                    </a:ext>
                  </a:extLst>
                </p14:cNvPr>
                <p14:cNvContentPartPr/>
                <p14:nvPr/>
              </p14:nvContentPartPr>
              <p14:xfrm>
                <a:off x="3914473" y="950799"/>
                <a:ext cx="240840" cy="11160"/>
              </p14:xfrm>
            </p:contentPart>
          </mc:Choice>
          <mc:Fallback xmlns="">
            <p:pic>
              <p:nvPicPr>
                <p:cNvPr id="3" name="Ink 2">
                  <a:extLst>
                    <a:ext uri="{FF2B5EF4-FFF2-40B4-BE49-F238E27FC236}">
                      <a16:creationId xmlns:a16="http://schemas.microsoft.com/office/drawing/2014/main" id="{A3646A2C-44AE-499A-BB40-AAE9D517F519}"/>
                    </a:ext>
                  </a:extLst>
                </p:cNvPr>
                <p:cNvPicPr/>
                <p:nvPr/>
              </p:nvPicPr>
              <p:blipFill>
                <a:blip r:embed="rId3"/>
                <a:stretch>
                  <a:fillRect/>
                </a:stretch>
              </p:blipFill>
              <p:spPr>
                <a:xfrm>
                  <a:off x="3896833" y="932799"/>
                  <a:ext cx="2764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C5E82B1-4998-4E3A-9A8F-A3B737781EEF}"/>
                    </a:ext>
                  </a:extLst>
                </p14:cNvPr>
                <p14:cNvContentPartPr/>
                <p14:nvPr/>
              </p14:nvContentPartPr>
              <p14:xfrm>
                <a:off x="3898993" y="1009119"/>
                <a:ext cx="285480" cy="23040"/>
              </p14:xfrm>
            </p:contentPart>
          </mc:Choice>
          <mc:Fallback xmlns="">
            <p:pic>
              <p:nvPicPr>
                <p:cNvPr id="4" name="Ink 3">
                  <a:extLst>
                    <a:ext uri="{FF2B5EF4-FFF2-40B4-BE49-F238E27FC236}">
                      <a16:creationId xmlns:a16="http://schemas.microsoft.com/office/drawing/2014/main" id="{AC5E82B1-4998-4E3A-9A8F-A3B737781EEF}"/>
                    </a:ext>
                  </a:extLst>
                </p:cNvPr>
                <p:cNvPicPr/>
                <p:nvPr/>
              </p:nvPicPr>
              <p:blipFill>
                <a:blip r:embed="rId5"/>
                <a:stretch>
                  <a:fillRect/>
                </a:stretch>
              </p:blipFill>
              <p:spPr>
                <a:xfrm>
                  <a:off x="3880993" y="991119"/>
                  <a:ext cx="32112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C7CB465-3616-47CC-A2BA-D78769F99563}"/>
                    </a:ext>
                  </a:extLst>
                </p14:cNvPr>
                <p14:cNvContentPartPr/>
                <p14:nvPr/>
              </p14:nvContentPartPr>
              <p14:xfrm>
                <a:off x="4171873" y="806079"/>
                <a:ext cx="179640" cy="287640"/>
              </p14:xfrm>
            </p:contentPart>
          </mc:Choice>
          <mc:Fallback xmlns="">
            <p:pic>
              <p:nvPicPr>
                <p:cNvPr id="6" name="Ink 5">
                  <a:extLst>
                    <a:ext uri="{FF2B5EF4-FFF2-40B4-BE49-F238E27FC236}">
                      <a16:creationId xmlns:a16="http://schemas.microsoft.com/office/drawing/2014/main" id="{4C7CB465-3616-47CC-A2BA-D78769F99563}"/>
                    </a:ext>
                  </a:extLst>
                </p:cNvPr>
                <p:cNvPicPr/>
                <p:nvPr/>
              </p:nvPicPr>
              <p:blipFill>
                <a:blip r:embed="rId7"/>
                <a:stretch>
                  <a:fillRect/>
                </a:stretch>
              </p:blipFill>
              <p:spPr>
                <a:xfrm>
                  <a:off x="4153873" y="788439"/>
                  <a:ext cx="2152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63EDCF7-0E3F-4FFA-BB93-E41EC747A029}"/>
                    </a:ext>
                  </a:extLst>
                </p14:cNvPr>
                <p14:cNvContentPartPr/>
                <p14:nvPr/>
              </p14:nvContentPartPr>
              <p14:xfrm>
                <a:off x="4931113" y="733359"/>
                <a:ext cx="6840" cy="5040"/>
              </p14:xfrm>
            </p:contentPart>
          </mc:Choice>
          <mc:Fallback xmlns="">
            <p:pic>
              <p:nvPicPr>
                <p:cNvPr id="10" name="Ink 9">
                  <a:extLst>
                    <a:ext uri="{FF2B5EF4-FFF2-40B4-BE49-F238E27FC236}">
                      <a16:creationId xmlns:a16="http://schemas.microsoft.com/office/drawing/2014/main" id="{963EDCF7-0E3F-4FFA-BB93-E41EC747A029}"/>
                    </a:ext>
                  </a:extLst>
                </p:cNvPr>
                <p:cNvPicPr/>
                <p:nvPr/>
              </p:nvPicPr>
              <p:blipFill>
                <a:blip r:embed="rId9"/>
                <a:stretch>
                  <a:fillRect/>
                </a:stretch>
              </p:blipFill>
              <p:spPr>
                <a:xfrm>
                  <a:off x="4913473" y="715359"/>
                  <a:ext cx="424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316DD98A-0346-4E52-8CBA-8FDBA2501BD0}"/>
                    </a:ext>
                  </a:extLst>
                </p14:cNvPr>
                <p14:cNvContentPartPr/>
                <p14:nvPr/>
              </p14:nvContentPartPr>
              <p14:xfrm>
                <a:off x="4960633" y="694839"/>
                <a:ext cx="126720" cy="204480"/>
              </p14:xfrm>
            </p:contentPart>
          </mc:Choice>
          <mc:Fallback xmlns="">
            <p:pic>
              <p:nvPicPr>
                <p:cNvPr id="17" name="Ink 16">
                  <a:extLst>
                    <a:ext uri="{FF2B5EF4-FFF2-40B4-BE49-F238E27FC236}">
                      <a16:creationId xmlns:a16="http://schemas.microsoft.com/office/drawing/2014/main" id="{316DD98A-0346-4E52-8CBA-8FDBA2501BD0}"/>
                    </a:ext>
                  </a:extLst>
                </p:cNvPr>
                <p:cNvPicPr/>
                <p:nvPr/>
              </p:nvPicPr>
              <p:blipFill>
                <a:blip r:embed="rId11"/>
                <a:stretch>
                  <a:fillRect/>
                </a:stretch>
              </p:blipFill>
              <p:spPr>
                <a:xfrm>
                  <a:off x="4942633" y="676839"/>
                  <a:ext cx="1623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81986FB4-25AC-4892-AC0C-489BBB4CBFC8}"/>
                    </a:ext>
                  </a:extLst>
                </p14:cNvPr>
                <p14:cNvContentPartPr/>
                <p14:nvPr/>
              </p14:nvContentPartPr>
              <p14:xfrm>
                <a:off x="4865233" y="847479"/>
                <a:ext cx="75960" cy="71640"/>
              </p14:xfrm>
            </p:contentPart>
          </mc:Choice>
          <mc:Fallback xmlns="">
            <p:pic>
              <p:nvPicPr>
                <p:cNvPr id="18" name="Ink 17">
                  <a:extLst>
                    <a:ext uri="{FF2B5EF4-FFF2-40B4-BE49-F238E27FC236}">
                      <a16:creationId xmlns:a16="http://schemas.microsoft.com/office/drawing/2014/main" id="{81986FB4-25AC-4892-AC0C-489BBB4CBFC8}"/>
                    </a:ext>
                  </a:extLst>
                </p:cNvPr>
                <p:cNvPicPr/>
                <p:nvPr/>
              </p:nvPicPr>
              <p:blipFill>
                <a:blip r:embed="rId13"/>
                <a:stretch>
                  <a:fillRect/>
                </a:stretch>
              </p:blipFill>
              <p:spPr>
                <a:xfrm>
                  <a:off x="4847233" y="829479"/>
                  <a:ext cx="1116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A5D949D3-89FF-4699-AB24-614E3FE430EB}"/>
                    </a:ext>
                  </a:extLst>
                </p14:cNvPr>
                <p14:cNvContentPartPr/>
                <p14:nvPr/>
              </p14:nvContentPartPr>
              <p14:xfrm>
                <a:off x="4873873" y="723639"/>
                <a:ext cx="9360" cy="21600"/>
              </p14:xfrm>
            </p:contentPart>
          </mc:Choice>
          <mc:Fallback xmlns="">
            <p:pic>
              <p:nvPicPr>
                <p:cNvPr id="19" name="Ink 18">
                  <a:extLst>
                    <a:ext uri="{FF2B5EF4-FFF2-40B4-BE49-F238E27FC236}">
                      <a16:creationId xmlns:a16="http://schemas.microsoft.com/office/drawing/2014/main" id="{A5D949D3-89FF-4699-AB24-614E3FE430EB}"/>
                    </a:ext>
                  </a:extLst>
                </p:cNvPr>
                <p:cNvPicPr/>
                <p:nvPr/>
              </p:nvPicPr>
              <p:blipFill>
                <a:blip r:embed="rId15"/>
                <a:stretch>
                  <a:fillRect/>
                </a:stretch>
              </p:blipFill>
              <p:spPr>
                <a:xfrm>
                  <a:off x="4855873" y="705999"/>
                  <a:ext cx="450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241AD9B5-3C87-4F0D-A1A6-7E08FF7CB2CF}"/>
                    </a:ext>
                  </a:extLst>
                </p14:cNvPr>
                <p14:cNvContentPartPr/>
                <p14:nvPr/>
              </p14:nvContentPartPr>
              <p14:xfrm>
                <a:off x="4569313" y="732999"/>
                <a:ext cx="234720" cy="306360"/>
              </p14:xfrm>
            </p:contentPart>
          </mc:Choice>
          <mc:Fallback xmlns="">
            <p:pic>
              <p:nvPicPr>
                <p:cNvPr id="20" name="Ink 19">
                  <a:extLst>
                    <a:ext uri="{FF2B5EF4-FFF2-40B4-BE49-F238E27FC236}">
                      <a16:creationId xmlns:a16="http://schemas.microsoft.com/office/drawing/2014/main" id="{241AD9B5-3C87-4F0D-A1A6-7E08FF7CB2CF}"/>
                    </a:ext>
                  </a:extLst>
                </p:cNvPr>
                <p:cNvPicPr/>
                <p:nvPr/>
              </p:nvPicPr>
              <p:blipFill>
                <a:blip r:embed="rId17"/>
                <a:stretch>
                  <a:fillRect/>
                </a:stretch>
              </p:blipFill>
              <p:spPr>
                <a:xfrm>
                  <a:off x="4551673" y="715359"/>
                  <a:ext cx="27036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D2F3CDDD-C810-4764-8FF5-756951424D05}"/>
                    </a:ext>
                  </a:extLst>
                </p14:cNvPr>
                <p14:cNvContentPartPr/>
                <p14:nvPr/>
              </p14:nvContentPartPr>
              <p14:xfrm>
                <a:off x="5185633" y="1178679"/>
                <a:ext cx="93240" cy="158400"/>
              </p14:xfrm>
            </p:contentPart>
          </mc:Choice>
          <mc:Fallback xmlns="">
            <p:pic>
              <p:nvPicPr>
                <p:cNvPr id="21" name="Ink 20">
                  <a:extLst>
                    <a:ext uri="{FF2B5EF4-FFF2-40B4-BE49-F238E27FC236}">
                      <a16:creationId xmlns:a16="http://schemas.microsoft.com/office/drawing/2014/main" id="{D2F3CDDD-C810-4764-8FF5-756951424D05}"/>
                    </a:ext>
                  </a:extLst>
                </p:cNvPr>
                <p:cNvPicPr/>
                <p:nvPr/>
              </p:nvPicPr>
              <p:blipFill>
                <a:blip r:embed="rId19"/>
                <a:stretch>
                  <a:fillRect/>
                </a:stretch>
              </p:blipFill>
              <p:spPr>
                <a:xfrm>
                  <a:off x="5167993" y="1160679"/>
                  <a:ext cx="1288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7005CFD6-1ED5-4D2A-B457-78BC73C2796A}"/>
                    </a:ext>
                  </a:extLst>
                </p14:cNvPr>
                <p14:cNvContentPartPr/>
                <p14:nvPr/>
              </p14:nvContentPartPr>
              <p14:xfrm>
                <a:off x="5039833" y="1231959"/>
                <a:ext cx="85680" cy="98640"/>
              </p14:xfrm>
            </p:contentPart>
          </mc:Choice>
          <mc:Fallback xmlns="">
            <p:pic>
              <p:nvPicPr>
                <p:cNvPr id="22" name="Ink 21">
                  <a:extLst>
                    <a:ext uri="{FF2B5EF4-FFF2-40B4-BE49-F238E27FC236}">
                      <a16:creationId xmlns:a16="http://schemas.microsoft.com/office/drawing/2014/main" id="{7005CFD6-1ED5-4D2A-B457-78BC73C2796A}"/>
                    </a:ext>
                  </a:extLst>
                </p:cNvPr>
                <p:cNvPicPr/>
                <p:nvPr/>
              </p:nvPicPr>
              <p:blipFill>
                <a:blip r:embed="rId21"/>
                <a:stretch>
                  <a:fillRect/>
                </a:stretch>
              </p:blipFill>
              <p:spPr>
                <a:xfrm>
                  <a:off x="5021833" y="1213959"/>
                  <a:ext cx="1213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5A69B6CA-8250-464E-B902-643232FC7872}"/>
                    </a:ext>
                  </a:extLst>
                </p14:cNvPr>
                <p14:cNvContentPartPr/>
                <p14:nvPr/>
              </p14:nvContentPartPr>
              <p14:xfrm>
                <a:off x="4959553" y="1072479"/>
                <a:ext cx="69840" cy="141840"/>
              </p14:xfrm>
            </p:contentPart>
          </mc:Choice>
          <mc:Fallback xmlns="">
            <p:pic>
              <p:nvPicPr>
                <p:cNvPr id="23" name="Ink 22">
                  <a:extLst>
                    <a:ext uri="{FF2B5EF4-FFF2-40B4-BE49-F238E27FC236}">
                      <a16:creationId xmlns:a16="http://schemas.microsoft.com/office/drawing/2014/main" id="{5A69B6CA-8250-464E-B902-643232FC7872}"/>
                    </a:ext>
                  </a:extLst>
                </p:cNvPr>
                <p:cNvPicPr/>
                <p:nvPr/>
              </p:nvPicPr>
              <p:blipFill>
                <a:blip r:embed="rId23"/>
                <a:stretch>
                  <a:fillRect/>
                </a:stretch>
              </p:blipFill>
              <p:spPr>
                <a:xfrm>
                  <a:off x="4941553" y="1054479"/>
                  <a:ext cx="105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DE086195-955E-47AD-BAAF-250A45C16CB8}"/>
                    </a:ext>
                  </a:extLst>
                </p14:cNvPr>
                <p14:cNvContentPartPr/>
                <p14:nvPr/>
              </p14:nvContentPartPr>
              <p14:xfrm>
                <a:off x="4390753" y="1174359"/>
                <a:ext cx="552960" cy="176040"/>
              </p14:xfrm>
            </p:contentPart>
          </mc:Choice>
          <mc:Fallback xmlns="">
            <p:pic>
              <p:nvPicPr>
                <p:cNvPr id="24" name="Ink 23">
                  <a:extLst>
                    <a:ext uri="{FF2B5EF4-FFF2-40B4-BE49-F238E27FC236}">
                      <a16:creationId xmlns:a16="http://schemas.microsoft.com/office/drawing/2014/main" id="{DE086195-955E-47AD-BAAF-250A45C16CB8}"/>
                    </a:ext>
                  </a:extLst>
                </p:cNvPr>
                <p:cNvPicPr/>
                <p:nvPr/>
              </p:nvPicPr>
              <p:blipFill>
                <a:blip r:embed="rId25"/>
                <a:stretch>
                  <a:fillRect/>
                </a:stretch>
              </p:blipFill>
              <p:spPr>
                <a:xfrm>
                  <a:off x="4373113" y="1156359"/>
                  <a:ext cx="5886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937139A8-9B06-444F-BC59-E2AF7742589A}"/>
                    </a:ext>
                  </a:extLst>
                </p14:cNvPr>
                <p14:cNvContentPartPr/>
                <p14:nvPr/>
              </p14:nvContentPartPr>
              <p14:xfrm>
                <a:off x="4753633" y="1091919"/>
                <a:ext cx="89280" cy="54720"/>
              </p14:xfrm>
            </p:contentPart>
          </mc:Choice>
          <mc:Fallback xmlns="">
            <p:pic>
              <p:nvPicPr>
                <p:cNvPr id="25" name="Ink 24">
                  <a:extLst>
                    <a:ext uri="{FF2B5EF4-FFF2-40B4-BE49-F238E27FC236}">
                      <a16:creationId xmlns:a16="http://schemas.microsoft.com/office/drawing/2014/main" id="{937139A8-9B06-444F-BC59-E2AF7742589A}"/>
                    </a:ext>
                  </a:extLst>
                </p:cNvPr>
                <p:cNvPicPr/>
                <p:nvPr/>
              </p:nvPicPr>
              <p:blipFill>
                <a:blip r:embed="rId27"/>
                <a:stretch>
                  <a:fillRect/>
                </a:stretch>
              </p:blipFill>
              <p:spPr>
                <a:xfrm>
                  <a:off x="4735633" y="1074279"/>
                  <a:ext cx="1249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4D869177-609E-4DF2-BF3A-C399C02E25B3}"/>
                    </a:ext>
                  </a:extLst>
                </p14:cNvPr>
                <p14:cNvContentPartPr/>
                <p14:nvPr/>
              </p14:nvContentPartPr>
              <p14:xfrm>
                <a:off x="4285993" y="1162119"/>
                <a:ext cx="141120" cy="88200"/>
              </p14:xfrm>
            </p:contentPart>
          </mc:Choice>
          <mc:Fallback xmlns="">
            <p:pic>
              <p:nvPicPr>
                <p:cNvPr id="26" name="Ink 25">
                  <a:extLst>
                    <a:ext uri="{FF2B5EF4-FFF2-40B4-BE49-F238E27FC236}">
                      <a16:creationId xmlns:a16="http://schemas.microsoft.com/office/drawing/2014/main" id="{4D869177-609E-4DF2-BF3A-C399C02E25B3}"/>
                    </a:ext>
                  </a:extLst>
                </p:cNvPr>
                <p:cNvPicPr/>
                <p:nvPr/>
              </p:nvPicPr>
              <p:blipFill>
                <a:blip r:embed="rId29"/>
                <a:stretch>
                  <a:fillRect/>
                </a:stretch>
              </p:blipFill>
              <p:spPr>
                <a:xfrm>
                  <a:off x="4268353" y="1144119"/>
                  <a:ext cx="176760" cy="123840"/>
                </a:xfrm>
                <a:prstGeom prst="rect">
                  <a:avLst/>
                </a:prstGeom>
              </p:spPr>
            </p:pic>
          </mc:Fallback>
        </mc:AlternateContent>
      </p:grpSp>
      <p:grpSp>
        <p:nvGrpSpPr>
          <p:cNvPr id="30" name="Group 29">
            <a:extLst>
              <a:ext uri="{FF2B5EF4-FFF2-40B4-BE49-F238E27FC236}">
                <a16:creationId xmlns:a16="http://schemas.microsoft.com/office/drawing/2014/main" id="{9DE7AAB1-114B-4A6F-B978-7762026485AA}"/>
              </a:ext>
            </a:extLst>
          </p:cNvPr>
          <p:cNvGrpSpPr/>
          <p:nvPr/>
        </p:nvGrpSpPr>
        <p:grpSpPr>
          <a:xfrm>
            <a:off x="701833" y="2055279"/>
            <a:ext cx="3245760" cy="375120"/>
            <a:chOff x="701833" y="2055279"/>
            <a:chExt cx="3245760" cy="375120"/>
          </a:xfrm>
        </p:grpSpPr>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EA326687-9BDA-4B02-848F-DA77379E023B}"/>
                    </a:ext>
                  </a:extLst>
                </p14:cNvPr>
                <p14:cNvContentPartPr/>
                <p14:nvPr/>
              </p14:nvContentPartPr>
              <p14:xfrm>
                <a:off x="701833" y="2055279"/>
                <a:ext cx="1180800" cy="375120"/>
              </p14:xfrm>
            </p:contentPart>
          </mc:Choice>
          <mc:Fallback xmlns="">
            <p:pic>
              <p:nvPicPr>
                <p:cNvPr id="28" name="Ink 27">
                  <a:extLst>
                    <a:ext uri="{FF2B5EF4-FFF2-40B4-BE49-F238E27FC236}">
                      <a16:creationId xmlns:a16="http://schemas.microsoft.com/office/drawing/2014/main" id="{EA326687-9BDA-4B02-848F-DA77379E023B}"/>
                    </a:ext>
                  </a:extLst>
                </p:cNvPr>
                <p:cNvPicPr/>
                <p:nvPr/>
              </p:nvPicPr>
              <p:blipFill>
                <a:blip r:embed="rId31"/>
                <a:stretch>
                  <a:fillRect/>
                </a:stretch>
              </p:blipFill>
              <p:spPr>
                <a:xfrm>
                  <a:off x="684193" y="2037279"/>
                  <a:ext cx="121644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Ink 28">
                  <a:extLst>
                    <a:ext uri="{FF2B5EF4-FFF2-40B4-BE49-F238E27FC236}">
                      <a16:creationId xmlns:a16="http://schemas.microsoft.com/office/drawing/2014/main" id="{94578976-3AA6-4660-870B-99C800F7F222}"/>
                    </a:ext>
                  </a:extLst>
                </p14:cNvPr>
                <p14:cNvContentPartPr/>
                <p14:nvPr/>
              </p14:nvContentPartPr>
              <p14:xfrm>
                <a:off x="2290153" y="2245359"/>
                <a:ext cx="1657440" cy="102240"/>
              </p14:xfrm>
            </p:contentPart>
          </mc:Choice>
          <mc:Fallback xmlns="">
            <p:pic>
              <p:nvPicPr>
                <p:cNvPr id="29" name="Ink 28">
                  <a:extLst>
                    <a:ext uri="{FF2B5EF4-FFF2-40B4-BE49-F238E27FC236}">
                      <a16:creationId xmlns:a16="http://schemas.microsoft.com/office/drawing/2014/main" id="{94578976-3AA6-4660-870B-99C800F7F222}"/>
                    </a:ext>
                  </a:extLst>
                </p:cNvPr>
                <p:cNvPicPr/>
                <p:nvPr/>
              </p:nvPicPr>
              <p:blipFill>
                <a:blip r:embed="rId33"/>
                <a:stretch>
                  <a:fillRect/>
                </a:stretch>
              </p:blipFill>
              <p:spPr>
                <a:xfrm>
                  <a:off x="2272513" y="2227719"/>
                  <a:ext cx="1693080" cy="137880"/>
                </a:xfrm>
                <a:prstGeom prst="rect">
                  <a:avLst/>
                </a:prstGeom>
              </p:spPr>
            </p:pic>
          </mc:Fallback>
        </mc:AlternateContent>
      </p:grpSp>
      <p:grpSp>
        <p:nvGrpSpPr>
          <p:cNvPr id="38" name="Group 37">
            <a:extLst>
              <a:ext uri="{FF2B5EF4-FFF2-40B4-BE49-F238E27FC236}">
                <a16:creationId xmlns:a16="http://schemas.microsoft.com/office/drawing/2014/main" id="{F1906678-D548-4AE6-96F8-39866A654418}"/>
              </a:ext>
            </a:extLst>
          </p:cNvPr>
          <p:cNvGrpSpPr/>
          <p:nvPr/>
        </p:nvGrpSpPr>
        <p:grpSpPr>
          <a:xfrm>
            <a:off x="682753" y="3239319"/>
            <a:ext cx="3018240" cy="643320"/>
            <a:chOff x="682753" y="3239319"/>
            <a:chExt cx="3018240" cy="643320"/>
          </a:xfrm>
        </p:grpSpPr>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9B306825-0D7A-46A9-89AB-6E87B0F1A55A}"/>
                    </a:ext>
                  </a:extLst>
                </p14:cNvPr>
                <p14:cNvContentPartPr/>
                <p14:nvPr/>
              </p14:nvContentPartPr>
              <p14:xfrm>
                <a:off x="818113" y="3346959"/>
                <a:ext cx="2185200" cy="138600"/>
              </p14:xfrm>
            </p:contentPart>
          </mc:Choice>
          <mc:Fallback xmlns="">
            <p:pic>
              <p:nvPicPr>
                <p:cNvPr id="33" name="Ink 32">
                  <a:extLst>
                    <a:ext uri="{FF2B5EF4-FFF2-40B4-BE49-F238E27FC236}">
                      <a16:creationId xmlns:a16="http://schemas.microsoft.com/office/drawing/2014/main" id="{9B306825-0D7A-46A9-89AB-6E87B0F1A55A}"/>
                    </a:ext>
                  </a:extLst>
                </p:cNvPr>
                <p:cNvPicPr/>
                <p:nvPr/>
              </p:nvPicPr>
              <p:blipFill>
                <a:blip r:embed="rId35"/>
                <a:stretch>
                  <a:fillRect/>
                </a:stretch>
              </p:blipFill>
              <p:spPr>
                <a:xfrm>
                  <a:off x="800113" y="3329319"/>
                  <a:ext cx="22208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7895C5F8-740A-45B3-A621-60BB62CA8CDF}"/>
                    </a:ext>
                  </a:extLst>
                </p14:cNvPr>
                <p14:cNvContentPartPr/>
                <p14:nvPr/>
              </p14:nvContentPartPr>
              <p14:xfrm>
                <a:off x="682753" y="3722079"/>
                <a:ext cx="1711800" cy="160560"/>
              </p14:xfrm>
            </p:contentPart>
          </mc:Choice>
          <mc:Fallback xmlns="">
            <p:pic>
              <p:nvPicPr>
                <p:cNvPr id="34" name="Ink 33">
                  <a:extLst>
                    <a:ext uri="{FF2B5EF4-FFF2-40B4-BE49-F238E27FC236}">
                      <a16:creationId xmlns:a16="http://schemas.microsoft.com/office/drawing/2014/main" id="{7895C5F8-740A-45B3-A621-60BB62CA8CDF}"/>
                    </a:ext>
                  </a:extLst>
                </p:cNvPr>
                <p:cNvPicPr/>
                <p:nvPr/>
              </p:nvPicPr>
              <p:blipFill>
                <a:blip r:embed="rId37"/>
                <a:stretch>
                  <a:fillRect/>
                </a:stretch>
              </p:blipFill>
              <p:spPr>
                <a:xfrm>
                  <a:off x="664753" y="3704079"/>
                  <a:ext cx="17474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46F0BB9D-66CD-4288-9CFC-D2A4E838BE35}"/>
                    </a:ext>
                  </a:extLst>
                </p14:cNvPr>
                <p14:cNvContentPartPr/>
                <p14:nvPr/>
              </p14:nvContentPartPr>
              <p14:xfrm>
                <a:off x="3119233" y="3239319"/>
                <a:ext cx="581760" cy="430200"/>
              </p14:xfrm>
            </p:contentPart>
          </mc:Choice>
          <mc:Fallback xmlns="">
            <p:pic>
              <p:nvPicPr>
                <p:cNvPr id="35" name="Ink 34">
                  <a:extLst>
                    <a:ext uri="{FF2B5EF4-FFF2-40B4-BE49-F238E27FC236}">
                      <a16:creationId xmlns:a16="http://schemas.microsoft.com/office/drawing/2014/main" id="{46F0BB9D-66CD-4288-9CFC-D2A4E838BE35}"/>
                    </a:ext>
                  </a:extLst>
                </p:cNvPr>
                <p:cNvPicPr/>
                <p:nvPr/>
              </p:nvPicPr>
              <p:blipFill>
                <a:blip r:embed="rId39"/>
                <a:stretch>
                  <a:fillRect/>
                </a:stretch>
              </p:blipFill>
              <p:spPr>
                <a:xfrm>
                  <a:off x="3101233" y="3221319"/>
                  <a:ext cx="617400" cy="465840"/>
                </a:xfrm>
                <a:prstGeom prst="rect">
                  <a:avLst/>
                </a:prstGeom>
              </p:spPr>
            </p:pic>
          </mc:Fallback>
        </mc:AlternateContent>
      </p:grpSp>
      <p:grpSp>
        <p:nvGrpSpPr>
          <p:cNvPr id="37" name="Group 36">
            <a:extLst>
              <a:ext uri="{FF2B5EF4-FFF2-40B4-BE49-F238E27FC236}">
                <a16:creationId xmlns:a16="http://schemas.microsoft.com/office/drawing/2014/main" id="{9EBDF609-D3C8-49C1-86E1-71BF8CC93ED3}"/>
              </a:ext>
            </a:extLst>
          </p:cNvPr>
          <p:cNvGrpSpPr/>
          <p:nvPr/>
        </p:nvGrpSpPr>
        <p:grpSpPr>
          <a:xfrm>
            <a:off x="708673" y="2540199"/>
            <a:ext cx="3495960" cy="573840"/>
            <a:chOff x="708673" y="2540199"/>
            <a:chExt cx="3495960" cy="573840"/>
          </a:xfrm>
        </p:grpSpPr>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D36E5EB4-B1C6-44CB-9C01-4ABD686161DF}"/>
                    </a:ext>
                  </a:extLst>
                </p14:cNvPr>
                <p14:cNvContentPartPr/>
                <p14:nvPr/>
              </p14:nvContentPartPr>
              <p14:xfrm>
                <a:off x="708673" y="2726319"/>
                <a:ext cx="2671560" cy="90360"/>
              </p14:xfrm>
            </p:contentPart>
          </mc:Choice>
          <mc:Fallback xmlns="">
            <p:pic>
              <p:nvPicPr>
                <p:cNvPr id="31" name="Ink 30">
                  <a:extLst>
                    <a:ext uri="{FF2B5EF4-FFF2-40B4-BE49-F238E27FC236}">
                      <a16:creationId xmlns:a16="http://schemas.microsoft.com/office/drawing/2014/main" id="{D36E5EB4-B1C6-44CB-9C01-4ABD686161DF}"/>
                    </a:ext>
                  </a:extLst>
                </p:cNvPr>
                <p:cNvPicPr/>
                <p:nvPr/>
              </p:nvPicPr>
              <p:blipFill>
                <a:blip r:embed="rId41"/>
                <a:stretch>
                  <a:fillRect/>
                </a:stretch>
              </p:blipFill>
              <p:spPr>
                <a:xfrm>
                  <a:off x="690673" y="2708679"/>
                  <a:ext cx="27072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38C1E67A-3FE2-4E39-B9D2-65FE3470D580}"/>
                    </a:ext>
                  </a:extLst>
                </p14:cNvPr>
                <p14:cNvContentPartPr/>
                <p14:nvPr/>
              </p14:nvContentPartPr>
              <p14:xfrm>
                <a:off x="822073" y="3049959"/>
                <a:ext cx="2333880" cy="64080"/>
              </p14:xfrm>
            </p:contentPart>
          </mc:Choice>
          <mc:Fallback xmlns="">
            <p:pic>
              <p:nvPicPr>
                <p:cNvPr id="32" name="Ink 31">
                  <a:extLst>
                    <a:ext uri="{FF2B5EF4-FFF2-40B4-BE49-F238E27FC236}">
                      <a16:creationId xmlns:a16="http://schemas.microsoft.com/office/drawing/2014/main" id="{38C1E67A-3FE2-4E39-B9D2-65FE3470D580}"/>
                    </a:ext>
                  </a:extLst>
                </p:cNvPr>
                <p:cNvPicPr/>
                <p:nvPr/>
              </p:nvPicPr>
              <p:blipFill>
                <a:blip r:embed="rId43"/>
                <a:stretch>
                  <a:fillRect/>
                </a:stretch>
              </p:blipFill>
              <p:spPr>
                <a:xfrm>
                  <a:off x="804433" y="3032319"/>
                  <a:ext cx="23695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6" name="Ink 35">
                  <a:extLst>
                    <a:ext uri="{FF2B5EF4-FFF2-40B4-BE49-F238E27FC236}">
                      <a16:creationId xmlns:a16="http://schemas.microsoft.com/office/drawing/2014/main" id="{ED15AD98-F69D-43BF-B81D-40A841B6A3C7}"/>
                    </a:ext>
                  </a:extLst>
                </p14:cNvPr>
                <p14:cNvContentPartPr/>
                <p14:nvPr/>
              </p14:nvContentPartPr>
              <p14:xfrm>
                <a:off x="3711793" y="2540199"/>
                <a:ext cx="492840" cy="509040"/>
              </p14:xfrm>
            </p:contentPart>
          </mc:Choice>
          <mc:Fallback xmlns="">
            <p:pic>
              <p:nvPicPr>
                <p:cNvPr id="36" name="Ink 35">
                  <a:extLst>
                    <a:ext uri="{FF2B5EF4-FFF2-40B4-BE49-F238E27FC236}">
                      <a16:creationId xmlns:a16="http://schemas.microsoft.com/office/drawing/2014/main" id="{ED15AD98-F69D-43BF-B81D-40A841B6A3C7}"/>
                    </a:ext>
                  </a:extLst>
                </p:cNvPr>
                <p:cNvPicPr/>
                <p:nvPr/>
              </p:nvPicPr>
              <p:blipFill>
                <a:blip r:embed="rId45"/>
                <a:stretch>
                  <a:fillRect/>
                </a:stretch>
              </p:blipFill>
              <p:spPr>
                <a:xfrm>
                  <a:off x="3693793" y="2522559"/>
                  <a:ext cx="528480" cy="544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6CB5E444-2BD0-4ADC-9165-C2E89C09BBEB}"/>
                  </a:ext>
                </a:extLst>
              </p14:cNvPr>
              <p14:cNvContentPartPr/>
              <p14:nvPr/>
            </p14:nvContentPartPr>
            <p14:xfrm>
              <a:off x="875353" y="2246799"/>
              <a:ext cx="512280" cy="11520"/>
            </p14:xfrm>
          </p:contentPart>
        </mc:Choice>
        <mc:Fallback xmlns="">
          <p:pic>
            <p:nvPicPr>
              <p:cNvPr id="39" name="Ink 38">
                <a:extLst>
                  <a:ext uri="{FF2B5EF4-FFF2-40B4-BE49-F238E27FC236}">
                    <a16:creationId xmlns:a16="http://schemas.microsoft.com/office/drawing/2014/main" id="{6CB5E444-2BD0-4ADC-9165-C2E89C09BBEB}"/>
                  </a:ext>
                </a:extLst>
              </p:cNvPr>
              <p:cNvPicPr/>
              <p:nvPr/>
            </p:nvPicPr>
            <p:blipFill>
              <a:blip r:embed="rId47"/>
              <a:stretch>
                <a:fillRect/>
              </a:stretch>
            </p:blipFill>
            <p:spPr>
              <a:xfrm>
                <a:off x="821713" y="2139159"/>
                <a:ext cx="6199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19C16D94-D53C-47E5-838F-B04BCA0AFEF2}"/>
                  </a:ext>
                </a:extLst>
              </p14:cNvPr>
              <p14:cNvContentPartPr/>
              <p14:nvPr/>
            </p14:nvContentPartPr>
            <p14:xfrm>
              <a:off x="821713" y="2135919"/>
              <a:ext cx="1026720" cy="129240"/>
            </p14:xfrm>
          </p:contentPart>
        </mc:Choice>
        <mc:Fallback xmlns="">
          <p:pic>
            <p:nvPicPr>
              <p:cNvPr id="40" name="Ink 39">
                <a:extLst>
                  <a:ext uri="{FF2B5EF4-FFF2-40B4-BE49-F238E27FC236}">
                    <a16:creationId xmlns:a16="http://schemas.microsoft.com/office/drawing/2014/main" id="{19C16D94-D53C-47E5-838F-B04BCA0AFEF2}"/>
                  </a:ext>
                </a:extLst>
              </p:cNvPr>
              <p:cNvPicPr/>
              <p:nvPr/>
            </p:nvPicPr>
            <p:blipFill>
              <a:blip r:embed="rId49"/>
              <a:stretch>
                <a:fillRect/>
              </a:stretch>
            </p:blipFill>
            <p:spPr>
              <a:xfrm>
                <a:off x="767713" y="2028279"/>
                <a:ext cx="113436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6AC50F93-9050-432A-8118-A959C798B524}"/>
                  </a:ext>
                </a:extLst>
              </p14:cNvPr>
              <p14:cNvContentPartPr/>
              <p14:nvPr/>
            </p14:nvContentPartPr>
            <p14:xfrm>
              <a:off x="875353" y="2236719"/>
              <a:ext cx="846000" cy="120240"/>
            </p14:xfrm>
          </p:contentPart>
        </mc:Choice>
        <mc:Fallback xmlns="">
          <p:pic>
            <p:nvPicPr>
              <p:cNvPr id="41" name="Ink 40">
                <a:extLst>
                  <a:ext uri="{FF2B5EF4-FFF2-40B4-BE49-F238E27FC236}">
                    <a16:creationId xmlns:a16="http://schemas.microsoft.com/office/drawing/2014/main" id="{6AC50F93-9050-432A-8118-A959C798B524}"/>
                  </a:ext>
                </a:extLst>
              </p:cNvPr>
              <p:cNvPicPr/>
              <p:nvPr/>
            </p:nvPicPr>
            <p:blipFill>
              <a:blip r:embed="rId51"/>
              <a:stretch>
                <a:fillRect/>
              </a:stretch>
            </p:blipFill>
            <p:spPr>
              <a:xfrm>
                <a:off x="821713" y="2129079"/>
                <a:ext cx="95364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6B20B8C5-28DE-409D-BBF6-9F82DDADE6F9}"/>
                  </a:ext>
                </a:extLst>
              </p14:cNvPr>
              <p14:cNvContentPartPr/>
              <p14:nvPr/>
            </p14:nvContentPartPr>
            <p14:xfrm>
              <a:off x="2651953" y="2147079"/>
              <a:ext cx="1341000" cy="156240"/>
            </p14:xfrm>
          </p:contentPart>
        </mc:Choice>
        <mc:Fallback xmlns="">
          <p:pic>
            <p:nvPicPr>
              <p:cNvPr id="42" name="Ink 41">
                <a:extLst>
                  <a:ext uri="{FF2B5EF4-FFF2-40B4-BE49-F238E27FC236}">
                    <a16:creationId xmlns:a16="http://schemas.microsoft.com/office/drawing/2014/main" id="{6B20B8C5-28DE-409D-BBF6-9F82DDADE6F9}"/>
                  </a:ext>
                </a:extLst>
              </p:cNvPr>
              <p:cNvPicPr/>
              <p:nvPr/>
            </p:nvPicPr>
            <p:blipFill>
              <a:blip r:embed="rId53"/>
              <a:stretch>
                <a:fillRect/>
              </a:stretch>
            </p:blipFill>
            <p:spPr>
              <a:xfrm>
                <a:off x="2597953" y="2039439"/>
                <a:ext cx="144864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7CC7E09D-4DDA-48A7-912E-1463DDB01C88}"/>
                  </a:ext>
                </a:extLst>
              </p14:cNvPr>
              <p14:cNvContentPartPr/>
              <p14:nvPr/>
            </p14:nvContentPartPr>
            <p14:xfrm>
              <a:off x="779593" y="2527599"/>
              <a:ext cx="2248920" cy="156240"/>
            </p14:xfrm>
          </p:contentPart>
        </mc:Choice>
        <mc:Fallback xmlns="">
          <p:pic>
            <p:nvPicPr>
              <p:cNvPr id="43" name="Ink 42">
                <a:extLst>
                  <a:ext uri="{FF2B5EF4-FFF2-40B4-BE49-F238E27FC236}">
                    <a16:creationId xmlns:a16="http://schemas.microsoft.com/office/drawing/2014/main" id="{7CC7E09D-4DDA-48A7-912E-1463DDB01C88}"/>
                  </a:ext>
                </a:extLst>
              </p:cNvPr>
              <p:cNvPicPr/>
              <p:nvPr/>
            </p:nvPicPr>
            <p:blipFill>
              <a:blip r:embed="rId55"/>
              <a:stretch>
                <a:fillRect/>
              </a:stretch>
            </p:blipFill>
            <p:spPr>
              <a:xfrm>
                <a:off x="725593" y="2419959"/>
                <a:ext cx="23565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FC97A36C-9C66-4E4F-A225-F29E7B40D1B0}"/>
                  </a:ext>
                </a:extLst>
              </p14:cNvPr>
              <p14:cNvContentPartPr/>
              <p14:nvPr/>
            </p14:nvContentPartPr>
            <p14:xfrm>
              <a:off x="2542873" y="2540199"/>
              <a:ext cx="190080" cy="12960"/>
            </p14:xfrm>
          </p:contentPart>
        </mc:Choice>
        <mc:Fallback xmlns="">
          <p:pic>
            <p:nvPicPr>
              <p:cNvPr id="44" name="Ink 43">
                <a:extLst>
                  <a:ext uri="{FF2B5EF4-FFF2-40B4-BE49-F238E27FC236}">
                    <a16:creationId xmlns:a16="http://schemas.microsoft.com/office/drawing/2014/main" id="{FC97A36C-9C66-4E4F-A225-F29E7B40D1B0}"/>
                  </a:ext>
                </a:extLst>
              </p:cNvPr>
              <p:cNvPicPr/>
              <p:nvPr/>
            </p:nvPicPr>
            <p:blipFill>
              <a:blip r:embed="rId57"/>
              <a:stretch>
                <a:fillRect/>
              </a:stretch>
            </p:blipFill>
            <p:spPr>
              <a:xfrm>
                <a:off x="2488873" y="2432559"/>
                <a:ext cx="2977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 name="Ink 44">
                <a:extLst>
                  <a:ext uri="{FF2B5EF4-FFF2-40B4-BE49-F238E27FC236}">
                    <a16:creationId xmlns:a16="http://schemas.microsoft.com/office/drawing/2014/main" id="{3102F6BA-101A-454A-A496-FF2EEC7ECD0C}"/>
                  </a:ext>
                </a:extLst>
              </p14:cNvPr>
              <p14:cNvContentPartPr/>
              <p14:nvPr/>
            </p14:nvContentPartPr>
            <p14:xfrm>
              <a:off x="770593" y="2537679"/>
              <a:ext cx="2077920" cy="217440"/>
            </p14:xfrm>
          </p:contentPart>
        </mc:Choice>
        <mc:Fallback xmlns="">
          <p:pic>
            <p:nvPicPr>
              <p:cNvPr id="45" name="Ink 44">
                <a:extLst>
                  <a:ext uri="{FF2B5EF4-FFF2-40B4-BE49-F238E27FC236}">
                    <a16:creationId xmlns:a16="http://schemas.microsoft.com/office/drawing/2014/main" id="{3102F6BA-101A-454A-A496-FF2EEC7ECD0C}"/>
                  </a:ext>
                </a:extLst>
              </p:cNvPr>
              <p:cNvPicPr/>
              <p:nvPr/>
            </p:nvPicPr>
            <p:blipFill>
              <a:blip r:embed="rId59"/>
              <a:stretch>
                <a:fillRect/>
              </a:stretch>
            </p:blipFill>
            <p:spPr>
              <a:xfrm>
                <a:off x="716953" y="2430039"/>
                <a:ext cx="218556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6" name="Ink 45">
                <a:extLst>
                  <a:ext uri="{FF2B5EF4-FFF2-40B4-BE49-F238E27FC236}">
                    <a16:creationId xmlns:a16="http://schemas.microsoft.com/office/drawing/2014/main" id="{36552AA6-B89A-4834-977E-7BA4424083B3}"/>
                  </a:ext>
                </a:extLst>
              </p14:cNvPr>
              <p14:cNvContentPartPr/>
              <p14:nvPr/>
            </p14:nvContentPartPr>
            <p14:xfrm>
              <a:off x="927553" y="2883639"/>
              <a:ext cx="2186280" cy="203040"/>
            </p14:xfrm>
          </p:contentPart>
        </mc:Choice>
        <mc:Fallback xmlns="">
          <p:pic>
            <p:nvPicPr>
              <p:cNvPr id="46" name="Ink 45">
                <a:extLst>
                  <a:ext uri="{FF2B5EF4-FFF2-40B4-BE49-F238E27FC236}">
                    <a16:creationId xmlns:a16="http://schemas.microsoft.com/office/drawing/2014/main" id="{36552AA6-B89A-4834-977E-7BA4424083B3}"/>
                  </a:ext>
                </a:extLst>
              </p:cNvPr>
              <p:cNvPicPr/>
              <p:nvPr/>
            </p:nvPicPr>
            <p:blipFill>
              <a:blip r:embed="rId61"/>
              <a:stretch>
                <a:fillRect/>
              </a:stretch>
            </p:blipFill>
            <p:spPr>
              <a:xfrm>
                <a:off x="873913" y="2775639"/>
                <a:ext cx="229392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 name="Ink 46">
                <a:extLst>
                  <a:ext uri="{FF2B5EF4-FFF2-40B4-BE49-F238E27FC236}">
                    <a16:creationId xmlns:a16="http://schemas.microsoft.com/office/drawing/2014/main" id="{41EBA423-B0D0-4022-8EBE-09D9D0961C2F}"/>
                  </a:ext>
                </a:extLst>
              </p14:cNvPr>
              <p14:cNvContentPartPr/>
              <p14:nvPr/>
            </p14:nvContentPartPr>
            <p14:xfrm>
              <a:off x="946273" y="3292239"/>
              <a:ext cx="694440" cy="84600"/>
            </p14:xfrm>
          </p:contentPart>
        </mc:Choice>
        <mc:Fallback xmlns="">
          <p:pic>
            <p:nvPicPr>
              <p:cNvPr id="47" name="Ink 46">
                <a:extLst>
                  <a:ext uri="{FF2B5EF4-FFF2-40B4-BE49-F238E27FC236}">
                    <a16:creationId xmlns:a16="http://schemas.microsoft.com/office/drawing/2014/main" id="{41EBA423-B0D0-4022-8EBE-09D9D0961C2F}"/>
                  </a:ext>
                </a:extLst>
              </p:cNvPr>
              <p:cNvPicPr/>
              <p:nvPr/>
            </p:nvPicPr>
            <p:blipFill>
              <a:blip r:embed="rId63"/>
              <a:stretch>
                <a:fillRect/>
              </a:stretch>
            </p:blipFill>
            <p:spPr>
              <a:xfrm>
                <a:off x="892633" y="3184599"/>
                <a:ext cx="8020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8" name="Ink 47">
                <a:extLst>
                  <a:ext uri="{FF2B5EF4-FFF2-40B4-BE49-F238E27FC236}">
                    <a16:creationId xmlns:a16="http://schemas.microsoft.com/office/drawing/2014/main" id="{83596150-AA5F-4AA6-AC41-AAB96A8432F3}"/>
                  </a:ext>
                </a:extLst>
              </p14:cNvPr>
              <p14:cNvContentPartPr/>
              <p14:nvPr/>
            </p14:nvContentPartPr>
            <p14:xfrm>
              <a:off x="2199793" y="3230319"/>
              <a:ext cx="402120" cy="25560"/>
            </p14:xfrm>
          </p:contentPart>
        </mc:Choice>
        <mc:Fallback xmlns="">
          <p:pic>
            <p:nvPicPr>
              <p:cNvPr id="48" name="Ink 47">
                <a:extLst>
                  <a:ext uri="{FF2B5EF4-FFF2-40B4-BE49-F238E27FC236}">
                    <a16:creationId xmlns:a16="http://schemas.microsoft.com/office/drawing/2014/main" id="{83596150-AA5F-4AA6-AC41-AAB96A8432F3}"/>
                  </a:ext>
                </a:extLst>
              </p:cNvPr>
              <p:cNvPicPr/>
              <p:nvPr/>
            </p:nvPicPr>
            <p:blipFill>
              <a:blip r:embed="rId65"/>
              <a:stretch>
                <a:fillRect/>
              </a:stretch>
            </p:blipFill>
            <p:spPr>
              <a:xfrm>
                <a:off x="2146153" y="3122679"/>
                <a:ext cx="5097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274E7824-0202-4675-8772-BEEC7E27E883}"/>
                  </a:ext>
                </a:extLst>
              </p14:cNvPr>
              <p14:cNvContentPartPr/>
              <p14:nvPr/>
            </p14:nvContentPartPr>
            <p14:xfrm>
              <a:off x="969673" y="3703359"/>
              <a:ext cx="972360" cy="112680"/>
            </p14:xfrm>
          </p:contentPart>
        </mc:Choice>
        <mc:Fallback xmlns="">
          <p:pic>
            <p:nvPicPr>
              <p:cNvPr id="49" name="Ink 48">
                <a:extLst>
                  <a:ext uri="{FF2B5EF4-FFF2-40B4-BE49-F238E27FC236}">
                    <a16:creationId xmlns:a16="http://schemas.microsoft.com/office/drawing/2014/main" id="{274E7824-0202-4675-8772-BEEC7E27E883}"/>
                  </a:ext>
                </a:extLst>
              </p:cNvPr>
              <p:cNvPicPr/>
              <p:nvPr/>
            </p:nvPicPr>
            <p:blipFill>
              <a:blip r:embed="rId67"/>
              <a:stretch>
                <a:fillRect/>
              </a:stretch>
            </p:blipFill>
            <p:spPr>
              <a:xfrm>
                <a:off x="916033" y="3595359"/>
                <a:ext cx="1080000" cy="328320"/>
              </a:xfrm>
              <a:prstGeom prst="rect">
                <a:avLst/>
              </a:prstGeom>
            </p:spPr>
          </p:pic>
        </mc:Fallback>
      </mc:AlternateContent>
      <p:grpSp>
        <p:nvGrpSpPr>
          <p:cNvPr id="54" name="Group 53">
            <a:extLst>
              <a:ext uri="{FF2B5EF4-FFF2-40B4-BE49-F238E27FC236}">
                <a16:creationId xmlns:a16="http://schemas.microsoft.com/office/drawing/2014/main" id="{5590F86B-ADE5-475F-A801-23C0789E3335}"/>
              </a:ext>
            </a:extLst>
          </p:cNvPr>
          <p:cNvGrpSpPr/>
          <p:nvPr/>
        </p:nvGrpSpPr>
        <p:grpSpPr>
          <a:xfrm>
            <a:off x="820993" y="4715229"/>
            <a:ext cx="1322280" cy="64440"/>
            <a:chOff x="820993" y="4715229"/>
            <a:chExt cx="1322280" cy="64440"/>
          </a:xfrm>
        </p:grpSpPr>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DBC33EC0-8FFB-46E8-A5EB-62DD62A0E58B}"/>
                    </a:ext>
                  </a:extLst>
                </p14:cNvPr>
                <p14:cNvContentPartPr/>
                <p14:nvPr/>
              </p14:nvContentPartPr>
              <p14:xfrm>
                <a:off x="1205833" y="4770669"/>
                <a:ext cx="19800" cy="3240"/>
              </p14:xfrm>
            </p:contentPart>
          </mc:Choice>
          <mc:Fallback xmlns="">
            <p:pic>
              <p:nvPicPr>
                <p:cNvPr id="50" name="Ink 49">
                  <a:extLst>
                    <a:ext uri="{FF2B5EF4-FFF2-40B4-BE49-F238E27FC236}">
                      <a16:creationId xmlns:a16="http://schemas.microsoft.com/office/drawing/2014/main" id="{DBC33EC0-8FFB-46E8-A5EB-62DD62A0E58B}"/>
                    </a:ext>
                  </a:extLst>
                </p:cNvPr>
                <p:cNvPicPr/>
                <p:nvPr/>
              </p:nvPicPr>
              <p:blipFill>
                <a:blip r:embed="rId69"/>
                <a:stretch>
                  <a:fillRect/>
                </a:stretch>
              </p:blipFill>
              <p:spPr>
                <a:xfrm>
                  <a:off x="1187833" y="4752669"/>
                  <a:ext cx="554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600122F8-25E1-4C2A-8A19-7C69DAF56708}"/>
                    </a:ext>
                  </a:extLst>
                </p14:cNvPr>
                <p14:cNvContentPartPr/>
                <p14:nvPr/>
              </p14:nvContentPartPr>
              <p14:xfrm>
                <a:off x="1315273" y="4756989"/>
                <a:ext cx="505440" cy="16920"/>
              </p14:xfrm>
            </p:contentPart>
          </mc:Choice>
          <mc:Fallback xmlns="">
            <p:pic>
              <p:nvPicPr>
                <p:cNvPr id="51" name="Ink 50">
                  <a:extLst>
                    <a:ext uri="{FF2B5EF4-FFF2-40B4-BE49-F238E27FC236}">
                      <a16:creationId xmlns:a16="http://schemas.microsoft.com/office/drawing/2014/main" id="{600122F8-25E1-4C2A-8A19-7C69DAF56708}"/>
                    </a:ext>
                  </a:extLst>
                </p:cNvPr>
                <p:cNvPicPr/>
                <p:nvPr/>
              </p:nvPicPr>
              <p:blipFill>
                <a:blip r:embed="rId71"/>
                <a:stretch>
                  <a:fillRect/>
                </a:stretch>
              </p:blipFill>
              <p:spPr>
                <a:xfrm>
                  <a:off x="1297273" y="4739349"/>
                  <a:ext cx="5410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2F2AB774-B55B-4EDF-BE6C-81366E04B4C7}"/>
                    </a:ext>
                  </a:extLst>
                </p14:cNvPr>
                <p14:cNvContentPartPr/>
                <p14:nvPr/>
              </p14:nvContentPartPr>
              <p14:xfrm>
                <a:off x="1877953" y="4770669"/>
                <a:ext cx="3960" cy="3240"/>
              </p14:xfrm>
            </p:contentPart>
          </mc:Choice>
          <mc:Fallback xmlns="">
            <p:pic>
              <p:nvPicPr>
                <p:cNvPr id="52" name="Ink 51">
                  <a:extLst>
                    <a:ext uri="{FF2B5EF4-FFF2-40B4-BE49-F238E27FC236}">
                      <a16:creationId xmlns:a16="http://schemas.microsoft.com/office/drawing/2014/main" id="{2F2AB774-B55B-4EDF-BE6C-81366E04B4C7}"/>
                    </a:ext>
                  </a:extLst>
                </p:cNvPr>
                <p:cNvPicPr/>
                <p:nvPr/>
              </p:nvPicPr>
              <p:blipFill>
                <a:blip r:embed="rId73"/>
                <a:stretch>
                  <a:fillRect/>
                </a:stretch>
              </p:blipFill>
              <p:spPr>
                <a:xfrm>
                  <a:off x="1859953" y="4752669"/>
                  <a:ext cx="396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D3BB14B4-F276-490B-801B-85EED69AB613}"/>
                    </a:ext>
                  </a:extLst>
                </p14:cNvPr>
                <p14:cNvContentPartPr/>
                <p14:nvPr/>
              </p14:nvContentPartPr>
              <p14:xfrm>
                <a:off x="820993" y="4715229"/>
                <a:ext cx="1322280" cy="64440"/>
              </p14:xfrm>
            </p:contentPart>
          </mc:Choice>
          <mc:Fallback xmlns="">
            <p:pic>
              <p:nvPicPr>
                <p:cNvPr id="53" name="Ink 52">
                  <a:extLst>
                    <a:ext uri="{FF2B5EF4-FFF2-40B4-BE49-F238E27FC236}">
                      <a16:creationId xmlns:a16="http://schemas.microsoft.com/office/drawing/2014/main" id="{D3BB14B4-F276-490B-801B-85EED69AB613}"/>
                    </a:ext>
                  </a:extLst>
                </p:cNvPr>
                <p:cNvPicPr/>
                <p:nvPr/>
              </p:nvPicPr>
              <p:blipFill>
                <a:blip r:embed="rId75"/>
                <a:stretch>
                  <a:fillRect/>
                </a:stretch>
              </p:blipFill>
              <p:spPr>
                <a:xfrm>
                  <a:off x="803353" y="4697589"/>
                  <a:ext cx="1357920" cy="100080"/>
                </a:xfrm>
                <a:prstGeom prst="rect">
                  <a:avLst/>
                </a:prstGeom>
              </p:spPr>
            </p:pic>
          </mc:Fallback>
        </mc:AlternateContent>
      </p:grpSp>
      <p:grpSp>
        <p:nvGrpSpPr>
          <p:cNvPr id="57" name="Group 56">
            <a:extLst>
              <a:ext uri="{FF2B5EF4-FFF2-40B4-BE49-F238E27FC236}">
                <a16:creationId xmlns:a16="http://schemas.microsoft.com/office/drawing/2014/main" id="{E75D6118-CE68-4552-AF45-DA4738B487EE}"/>
              </a:ext>
            </a:extLst>
          </p:cNvPr>
          <p:cNvGrpSpPr/>
          <p:nvPr/>
        </p:nvGrpSpPr>
        <p:grpSpPr>
          <a:xfrm>
            <a:off x="813073" y="5453949"/>
            <a:ext cx="2869920" cy="676080"/>
            <a:chOff x="813073" y="5453949"/>
            <a:chExt cx="2869920" cy="676080"/>
          </a:xfrm>
        </p:grpSpPr>
        <mc:AlternateContent xmlns:mc="http://schemas.openxmlformats.org/markup-compatibility/2006" xmlns:p14="http://schemas.microsoft.com/office/powerpoint/2010/main">
          <mc:Choice Requires="p14">
            <p:contentPart p14:bwMode="auto" r:id="rId76">
              <p14:nvContentPartPr>
                <p14:cNvPr id="55" name="Ink 54">
                  <a:extLst>
                    <a:ext uri="{FF2B5EF4-FFF2-40B4-BE49-F238E27FC236}">
                      <a16:creationId xmlns:a16="http://schemas.microsoft.com/office/drawing/2014/main" id="{A47CBA33-D391-4FC3-8CF6-26A4C400ADB6}"/>
                    </a:ext>
                  </a:extLst>
                </p14:cNvPr>
                <p14:cNvContentPartPr/>
                <p14:nvPr/>
              </p14:nvContentPartPr>
              <p14:xfrm>
                <a:off x="813073" y="5453949"/>
                <a:ext cx="2869920" cy="676080"/>
              </p14:xfrm>
            </p:contentPart>
          </mc:Choice>
          <mc:Fallback xmlns="">
            <p:pic>
              <p:nvPicPr>
                <p:cNvPr id="55" name="Ink 54">
                  <a:extLst>
                    <a:ext uri="{FF2B5EF4-FFF2-40B4-BE49-F238E27FC236}">
                      <a16:creationId xmlns:a16="http://schemas.microsoft.com/office/drawing/2014/main" id="{A47CBA33-D391-4FC3-8CF6-26A4C400ADB6}"/>
                    </a:ext>
                  </a:extLst>
                </p:cNvPr>
                <p:cNvPicPr/>
                <p:nvPr/>
              </p:nvPicPr>
              <p:blipFill>
                <a:blip r:embed="rId77"/>
                <a:stretch>
                  <a:fillRect/>
                </a:stretch>
              </p:blipFill>
              <p:spPr>
                <a:xfrm>
                  <a:off x="795433" y="5435949"/>
                  <a:ext cx="290556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11666A30-8A0D-4A52-A055-0FB2B84FAD86}"/>
                    </a:ext>
                  </a:extLst>
                </p14:cNvPr>
                <p14:cNvContentPartPr/>
                <p14:nvPr/>
              </p14:nvContentPartPr>
              <p14:xfrm>
                <a:off x="1195033" y="5514069"/>
                <a:ext cx="360" cy="6840"/>
              </p14:xfrm>
            </p:contentPart>
          </mc:Choice>
          <mc:Fallback xmlns="">
            <p:pic>
              <p:nvPicPr>
                <p:cNvPr id="56" name="Ink 55">
                  <a:extLst>
                    <a:ext uri="{FF2B5EF4-FFF2-40B4-BE49-F238E27FC236}">
                      <a16:creationId xmlns:a16="http://schemas.microsoft.com/office/drawing/2014/main" id="{11666A30-8A0D-4A52-A055-0FB2B84FAD86}"/>
                    </a:ext>
                  </a:extLst>
                </p:cNvPr>
                <p:cNvPicPr/>
                <p:nvPr/>
              </p:nvPicPr>
              <p:blipFill>
                <a:blip r:embed="rId79"/>
                <a:stretch>
                  <a:fillRect/>
                </a:stretch>
              </p:blipFill>
              <p:spPr>
                <a:xfrm>
                  <a:off x="1177033" y="5496069"/>
                  <a:ext cx="36000" cy="42480"/>
                </a:xfrm>
                <a:prstGeom prst="rect">
                  <a:avLst/>
                </a:prstGeom>
              </p:spPr>
            </p:pic>
          </mc:Fallback>
        </mc:AlternateContent>
      </p:grpSp>
      <p:grpSp>
        <p:nvGrpSpPr>
          <p:cNvPr id="123" name="Group 122">
            <a:extLst>
              <a:ext uri="{FF2B5EF4-FFF2-40B4-BE49-F238E27FC236}">
                <a16:creationId xmlns:a16="http://schemas.microsoft.com/office/drawing/2014/main" id="{B06C1A34-3DD1-4B58-9B44-0CFBF5ACFA3B}"/>
              </a:ext>
            </a:extLst>
          </p:cNvPr>
          <p:cNvGrpSpPr/>
          <p:nvPr/>
        </p:nvGrpSpPr>
        <p:grpSpPr>
          <a:xfrm>
            <a:off x="2566371" y="4585629"/>
            <a:ext cx="6353182" cy="2088280"/>
            <a:chOff x="2566371" y="4585629"/>
            <a:chExt cx="6353182" cy="2088280"/>
          </a:xfrm>
        </p:grpSpPr>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29B1A9EC-B287-45F7-AA45-9619AE8FCFFC}"/>
                    </a:ext>
                  </a:extLst>
                </p14:cNvPr>
                <p14:cNvContentPartPr/>
                <p14:nvPr/>
              </p14:nvContentPartPr>
              <p14:xfrm>
                <a:off x="4810153" y="4999269"/>
                <a:ext cx="183600" cy="309240"/>
              </p14:xfrm>
            </p:contentPart>
          </mc:Choice>
          <mc:Fallback xmlns="">
            <p:pic>
              <p:nvPicPr>
                <p:cNvPr id="58" name="Ink 57">
                  <a:extLst>
                    <a:ext uri="{FF2B5EF4-FFF2-40B4-BE49-F238E27FC236}">
                      <a16:creationId xmlns:a16="http://schemas.microsoft.com/office/drawing/2014/main" id="{29B1A9EC-B287-45F7-AA45-9619AE8FCFFC}"/>
                    </a:ext>
                  </a:extLst>
                </p:cNvPr>
                <p:cNvPicPr/>
                <p:nvPr/>
              </p:nvPicPr>
              <p:blipFill>
                <a:blip r:embed="rId81"/>
                <a:stretch>
                  <a:fillRect/>
                </a:stretch>
              </p:blipFill>
              <p:spPr>
                <a:xfrm>
                  <a:off x="4792513" y="4981269"/>
                  <a:ext cx="21924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Ink 58">
                  <a:extLst>
                    <a:ext uri="{FF2B5EF4-FFF2-40B4-BE49-F238E27FC236}">
                      <a16:creationId xmlns:a16="http://schemas.microsoft.com/office/drawing/2014/main" id="{3893CF5F-94EC-42D9-B582-5A2C91C9B80B}"/>
                    </a:ext>
                  </a:extLst>
                </p14:cNvPr>
                <p14:cNvContentPartPr/>
                <p14:nvPr/>
              </p14:nvContentPartPr>
              <p14:xfrm>
                <a:off x="4798273" y="5169549"/>
                <a:ext cx="179280" cy="16200"/>
              </p14:xfrm>
            </p:contentPart>
          </mc:Choice>
          <mc:Fallback xmlns="">
            <p:pic>
              <p:nvPicPr>
                <p:cNvPr id="59" name="Ink 58">
                  <a:extLst>
                    <a:ext uri="{FF2B5EF4-FFF2-40B4-BE49-F238E27FC236}">
                      <a16:creationId xmlns:a16="http://schemas.microsoft.com/office/drawing/2014/main" id="{3893CF5F-94EC-42D9-B582-5A2C91C9B80B}"/>
                    </a:ext>
                  </a:extLst>
                </p:cNvPr>
                <p:cNvPicPr/>
                <p:nvPr/>
              </p:nvPicPr>
              <p:blipFill>
                <a:blip r:embed="rId83"/>
                <a:stretch>
                  <a:fillRect/>
                </a:stretch>
              </p:blipFill>
              <p:spPr>
                <a:xfrm>
                  <a:off x="4780273" y="5151549"/>
                  <a:ext cx="2149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C71FD8E1-1632-482D-9847-C29F4F3B7783}"/>
                    </a:ext>
                  </a:extLst>
                </p14:cNvPr>
                <p14:cNvContentPartPr/>
                <p14:nvPr/>
              </p14:nvContentPartPr>
              <p14:xfrm>
                <a:off x="5060353" y="5124909"/>
                <a:ext cx="335160" cy="163080"/>
              </p14:xfrm>
            </p:contentPart>
          </mc:Choice>
          <mc:Fallback xmlns="">
            <p:pic>
              <p:nvPicPr>
                <p:cNvPr id="61" name="Ink 60">
                  <a:extLst>
                    <a:ext uri="{FF2B5EF4-FFF2-40B4-BE49-F238E27FC236}">
                      <a16:creationId xmlns:a16="http://schemas.microsoft.com/office/drawing/2014/main" id="{C71FD8E1-1632-482D-9847-C29F4F3B7783}"/>
                    </a:ext>
                  </a:extLst>
                </p:cNvPr>
                <p:cNvPicPr/>
                <p:nvPr/>
              </p:nvPicPr>
              <p:blipFill>
                <a:blip r:embed="rId85"/>
                <a:stretch>
                  <a:fillRect/>
                </a:stretch>
              </p:blipFill>
              <p:spPr>
                <a:xfrm>
                  <a:off x="5042713" y="5106909"/>
                  <a:ext cx="3708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Ink 61">
                  <a:extLst>
                    <a:ext uri="{FF2B5EF4-FFF2-40B4-BE49-F238E27FC236}">
                      <a16:creationId xmlns:a16="http://schemas.microsoft.com/office/drawing/2014/main" id="{01FF3764-40FB-4188-B08F-3D428003E512}"/>
                    </a:ext>
                  </a:extLst>
                </p14:cNvPr>
                <p14:cNvContentPartPr/>
                <p14:nvPr/>
              </p14:nvContentPartPr>
              <p14:xfrm>
                <a:off x="5475433" y="5053269"/>
                <a:ext cx="171360" cy="417600"/>
              </p14:xfrm>
            </p:contentPart>
          </mc:Choice>
          <mc:Fallback xmlns="">
            <p:pic>
              <p:nvPicPr>
                <p:cNvPr id="62" name="Ink 61">
                  <a:extLst>
                    <a:ext uri="{FF2B5EF4-FFF2-40B4-BE49-F238E27FC236}">
                      <a16:creationId xmlns:a16="http://schemas.microsoft.com/office/drawing/2014/main" id="{01FF3764-40FB-4188-B08F-3D428003E512}"/>
                    </a:ext>
                  </a:extLst>
                </p:cNvPr>
                <p:cNvPicPr/>
                <p:nvPr/>
              </p:nvPicPr>
              <p:blipFill>
                <a:blip r:embed="rId87"/>
                <a:stretch>
                  <a:fillRect/>
                </a:stretch>
              </p:blipFill>
              <p:spPr>
                <a:xfrm>
                  <a:off x="5457793" y="5035629"/>
                  <a:ext cx="2070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Ink 62">
                  <a:extLst>
                    <a:ext uri="{FF2B5EF4-FFF2-40B4-BE49-F238E27FC236}">
                      <a16:creationId xmlns:a16="http://schemas.microsoft.com/office/drawing/2014/main" id="{3180EA64-C537-4FE5-82F2-1A30350221FA}"/>
                    </a:ext>
                  </a:extLst>
                </p14:cNvPr>
                <p14:cNvContentPartPr/>
                <p14:nvPr/>
              </p14:nvContentPartPr>
              <p14:xfrm>
                <a:off x="5563273" y="5003229"/>
                <a:ext cx="194400" cy="245520"/>
              </p14:xfrm>
            </p:contentPart>
          </mc:Choice>
          <mc:Fallback xmlns="">
            <p:pic>
              <p:nvPicPr>
                <p:cNvPr id="63" name="Ink 62">
                  <a:extLst>
                    <a:ext uri="{FF2B5EF4-FFF2-40B4-BE49-F238E27FC236}">
                      <a16:creationId xmlns:a16="http://schemas.microsoft.com/office/drawing/2014/main" id="{3180EA64-C537-4FE5-82F2-1A30350221FA}"/>
                    </a:ext>
                  </a:extLst>
                </p:cNvPr>
                <p:cNvPicPr/>
                <p:nvPr/>
              </p:nvPicPr>
              <p:blipFill>
                <a:blip r:embed="rId89"/>
                <a:stretch>
                  <a:fillRect/>
                </a:stretch>
              </p:blipFill>
              <p:spPr>
                <a:xfrm>
                  <a:off x="5545273" y="4985229"/>
                  <a:ext cx="2300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Ink 63">
                  <a:extLst>
                    <a:ext uri="{FF2B5EF4-FFF2-40B4-BE49-F238E27FC236}">
                      <a16:creationId xmlns:a16="http://schemas.microsoft.com/office/drawing/2014/main" id="{6B219C63-1322-4080-9034-14625DF221EE}"/>
                    </a:ext>
                  </a:extLst>
                </p14:cNvPr>
                <p14:cNvContentPartPr/>
                <p14:nvPr/>
              </p14:nvContentPartPr>
              <p14:xfrm>
                <a:off x="5857753" y="4906029"/>
                <a:ext cx="131760" cy="358920"/>
              </p14:xfrm>
            </p:contentPart>
          </mc:Choice>
          <mc:Fallback xmlns="">
            <p:pic>
              <p:nvPicPr>
                <p:cNvPr id="64" name="Ink 63">
                  <a:extLst>
                    <a:ext uri="{FF2B5EF4-FFF2-40B4-BE49-F238E27FC236}">
                      <a16:creationId xmlns:a16="http://schemas.microsoft.com/office/drawing/2014/main" id="{6B219C63-1322-4080-9034-14625DF221EE}"/>
                    </a:ext>
                  </a:extLst>
                </p:cNvPr>
                <p:cNvPicPr/>
                <p:nvPr/>
              </p:nvPicPr>
              <p:blipFill>
                <a:blip r:embed="rId91"/>
                <a:stretch>
                  <a:fillRect/>
                </a:stretch>
              </p:blipFill>
              <p:spPr>
                <a:xfrm>
                  <a:off x="5840113" y="4888029"/>
                  <a:ext cx="16740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6" name="Ink 65">
                  <a:extLst>
                    <a:ext uri="{FF2B5EF4-FFF2-40B4-BE49-F238E27FC236}">
                      <a16:creationId xmlns:a16="http://schemas.microsoft.com/office/drawing/2014/main" id="{78F42778-8F68-447B-821A-FD7543DF0BC6}"/>
                    </a:ext>
                  </a:extLst>
                </p14:cNvPr>
                <p14:cNvContentPartPr/>
                <p14:nvPr/>
              </p14:nvContentPartPr>
              <p14:xfrm>
                <a:off x="6163753" y="5077029"/>
                <a:ext cx="191160" cy="197640"/>
              </p14:xfrm>
            </p:contentPart>
          </mc:Choice>
          <mc:Fallback xmlns="">
            <p:pic>
              <p:nvPicPr>
                <p:cNvPr id="66" name="Ink 65">
                  <a:extLst>
                    <a:ext uri="{FF2B5EF4-FFF2-40B4-BE49-F238E27FC236}">
                      <a16:creationId xmlns:a16="http://schemas.microsoft.com/office/drawing/2014/main" id="{78F42778-8F68-447B-821A-FD7543DF0BC6}"/>
                    </a:ext>
                  </a:extLst>
                </p:cNvPr>
                <p:cNvPicPr/>
                <p:nvPr/>
              </p:nvPicPr>
              <p:blipFill>
                <a:blip r:embed="rId93"/>
                <a:stretch>
                  <a:fillRect/>
                </a:stretch>
              </p:blipFill>
              <p:spPr>
                <a:xfrm>
                  <a:off x="6145753" y="5059389"/>
                  <a:ext cx="2268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7" name="Ink 66">
                  <a:extLst>
                    <a:ext uri="{FF2B5EF4-FFF2-40B4-BE49-F238E27FC236}">
                      <a16:creationId xmlns:a16="http://schemas.microsoft.com/office/drawing/2014/main" id="{81CD9656-D2B6-4043-9059-A568132027A3}"/>
                    </a:ext>
                  </a:extLst>
                </p14:cNvPr>
                <p14:cNvContentPartPr/>
                <p14:nvPr/>
              </p14:nvContentPartPr>
              <p14:xfrm>
                <a:off x="6458593" y="5030949"/>
                <a:ext cx="299520" cy="492120"/>
              </p14:xfrm>
            </p:contentPart>
          </mc:Choice>
          <mc:Fallback xmlns="">
            <p:pic>
              <p:nvPicPr>
                <p:cNvPr id="67" name="Ink 66">
                  <a:extLst>
                    <a:ext uri="{FF2B5EF4-FFF2-40B4-BE49-F238E27FC236}">
                      <a16:creationId xmlns:a16="http://schemas.microsoft.com/office/drawing/2014/main" id="{81CD9656-D2B6-4043-9059-A568132027A3}"/>
                    </a:ext>
                  </a:extLst>
                </p:cNvPr>
                <p:cNvPicPr/>
                <p:nvPr/>
              </p:nvPicPr>
              <p:blipFill>
                <a:blip r:embed="rId95"/>
                <a:stretch>
                  <a:fillRect/>
                </a:stretch>
              </p:blipFill>
              <p:spPr>
                <a:xfrm>
                  <a:off x="6440593" y="5013309"/>
                  <a:ext cx="33516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8" name="Ink 67">
                  <a:extLst>
                    <a:ext uri="{FF2B5EF4-FFF2-40B4-BE49-F238E27FC236}">
                      <a16:creationId xmlns:a16="http://schemas.microsoft.com/office/drawing/2014/main" id="{A9CEF10D-7A66-4C24-B3D8-27C45592378D}"/>
                    </a:ext>
                  </a:extLst>
                </p14:cNvPr>
                <p14:cNvContentPartPr/>
                <p14:nvPr/>
              </p14:nvContentPartPr>
              <p14:xfrm>
                <a:off x="6851713" y="5086029"/>
                <a:ext cx="213480" cy="239760"/>
              </p14:xfrm>
            </p:contentPart>
          </mc:Choice>
          <mc:Fallback xmlns="">
            <p:pic>
              <p:nvPicPr>
                <p:cNvPr id="68" name="Ink 67">
                  <a:extLst>
                    <a:ext uri="{FF2B5EF4-FFF2-40B4-BE49-F238E27FC236}">
                      <a16:creationId xmlns:a16="http://schemas.microsoft.com/office/drawing/2014/main" id="{A9CEF10D-7A66-4C24-B3D8-27C45592378D}"/>
                    </a:ext>
                  </a:extLst>
                </p:cNvPr>
                <p:cNvPicPr/>
                <p:nvPr/>
              </p:nvPicPr>
              <p:blipFill>
                <a:blip r:embed="rId97"/>
                <a:stretch>
                  <a:fillRect/>
                </a:stretch>
              </p:blipFill>
              <p:spPr>
                <a:xfrm>
                  <a:off x="6833713" y="5068029"/>
                  <a:ext cx="2491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9" name="Ink 68">
                  <a:extLst>
                    <a:ext uri="{FF2B5EF4-FFF2-40B4-BE49-F238E27FC236}">
                      <a16:creationId xmlns:a16="http://schemas.microsoft.com/office/drawing/2014/main" id="{118CA5D8-1581-47F6-A61F-38B5DA0C3B15}"/>
                    </a:ext>
                  </a:extLst>
                </p14:cNvPr>
                <p14:cNvContentPartPr/>
                <p14:nvPr/>
              </p14:nvContentPartPr>
              <p14:xfrm>
                <a:off x="7102633" y="5105829"/>
                <a:ext cx="191880" cy="199800"/>
              </p14:xfrm>
            </p:contentPart>
          </mc:Choice>
          <mc:Fallback xmlns="">
            <p:pic>
              <p:nvPicPr>
                <p:cNvPr id="69" name="Ink 68">
                  <a:extLst>
                    <a:ext uri="{FF2B5EF4-FFF2-40B4-BE49-F238E27FC236}">
                      <a16:creationId xmlns:a16="http://schemas.microsoft.com/office/drawing/2014/main" id="{118CA5D8-1581-47F6-A61F-38B5DA0C3B15}"/>
                    </a:ext>
                  </a:extLst>
                </p:cNvPr>
                <p:cNvPicPr/>
                <p:nvPr/>
              </p:nvPicPr>
              <p:blipFill>
                <a:blip r:embed="rId99"/>
                <a:stretch>
                  <a:fillRect/>
                </a:stretch>
              </p:blipFill>
              <p:spPr>
                <a:xfrm>
                  <a:off x="7084633" y="5087829"/>
                  <a:ext cx="2275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0" name="Ink 69">
                  <a:extLst>
                    <a:ext uri="{FF2B5EF4-FFF2-40B4-BE49-F238E27FC236}">
                      <a16:creationId xmlns:a16="http://schemas.microsoft.com/office/drawing/2014/main" id="{0BFEFE34-3E9F-4BA5-9601-0F4A6609D38F}"/>
                    </a:ext>
                  </a:extLst>
                </p14:cNvPr>
                <p14:cNvContentPartPr/>
                <p14:nvPr/>
              </p14:nvContentPartPr>
              <p14:xfrm>
                <a:off x="7465153" y="5176389"/>
                <a:ext cx="221400" cy="10080"/>
              </p14:xfrm>
            </p:contentPart>
          </mc:Choice>
          <mc:Fallback xmlns="">
            <p:pic>
              <p:nvPicPr>
                <p:cNvPr id="70" name="Ink 69">
                  <a:extLst>
                    <a:ext uri="{FF2B5EF4-FFF2-40B4-BE49-F238E27FC236}">
                      <a16:creationId xmlns:a16="http://schemas.microsoft.com/office/drawing/2014/main" id="{0BFEFE34-3E9F-4BA5-9601-0F4A6609D38F}"/>
                    </a:ext>
                  </a:extLst>
                </p:cNvPr>
                <p:cNvPicPr/>
                <p:nvPr/>
              </p:nvPicPr>
              <p:blipFill>
                <a:blip r:embed="rId101"/>
                <a:stretch>
                  <a:fillRect/>
                </a:stretch>
              </p:blipFill>
              <p:spPr>
                <a:xfrm>
                  <a:off x="7447153" y="5158749"/>
                  <a:ext cx="2570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 name="Ink 70">
                  <a:extLst>
                    <a:ext uri="{FF2B5EF4-FFF2-40B4-BE49-F238E27FC236}">
                      <a16:creationId xmlns:a16="http://schemas.microsoft.com/office/drawing/2014/main" id="{B05499A3-9C72-424E-BAF2-013E6E7AD73E}"/>
                    </a:ext>
                  </a:extLst>
                </p14:cNvPr>
                <p14:cNvContentPartPr/>
                <p14:nvPr/>
              </p14:nvContentPartPr>
              <p14:xfrm>
                <a:off x="7442113" y="5312829"/>
                <a:ext cx="275760" cy="29160"/>
              </p14:xfrm>
            </p:contentPart>
          </mc:Choice>
          <mc:Fallback xmlns="">
            <p:pic>
              <p:nvPicPr>
                <p:cNvPr id="71" name="Ink 70">
                  <a:extLst>
                    <a:ext uri="{FF2B5EF4-FFF2-40B4-BE49-F238E27FC236}">
                      <a16:creationId xmlns:a16="http://schemas.microsoft.com/office/drawing/2014/main" id="{B05499A3-9C72-424E-BAF2-013E6E7AD73E}"/>
                    </a:ext>
                  </a:extLst>
                </p:cNvPr>
                <p:cNvPicPr/>
                <p:nvPr/>
              </p:nvPicPr>
              <p:blipFill>
                <a:blip r:embed="rId103"/>
                <a:stretch>
                  <a:fillRect/>
                </a:stretch>
              </p:blipFill>
              <p:spPr>
                <a:xfrm>
                  <a:off x="7424473" y="5294829"/>
                  <a:ext cx="31140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3" name="Ink 72">
                  <a:extLst>
                    <a:ext uri="{FF2B5EF4-FFF2-40B4-BE49-F238E27FC236}">
                      <a16:creationId xmlns:a16="http://schemas.microsoft.com/office/drawing/2014/main" id="{D4B9AF5A-4B40-429F-820C-2F5654AA3999}"/>
                    </a:ext>
                  </a:extLst>
                </p14:cNvPr>
                <p14:cNvContentPartPr/>
                <p14:nvPr/>
              </p14:nvContentPartPr>
              <p14:xfrm>
                <a:off x="7484953" y="5122389"/>
                <a:ext cx="263160" cy="244440"/>
              </p14:xfrm>
            </p:contentPart>
          </mc:Choice>
          <mc:Fallback xmlns="">
            <p:pic>
              <p:nvPicPr>
                <p:cNvPr id="73" name="Ink 72">
                  <a:extLst>
                    <a:ext uri="{FF2B5EF4-FFF2-40B4-BE49-F238E27FC236}">
                      <a16:creationId xmlns:a16="http://schemas.microsoft.com/office/drawing/2014/main" id="{D4B9AF5A-4B40-429F-820C-2F5654AA3999}"/>
                    </a:ext>
                  </a:extLst>
                </p:cNvPr>
                <p:cNvPicPr/>
                <p:nvPr/>
              </p:nvPicPr>
              <p:blipFill>
                <a:blip r:embed="rId105"/>
                <a:stretch>
                  <a:fillRect/>
                </a:stretch>
              </p:blipFill>
              <p:spPr>
                <a:xfrm>
                  <a:off x="7466953" y="5104749"/>
                  <a:ext cx="2988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4" name="Ink 73">
                  <a:extLst>
                    <a:ext uri="{FF2B5EF4-FFF2-40B4-BE49-F238E27FC236}">
                      <a16:creationId xmlns:a16="http://schemas.microsoft.com/office/drawing/2014/main" id="{8DF4DA10-4EBC-491E-B3A2-08FD69ACD679}"/>
                    </a:ext>
                  </a:extLst>
                </p14:cNvPr>
                <p14:cNvContentPartPr/>
                <p14:nvPr/>
              </p14:nvContentPartPr>
              <p14:xfrm>
                <a:off x="7864393" y="5151189"/>
                <a:ext cx="226080" cy="223200"/>
              </p14:xfrm>
            </p:contentPart>
          </mc:Choice>
          <mc:Fallback xmlns="">
            <p:pic>
              <p:nvPicPr>
                <p:cNvPr id="74" name="Ink 73">
                  <a:extLst>
                    <a:ext uri="{FF2B5EF4-FFF2-40B4-BE49-F238E27FC236}">
                      <a16:creationId xmlns:a16="http://schemas.microsoft.com/office/drawing/2014/main" id="{8DF4DA10-4EBC-491E-B3A2-08FD69ACD679}"/>
                    </a:ext>
                  </a:extLst>
                </p:cNvPr>
                <p:cNvPicPr/>
                <p:nvPr/>
              </p:nvPicPr>
              <p:blipFill>
                <a:blip r:embed="rId107"/>
                <a:stretch>
                  <a:fillRect/>
                </a:stretch>
              </p:blipFill>
              <p:spPr>
                <a:xfrm>
                  <a:off x="7846393" y="5133549"/>
                  <a:ext cx="26172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5" name="Ink 74">
                  <a:extLst>
                    <a:ext uri="{FF2B5EF4-FFF2-40B4-BE49-F238E27FC236}">
                      <a16:creationId xmlns:a16="http://schemas.microsoft.com/office/drawing/2014/main" id="{1ED80C6F-EE5D-4B77-A306-209724D15019}"/>
                    </a:ext>
                  </a:extLst>
                </p14:cNvPr>
                <p14:cNvContentPartPr/>
                <p14:nvPr/>
              </p14:nvContentPartPr>
              <p14:xfrm>
                <a:off x="8193793" y="5157309"/>
                <a:ext cx="185400" cy="419760"/>
              </p14:xfrm>
            </p:contentPart>
          </mc:Choice>
          <mc:Fallback xmlns="">
            <p:pic>
              <p:nvPicPr>
                <p:cNvPr id="75" name="Ink 74">
                  <a:extLst>
                    <a:ext uri="{FF2B5EF4-FFF2-40B4-BE49-F238E27FC236}">
                      <a16:creationId xmlns:a16="http://schemas.microsoft.com/office/drawing/2014/main" id="{1ED80C6F-EE5D-4B77-A306-209724D15019}"/>
                    </a:ext>
                  </a:extLst>
                </p:cNvPr>
                <p:cNvPicPr/>
                <p:nvPr/>
              </p:nvPicPr>
              <p:blipFill>
                <a:blip r:embed="rId109"/>
                <a:stretch>
                  <a:fillRect/>
                </a:stretch>
              </p:blipFill>
              <p:spPr>
                <a:xfrm>
                  <a:off x="8176153" y="5139669"/>
                  <a:ext cx="22104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6" name="Ink 75">
                  <a:extLst>
                    <a:ext uri="{FF2B5EF4-FFF2-40B4-BE49-F238E27FC236}">
                      <a16:creationId xmlns:a16="http://schemas.microsoft.com/office/drawing/2014/main" id="{DA9B26EC-507F-4338-AE25-9C77E1F49560}"/>
                    </a:ext>
                  </a:extLst>
                </p14:cNvPr>
                <p14:cNvContentPartPr/>
                <p14:nvPr/>
              </p14:nvContentPartPr>
              <p14:xfrm>
                <a:off x="8523553" y="5230029"/>
                <a:ext cx="142560" cy="9360"/>
              </p14:xfrm>
            </p:contentPart>
          </mc:Choice>
          <mc:Fallback xmlns="">
            <p:pic>
              <p:nvPicPr>
                <p:cNvPr id="76" name="Ink 75">
                  <a:extLst>
                    <a:ext uri="{FF2B5EF4-FFF2-40B4-BE49-F238E27FC236}">
                      <a16:creationId xmlns:a16="http://schemas.microsoft.com/office/drawing/2014/main" id="{DA9B26EC-507F-4338-AE25-9C77E1F49560}"/>
                    </a:ext>
                  </a:extLst>
                </p:cNvPr>
                <p:cNvPicPr/>
                <p:nvPr/>
              </p:nvPicPr>
              <p:blipFill>
                <a:blip r:embed="rId111"/>
                <a:stretch>
                  <a:fillRect/>
                </a:stretch>
              </p:blipFill>
              <p:spPr>
                <a:xfrm>
                  <a:off x="8505913" y="5212389"/>
                  <a:ext cx="1782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7" name="Ink 76">
                  <a:extLst>
                    <a:ext uri="{FF2B5EF4-FFF2-40B4-BE49-F238E27FC236}">
                      <a16:creationId xmlns:a16="http://schemas.microsoft.com/office/drawing/2014/main" id="{FE885B71-6490-4C30-9B2B-ACDCA7DFD29B}"/>
                    </a:ext>
                  </a:extLst>
                </p14:cNvPr>
                <p14:cNvContentPartPr/>
                <p14:nvPr/>
              </p14:nvContentPartPr>
              <p14:xfrm>
                <a:off x="8503033" y="5327589"/>
                <a:ext cx="153720" cy="8640"/>
              </p14:xfrm>
            </p:contentPart>
          </mc:Choice>
          <mc:Fallback xmlns="">
            <p:pic>
              <p:nvPicPr>
                <p:cNvPr id="77" name="Ink 76">
                  <a:extLst>
                    <a:ext uri="{FF2B5EF4-FFF2-40B4-BE49-F238E27FC236}">
                      <a16:creationId xmlns:a16="http://schemas.microsoft.com/office/drawing/2014/main" id="{FE885B71-6490-4C30-9B2B-ACDCA7DFD29B}"/>
                    </a:ext>
                  </a:extLst>
                </p:cNvPr>
                <p:cNvPicPr/>
                <p:nvPr/>
              </p:nvPicPr>
              <p:blipFill>
                <a:blip r:embed="rId113"/>
                <a:stretch>
                  <a:fillRect/>
                </a:stretch>
              </p:blipFill>
              <p:spPr>
                <a:xfrm>
                  <a:off x="8485033" y="5309589"/>
                  <a:ext cx="1893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8" name="Ink 77">
                  <a:extLst>
                    <a:ext uri="{FF2B5EF4-FFF2-40B4-BE49-F238E27FC236}">
                      <a16:creationId xmlns:a16="http://schemas.microsoft.com/office/drawing/2014/main" id="{EBCBEDD9-BC54-48DA-BD8F-2462F0C3F135}"/>
                    </a:ext>
                  </a:extLst>
                </p14:cNvPr>
                <p14:cNvContentPartPr/>
                <p14:nvPr/>
              </p14:nvContentPartPr>
              <p14:xfrm>
                <a:off x="8667913" y="4836549"/>
                <a:ext cx="251640" cy="410760"/>
              </p14:xfrm>
            </p:contentPart>
          </mc:Choice>
          <mc:Fallback xmlns="">
            <p:pic>
              <p:nvPicPr>
                <p:cNvPr id="78" name="Ink 77">
                  <a:extLst>
                    <a:ext uri="{FF2B5EF4-FFF2-40B4-BE49-F238E27FC236}">
                      <a16:creationId xmlns:a16="http://schemas.microsoft.com/office/drawing/2014/main" id="{EBCBEDD9-BC54-48DA-BD8F-2462F0C3F135}"/>
                    </a:ext>
                  </a:extLst>
                </p:cNvPr>
                <p:cNvPicPr/>
                <p:nvPr/>
              </p:nvPicPr>
              <p:blipFill>
                <a:blip r:embed="rId115"/>
                <a:stretch>
                  <a:fillRect/>
                </a:stretch>
              </p:blipFill>
              <p:spPr>
                <a:xfrm>
                  <a:off x="8650273" y="4818549"/>
                  <a:ext cx="28728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9" name="Ink 78">
                  <a:extLst>
                    <a:ext uri="{FF2B5EF4-FFF2-40B4-BE49-F238E27FC236}">
                      <a16:creationId xmlns:a16="http://schemas.microsoft.com/office/drawing/2014/main" id="{2AF7B339-9D53-4579-8709-51877CF65152}"/>
                    </a:ext>
                  </a:extLst>
                </p14:cNvPr>
                <p14:cNvContentPartPr/>
                <p14:nvPr/>
              </p14:nvContentPartPr>
              <p14:xfrm>
                <a:off x="6880513" y="4585629"/>
                <a:ext cx="1702080" cy="531360"/>
              </p14:xfrm>
            </p:contentPart>
          </mc:Choice>
          <mc:Fallback xmlns="">
            <p:pic>
              <p:nvPicPr>
                <p:cNvPr id="79" name="Ink 78">
                  <a:extLst>
                    <a:ext uri="{FF2B5EF4-FFF2-40B4-BE49-F238E27FC236}">
                      <a16:creationId xmlns:a16="http://schemas.microsoft.com/office/drawing/2014/main" id="{2AF7B339-9D53-4579-8709-51877CF65152}"/>
                    </a:ext>
                  </a:extLst>
                </p:cNvPr>
                <p:cNvPicPr/>
                <p:nvPr/>
              </p:nvPicPr>
              <p:blipFill>
                <a:blip r:embed="rId117"/>
                <a:stretch>
                  <a:fillRect/>
                </a:stretch>
              </p:blipFill>
              <p:spPr>
                <a:xfrm>
                  <a:off x="6862513" y="4567629"/>
                  <a:ext cx="173772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1" name="Ink 80">
                  <a:extLst>
                    <a:ext uri="{FF2B5EF4-FFF2-40B4-BE49-F238E27FC236}">
                      <a16:creationId xmlns:a16="http://schemas.microsoft.com/office/drawing/2014/main" id="{27DEA6B4-71FA-403A-8C39-CBD103D3E51F}"/>
                    </a:ext>
                  </a:extLst>
                </p14:cNvPr>
                <p14:cNvContentPartPr/>
                <p14:nvPr/>
              </p14:nvContentPartPr>
              <p14:xfrm>
                <a:off x="4892593" y="5520549"/>
                <a:ext cx="135720" cy="128520"/>
              </p14:xfrm>
            </p:contentPart>
          </mc:Choice>
          <mc:Fallback xmlns="">
            <p:pic>
              <p:nvPicPr>
                <p:cNvPr id="81" name="Ink 80">
                  <a:extLst>
                    <a:ext uri="{FF2B5EF4-FFF2-40B4-BE49-F238E27FC236}">
                      <a16:creationId xmlns:a16="http://schemas.microsoft.com/office/drawing/2014/main" id="{27DEA6B4-71FA-403A-8C39-CBD103D3E51F}"/>
                    </a:ext>
                  </a:extLst>
                </p:cNvPr>
                <p:cNvPicPr/>
                <p:nvPr/>
              </p:nvPicPr>
              <p:blipFill>
                <a:blip r:embed="rId119"/>
                <a:stretch>
                  <a:fillRect/>
                </a:stretch>
              </p:blipFill>
              <p:spPr>
                <a:xfrm>
                  <a:off x="4874593" y="5502909"/>
                  <a:ext cx="1713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2" name="Ink 81">
                  <a:extLst>
                    <a:ext uri="{FF2B5EF4-FFF2-40B4-BE49-F238E27FC236}">
                      <a16:creationId xmlns:a16="http://schemas.microsoft.com/office/drawing/2014/main" id="{6D574B8B-7A2C-494A-8882-D17B57EA6311}"/>
                    </a:ext>
                  </a:extLst>
                </p14:cNvPr>
                <p14:cNvContentPartPr/>
                <p14:nvPr/>
              </p14:nvContentPartPr>
              <p14:xfrm>
                <a:off x="4912033" y="5568069"/>
                <a:ext cx="50760" cy="169200"/>
              </p14:xfrm>
            </p:contentPart>
          </mc:Choice>
          <mc:Fallback xmlns="">
            <p:pic>
              <p:nvPicPr>
                <p:cNvPr id="82" name="Ink 81">
                  <a:extLst>
                    <a:ext uri="{FF2B5EF4-FFF2-40B4-BE49-F238E27FC236}">
                      <a16:creationId xmlns:a16="http://schemas.microsoft.com/office/drawing/2014/main" id="{6D574B8B-7A2C-494A-8882-D17B57EA6311}"/>
                    </a:ext>
                  </a:extLst>
                </p:cNvPr>
                <p:cNvPicPr/>
                <p:nvPr/>
              </p:nvPicPr>
              <p:blipFill>
                <a:blip r:embed="rId121"/>
                <a:stretch>
                  <a:fillRect/>
                </a:stretch>
              </p:blipFill>
              <p:spPr>
                <a:xfrm>
                  <a:off x="4894033" y="5550429"/>
                  <a:ext cx="86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3" name="Ink 82">
                  <a:extLst>
                    <a:ext uri="{FF2B5EF4-FFF2-40B4-BE49-F238E27FC236}">
                      <a16:creationId xmlns:a16="http://schemas.microsoft.com/office/drawing/2014/main" id="{CC988D5E-ECC3-4EE4-9C15-1C1AB6903943}"/>
                    </a:ext>
                  </a:extLst>
                </p14:cNvPr>
                <p14:cNvContentPartPr/>
                <p14:nvPr/>
              </p14:nvContentPartPr>
              <p14:xfrm>
                <a:off x="5008513" y="5780829"/>
                <a:ext cx="120960" cy="154080"/>
              </p14:xfrm>
            </p:contentPart>
          </mc:Choice>
          <mc:Fallback xmlns="">
            <p:pic>
              <p:nvPicPr>
                <p:cNvPr id="83" name="Ink 82">
                  <a:extLst>
                    <a:ext uri="{FF2B5EF4-FFF2-40B4-BE49-F238E27FC236}">
                      <a16:creationId xmlns:a16="http://schemas.microsoft.com/office/drawing/2014/main" id="{CC988D5E-ECC3-4EE4-9C15-1C1AB6903943}"/>
                    </a:ext>
                  </a:extLst>
                </p:cNvPr>
                <p:cNvPicPr/>
                <p:nvPr/>
              </p:nvPicPr>
              <p:blipFill>
                <a:blip r:embed="rId123"/>
                <a:stretch>
                  <a:fillRect/>
                </a:stretch>
              </p:blipFill>
              <p:spPr>
                <a:xfrm>
                  <a:off x="4990513" y="5763189"/>
                  <a:ext cx="156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4" name="Ink 83">
                  <a:extLst>
                    <a:ext uri="{FF2B5EF4-FFF2-40B4-BE49-F238E27FC236}">
                      <a16:creationId xmlns:a16="http://schemas.microsoft.com/office/drawing/2014/main" id="{2E927C38-FA49-415F-8F77-43636EBCBB9E}"/>
                    </a:ext>
                  </a:extLst>
                </p14:cNvPr>
                <p14:cNvContentPartPr/>
                <p14:nvPr/>
              </p14:nvContentPartPr>
              <p14:xfrm>
                <a:off x="5162593" y="5816109"/>
                <a:ext cx="133200" cy="146160"/>
              </p14:xfrm>
            </p:contentPart>
          </mc:Choice>
          <mc:Fallback xmlns="">
            <p:pic>
              <p:nvPicPr>
                <p:cNvPr id="84" name="Ink 83">
                  <a:extLst>
                    <a:ext uri="{FF2B5EF4-FFF2-40B4-BE49-F238E27FC236}">
                      <a16:creationId xmlns:a16="http://schemas.microsoft.com/office/drawing/2014/main" id="{2E927C38-FA49-415F-8F77-43636EBCBB9E}"/>
                    </a:ext>
                  </a:extLst>
                </p:cNvPr>
                <p:cNvPicPr/>
                <p:nvPr/>
              </p:nvPicPr>
              <p:blipFill>
                <a:blip r:embed="rId125"/>
                <a:stretch>
                  <a:fillRect/>
                </a:stretch>
              </p:blipFill>
              <p:spPr>
                <a:xfrm>
                  <a:off x="5144953" y="5798109"/>
                  <a:ext cx="1688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5" name="Ink 84">
                  <a:extLst>
                    <a:ext uri="{FF2B5EF4-FFF2-40B4-BE49-F238E27FC236}">
                      <a16:creationId xmlns:a16="http://schemas.microsoft.com/office/drawing/2014/main" id="{C634742B-8FF3-4C4C-8C03-596C5F7F06B5}"/>
                    </a:ext>
                  </a:extLst>
                </p14:cNvPr>
                <p14:cNvContentPartPr/>
                <p14:nvPr/>
              </p14:nvContentPartPr>
              <p14:xfrm>
                <a:off x="5342593" y="5759229"/>
                <a:ext cx="82800" cy="187200"/>
              </p14:xfrm>
            </p:contentPart>
          </mc:Choice>
          <mc:Fallback xmlns="">
            <p:pic>
              <p:nvPicPr>
                <p:cNvPr id="85" name="Ink 84">
                  <a:extLst>
                    <a:ext uri="{FF2B5EF4-FFF2-40B4-BE49-F238E27FC236}">
                      <a16:creationId xmlns:a16="http://schemas.microsoft.com/office/drawing/2014/main" id="{C634742B-8FF3-4C4C-8C03-596C5F7F06B5}"/>
                    </a:ext>
                  </a:extLst>
                </p:cNvPr>
                <p:cNvPicPr/>
                <p:nvPr/>
              </p:nvPicPr>
              <p:blipFill>
                <a:blip r:embed="rId127"/>
                <a:stretch>
                  <a:fillRect/>
                </a:stretch>
              </p:blipFill>
              <p:spPr>
                <a:xfrm>
                  <a:off x="5324953" y="5741229"/>
                  <a:ext cx="1184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6" name="Ink 85">
                  <a:extLst>
                    <a:ext uri="{FF2B5EF4-FFF2-40B4-BE49-F238E27FC236}">
                      <a16:creationId xmlns:a16="http://schemas.microsoft.com/office/drawing/2014/main" id="{2889F02E-1CE6-4F5D-A4EF-DBFF91FB89C7}"/>
                    </a:ext>
                  </a:extLst>
                </p14:cNvPr>
                <p14:cNvContentPartPr/>
                <p14:nvPr/>
              </p14:nvContentPartPr>
              <p14:xfrm>
                <a:off x="5289673" y="5851389"/>
                <a:ext cx="180360" cy="27360"/>
              </p14:xfrm>
            </p:contentPart>
          </mc:Choice>
          <mc:Fallback xmlns="">
            <p:pic>
              <p:nvPicPr>
                <p:cNvPr id="86" name="Ink 85">
                  <a:extLst>
                    <a:ext uri="{FF2B5EF4-FFF2-40B4-BE49-F238E27FC236}">
                      <a16:creationId xmlns:a16="http://schemas.microsoft.com/office/drawing/2014/main" id="{2889F02E-1CE6-4F5D-A4EF-DBFF91FB89C7}"/>
                    </a:ext>
                  </a:extLst>
                </p:cNvPr>
                <p:cNvPicPr/>
                <p:nvPr/>
              </p:nvPicPr>
              <p:blipFill>
                <a:blip r:embed="rId129"/>
                <a:stretch>
                  <a:fillRect/>
                </a:stretch>
              </p:blipFill>
              <p:spPr>
                <a:xfrm>
                  <a:off x="5272033" y="5833749"/>
                  <a:ext cx="2160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7" name="Ink 86">
                  <a:extLst>
                    <a:ext uri="{FF2B5EF4-FFF2-40B4-BE49-F238E27FC236}">
                      <a16:creationId xmlns:a16="http://schemas.microsoft.com/office/drawing/2014/main" id="{1F5070E8-DF20-43BA-8FF2-78437B0777E5}"/>
                    </a:ext>
                  </a:extLst>
                </p14:cNvPr>
                <p14:cNvContentPartPr/>
                <p14:nvPr/>
              </p14:nvContentPartPr>
              <p14:xfrm>
                <a:off x="5515393" y="5829789"/>
                <a:ext cx="91800" cy="101520"/>
              </p14:xfrm>
            </p:contentPart>
          </mc:Choice>
          <mc:Fallback xmlns="">
            <p:pic>
              <p:nvPicPr>
                <p:cNvPr id="87" name="Ink 86">
                  <a:extLst>
                    <a:ext uri="{FF2B5EF4-FFF2-40B4-BE49-F238E27FC236}">
                      <a16:creationId xmlns:a16="http://schemas.microsoft.com/office/drawing/2014/main" id="{1F5070E8-DF20-43BA-8FF2-78437B0777E5}"/>
                    </a:ext>
                  </a:extLst>
                </p:cNvPr>
                <p:cNvPicPr/>
                <p:nvPr/>
              </p:nvPicPr>
              <p:blipFill>
                <a:blip r:embed="rId131"/>
                <a:stretch>
                  <a:fillRect/>
                </a:stretch>
              </p:blipFill>
              <p:spPr>
                <a:xfrm>
                  <a:off x="5497753" y="5811789"/>
                  <a:ext cx="1274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8" name="Ink 87">
                  <a:extLst>
                    <a:ext uri="{FF2B5EF4-FFF2-40B4-BE49-F238E27FC236}">
                      <a16:creationId xmlns:a16="http://schemas.microsoft.com/office/drawing/2014/main" id="{C409FDDD-C933-4528-A1D6-33660124FBA4}"/>
                    </a:ext>
                  </a:extLst>
                </p14:cNvPr>
                <p14:cNvContentPartPr/>
                <p14:nvPr/>
              </p14:nvContentPartPr>
              <p14:xfrm>
                <a:off x="5661553" y="5838069"/>
                <a:ext cx="124560" cy="135720"/>
              </p14:xfrm>
            </p:contentPart>
          </mc:Choice>
          <mc:Fallback xmlns="">
            <p:pic>
              <p:nvPicPr>
                <p:cNvPr id="88" name="Ink 87">
                  <a:extLst>
                    <a:ext uri="{FF2B5EF4-FFF2-40B4-BE49-F238E27FC236}">
                      <a16:creationId xmlns:a16="http://schemas.microsoft.com/office/drawing/2014/main" id="{C409FDDD-C933-4528-A1D6-33660124FBA4}"/>
                    </a:ext>
                  </a:extLst>
                </p:cNvPr>
                <p:cNvPicPr/>
                <p:nvPr/>
              </p:nvPicPr>
              <p:blipFill>
                <a:blip r:embed="rId133"/>
                <a:stretch>
                  <a:fillRect/>
                </a:stretch>
              </p:blipFill>
              <p:spPr>
                <a:xfrm>
                  <a:off x="5643913" y="5820429"/>
                  <a:ext cx="1602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9" name="Ink 88">
                  <a:extLst>
                    <a:ext uri="{FF2B5EF4-FFF2-40B4-BE49-F238E27FC236}">
                      <a16:creationId xmlns:a16="http://schemas.microsoft.com/office/drawing/2014/main" id="{21FCAA89-40E5-4E90-9E04-C50F08ECDAA3}"/>
                    </a:ext>
                  </a:extLst>
                </p14:cNvPr>
                <p14:cNvContentPartPr/>
                <p14:nvPr/>
              </p14:nvContentPartPr>
              <p14:xfrm>
                <a:off x="5875753" y="5833749"/>
                <a:ext cx="113400" cy="123840"/>
              </p14:xfrm>
            </p:contentPart>
          </mc:Choice>
          <mc:Fallback xmlns="">
            <p:pic>
              <p:nvPicPr>
                <p:cNvPr id="89" name="Ink 88">
                  <a:extLst>
                    <a:ext uri="{FF2B5EF4-FFF2-40B4-BE49-F238E27FC236}">
                      <a16:creationId xmlns:a16="http://schemas.microsoft.com/office/drawing/2014/main" id="{21FCAA89-40E5-4E90-9E04-C50F08ECDAA3}"/>
                    </a:ext>
                  </a:extLst>
                </p:cNvPr>
                <p:cNvPicPr/>
                <p:nvPr/>
              </p:nvPicPr>
              <p:blipFill>
                <a:blip r:embed="rId135"/>
                <a:stretch>
                  <a:fillRect/>
                </a:stretch>
              </p:blipFill>
              <p:spPr>
                <a:xfrm>
                  <a:off x="5858113" y="5815749"/>
                  <a:ext cx="1490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0" name="Ink 89">
                  <a:extLst>
                    <a:ext uri="{FF2B5EF4-FFF2-40B4-BE49-F238E27FC236}">
                      <a16:creationId xmlns:a16="http://schemas.microsoft.com/office/drawing/2014/main" id="{EB02BB63-7F7D-431F-A7E7-4E221D342323}"/>
                    </a:ext>
                  </a:extLst>
                </p14:cNvPr>
                <p14:cNvContentPartPr/>
                <p14:nvPr/>
              </p14:nvContentPartPr>
              <p14:xfrm>
                <a:off x="6066913" y="5831589"/>
                <a:ext cx="158760" cy="158400"/>
              </p14:xfrm>
            </p:contentPart>
          </mc:Choice>
          <mc:Fallback xmlns="">
            <p:pic>
              <p:nvPicPr>
                <p:cNvPr id="90" name="Ink 89">
                  <a:extLst>
                    <a:ext uri="{FF2B5EF4-FFF2-40B4-BE49-F238E27FC236}">
                      <a16:creationId xmlns:a16="http://schemas.microsoft.com/office/drawing/2014/main" id="{EB02BB63-7F7D-431F-A7E7-4E221D342323}"/>
                    </a:ext>
                  </a:extLst>
                </p:cNvPr>
                <p:cNvPicPr/>
                <p:nvPr/>
              </p:nvPicPr>
              <p:blipFill>
                <a:blip r:embed="rId137"/>
                <a:stretch>
                  <a:fillRect/>
                </a:stretch>
              </p:blipFill>
              <p:spPr>
                <a:xfrm>
                  <a:off x="6049273" y="5813949"/>
                  <a:ext cx="1944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1" name="Ink 90">
                  <a:extLst>
                    <a:ext uri="{FF2B5EF4-FFF2-40B4-BE49-F238E27FC236}">
                      <a16:creationId xmlns:a16="http://schemas.microsoft.com/office/drawing/2014/main" id="{9E4A93A2-9081-415E-A9D7-B9D3DFF8BDE4}"/>
                    </a:ext>
                  </a:extLst>
                </p14:cNvPr>
                <p14:cNvContentPartPr/>
                <p14:nvPr/>
              </p14:nvContentPartPr>
              <p14:xfrm>
                <a:off x="6193633" y="5816469"/>
                <a:ext cx="270720" cy="148320"/>
              </p14:xfrm>
            </p:contentPart>
          </mc:Choice>
          <mc:Fallback xmlns="">
            <p:pic>
              <p:nvPicPr>
                <p:cNvPr id="91" name="Ink 90">
                  <a:extLst>
                    <a:ext uri="{FF2B5EF4-FFF2-40B4-BE49-F238E27FC236}">
                      <a16:creationId xmlns:a16="http://schemas.microsoft.com/office/drawing/2014/main" id="{9E4A93A2-9081-415E-A9D7-B9D3DFF8BDE4}"/>
                    </a:ext>
                  </a:extLst>
                </p:cNvPr>
                <p:cNvPicPr/>
                <p:nvPr/>
              </p:nvPicPr>
              <p:blipFill>
                <a:blip r:embed="rId139"/>
                <a:stretch>
                  <a:fillRect/>
                </a:stretch>
              </p:blipFill>
              <p:spPr>
                <a:xfrm>
                  <a:off x="6175993" y="5798829"/>
                  <a:ext cx="3063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3" name="Ink 92">
                  <a:extLst>
                    <a:ext uri="{FF2B5EF4-FFF2-40B4-BE49-F238E27FC236}">
                      <a16:creationId xmlns:a16="http://schemas.microsoft.com/office/drawing/2014/main" id="{AF8F07F1-2E56-4070-B11E-816CF4C626D5}"/>
                    </a:ext>
                  </a:extLst>
                </p14:cNvPr>
                <p14:cNvContentPartPr/>
                <p14:nvPr/>
              </p14:nvContentPartPr>
              <p14:xfrm>
                <a:off x="4666971" y="5971909"/>
                <a:ext cx="132840" cy="203760"/>
              </p14:xfrm>
            </p:contentPart>
          </mc:Choice>
          <mc:Fallback xmlns="">
            <p:pic>
              <p:nvPicPr>
                <p:cNvPr id="93" name="Ink 92">
                  <a:extLst>
                    <a:ext uri="{FF2B5EF4-FFF2-40B4-BE49-F238E27FC236}">
                      <a16:creationId xmlns:a16="http://schemas.microsoft.com/office/drawing/2014/main" id="{AF8F07F1-2E56-4070-B11E-816CF4C626D5}"/>
                    </a:ext>
                  </a:extLst>
                </p:cNvPr>
                <p:cNvPicPr/>
                <p:nvPr/>
              </p:nvPicPr>
              <p:blipFill>
                <a:blip r:embed="rId141"/>
                <a:stretch>
                  <a:fillRect/>
                </a:stretch>
              </p:blipFill>
              <p:spPr>
                <a:xfrm>
                  <a:off x="4648971" y="5954269"/>
                  <a:ext cx="168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4" name="Ink 93">
                  <a:extLst>
                    <a:ext uri="{FF2B5EF4-FFF2-40B4-BE49-F238E27FC236}">
                      <a16:creationId xmlns:a16="http://schemas.microsoft.com/office/drawing/2014/main" id="{9CB770C9-2852-4760-ADE2-A99202C3D28F}"/>
                    </a:ext>
                  </a:extLst>
                </p14:cNvPr>
                <p14:cNvContentPartPr/>
                <p14:nvPr/>
              </p14:nvContentPartPr>
              <p14:xfrm>
                <a:off x="4699011" y="6053269"/>
                <a:ext cx="57240" cy="92160"/>
              </p14:xfrm>
            </p:contentPart>
          </mc:Choice>
          <mc:Fallback xmlns="">
            <p:pic>
              <p:nvPicPr>
                <p:cNvPr id="94" name="Ink 93">
                  <a:extLst>
                    <a:ext uri="{FF2B5EF4-FFF2-40B4-BE49-F238E27FC236}">
                      <a16:creationId xmlns:a16="http://schemas.microsoft.com/office/drawing/2014/main" id="{9CB770C9-2852-4760-ADE2-A99202C3D28F}"/>
                    </a:ext>
                  </a:extLst>
                </p:cNvPr>
                <p:cNvPicPr/>
                <p:nvPr/>
              </p:nvPicPr>
              <p:blipFill>
                <a:blip r:embed="rId143"/>
                <a:stretch>
                  <a:fillRect/>
                </a:stretch>
              </p:blipFill>
              <p:spPr>
                <a:xfrm>
                  <a:off x="4681371" y="6035629"/>
                  <a:ext cx="928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5" name="Ink 94">
                  <a:extLst>
                    <a:ext uri="{FF2B5EF4-FFF2-40B4-BE49-F238E27FC236}">
                      <a16:creationId xmlns:a16="http://schemas.microsoft.com/office/drawing/2014/main" id="{6AAE5490-6480-46F2-B73C-36D4E4B3638A}"/>
                    </a:ext>
                  </a:extLst>
                </p14:cNvPr>
                <p14:cNvContentPartPr/>
                <p14:nvPr/>
              </p14:nvContentPartPr>
              <p14:xfrm>
                <a:off x="4578771" y="6131749"/>
                <a:ext cx="43920" cy="83520"/>
              </p14:xfrm>
            </p:contentPart>
          </mc:Choice>
          <mc:Fallback xmlns="">
            <p:pic>
              <p:nvPicPr>
                <p:cNvPr id="95" name="Ink 94">
                  <a:extLst>
                    <a:ext uri="{FF2B5EF4-FFF2-40B4-BE49-F238E27FC236}">
                      <a16:creationId xmlns:a16="http://schemas.microsoft.com/office/drawing/2014/main" id="{6AAE5490-6480-46F2-B73C-36D4E4B3638A}"/>
                    </a:ext>
                  </a:extLst>
                </p:cNvPr>
                <p:cNvPicPr/>
                <p:nvPr/>
              </p:nvPicPr>
              <p:blipFill>
                <a:blip r:embed="rId145"/>
                <a:stretch>
                  <a:fillRect/>
                </a:stretch>
              </p:blipFill>
              <p:spPr>
                <a:xfrm>
                  <a:off x="4560771" y="6114109"/>
                  <a:ext cx="795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6" name="Ink 95">
                  <a:extLst>
                    <a:ext uri="{FF2B5EF4-FFF2-40B4-BE49-F238E27FC236}">
                      <a16:creationId xmlns:a16="http://schemas.microsoft.com/office/drawing/2014/main" id="{6AD5157A-7BD3-4B7C-9008-81D06BE4197C}"/>
                    </a:ext>
                  </a:extLst>
                </p14:cNvPr>
                <p14:cNvContentPartPr/>
                <p14:nvPr/>
              </p14:nvContentPartPr>
              <p14:xfrm>
                <a:off x="4561131" y="6025189"/>
                <a:ext cx="1440" cy="10440"/>
              </p14:xfrm>
            </p:contentPart>
          </mc:Choice>
          <mc:Fallback xmlns="">
            <p:pic>
              <p:nvPicPr>
                <p:cNvPr id="96" name="Ink 95">
                  <a:extLst>
                    <a:ext uri="{FF2B5EF4-FFF2-40B4-BE49-F238E27FC236}">
                      <a16:creationId xmlns:a16="http://schemas.microsoft.com/office/drawing/2014/main" id="{6AD5157A-7BD3-4B7C-9008-81D06BE4197C}"/>
                    </a:ext>
                  </a:extLst>
                </p:cNvPr>
                <p:cNvPicPr/>
                <p:nvPr/>
              </p:nvPicPr>
              <p:blipFill>
                <a:blip r:embed="rId147"/>
                <a:stretch>
                  <a:fillRect/>
                </a:stretch>
              </p:blipFill>
              <p:spPr>
                <a:xfrm>
                  <a:off x="4543491" y="6007189"/>
                  <a:ext cx="37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7" name="Ink 96">
                  <a:extLst>
                    <a:ext uri="{FF2B5EF4-FFF2-40B4-BE49-F238E27FC236}">
                      <a16:creationId xmlns:a16="http://schemas.microsoft.com/office/drawing/2014/main" id="{E803FB7A-0E79-4870-BB44-40CDC260EF9E}"/>
                    </a:ext>
                  </a:extLst>
                </p14:cNvPr>
                <p14:cNvContentPartPr/>
                <p14:nvPr/>
              </p14:nvContentPartPr>
              <p14:xfrm>
                <a:off x="4359531" y="6055069"/>
                <a:ext cx="134280" cy="267120"/>
              </p14:xfrm>
            </p:contentPart>
          </mc:Choice>
          <mc:Fallback xmlns="">
            <p:pic>
              <p:nvPicPr>
                <p:cNvPr id="97" name="Ink 96">
                  <a:extLst>
                    <a:ext uri="{FF2B5EF4-FFF2-40B4-BE49-F238E27FC236}">
                      <a16:creationId xmlns:a16="http://schemas.microsoft.com/office/drawing/2014/main" id="{E803FB7A-0E79-4870-BB44-40CDC260EF9E}"/>
                    </a:ext>
                  </a:extLst>
                </p:cNvPr>
                <p:cNvPicPr/>
                <p:nvPr/>
              </p:nvPicPr>
              <p:blipFill>
                <a:blip r:embed="rId149"/>
                <a:stretch>
                  <a:fillRect/>
                </a:stretch>
              </p:blipFill>
              <p:spPr>
                <a:xfrm>
                  <a:off x="4341891" y="6037069"/>
                  <a:ext cx="1699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8" name="Ink 97">
                  <a:extLst>
                    <a:ext uri="{FF2B5EF4-FFF2-40B4-BE49-F238E27FC236}">
                      <a16:creationId xmlns:a16="http://schemas.microsoft.com/office/drawing/2014/main" id="{1864860D-9469-4A93-9F53-303BC85F5440}"/>
                    </a:ext>
                  </a:extLst>
                </p14:cNvPr>
                <p14:cNvContentPartPr/>
                <p14:nvPr/>
              </p14:nvContentPartPr>
              <p14:xfrm>
                <a:off x="4107891" y="6109789"/>
                <a:ext cx="82080" cy="123480"/>
              </p14:xfrm>
            </p:contentPart>
          </mc:Choice>
          <mc:Fallback xmlns="">
            <p:pic>
              <p:nvPicPr>
                <p:cNvPr id="98" name="Ink 97">
                  <a:extLst>
                    <a:ext uri="{FF2B5EF4-FFF2-40B4-BE49-F238E27FC236}">
                      <a16:creationId xmlns:a16="http://schemas.microsoft.com/office/drawing/2014/main" id="{1864860D-9469-4A93-9F53-303BC85F5440}"/>
                    </a:ext>
                  </a:extLst>
                </p:cNvPr>
                <p:cNvPicPr/>
                <p:nvPr/>
              </p:nvPicPr>
              <p:blipFill>
                <a:blip r:embed="rId151"/>
                <a:stretch>
                  <a:fillRect/>
                </a:stretch>
              </p:blipFill>
              <p:spPr>
                <a:xfrm>
                  <a:off x="4090251" y="6091789"/>
                  <a:ext cx="1177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9" name="Ink 98">
                  <a:extLst>
                    <a:ext uri="{FF2B5EF4-FFF2-40B4-BE49-F238E27FC236}">
                      <a16:creationId xmlns:a16="http://schemas.microsoft.com/office/drawing/2014/main" id="{F5824A95-33A5-4934-9DDF-88AB178A2323}"/>
                    </a:ext>
                  </a:extLst>
                </p14:cNvPr>
                <p14:cNvContentPartPr/>
                <p14:nvPr/>
              </p14:nvContentPartPr>
              <p14:xfrm>
                <a:off x="4070091" y="5954269"/>
                <a:ext cx="110880" cy="81000"/>
              </p14:xfrm>
            </p:contentPart>
          </mc:Choice>
          <mc:Fallback xmlns="">
            <p:pic>
              <p:nvPicPr>
                <p:cNvPr id="99" name="Ink 98">
                  <a:extLst>
                    <a:ext uri="{FF2B5EF4-FFF2-40B4-BE49-F238E27FC236}">
                      <a16:creationId xmlns:a16="http://schemas.microsoft.com/office/drawing/2014/main" id="{F5824A95-33A5-4934-9DDF-88AB178A2323}"/>
                    </a:ext>
                  </a:extLst>
                </p:cNvPr>
                <p:cNvPicPr/>
                <p:nvPr/>
              </p:nvPicPr>
              <p:blipFill>
                <a:blip r:embed="rId153"/>
                <a:stretch>
                  <a:fillRect/>
                </a:stretch>
              </p:blipFill>
              <p:spPr>
                <a:xfrm>
                  <a:off x="4052091" y="5936629"/>
                  <a:ext cx="1465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0" name="Ink 99">
                  <a:extLst>
                    <a:ext uri="{FF2B5EF4-FFF2-40B4-BE49-F238E27FC236}">
                      <a16:creationId xmlns:a16="http://schemas.microsoft.com/office/drawing/2014/main" id="{DE58E847-4741-40DA-A34C-61D6AA04FF58}"/>
                    </a:ext>
                  </a:extLst>
                </p14:cNvPr>
                <p14:cNvContentPartPr/>
                <p14:nvPr/>
              </p14:nvContentPartPr>
              <p14:xfrm>
                <a:off x="3725571" y="6097549"/>
                <a:ext cx="285840" cy="125280"/>
              </p14:xfrm>
            </p:contentPart>
          </mc:Choice>
          <mc:Fallback xmlns="">
            <p:pic>
              <p:nvPicPr>
                <p:cNvPr id="100" name="Ink 99">
                  <a:extLst>
                    <a:ext uri="{FF2B5EF4-FFF2-40B4-BE49-F238E27FC236}">
                      <a16:creationId xmlns:a16="http://schemas.microsoft.com/office/drawing/2014/main" id="{DE58E847-4741-40DA-A34C-61D6AA04FF58}"/>
                    </a:ext>
                  </a:extLst>
                </p:cNvPr>
                <p:cNvPicPr/>
                <p:nvPr/>
              </p:nvPicPr>
              <p:blipFill>
                <a:blip r:embed="rId155"/>
                <a:stretch>
                  <a:fillRect/>
                </a:stretch>
              </p:blipFill>
              <p:spPr>
                <a:xfrm>
                  <a:off x="3707931" y="6079909"/>
                  <a:ext cx="32148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1" name="Ink 100">
                  <a:extLst>
                    <a:ext uri="{FF2B5EF4-FFF2-40B4-BE49-F238E27FC236}">
                      <a16:creationId xmlns:a16="http://schemas.microsoft.com/office/drawing/2014/main" id="{AA7ADE06-F729-4128-92F2-B049680FEBE1}"/>
                    </a:ext>
                  </a:extLst>
                </p14:cNvPr>
                <p14:cNvContentPartPr/>
                <p14:nvPr/>
              </p14:nvContentPartPr>
              <p14:xfrm>
                <a:off x="3524691" y="6030949"/>
                <a:ext cx="159120" cy="146160"/>
              </p14:xfrm>
            </p:contentPart>
          </mc:Choice>
          <mc:Fallback xmlns="">
            <p:pic>
              <p:nvPicPr>
                <p:cNvPr id="101" name="Ink 100">
                  <a:extLst>
                    <a:ext uri="{FF2B5EF4-FFF2-40B4-BE49-F238E27FC236}">
                      <a16:creationId xmlns:a16="http://schemas.microsoft.com/office/drawing/2014/main" id="{AA7ADE06-F729-4128-92F2-B049680FEBE1}"/>
                    </a:ext>
                  </a:extLst>
                </p:cNvPr>
                <p:cNvPicPr/>
                <p:nvPr/>
              </p:nvPicPr>
              <p:blipFill>
                <a:blip r:embed="rId157"/>
                <a:stretch>
                  <a:fillRect/>
                </a:stretch>
              </p:blipFill>
              <p:spPr>
                <a:xfrm>
                  <a:off x="3506691" y="6012949"/>
                  <a:ext cx="1947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2" name="Ink 101">
                  <a:extLst>
                    <a:ext uri="{FF2B5EF4-FFF2-40B4-BE49-F238E27FC236}">
                      <a16:creationId xmlns:a16="http://schemas.microsoft.com/office/drawing/2014/main" id="{2B3D01DF-EAB4-4053-A8B0-12BE34272C07}"/>
                    </a:ext>
                  </a:extLst>
                </p14:cNvPr>
                <p14:cNvContentPartPr/>
                <p14:nvPr/>
              </p14:nvContentPartPr>
              <p14:xfrm>
                <a:off x="3532971" y="6281509"/>
                <a:ext cx="104040" cy="14760"/>
              </p14:xfrm>
            </p:contentPart>
          </mc:Choice>
          <mc:Fallback xmlns="">
            <p:pic>
              <p:nvPicPr>
                <p:cNvPr id="102" name="Ink 101">
                  <a:extLst>
                    <a:ext uri="{FF2B5EF4-FFF2-40B4-BE49-F238E27FC236}">
                      <a16:creationId xmlns:a16="http://schemas.microsoft.com/office/drawing/2014/main" id="{2B3D01DF-EAB4-4053-A8B0-12BE34272C07}"/>
                    </a:ext>
                  </a:extLst>
                </p:cNvPr>
                <p:cNvPicPr/>
                <p:nvPr/>
              </p:nvPicPr>
              <p:blipFill>
                <a:blip r:embed="rId159"/>
                <a:stretch>
                  <a:fillRect/>
                </a:stretch>
              </p:blipFill>
              <p:spPr>
                <a:xfrm>
                  <a:off x="3515331" y="6263509"/>
                  <a:ext cx="1396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4" name="Ink 103">
                  <a:extLst>
                    <a:ext uri="{FF2B5EF4-FFF2-40B4-BE49-F238E27FC236}">
                      <a16:creationId xmlns:a16="http://schemas.microsoft.com/office/drawing/2014/main" id="{961028BA-2221-4D43-99D9-E3F9CBD34E27}"/>
                    </a:ext>
                  </a:extLst>
                </p14:cNvPr>
                <p14:cNvContentPartPr/>
                <p14:nvPr/>
              </p14:nvContentPartPr>
              <p14:xfrm>
                <a:off x="2735211" y="6085309"/>
                <a:ext cx="123120" cy="176400"/>
              </p14:xfrm>
            </p:contentPart>
          </mc:Choice>
          <mc:Fallback xmlns="">
            <p:pic>
              <p:nvPicPr>
                <p:cNvPr id="104" name="Ink 103">
                  <a:extLst>
                    <a:ext uri="{FF2B5EF4-FFF2-40B4-BE49-F238E27FC236}">
                      <a16:creationId xmlns:a16="http://schemas.microsoft.com/office/drawing/2014/main" id="{961028BA-2221-4D43-99D9-E3F9CBD34E27}"/>
                    </a:ext>
                  </a:extLst>
                </p:cNvPr>
                <p:cNvPicPr/>
                <p:nvPr/>
              </p:nvPicPr>
              <p:blipFill>
                <a:blip r:embed="rId161"/>
                <a:stretch>
                  <a:fillRect/>
                </a:stretch>
              </p:blipFill>
              <p:spPr>
                <a:xfrm>
                  <a:off x="2717571" y="6067309"/>
                  <a:ext cx="15876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5" name="Ink 104">
                  <a:extLst>
                    <a:ext uri="{FF2B5EF4-FFF2-40B4-BE49-F238E27FC236}">
                      <a16:creationId xmlns:a16="http://schemas.microsoft.com/office/drawing/2014/main" id="{E53EF174-E491-4CAC-8281-C6B738AE3A2E}"/>
                    </a:ext>
                  </a:extLst>
                </p14:cNvPr>
                <p14:cNvContentPartPr/>
                <p14:nvPr/>
              </p14:nvContentPartPr>
              <p14:xfrm>
                <a:off x="2929251" y="6125269"/>
                <a:ext cx="73800" cy="131040"/>
              </p14:xfrm>
            </p:contentPart>
          </mc:Choice>
          <mc:Fallback xmlns="">
            <p:pic>
              <p:nvPicPr>
                <p:cNvPr id="105" name="Ink 104">
                  <a:extLst>
                    <a:ext uri="{FF2B5EF4-FFF2-40B4-BE49-F238E27FC236}">
                      <a16:creationId xmlns:a16="http://schemas.microsoft.com/office/drawing/2014/main" id="{E53EF174-E491-4CAC-8281-C6B738AE3A2E}"/>
                    </a:ext>
                  </a:extLst>
                </p:cNvPr>
                <p:cNvPicPr/>
                <p:nvPr/>
              </p:nvPicPr>
              <p:blipFill>
                <a:blip r:embed="rId163"/>
                <a:stretch>
                  <a:fillRect/>
                </a:stretch>
              </p:blipFill>
              <p:spPr>
                <a:xfrm>
                  <a:off x="2911611" y="6107629"/>
                  <a:ext cx="1094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6" name="Ink 105">
                  <a:extLst>
                    <a:ext uri="{FF2B5EF4-FFF2-40B4-BE49-F238E27FC236}">
                      <a16:creationId xmlns:a16="http://schemas.microsoft.com/office/drawing/2014/main" id="{B422724D-8F6A-4AE7-8787-A90BA73F6314}"/>
                    </a:ext>
                  </a:extLst>
                </p14:cNvPr>
                <p14:cNvContentPartPr/>
                <p14:nvPr/>
              </p14:nvContentPartPr>
              <p14:xfrm>
                <a:off x="3100971" y="6075229"/>
                <a:ext cx="216000" cy="158760"/>
              </p14:xfrm>
            </p:contentPart>
          </mc:Choice>
          <mc:Fallback xmlns="">
            <p:pic>
              <p:nvPicPr>
                <p:cNvPr id="106" name="Ink 105">
                  <a:extLst>
                    <a:ext uri="{FF2B5EF4-FFF2-40B4-BE49-F238E27FC236}">
                      <a16:creationId xmlns:a16="http://schemas.microsoft.com/office/drawing/2014/main" id="{B422724D-8F6A-4AE7-8787-A90BA73F6314}"/>
                    </a:ext>
                  </a:extLst>
                </p:cNvPr>
                <p:cNvPicPr/>
                <p:nvPr/>
              </p:nvPicPr>
              <p:blipFill>
                <a:blip r:embed="rId165"/>
                <a:stretch>
                  <a:fillRect/>
                </a:stretch>
              </p:blipFill>
              <p:spPr>
                <a:xfrm>
                  <a:off x="3082971" y="6057229"/>
                  <a:ext cx="2516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8" name="Ink 107">
                  <a:extLst>
                    <a:ext uri="{FF2B5EF4-FFF2-40B4-BE49-F238E27FC236}">
                      <a16:creationId xmlns:a16="http://schemas.microsoft.com/office/drawing/2014/main" id="{427F46B5-8691-4F50-8470-BF6B448D1670}"/>
                    </a:ext>
                  </a:extLst>
                </p14:cNvPr>
                <p14:cNvContentPartPr/>
                <p14:nvPr/>
              </p14:nvContentPartPr>
              <p14:xfrm>
                <a:off x="4755891" y="6337669"/>
                <a:ext cx="294840" cy="230760"/>
              </p14:xfrm>
            </p:contentPart>
          </mc:Choice>
          <mc:Fallback xmlns="">
            <p:pic>
              <p:nvPicPr>
                <p:cNvPr id="108" name="Ink 107">
                  <a:extLst>
                    <a:ext uri="{FF2B5EF4-FFF2-40B4-BE49-F238E27FC236}">
                      <a16:creationId xmlns:a16="http://schemas.microsoft.com/office/drawing/2014/main" id="{427F46B5-8691-4F50-8470-BF6B448D1670}"/>
                    </a:ext>
                  </a:extLst>
                </p:cNvPr>
                <p:cNvPicPr/>
                <p:nvPr/>
              </p:nvPicPr>
              <p:blipFill>
                <a:blip r:embed="rId167"/>
                <a:stretch>
                  <a:fillRect/>
                </a:stretch>
              </p:blipFill>
              <p:spPr>
                <a:xfrm>
                  <a:off x="4738251" y="6319669"/>
                  <a:ext cx="3304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9" name="Ink 108">
                  <a:extLst>
                    <a:ext uri="{FF2B5EF4-FFF2-40B4-BE49-F238E27FC236}">
                      <a16:creationId xmlns:a16="http://schemas.microsoft.com/office/drawing/2014/main" id="{7419E62E-3737-493C-9780-1AB69F87AAD6}"/>
                    </a:ext>
                  </a:extLst>
                </p14:cNvPr>
                <p14:cNvContentPartPr/>
                <p14:nvPr/>
              </p14:nvContentPartPr>
              <p14:xfrm>
                <a:off x="4804491" y="6310309"/>
                <a:ext cx="19800" cy="10440"/>
              </p14:xfrm>
            </p:contentPart>
          </mc:Choice>
          <mc:Fallback xmlns="">
            <p:pic>
              <p:nvPicPr>
                <p:cNvPr id="109" name="Ink 108">
                  <a:extLst>
                    <a:ext uri="{FF2B5EF4-FFF2-40B4-BE49-F238E27FC236}">
                      <a16:creationId xmlns:a16="http://schemas.microsoft.com/office/drawing/2014/main" id="{7419E62E-3737-493C-9780-1AB69F87AAD6}"/>
                    </a:ext>
                  </a:extLst>
                </p:cNvPr>
                <p:cNvPicPr/>
                <p:nvPr/>
              </p:nvPicPr>
              <p:blipFill>
                <a:blip r:embed="rId169"/>
                <a:stretch>
                  <a:fillRect/>
                </a:stretch>
              </p:blipFill>
              <p:spPr>
                <a:xfrm>
                  <a:off x="4786851" y="6292309"/>
                  <a:ext cx="554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1" name="Ink 110">
                  <a:extLst>
                    <a:ext uri="{FF2B5EF4-FFF2-40B4-BE49-F238E27FC236}">
                      <a16:creationId xmlns:a16="http://schemas.microsoft.com/office/drawing/2014/main" id="{B23CA0F8-045A-40A4-B693-D9BD3B01D59A}"/>
                    </a:ext>
                  </a:extLst>
                </p14:cNvPr>
                <p14:cNvContentPartPr/>
                <p14:nvPr/>
              </p14:nvContentPartPr>
              <p14:xfrm>
                <a:off x="4174491" y="6446389"/>
                <a:ext cx="409680" cy="133200"/>
              </p14:xfrm>
            </p:contentPart>
          </mc:Choice>
          <mc:Fallback xmlns="">
            <p:pic>
              <p:nvPicPr>
                <p:cNvPr id="111" name="Ink 110">
                  <a:extLst>
                    <a:ext uri="{FF2B5EF4-FFF2-40B4-BE49-F238E27FC236}">
                      <a16:creationId xmlns:a16="http://schemas.microsoft.com/office/drawing/2014/main" id="{B23CA0F8-045A-40A4-B693-D9BD3B01D59A}"/>
                    </a:ext>
                  </a:extLst>
                </p:cNvPr>
                <p:cNvPicPr/>
                <p:nvPr/>
              </p:nvPicPr>
              <p:blipFill>
                <a:blip r:embed="rId171"/>
                <a:stretch>
                  <a:fillRect/>
                </a:stretch>
              </p:blipFill>
              <p:spPr>
                <a:xfrm>
                  <a:off x="4156851" y="6428389"/>
                  <a:ext cx="4453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2" name="Ink 111">
                  <a:extLst>
                    <a:ext uri="{FF2B5EF4-FFF2-40B4-BE49-F238E27FC236}">
                      <a16:creationId xmlns:a16="http://schemas.microsoft.com/office/drawing/2014/main" id="{8E0ABDF3-89AF-480A-8785-C100B8B14CBC}"/>
                    </a:ext>
                  </a:extLst>
                </p14:cNvPr>
                <p14:cNvContentPartPr/>
                <p14:nvPr/>
              </p14:nvContentPartPr>
              <p14:xfrm>
                <a:off x="4523331" y="6387349"/>
                <a:ext cx="48600" cy="10440"/>
              </p14:xfrm>
            </p:contentPart>
          </mc:Choice>
          <mc:Fallback xmlns="">
            <p:pic>
              <p:nvPicPr>
                <p:cNvPr id="112" name="Ink 111">
                  <a:extLst>
                    <a:ext uri="{FF2B5EF4-FFF2-40B4-BE49-F238E27FC236}">
                      <a16:creationId xmlns:a16="http://schemas.microsoft.com/office/drawing/2014/main" id="{8E0ABDF3-89AF-480A-8785-C100B8B14CBC}"/>
                    </a:ext>
                  </a:extLst>
                </p:cNvPr>
                <p:cNvPicPr/>
                <p:nvPr/>
              </p:nvPicPr>
              <p:blipFill>
                <a:blip r:embed="rId173"/>
                <a:stretch>
                  <a:fillRect/>
                </a:stretch>
              </p:blipFill>
              <p:spPr>
                <a:xfrm>
                  <a:off x="4505331" y="6369349"/>
                  <a:ext cx="842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3" name="Ink 112">
                  <a:extLst>
                    <a:ext uri="{FF2B5EF4-FFF2-40B4-BE49-F238E27FC236}">
                      <a16:creationId xmlns:a16="http://schemas.microsoft.com/office/drawing/2014/main" id="{3DC2FB7E-CFE3-4C0F-8D38-715EC534D379}"/>
                    </a:ext>
                  </a:extLst>
                </p14:cNvPr>
                <p14:cNvContentPartPr/>
                <p14:nvPr/>
              </p14:nvContentPartPr>
              <p14:xfrm>
                <a:off x="4350891" y="6437749"/>
                <a:ext cx="14760" cy="3240"/>
              </p14:xfrm>
            </p:contentPart>
          </mc:Choice>
          <mc:Fallback xmlns="">
            <p:pic>
              <p:nvPicPr>
                <p:cNvPr id="113" name="Ink 112">
                  <a:extLst>
                    <a:ext uri="{FF2B5EF4-FFF2-40B4-BE49-F238E27FC236}">
                      <a16:creationId xmlns:a16="http://schemas.microsoft.com/office/drawing/2014/main" id="{3DC2FB7E-CFE3-4C0F-8D38-715EC534D379}"/>
                    </a:ext>
                  </a:extLst>
                </p:cNvPr>
                <p:cNvPicPr/>
                <p:nvPr/>
              </p:nvPicPr>
              <p:blipFill>
                <a:blip r:embed="rId175"/>
                <a:stretch>
                  <a:fillRect/>
                </a:stretch>
              </p:blipFill>
              <p:spPr>
                <a:xfrm>
                  <a:off x="4333251" y="6419749"/>
                  <a:ext cx="504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4" name="Ink 113">
                  <a:extLst>
                    <a:ext uri="{FF2B5EF4-FFF2-40B4-BE49-F238E27FC236}">
                      <a16:creationId xmlns:a16="http://schemas.microsoft.com/office/drawing/2014/main" id="{E7999529-6B42-4AB3-917F-8C9AE8F68AF4}"/>
                    </a:ext>
                  </a:extLst>
                </p14:cNvPr>
                <p14:cNvContentPartPr/>
                <p14:nvPr/>
              </p14:nvContentPartPr>
              <p14:xfrm>
                <a:off x="3935811" y="6437749"/>
                <a:ext cx="54000" cy="160200"/>
              </p14:xfrm>
            </p:contentPart>
          </mc:Choice>
          <mc:Fallback xmlns="">
            <p:pic>
              <p:nvPicPr>
                <p:cNvPr id="114" name="Ink 113">
                  <a:extLst>
                    <a:ext uri="{FF2B5EF4-FFF2-40B4-BE49-F238E27FC236}">
                      <a16:creationId xmlns:a16="http://schemas.microsoft.com/office/drawing/2014/main" id="{E7999529-6B42-4AB3-917F-8C9AE8F68AF4}"/>
                    </a:ext>
                  </a:extLst>
                </p:cNvPr>
                <p:cNvPicPr/>
                <p:nvPr/>
              </p:nvPicPr>
              <p:blipFill>
                <a:blip r:embed="rId177"/>
                <a:stretch>
                  <a:fillRect/>
                </a:stretch>
              </p:blipFill>
              <p:spPr>
                <a:xfrm>
                  <a:off x="3917811" y="6419749"/>
                  <a:ext cx="896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5" name="Ink 114">
                  <a:extLst>
                    <a:ext uri="{FF2B5EF4-FFF2-40B4-BE49-F238E27FC236}">
                      <a16:creationId xmlns:a16="http://schemas.microsoft.com/office/drawing/2014/main" id="{E2F61D77-13CE-4771-8E15-643029D7CD3D}"/>
                    </a:ext>
                  </a:extLst>
                </p14:cNvPr>
                <p14:cNvContentPartPr/>
                <p14:nvPr/>
              </p14:nvContentPartPr>
              <p14:xfrm>
                <a:off x="3634851" y="6410029"/>
                <a:ext cx="248760" cy="263520"/>
              </p14:xfrm>
            </p:contentPart>
          </mc:Choice>
          <mc:Fallback xmlns="">
            <p:pic>
              <p:nvPicPr>
                <p:cNvPr id="115" name="Ink 114">
                  <a:extLst>
                    <a:ext uri="{FF2B5EF4-FFF2-40B4-BE49-F238E27FC236}">
                      <a16:creationId xmlns:a16="http://schemas.microsoft.com/office/drawing/2014/main" id="{E2F61D77-13CE-4771-8E15-643029D7CD3D}"/>
                    </a:ext>
                  </a:extLst>
                </p:cNvPr>
                <p:cNvPicPr/>
                <p:nvPr/>
              </p:nvPicPr>
              <p:blipFill>
                <a:blip r:embed="rId179"/>
                <a:stretch>
                  <a:fillRect/>
                </a:stretch>
              </p:blipFill>
              <p:spPr>
                <a:xfrm>
                  <a:off x="3617211" y="6392389"/>
                  <a:ext cx="28440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6" name="Ink 115">
                  <a:extLst>
                    <a:ext uri="{FF2B5EF4-FFF2-40B4-BE49-F238E27FC236}">
                      <a16:creationId xmlns:a16="http://schemas.microsoft.com/office/drawing/2014/main" id="{8CA934CF-0359-46CC-9ED2-2B9CCFCEE289}"/>
                    </a:ext>
                  </a:extLst>
                </p14:cNvPr>
                <p14:cNvContentPartPr/>
                <p14:nvPr/>
              </p14:nvContentPartPr>
              <p14:xfrm>
                <a:off x="3185571" y="6465469"/>
                <a:ext cx="428400" cy="200160"/>
              </p14:xfrm>
            </p:contentPart>
          </mc:Choice>
          <mc:Fallback xmlns="">
            <p:pic>
              <p:nvPicPr>
                <p:cNvPr id="116" name="Ink 115">
                  <a:extLst>
                    <a:ext uri="{FF2B5EF4-FFF2-40B4-BE49-F238E27FC236}">
                      <a16:creationId xmlns:a16="http://schemas.microsoft.com/office/drawing/2014/main" id="{8CA934CF-0359-46CC-9ED2-2B9CCFCEE289}"/>
                    </a:ext>
                  </a:extLst>
                </p:cNvPr>
                <p:cNvPicPr/>
                <p:nvPr/>
              </p:nvPicPr>
              <p:blipFill>
                <a:blip r:embed="rId181"/>
                <a:stretch>
                  <a:fillRect/>
                </a:stretch>
              </p:blipFill>
              <p:spPr>
                <a:xfrm>
                  <a:off x="3167571" y="6447829"/>
                  <a:ext cx="4640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7" name="Ink 116">
                  <a:extLst>
                    <a:ext uri="{FF2B5EF4-FFF2-40B4-BE49-F238E27FC236}">
                      <a16:creationId xmlns:a16="http://schemas.microsoft.com/office/drawing/2014/main" id="{54A111F2-A7F0-48E1-8836-054A3AFCCFBE}"/>
                    </a:ext>
                  </a:extLst>
                </p14:cNvPr>
                <p14:cNvContentPartPr/>
                <p14:nvPr/>
              </p14:nvContentPartPr>
              <p14:xfrm>
                <a:off x="3391131" y="6392029"/>
                <a:ext cx="2520" cy="2520"/>
              </p14:xfrm>
            </p:contentPart>
          </mc:Choice>
          <mc:Fallback xmlns="">
            <p:pic>
              <p:nvPicPr>
                <p:cNvPr id="117" name="Ink 116">
                  <a:extLst>
                    <a:ext uri="{FF2B5EF4-FFF2-40B4-BE49-F238E27FC236}">
                      <a16:creationId xmlns:a16="http://schemas.microsoft.com/office/drawing/2014/main" id="{54A111F2-A7F0-48E1-8836-054A3AFCCFBE}"/>
                    </a:ext>
                  </a:extLst>
                </p:cNvPr>
                <p:cNvPicPr/>
                <p:nvPr/>
              </p:nvPicPr>
              <p:blipFill>
                <a:blip r:embed="rId183"/>
                <a:stretch>
                  <a:fillRect/>
                </a:stretch>
              </p:blipFill>
              <p:spPr>
                <a:xfrm>
                  <a:off x="3373131" y="6374389"/>
                  <a:ext cx="381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8" name="Ink 117">
                  <a:extLst>
                    <a:ext uri="{FF2B5EF4-FFF2-40B4-BE49-F238E27FC236}">
                      <a16:creationId xmlns:a16="http://schemas.microsoft.com/office/drawing/2014/main" id="{F7A867FB-E11E-4FD0-9759-B8BFFE7B17D9}"/>
                    </a:ext>
                  </a:extLst>
                </p14:cNvPr>
                <p14:cNvContentPartPr/>
                <p14:nvPr/>
              </p14:nvContentPartPr>
              <p14:xfrm>
                <a:off x="3456291" y="6633589"/>
                <a:ext cx="178920" cy="21600"/>
              </p14:xfrm>
            </p:contentPart>
          </mc:Choice>
          <mc:Fallback xmlns="">
            <p:pic>
              <p:nvPicPr>
                <p:cNvPr id="118" name="Ink 117">
                  <a:extLst>
                    <a:ext uri="{FF2B5EF4-FFF2-40B4-BE49-F238E27FC236}">
                      <a16:creationId xmlns:a16="http://schemas.microsoft.com/office/drawing/2014/main" id="{F7A867FB-E11E-4FD0-9759-B8BFFE7B17D9}"/>
                    </a:ext>
                  </a:extLst>
                </p:cNvPr>
                <p:cNvPicPr/>
                <p:nvPr/>
              </p:nvPicPr>
              <p:blipFill>
                <a:blip r:embed="rId185"/>
                <a:stretch>
                  <a:fillRect/>
                </a:stretch>
              </p:blipFill>
              <p:spPr>
                <a:xfrm>
                  <a:off x="3438651" y="6615589"/>
                  <a:ext cx="2145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0" name="Ink 119">
                  <a:extLst>
                    <a:ext uri="{FF2B5EF4-FFF2-40B4-BE49-F238E27FC236}">
                      <a16:creationId xmlns:a16="http://schemas.microsoft.com/office/drawing/2014/main" id="{9CE046E5-B7A8-4542-B325-1757AE6CC77B}"/>
                    </a:ext>
                  </a:extLst>
                </p14:cNvPr>
                <p14:cNvContentPartPr/>
                <p14:nvPr/>
              </p14:nvContentPartPr>
              <p14:xfrm>
                <a:off x="2566371" y="6454669"/>
                <a:ext cx="579600" cy="219240"/>
              </p14:xfrm>
            </p:contentPart>
          </mc:Choice>
          <mc:Fallback xmlns="">
            <p:pic>
              <p:nvPicPr>
                <p:cNvPr id="120" name="Ink 119">
                  <a:extLst>
                    <a:ext uri="{FF2B5EF4-FFF2-40B4-BE49-F238E27FC236}">
                      <a16:creationId xmlns:a16="http://schemas.microsoft.com/office/drawing/2014/main" id="{9CE046E5-B7A8-4542-B325-1757AE6CC77B}"/>
                    </a:ext>
                  </a:extLst>
                </p:cNvPr>
                <p:cNvPicPr/>
                <p:nvPr/>
              </p:nvPicPr>
              <p:blipFill>
                <a:blip r:embed="rId187"/>
                <a:stretch>
                  <a:fillRect/>
                </a:stretch>
              </p:blipFill>
              <p:spPr>
                <a:xfrm>
                  <a:off x="2548371" y="6436669"/>
                  <a:ext cx="6152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1" name="Ink 120">
                  <a:extLst>
                    <a:ext uri="{FF2B5EF4-FFF2-40B4-BE49-F238E27FC236}">
                      <a16:creationId xmlns:a16="http://schemas.microsoft.com/office/drawing/2014/main" id="{A3ABD9BB-FF2D-427D-A45E-F7D411323EAF}"/>
                    </a:ext>
                  </a:extLst>
                </p14:cNvPr>
                <p14:cNvContentPartPr/>
                <p14:nvPr/>
              </p14:nvContentPartPr>
              <p14:xfrm>
                <a:off x="2980371" y="6366829"/>
                <a:ext cx="15120" cy="7560"/>
              </p14:xfrm>
            </p:contentPart>
          </mc:Choice>
          <mc:Fallback xmlns="">
            <p:pic>
              <p:nvPicPr>
                <p:cNvPr id="121" name="Ink 120">
                  <a:extLst>
                    <a:ext uri="{FF2B5EF4-FFF2-40B4-BE49-F238E27FC236}">
                      <a16:creationId xmlns:a16="http://schemas.microsoft.com/office/drawing/2014/main" id="{A3ABD9BB-FF2D-427D-A45E-F7D411323EAF}"/>
                    </a:ext>
                  </a:extLst>
                </p:cNvPr>
                <p:cNvPicPr/>
                <p:nvPr/>
              </p:nvPicPr>
              <p:blipFill>
                <a:blip r:embed="rId189"/>
                <a:stretch>
                  <a:fillRect/>
                </a:stretch>
              </p:blipFill>
              <p:spPr>
                <a:xfrm>
                  <a:off x="2962371" y="6349189"/>
                  <a:ext cx="507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2" name="Ink 121">
                  <a:extLst>
                    <a:ext uri="{FF2B5EF4-FFF2-40B4-BE49-F238E27FC236}">
                      <a16:creationId xmlns:a16="http://schemas.microsoft.com/office/drawing/2014/main" id="{4099B9FC-02BF-4F77-B747-40DC795360D1}"/>
                    </a:ext>
                  </a:extLst>
                </p14:cNvPr>
                <p14:cNvContentPartPr/>
                <p14:nvPr/>
              </p14:nvContentPartPr>
              <p14:xfrm>
                <a:off x="2999451" y="6389509"/>
                <a:ext cx="360" cy="360"/>
              </p14:xfrm>
            </p:contentPart>
          </mc:Choice>
          <mc:Fallback xmlns="">
            <p:pic>
              <p:nvPicPr>
                <p:cNvPr id="122" name="Ink 121">
                  <a:extLst>
                    <a:ext uri="{FF2B5EF4-FFF2-40B4-BE49-F238E27FC236}">
                      <a16:creationId xmlns:a16="http://schemas.microsoft.com/office/drawing/2014/main" id="{4099B9FC-02BF-4F77-B747-40DC795360D1}"/>
                    </a:ext>
                  </a:extLst>
                </p:cNvPr>
                <p:cNvPicPr/>
                <p:nvPr/>
              </p:nvPicPr>
              <p:blipFill>
                <a:blip r:embed="rId191"/>
                <a:stretch>
                  <a:fillRect/>
                </a:stretch>
              </p:blipFill>
              <p:spPr>
                <a:xfrm>
                  <a:off x="2981811" y="6371509"/>
                  <a:ext cx="36000" cy="36000"/>
                </a:xfrm>
                <a:prstGeom prst="rect">
                  <a:avLst/>
                </a:prstGeom>
              </p:spPr>
            </p:pic>
          </mc:Fallback>
        </mc:AlternateContent>
      </p:grpSp>
    </p:spTree>
    <p:extLst>
      <p:ext uri="{BB962C8B-B14F-4D97-AF65-F5344CB8AC3E}">
        <p14:creationId xmlns:p14="http://schemas.microsoft.com/office/powerpoint/2010/main" val="321426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Object Oriented </a:t>
            </a:r>
          </a:p>
        </p:txBody>
      </p:sp>
      <p:sp>
        <p:nvSpPr>
          <p:cNvPr id="3" name="Content Placeholder 2"/>
          <p:cNvSpPr>
            <a:spLocks noGrp="1"/>
          </p:cNvSpPr>
          <p:nvPr>
            <p:ph idx="1"/>
          </p:nvPr>
        </p:nvSpPr>
        <p:spPr/>
        <p:txBody>
          <a:bodyPr>
            <a:normAutofit fontScale="92500"/>
          </a:bodyPr>
          <a:lstStyle/>
          <a:p>
            <a:r>
              <a:rPr lang="en-US" dirty="0">
                <a:latin typeface="Lucida Sans"/>
                <a:cs typeface="Lucida Sans"/>
              </a:rPr>
              <a:t>It’s a process of planning a computer program where objects will interact with each other to solve specific problems.</a:t>
            </a:r>
          </a:p>
          <a:p>
            <a:endParaRPr lang="en-US" dirty="0">
              <a:latin typeface="Lucida Sans"/>
              <a:cs typeface="Lucida Sans"/>
            </a:endParaRPr>
          </a:p>
          <a:p>
            <a:r>
              <a:rPr lang="en-US" sz="2800" b="1" dirty="0">
                <a:latin typeface="Lucida Sans"/>
                <a:cs typeface="Lucida Sans"/>
              </a:rPr>
              <a:t>Example :</a:t>
            </a:r>
          </a:p>
          <a:p>
            <a:pPr marL="0" indent="0">
              <a:buNone/>
            </a:pPr>
            <a:endParaRPr lang="en-US" dirty="0">
              <a:latin typeface="Lucida Sans"/>
              <a:cs typeface="Lucida Sans"/>
            </a:endParaRPr>
          </a:p>
          <a:p>
            <a:pPr marL="0" indent="0" algn="just">
              <a:buNone/>
            </a:pPr>
            <a:r>
              <a:rPr lang="en-US" dirty="0">
                <a:latin typeface="Lucida Sans"/>
                <a:cs typeface="Lucida Sans"/>
              </a:rPr>
              <a:t>A hotel contains a number of Residential rooms, Meeting rooms, Wedding halls where the customer can reserve any of them by choosing type of room and specify date and time. You are required to design reservation system for Hotel. where it can offer the available rooms or halls and allows the customer to reserve one of them.</a:t>
            </a:r>
          </a:p>
          <a:p>
            <a:pPr marL="0" indent="0" algn="just">
              <a:buNone/>
            </a:pPr>
            <a:r>
              <a:rPr lang="en-US" dirty="0">
                <a:latin typeface="Lucida Sans"/>
                <a:cs typeface="Lucida Sans"/>
              </a:rPr>
              <a:t>     </a:t>
            </a:r>
          </a:p>
        </p:txBody>
      </p:sp>
      <p:sp>
        <p:nvSpPr>
          <p:cNvPr id="4" name="Slide Number Placeholder 3"/>
          <p:cNvSpPr>
            <a:spLocks noGrp="1"/>
          </p:cNvSpPr>
          <p:nvPr>
            <p:ph type="sldNum" sz="quarter" idx="12"/>
          </p:nvPr>
        </p:nvSpPr>
        <p:spPr/>
        <p:txBody>
          <a:bodyPr/>
          <a:lstStyle/>
          <a:p>
            <a:fld id="{687D7A59-36E2-48B9-B146-C1E59501F63F}" type="slidenum">
              <a:rPr lang="en-US" smtClean="0"/>
              <a:pPr/>
              <a:t>9</a:t>
            </a:fld>
            <a:endParaRPr lang="en-US"/>
          </a:p>
        </p:txBody>
      </p:sp>
      <p:grpSp>
        <p:nvGrpSpPr>
          <p:cNvPr id="8" name="Group 7">
            <a:extLst>
              <a:ext uri="{FF2B5EF4-FFF2-40B4-BE49-F238E27FC236}">
                <a16:creationId xmlns:a16="http://schemas.microsoft.com/office/drawing/2014/main" id="{BB71280E-5ADF-4B26-9E56-92AA8AEABA81}"/>
              </a:ext>
            </a:extLst>
          </p:cNvPr>
          <p:cNvGrpSpPr/>
          <p:nvPr/>
        </p:nvGrpSpPr>
        <p:grpSpPr>
          <a:xfrm>
            <a:off x="2246040" y="2047266"/>
            <a:ext cx="1230120" cy="326520"/>
            <a:chOff x="2246040" y="2047266"/>
            <a:chExt cx="1230120" cy="32652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22E1D2D-CFD3-48D6-8EF8-C95ED6F4F17C}"/>
                    </a:ext>
                  </a:extLst>
                </p14:cNvPr>
                <p14:cNvContentPartPr/>
                <p14:nvPr/>
              </p14:nvContentPartPr>
              <p14:xfrm>
                <a:off x="2371680" y="2347506"/>
                <a:ext cx="19080" cy="3600"/>
              </p14:xfrm>
            </p:contentPart>
          </mc:Choice>
          <mc:Fallback xmlns="">
            <p:pic>
              <p:nvPicPr>
                <p:cNvPr id="5" name="Ink 4">
                  <a:extLst>
                    <a:ext uri="{FF2B5EF4-FFF2-40B4-BE49-F238E27FC236}">
                      <a16:creationId xmlns:a16="http://schemas.microsoft.com/office/drawing/2014/main" id="{A22E1D2D-CFD3-48D6-8EF8-C95ED6F4F17C}"/>
                    </a:ext>
                  </a:extLst>
                </p:cNvPr>
                <p:cNvPicPr/>
                <p:nvPr/>
              </p:nvPicPr>
              <p:blipFill>
                <a:blip r:embed="rId4"/>
                <a:stretch>
                  <a:fillRect/>
                </a:stretch>
              </p:blipFill>
              <p:spPr>
                <a:xfrm>
                  <a:off x="2354040" y="2329506"/>
                  <a:ext cx="547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6BBC7EB-278F-4E7B-A5B9-7B69B9A44CB7}"/>
                    </a:ext>
                  </a:extLst>
                </p14:cNvPr>
                <p14:cNvContentPartPr/>
                <p14:nvPr/>
              </p14:nvContentPartPr>
              <p14:xfrm>
                <a:off x="2378520" y="2333106"/>
                <a:ext cx="212040" cy="40680"/>
              </p14:xfrm>
            </p:contentPart>
          </mc:Choice>
          <mc:Fallback xmlns="">
            <p:pic>
              <p:nvPicPr>
                <p:cNvPr id="6" name="Ink 5">
                  <a:extLst>
                    <a:ext uri="{FF2B5EF4-FFF2-40B4-BE49-F238E27FC236}">
                      <a16:creationId xmlns:a16="http://schemas.microsoft.com/office/drawing/2014/main" id="{D6BBC7EB-278F-4E7B-A5B9-7B69B9A44CB7}"/>
                    </a:ext>
                  </a:extLst>
                </p:cNvPr>
                <p:cNvPicPr/>
                <p:nvPr/>
              </p:nvPicPr>
              <p:blipFill>
                <a:blip r:embed="rId6"/>
                <a:stretch>
                  <a:fillRect/>
                </a:stretch>
              </p:blipFill>
              <p:spPr>
                <a:xfrm>
                  <a:off x="2360880" y="2315106"/>
                  <a:ext cx="2476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C1473D8-2C40-4AE2-8E9C-07B6A4FE6A85}"/>
                    </a:ext>
                  </a:extLst>
                </p14:cNvPr>
                <p14:cNvContentPartPr/>
                <p14:nvPr/>
              </p14:nvContentPartPr>
              <p14:xfrm>
                <a:off x="2246040" y="2047266"/>
                <a:ext cx="1230120" cy="324000"/>
              </p14:xfrm>
            </p:contentPart>
          </mc:Choice>
          <mc:Fallback xmlns="">
            <p:pic>
              <p:nvPicPr>
                <p:cNvPr id="7" name="Ink 6">
                  <a:extLst>
                    <a:ext uri="{FF2B5EF4-FFF2-40B4-BE49-F238E27FC236}">
                      <a16:creationId xmlns:a16="http://schemas.microsoft.com/office/drawing/2014/main" id="{3C1473D8-2C40-4AE2-8E9C-07B6A4FE6A85}"/>
                    </a:ext>
                  </a:extLst>
                </p:cNvPr>
                <p:cNvPicPr/>
                <p:nvPr/>
              </p:nvPicPr>
              <p:blipFill>
                <a:blip r:embed="rId8"/>
                <a:stretch>
                  <a:fillRect/>
                </a:stretch>
              </p:blipFill>
              <p:spPr>
                <a:xfrm>
                  <a:off x="2228040" y="2029626"/>
                  <a:ext cx="1265760" cy="359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0F049AA-F29B-40FB-9006-33CEA3556BEA}"/>
                  </a:ext>
                </a:extLst>
              </p14:cNvPr>
              <p14:cNvContentPartPr/>
              <p14:nvPr/>
            </p14:nvContentPartPr>
            <p14:xfrm>
              <a:off x="4882320" y="4319151"/>
              <a:ext cx="2452320" cy="38520"/>
            </p14:xfrm>
          </p:contentPart>
        </mc:Choice>
        <mc:Fallback xmlns="">
          <p:pic>
            <p:nvPicPr>
              <p:cNvPr id="9" name="Ink 8">
                <a:extLst>
                  <a:ext uri="{FF2B5EF4-FFF2-40B4-BE49-F238E27FC236}">
                    <a16:creationId xmlns:a16="http://schemas.microsoft.com/office/drawing/2014/main" id="{B0F049AA-F29B-40FB-9006-33CEA3556BEA}"/>
                  </a:ext>
                </a:extLst>
              </p:cNvPr>
              <p:cNvPicPr/>
              <p:nvPr/>
            </p:nvPicPr>
            <p:blipFill>
              <a:blip r:embed="rId10"/>
              <a:stretch>
                <a:fillRect/>
              </a:stretch>
            </p:blipFill>
            <p:spPr>
              <a:xfrm>
                <a:off x="4864680" y="4301151"/>
                <a:ext cx="2487960" cy="74160"/>
              </a:xfrm>
              <a:prstGeom prst="rect">
                <a:avLst/>
              </a:prstGeom>
            </p:spPr>
          </p:pic>
        </mc:Fallback>
      </mc:AlternateContent>
    </p:spTree>
    <p:extLst>
      <p:ext uri="{BB962C8B-B14F-4D97-AF65-F5344CB8AC3E}">
        <p14:creationId xmlns:p14="http://schemas.microsoft.com/office/powerpoint/2010/main" val="3209497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692</TotalTime>
  <Words>1969</Words>
  <Application>Microsoft Office PowerPoint</Application>
  <PresentationFormat>On-screen Show (4:3)</PresentationFormat>
  <Paragraphs>344</Paragraphs>
  <Slides>32</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Arial</vt:lpstr>
      <vt:lpstr>Arial,Bold</vt:lpstr>
      <vt:lpstr>Calibri</vt:lpstr>
      <vt:lpstr>Courier New</vt:lpstr>
      <vt:lpstr>Courier New,Bold</vt:lpstr>
      <vt:lpstr>Lucida Sans</vt:lpstr>
      <vt:lpstr>Lucida Sans Unicode</vt:lpstr>
      <vt:lpstr>Times New Roman</vt:lpstr>
      <vt:lpstr>Times-Roman</vt:lpstr>
      <vt:lpstr>Verdana</vt:lpstr>
      <vt:lpstr>Wingdings 2</vt:lpstr>
      <vt:lpstr>Wingdings 3</vt:lpstr>
      <vt:lpstr>Clarity</vt:lpstr>
      <vt:lpstr>Java Revisited </vt:lpstr>
      <vt:lpstr>Objective </vt:lpstr>
      <vt:lpstr>Object-Oriented Design Principles </vt:lpstr>
      <vt:lpstr>Object-Oriented Design Principles </vt:lpstr>
      <vt:lpstr>Object-Oriented Design Principles </vt:lpstr>
      <vt:lpstr>Object-Oriented Design Principles </vt:lpstr>
      <vt:lpstr>Inheritance</vt:lpstr>
      <vt:lpstr>Polymorphism</vt:lpstr>
      <vt:lpstr>Designing Object Oriented </vt:lpstr>
      <vt:lpstr>Designing Object Oriented </vt:lpstr>
      <vt:lpstr>Class </vt:lpstr>
      <vt:lpstr>Class Structure</vt:lpstr>
      <vt:lpstr>Skelton of Class </vt:lpstr>
      <vt:lpstr>Java Rules</vt:lpstr>
      <vt:lpstr>Variables and data type</vt:lpstr>
      <vt:lpstr>Data types</vt:lpstr>
      <vt:lpstr>Output</vt:lpstr>
      <vt:lpstr>Methods </vt:lpstr>
      <vt:lpstr>Methods </vt:lpstr>
      <vt:lpstr>Methods </vt:lpstr>
      <vt:lpstr>Method Body</vt:lpstr>
      <vt:lpstr>Calling Method </vt:lpstr>
      <vt:lpstr>Passing parameters</vt:lpstr>
      <vt:lpstr>Passing parameters</vt:lpstr>
      <vt:lpstr>Constructors </vt:lpstr>
      <vt:lpstr>Object </vt:lpstr>
      <vt:lpstr>Casting </vt:lpstr>
      <vt:lpstr>Casting </vt:lpstr>
      <vt:lpstr>Extending Class</vt:lpstr>
      <vt:lpstr>Interfaces</vt:lpstr>
      <vt:lpstr>Example </vt:lpstr>
      <vt:lpstr>To Do </vt:lpstr>
    </vt:vector>
  </TitlesOfParts>
  <Company>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Revisited</dc:title>
  <dc:creator>MacBook Pro</dc:creator>
  <cp:lastModifiedBy>ريم</cp:lastModifiedBy>
  <cp:revision>64</cp:revision>
  <dcterms:created xsi:type="dcterms:W3CDTF">2015-08-23T17:09:50Z</dcterms:created>
  <dcterms:modified xsi:type="dcterms:W3CDTF">2021-09-07T11:42:58Z</dcterms:modified>
</cp:coreProperties>
</file>