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4" r:id="rId1"/>
  </p:sldMasterIdLst>
  <p:notesMasterIdLst>
    <p:notesMasterId r:id="rId15"/>
  </p:notesMasterIdLst>
  <p:handoutMasterIdLst>
    <p:handoutMasterId r:id="rId16"/>
  </p:handoutMasterIdLst>
  <p:sldIdLst>
    <p:sldId id="256" r:id="rId2"/>
    <p:sldId id="334" r:id="rId3"/>
    <p:sldId id="344" r:id="rId4"/>
    <p:sldId id="346" r:id="rId5"/>
    <p:sldId id="348" r:id="rId6"/>
    <p:sldId id="349" r:id="rId7"/>
    <p:sldId id="350" r:id="rId8"/>
    <p:sldId id="326" r:id="rId9"/>
    <p:sldId id="343" r:id="rId10"/>
    <p:sldId id="328" r:id="rId11"/>
    <p:sldId id="331" r:id="rId12"/>
    <p:sldId id="351" r:id="rId13"/>
    <p:sldId id="332" r:id="rId14"/>
  </p:sldIdLst>
  <p:sldSz cx="9144000" cy="6858000" type="screen4x3"/>
  <p:notesSz cx="6858000" cy="9144000"/>
  <p:defaultTextStyle>
    <a:defPPr>
      <a:defRPr lang="x-none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484" autoAdjust="0"/>
    <p:restoredTop sz="94660"/>
  </p:normalViewPr>
  <p:slideViewPr>
    <p:cSldViewPr>
      <p:cViewPr>
        <p:scale>
          <a:sx n="78" d="100"/>
          <a:sy n="78" d="100"/>
        </p:scale>
        <p:origin x="121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AF77CC2-1B67-4EFF-91AB-D524BA1E14F0}" type="datetimeFigureOut">
              <a:rPr lang="x-none" smtClean="0"/>
              <a:pPr/>
              <a:t>10/1/2021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3EED2EA-7C98-4102-A9D6-786438837CD1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12820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07:09.1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0 184 5248,'9'1'171,"264"5"1509,-169-7-1355,117-11 245,-90 2-244,-104 10-92,-28-1-233,1 1-1,0 0 1,0 0-1,0 0 1,0 0-1,0 0 1,0 0-1,0 0 1,0 0-1,0 0 1,0 0-1,0-1 1,0 1-1,0 0 1,0 0-1,0 0 0,0 0 1,0 0-1,0 0 1,0 0-1,0 0 1,0 0-1,1 0 1,-1-1-1,0 1 1,0 0-1,0 0 1,0 0-1,0 0 1,0 0-1,0 0 1,0 0-1,0 0 1,0 0-1,0 0 0,0 0 1,0 0-1,0 0 1,1 0-1,-1 0 1,0 0-1,0 0 1,0 0-1,0 0 1,0 0-1,0 0 1,0 0-1,0 0 1,-7-2-3,-43 1 2,1 2 0,-1 2 0,-52 11 0,20 2 0,-83 29 0,142-38 24,-24 8 166,-54 9 1,78-23 331,20-4-84,16-2-118,300-65 256,-236 62-535,130 3 0,-57 4-59,-63-3-2,159-4 296,-219 10-170,-19-1-105,-19 0-1,-97 14 0,32-2 0,-25-1 0,-172 19 0,186-25 0,-102-7 0,-128-10 384,440 14-23,57-1 174,120-24-514,411-30 423,-239 23-248,-336 16-74,119-6-9,195 0-113,73-11 0,-128 5 125,152-13 112,-95 28-294,-152 9 8,138 5 291,-218 1-79,173 14-1742,-355-17-6975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1:02.7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179 1 7680,'-54'14'554,"41"-12"-165,0 1 0,0 0 0,-20 8 0,29-10-330,1 1 0,-1 0 1,1 0-1,0 0 1,-1 0-1,1 0 0,0 0 1,0 1-1,0 0 0,1-1 1,-1 1-1,1 0 0,-1 0 1,1 1-1,0-1 1,0 0-1,-1 4 0,2-5-41,1-1 0,0 0 0,0 1 0,0-1 0,0 1 0,0-1 0,0 0 0,1 1-1,-1-1 1,0 0 0,1 1 0,-1-1 0,1 0 0,-1 1 0,1-1 0,0 0 0,0 0 0,-1 0-1,1 0 1,0 0 0,0 0 0,0 0 0,2 2 0,28 21 185,-27-21-174,17 9 58,1 0 1,0-1-1,35 11 0,3 2 54,-34-14-117,-11-4 11,0 1 0,15 9-1,-29-16-33,0 1-1,0-1 0,0 1 0,0 0 1,0-1-1,0 1 0,0 0 0,0 0 0,-1 0 1,1-1-1,0 1 0,-1 0 0,1 0 1,-1 0-1,1 0 0,-1 0 0,1 0 1,-1 0-1,1 0 0,-1 0 0,0 0 1,0 1-1,0-1 0,0 0 0,1 0 1,-2 1-1,1 0 3,-1 1 0,0-1 0,1 0 0,-1 0 0,0 0 0,0 0 0,-1-1 0,1 1 1,0 0-1,-1 0 0,1-1 0,-3 3 0,-3 2 18,-1 0-1,1-1 1,-1 1 0,0-2-1,-10 6 1,-11 2 133,-1-1-1,0-1 1,-1-2-1,-57 9 1,80-17-2629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7:50.1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66 6272,'0'0'1685,"4"1"-1258,42 12 133,2-2 0,0-3 0,54 4 0,-46-11-290,112-10 0,25-1 683,-145 9-862,81-11 0,-5 0 175,293-8 865,-280 17-928,41-4 106,115-5-48,-28 2-117,-264 10-169,7 0-63,1-1 0,-1 0 0,0-1 1,1 0-1,-1 0 0,13-6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7:52.2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0 289 8704,'4'1'142,"0"0"-1,0-1 1,0 1 0,0-1 0,0 1 0,0-1 0,0 0-1,0-1 1,0 1 0,0-1 0,5-1 0,7 0 289,95-4 231,62-6 575,377-42 128,-304 41-822,-107 8-254,28-4-256,530-42 233,-42 14 317,-636 36-548,371-17-13,-221 12-22,-20 2 0,373-18 128,-5 16-256,-156-15 1281,-1 0-3,-269 22-1202,-61 0-3618,0 1-5471,-12 0 7029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46:32.48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9 5504,'0'0'0,"10"-4"128,6 1 128,6 2-128,1 1 0,-1 0-128,-1 0 0,2 0 0,-5 0 128,1 0-1152,-4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46:32.87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22 1 7040,'-17'0'-166,"12"1"44,9-1 47,45 0-56,7-1 125,1 2 0,57 10 0,-92-7-45,-1-2-1,1 0 1,0-2 0,41-3 0,-41 2 48,1 1-1,45 5 1,-8 1 141,-45-5-864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46:33.24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1307 69 6528,'0'0'0,"0"0"0,-1 0 0,1 0 0,0 0-1,0-1 1,0 1 0,0 0 0,0 0 0,0 0 0,0 0 0,0-1 0,0 1 0,0 0 0,0 0 0,0 0 0,1 0 0,-1-1 0,0 1-1,0 0 1,0 0 0,0 0 0,0 0 0,0 0 0,0-1 0,0 1 0,0 0 0,1 0 0,-1 0 0,0 0 0,0 0 0,0 0 0,0-1-1,0 1 1,0 0 0,1 0 0,-1 0 0,0 0 0,0 0 0,0 0 0,0 0 0,1 0 0,-1 0 0,0 0 0,0 0 0,0 0 0,0 0-1,1 0 1,-1 0 0,0 0 0,0 0 0,0 0 0,0 0 0,1 0 0,-1 0 0,0 0 0,0 0 0,20-1-28,-3 3-48,-16-1 12,-8-1-20,-247 3-44,71-1 106,-66 4 22,173-1 68,0-3 0,0-3-1,0-4 1,0-3-1,-115-27 1,176 31-255,0-1 0,1 0 1,-28-16-1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46:33.62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1 104 4352,'8'0'169,"0"-1"-1,-1-1 1,1 1 0,13-6 0,13-2-522,33 0 568,129-1 0,-96 7-112,454-10 89,-162 14 31,-153 3 2,4-9 244,-227 3-422,-16 2-45,0-1-1,0 1 1,0 0 0,0 0 0,0 0-1,0 0 1,0-1 0,0 1 0,0 0 0,0 0-1,0 0 1,0-1 0,0 1 0,0 0 0,0 0-1,0 0 1,0-1 0,0 1 0,0 0-1,0 0 1,0 0 0,-1 0 0,1-1 0,0 1-1,0 0 1,0 0 0,0 0 0,0 0-1,0 0 1,-1-1 0,1 1 0,0 0 0,0 0-1,0 0 1,0 0 0,-1 0 0,1 0 0,0 0-1,-27-13 54,-3 5-823,-1 2-3072</inkml:trace>
  <inkml:trace contextRef="#ctx0" brushRef="#br0" timeOffset="1">1523 0 2688,'-27'0'0,"-15"0"0,-19 4 0,-15 1 1152,-10 0 0,-10-1-1152,-25 2 0,-23 4 0,16-4 0,3 1 128,8-3 0,10-1 256,11-2 0,-1 2-4608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46:33.96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36 7168,'11'-3'0,"6"-1"-256,-11 1 0,28-5-384</inkml:trace>
  <inkml:trace contextRef="#ctx0" brushRef="#br0" timeOffset="1">396 9 2944,'23'-2'0,"17"0"512,17-1 0,-1 2-3200</inkml:trace>
  <inkml:trace contextRef="#ctx0" brushRef="#br0" timeOffset="2">986 26 4224,'20'-1'0,"1"-2"-2688</inkml:trace>
  <inkml:trace contextRef="#ctx0" brushRef="#br0" timeOffset="3">1275 26 6016,'0'0'0,"5"0"0,10 0 0,13 0-256,-11-1 0,-3-2 256,-18 2 128,-13-2-384,-14 3 128,-15 0-384,-11 3 128,1-2-2304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46:35.69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46 88 6656,'7'-5'-41,"-10"1"65,-20-6 67,20 9-120,0 0 0,-1 0 0,1 0 0,0-1 0,0 1 1,-5-4-1,8 5 18,0-1 1,0 1 0,0 0-1,0-1 1,0 1 0,0 0-1,0-1 1,0 1 0,0 0-1,0-1 1,0 1-1,0 0 1,0-1 0,1 1-1,-1 0 1,0-1 0,0 1-1,0 0 1,0 0-1,1-1 1,-1 1 0,0 0-1,0 0 1,0-1 0,1 1-1,-1 0 1,0 0 0,0 0-1,1-1 1,-1 1-1,0 0 1,1 0 0,-1 0-1,0 0 1,0 0 0,1 0-1,-1-1 1,0 1 0,1 0-1,15-5 63,37-7 148,102-8 1,57 11 17,156 17 18,-117 1 424,135 3-45,-86-2-121,313 12 39,-370-12 271,51 2 206,405-5-541,-457 1-453,4-1 32,152 4 59,-198-16-107,-5-1 0,109 0 0,-75-2 0,-95 8 44,476 6 424,-116-1-468,-22 0 0,271-7 0,-644 0 0,164 6 0,54-1 0,-225-8 7,430-6 114,-46 31-121,20-29 67,-35-2-6,41-4-61,-97-3 0,51 30 0,-451-12 0,331 6 0,-262-6 0,137-5 0,117 3 0,-105 20 0,-209-18-5,12 2-35,-21 1-3,-13 1-19,-13 3-1559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47:44.3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 56 11904,'4'-1'16,"-1"-1"0,1 0 0,-1 0 0,0 0 0,1-1 0,-1 1 0,4-5 0,-6 6-13,-1 0 0,1 0 0,-1 1 0,1-1 1,-1 0-1,1 0 0,-1 0 0,0 0 0,1 1 1,-1-1-1,0 0 0,0 0 0,0 0 0,1 0 1,-1 0-1,0 0 0,0 0 0,0 0 0,-1 0 1,1 1-1,0-1 0,0 0 0,0 0 0,-1 0 1,1 0-1,0 0 0,-1 0 0,1 1 0,-1-1 1,1 0-1,-1 0 0,1 1 0,-1-1 0,0 0 1,1 1-1,-1-1 0,0 0 0,1 1 0,-2-1 1,1 0-4,0 1 0,1 0 0,-1 0 0,0-1 0,1 1 0,-1 0 0,0 0 0,0 0 0,1 0 0,-1 0 0,0 0 0,1 0 0,-1 0 0,0 0 0,1 1 0,-1-1 0,0 0 0,1 0 0,-1 0 0,0 1 0,1-1 0,-1 0 0,0 1 0,1-1 0,-1 1 0,1-1 0,-1 1 0,1-1 0,-1 1 0,1-1 0,-1 1 0,1-1 0,0 1 0,-1 0 0,1-1 0,0 1 0,-1 1 0,-13 24 0,-14 51 192,29-72-2198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48:05.5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0 149 5760,'0'0'6016,"1"4"-5462,5 29-220,-4-16-22,2 1-1,0 0 0,9 23 0,-13-40-307,1 0 0,-1 0 0,1-1 0,-1 1 0,1 0-1,0-1 1,-1 1 0,1 0 0,0-1 0,-1 1 0,1-1 0,0 1 0,0-1 0,0 1 0,-1-1 0,1 0 0,0 1-1,0-1 1,0 0 0,0 0 0,0 0 0,0 1 0,0-1 0,0 0 0,-1 0 0,1 0 0,0-1 0,0 1 0,0 0-1,0 0 1,0 0 0,1-1 0,32-14 135,-27 12-87,133-80 549,-90 51-272,68-31 0,-82 46-286,67-26 170,-89 37-3157,1 0 0,24-15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1:09.9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1628 8960,'7'-264'256,"-2"44"263,7-97 7,0 201-99,-7-213-1,-18 52-20,11 246-379,1 22-10,0-1 0,1 0-1,0 1 1,1-1 0,2-12 0,-2 19-17,2 3-22,-2 0 13,0 0-1,-1 0 0,1 0 0,0 0 1,-1 1-1,1-1 0,-1 0 1,1 0-1,-1 1 0,1-1 0,0 0 1,-1 1-1,1-1 0,-1 1 0,1-1 1,-1 1-1,0-1 0,1 1 1,-1-1-1,1 1 0,-1-1 0,0 1 1,1 0-1,1 3-34,5 1-612,-1 1 0,0 1 0,8 11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48:06.6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1 108 12928,'1'5'-64,"64"198"1648,-63-196-1568,-1-4 46,0 0 0,0-1 0,0 1 0,1-1 0,-1 1 0,1-1 0,-1 1 0,1-1 0,0 0 1,0 0-1,0 0 0,0 0 0,2 2 0,-2-3-26,0 0 1,-1 0-1,1 0 0,0-1 1,0 1-1,0 0 0,0-1 1,0 0-1,0 1 0,0-1 1,0 0-1,0 0 0,0 0 1,3-1-1,4-1 7,0-1 0,0 0 0,0-1 0,-1 0 1,1 0-1,10-8 0,-8 5-74,156-106 581,-17 8-226,-110 82-167,1 1-1,66-25 1,-95 40 98,0 0-640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48:06.9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3584,'0'0'0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8:03.7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36 7168,'1'0'-43,"1"0"-1,-1 1 1,1-1 0,-1 0 0,0 1 0,1 0-1,-1-1 1,0 1 0,1 0 0,-1 0-1,0 0 1,0 0 0,2 1 0,14 9 285,8-4 169,1-1 1,-1-2-1,1 0 0,0-2 1,48-1-1,-7 0 44,91-4-297,-43 0-60,13 7 139,56-1 166,76-1-20,-5 1 23,42-3-43,-124 10-289,140 5 108,71-15-417,-29 0 342,264 8 661,-228-18-363,-113-2-173,-27-1-229,112 16-348,-152 0 284,307-12-247,-294 3 19,178 3 140,-79-7 149,-160 7-50,57-5-28,-78-8 197,64-4 124,458 14 50,-272 5-458,-237-3-10,109 2 244,-66 1-129,-48-2-8,-43 8 68,56-1 0,191-8 128,32 5 128,-194 1-215,159 10 24,-96 0-171,-5 0-1,-90-9 29,10 1 7,188 8 433,248-14 321,-395 16-491,-194-15-275,-17 1 13,0-1 0,1 1 1,-1-1-1,0 1 0,0-1 0,1 1 0,-1-1 0,0 1 1,0-1-1,0 1 0,0-1 0,0 1 0,0-1 0,0 1 0,0-1 1,0 1-1,0-1 0,0 1 0,0-1 0,0 1 0,0-1 1,0 1-1,0-1 0,-1 1 0,1-1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8:04.9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82 6272,'38'-4'1178,"0"1"0,67 5 0,19-1 45,-14-7-691,124-6-317,69-1 278,49 0 38,-144 13-412,326-10 423,460-14-158,-802 31-467,231-2-111,-50 1 135,-2 28-9,-325-30 67,-10 1 78,51 2 251,-86-7-264,-11 0-2517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8:50.7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1 117 8448,'53'-7'228,"1"3"1,86 2 0,-78 3-147,121-9 302,-153 5 11,48 3 1,-49 1-162,45-5-1,61-5 194,53 5-35,-50 3-165,91 2-227,-85 2 0,31-13 0,-105 4 0,85 3 0,79-1 0,-71-1 0,13-4 362,-57-4-344,-62 6 33,0 1 0,73 4 0,97-2 351,-66-3-185,-80 6-183,79 2 60,-62-3-94,-61 0 0,40 3 0,117 9 0,-140-13 0,-42 1 0,-1 1 0,1 1 0,15 1 0,65 4 0,15 2 0,-88-5-17,0-2 0,0 1 0,29-5 0,-28 2-3,1 1 0,35 2 0,-35 0 20,0 0 0,0-1 0,36-5 0,-38 3 0,30 3 0,-17-1 0,-26 2-151,-6-2 101,0 0 0,0 0 0,0 0 0,0 1 0,0-1 1,1 0-1,-1 0 0,0 0 0,0 0 0,0 0 0,0 0 0,0 0 0,1 0 1,-1 1-1,0-1 0,0 0 0,0 0 0,0 0 0,0 0 0,1 0 0,-1 0 1,0 0-1,0 0 0,0 0 0,0 0 0,1 0 0,-1 0 0,0 0 0,0 0 0,0 0 1,0 0-1,1-1 0,-1 1 0,0 0 0,0 0 0,0 0 0,0 0 0,0 0 1,1 0-1,-1 0 0,0 0 0,0 0 0,0-1 0,0 1 0,0 0 0,0 0 1,0 0-1,1 0 0,-1 0 0,0-1 0,0 1 0,0 0 0,0 0 0,0 0 1,0-1-1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8:55.1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126 1 5760,'-8'9'0,"5"-7"0,6-4 512,-4 5-476,0-1 1,0 1 0,0 0 0,0-1-1,-1 1 1,1-1 0,-1 1-1,1-1 1,-1 0 0,-4 4-1,6-6-34,-20 24 211,1 1 1,-29 50-1,46-71-165,0 0-1,1 0 1,-1 0-1,1-1 1,0 1-1,0 0 1,0 1-1,0 6 1,1-10-15,0 0 1,0 0-1,0 1 1,0-1 0,1 0-1,-1 0 1,0 0-1,0 0 1,1 1-1,-1-1 1,1 0 0,-1 0-1,1 0 1,-1 0-1,1 0 1,0 0 0,-1 0-1,1 0 1,0 0-1,0-1 1,0 1 0,0 0-1,0 0 1,0-1-1,0 1 1,0 0 0,0-1-1,0 1 1,0-1-1,0 0 1,0 1-1,2-1 1,256 42 2270,-206-39-2219,-53-3-298,-8-3-3328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8:55.7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 6272,'11'1'142,"-1"-1"1,1 0 0,13-2-1,8 0 162,151 5 998,-146 1-1043,-31-3-170,0 0 0,0 0 1,0 0-1,0-1 0,0 0 1,0 0-1,0-1 0,0 0 0,8-2 1,-13 3-5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4:50.0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 0 7424,'0'0'533,"0"4"-234,-13 225 661,8-104-320,4-110-524,-1-1 1,-4 22 0,3-21-20,1-1-1,-1 23 1,-1 14-17,2-38-40,1 0-1,0 0 0,1-1 1,3 19-1,-2-11 159,-1-19-178,-1 0 0,1 0 0,0 0 0,0 0 0,0 1 0,0-1 0,0 0 1,0 0-1,0 0 0,1 0 0,-1 0 0,0 1 0,0-1 0,1 0 0,-1 0 1,1 0-1,-1 0 0,1 0 0,0 0 0,-1 0 0,1 0 0,0-1 1,0 1-1,-1 0 0,1 0 0,0 0 0,0-1 0,0 1 0,0 0 0,0-1 1,0 1-1,0-1 0,0 1 0,0-1 0,0 0 0,1 0 0,-1 1 0,0-1 1,2 0-1,27 4 60,1-1 1,-1-1 0,1-2-1,52-6 1,4 0 28,-3 4-33,177-9 360,-201 6-387,-15 1 54,61 2 1,-4 7-104,127 11 0,-35 3 0,155 12 0,-29-8-84,-110-5 40,-94-6 44,30 2 0,79 3-367,-210-16 350,89 1 34,-61-2 371,-31-9 273,-8 8-347,-3 1-288,0 0 0,0 0 0,0 0 0,0-1 0,0 1 0,0 0 0,1-1 0,-1 1 0,-1-1 0,1 1 0,0-1 0,0 0 0,0 1 0,1-2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4:57.7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92 7040,'3'0'-128,"185"-12"756,-71 2-339,49 8 1,41-3-196,139-10 524,-339 15-617,180-10 245,63-1 169,-75 3-225,-23-2 111,-133 11-170,-7-1 299,0 0-1,0 0 1,-1-1 0,1 0-1,14-4 1,-25 4-238,1 0-469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4:59.0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5120,'5'0'0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07:19.4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450 304 4352,'107'2'2179,"-36"0"-1128,0-3 1,83-11-1,187-30 260,-170 23-1278,-68 12 155,105 5 0,-111 3-3,131-14 1,-54-8 6,183 3 0,-242 12-82,175-30 0,-177 18-18,175-6 1,-173 19-42,157-27 1,-118 10-27,-49 14 93,135 7 1,-168 3-15,218-14-61,2 1 69,1 23-118,-210-7-100,224-3-161,-89-3-106,31-9 480,-221 9-11,-19 1-191,-20 1-13,-952 42-61,662-37 189,-471 38 211,339-15-185,-258 17 61,299-44-199,179-6 56,35 5 36,-296 37 0,-289 48-22,414-86 128,101-4-62,213 5-15,1 1 1,0 2 0,-1 1 0,-50 16 0,77-19 17,0 0 0,-1 0 0,1 0 0,-12 0 0,19-2 81,21-4 106,210-11 342,-82 8-1450,75-11-7574,-107 11 6464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5:02.4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227 782 7680,'19'-1'199,"28"-5"-1,8-1 194,11 4-316,636-39 2131,-208 22-1322,-346 17-746,17 4-139,43-2 0,140-2 0,-203 4 0,203 14 0,-173-5 0,-57-2 0,75 2 0,214 0 0,115-5 0,-252 3 0,-3 0 0,-153-12 0,46 2 0,-80 3 0,113-12 0,-189 10 9,-1 0 0,0 1 0,0-1 1,0-1-1,0 1 0,0 0 1,0-1-1,0 1 0,-1-1 0,1 0 1,0 0-1,-1 0 0,1 0 1,-1-1-1,0 1 0,0-1 0,0 1 1,0-1-1,0 0 0,-1 1 1,1-1-1,-1 0 0,1 0 0,-1 0 1,0 0-1,0-4 0,2-3 27,-1-1-1,0 1 0,-1 0 1,0-1-1,-1 1 0,0-1 1,-2-11-1,0 11 25,-1-1 0,-7-19 0,6 21-23,1-1-1,0 1 1,0-1-1,0-11 1,-2-17 58,-2 0 1,-15-52 0,9 46 16,-6-54 1,3 23-113,0 6 0,16 68 0,-6-5 0,-1 1 0,5 5 0,-1 0 0,1 0 0,0 0 0,0 0 0,0 0 0,-1 0 0,1 1 0,0-1 0,-1 1 0,1 0 0,0-1 0,-1 1 0,1 0 0,-4 1 0,-39 5 0,25-2 0,-89 4 0,-9 0 0,35 3 0,-95-1 0,47-16 0,53 2 0,-32 9 0,19 0 0,-83-8 0,-82 1 0,-52 2-128,159-4 128,34 0 0,8 3-28,-143 4-72,69-3 44,117-3 20,-86 9 0,96 0 9,0-2 0,0-3 1,-80-7-1,79 1-95,-88 5 0,86 1 127,-78-7-1,72 0 156,-81 2 0,-198 1-487,226 0 185,-89 6 266,44 0-13,-13 4-175,0 1 0,145-8 89,-152 6-178,146-3 158,-23 3-245,-57 29 91,101-30-5,0-1 0,0 2 1,1 0-1,-19 12 1,28-16 137,0 1 0,0 0 0,0 0 0,0 0 0,1 0 0,-1 1 0,1 0 0,0 0 0,0-1 0,0 2 0,-2 3 0,1 1-16,1-1 0,0 1 0,1 0 0,-1 0 0,0 10 0,-2 15 86,2 0 1,1 0-1,2 1 1,1-1-1,1 0 1,2 0-1,2 0 1,17 57-1,0-42-1185,-19-42 236,5 10-5249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5:08.3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36 4992,'83'-7'-1,"-46"5"23,268-2 1127,-123 4-399,182-11 743,112 0-405,-25 11-192,-154 11-593,-64 0-115,-68-9-188,51 5 0,-173-6 210,62-5 0,-62 1 28,60 4 0,-62 1-29,-13-1 155,0 2-1,0 0 1,50 14 0,-73-15-270,-7-4-119,-10-3-2242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5:12.2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0 190 4992,'56'-11'938,"99"2"-336,117-9 418,-61-3-188,215 7 0,-124 0-315,-115 0-266,-43 10-171,99-6 96,-41-3 336,361 25 0,-270-2-249,-167-9 7,240 3-35,-56-5-237,-177-1 25,172 10 125,-21 1-61,-166-6-87,35 0 0,102 6 138,-52 1 86,16 2 35,36 1 378,196-32 153,-32-5-555,-110 9-86,-91-1-86,386-15 279,268 9-107,-171 24-107,-350 1-128,-118-4 0,-121 2 0,282 1 0,170-9-107,-388 8 84,159-1 25,238 7-115,-380-2-137,121-10 161,13 0 29,493-6-196,-541 8 256,-160 4 0,-98-2 152,34-6 0,-43 4-374,-1 1-1,1 1 1,0 0-1,0 0 1,0 1-1,0 1 1,0 0 0,0 0-1,15 5 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5:21.0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92 5504,'0'0'768,"3"2"-150,8 2-366,0 1-1,1-2 0,-1 1 0,1-1 1,0-1-1,0 0 0,20 0 0,8-2 227,42-4 0,2-6-322,68-3 72,-101 10 89,83-17-1,31-2-32,-57 17-260,259-18 848,-111 10-539,-90 7-69,119 12-26,-79 2 186,225 5-168,-178-4-157,-140-3-70,134 19-187,-76-6 38,-16-12 163,-137-7 569,7 0-4054,44-4 0,-46 0-1187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5:23.7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 8576,'0'0'512,"3"1"-384,33 2 268,0-1 1,0-2 0,38-4 0,18-1-406,403 10 1859,-493-5-1844,169 10 137,60 0 226,192-3-348,-241-1-20,287 11 105,66-2 300,-159-6-257,-264-1-43,45-1 23,100-14-43,319-2 212,-265 2-298,-57 0 0,70-6 256,-254 13 789,-69 0-810,28 0-107,-23 0-192,-1 0-384,1 1 0,-1-2 0,0 1 0,0-1 0,0 0 0,7-2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5:25.1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48 7936,'246'8'-1131,"154"-1"3947,99-14-661,-338 9-1871,104-5 200,-144-11-349,55-4 135,-99 17-119,-23 1-109,70-9 0,-51 2 221,1 2 0,112 9 0,-65-5 384,-37-2-291,-84 3-357,0 0 0,0 0 0,0 0 0,1 0 0,-1 0 0,0 0 0,0-1 0,0 1 0,1 0 0,-1 0 0,0 0 0,0 0 1,0 0-1,1 0 0,-1 0 0,0 0 0,0 0 0,0 1 0,1-1 0,-1 0 0,0 0 0,0 0 0,0 0 0,1 0 0,-1 0 0,0 0 1,0 0-1,0 1 0,0-1 0,1 0 0,-1 0 0,0 0 0,0 0 0,0 0 0,0 1 0,0-1 0,0 0 0,0 0 0,1 0 1,-1 1-1,0-1 0,0 0 0,0 0 0,0 0 0,0 1 0,0-1 0,0 0 0,0 0 0,0 0 0,0 1 0,0-1 0,0 0 1,0 0-1,0 1 0,-6 6-2547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5:27.6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1 105 10752,'292'-22'984,"-3"0"122,-101 24-186,297-11 272,-44 0-658,51-4-22,6 1-427,-406 12-64,145-12 81,-139 5-14,147 7-1,-3 11-86,204 16-257,-175 0 251,119 5 116,-86-14-206,-142-7 84,106 3 139,161 11-128,-97-10-4,-248-12-14,663-11-250,-336-3 174,-53 2 94,-258 12 256,-75-6 478,-10 0-1675,-5 2-3503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5:29.9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0 155 10880,'0'0'789,"5"0"-597,68 9 36,1-3 1,116-7-1,-71-1-102,744 4 1026,-791-2-1152,246-6 0,139 0 159,-143 7-41,-88-20 103,-56 2-101,329-8 264,-266 12-358,82-2-30,72 12 4,-22 2 0,-115-2 0,96-3 0,-145 3 0,107-6 0,61-9 0,-187 16 128,-128 3-128,-39 0 0,0-1 0,0 0 0,21-3 0,70-9 214,-38 5-44,-65 7-278,26-3 973,-17 2-2966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5:47.0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1351 42 3584,'-4'-1'195,"0"1"1,-1-1 0,1 0-1,-1 0 1,1 0-1,-5-3 1,4 2 26,1 1 0,-1-1 0,0 1 0,1 0 0,-1 0 0,-7 0-1,5 1-69,1 1-1,-1-1 0,0 1 0,0 0 0,0 1 1,0 0-1,1 0 0,-1 0 0,1 1 0,0 0 1,-9 5-1,13-7-116,0 0 1,0 1-1,1 0 1,-1-1-1,0 1 1,1 0-1,-1 0 1,1 0 0,0 0-1,-1 0 1,1 0-1,0 0 1,0 1-1,1-1 1,-1 0-1,0 0 1,1 1-1,-1-1 1,1 1-1,0-1 1,0 0-1,0 1 1,0-1-1,0 1 1,0-1-1,1 0 1,-1 1 0,1-1-1,0 0 1,-1 1-1,1-1 1,0 0-1,0 0 1,1 0-1,1 3 1,0 1-28,1-1 1,-1 1 0,1-1 0,0 0 0,0-1-1,1 1 1,0-1 0,-1 0 0,1 0-1,1 0 1,-1-1 0,0 0 0,9 4-1,3-1 63,0 0 0,1-1-1,25 3 1,-33-6-51,0 0-1,0-1 1,1 0 0,-1-1-1,0 0 1,0 0 0,0-1 0,0-1-1,0 1 1,0-2 0,0 1-1,16-8 1,-19-1 364,-7 11-277,-11-4 149,-3 4-240,0 2 0,0 0 0,0 1 0,1 0 1,-1 1-1,-12 5 0,-81 39 122,92-40-133,-10 4 16,4-1 67,-1-1 0,1-1 0,-26 7 0,41-15-73,0 1 1,0-1 0,0 0-1,0-1 1,0 1 0,-1-1 0,1 0-1,0-1 1,0 0 0,0 0-1,-1 0 1,1 0 0,0-1 0,1 0-1,-1-1 1,-9-4 0,9 4 85,1-1 0,0 0 1,0 0-1,-7-7 0,11 9-65,-1 0 0,0 0 0,1 0 0,0 0 0,0 0 0,-1 0 0,1 0 0,0 0-1,1-1 1,-1 1 0,0 0 0,1-1 0,-1 1 0,0-5 0,10 32 164,-7-19-113,0-1 0,0 1 0,0 0-1,2 11 1,-4-16-77,0 1-1,0-1 0,0 1 0,0-1 1,0 1-1,0-1 0,0 1 0,-1-1 0,1 1 1,0-1-1,-1 1 0,0-1 0,1 0 1,-1 1-1,0-1 0,1 0 0,-1 0 1,0 1-1,0-1 0,0 0 0,0 0 1,0 0-1,-1 0 0,1 0 0,-2 1 1,-2 1-10,-1-1 0,0 1 0,0-1 0,0 0 0,0 0 0,0-1 0,0 0 0,-1 0 0,1 0 0,0-1 0,-1 0 0,1 0 0,-9-2 0,10 2 0,-1-1 0,1 0 0,-1-1 0,1 1 0,0-1 0,-1 0 0,1 0 0,0-1 0,0 1 0,1-1 0,-1 0 0,0-1 0,1 1 0,0-1 0,-5-5 0,3-6 0,5 12 0,-3 13 0,1-6 5,1 0 0,0 0 0,-1 0 0,0 0 1,0 0-1,0-1 0,-1 1 0,1-1 0,-1 0 1,0 0-1,0 0 0,0-1 0,0 1 1,0-1-1,0 0 0,-1 0 0,1 0 0,-7 1 1,-9 2 41,-1-1 0,-41 3 0,29-3-31,-27 4-16,26-2 0,-1-2 0,-37-1 0,60-3 0,-1-1 0,1 0 0,0-1 0,0-1 0,0 0 0,1 0 0,-1-1 0,1-1 0,-20-10 0,15 5 25,1 0 0,0-1 1,0-1-1,2 0 0,-1-1 1,1-1-1,1 0 0,1 0 1,0-1-1,1-1 0,0 0 1,1 0-1,1-1 0,1 0 1,-6-19-1,4 11 4,5 15-58,1 0-1,-1 0 1,2 0 0,-1-1 0,1 1-1,1-1 1,0 1 0,1-13-1,0 23-21,0 0-1,0-1 0,0 1 0,0 0 1,0-1-1,0 1 0,0 0 1,0 0-1,1-1 0,-1 1 1,0 0-1,0-1 0,0 1 0,0 0 1,1 0-1,-1-1 0,0 1 1,0 0-1,1 0 0,-1 0 0,0-1 1,0 1-1,1 0 0,-1 0 1,0 0-1,1 0 0,-1 0 1,0 0-1,1-1 0,-1 1 0,0 0 1,1 0-1,-1 0 0,0 0 1,1 0-1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5:47.6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0 139 9344,'3'-4'79,"0"0"1,0-1 0,0 1-1,-1-1 1,0 0 0,3-10-1,-3 9 36,0 0 0,0 1-1,1-1 1,6-10-1,-6 11-28,1 0-1,0 1 1,0-1 0,1 1-1,-1 0 1,1 0-1,0 1 1,0 0-1,0-1 1,1 1-1,-1 1 1,1-1 0,9-2-1,-11 4-37,0 0 0,0 1 0,0-1 0,0 1 1,0 0-1,0 0 0,0 0 0,0 1 0,0-1 0,-1 1 0,1 0 0,0 0 0,0 0 0,0 1 0,-1 0 1,1-1-1,-1 1 0,1 0 0,-1 0 0,0 1 0,0-1 0,4 4 0,-5-2-114,1-1-1,-1 0 0,0 1 1,0 0-1,0-1 0,0 1 1,-1 0-1,0 0 0,0 0 1,0 0-1,0 0 0,0 0 1,-1 0-1,0 1 0,0-1 1,0 0-1,0 0 0,-1 0 1,1 0-1,-1 0 0,0 0 1,-1 0-1,-2 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07:20.2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51 7936,'282'-8'917,"-216"2"-89,285-25 861,-224 25-1049,-126 6-810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5:48.4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340 23 7808,'11'6'89,"1"0"0,-1 1 1,0 0-1,0 1 0,-1 0 1,0 0-1,-1 1 0,0 1 1,0-1-1,-1 1 0,0 1 1,0 0-1,-1 0 0,-1 0 1,5 13-1,-10-22-71,0 0-1,0 0 1,-1 0 0,1 1-1,-1-1 1,1 0-1,-1 0 1,0 1 0,0-1-1,0 0 1,0 0 0,0 1-1,0-1 1,-1 0-1,1 0 1,-1 0 0,0 0-1,1 1 1,-1-1 0,0 0-1,0 0 1,-1 0 0,1 0-1,0-1 1,-1 1-1,1 0 1,-1-1 0,1 1-1,-1 0 1,0-1 0,1 0-1,-1 1 1,0-1-1,0 0 1,0 0 0,-4 1-1,-6 3 75,-1 0-1,0-1 1,1-1-1,-26 4 0,9-4 133,1-1 0,0-1 0,0-1 0,-1-2 0,1 0 0,0-2 0,-39-11 0,61 14-156,0-1-1,1 0 0,-1 0 1,1 0-1,0 0 0,-1-1 1,1 0-1,0 0 0,1-1 1,-1 1-1,1-1 0,-1 0 1,1 0-1,0 0 0,0-1 1,1 1-1,0-1 0,-1 0 1,1 0-1,1 0 0,-1-1 1,1 1-1,0-1 0,0 1 1,1-1-1,0 0 0,0 1 1,0-1-1,0 0 0,1 0 1,1-7-1,-1 5-100,0 0 0,1-1 0,0 1 1,0-1-1,1 1 0,1 0 0,-1 0 0,5-8 0,11-17-2444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5:48.8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14592,'3'5'0,"2"3"-128,0-4 0,1-1-1280,0 0 128,0-1 0,-2 1 128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5:50.4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805 1 7680,'6'26'0,"-3"-24"21,-2-2 86,6 16 810,4 0-567,0 0-1,1-1 1,24 25 0,-14-17 22,-22-23-359,1 1 0,0-1 0,-1 1 0,1-1 1,-1 1-1,0-1 0,1 1 0,-1 0 0,1-1 0,-1 1 1,0 0-1,0-1 0,1 1 0,-1 0 0,0-1 1,0 1-1,0 0 0,0 0 0,0-1 0,0 1 0,0 0 1,0-1-1,0 1 0,0 0 0,0 0 0,0-1 1,0 1-1,-1 1 0,0-1 1,0 1 1,0-1-1,-1 0 1,1 0-1,0 1 1,0-1-1,-1 0 1,1 0-1,-1-1 1,1 1-1,-1 0 1,-1 0-1,-6 3 36,1-2-1,-1 1 0,-15 1 1,17-2-8,-1-1 1,1 0 0,0-1-1,0 0 1,0 0 0,-1-1-1,1 1 1,0-1 0,0-1-1,0 0 1,0 0 0,0 0-1,0-1 1,1 0 0,-1 0-1,1 0 1,-12-10 0,17 12 58,0 0 1,0 0-1,0 0 1,1 0 0,-1 0-1,0 0 1,1 0-1,-1-1 1,1 1 0,-1 0-1,1 0 1,-1-3-1,-2-1 846,-5 16-910,6-8-37,0 1 0,0-1 0,0 0 0,-1 0 0,1 0 0,-1 0 0,0 0 0,0 0 0,0-1 0,0 1 0,0-1 0,-1 0 0,1 0 0,-1 0 0,1 0 0,-1-1 0,0 0 0,0 1 0,0-1 0,1-1 0,-1 1 0,0 0 0,0-1 0,0 0 0,0 0 0,0 0 0,0-1 0,0 1 0,0-1 0,0 0 0,0 0 0,0 0 0,0 0 0,1-1 0,-1 0 0,-4-3 0,-4-3 0,11 7 0,0 0 0,-1 0 0,1 0 0,0 0 0,-1 0 0,1 0 0,-1 1 0,1-1 0,-1 0 0,-3 0 0,5 1 0,-1 1 0,0-1 0,0 0 0,1 1 0,-1-1 0,0 0 0,0 1 0,1-1 0,-1 1 0,1-1 0,-1 1 0,0 0 0,1-1 0,-1 1 0,1-1 0,-1 1 0,1 0 0,-1 0 0,1-1 0,0 1 0,-1 0 0,1 0 0,0-1 0,0 1 0,0 0 0,-1 0 0,1 1 0,0 1 0,-1 0 0,0-1 0,0 1 0,0 0 0,-1 0 1,1-1-1,-1 1 0,1 0 0,-1-1 0,0 0 0,-3 4 0,3-5-1,1 0 0,-1 0 0,0 0-1,0-1 1,0 1 0,0 0-1,0-1 1,-1 1 0,1-1 0,0 0-1,0 0 1,0 1 0,0-1-1,0-1 1,-1 1 0,1 0 0,-2-1-1,-3 0-5,1 0-1,0 1 0,-1 0 1,1 0-1,0 0 1,-1 1-1,1 0 0,0 0 1,0 0-1,0 1 0,0 0 1,0 0-1,-9 5 1,7-4 7,1-1 0,-1 0 0,0-1 0,0 0 0,0 0 0,0-1 0,0 0 0,0 0 0,0-1 0,1 0 0,-1 0 0,0-1 0,0 0 0,1 0 0,-1-1 0,-9-5 0,22 12 0,0-1 0,0 1 0,-1 0 0,0 0 0,1 0 0,-1 1 0,-1 0 0,1-1 0,-1 1 0,4 7 0,-1-1 0,0 1 0,0 0 0,6 23 0,-10-27 11,-1-1 0,0 1 0,0 0 1,0-1-1,-1 1 0,0 0 1,0 0-1,-1-1 0,0 1 1,-1 0-1,0-1 0,0 1 0,0-1 1,-1 0-1,0 0 0,-1 0 1,1 0-1,-1 0 0,-1-1 0,1 1 1,-1-1-1,0 0 0,-12 10 1,6-7-54,-1 1-1,0-2 1,-1 0 0,0 0 0,0-1 0,-1-1 0,1 0-1,-1-1 1,-1 0 0,1-1 0,-24 3 0,35-6-210,-1-1 0,1 0 0,0 0-1,-1 0 1,1 0 0,-1-1 0,1 1 0,0-1 0,-1 0 0,-5-2 0,-9-4-7236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5:50.8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34 11648,'5'0'0,"4"0"0,6-3 0,3-2 0,-1 3 0,-2-3-128,2 0 0,3-3-768,-7 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5:51.2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10752,'1'3'0,"3"0"0,4-1 0,1 0-128,-2-1 128,2-1-896,-3 2 0,-2-2 384,-1 0 128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5:52.6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255 10 6528,'5'1'69,"0"-1"-1,1-1 1,-1 1 0,0-1 0,10-2-1,14-2 288,2 5-180,-1 1 0,0 1 0,1 2 0,-1 1 0,-1 1 0,1 1 0,34 14 0,-64-21-176,0 0 1,0 0-1,0 0 1,0 0 0,0 0-1,1 0 1,-1 1-1,0-1 1,0 0 0,0 0-1,0 0 1,0 0-1,0 0 1,0 0-1,1 0 1,-1 0 0,0 0-1,0 0 1,0 0-1,0 0 1,0 1-1,0-1 1,0 0 0,0 0-1,0 0 1,0 0-1,0 0 1,0 0-1,0 0 1,0 1 0,0-1-1,0 0 1,0 0-1,0 0 1,0 0 0,0 0-1,0 0 1,0 1-1,0-1 1,0 0-1,0 0 1,0 0 0,0 0-1,0 0 1,0 0-1,0 0 1,0 1-1,0-1 1,0 0 0,0 0-1,0 0 1,0 0-1,-9 6 71,-12 4 62,-49 18 46,38-14-85,-2-2 0,1-1 0,-50 10 0,51-16 61,-44 1 1,66-6-91,0 0 0,0 0 0,0-1 0,0-1 0,0 0 0,1 0 0,-1-1 0,-14-6 0,22 8-37,-1 0 0,1 0 0,0-1 0,1 1 0,-1 0 0,0-1 0,0 1 0,1-1 0,-1 0 1,0 1-1,1-1 0,0 0 0,-1 0 0,1 0 0,0 0 0,0 0 0,0 0 0,0 0 0,1 0 0,-2-5 0,2 6-15,0-1-1,0 1 1,1-1-1,-1 0 1,0 1-1,1-1 1,-1 1-1,1-1 1,-1 1-1,1 0 1,0-1-1,-1 1 1,1 0 0,0-1-1,0 1 1,0 0-1,0 0 1,0 0-1,0 0 1,0 0-1,1 0 1,-1 0-1,0 0 1,1 0-1,-1 0 1,0 1-1,1-1 1,-1 1 0,1-1-1,-1 1 1,1-1-1,1 1 1,2-1-13,-1 1 0,1 0 0,0 0 0,-1 0 0,1 1 0,-1 0 0,1-1 0,-1 2 0,1-1 0,-1 0 1,0 1-1,1 0 0,3 2 0,-6-3 4,0 0 0,0 1 1,0-1-1,-1 0 0,1 0 0,-1 1 1,1-1-1,-1 1 0,1 0 1,-1-1-1,0 1 0,0 0 0,2 3 1,-3-4 2,1 0 0,-1 1 0,0-1 1,0 0-1,0 1 0,0-1 0,0 0 1,0 1-1,0-1 0,0 0 0,0 1 1,-1-1-1,1 0 0,0 1 0,-1-1 0,1 0 1,-1 1-1,0-1 0,1 0 0,-1 0 1,0 0-1,0 0 0,-1 1 0,-1 2 12,-1-1 0,1 0 0,-1 0 0,1-1 0,-1 1 0,0-1 0,0 0 0,-1 0 0,1 0 0,0-1 0,0 1 0,-1-1 0,1 0 0,-1 0 0,1-1 0,-1 1 0,0-1 0,1 0 0,-1 0 0,1-1 0,-1 1-1,1-1 1,-1 0 0,1 0 0,-1 0 0,-7-5 0,11 6-13,0 0 1,1 0-1,-1-1 0,0 1 0,0-1 0,1 1 0,-1-1 1,0 1-1,1-1 0,-1 1 0,1-1 0,-1 1 0,1-1 1,-1 0-1,1 1 0,-1-1 0,1 0 0,-1 0 0,1 1 1,0-1-1,-1 0 0,1 0 0,0 0 0,0 1 0,0-1 1,0 0-1,0 0 0,0 0 0,0 0 0,0 1 0,0-1 1,0 0-1,0 0 0,0 0 0,0 1 0,1-1 0,-1 0 1,1-1-1,0 0 5,0 0 1,0 1 0,0-1-1,1 0 1,-1 1 0,0-1-1,1 1 1,-1 0 0,1 0-1,0-1 1,-1 1-1,1 0 1,0 0 0,-1 0-1,4-1 1,0 1-6,0 0 0,1 0 0,-1 0 0,0 0 0,0 1 0,1 0 0,-1 0 0,0 0 0,0 1 0,1 0 0,-1 0 0,0 0 0,0 0 0,0 1 0,0 0 0,0 0 0,-1 0 0,6 4 0,-7-4-5,0 0-1,-1 0 0,1 1 1,-1-1-1,0 1 1,1-1-1,-1 1 1,-1 0-1,1-1 1,0 1-1,-1 0 1,1 0-1,-1 1 1,0-1-1,0 0 0,0 0 1,0 1-1,-1-1 1,1 0-1,-1 1 1,0-1-1,0 0 1,0 1-1,0-1 1,-1 0-1,1 1 1,-1-1-1,0 0 0,-2 5 1,-4 9 65,-1 0 1,-1 0-1,-1-1 0,0 0 0,-19 21 1,-15 24 154,26-31-40,-28 61 0,39-74-114,1 1 1,1-1 0,0 1-1,2 0 1,-3 26 0,5-38-44,1 0 0,0 0 0,1 0 1,-1 0-1,1 0 0,0 0 1,1 0-1,-1-1 0,1 1 0,1 0 1,-1-1-1,1 1 0,-1-1 1,2 0-1,-1 0 0,0 0 0,1-1 1,0 1-1,0-1 0,1 0 1,-1 0-1,8 5 0,-2-2 9,0-2-1,1 1 1,-1-2 0,1 1-1,1-1 1,-1-1-1,0 0 1,1 0 0,-1-2-1,21 2 1,4-2-84,1-1 0,0-2-1,-1-2 1,58-13 0,-63 9-781,0-2 0,-1 0 0,30-17 0,-22 9-6741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5:53.1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 1 8448,'12'5'41,"-10"-4"-17,1 1 0,-1-1 0,1 0 0,0 0 0,-1 0-1,1-1 1,0 1 0,3 0 768,-24-4-46,8 5-493,0-1-1,0 2 1,0-1-1,0 1 1,-12 6-1,22-8-702,7-1 198,8-2-134,3-1-1150,1 0-4501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5:58.9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1 8448,'13'8'173,"-1"0"0,1 0 0,1-1-1,-1-1 1,1 0 0,0-1 0,18 4 0,-16-5 20,0 1-1,-1 1 1,1 1-1,-1 0 1,15 10-1,-29-17-191,0 1 0,-1-1 0,1 0-1,-1 1 1,1-1 0,0 1 0,-1-1 0,1 1-1,-1-1 1,1 1 0,-1 0 0,1-1 0,-1 1-1,0 0 1,1-1 0,-1 1 0,0 0 0,0-1-1,1 1 1,-1 0 0,0 0 0,0-1-1,0 1 1,0 0 0,0 0 0,0 0 0,0 1-1,-1-1 0,1 0 1,-1 0-1,0 0 1,1 1-1,-1-1 0,0 0 1,0 0-1,0 0 0,0 0 1,0 0-1,0-1 1,-2 3-1,-3 1-1,-1 0 0,0-1 0,0 0 0,-8 3 0,-66 18 32,-18 7 44,82-26 88,16-4-208,1-1-1,0 0 1,-1 0 0,1 0 0,0 0 0,-1 1-1,1-1 1,0 0 0,-1 0 0,1 0 0,-1 0-1,1 0 1,0 0 0,-1 0 0,1 0 0,0 0 0,-1 0-1,1 0 1,0 0 0,-1-1 0,1 1 0,0 0-1,-1 0 1,1 0 0,0 0 0,-1-1 0,1 1-1,0 0 1,-1 0 0,1 0 0,0-1 0,0 1 0,-1 0-1,1-1 1,0 1 0,0 0 0,-1-1 0,1 1-1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5:59.4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12288,'2'0'0,"4"2"0,1 8 128,3 4-128,0 2 128,0 1-128,2 5 128,0 2 0,-2-3 0,0-2-128,-2-3 0,2-2 0,-5-3 0,0-1-512,-1-5 0,2 0-512,3-2 128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6:00.1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855 66 8576,'1'0'14,"-1"0"-1,1-1 1,0 1 0,0 0 0,0 0-1,-1 0 1,1 0 0,0 1 0,0-1 0,-1 0-1,1 0 1,0 0 0,0 1 0,-1-1 0,1 0-1,0 1 1,-1-1 0,1 0 0,0 1 0,-1-1-1,1 1 1,-1-1 0,1 1 0,0 0 0,-1-1-1,0 1 1,1-1 0,-1 1 0,1 0 0,-1-1-1,0 1 1,1 0 0,-1 0 0,0-1-1,0 1 1,1 0 0,-1 0 0,0-1 0,0 1-1,0 0 1,0 0 0,0 0 0,0 1 32,0 0 1,0-1-1,0 1 1,1-1-1,-1 1 1,0-1-1,1 0 0,0 1 1,-1-1-1,1 1 1,0-1-1,-1 0 1,1 1-1,0-1 1,0 0-1,0 0 1,2 2-1,15 11 427,-7-6-282,0 1 0,0 0 0,10 13 0,-21-22-186,1 1-1,-1 0 0,1 0 1,-1 0-1,1 0 0,-1 0 1,0 0-1,1 0 1,-1 0-1,0 0 0,0 0 1,0 0-1,0 0 0,0 1 1,0-1-1,0 0 0,0 0 1,0 0-1,0 0 0,-1 0 1,1 0-1,0 0 1,-1 0-1,1 0 0,-1 0 1,1 0-1,-1-1 0,0 1 1,1 0-1,-1 0 0,0 0 1,1-1-1,-1 1 1,0 0-1,-2 1 0,-2 2-6,-1 1 0,0-1 1,-13 7-1,-16 4 42,-1-1 0,0-1 1,-73 13-1,29-7 311,27-5 3,-1-3 0,0-2 0,0-2 0,-64-1 0,110-7-273,1 0 0,-1 0 0,1-1 0,0 0 0,0 0 0,-1 0 0,1-1 0,1-1 0,-1 1 0,0-1 0,1 0 0,0 0 0,0-1 1,0 0-1,0 0 0,1 0 0,0-1 0,0 0 0,-4-6 0,-7-12 164,0 0 1,2-2-1,-17-41 1,21 44-108,5 10-100,0 1 1,-1 0 0,0 0 0,0 1-1,-2-1 1,1 1 0,-14-14 0,21 25-89,-1 0 1,1 0-1,0 0 1,0-1-1,0 1 1,-1 0-1,1 0 1,0-1-1,0 1 1,0 0-1,-1 0 1,1-1-1,0 1 1,0 0-1,0 0 1,0-1-1,0 1 1,0 0-1,-1-1 1,1 1-1,0 0 1,0 0 0,0-1-1,0 1 1,0 0-1,0-1 1,0 1-1,0 0 1,0-1-1,1 1 1,-1 0-1,0 0 1,0-1-1,0 1 1,0 0-1,0-1 1,0 1-1,1 0 1,-1 0-1,0-1 1,0 1-1,0 0 1,1 0-1,-1 0 1,0-1-1,0 1 1,1 0-1,-1 0 1,16-6-3563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07:20.9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1 7808,'1'1'33,"0"1"0,0 0 0,0-1 0,0 1 0,0-1 1,0 0-1,0 1 0,0-1 0,1 0 0,-1 0 0,0 1 0,1-1 1,-1 0-1,4 1 0,29 15 878,-10-6-463,9 12-170,36 31-1,-41-30-11,56 35 1,-46-38-247,-24-15 17,-1 1 1,0 0-1,0 1 1,-1 0-1,0 1 1,-1 1-1,16 15 1,-26-24 0,0 1 0,0-1 1,0 1-1,-1-1 1,1 1-1,0 0 1,-1-1-1,0 1 0,1 0 1,-1-1-1,0 1 1,1 0-1,-1-1 0,0 1 1,-1 0-1,1 0 1,0-1-1,0 1 1,-1 0-1,1-1 0,-1 1 1,1 0-1,-1-1 1,0 1-1,1-1 0,-1 1 1,0-1-1,0 1 1,0-1-1,0 0 0,0 1 1,-1-1-1,-1 2 1,-5 3-6,1 1 0,-1-1 0,0-1 0,-14 8 1,-152 66 393,11-5-65,137-59-298,1 2 0,0 0 0,-39 38 0,56-48-106,7-7 4,1 0 0,-1 0 1,0 1-1,1-1 0,-1 0 1,1 0-1,-1 1 0,1-1 1,-1 0-1,1 1 0,0-1 1,-1 1-1,1-1 0,-1 0 1,1 1-1,0-1 0,-1 1 0,1-1 1,0 1-1,0-1 0,-1 1 1,1 0-1,0-1 0,0 1 1,0-1-1,0 1 0,-1-1 1,1 1-1,0 0 0,0-1 1,0 1-1,0-1 0,1 1 1,-1-1-1,0 1 0,0 0 0,0-1 1,0 1-1,1-1 0,-1 1 1,0-1-1,0 1 0,1-1 1,-1 1-1,0-1 0,1 1 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6:00.4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16 12800,'3'0'0,"2"1"0,9-1 0,5-1 0,-1-1 0,2 1 0,3-1 0,2-1 0,-3 1 0,-4 2 0,-1 0 0,-3 0 0,-3 0 0,1-2-128,-4 1 0,-3-1-256,3 4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6:03.5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577 114 8320,'0'0'-363,"4"1"-42,13 4 347,1-1 1,31 3 0,-42-7 50,-1 0 0,1 0 0,-1 0 0,1-1 0,-1 0 0,1 0 0,-1 0 0,1-1 0,-1 0 0,0 0 0,10-6 0,-15 7 7,0 1 0,-1-1-1,1 0 1,-1 0 0,1 0 0,-1 1 0,1-1 0,-1 0 0,0 0 0,1 0-1,-1 0 1,0 0 0,0 0 0,0 0 0,0 0 0,0 0 0,0 0 0,0 1-1,0-1 1,0 0 0,0 0 0,0 0 0,-1 0 0,1 0 0,0 0 0,-1 0-1,1 0 1,-13-27 132,10 24-46,-1-1-1,0 1 1,1 0 0,-2 0 0,1 0 0,0 0 0,-1 1-1,1 0 1,-1 0 0,0 0 0,0 0 0,0 1-1,-11-3 1,9 2 61,-1 2 0,1-1 0,0 1-1,-1 0 1,1 1 0,-1-1 0,1 2-1,-1-1 1,1 1 0,-10 2 0,15-3-95,0 1 0,0 0 0,0-1 1,0 1-1,0 0 0,1 0 1,-1 0-1,0 0 0,1 0 0,-1 0 1,1 0-1,-1 1 0,1-1 0,-1 1 1,1-1-1,0 1 0,0-1 1,0 1-1,0 0 0,0 0 0,0-1 1,0 1-1,0 0 0,1 0 0,-1 0 1,1 0-1,-1 0 0,1 0 0,0 0 1,0 0-1,0 0 0,0 0 1,0 0-1,0 0 0,1 0 0,-1 0 1,1-1-1,1 5 0,0 1 11,0 0 0,1 0 0,0 0-1,0 0 1,1-1 0,0 0 0,0 1 0,1-1-1,5 6 1,46 34 321,-56-46-383,0 1-1,1-1 1,-1 0-1,0 0 1,0 0-1,1 1 1,-1-1-1,0 0 1,0 1 0,0-1-1,0 0 1,1 0-1,-1 1 1,0-1-1,0 0 1,0 1-1,0-1 1,0 0-1,0 1 1,0-1-1,0 0 1,0 1-1,0-1 1,0 0-1,0 1 1,0-1 0,0 0-1,0 0 1,0 1-1,-1-1 1,1 0-1,0 1 1,0-1-1,0 0 1,0 0-1,0 1 1,-1-1-1,-14 11 3,-18 2-4,18-11 24,0 0 0,0-1 0,-1 0 0,1-2 0,0 0 0,-1 0 0,1-1 0,0-1 0,-17-6 0,3 3 237,36 9-125,0 1 0,-1 0 0,0 1 0,1-1 0,-2 1 0,1 1 0,-1-1 0,8 10 0,-6-8-108,-1 1-1,0 0 0,0 0 0,0 1 0,-1 0 0,-1 0 1,1 0-1,3 13 0,-8-20-21,0-1 0,1 1 1,-1 0-1,0-1 0,0 1 0,0 0 0,0-1 1,0 1-1,-1 0 0,1-1 0,-1 1 0,1 0 1,-1-1-1,1 1 0,-1-1 0,0 1 1,0-1-1,0 1 0,-1 2 0,-1-1-4,0-1-1,0 1 1,0-1 0,0 1-1,0-1 1,0 0 0,-1 0-1,-5 2 1,-2 0 20,-1 0-1,0 0 1,-1-1 0,-19 2-1,9-4 43,0-1-1,0-2 0,0 0 1,0-1-1,1-1 0,-1-1 1,1-1-1,0 0 0,0-2 1,1-1-1,0-1 0,-30-19 1,46 26-37,-1-1 0,1 0 0,0 0 1,0-1-1,1 1 0,-1-1 0,1 0 0,0-1 0,0 1 0,1-1 1,-1 1-1,1-1 0,1 0 0,-1 0 0,1-1 0,-2-6 1,3 4-139,0 1 0,0-1 0,1 0 1,0 0-1,1 1 0,0-1 1,0 0-1,1 1 0,0-1 0,0 1 1,6-15-1,0 6-2277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6:03.9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15104,'2'4'0,"-1"1"-256,3-2 128,6-2-3712,-7-1 2816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6:04.5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102 0 11008,'1'2'7,"0"-1"1,0 1-1,0-1 1,1 0-1,-1 0 1,1 0-1,-1 1 1,1-1-1,-1-1 1,1 1-1,-1 0 1,1 0-1,0-1 1,0 1-1,2 0 1,34 5 234,-10-2-71,-19-2-76,-1-1-45,0 1 0,0 0 1,-1 1-1,1-1 0,0 2 0,-1-1 1,0 1-1,0 0 0,10 8 0,-15-11-42,-1 0 0,0 1 0,-1-1 0,1 1 0,0 0 0,0-1 0,0 1 0,-1-1 0,1 1 0,-1 0 0,0 0 0,1-1 0,-1 1 0,0 0 0,0 0 0,0-1 0,0 1-1,0 0 1,0 0 0,-1-1 0,1 1 0,-1 0 0,1-1 0,-1 1 0,0 0 0,1-1 0,-1 1 0,0-1 0,0 1 0,0-1 0,-2 2 0,0 2 9,0-1 0,0 0 0,-1-1 1,0 1-1,0 0 0,0-1 0,0 0 1,0 0-1,-6 3 0,-15 4 15,0 0 0,-1-1 1,0-2-1,-42 7 0,-6-9-2945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6:04.8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10752,'5'9'200,"1"-1"1,-1 1 0,-1-1 0,0 1-1,0 1 1,-1-1 0,4 15 0,13 33 603,-9-35-510,20 28 1,-21-34-837,1 0 0,-2 1 0,13 32 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6:05.4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795 231 9728,'2'0'13,"0"0"0,-1 0 0,1 1 0,0-1 1,0 0-1,0 1 0,-1-1 0,1 1 0,0-1 1,0 1-1,-1 0 0,1 0 0,-1 0 0,1 0 1,-1 0-1,1 0 0,2 2 0,-1 1 54,0 0 1,-1 1-1,1-1 1,-1 0-1,3 6 0,4 10 60,-7-17-102,0 0 1,0 0 0,-1 1-1,1-1 1,-1 0 0,0 1-1,0-1 1,0 1-1,0 6 1,-1-7-18,0-1 0,-1 0 0,1 0-1,-1 0 1,1 0 0,-1 0 0,0 0 0,0 0 0,0 0-1,0-1 1,0 1 0,-1 0 0,1 0 0,0-1 0,-1 1-1,1-1 1,-1 1 0,-1 0 0,-8 6 27,0 0 0,-1-1 0,0 0-1,0-1 1,0 0 0,0-1 0,-1-1 0,-20 5 0,-13 0 245,-49 4 1,70-10-92,-14 2 373,0-1-1,-73-4 1,101-1-451,0 0-1,1-1 1,-1 0 0,0-1 0,1 0 0,0-1 0,0 0 0,0 0-1,0-1 1,0-1 0,1 1 0,0-1 0,0-1 0,1 0 0,-9-9 0,1-2 265,1-1 1,1-1-1,1 0 1,-14-30-1,-35-93 205,19 39-527,42 104-262,-6-15-47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6:05.8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70 14336,'0'0'0,"6"-2"0,7-2 0,7-2 0,4 0 0,4-1 0,2-1 0,0 2-256,0-1 0,-1-3-1152,-4 3 0,0 1-6016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6:07.5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817 0 6528,'9'12'1400,"0"0"1,0 0-1,1-1 0,14 11 1,-22-20-1385,1 1-8,0-1-1,-1 1 1,0-1-1,1 1 1,-1 0 0,0 0-1,0 0 1,-1 0-1,1 1 1,-1-1-1,2 5 1,-3-7-6,1-1 0,-1 1 0,0 0 0,0 0 0,0 0 0,0 0 0,0-1 0,-1 1 0,1 0 0,0 0 0,0 0 0,-1 0-1,1-1 1,0 1 0,-1 0 0,1 0 0,0-1 0,-1 1 0,1 0 0,-2 0 0,1 0 0,-1 1-1,1-1 0,-1 0 1,0 0-1,1 0 0,-1-1 1,0 1-1,0 0 0,0-1 1,0 1-1,0-1 0,-2 1 1,-4 0 2,1-1 1,0 0-1,-1 0 1,1 0-1,-1-1 1,1 0 0,0 0-1,0-1 1,-11-3-1,-3-4 31,-34-19 0,19 9-22,36 19-18,1 1 0,-1-1 1,0 0-1,1 0 0,-1 1 0,0-1 1,1 0-1,-1 1 0,0-1 1,1 1-1,-1-1 0,0 0 1,0 1-1,0-1 0,1 1 1,-1-1-1,0 0 0,0 1 1,0-1-1,0 1 0,0-1 1,0 1-1,0-1 0,0 1 1,0-1-1,0 0 0,0 1 0,0-1 1,0 1-1,0-1 0,0 1 1,0-1-1,-1 1 0,1-1 1,0 0-1,0 1 0,0-1 1,-1 1-1,1-1 0,-1 1 1,1 0-7,-1 0 1,0 0 0,-1 0 0,1 0 0,0 0 0,0 0 0,0-1 0,-1 1 0,1 0 0,0 0-1,-1-1 1,1 1 0,0-1 0,-1 0 0,1 1 0,-1-1 0,1 0 0,-3 1 0,-4 0 10,1 0 0,-1 1 0,1 0 0,0 1 0,-1-1 0,-11 8 0,15-8 0,-1 1 0,0 0 0,0-1 0,0 0 0,-1 0 0,1-1 0,0 0 0,-1 1 0,1-2 0,-1 1 0,1-1 0,-1 0 0,-9-1 0,3-2-24,-13-3-38,25 7 101,-1 1 0,0-1 1,1 0-1,-1 1 0,0-1 0,0 0 0,0 0 0,0 0 0,-1 1 0,1-1 0,-1 1 1,-8 2 40,0 0 0,0-1 0,-1 0 0,1 0 0,-1-1 0,1-1 0,-1 1 0,0-2 0,1 0 0,-1 0 0,0-1 0,1 0 0,-1 0 0,1-2 0,-12-2 0,10 1 165,18 6-214,14 8-51,-15-6 30,0 1 0,0 0 1,-1 0-1,0 0 0,0 0 1,0 1-1,-1-1 1,0 1-1,0 0 0,0 0 1,-1 1-1,1-1 0,-1 0 1,-1 1-1,0-1 1,0 1-1,0-1 0,0 1 1,-1 0-1,0-1 0,-1 1 1,1 0-1,-1-1 1,-1 1-1,1-1 0,-1 1 1,0-1-1,-1 0 0,1 0 1,-1 0-1,0 0 1,-1 0-1,0-1 0,0 1 1,0-1-1,-6 6 1,-2 1-556,-1 1 0,0-2 0,-1 0 1,0 0-1,-1-2 0,-18 10 0,25-15 229,0 0 0,0-1 0,0 0 0,0 0 0,0-1 0,-1 0 0,1-1 0,-1 0 0,1 0 0,-1-1-1,0 0 1,1 0 0,-1-1 0,-12-2 0,-5-5-1732,1 1-917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6:07.9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44 13184,'0'0'0,"0"3"0,13-7 0,11-3-128,6-1 128,6-2-1152,-4 2 128,0-2-6400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6:09.2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1512 1 11136,'-103'58'600,"65"-39"71,2 1 0,1 2 1,-58 47-1,91-67-667,0 0 1,0 0-1,0 0 0,0 0 1,0 0-1,0 0 0,1 0 1,-1 1-1,1-1 0,0 1 1,-1-1-1,1 1 0,0-1 1,0 1-1,1 0 0,-1-1 1,1 1-1,-1 0 1,1 0-1,0 0 0,0-1 1,0 1-1,0 0 0,0 0 1,1 0-1,-1-1 0,1 1 1,0 0-1,0-1 0,0 1 1,0 0-1,0-1 0,4 5 1,0-1 10,0 1 1,0-1 0,1-1-1,0 1 1,0-1 0,0 0-1,1-1 1,-1 1 0,1-1-1,14 6 1,79 23 2,-68-24-166,51 22 1,-81-30 120,0 0 1,0 0 0,0 0-1,0 0 1,-1 0 0,1 0-1,0 0 1,0 1 0,-1-1-1,1 1 1,-1-1 0,1 1-1,-1 0 1,2 2 0,-3-3 13,0 0 0,0 0 0,0 0 0,0 1 0,0-1 0,0 0 0,-1 0 0,1 0 0,0 0 0,-1 1-1,1-1 1,-1 0 0,1 0 0,-1 0 0,1 0 0,-1 0 0,0 0 0,1 0 0,-1 0 0,0-1 0,0 1 0,0 0 0,0 0 0,0-1 0,0 1 0,-2 1 0,-6 4 17,-1 1 1,0-2-1,0 1 0,0-1 0,-1-1 1,1 0-1,-1 0 0,-1-1 1,1-1-1,0 0 0,0 0 1,-1-1-1,-14-1 0,6 0 130,0-1 0,1-1 0,-1-1-1,1-1 1,0-1 0,0 0 0,-19-9 0,31 11-25,1 0 0,-1-1 0,0 0 0,-10-8 1,15 11-63,0-1 0,0 0 0,0 0 0,0 0 1,0-1-1,1 1 0,-1 0 0,0-1 0,1 1 1,0-1-1,0 1 0,0-1 0,0 0 0,0 1 1,-1-5-1,3 7-21,-1-1-1,0 1 1,0-1 0,0 1 0,0-1-1,0 1 1,0-1 0,0 1 0,0-1-1,0 1 1,0-1 0,0 1 0,0-1-1,-1 1 1,1-1 0,0 1 0,0-1-1,0 1 1,-1-1 0,1 1 0,0-1-1,-1 1 1,1 0 0,0-1 0,-1 1-1,1-1 1,0 1 0,-2-1-1,-1 2-25,0-1 0,0 0 0,0 1 0,0 0 0,0 0 0,0 0 0,1 0 0,-5 3 0,-5 0 0,-4 1-25,1-2-1,-1 0 1,0-1-1,0 0 0,0-1 1,0-1-1,0-1 1,0 0-1,-29-7 0,43 9 18,-1-1 0,1 1 0,0-1 0,-1 1 0,1 0 0,-1 0 0,1 0 0,0 0 0,0 1-1,0-1 1,0 1 0,-3 1 0,-4 3-14,2-2 12,0-1 1,0 0 0,-1-1 0,1 0 0,0 0 0,-1 0-1,0-1 1,1 0 0,-1-1 0,0 0 0,1 0 0,-1 0 0,-8-3-1,-4-1-22,0-1 0,1-1 0,-34-14 1,43 17 32,19 12-34,2 2-42,1 2 62,0 1 0,-1 1 0,-1-1 0,0 2 0,-2 0 0,11 22 0,-16-30 10,0-1-1,0 1 1,-1-1-1,0 1 1,-1 0-1,0 0 1,0 0 0,0 0-1,-1 0 1,0 0-1,-1 0 1,0 0-1,0 0 1,-1-1-1,0 1 1,-5 15 0,0-11 8,-1 0 1,1 0 0,-2-1 0,0 0 0,0-1 0,-1 1 0,0-2-1,-1 1 1,-14 9 0,-1-2 17,-1-1 0,0-1-1,-31 12 1,36-18 58,0-1-1,-1-1 1,0-1 0,0-1-1,-1-1 1,-24 1 0,35-4-272,-1-1 0,1 0-1,0-1 1,0-1 0,0 0 0,0-1 0,1 0 0,-1-1 0,1 0-1,0-1 1,0-1 0,-15-8 0,21 9-492,0 1 1,1-1-1,-1-1 0,1 1 1,0-1-1,0 0 0,0 0 1,1 0-1,0 0 0,0-1 1,-5-13-1,-4-9-2666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07:27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2688,'0'0'0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6:09.6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31 15488,'0'0'0,"10"-3"0,7-5 0,0 3 0,2-2 0,2 4 0,1-1-128,-2 3 128,3 2-1280,-6 3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6:10.0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18 12032,'13'-2'0</inkml:trace>
  <inkml:trace contextRef="#ctx0" brushRef="#br0" timeOffset="1">165 0 3584,'13'0'0,"0"0"-2304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6:12.0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560 5 8320,'7'13'282,"-14"-30"374,7 37-318,-2 0 0,0 1 0,-2-1-1,0 0 1,-9 23 0,12-38-290,-1-1 0,0 0 0,1 0 0,-2 0 1,1 0-1,0-1 0,-1 1 0,0-1 0,0 1 0,0-1 0,0 0 0,0 0 1,-1 0-1,1 0 0,-1-1 0,-7 4 0,2-2 103,1-2 0,0 1 0,-1-1 0,0-1 0,1 1 0,-1-1 1,-17-1-1,70-3-152,25 1 3,-63 2-4,0 0-1,0 1 1,0 0-1,0 0 0,0 1 1,0-1-1,-1 1 1,11 5-1,-15-6 0,0-1 0,0 1 1,0-1-1,0 1 0,0-1 0,0 1 0,0 0 0,0-1 0,0 1 0,-1 0 0,1 0 0,0 0 0,0-1 1,-1 1-1,1 0 0,-1 0 0,1 0 0,-1 0 0,1 0 0,-1 0 0,1 0 0,-1 0 0,0 1 1,0-1-1,0 0 0,1 1 0,-2 0 6,1-1 1,-1 1-1,0-1 1,0 0-1,1 1 1,-1-1-1,0 0 1,0 1-1,0-1 0,0 0 1,0 0-1,-1 0 1,1 0-1,0 0 1,-3 1-1,-5 4 6,0-2 0,0 1 0,-1-1 0,-13 3 0,-65 16 193,-136 18 1,120-38 450,30-1-325,65-1-481,-3 0-587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6:12.4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14464,'1'4'0,"1"1"0,0-2 0,3-2 0,0 1 0,-2-2-128,4 2 128,-2-2-640,0 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6:13.2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708 186 9216,'3'5'14,"-3"-4"-3,1 1 1,0-1-1,-1 0 1,1 0-1,0 1 1,0-1-1,0 0 1,0 0-1,0 0 1,0 0-1,0 0 1,1 0-1,-1 0 1,0 0 0,0-1-1,1 1 1,-1 0-1,0-1 1,1 1-1,1 0 1,-2-1-9,-1 1 0,1-1 1,0 1-1,-1 0 1,1-1-1,-1 1 0,1 0 1,-1 0-1,1-1 0,-1 1 1,1 0-1,-1 0 1,0 0-1,0 0 0,1-1 1,-1 1-1,0 0 1,0 0-1,0 0 0,0 0 1,0 0-1,0 0 0,0 0 1,0-1-1,0 1 1,-1 0-1,1 0 0,0 0 1,-1 1-1,-11 26 258,5-18-62,-1-1 0,0 0 0,0 0-1,-1-1 1,-1 0 0,1 0 0,-1-1 0,0-1-1,-1 1 1,0-2 0,0 1 0,-15 4-1,-7 0 122,1-1-1,-2-1 0,-40 3 1,63-10-198,1 0 0,-1 0 0,0-1 1,1-1-1,-1 0 0,1 0 0,-1-1 1,1-1-1,-1 0 0,1 0 0,0-1 1,0 0-1,1 0 0,-1-1 0,1-1 1,0 0-1,1 0 0,-1 0 0,1-1 1,0-1-1,1 1 0,0-1 0,0 0 1,0-1-1,-5-10 0,-45-82 720,33 54-1279,-3 2 0,-37-49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6:13.6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11 14720,'5'0'0,"1"-2"-384,16-1 0,10 1-3840,0 0 0,1 1 1536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6:14.2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8320,'7'1'344,"0"1"0,0-1 0,0-1 0,0 1 0,0-1 0,11-2 1,29 2 1086,-25 1-1354,-1 1 0,1 2 1,-1 0-1,0 1 0,0 1 1,0 1-1,24 11 0,-43-17-74,-1 0-1,1 0 1,-1 0 0,1 0-1,-1 0 1,0 0-1,1 1 1,-1-1 0,0 0-1,0 0 1,0 1-1,0-1 1,0 1 0,0-1-1,0 1 1,0 0-1,-1-1 1,1 1-1,0 0 1,-1 0 0,0-1-1,1 1 1,-1 0-1,0 0 1,0-1 0,0 1-1,0 0 1,0 0-1,0 0 1,-1-1 0,1 1-1,-1 0 1,1-1-1,-1 1 1,0 0 0,1-1-1,-1 1 1,0 0-1,-2 2 1,-4 6 31,0 0 1,-1 0-1,0 0 1,-14 11-1,18-17-11,-12 12 181,-92 98 703,96-98-808,0 0 1,1 1-1,1 0 0,0 1 0,-13 36 1,15-33 171,1 2 1,2-1 0,-6 41 0,10-55-237,0 0 1,1 1 0,0-1-1,1 0 1,0 1-1,0-1 1,1 0 0,0 0-1,0 0 1,1 0-1,0-1 1,1 1 0,-1-1-1,7 10 1,1-4 22,0-1 0,0 0-1,1 0 1,0-1 0,1-1 0,1 0 0,-1-1 0,2 0-1,-1-1 1,1-1 0,0 0 0,32 9 0,-20-9-35,2 0 1,-1-2 0,0-1-1,1-1 1,0-2 0,46-3-1,3-8-2262,-1-5-8001,-40 6 8341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6:14.5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13696,'5'0'0,"2"1"384,1 5 2047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6:16.7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632 1 6272,'16'13'5248,"-12"-2"-4843,4 8-179,2-1-1,1 0 1,0 0-1,25 29 1,-34-44-223,-1-2-7,0 0 0,0 1 0,0-1 0,0 0 0,0 1 0,0-1 0,-1 0 0,1 1 0,0-1 0,-1 1 0,0-1 0,1 1 0,-1 0 0,0-1 0,1 3 0,-2-3 1,1 0 0,-1 0 0,1 0 0,-1 0 0,1 0 0,-1 0 0,0 0 0,1 0 0,-1 0 1,0 0-1,0 0 0,0 0 0,0-1 0,0 1 0,0 0 0,0-1 0,0 1 0,0 0 0,0-1 0,0 0 1,-2 1-1,-9 3 1,-1-1 0,0 0 0,1-1 0,-1-1 0,0 0 0,0 0 0,0-2 0,0 1 0,0-2 0,-13-2 0,23 3 41,-1 1 0,1-1 1,0 0-1,0 0 0,0 0 0,0 0 0,1 0 0,-1-1 0,0 1 0,0-1 0,1 0 1,-1 1-1,1-1 0,0 0 0,-1-1 0,1 1 0,0 0 0,0-1 0,0 1 0,1-1 1,-1 0-1,1 0 0,-3-4 0,3 9-53,-1-1 1,0 1-1,0 0 1,0-1-1,0 1 0,0-1 1,0 0-1,0 0 1,0 1-1,-3 0 1,-4 1-195,1 1 0,0-1 0,-1-1 0,0 1 0,1-1 0,-1-1 0,0 0 0,0 0 0,0-1 0,0 0 0,0 0 0,0-1 0,0 0 0,1-1 0,-12-3 0,19 6 296,0 0 1,-1-1-1,1 1 1,0 0-1,0 0 1,0 0-1,0 0 1,0 0-1,0 1 1,0-1-1,0 0 1,0 0 0,1 1-1,-1-1 1,0 0-1,0 3 1,-3 3 48,1-3-127,0-1 0,0 1 0,0-1 0,-1 1-1,1-1 1,-1 0 0,0-1 0,0 1 0,0-1-1,0 1 1,0-1 0,-1 0 0,-7 2 0,4-2 12,0-1 0,0 0 0,0 0 0,0 0 0,0-1 1,0-1-1,-12-1 0,2-1 9,1-1 0,-1-1 1,1 0-1,0-1 0,0-1 0,-23-14 1,39 21-35,1 0 0,-1-1 0,0 1 1,0-1-1,0 1 0,1 0 1,-1-1-1,0 0 0,1 1 0,-1-1 1,0 1-1,1-1 0,-1 0 0,1 1 1,-1-1-1,1 0 0,-1 1 1,1-1-1,0 0 0,-1 0 0,1-1 1,0 2-4,0-1 0,1 1 0,-1-1 1,0 1-1,1-1 0,-1 1 0,0 0 1,1-1-1,-1 1 0,1 0 0,-1-1 1,1 1-1,-1 0 0,1-1 1,-1 1-1,1 0 0,0 0 0,-1 0 1,1 0-1,-1-1 0,1 1 0,0 0 1,41-1-187,-36 2 220,0 0 1,0 1-1,-1 0 1,1 0 0,0 0-1,-1 0 1,1 1-1,-1 0 1,0 0 0,0 1-1,0-1 1,0 1-1,-1 0 1,0 0 0,1 1-1,-1-1 1,-1 1-1,1 0 1,-1 0 0,0 0-1,0 1 1,0-1-1,-1 1 1,0-1 0,0 1-1,0 0 1,-1 0-1,0 0 1,0 0-1,0 0 1,-1 0 0,0 0-1,0 0 1,-1 0-1,1 0 1,-1 0 0,0 0-1,-1-1 1,0 1-1,0 0 1,0 0 0,0-1-1,-1 0 1,0 1-1,0-1 1,-4 5 0,-3 0-224,0 0 1,-1-1-1,0 0 1,0-1 0,-1 0-1,0-1 1,-1 0 0,-21 8-1,-2 1-7719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6:17.9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 1 11520,'0'0'11,"-1"0"0,1 0 1,0 0-1,0 0 0,0 1 1,-1-1-1,1 0 0,0 0 1,0 0-1,0 0 0,-1 1 1,1-1-1,0 0 0,0 0 1,0 0-1,0 1 0,-1-1 1,1 0-1,0 0 0,0 1 1,0-1-1,0 0 0,0 0 1,0 1-1,0-1 0,0 0 1,0 0-1,0 1 0,0-1 1,0 0-1,0 1 0,0-1 1,0 0-1,0 0 0,0 1 1,0-1-1,0 0 0,0 0 1,0 1-1,1-1 0,-1 0 1,0 0-1,0 0 0,0 1 1,0-1-1,1 0 0,-1 0 1,0 0-1,0 1 0,0-1 1,1 0-1,-1 0 0,0 0 1,0 0-1,1 0 0,-1 0 1,0 1-1,0-1 0,1 0 1,-1 0-1,0 0 0,0 0 1,1 0-1,-1 0 0,0 0 1,5 3 528,-16 3-292,-16-3 354,18-7-160,9 3-431,0 1 0,0-1 0,1 1 0,-1-1 1,0 1-1,0-1 0,0 1 0,1-1 0,-1 1 0,0 0 1,0-1-1,1 1 0,-1-1 0,1 1 0,-1-1 1,0 1-1,1 0 0,-1-1 0,1 1 0,-1 0 1,1 0-1,0-1 0,0 0-75,1 0 0,0 0 0,-1 0 0,1 1 0,0-1 0,-1 1 0,1-1 0,0 1 0,0-1 0,0 1 0,-1 0 0,1 0 0,0 0 0,0 0 0,0 0 0,0 0 0,-1 1 0,1-1 0,2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07:29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1276 58 4992,'0'0'917,"-5"-1"-426,-12-2 16,-1 1 0,1 0 0,-1 2 0,1 0 0,-34 4 0,44-3-389,0 1 0,1-1 0,0 1-1,-1 0 1,1 1 0,0 0-1,0 0 1,0 0 0,0 1 0,1 0-1,-1 0 1,1 0 0,0 0 0,1 1-1,-1 0 1,1 0 0,-1 0 0,2 1-1,-6 7 1,8-10-68,0 0 1,0 0-1,1 0 1,-1 0-1,0 0 1,1 0-1,0 0 0,0 0 1,0 0-1,0 0 1,0 0-1,1 0 1,-1 0-1,1 0 0,0 0 1,0 0-1,0 0 1,2 4-1,-1-1 0,1-1 0,0 1 0,1-1 0,-1 0 0,1 0 0,0 0 0,0-1 0,6 6 0,-4-6 4,0 0-1,1 0 1,-1 0 0,1-1-1,-1 0 1,1-1 0,0 1 0,13 1-1,61 7 194,-58-9-209,105 1 73,-86-3 34,-24-1-63,-3 1 20,-28 1-51,-52 6-51,-73 16 0,83-12 0,-1-2 0,-80 3 0,110-12 0,-87-4 0,101 3 0,0 0 0,0-2 0,0 1 0,1-2 0,-1 1 0,1-2 0,-14-6 0,23 9 0,0 0 0,-1 0 0,1 0 0,0 0 0,0 0 0,0-1 0,1 1 0,-1 0 0,0-1 0,1 0 0,0 1 0,-1-1 0,0-4 0,-11-44 0,7 28 0,-9-42 0,11 45 0,-1 0 0,0 1 0,-1 0 0,-1 0 0,-15-28 0,28 76 0,23 39 0,-12-27 0,27 50 0,-43-91 0,-1 0 1,0 1-1,1-1 0,-1 1 1,0-1-1,1 0 1,-1 1-1,0-1 1,0 1-1,0-1 1,1 1-1,-1-1 1,0 1-1,0-1 1,0 1-1,0-1 1,0 0-1,0 1 1,0-1-1,0 1 1,0-1-1,0 1 0,0-1 1,0 1-1,0-1 1,0 1-1,-1-1 1,1 1-1,0-1 1,0 1-1,0-1 1,-1 1-1,0-1 3,0 1-1,0-1 0,0 0 1,0 1-1,0-1 1,0 0-1,0 0 1,0 0-1,0 0 0,-1 0 1,1 0-1,0 0 1,0 0-1,-1-1 0,-47-14 69,41 12-65,-13-4-6,5 1 0,0 1 0,0 0 0,0 1 0,-1 1 0,0 0 0,-22 0 0,33 4-4,1 0 0,0 0 0,-1 0 0,1 1 0,0 0 0,0 0 0,0 0 0,1 1 0,-1 0 0,0 0 0,1 0 0,0 0 0,0 1 0,0-1 0,-4 6 0,-1 1-7,1 0 0,0 0 1,0 1-1,1 0 0,-7 14 1,14-24 10,-1 1 0,0-1 0,0 1 0,1-1 0,-1 1 0,1-1 0,-1 1 0,1 0 0,0-1 0,0 1 0,0-1 0,0 1 0,0 0 0,0-1 0,0 1 0,0-1 0,0 1 0,1 0 0,-1-1 0,1 1 0,-1-1 0,1 1 0,0-1 0,0 0 0,-1 1 0,1-1 0,0 1 0,0-1 0,0 0 0,0 0 0,1 0 0,-1 0 0,0 0 0,0 0 0,1 0 0,-1 0 0,1 0 0,-1 0 0,0-1 0,3 1 0,6 3 0,1 0 0,0-1 0,-1-1 0,20 2 0,-17-2 0,5 1 0,1 0 0,-1 2 0,1 0 0,18 8 0,-32-11 0,-1 0 0,1 1 0,0 0 0,-1 0 0,0 0 0,1 0 0,-1 1 0,6 6 0,-9-8 0,1 1 0,-1-1 0,1 0 0,-1 1 0,0-1 0,0 1 0,0-1 0,0 1 0,0-1 0,-1 1 0,1 0 0,-1-1 0,0 1 0,0 0 0,0-1 0,0 1 0,0 0 0,-1 2 0,0 0 0,0-1 0,-1 0 0,0 0 0,0 0 0,0 0 0,0 0 0,-1-1 0,1 1 0,-1-1 0,0 0 0,0 1 0,0-1 0,-6 4 0,-1 1 0,-1 0 0,0-1 0,-15 7 0,10-7 9,0-1 1,-1-1-1,0 0 1,1-1 0,-2-1-1,1-1 1,0 0-1,0-1 1,-30-3 0,20 0 16,1-2 1,0 0 0,1-2-1,-1-1 1,-40-17 0,55 20 20,1-1 0,0 0 0,0-1 0,0 0 1,1-1-1,0 0 0,0 0 0,1-1 1,0 0-1,0-1 0,1 0 0,0 0 1,-9-16-1,15 23-341,0 0 0,1 0 1,-1 0-1,1 0 0,-1 0 0,1 0 1,0 0-1,0 0 0,0 0 1,0 0-1,0 0 0,1-3 0,1-9-7300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6:18.9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383 0 7808,'0'1'16,"0"0"1,0 0-1,0 0 0,-1 0 1,1 0-1,0 0 1,-1 0-1,1 0 0,-1 0 1,1 0-1,-1 0 1,1 0-1,-1 0 0,0 0 1,1-1-1,-1 1 1,0 0-1,0-1 0,1 1 1,-1 0-1,0-1 1,0 1-1,0-1 0,0 1 1,0-1-1,0 0 1,0 1-1,-1-1 0,-36 7 846,19-4-514,17-2-303,-10 1 251,0 0-1,0 1 1,0 1 0,1 0 0,0 1-1,0 0 1,-20 13 0,29-17-281,1 0 1,0 0-1,0 0 1,-1 0 0,1 1-1,0-1 1,0 0 0,0 1-1,0-1 1,1 1-1,-1-1 1,0 1 0,1-1-1,-1 1 1,1 0-1,-1-1 1,1 1 0,0 0-1,0-1 1,-1 1-1,1 0 1,0 0 0,1-1-1,-1 1 1,0 0-1,0-1 1,1 1 0,-1 0-1,1-1 1,0 1 0,-1-1-1,1 1 1,0-1-1,0 1 1,0-1 0,0 1-1,0-1 1,0 0-1,0 0 1,3 3 0,1 1 41,1 0-1,-1-1 1,1 1 0,0-1 0,1 0 0,-1-1 0,1 0 0,8 4 0,10 0-133,28 4 1,-28-6-93,34 11 0,-51-14 136,-1 1 1,0 0 0,0 1 0,0 0 0,0 0-1,0 0 1,-1 1 0,10 9 0,-14-12 19,-1-1 1,1 1 0,-1-1-1,1 1 1,-1 0-1,0 0 1,0-1 0,0 1-1,0 0 1,0 0 0,0 0-1,-1 0 1,1 0 0,-1 0-1,1 0 1,-1 0 0,0 0-1,0 1 1,0-1 0,0 4-1,-1-4 21,0 1 1,0 0-1,0 0 0,0-1 0,-1 1 0,1-1 0,-1 1 1,1-1-1,-1 0 0,0 1 0,0-1 0,0 0 1,-3 2-1,-4 2 87,1 0 1,0-1-1,-1 0 0,0 0 1,-1-1-1,1 0 1,-17 4-1,12-5 66,0-1 1,0 0-1,-1-1 0,1-1 1,0 0-1,0-1 1,0 0-1,-1-1 0,1-1 1,1 0-1,-1-1 1,0-1-1,1 0 0,0 0 1,-20-13-1,22 12-45,1-1-1,-1-1 0,1 0 1,0-1-1,1 0 0,0 0 1,1-1-1,-1 0 1,2 0-1,0-1 0,0 0 1,1 0-1,0-1 1,1 0-1,0 0 0,1 0 1,-4-17-1,8 25-349,-4-12 542,2 0 0,-1-28 0,3 39-524,0 1 0,0-1 1,1 0-1,0 1 0,0-1 0,2-5 1,-2 9-264,0-1 0,0 0 0,0 0 0,0 0 0,0 0 0,0 1 0,0-1 0,1 1 0,-1-1 0,1 1 0,-1-1 1,1 1-1,-1 0 0,4-2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6:19.2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19 14080,'18'0'0,"11"-1"-128,1 1 128,7-2-256,-7 0 128,-2-2-896,-6-1 128,0 1-7168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6:22.0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472 0 8448,'-94'11'6442,"82"-8"-6359,-27 5 208,0 2 0,0 2 0,-62 29 0,91-36-223,0 0 0,1 0 0,0 1-1,0 1 1,1-1 0,0 1 0,0 1-1,0 0 1,1 0 0,0 0 0,1 1 0,0 0-1,0 0 1,1 1 0,0-1 0,0 1-1,1 0 1,1 0 0,-3 12 0,3-8-25,1 0-1,0 0 1,1 0 0,1 1 0,0-1 0,1 0 0,1 0-1,0 0 1,4 16 0,-3-22-22,0 0 0,0 0 1,0-1-1,1 1 0,0-1 0,0 0 1,1 0-1,0 0 0,0 0 0,1-1 1,0 0-1,0 0 0,0-1 0,1 1 1,-1-1-1,14 7 0,-3-4-15,0-1 0,0-1 0,1 0 0,-1-2 1,1 1-1,0-2 0,1-1 0,-1 0 0,0-1 0,1-1 0,-1-1 0,0 0 0,25-6 0,-33 3-359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6:22.7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214 11 9472,'0'1'30,"-1"-1"0,0 1 0,1-1 0,-1 1 0,1-1 0,-1 0 0,0 0 0,1 1 0,-1-1 0,1 0 0,-1 0 0,0 0 0,0 1 0,1-1 1,-1 0-1,0 0 0,1 0 0,-1 0 0,0 0 0,1-1 0,-2 1 0,-23-4 1201,6 1-563,11 3-610,1 1 1,-1 0 0,1 1 0,0-1 0,-1 1-1,1 1 1,0-1 0,0 1 0,1 1 0,-1-1-1,1 1 1,-1 0 0,1 1 0,-9 8-1,11-10-24,0 1 0,1-1 0,-1 1 0,1 0 0,0 1 0,0-1 0,1 0 1,-1 1-1,1-1 0,0 1 0,0 0 0,1 0 0,-1 0 0,1 0 0,0 0 0,0 0 0,1 0 0,-1 0 0,1 0 0,0 0 0,1 0 0,1 8 0,-2-11-28,0-1 1,1 1 0,-1-1 0,1 1-1,-1-1 1,1 1 0,0-1 0,0 1 0,0-1-1,0 1 1,0-1 0,0 0 0,0 0 0,0 1-1,0-1 1,0 0 0,1 0 0,-1 0-1,0 0 1,1 0 0,-1-1 0,2 2 0,0-2 14,0 1 1,0-1 0,0 1-1,0-1 1,-1 0 0,1 0-1,0 0 1,0-1 0,0 1-1,0 0 1,4-3 0,5-1 48,0-1 0,-1 0 1,0-1-1,19-13 1,-21 12 20,-1-1 0,-1 0 0,1 0 0,-1 0 0,-1-1 0,1 1 0,-2-2 0,1 1 0,-1-1 0,-1 0 0,0 0 0,0 0 0,-1 0 0,4-22 0,-6 32-87,-1 0 0,0 0-1,0 0 1,0-1 0,1 1 0,-1 0 0,0 0 0,0 0 0,1 0 0,-1 0-1,0 0 1,0 0 0,0 0 0,1 0 0,-1 0 0,0 0 0,0 1 0,1-1 0,-1 0-1,0 0 1,0 0 0,0 0 0,1 0 0,-1 0 0,0 0 0,0 1 0,0-1-1,0 0 1,1 0 0,-1 0 0,0 0 0,0 1 0,0-1 0,0 0 0,0 0-1,0 0 1,1 1 0,-1-1 0,15 17 68,12 17 260,13 30 644,-24-37-6018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6:23.2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147 1 12800,'-7'2'80,"-1"0"0,1 1 0,0 0 0,0 1 0,1-1 0,-1 1 0,1 0 0,0 1 0,-9 7 0,14-10-55,-1-1 0,1 1 1,-1-1-1,1 1 1,0 0-1,0-1 1,0 1-1,0 0 0,0 0 1,0 0-1,0 0 1,1 0-1,-1 0 1,1 0-1,-1 0 1,1 0-1,0 0 0,0 0 1,0 0-1,0 0 1,0 0-1,0 1 1,0-1-1,1 0 0,-1 0 1,1 0-1,0 0 1,0 0-1,-1-1 1,1 1-1,0 0 0,1 0 1,-1 0-1,0-1 1,0 1-1,1-1 1,-1 1-1,4 2 1,3 3 18,1-1 1,0 1 0,0-2 0,1 1 0,-1-1-1,1-1 1,0 0 0,12 3 0,-10-3-31,0 1 1,-1 0 0,0 0-1,1 1 1,18 14-1,-28-19-5,-1 0 0,1 0 0,-1 1 0,0-1 0,0 1 0,1-1 0,-1 1 0,0-1-1,0 1 1,-1 0 0,1-1 0,0 1 0,-1 0 0,1 0 0,-1-1 0,1 1 0,-1 0 0,0 0 0,0 0 0,1 0 0,-1 0-1,-1-1 1,1 1 0,0 0 0,0 0 0,-1 0 0,1 0 0,-1-1 0,0 1 0,1 0 0,-1 0 0,0-1 0,0 1 0,0-1-1,0 1 1,0-1 0,0 1 0,-3 1 0,-4 6 109,0-1 0,-1 0 1,0-1-1,-18 13 0,6-8-160,-1 0 1,1-1 0,-29 9-1,-2-3-2864,34-14-118,17-3 2874,1 0-1,-1 0 1,1 0 0,-1-1-1,0 1 1,1 0 0,-1 0-1,1-1 1,-1 1-1,1 0 1,-1 0 0,1-1-1,-1 1 1,1-1 0,0 1-1,-1 0 1,1-1 0,-1 1-1,1-1 1,0 1 0,-1-1-1,1 1 1,0-1 0,0 1-1,-1-2 1,-3-8-3306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6:23.6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0 15488,'-1'3'-1,"0"-2"-5,1 1 0,-1-1 1,1 1-1,-1-1 1,1 0-1,0 1 0,0-1 1,-1 1-1,1-1 0,0 1 1,0 1-1,1-2 3,0 0 0,-1 0 0,1-1 0,0 1-1,-1 0 1,1-1 0,0 1 0,0-1 0,0 1 0,-1-1 0,1 1-1,0-1 1,0 0 0,0 1 0,0-1 0,0 0 0,0 1 0,1-1 0,1 1 20,0 0 0,0 0 0,0 1 0,-1-1 1,1 1-1,-1-1 0,1 1 0,-1 0 0,0 0 1,1 0-1,-1 1 0,0-1 0,0 0 1,-1 1-1,1-1 0,0 1 0,-1 0 0,0-1 1,1 1-1,-1 0 0,0 0 0,1 5 0,1 6 213,-1 1-1,0 0 1,-1 22-1,0-15-7,22 272 1186,-22-283-1336,0 0 0,1-1 0,0 0 0,8 21 0,-10-30-40,1 1-1,-1 0 1,1 0 0,0-1 0,0 1 0,0 0-1,0-1 1,0 1 0,0-1 0,1 1-1,-1-1 1,0 0 0,1 1 0,-1-1 0,1 0-1,-1 0 1,1 0 0,0 0 0,-1 0 0,1 0-1,0-1 1,0 1 0,-1-1 0,1 1 0,0-1-1,0 1 1,0-1 0,0 0 0,0 0-1,0 0 1,0 0 0,0 0 0,-1-1 0,4 0-1,7-3-31,-1 0 0,1-2 0,-1 1 0,0-1-1,-1-1 1,1 0 0,-1 0 0,13-13 0,15-18-5438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6:23.9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69 18431,'10'-1'0,"7"-1"0,5-3 0,4-5 0,4 3 0,4-1-128,-5 0 128,0 3-128,-2-1 128,-3 2-640,-4 1 0,-3 0-5631,6 0-1,-1 0 4992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6:24.3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36 199 15232,'6'10'0,"2"3"-128,0 7 128,-1 1 0,-2-3 0,-3 2 0,3-2 0,0 2-128,-3-5 128,-1 0-5248,-1 2-128,0-13 5120</inkml:trace>
  <inkml:trace contextRef="#ctx0" brushRef="#br0" timeOffset="1">0 0 14976,'5'10'0,"2"8"-640,2-14 128,3-5-4096,0 1 0,0 0 2688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6:24.7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13184,'8'19'203,"-1"1"0,-2 0 1,0 1-1,-1-1 0,0 1 1,-1 27-1,5 19 59,-8-61-241,2 5 193,0 0-1,-1 0 0,-1 16 1,0-27-207,0 1 1,0-1 0,0 0 0,0 0 0,0 0 0,0 0 0,0 0 0,1 0 0,-1 1 0,0-1-1,0 0 1,0 0 0,0 0 0,0 0 0,0 0 0,0 1 0,-1-1 0,1 0 0,0 0 0,0 0-1,0 0 1,0 0 0,0 0 0,0 1 0,0-1 0,0 0 0,0 0 0,0 0 0,0 0 0,0 0-1,0 0 1,-1 0 0,1 1 0,0-1 0,0 0 0,0 0 0,0 0 0,0 0 0,0 0 0,-1 0-1,1 0 1,0 0 0,0 0 0,0 0 0,0 0 0,0 0 0,-1 0 0,1 0 0,0 0 0,0 0-1,0 0 1,0 0 0,0 0 0,0 0 0,-1 0 0,1 0 0,0 0 0,0 0 0,0 0 0,-8-11 224,-4-17 43,10 18-276,1 0 0,0 0 0,0 0 1,1 0-1,1 0 0,0 0 0,0 0 0,1 0 0,0 0 1,0 1-1,1-1 0,9-17 0,-9 18-4,2 1 0,-1-1 0,1 1 0,0 1 0,0-1 0,1 1 0,0 0 0,1 0 0,-1 1 0,1 0 0,1 0 0,-1 0 0,1 1 0,10-5 0,-15 8-82,0 1-1,1-1 0,-1 1 0,0 0 0,1 1 0,-1-1 1,1 0-1,-1 1 0,1 0 0,-1 0 0,1 0 0,-1 0 1,1 1-1,-1-1 0,1 1 0,5 2 0,-4-1-200,-1 0-1,-1 0 1,1 1-1,0-1 1,0 1 0,-1 0-1,0 0 1,1 1-1,-1-1 1,0 0-1,3 7 1,3 6-831,0 0 0,-2 1 0,0 0 0,0 0 0,3 21 0,-3-16-908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6:25.5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470 0 10624,'-1'2'51,"1"0"1,0 0 0,0 0 0,-1-1-1,1 1 1,-1 0 0,0 0 0,1-1-1,-1 1 1,0 0 0,0-1 0,0 1-1,0-1 1,-1 1 0,1-1 0,0 1-1,0-1 1,-4 2 0,-34 21 1805,10-8-836,22-10-914,0 0 0,1 0 1,-1 1-1,1 0 0,0 0 0,1 0 1,0 1-1,-8 14 0,10-16-70,1-1-1,0 1 1,0 0 0,0 0-1,0-1 1,1 1 0,0 0-1,1 0 1,-1 0-1,1 0 1,0 0 0,1 1-1,-1-1 1,3 8 0,-2-11-32,0 0 1,0 0 0,0-1 0,1 1 0,-1 0-1,1-1 1,0 1 0,-1-1 0,1 1 0,0-1 0,1 0-1,-1 0 1,0 0 0,1 0 0,-1 0 0,1 0-1,-1-1 1,1 1 0,0-1 0,0 0 0,-1 0 0,1 0-1,0 0 1,0 0 0,0-1 0,0 1 0,0-1-1,0 0 1,0 0 0,1 0 0,-1 0 0,4-2 0,-1 2 5,0-1 0,0 0 0,0-1 1,-1 0-1,1 0 0,-1 0 1,1 0-1,-1-1 0,0 0 0,0 0 1,0 0-1,0-1 0,0 1 1,-1-1-1,0-1 0,5-5 1,-3 2-12,-1-1 0,0 0 0,-1-1 0,0 1 0,-1-1 0,1 0 0,-2 0 0,1 0 0,-2 0 0,1 0 0,-1 0 0,-1 0 0,0-1 0,-1-11 0,0 18 6,1 0 0,0 0 1,0 0-1,0 0 1,1 0-1,-1 0 0,1 0 1,0 0-1,0 0 1,1 0-1,-1 0 0,1 0 1,0 1-1,0-1 1,0 0-1,0 1 0,0 0 1,1-1-1,5-4 0,-8 8-4,1 0 0,0 0 0,-1 0 0,1-1 0,-1 1 0,1 0 0,-1 0 0,1 0 0,0 0 0,-1 0 0,1 1 0,-1-1 0,1 0 0,-1 0 0,1 0 0,0 0 0,-1 1 0,1-1 0,-1 0-1,1 0 1,-1 1 0,1-1 0,-1 0 0,0 1 0,1-1 0,-1 0 0,1 1 0,-1-1 0,0 1 0,1-1 0,-1 1 0,0-1 0,1 1 0,-1-1 0,0 1 0,0-1 0,1 2 0,13 27 124,-11-21-92,22 44-13,-3 1 1,-3 0-1,-1 2 0,-4 0 1,-1 1-1,5 61 0,-16-99 29,-1 1 0,-1-1 0,-1 0 0,0 0-1,-1 1 1,-1-1 0,-1 0 0,-10 29-1,9-36-10,0-1-1,0 1 1,-1-1-1,0 1 0,-1-2 1,-1 1-1,1-1 1,-1 0-1,-1-1 0,1 1 1,-1-2-1,-1 1 1,0-1-1,-11 6 0,0-3 57,-1 0-1,0-2 0,0 0 1,-1-1-1,1-2 0,-2 0 1,1-1-1,0-2 0,-1 0 1,1-1-1,-1-2 0,0 0 1,1-2-1,0 0 0,-1-2 0,2 0 1,-1-2-1,-42-18 0,55 20-54,0 0-1,1-1 1,0 0-1,-10-9 1,16 11-314,-1 1-1,1 0 1,0-1 0,0 0 0,0 0-1,0 0 1,1 0 0,-1 0 0,1 0 0,0-1-1,-2-7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07:31.3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1010 36 4992,'13'0'307,"0"-2"0,23-4 0,-23 3 118,0 0 1,24-1-1,-9 5-220,-1 0 0,0 1-1,1 2 1,38 10 0,-66-14-195,1 0 0,-1 0-1,0 1 1,1-1 0,-1 0 0,1 0-1,-1 0 1,0 0 0,1 1 0,-1-1 0,0 0-1,1 0 1,-1 1 0,0-1 0,0 0-1,1 1 1,-1-1 0,0 0 0,0 1-1,1-1 1,-1 0 0,0 1 0,0-1-1,0 0 1,0 1 0,0-1 0,0 1 0,1-1-1,-1 0 1,0 1 0,0-1 0,0 1-1,0-1 1,0 1 0,-8 16 40,-18 12-58,16-22 213,0 0 0,-1-1 1,1 0-1,-1-1 0,-1 0 0,1-1 0,-1 0 0,1 0 0,-14 1 1,-8 4-210,7-1 53,-1-2-1,0 0 1,0-2 0,-28 1 0,42-5 90,1 0 1,-1-1 0,0 0-1,1-1 1,0 0 0,-1-1-1,1-1 1,0 0 0,1 0 0,-1-1-1,-12-7 1,19 9-11,1 0 0,-1-1-1,1 1 1,0-1 0,-1 0 0,2 0 0,-5-5-1,7 7-101,-1 0 0,1 0-1,0 0 1,0 0-1,0 0 1,0-1 0,0 1-1,0 0 1,1-1-1,-1 1 1,1 0 0,0-1-1,-1 1 1,1-1-1,0 1 1,0 0 0,1-1-1,0-3 1,-1 1 140,3-5 157,-3 10-322,0 0 0,0-1 0,1 1 0,-1 0 0,0 0 0,0 0 0,1 0 0,-1-1 0,0 1 0,1 0 0,-1 0 0,0 0 0,1 0 0,-1 0 0,0 0 0,1 0 0,-1 0 0,0 0 1,1 0-1,-1 0 0,0 0 0,1 0 0,-1 0 0,0 0 0,0 0 0,1 0 0,-1 0 0,0 0 0,1 0 0,-1 1 0,0-1 0,1 0 0,-1 0 0,0 0 0,0 1 0,1-1 0,-1 0 1,0 0-1,0 1 0,0-1 0,1 0 0,-1 0 0,0 1 0,10 12 131,-10-12-122,2 1-3,-1 0 0,0 0 1,0 0-1,0 0 0,0 0 0,0 0 0,0 1 0,-1-1 0,1 0 0,-1 0 0,0 1 0,1-1 1,-1 0-1,0 0 0,0 1 0,0-1 0,-1 0 0,1 1 0,0-1 0,-1 0 0,0 0 1,1 0-1,-1 1 0,0-1 0,0 0 0,0 0 0,-1 0 0,1 0 0,0-1 0,-1 1 1,1 0-1,-1 0 0,0-1 0,1 1 0,-1-1 0,0 0 0,0 1 0,0-1 0,0 0 0,0 0 1,0 0-1,0 0 0,0-1 0,-1 1 0,1 0 0,0-1 0,0 0 0,-1 1 0,-2-1 1,-6 0-26,0-1 0,1 1 1,-1-2-1,1 1 1,-1-2-1,1 1 1,0-1-1,0-1 0,0 0 1,0 0-1,-15-10 1,14 9 65,11 4-52,0 1 0,0 0 0,-1 0-1,1-1 1,-1 1 0,1 0 0,0 0-1,-1 0 1,1-1 0,0 1 0,-1 0-1,1 0 1,-1 0 0,1 0 0,0 0 0,-1 0-1,1 0 1,-1 0 0,1 0 0,0 0-1,-1 0 1,1 0 0,-1 0 0,1 0 0,-1 0-1,1 0 1,0 1 0,-1-1 0,1 0-1,0 0 1,-1 0 0,1 1 0,0-1 0,-1 0-1,1 1 1,0-1 0,-1 0 0,1 0-1,0 1 1,0-1 0,-1 0 0,1 1-1,0-1 1,0 1 0,0-1 0,0 0 0,-1 1-1,1-1 1,0 1 0,0-1 0,0 0-1,0 1 1,0-1 0,0 1 0,0-1 0,0 0-1,0 1 1,0 0 0,-3 11-41,1-9 50,0 0 0,0 0 1,-1 0-1,1-1 0,0 1 1,-1-1-1,0 0 0,1 0 1,-1 0-1,0 0 0,0 0 1,0 0-1,-1-1 1,1 1-1,0-1 0,0 0 1,-1 0-1,1 0 0,-1-1 1,1 1-1,-1-1 0,1 0 1,-1 0-1,1 0 1,-6-1-1,-5-1 27,0 0 0,0 0 0,0-2-1,0 0 1,-14-6 0,12 1 27,13 7-67,-1 0-1,1 0 1,-1 0-1,1 0 1,-1 0-1,0 1 1,-6-2-1,14 6-4,-1-1 0,1 1-1,-1 1 1,1-1 0,-1 0-1,0 1 1,5 6 0,-2-2 4,-2-4-1,-2 0 1,1 0-1,0 0 1,-1 0-1,0 0 1,0 0-1,0 1 1,0-1 0,-1 1-1,0-1 1,2 8-1,-3-9 2,0 0 0,0 0 0,0 0 0,0 0 0,0 0 0,-1 0 0,1 0 0,-1 0 0,0-1 0,0 1 0,0 0 0,0 0 0,0-1 0,-1 1 0,1-1 0,-1 1 0,1-1 0,-5 4 0,1-1 12,-1 0 0,0 0 0,0-1 0,-1 0 0,1-1 0,-1 1 0,0-1 0,0 0 1,0-1-1,0 0 0,0 0 0,-1-1 0,1 1 0,0-2 0,-1 1 0,1-1 0,-1 0 0,1 0 0,-1-1 0,-9-2 1,4 0-5,0 0 1,0 0 0,0-1 0,0-1 0,1 0 0,0-1 0,0 0 0,0-1 0,1-1 0,-16-12 0,18 12 59,1 0 1,-1-1-1,1 0 1,1-1-1,0 0 0,1 0 1,-11-19-1,16 25-46,-1 0 1,0 0-1,1-1 0,0 1 1,0 0-1,0 0 1,1-1-1,-1 1 0,1 0 1,0-1-1,0 1 0,1 0 1,-1-1-1,1 1 0,0 0 1,0 0-1,0-1 0,1 1 1,0 0-1,-1 0 0,1 0 1,1 1-1,-1-1 0,6-6 1,15-13-2022,2 1-7508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6:26.3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11264,'17'7'579,"1"-1"1,-1 0-1,2-1 1,-1-1-1,20 2 1,147 10 227,176 18 135,-314-28-860,379 33 369,-111-34-246,257 13 380,-308-6-223,-257-13 1311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0:46.96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0 7552,'0'0'4373,"7"2"-4160,92 20 410,1-5 0,1-4 0,1-5 0,150-6 0,-101 3-246,-32 1-135,140 1-221,-154-1 199,54-2-99,42-21 34,49-2 74,3 1-202,-149 8-30,107 4 0,304 32 3,-93-24 0,-193-7 0,-152 5 4,617-12 142,-75 7 110,-377 1-282,-113 0 30,35-1 25,210 0 70,2 28-44,85 0 18,-363-21-78,609-9-118,-237 7 217,-202 4-81,514-14-120,-504 7 107,251 5 0,-102 7 70,-47-2-12,125-15-57,-329 0 20,736 5 85,-518 5-106,124 7 0,-389 2 0,252 10 0,-87-16 0,-146 0 0,111-7 64,2 0 0,52 0 98,-96-2-68,83 13-94,-208-6 0,125 16 108,50 0 40,-201-15-126,-67-4-80,1 0 0,-1 0 1,1 0-1,-1 0 0,1 0 1,-1-1-1,1 1 0,0 0 1,-1 0-1,1-1 0,-5-6-1037,5 6 1037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0:51.79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 6016,'0'0'-640,"5"0"192,445 2 6490,-11 0-4959,-61 1-121,-33 1-537,154-5 55,-3 44-64,-420-31-235,121 36 0,-62-6-42,189 35 0,-305-73-125,-3-1 31,-1-1 0,19 0 64,-50 3-173,-61 12 111,-1-3 0,-1-3 0,0-5 0,-111-3 0,-685 31-303,359-14-256,305-34 379,8 0 10,63 11 111,-179-7-58,-1-26 24,281 26 46,28 7 0,0 0 0,0 1 0,0 0 0,-13-1 0,35 1 0,0 0 0,-1-1 0,15-7 0,22-5 0,13 2 10,1 2 0,0 3 0,92 0 0,186 21 53,-59 0-60,280 0-72,-5 43 32,-19 17-219,-516-69 296,-19-4-39,-1 0 0,0 0 0,0 0 1,0 0-1,0 0 0,0 0 0,0 0 1,0 0-1,0 0 0,0 0 0,1 0 1,-1 0-1,0 0 0,0 0 0,0 0 1,0 0-1,0 0 0,0 0 0,0 0 1,0 0-1,0 0 0,0 0 0,0 0 1,1 0-1,-1 1 0,0-1 1,0 0-1,0 0 0,0 0 0,0 0 1,0 0-1,0 0 0,0 0 0,0 0 1,0 0-1,0 0 0,0 1 0,0-1 1,0 0-1,0 0 0,0 0 0,0 0 1,0 0-1,0 0 0,0 0 0,0 0 1,0 0-1,0 1 0,0-1 0,0 0 1,0 0-1,0 0 0,0 0 0,0 0 1,0 0-1,0 0 0,0 0 0,0 0 1,-1 0-1,1 1 0,0-1 0,0 0 1,0 0-1,0 0 0,0 0 1,0 0-1,0 0 0,0 0 0,0 0 1,-36 8 126,-152 15-3414,105-14-3924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0:52.14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37 23 3968,'-18'-12'0,"-1"1"-2560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0:54.39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0 377 8576,'312'-5'3328,"-155"3"-2928,100 4 96,629 59-368,-404-35 234,148-13-340,-156-16-1,-426 2 64,1-2 1,71-14-1,-26 5 110,164 0 0,-131 9-116,297 1 124,-119 4-22,904-48 97,-530 15 84,-522 29-314,233-16 54,-178-2-102,-134 13 0,78 5 0,-91 3 0,-63-1 0,-1 0 0,1 0 0,-1 0 0,0 0 0,1-1 0,-1 1 0,0 0 0,1 0 0,-1-1 0,0 1 0,1-1 0,-1 1 0,0-1 0,3-1 0,-2 0 0,-7 0 0,-7 0 0,-893-6-608,0-38-192,290-7 0,-777-57-192,332 67 684,-1 26 488,273 28 97,555 11 214,227-21-490,0-1 0,1 1 0,-1-1 1,1 1-1,-1 1 0,1-1 1,-1 1-1,1 0 0,0 0 1,0 1-1,0-1 1,0 1-1,0 0 0,1 1 1,-8 5-1,12-8-1,0-1-1,0 0 1,0 0-1,0 0 1,0 0-1,0 0 1,0 0 0,0 0-1,0 1 1,0-1-1,0 0 1,0 0-1,0 0 1,0 0 0,-1 0-1,1 1 1,0-1-1,0 0 1,0 0-1,0 0 1,1 0 0,-1 0-1,0 1 1,0-1-1,0 0 1,0 0-1,0 0 1,0 0 0,0 0-1,0 1 1,0-1-1,0 0 1,0 0-1,0 0 1,0 0 0,1 0-1,-1 0 1,0 0-1,0 0 1,0 1-1,0-1 1,0 0 0,0 0-1,0 0 1,1 0-1,-1 0 1,0 0-1,0 0 1,0 0 0,13 3-6,15-1 12,312-23 418,-220 10-336,892-23 227,-639 30-225,-159 0-56,799-9 276,2 30 71,-744-5-329,353 12 46,165 17-98,-357-24 114,68 6 28,70 61-142,-250-46 0,-234-30 0,-52-7 0,-68 7-1338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1:05.8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 8 16128,'-30'-7'0,"29"7"0,5 1 0,8 1 0,-6 0-30,0 1 0,0 0 0,0 1 0,0-1 0,-1 1 0,0 0 0,0 0 1,0 1-1,8 9 0,-9-10-55,-4-4-107,-4-15-4502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8:09.4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119 64 5760,'75'-6'3456,"5"-5"-3087,-58 7-236,1 0 0,27 1 0,58-3-133,-93 5 123,31-3 0,-3 0 15,97-3-138,16 0 0,-133 5-96,-7 0-273,-1 1 0,0 0 0,0 1 0,21 2-1,-16 0-14,-18 2 367,0 0-1,0-1 0,0 1 0,-1 0 1,2 6-1,-1-3 98,0 0 1,-1 1-1,0 12 0,5 22 260,26 89 663,-13-41-982,1-23 192,-18-37 86,-3-28-272,0-1 1,-1 1-1,1-1 1,-1 1-1,1-1 1,-1 0-1,1 0 0,-1 0 1,0 0-1,0 0 1,0 0-1,0 0 1,0 0-1,0-1 0,-2 1 1,-3 2 24,-13 4 5,0-1 1,0 0 0,-1-2-1,-32 4 1,-12 2 38,30-5-96,0-1 0,-61-2 0,25-2 0,-48 0 0,61-1 0,0 3 0,-76 11 0,89-8 0,-1-1 0,-54-3 0,66-1 0,33 0 2,0-1 0,0 1 0,1-1 0,-1 1 0,0-1 0,1 0 0,-1 1 1,1-1-1,-1 1 0,1-1 0,-1 0 0,1 0 0,-1 1 0,1-1 0,0 0 0,-1 0 0,1 1 1,0-1-1,-1 0 0,1 0 0,0 0 0,0 0 0,0 0 0,0-1 0,-3-26 69,2 23-66,-16-249 656,15 217-405,2 21-34,-1-1 0,0 0 0,-2 0-1,-6-23 1,10 39-216,-1 1-1,0-1 0,0 0 1,1 1-1,-1-1 0,0 0 1,1 1-1,-1-1 0,0 1 1,1-1-1,-1 1 0,1-1 1,-1 1-1,1-1 0,-1 1 1,1 0-1,0-1 0,-1 1 1,1 0-1,-1-1 0,1 1 1,0 0-1,-1 0 0,1-1 1,0 1-1,-1 0 0,1 0 1,1 0-1,22-5 118,7 2-1023,0 1 0,50 5 1,-67-2 184,8 0-5855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8:09.9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6656,'2'12'448,"0"0"0,-1 1 0,0 12 0,-1-12 135,1 0 0,3 19 0,1-18-230,-5-14-414,0 0 0,1 0-1,-1 0 1,0 0-1,1-1 1,-1 1-1,0 0 1,1 0-1,-1 0 1,0 0 0,0 0-1,1 0 1,-1 0-1,0-1 1,0 1-1,1 0 1,-1 0-1,0 0 1,0-1 0,1 1-1,-1 0 1,0 0-1,0-1 1,0 1-1,0 0 1,1 0 0,-1-1-1,0 1 1,0 0-1,0-1 1,0 1-1,0 0 1,0 0-1,0-1 1,0 1 0,0-1-1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8:10.3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 10496,'5'4'0,"3"1"0,-3-5 128,-2-4-128,-1 2 0,-2-1 128,0 0 0,0 0 0,0 1 0,0 0 128,0 0-256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8:11.0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7936,'15'25'0,"-12"-17"93,-1 0 0,0 1 0,0 0 0,-1-1 0,0 1 0,0 0 0,-1-1 0,0 1 1,-1 0-1,-2 11 0,4-22-67,0-10 217,1 1 0,0-1-1,8-19 1,-9 28-182,1-1 1,-1 1-1,1 0 0,0 0 1,0 0-1,0 0 0,0 0 1,6-5-1,-7 7-50,0 0 1,1 0 0,-1 0-1,1 1 1,-1-1-1,1 0 1,-1 0-1,1 1 1,-1-1-1,1 1 1,0 0 0,-1-1-1,1 1 1,-1 0-1,1 0 1,0 0-1,-1 0 1,1 0 0,0 1-1,3 0 1,-3 0-32,0 0 0,0 0 0,-1 0 0,1 0 0,0 0 0,0 1 0,0-1 0,-1 1 0,1-1 0,-1 1 0,1 0 0,-1 0 0,0 0 0,0-1 0,0 1 0,0 0 0,0 1 0,0-1 0,0 0 0,-1 0 0,1 0 0,-1 0 0,1 3 0,1 7-716,-1 0 0,1 22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07:31.9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4 9472,'5'0'40,"32"2"931,-36-2-945,0 0 0,0 0 0,0 1-1,0-1 1,0 0 0,-1 0 0,1 1 0,0-1 0,0 0 0,0 1 0,0-1-1,0 1 1,-1-1 0,1 1 0,0 0 0,0-1 0,-1 1 0,1 0 0,0-1-1,-1 1 1,1 0 0,-1 0 0,1-1 0,-1 1 0,1 0 0,-1 0-1,0 0 1,1 0 0,-1 0 0,0 2 0,0-3-20,0 1 0,0-1 0,-1 0 0,1 1 0,0-1 1,-1 1-1,1-1 0,0 0 0,-1 1 0,1-1 0,0 0 0,-1 1 0,1-1 0,-1 0 0,1 0 0,-1 1 1,1-1-1,-1 0 0,1 0 0,-1 0 0,1 0 0,-1 0 0,1 1 0,-1-1 0,1 0 0,-1 0 1,1 0-1,-1-1 0,1 1 0,-1 0 0,1 0 0,-1 0 0,1 0 0,-1 0 0,1-1 0,-1 1 0,1 0 1,-1-1-1,-20-7 353,21 7-354,-1 1 0,1 0 0,0-1 0,0 1 0,0-1 1,0 1-1,-1 0 0,1-1 0,0 1 0,0-1 0,0 1 0,0-1 0,0 1 0,0 0 0,0-1 0,0 1 0,0-1 0,0 1 0,1-1 0,-1 1 0,0 0 0,0-1 0,0 1 0,0-1 0,1 1 0,-1 0 0,0-1 0,0 1 0,1 0 0,-1-1 0,0 1 0,1 0 0,-1-1 1,0 1-1,1 0 0,-1 0 0,0-1 0,1 1 0,-1 0 0,0 0 0,1 0 0,-1-1 0,1 1 0,-1 0 0,1 0 0,-1 0 0,1 0 0,1-1-1,0 0 0,1 0 0,-1 1 0,0-1 0,0 1 0,0-1 0,1 1 0,3-1 0,-5 1-11,0 1 0,0-1 0,0 0 0,0 0 1,0 0-1,0 1 0,-1-1 0,1 0 0,0 1 1,0-1-1,0 1 0,0-1 0,0 1 1,-1-1-1,1 1 0,0 0 0,0-1 0,-1 1 1,1 1-1,0-2 8,-1 1 0,0 0-1,0-1 1,0 1 0,0-1 0,0 1 0,0 0 0,0-1 0,0 1 0,0-1 0,0 1 0,0 0 0,0-1 0,-1 1-1,1-1 1,0 1 0,0-1 0,-1 1 0,1-1 0,0 1 0,-1-1 0,1 1 0,-2 2 14,-1 0 0,1-1 0,-1 0 0,1 1 0,-1-1 1,0 0-1,0 0 0,-5 2 0,-10 3-1008,-11-1-5480,15-4 4318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8:11.5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7680,'0'37'295,"-1"-7"465,2-1 0,0 1 0,2-1 1,7 32-1,-9-60-728,0 0 0,-1 0 1,1 0-1,0 0 1,0 0-1,0 0 0,0 0 1,0 0-1,0 0 1,0 0-1,0 0 0,0 0 1,0-1-1,0 1 0,1 0 1,-1-1-1,0 1 1,0-1-1,1 0 0,-1 1 1,0-1-1,1 0 1,-1 0-1,0 0 0,1 0 1,-1 0-1,0 0 1,1 0-1,-1 0 0,2-1 1,5 0 68,1 0 0,-1-1 0,12-3 0,-10 1 33,-1 0 1,18-9-1,-24 11-322,0 0-1,0 1 0,0-2 1,-1 1-1,1 0 1,-1 0-1,1-1 1,-1 0-1,0 1 0,0-1 1,0 0-1,2-5 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8:11.8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5248,'0'0'0,"3"0"-256,3 0 128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8:13.2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7 4864,'0'0'0,"-14"2"128,17-2 128,8 0 128,-4 0 128,1 0-128,-1 0 128,1-2-128,1 1 128,0-2-128,-2 3 0,-2-2-384,-2 1 128,1 1-384,-2 0 128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8:16.4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312 109 4992,'0'0'277,"3"-1"-21,42-9 903,52-3 0,5-2-661,-52 8-280,79 0 1,-21 2 69,20-3 36,51-5 291,61 2-151,-59 5-32,37-6 80,-174 12-277,-43 1-235,1 0 0,-1 0 0,0 1 0,0-1 0,0 1 0,0-1 0,0 1 0,0-1 0,0 1 0,0 1 0,0 0 0,2 2 16,-1 0 0,0 0 0,0 0 0,0 0 0,-1 1 0,0-1 0,0 1 0,0-1 0,0 1 0,-1 6 0,-1 9 155,-5 29-1,3-32-93,1-1-1,1 23 0,-2 71-54,0-73-11,4 49-1,-1-85 6,0 0 1,0 0-1,1 1 0,-1-1 0,-1 0 1,1 0-1,0 0 0,0 1 1,-1-1-1,0 0 0,1 0 0,-1 0 1,0 0-1,0 0 0,0 0 1,0 0-1,0 0 0,0-1 0,-1 1 1,1 0-1,-2 1 0,-1-1 21,0 1 0,1-1-1,-1 0 1,0-1 0,0 1-1,0-1 1,-1 0 0,1 0 0,-8 1-1,-171 20 148,49-7-90,-266 43-94,87-25 0,151-19 0,-23 0 0,48-4 0,100-5 0,0-2 0,0-1 0,-1-2 0,-38-6 0,74 6 0,0-1 0,0 1 0,0-1 0,0 0 0,0 1 0,0-1 0,0 0 0,1 0 0,-1 0 0,0-1 0,1 1 0,-1 0 0,1-1 0,0 1 0,-1-1 0,1 1 0,0-1 0,0 1 0,0-1 0,0 0 0,0 0 0,0 0 0,0 0 0,1 1 0,-1-1 0,0-3 0,-1-6 0,1 0 0,0 0 0,0-20 0,1 6 0,-1-46 0,11-92 0,-1 28 0,-9 122 19,0 12-13,0 0 0,0 0 0,-1 0 0,1 0 0,0-1 0,0 1 0,0 0 0,0 0 0,1 0 0,-1-1-1,0 1 1,0 0 0,1 0 0,-1 0 0,1 0 0,-1 0 0,1 0 0,-1 0 0,1 0 0,0 0-1,-1 0 1,1 0 0,0 0 0,0 0 0,0 0 0,-1 0 0,1 1 0,0-1 0,0 0 0,0 1-1,0-1 1,0 1 0,1-1 0,-1 1 0,0 0 0,0-1 0,0 1 0,0 0 0,2-1 0,28-5-6,37-4 0,4 0 0,186-26 0,-251 35-431,-1 0 0,1 1 0,0 0 0,7 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8:17.3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 22 4480,'-1'2'75,"1"0"0,-1 0-1,0 0 1,0 0 0,0 0 0,0 0 0,0 0 0,0 0 0,0 0 0,-1 0 0,1-1-1,-1 1 1,-2 1 0,-10 16 669,12-14-510,-1 1 0,1-1 1,1 1-1,-1 0 0,1-1 0,0 1 0,0 0 1,0 0-1,1 0 0,1 11 0,-1-15-189,1 1 1,-1-1-1,1 1 0,0-1 0,0 1 0,0-1 0,0 0 0,0 1 0,0-1 1,1 0-1,-1 0 0,1 0 0,-1 0 0,1 0 0,0 0 0,0 0 0,0-1 1,0 1-1,0-1 0,0 1 0,0-1 0,1 0 0,-1 0 0,1 0 0,-1 0 0,0 0 1,5 1-1,4 0 107,1-1 1,-1 0-1,1 0 1,-1-1-1,18-2 1,-23 2-48,1-1 0,0 0 0,-1-1 0,1 0-1,-1 0 1,0 0 0,1-1 0,-1 0 0,0 0 0,9-7 0,-13 8-68,0 0 1,0 0-1,-1 0 0,1-1 1,-1 1-1,1-1 0,-1 1 1,0-1-1,0 0 1,0 1-1,0-1 0,0 0 1,-1 1-1,1-1 0,-1 0 1,0 0-1,0 0 0,0 0 1,0 1-1,-1-1 0,1 0 1,-2-4-1,1 1 16,0 0 0,-1 0-1,0 1 1,0-1 0,-1 0 0,1 1-1,-1 0 1,-1 0 0,-5-8 0,5 9-21,-1 0 1,0 0 0,0 0 0,0 1-1,0 0 1,0 0 0,-1 0 0,0 0-1,1 1 1,-1 0 0,-8-1 0,12 2-54,0 0 1,0 1 0,-1-1-1,1 1 1,0 0 0,-1 0-1,1 0 1,0 0 0,-1 0-1,1 0 1,0 0 0,0 1-1,-1-1 1,1 1 0,0 0 0,0 0-1,-1-1 1,1 2 0,0-1-1,0 0 1,0 0 0,0 1-1,1-1 1,-1 1 0,0-1-1,1 1 1,-1 0 0,1-1-1,-1 1 1,1 0 0,0 0 0,-2 3-1,4 6-2133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8:18.0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 1 9856,'2'2'38,"-1"1"0,0 0 0,0 0 1,0 0-1,0 0 0,-1 1 0,1-1 0,-1 0 1,1 0-1,-1 0 0,0 0 0,-1 1 1,1-1-1,-1 3 0,0 6 29,-1 13 343,-1-1 1,-1 1 0,-9 31-1,15-63-321,1 1 0,0 0-1,0 0 1,1 0-1,-1 0 1,1 1 0,0-1-1,1 1 1,-1 0 0,1 0-1,0 0 1,1 1 0,-1 0-1,1 0 1,-1 0 0,12-4-1,-13 6-98,1 0 0,0 0 1,0 0-1,0 1 0,1 0 0,-1 0 0,0 1 0,0-1 0,1 1 1,-1 0-1,0 0 0,1 1 0,-1 0 0,0 0 0,0 0 0,0 0 0,0 1 1,0 0-1,0 0 0,0 0 0,-1 1 0,6 2 0,-9-3 7,1-1-1,0 1 0,-1-1 1,1 1-1,0 0 1,-1 0-1,0 0 0,0 0 1,1 0-1,-1 0 0,0 0 1,0 0-1,-1 0 1,1 0-1,0 0 0,-1 1 1,1-1-1,-1 0 0,0 0 1,0 1-1,0-1 1,0 0-1,0 1 0,0-1 1,-1 0-1,1 0 0,-1 1 1,0-1-1,1 0 1,-1 0-1,-2 4 0,0 0 5,0 0 0,-1 0 0,1 0 0,-1-1 0,0 0 0,-1 0 0,1 0 0,-1 0 0,-10 8 0,7-9 14,0 1-1,0-1 1,0-1 0,-1 1 0,1-2 0,-1 1 0,0-1 0,0 0 0,-17 1 0,19-3 33,0 0 1,1 0-1,-1 0 0,0-1 1,1 0-1,-1 0 0,0-1 1,1 1-1,0-2 0,-1 1 1,1-1-1,0 1 1,0-2-1,-5-3 0,10 7-49,0-1 1,0 0-1,0 1 0,0-1 0,0 0 0,0 0 1,0 0-1,0 0 0,1 0 0,-1 0 1,0 0-1,1 0 0,-1 0 0,1 0 0,-1 0 1,1 0-1,-1 0 0,1 0 0,0 0 0,0-1 1,-1 1-1,1 0 0,0 0 0,0 0 0,0-1 1,0 1-1,0 0 0,1 0 0,-1 0 1,0 0-1,1-1 0,-1 1 0,1-1 0,1-2-294,1 0 0,0 1-1,0-1 1,0 1 0,0 0 0,0 0-1,5-4 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8:18.4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191 0 7552,'0'1'17,"-1"-1"0,0 1 0,0 0 0,1-1 0,-1 1 0,0 0 0,1-1 0,-1 1 0,1 0 0,-1 0 0,1 0 0,-1 0 0,1-1 0,0 1 0,-1 0 0,1 0 0,0 0 0,0 0 0,-1 0 0,1 0 0,0 0 0,0 0 0,0 0 0,0 0 0,0 0 0,1 1 0,4 39 846,-1-16-415,-3-16-188,-1 0 0,0 0 0,-1 0 0,1 0-1,-2 0 1,0 0 0,-5 16 0,6-22-184,0 0 1,-1 0-1,1 0 1,-1 0-1,0 0 0,0 0 1,0-1-1,0 1 1,-1-1-1,1 1 1,-1-1-1,1 0 0,-1 0 1,0 0-1,0 0 1,1-1-1,-2 1 1,1-1-1,0 0 0,0 0 1,0 0-1,0 0 1,-1 0-1,-3 0 1,-2 0-8,0-1 1,0 0 0,0 0 0,0-1 0,1 0-1,-1-1 1,0 0 0,0 0 0,1-1 0,-14-6 0,22 9-156,0 0 0,0 0 0,-1 0 0,1 0 0,0 0 0,0-1 0,-1 1 1,1 0-1,0 0 0,0 0 0,0-1 0,-1 1 0,1 0 0,0 0 0,0-1 0,0 1 1,0 0-1,0 0 0,-1-1 0,1 1 0,0 0 0,0-1 0,0 1 0,0 0 0,0 0 1,0-1-1,0 1 0,0 0 0,0-1 0,0 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8:18.8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0 10624,'-2'6'0,"-2"4"0,3-6 0,2-5 0,3-2 0,-2 0 0,2 1-384,-1 1 128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8:19.2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61 6528,'3'-1'20,"0"-1"1,0 1-1,0 0 1,0-1-1,0 1 1,1 1-1,-1-1 1,0 0-1,0 1 1,1 0-1,-1-1 1,0 1-1,4 1 1,16-3 97,-20 2-74,0-1-1,0 0 1,0 0-1,0 0 1,0 0-1,-1 0 1,1-1-1,0 1 1,-1-1-1,4-2 1,-6 4-16,0-1 1,1 1 0,-1-1-1,1 1 1,-1 0 0,0-1 0,1 1-1,-1-1 1,0 0 0,1 1 0,-1-1-1,0 1 1,0-1 0,0 1-1,0-1 1,1 0 0,-1 1 0,0-1-1,0 1 1,0-1 0,-1-1 0,1 1 25,0 0 1,-1 0-1,0 0 1,1 0 0,-1 0-1,0 0 1,1 0-1,-1 0 1,0 0 0,0 0-1,0 0 1,0 1-1,0-1 1,0 0-1,-1 0 1,0 0-11,0 0 0,0 0 0,0 1 1,0-1-1,0 1 0,0-1 0,0 1 0,0 0 0,0 0 0,0 0 0,0 0 1,0 0-1,1 0 0,-1 1 0,0-1 0,0 1 0,0-1 0,0 1 0,0 0 0,0 0 1,0-1-1,1 1 0,-1 0 0,0 1 0,1-1 0,-1 0 0,1 0 0,-1 1 1,-1 2-1,-4 3 79,1 0 1,0 0-1,0 1 1,-9 16-1,13-20-57,-1 1 0,1 0-1,1 1 1,-1-1-1,1 0 1,0 0-1,0 1 1,0-1 0,1 0-1,-1 1 1,1-1-1,1 1 1,-1-1 0,2 6-1,-1-8-64,-1 0-1,1-1 1,0 1 0,0 0-1,0-1 1,1 1 0,-1-1-1,0 0 1,1 1-1,0-1 1,-1 0 0,1 0-1,0 0 1,0 0 0,0-1-1,0 1 1,1 0-1,-1-1 1,0 1 0,1-1-1,-1 0 1,1 0 0,-1 0-1,1 0 1,0 0-1,-1-1 1,1 1 0,0-1-1,3 1 1,35-4-1686,-20 1-5163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8:19.5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61 0 10240,'-1'3'0,"0"0"0,0-1 0,0 1 0,-1 0 0,1-1 0,-1 1 0,0-1 0,1 0 0,-1 1 0,0-1 0,-1 0 0,1 0 0,-3 2 0,-13 15 128,16-16-73,0 1 0,0 0 0,0 0 0,1-1 1,-1 1-1,1 0 0,0 0 0,0 0 0,0 1 0,0-1 1,1 0-1,0 0 0,0 0 0,0 1 0,0-1 0,1 0 1,0 4-1,0-5-33,0 0 1,0 0-1,0-1 1,0 1 0,1 0-1,-1-1 1,1 1-1,0-1 1,-1 0-1,1 1 1,0-1 0,0 0-1,0 0 1,1 0-1,-1-1 1,0 1-1,1 0 1,-1-1 0,1 1-1,0-1 1,-1 0-1,1 0 1,0 0-1,5 1 1,1-1-526,-1-1 1,1 0-1,-1 0 1,1 0-1,0-1 1,-1-1-1,1 1 1,10-5-1,2 0-4083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07:33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5888,'8'12'146,"-5"-7"845,-5-12 581,6 18-936,8 26 368,26 53 1,43 53-285,-14-26 96,-65-114-869,1 4 196,-3-7-181,0 0 0,0 0 1,0 0-1,0 0 1,0 0-1,0 0 0,0-1 1,0 1-1,0 0 0,0 0 1,0 0-1,0 0 1,0 0-1,1 0 0,-1 0 1,0 0-1,0 0 0,0 0 1,0 0-1,0 0 1,0 0-1,0 0 0,0 0 1,0-1-1,0 1 0,0 0 1,0 0-1,0 0 1,0 0-1,0 0 0,0 0 1,0 0-1,0 0 0,0 0 1,1 0-1,-1 0 0,0 0 1,0 0-1,0 0 1,0 0-1,0 0 0,0 0 1,0 0-1,0 0 0,0 0 1,0 0-1,0 0 1,0 0-1,0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8:19.9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 0 8448,'-1'22'482,"-1"-1"1,-7 26 0,-1 22 650,8-48-728,1 0 1,1 0-1,4 30 0,-4-50-386,0-1 1,1 1-1,-1 0 0,0-1 0,1 1 0,-1-1 0,1 1 0,-1 0 0,1-1 1,-1 1-1,1-1 0,-1 0 0,1 1 0,-1-1 0,1 1 0,0-1 0,-1 0 1,1 1-1,0-1 0,-1 0 0,1 0 0,0 0 0,-1 1 0,1-1 0,0 0 1,0 0-1,-1 0 0,1 0 0,0 0 0,0 0 0,-1 0 0,1-1 1,0 1-1,-1 0 0,1 0 0,0-1 0,-1 1 0,2-1 0,28-10 207,-27 10-195,18-8 3,-1 1 0,0-2 0,-1-1 0,18-13 1,-20 13-92,-8 6-919,-1-1-1,15-13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8:20.2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34 12544,'7'0'0,"3"2"0,3-4 0,3-1 0,5 0 0,5 0-128,1 0 128,2-1-256,-1 0 0,-2 0-768,-2-1 0,0 0-5632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8:27.0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694 0 3968,'-67'3'2905,"-96"8"-541,123-7-1934,-47-2 0,54-2-134,0 1 1,-60 11-1,53-3-128,-58 11-58,98-20-98,-1 1 0,0-1 0,0 1 0,1-1 1,-1 1-1,0-1 0,1 1 0,-1 0 1,0-1-1,1 1 0,-1 0 0,1-1 0,-1 1 1,1 0-1,0-1 0,-1 1 0,1 0 0,-1 0 1,1 0-1,0 0 0,0-1 0,0 1 0,0 0 1,-1 0-1,1 0 0,0 0 0,0 0 0,1 0 1,-1 0-1,2 30 218,-2-30-208,21 133 618,-11-79-415,-6-40-152,-1 0 0,-1 0-1,0 0 1,-1 0 0,-1 18 0,-4 56 12,5-62 107,-2 0 0,-9 51 0,-7 39-44,13-75 23,-12 46 1,6-70 25,8-17-176,1 1 0,0-1 0,0 1 0,0-1 0,0 1 0,0-1 0,0 1 0,0 0 0,1 0 0,-1-1 0,1 1 0,-1 0 0,1 0 0,-1 2 0,2-3-21,-1 0 0,1 0 0,0 0 0,0 0 0,-1 0 0,1 0 0,0 0 0,0 0 0,0 0 0,0-1 0,0 1 0,0 0 0,0-1 0,0 1 0,0 0 0,1-1 0,-1 0 0,0 1 0,0-1 0,0 0 0,2 1 0,1 0 0,8 3 0,2 0 0,-1-1 0,0 0 0,0-2 0,16 2 0,68-5 0,-29 0 0,-24 3 0,-19 0 0,0-1 0,0-1 0,43-8 0,-50 6 0,0 1 0,0 1 0,0 0 0,0 2 0,0 0 0,28 5 0,-45-5 13,0-1 0,0 0 1,0 0-1,0 0 0,0 1 1,0-1-1,0 0 0,0 0 1,0 0-1,0 0 0,0-1 1,0 1-1,0 0 0,0 0 1,0-1-1,0 1 0,0 0 1,0-1-1,0 1 0,0-1 1,1 0-1,-2 0-3,0 0 0,1 1 0,-1-1 1,0 0-1,0 1 0,0-1 0,0 0 0,-1 1 0,1-1 1,0 0-1,0 1 0,0-1 0,0 0 0,-1 1 0,1-1 1,0 0-1,-1 1 0,1-1 0,0 1 0,-1-1 0,1 1 1,-1-1-1,1 1 0,-1-1 0,1 1 0,-1-1 0,1 1 1,-1 0-1,1-1 0,-1 1 0,-1-1 0,-7-5-3,-1 0-1,0 1 1,-10-4 0,12 6-8,0-1 0,0 1 0,1-2 1,0 1-1,0-1 0,-8-6 1,14 9-11,0 2-5,0-1 1,0 0 0,0 0-1,0 1 1,0-1 0,0 0-1,1 0 1,-1 0 0,0 0-1,1 0 1,-1 0 0,1 0-1,-1-1 1,1 1 0,-1-2 0,22 8-241,8 5 256,-2 1 0,1 1 0,46 28 0,-60-32 0,-13-7 0,0 0 0,0 0 0,0 0 0,0 0 0,0 0 0,0 0 0,0 0 0,0 0 0,0 0 0,0 0 0,-1 1 0,1-1 0,-1 0 0,1 1 0,-1-1 0,1 0 0,-1 1 0,0-1 0,0 1 0,1-1 0,-1 1 0,0-1 0,-1 0 0,1 1 0,0-1 0,0 1 0,0-1 0,-1 1 0,1-1 0,-1 0 0,1 1 0,-1-1 0,0 0 0,0 2 0,-4 7 0,-1 0 0,0-1 0,-9 12 0,11-15 0,-43 64 0,-22 28 0,66-93-16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8:27.8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4608,'4'1'189,"-1"1"1,-1 0-1,1 0 1,0 0-1,0 0 1,-1 1-1,1-1 1,3 5-1,17 15 1284,-5-12-1045,0-1 0,0-1 0,20 6 0,-21-9-126,-1 1 0,0 1 0,-1 0 0,28 18 0,-42-23-262,1-1 1,-1 1 0,0 0-1,0 0 1,0 0-1,0 0 1,0 0 0,0 0-1,0 0 1,0 0 0,-1 0-1,1 1 1,-1-1 0,0 0-1,0 0 1,0 1 0,0-1-1,0 0 1,0 0-1,0 1 1,-2 2 0,0 10-12,-2-1 0,-5 15 0,7-21 35,-77 223 1600,72-214-1505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8:30.3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207 34 2176,'0'0'91,"-1"0"0,1 0 1,0 0-1,-1 0 0,1 0 0,0 0 1,-1-1-1,1 1 0,0 0 0,-1 0 1,1 0-1,0 0 0,-1-1 0,1 1 0,0 0 1,-1 0-1,1-1 0,0 1 0,0 0 1,-1-1-1,1 1 0,0 0 0,0-1 1,0 1-1,-1 0 0,1-1 0,0 1 0,0 0 1,0-1-1,0 1 0,0 0 0,0-1 1,0 1-1,0-1 0,0 0 0,0 1 53,0-1-1,0 0 1,-1 1-1,1-1 0,0 0 1,0 1-1,0-1 0,-1 0 1,1 1-1,0-1 1,-1 1-1,1-1 0,0 0 1,-1 1-1,1-1 1,-1 1-1,1-1 0,-1 1 1,1 0-1,-1-1 1,1 1-1,-1-1 0,0 1 1,0-1-1,-6-1 7,0 0 0,0 0-1,0 1 1,0 0 0,-1 0 0,1 0-1,0 1 1,-1 0 0,1 1 0,0 0-1,0 0 1,-1 0 0,1 1 0,0 0-1,-13 5 1,16-5-85,0 1 1,0-1-1,1 0 0,-1 1 1,0 0-1,1 0 0,0 0 1,-1 0-1,1 1 0,0-1 1,1 1-1,-1 0 0,1 0 1,-1 0-1,1 0 0,1 0 1,-1 0-1,0 1 0,1-1 1,0 0-1,0 1 0,0-1 1,1 1-1,-1 0 0,1-1 1,1 7-1,-1-8-11,0 0 0,0 1 1,0-1-1,1 0 0,0 1 0,-1-1 1,1 0-1,0 0 0,1 0 0,-1 0 1,1 0-1,-1 0 0,1 0 0,0 0 1,0-1-1,0 1 0,0 0 0,0-1 1,1 0-1,-1 0 0,1 0 0,0 0 1,-1 0-1,1 0 0,0-1 0,0 1 1,0-1-1,0 0 0,0 1 0,1-2 1,-1 1-1,0 0 0,0-1 0,4 1 1,21 4 104,4 1-207,-11-5-3477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8:31.0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98 4 6912,'0'0'8,"0"0"0,0 1 0,0-1 0,0 0 0,0 0 0,0 0-1,0 0 1,0 1 0,0-1 0,0 0 0,0 0 0,0 0 0,-1 0 0,1 0 0,0 1 0,0-1 0,0 0 0,0 0 0,0 0 0,0 0 0,0 0 0,-1 0 0,1 0 0,0 1 0,0-1 0,0 0 0,0 0 0,0 0 0,-1 0-1,1 0 1,0 0 0,0 0 0,0 0 0,0 0 0,-1 0 0,1 0 0,0 0 0,0 0 0,0 0 0,0 0 0,-1 0 0,1 0 0,0 0 0,-12-3 758,10 2-670,0 0 0,0 1 1,0-1-1,0 1 0,1-1 1,-1 1-1,0 0 1,0 0-1,0 0 0,-3 0 1,1 2 21,1-1 1,-1 1 0,1 0 0,0 1 0,0-1-1,0 0 1,1 1 0,-1 0 0,0 0-1,1-1 1,0 1 0,-1 1 0,1-1 0,0 0-1,1 0 1,-3 6 0,2-5-29,1 1 1,-1-1-1,1 1 1,0-1-1,0 1 0,0-1 1,1 1-1,-1 0 1,1 0-1,0-1 1,1 1-1,-1 0 1,2 4-1,-2-8-87,0 0-1,1 0 1,-1 0-1,1 0 1,-1 0 0,1 0-1,-1 0 1,1 0-1,-1 0 1,1-1 0,0 1-1,0 0 1,-1 0 0,1-1-1,0 1 1,0 0-1,0-1 1,0 1 0,0-1-1,0 1 1,0-1-1,0 0 1,1 1 0,0 0 2,0-1 0,1 0 0,-1 0 0,0 0-1,1 0 1,-1 0 0,0 0 0,1-1 0,-1 1 0,4-2 0,-3 1-1,1-1-1,-1 1 1,0-1 0,0 1-1,1-1 1,-1 0-1,0 0 1,0 0-1,-1-1 1,1 1-1,0-1 1,-1 1 0,0-1-1,3-4 1,-2 1-4,-1-1 0,1 0 0,-2 0 0,1 0 0,-1 0 0,0 0 0,0-13 0,17 60 618,-12-22-326,0 1-3229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8:31.6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79 0 6272,'-3'4'63,"0"0"-1,-1 0 1,1-1 0,-1 0-1,0 1 1,0-1 0,0 0-1,-6 3 1,6-4 90,0 1 0,0-1 0,0 1 0,1 0 0,-1 0 0,1 0 0,0 1 0,-4 4 0,6-7-130,1-1 0,0 1 0,-1 0 0,1-1 0,0 1 0,-1 0 0,1 0 0,0-1 0,0 1 0,0 0 0,0 0 0,0-1 0,0 1 0,0 0 0,0 0 0,0-1 0,0 1 1,0 0-1,0 0 0,0-1 0,1 1 0,-1 0 0,0-1 0,1 2 0,0 0 16,0 0 0,1-1 1,-1 0-1,0 1 0,1-1 0,-1 0 1,1 1-1,0-1 0,2 1 1,2 1 22,1 0 0,-1 0 0,1-1 1,9 3-1,-8-3-6,2-1-1,0 1 1,-1 1-1,1 0 1,-1 0 0,17 9-1,-24-11-25,0 0 1,-1 0-1,1 1 0,0-1 0,-1 1 0,1-1 1,-1 1-1,1 0 0,-1 0 0,0-1 1,1 1-1,-1 0 0,0 0 0,-1 0 1,1 0-1,0 0 0,0 0 0,-1 1 0,1-1 1,-1 0-1,0 0 0,0 0 0,0 1 1,0-1-1,0 0 0,0 0 0,0 0 1,-1 1-1,1-1 0,-1 0 0,0 0 0,-1 3 1,0 1 138,-1 0 0,0-1 0,0 1 0,0-1 0,-1 0 0,0 0 0,0 0 0,0 0 0,-1-1 0,0 1 0,-6 4 0,2-3-514,-1 1 0,0-1 0,0-1-1,-1 0 1,-14 5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8:32.1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8064,'8'104'2757,"0"-26"-1802,-8-63-801,0-6 125,1 0-1,-1 0 1,2 0-1,-1-1 1,4 14 0,-4-20-224,0 0 0,0-1 1,0 1-1,0 0 1,0 0-1,0 0 1,1-1-1,-1 1 1,0-1-1,1 1 1,-1-1-1,1 1 1,0-1-1,-1 0 1,1 0-1,0 0 1,0 0-1,0 0 0,0 0 1,0 0-1,0-1 1,0 1-1,0-1 1,0 1-1,0-1 1,0 0-1,0 0 1,3 0-1,2 0-6,0-1 1,0 1-1,0-2 0,0 1 1,-1-1-1,1 0 0,-1 0 1,1-1-1,-1 0 0,0 0 0,0 0 1,9-7-1,-7 4-465,0-1 0,0 0 0,-1-1 0,0 1 0,0-1-1,-1-1 1,9-14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8:32.4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54 12544,'0'0'0,"7"-1"0,5-2 0,2 1 128,3-2 0,1 1 0,5 0-128,0-2 128,2-1-128,2-1 0,1-1-256,-4 2 0,0 1-8704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8:36.0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 5760,'2'0'106,"45"0"23,-6 1 141,1-1 0,74-12 0,-91 8-209,0 2 1,0 1-1,29 2 0,-5 0 547,-49-1-714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09:39.5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7040,'8'0'0,"1"0"-4864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07:33.9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524 1 7296,'7'7'12,"-5"-5"0,-1 0 0,1 0 1,0 0-1,0 0 0,-1-1 0,1 1 0,0-1 1,0 0-1,1 1 0,-1-1 0,0 0 0,4 1 0,-5 0 86,0 1 0,1-1 0,-2 0 0,1 1 0,0-1-1,0 1 1,-1-1 0,1 1 0,-1-1 0,1 4 0,0 2 63,3 4-49,1 0 1,0 0 0,1-1-1,0 1 1,1-1-1,0-1 1,9 11 0,-6-8 45,0 0 1,-1 1 0,10 22 0,-18-34-145,0 0 0,0-1 0,-1 1 0,1-1 0,0 1 1,-1 0-1,0-1 0,1 1 0,-1 0 0,0 0 0,0-1 1,0 1-1,0 0 0,0 0 0,0-1 0,-1 1 0,1 0 1,0-1-1,-1 1 0,0 0 0,1-1 0,-1 1 0,-1 2 0,0-3 1,1 1 0,-1-1 0,0 0-1,0 0 1,1 0 0,-1 0-1,0 0 1,0 0 0,0 0-1,0-1 1,0 1 0,0-1-1,-1 1 1,1-1 0,0 0-1,0 0 1,0 0 0,-4 0-1,-17-3 31,1-1 0,-1-1 0,1-1 0,0 0 0,1-2-1,-24-11 1,-35-13 47,79 32-90,0-1 0,0 1 0,0 0 0,0 0 0,0 0 0,0 0 0,-1 0 0,1 0 0,0 0 0,0 0 0,0 0 0,0 0 0,0 1 1,0-1-1,0 0 0,0 1 0,0-1 0,0 0 0,0 1 0,1 0 0,-1-1 0,0 1 0,0-1 0,0 1 0,0 0 0,1 0 0,-1-1 0,0 1 0,1 0 1,-1 0-1,1 0 0,-1 0 0,1 0 0,-1 0 0,1 0 0,0 0 0,-1 0 0,1 0 0,0 0 0,0 0 0,0 0 0,0 1 0,-2 8 58,1-1-1,0 1 1,1 15 0,0-16-25,1-7-21,-1-1 0,0 1-1,0 0 1,-1 0 0,1 0-1,0 0 1,0 0 0,-1-1-1,1 1 1,-1 0 0,0 0-1,0-1 1,1 1 0,-1 0-1,-2 2 1,2-4-9,1 0 1,0 1-1,-1-1 1,1 0-1,-1 0 0,1 1 1,0-1-1,-1 0 0,1 0 1,-1 0-1,1 0 1,-1 0-1,1 0 0,-1 0 1,1 0-1,0 0 1,-1 0-1,1 0 0,-1 0 1,1 0-1,-1 0 1,1 0-1,-1-1 0,-14-10 53,5-4-58,10 15 0,0 0 0,-1-1 0,1 1 0,0 0 0,0-1 0,0 1 0,0 0 0,0-1 0,0 1 0,0 0 0,0-1 0,0 1 0,0 0 0,0-1 0,0 1 0,0 0 0,0-1 0,0 1 0,0 0 0,0-1 0,0 1 0,0 0 0,1-1 0,-1 1 0,0 0 0,0 0 0,0-1 0,1 1 0,-1 0 0,0-1 0,0 1 0,1 0 0,-1 0 0,0 0 0,0-1 0,1 1 0,-1 0 0,0 0 0,1 0 0,-1 0 0,0 0 0,1-1 0,-1 1 0,0 0 0,1 0 0,1 1 0,1-1 0,-1 1 0,0 0 0,1 0 0,-1 0 0,0 0 0,0 0 0,0 1 0,0-1 0,0 1 0,0-1 0,0 1 0,2 2 0,0 0 0,3 1 6,-1 1 1,0-1 0,-1 1-1,1 0 1,-1 1 0,0-1 0,-1 1-1,0 0 1,0 0 0,0 0-1,-1 1 1,0-1 0,0 1 0,-1 0-1,0 0 1,-1 0 0,1 0-1,-1 0 1,-1 0 0,0 0-1,0 0 1,-1 0 0,1 0 0,-2 1-1,1-1 1,-1-1 0,-1 1-1,1 0 1,-1 0 0,0-1-1,-1 0 1,0 0 0,0 0 0,-6 7-1,1-2 21,-1-1 0,-1 1 0,0-2 0,-1 0-1,0 0 1,0-1 0,-26 15 0,-4-3 8,-55 19 1,43-18-66,44-19-34,1 1-165,0 0 0,0-1-1,-11 3 1,14-8-1584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8:36.7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0 4224,'-3'0'0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8:37.0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30 5504,'3'-1'17,"0"-1"-1,1 1 1,-1 0 0,0 0-1,0 0 1,0 0 0,1 1-1,-1-1 1,0 1 0,1 0 0,-1 0-1,5 1 1,6-1 22,61-10-53,15-1-250,83 13-1570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8:39.2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1187 3072,'87'-7'1493,"43"-4"-533,-60 10 43,-70 1-900,1 0 0,-1 0 0,1 0 1,-1-1-1,1 1 0,-1 0 0,1-1 1,-1 1-1,0 0 0,1-1 0,-1 1 1,1-1-1,-1 1 0,0 0 0,1-1 1,-1 1-1,0-1 0,0 1 0,1-1 0,-1 1 1,0-1-1,0 0 0,0 1 0,0-1 1,0 1-1,0-1 0,1 1 0,-1-1 1,-1 0-1,1-23 1305,0 10-409,1-3-284,-1 0 1,-3-31-1,-1-7 317,6-23 14,-4 43-730,1 25-255,0 0-1,1-1 0,0 1 1,2-13-1,43-225 473,-5 47-533,-35 177 0,1 0 0,12-32 0,-17 55-6,-1-1 0,0 1-1,1 0 1,-1-1-1,0 1 1,1-1 0,-1 1-1,0-1 1,0 1-1,0-1 1,-1 1 0,1-1-1,0 1 1,0-1-1,-1 1 1,1 0 0,-1-1-1,1 1 1,-1 0-1,-1-2 1,0 0-19,1 1 0,-1 0 0,0 0-1,0 0 1,-1 0 0,1 1 0,0-1 0,-1 1 0,1-1 0,-3 0 0,-7-3-117,0 1 0,-1 0 0,-21-3 0,27 6 97,-163-40-1129,159 39 534,10 2 534,5-14-22,1 7 126,1 1 0,0 0 0,0 1 1,0 0-1,0 0 0,1 0 1,9-5-1,54-22-118,-50 25-49,-1-1 0,25-16 1,-181 69-1006,125-40 1142,-2-1-23,-1 1 0,1 1 0,1 0 0,-1 1 0,-22 16 0,35-22 55,0 0 0,0 0-1,0 0 1,0 0 0,0 0 0,0 0 0,0 1 0,0-1 0,0 0 0,1 1 0,-1-1 0,1 0 0,-1 1 0,1-1 0,-1 1 0,1-1 0,0 1 0,-1-1 0,1 1 0,0 0 0,1 2-1,-1-1 17,1 0 0,0 0 0,0 0 0,0 0-1,0-1 1,0 1 0,1 0 0,-1 0 0,1-1-1,3 4 1,1 1 83,1 1 1,0-2-1,0 1 0,1-1 0,16 10 1,-14-10 19,1 0 1,0-1-1,0-1 0,1 0 1,-1 0-1,1-1 1,0-1-1,0 0 1,16 1-1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8:41.0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24 9216,'-1'13'146,"3"-22"173,3-19 112,3 46-26,-4 12-181,0-1 1,-2 1-1,-2 34 1,0-39 413,0-40-498,1-1 0,1 1 0,0 0-1,1 0 1,1 0 0,0 0 0,1 1 0,12-27 0,-16 39-138,-1 1-1,1-1 1,0 1 0,0 0 0,0-1 0,0 1 0,0 0 0,0-1 0,1 1 0,-1 0 0,0 0-1,0 0 1,1 0 0,-1 0 0,1 0 0,-1 1 0,1-1 0,-1 0 0,1 1 0,-1-1 0,1 1-1,0-1 1,-1 1 0,1 0 0,0 0 0,-1 0 0,1 0 0,0 0 0,-1 0 0,1 0 0,0 1 0,-1-1-1,1 0 1,0 1 0,-1-1 0,1 1 0,-1 0 0,1 0 0,-1-1 0,1 1 0,-1 0 0,0 0-1,1 1 1,-1-1 0,0 0 0,0 0 0,0 0 0,0 1 0,0-1 0,0 1 0,0-1 0,0 1 0,-1-1-1,1 1 1,0 1 0,2 9 53,-1-1-1,0 1 1,-1 0-1,0 0 1,-1 0-1,-2 22 0,0 8-541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8:41.4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64 7424,'-2'5'95,"-1"0"1,2 0 0,-1 1-1,0-1 1,1 0-1,0 1 1,0-1-1,1 1 1,-1 0 0,1-1-1,0 1 1,2 7-1,-2-11-55,1 0-1,-1 0 1,1 0-1,0 0 0,-1 0 1,1 0-1,0 0 0,0 0 1,0 0-1,1 0 0,-1-1 1,0 1-1,1 0 1,-1-1-1,1 1 0,-1-1 1,1 0-1,0 1 0,0-1 1,0 0-1,0 0 1,-1 0-1,1 0 0,0 0 1,1-1-1,-1 1 0,0-1 1,0 1-1,0-1 1,0 0-1,0 0 0,0 0 1,5 0-1,-3 0 1,-1 0 1,1-1-1,0 1 0,0-1 1,-1 0-1,1 0 0,-1 0 1,1-1-1,-1 1 0,1-1 1,-1 0-1,0 0 0,1 0 1,-1 0-1,0 0 0,-1-1 1,4-3-1,-4 4-9,0-1 1,0 0-1,-1 1 1,1-1-1,-1 0 1,0 0-1,0 0 1,0 0-1,0 0 1,0 0-1,-1 0 1,1 0-1,-1 0 0,0 0 1,0-1-1,0 1 1,0 0-1,-1 0 1,1 0-1,-3-5 1,1-2 122,-2 1 1,1 0-1,-9-15 1,10 21-110,1 1 0,0-1 0,-1 1 0,0 0 0,1-1 0,-1 1 0,0 0 0,0 0 0,0 0 0,-1 0 0,1 1 0,0-1 1,-1 1-1,1-1 0,-1 1 0,1 0 0,-5-1 0,5 1-140,1 1 1,0 1 0,0-1-1,-1 0 1,1 0-1,0 0 1,0 1-1,-1-1 1,1 0-1,0 1 1,0 0-1,0-1 1,0 1-1,0-1 1,0 1-1,-1 0 1,2 0-1,-1 0 1,0 0-1,0 0 1,0-1 0,0 2-1,0-1 1,1 0-1,-1 0 1,1 0-1,-2 2 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8:42.7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182 9 5504,'-2'1'31,"0"-1"1,1 1-1,-1-1 1,0 0-1,0 0 1,1 0-1,-1 0 0,0 0 1,1 0-1,-1 0 1,0 0-1,1-1 1,-1 1-1,0-1 1,1 1-1,-1-1 0,-1-1 1,-22-4 426,18 6-311,1 1 1,0-1 0,0 1-1,0 0 1,-1 1 0,1-1-1,0 1 1,0 0 0,1 1-1,-1-1 1,0 1 0,1 0-1,-10 8 1,12-9-73,0 1 0,1 0 1,-1 0-1,1 0 0,-1 0 0,1 0 0,0 1 0,1-1 1,-1 0-1,0 1 0,1 0 0,0-1 0,0 1 0,0 0 1,0 0-1,1-1 0,-1 1 0,1 0 0,0 0 0,0 0 1,0 0-1,1 0 0,-1-1 0,2 5 0,-1-4-5,0 0-1,0 0 0,1-1 0,-1 1 0,1 0 0,0-1 1,0 1-1,0-1 0,1 0 0,-1 0 0,1 0 0,-1 0 1,1 0-1,0 0 0,0-1 0,1 1 0,-1-1 0,0 0 1,1 0-1,-1 0 0,5 1 0,-3-1-289,0-1-1,0 0 1,0 0-1,1 0 1,-1 0-1,0-1 1,0 0 0,1 0-1,-1 0 1,0-1-1,0 1 1,0-1-1,0-1 1,0 1 0,9-4-1,0-2-5176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8:43.3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 0 8064,'-1'3'36,"0"0"1,0-1 0,0 1 0,-1 0-1,1-1 1,-1 0 0,1 1 0,-1-1-1,0 0 1,-4 4 0,4-4 32,-1 0-1,1 1 1,0 0 0,0-1 0,0 1 0,0 0 0,1 0 0,-3 4 0,4-6-59,-1 1 0,1-1 1,0 0-1,-1 1 0,1-1 1,0 1-1,0-1 1,0 1-1,0-1 0,0 1 1,0-1-1,0 1 0,0-1 1,1 1-1,-1-1 0,1 3 1,0-3 3,-1-1-1,1 1 1,-1 0 0,1-1 0,-1 1 0,1 0-1,0-1 1,-1 1 0,1-1 0,0 1 0,0-1 0,-1 1-1,1-1 1,0 0 0,0 1 0,0-1 0,0 0-1,-1 0 1,1 0 0,0 0 0,1 1 0,1-1 9,-1-1 0,1 1 0,-1 0 0,1-1 0,-1 1 0,1-1 0,-1 0 1,1 0-1,-1 0 0,1 0 0,-1 0 0,0 0 0,0-1 0,1 1 0,-1-1 0,0 0 1,2-2-1,-1 0-23,0 1 0,-1-1 0,0 0 0,1 0 0,-2 0 0,1 0 0,0-1 0,1-8 0,3-4 0,9 50 512,9 9-1835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8:43.8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 1 7168,'-1'1'111,"0"1"0,-1 0 0,1-1-1,-1 1 1,1-1 0,-1 0 0,1 0 0,-1 1 0,0-1 0,-3 1 0,-14 12 866,18-12-967,-1-1 0,1 1 0,0-1-1,0 1 1,0-1 0,0 1 0,0 0 0,1-1-1,-1 1 1,0 0 0,1 0 0,-1-1 0,1 1 0,0 0-1,-1 0 1,1 0 0,0 3 0,1-3 7,-1-1-1,1 1 1,0-1 0,-1 1 0,1-1 0,0 0-1,0 1 1,0-1 0,0 0 0,0 0 0,0 1 0,0-1-1,0 0 1,0 0 0,1 0 0,-1 0 0,2 0-1,7 4 100,0-1-1,1 0 0,0 0 0,22 3 0,-9-1-39,-22-5-72,-1-1 0,1 0 0,-1 1 0,1-1 1,-1 1-1,1 0 0,-1-1 0,1 1 0,-1 0 0,0 0 1,1 0-1,-1 0 0,0 0 0,0 0 0,0 0 0,0 0 1,0 1-1,0-1 0,0 0 0,0 1 0,0-1 1,1 3-1,-2-2 4,0 0 1,0 0-1,-1 0 0,1 0 1,0 0-1,-1 0 1,1 0-1,-1-1 0,1 1 1,-1 0-1,0 0 1,0 0-1,0-1 1,0 1-1,0-1 0,0 1 1,0-1-1,-3 3 1,-2 3-7,-1-2 0,0 1-1,0-1 1,0 0 0,-1 0 0,1-1 0,-1 0 0,0-1 0,-1 1 0,-15 3 0,21-7-1474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8:44.2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1 9600,'-2'6'124,"0"0"-1,0 1 1,1-1 0,-1 1 0,1-1 0,1 1-1,-1 0 1,1-1 0,0 1 0,1 0 0,1 8 0,0 18 438,-2-19-294,0-3-78,0 0 1,0 0-1,1-1 1,0 1-1,1 0 1,0-1-1,4 13 1,-5-23-174,-1 1-1,1 0 1,-1 0 0,1-1 0,0 1 0,-1-1 0,1 1 0,0 0 0,-1-1 0,1 1 0,0-1 0,0 0 0,-1 1 0,1-1 0,0 0 0,0 1 0,0-1-1,0 0 1,-1 0 0,1 0 0,0 0 0,0 0 0,0 0 0,0 0 0,0 0 0,0 0 0,1 0 0,29-8 248,-22 6-215,8-2-173,33-11 368,-46 14-664,-1-1-1,0 1 0,1-1 0,-1 0 1,0 0-1,5-5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8:44.6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 10752,'7'0'0,"3"2"-256,4-2 128,1-2-768,-1 2 0,1-2-384,-1 1 128,1 0-2688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07:34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12 9216,'-4'1'0,"4"-1"0,-1 0 0,0 0 0,0 0 0,0 1 0,0-1 0,1 0 0,-1 0 0,0 1 0,0-1 0,1 0 0,-1 1 0,0-1 0,0 1 0,1-1 0,-1 1 0,0-1 0,1 1 0,-1-1 0,1 1 0,-1 0 0,1-1 0,-1 1 0,1 0 0,-1-1 0,0 2 0,1-1 6,0-1-1,0 0 1,-1 0 0,1 0 0,0 1 0,0-1 0,-1 0-1,1 0 1,0 0 0,-1 0 0,1 0 0,0 0 0,-1 0-1,1 1 1,0-1 0,-1 0 0,1 0 0,0 0 0,-1 0-1,1 0 1,0 0 0,-1 0 0,1-1 0,0 1 0,-1 0-1,1 0 1,0 0 0,0 0 0,-1 0 0,1 0 0,-1-1-1,-11-2 214,11 2-198,1 1-1,-1 0 1,0-1-1,1 1 1,-1 0-1,0-1 1,1 1 0,-1-1-1,1 1 1,-1-1-1,1 1 1,-1-1-1,1 1 1,0-1-1,-1 1 1,1-1 0,0 0-1,-1 1 1,1-1-1,0 0 1,0 1-1,-1-1 1,1 0-1,0 0 1,0 1 0,0-2-1,5-4 309,9 8-1106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8:45.0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97 11904,'2'4'0,"-1"1"0,1 5 0,1 1 0,1 0 128,0 0-128,-1-1 0,0 0-128,-1-2 0,-1-1-384,0-1 0</inkml:trace>
  <inkml:trace contextRef="#ctx0" brushRef="#br0" timeOffset="1">34 1 9984,'0'7'0,"2"3"-640,0-4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8:45.3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7 9728,'-3'39'432,"2"-30"-215,0 1 0,1-1 1,0 18-1,51-119 1191,-51 92-1405,0-1 0,1 1 0,-1-1 0,0 1 0,0-1 0,1 1 0,-1 0 0,0-1 0,1 1 0,-1-1 0,0 1 0,1 0 0,-1-1 0,1 1 0,-1 0 0,0-1 0,1 1 0,-1 0 0,1 0 0,-1 0 0,1-1 0,-1 1 0,1 0 0,-1 0 0,1 0 0,-1 0 0,1 0 0,0 0 0,-1 0 0,2 0 0,-1 1 0,-1-1-1,1 1 0,0-1 0,0 1 0,0 0 0,0 0 0,0 0 0,-1-1 1,1 1-1,0 0 0,0 0 0,-1 0 0,1 2 0,15 37-411,-15-36 268,10 20-2653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8:45.9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162 9 9728,'0'2'15,"0"0"0,0-1 1,0 1-1,0 0 1,-1-1-1,1 1 0,-1 0 1,1-1-1,-1 1 1,1-1-1,-1 1 0,0-1 1,0 1-1,0-1 1,0 0-1,0 1 0,0-1 1,0 0-1,0 0 0,-2 2 1,-10 15 173,12-13-130,-1 0 0,1 0 0,-1 0 0,1 0 1,1 0-1,-1 0 0,1 6 0,0-10-49,0 0 0,0 0 0,0 0 0,0 0 0,0 0 0,0 0 1,0 0-1,0 0 0,1 0 0,-1 0 0,0 0 0,1 0 0,-1 0 0,1 0 0,-1 0 0,1 0 0,-1 0 0,1 0 0,-1 0 0,1-1 0,0 1 0,0 0 1,0 0-1,-1-1 0,1 1 0,0-1 0,0 1 0,0-1 0,0 1 0,0-1 0,0 1 0,0-1 0,0 0 0,0 1 0,0-1 0,0 0 0,0 0 0,0 0 0,0 0 1,0 0-1,2 0 0,-1-1-10,1 0 1,0 1-1,0-1 0,0-1 1,-1 1-1,1 0 1,0-1-1,-1 1 0,1-1 1,-1 0-1,0 0 1,0 0-1,0 0 1,0 0-1,2-3 0,28-41 144,-21 29-38,-6 9-42,-4 5-37,0 1-1,0 0 0,0 0 0,0 0 0,1 0 0,-1 0 0,1 0 1,-1 0-1,1 1 0,0-1 0,-1 0 0,1 1 0,0 0 0,0-1 1,0 1-1,0 0 0,1 0 0,-1 0 0,0 0 0,0 0 0,5 0 1,-6 1-15,0 0 1,0 1-1,-1-1 1,1 1-1,0-1 1,0 1 0,0-1-1,0 1 1,-1-1-1,1 1 1,0 0-1,-1 0 1,1-1 0,0 1-1,-1 0 1,1 0-1,-1 0 1,1 0-1,-1-1 1,0 1 0,1 0-1,-1 0 1,0 0-1,0 0 1,1 0-1,-1 2 1,4 28 160,-4-7-10,-1 1-1,0-1 1,-2 1 0,-1-1 0,-1 0 0,-1-1 0,-1 1 0,-1-1 0,-1 0 0,-23 40 0,29-57-144,-1 0 0,0 0 1,-1-1-1,1 0 1,-1 0-1,0 0 0,0 0 1,-1-1-1,1 0 0,-1 0 1,0 0-1,0-1 1,0 0-1,0 0 0,-1 0 1,1-1-1,-1 0 1,0 0-1,0-1 0,1 0 1,-1 0-1,0-1 1,0 0-1,0 0 0,0 0 1,0-1-1,0 0 1,1 0-1,-1-1 0,0 0 1,1 0-1,-10-5 1,-5-5-1983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6:46.1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1 171 8576,'5'0'128,"47"2"178,-1-3-1,63-8 1,221-23 1490,1 25-1447,79-5 450,-210 5-544,-16 1-19,92 0 201,-91 4-234,148-2-203,-40 7 361,-11 1 46,60-13-268,119-5-129,136 19 136,-91 4-57,-70-10-62,-11 1-33,-3 3 58,-113 2 3,93-14 52,-267 4-86,762-6-21,-614-3 0,-187 14 11,354 7 106,-203-10-117,-115-2 0,208-1 0,-161 7 0,26-2 0,161 1 0,-182-11 0,-127 5 0,79 2 0,-57 9 33,-38-1 11,0-2 1,1-2-1,-1-2 1,55-9 0,-85 7-43,1 0 0,0 2 1,-1 0-1,1 1 0,0 0 1,0 2-1,0 0 0,18 3 1,-25-1 99,0-1 1,-1-1-1,1 0 0,0 0 1,0-1-1,0 0 1,0-1-1,0 0 0,19-5 1,-10 2 89,-18 3-246,-1 1 1,0 0 0,0 0-1,1 0 1,-1-1-1,0 1 1,0 0-1,0-1 1,1 1-1,-1 0 1,0 0 0,0-1-1,0 1 1,0 0-1,0-1 1,1 1-1,-1 0 1,0-1-1,0 1 1,0 0 0,0-1-1,0 1 1,0 0-1,0-1 1,0 1-1,0 0 1,0-1 0,0 1-1,-1 0 1,1 0-1,0-1 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6:57.4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298 1 6912,'-8'3'126,"0"0"-1,1 0 1,-1 1 0,1 0 0,0 0-1,0 1 1,1 0 0,-7 6 0,-2 1 43,-12 9 197,1 2 1,-39 43-1,51-50-233,2 1 1,-1 0-1,2 0 0,1 2 0,-15 33 1,23-49-103,1 1 0,-1 0 1,1 0-1,0 0 0,1 0 0,-1 0 1,1 0-1,0 0 0,0 0 1,0 0-1,0 0 0,1 0 0,-1 0 1,1 0-1,0 0 0,0 0 0,1 0 1,-1 0-1,1-1 0,0 1 1,0-1-1,0 1 0,0-1 0,1 0 1,-1 0-1,1 0 0,0 0 1,0 0-1,0 0 0,0-1 0,1 1 1,-1-1-1,4 2 0,3 1 32,-1 0-1,1-1 1,0 0-1,0-1 1,0 0-1,1 0 1,-1-1-1,1-1 1,-1 0-1,1 0 0,16-1 1,-18-1-18,0 0 0,1 0-1,-1-1 1,0-1 0,14-5 0,-18 6-19,-1 0 1,0 0-1,0 0 1,0-1-1,0 0 1,-1 0-1,1 0 1,-1 0-1,0-1 1,0 0-1,0 1 1,0-1-1,2-5 1,0 2 17,-3 4-2,0-1 1,-1 1-1,1 0 0,-1-1 1,1 1-1,1-7 1,-3 8-28,0 0 1,0 1 0,0-1 0,0 0-1,-1 1 1,1-1 0,-1 0 0,1 1-1,-1-1 1,1 1 0,-1-1 0,0 1-1,1-1 1,-1 1 0,0-1 0,0 1-1,0 0 1,-3-3 0,-1-1 37,-1 0 1,0 0-1,0 0 1,-1 1-1,1 0 1,-1 0-1,0 0 1,0 1-1,0 0 1,-1 1-1,1 0 1,-1 0-1,-11-2 1,-2 2 47,-1 0-1,1 2 1,-35 2 0,46-1-62,0 1 0,0 0 0,1 1 0,-1-1 0,-15 8 1,22-8-40,1 2-11,9-6-256,9-7-2442,6-5-5056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6:58.8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7424,'1'10'134,"0"-1"1,1 1-1,0-1 0,0 0 1,4 10-1,7 27 468,12 169 934,-25-168-1387,0-47-219,0 0 0,-1 1 0,1-1 0,-1 0 0,1 0 0,0 0 0,-1 0 1,1 0-1,0 0 0,-1 1 0,1-1 0,-1 0 0,1 0 0,0 0 0,-1 0 0,1 0 0,-1 0 0,1-1 0,0 1 0,-1 0 0,1 0 0,0 0 0,-1 0 1,1 0-1,0-1 0,-1 1 0,1 0 0,-1-1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6:59.3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37 8704,'0'0'-1,"0"1"0,0-1 0,0 1 0,0-1-1,0 0 1,0 1 0,0-1 0,0 1 0,1-1 0,-1 0 0,0 1 0,0-1 0,0 0 0,1 1 0,-1-1 0,0 0 0,0 1 0,1-1 0,-1 0 0,0 1 0,1-1 0,-1 0-1,0 0 1,1 0 0,-1 1 0,1-1 0,-1 0 0,0 0 0,1 0 0,-1 0 0,0 0 0,1 0 0,-1 1 0,1-1 0,-1 0 0,1 0 0,-1 0 0,0-1 0,1 1 0,-1 0-1,1 0 1,-1 0 0,0 0 0,1 0 0,-1 0 0,1 0 0,-1-1 0,1 1 0,30-13-110,-6 2 18,2 5 132,-1 0 0,1 2 0,0 1 0,0 1 0,38 3 0,-60-1-22,0 1-1,0-1 0,0 1 0,0 0 0,0 0 1,0 1-1,0 0 0,0 0 0,0 0 1,-1 0-1,1 1 0,-1-1 0,1 1 0,-1 0 1,0 1-1,0-1 0,-1 1 0,1-1 0,-1 1 1,0 0-1,0 1 0,0-1 0,0 0 0,2 7 1,0-1 4,0 0 0,-1 0 0,0 0 1,-1 1-1,0-1 0,1 14 0,-3-20 6,-1 0 0,1 1 0,-1-1 0,-1 0 0,1 0 0,-1 1 0,1-1 0,-1 0 0,0 0 0,-1 0 0,1 0 0,-1 0 0,0 0 0,0 0 0,0-1 0,0 1 0,0-1 0,-5 6 0,-3 0 77,0 0 0,-1 0-1,0-1 1,-1 0 0,1-1 0,-1 0 0,-1-1 0,-24 9-1,-6-2 97,-61 11 0,81-19-254,23-5 25,-2 0-70,0 1 0,0-1 0,0 1 0,0-1 0,0 0 0,-1 0 0,1 0-1,0 0 1,0 0 0,0 0 0,0-1 0,0 1 0,0-1 0,-2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7:00.0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84 16 5504,'-3'0'37,"-1"1"-1,1 0 1,-1 0 0,0 0 0,1 0 0,0 1 0,-1-1-1,1 1 1,0 0 0,0 0 0,0 0 0,0 0 0,0 1-1,0-1 1,1 1 0,-1-1 0,1 1 0,0 0-1,0 0 1,-3 5 0,3-4 4,-1 0 1,1 0-1,0 0 0,0 0 0,1 0 0,-1 0 0,1 0 1,0 1-1,0-1 0,1 1 0,-1-1 0,1 1 1,0-1-1,0 1 0,0-1 0,1 0 0,0 5 0,0-7-42,-1-1-1,1 1 1,0-1-1,-1 0 1,1 1-1,0-1 0,0 0 1,0 1-1,-1-1 1,1 0-1,1 0 1,-1 0-1,0 0 0,0 0 1,0 0-1,0 0 1,1 0-1,-1-1 1,0 1-1,1 0 0,1 0 1,0 0-2,0-1-1,0 0 1,0 1 0,0-1 0,0 0 0,0-1 0,0 1 0,0 0-1,-1-1 1,6-1 0,1-1-3,0-1 0,0 1-1,-1-2 1,1 1 0,14-12 0,-13 6 64,0 1 0,0-2 1,-1 1-1,-1-1 0,15-23 0,7-11 105,-29 46-137,0-1 0,-1 1 0,1-1-1,0 1 1,0-1 0,0 1 0,-1 0 0,1-1 0,0 1 0,-1 0 0,1 0 0,-1-1 0,1 1 0,-1 0 0,1 0 0,0 1-1,0 0 25,8 11-14,0-1-86,-1 1 1,0 1-1,0 0 0,5 14 0,-9-19-1038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7:00.5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12416,'1'10'-58,"0"1"1,1 0-1,0-1 1,1 0-1,5 14 1,5 16-110,17 129-348,-18-94 518,-11-69 14,0 0 1,1-1 0,0 1 0,0 0 0,0-1-1,1 1 1,-1-1 0,8 10 0,-8-13 19,0 0-1,0 1 1,0-1 0,0 0 0,0 0 0,0 0-1,1 0 1,-1-1 0,1 1 0,-1-1 0,1 0-1,0 1 1,-1-1 0,1 0 0,0 0-1,0-1 1,0 1 0,0-1 0,4 1 0,3-1 46,-1 0 0,1-1 0,0 0 0,13-4 0,-20 4-288,1-1 0,0 1 0,0-1 0,-1 1 0,1-1 0,-1 0 0,1 0 1,-1-1-1,0 1 0,0-1 0,0 0 0,0 0 0,3-4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7:00.8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13312,'9'0'0,"6"3"0,-6-3 0,-2 0-128,11 0 128,6 1-256,6 2 0,8 2-1536,2-4 128,2-1 896,3-4 128,-1 1-4608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07:35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 47 7552,'4'1'43,"-7"-1"72,-12 0 244,14 1-332,-1-1-1,1 0 1,-1 0 0,1 0-1,-1-1 1,1 1 0,-1 0-1,1 0 1,0-1 0,-1 1-1,1-1 1,-1 1 0,1-1-1,0 0 1,0 1 0,-1-1-1,1 0 1,0 0 0,0 0-1,0 0 1,0 0 0,-1-1-1,2 1 1,-1 0-1,1 0 1,0 0-1,-1 0 1,1 0-1,0 0 0,0 0 1,0 0-1,0 0 1,0 0-1,0 0 1,0 0-1,0 0 0,0 0 1,1 0-1,-1 0 1,0 0-1,1 0 1,-1 0-1,1 1 0,-1-1 1,1 0-1,-1 0 1,1 0-1,-1 0 1,1 1-1,1-2 1,0 1 5,0 0 0,0-1 0,0 2 1,0-1-1,1 0 0,-1 0 1,0 1-1,0-1 0,1 1 1,-1 0-1,4-1 0,2 1 40,1 1-1,-1-1 1,1 2 0,-1-1-1,15 5 1,-19-5-48,-1 1 1,1-1 0,0 1-1,-1 0 1,1 0-1,-1 1 1,0-1 0,0 1-1,0-1 1,0 1 0,0 0-1,0 0 1,-1 0 0,1 1-1,1 3 1,-3-4-15,0-1-1,0 1 1,0 0 0,-1-1 0,1 1-1,-1 0 1,1 0 0,-1-1 0,0 1-1,0 0 1,-1 0 0,1 0 0,0-1-1,-1 1 1,0 0 0,0-1 0,0 1 0,0 0-1,0-1 1,0 1 0,0-1 0,-4 5-1,-3 4 9,-1-1 0,0 0-1,0-1 1,-1 1 0,-1-2-1,1 1 1,-1-2 0,-1 1-1,1-2 1,-16 8 0,0-3-990,0 0 1,-1-2 0,-49 10 0,58-15-3637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7:01.3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154 1 9728,'-6'8'0,"0"0"0,-1-1 0,1 0 0,-2 0 0,-10 8 0,-11 11 0,18-14 0,-1 1 0,-15 23 0,24-31 0,0 0 0,0 0 0,1 0 0,-1 0 0,1 0 0,1 0 0,-1 1 0,1-1 0,0 0 0,0 1 0,0 10 0,1-15-2,0 1 1,0-1-1,0 0 1,0 0-1,1 0 1,-1 0-1,0 0 1,1 0-1,-1 0 1,1 0-1,-1 0 1,1 0-1,0 0 1,-1 0 0,1 0-1,0 0 1,0 0-1,-1 0 1,1-1-1,0 1 1,0 0-1,0-1 1,0 1-1,0 0 1,0-1-1,0 1 1,0-1-1,0 0 1,0 1-1,1-1 1,-1 0-1,0 0 1,0 0-1,0 0 1,0 0-1,0 0 1,1 0 0,-1 0-1,0 0 1,0 0-1,0 0 1,2-1-1,6-1-14,0-1 0,0 0 0,16-7 0,-25 10 16,18-9-5,0 0 1,0-2-1,-1 0 1,18-16-1,57-59 284,-91 85-258,0 0 0,0 0 0,-1 0 0,1 0 1,0 0-1,0 1 0,0-1 0,0 0 0,0 0 1,0 1-1,1-1 0,-1 1 0,2-1 0,-3 1-7,1 1-1,-1-1 0,1 1 1,-1-1-1,1 1 0,-1-1 1,1 1-1,-1 0 0,0-1 1,1 1-1,-1 0 0,0-1 1,0 1-1,1 0 0,-1-1 1,0 1-1,0 0 0,0 0 1,4 12-31,1 2 97,1 0 0,1 0 0,0-1 0,1 0 0,0 0 0,1-1 0,19 21 0,-27-32-74,0-1 1,1 1-1,-1-1 1,1 0-1,-1 0 1,1 0-1,0 0 1,0 0-1,-1 0 0,1 0 1,0 0-1,0-1 1,0 1-1,0-1 1,0 0-1,-1 1 0,1-1 1,0 0-1,0 0 1,0 0-1,0 0 1,0 0-1,0-1 1,0 1-1,0-1 0,0 1 1,0-1-1,0 0 1,3-1-1,1-2-235,1-1 1,-1 1-1,0-1 0,0-1 1,-1 1-1,6-8 0,11-12-6192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7:18.7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1083 54 4096,'311'3'2282,"-293"-2"-2124,1 0 714,-36-6-344,-123-9 53,35 6-10,68-1 581,54 0-896,16 3-115,1 2 0,0 2 0,0 1 0,59 6 0,29-1 71,179 0 300,-253-1-171,-48-2-336,1-1-1,0 1 1,-1-1-1,1 1 1,0-1-1,-1 1 0,1 0 1,-1-1-1,1 1 1,-1 0-1,1 0 1,-1-1-1,0 1 1,1 0-1,-1 0 1,0-1-1,0 1 0,0 0 1,1 0-1,-1 1 1,0 1 29,7 22 65,-1 0 0,-1 0-1,-1 1 1,-2-1-1,-1 52 1,-1-45 9,1-1 0,1 1 0,9 42 0,39 85 298,-49-154-375,1 1 0,-1-1 0,0 1 0,-1 0 0,1-1 0,-1 1 0,0 0 0,0-1 0,-1 1 0,0 0 1,0-1-1,0 1 0,-1 0 0,1-1 0,-1 0 0,-1 1 0,1-1 0,-1 0 0,0 0 0,0 0 0,-5 5 0,2-4-8,0 0 0,-1 0 0,1 0 0,-1-1-1,-1 0 1,1-1 0,-1 0 0,1 0-1,-1 0 1,-1-1 0,1 0 0,0-1-1,-11 3 1,-344 43 489,43-7-128,75-16-173,-2-21 197,76-2-3,8 9-157,39-1 59,83-3-131,31-5-114,0 0 0,-19 1 0,-8-2 226,-9 0-3199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7:19.5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2944,'4'0'0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7:20.0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110 168 3968,'12'-1'101,"0"0"1,-1-1-1,1-1 0,-1 0 1,15-6-1,2 0 80,-2 0 495,-1 0-1,44-24 1,-67 32-631,-1 1 0,0-1 1,0 0-1,0 1 0,0-1 0,1 0 1,-1 0-1,0 0 0,0 0 0,-1 0 1,1 0-1,0 0 0,0 0 0,0-1 1,-1 1-1,1 0 0,0 0 0,-1-1 1,0 1-1,1 0 0,-1-1 0,1 1 1,-1 0-1,0-1 0,0 1 0,0 0 1,0-1-1,0 1 0,0-1 0,0 1 1,-1 0-1,1-1 0,0 1 0,-1 0 1,1-1-1,-1 1 0,0 0 0,1 0 1,-2-2-1,0 0 5,0 0 0,0 0 0,0 1 0,-1-1 0,1 1 0,-1-1 0,1 1 0,-1 0 0,0 0 0,0 0 0,0 0 0,0 0 0,-1 1 0,-4-2 0,-1 1 2,0 1 1,-1 0 0,1 0 0,-1 1 0,1 0-1,0 1 1,-1 0 0,1 1 0,0 0 0,0 0-1,-1 1 1,-7 3 0,0 1 85,0 1 0,1 0 0,0 1 0,0 1 0,-19 15 0,28-19-72,1 0 1,0 0-1,0 0 0,0 1 0,0 0 0,1 0 0,1 1 0,-5 8 0,7-13-42,1 0 0,-1 0 1,1 1-1,0-1 0,0 1 0,1-1 0,-1 0 0,1 1 0,-1-1 0,1 1 0,0-1 0,1 1 1,-1 0-1,1-1 0,-1 0 0,1 1 0,0-1 0,0 1 0,0-1 0,1 0 0,-1 0 0,1 0 1,2 4-1,1-2 13,0 1 1,0 0 0,1-1-1,-1 0 1,1-1 0,0 1-1,1-1 1,-1 0 0,1 0-1,0-1 1,0 0 0,0 0-1,0-1 1,0 0 0,1 0-1,11 1 1,8 0 52,0-2 1,0 0 0,36-5-1,-56 4-276,1 0 0,-1-1 0,1 0 0,-1-1-1,1 0 1,-1 0 0,0 0 0,0-1 0,0 0 0,9-5-1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7:20.5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219 1 5888,'-1'5'206,"-1"1"1,1 0-1,-1-1 0,-1 1 1,1-1-1,-1 0 1,0 0-1,0 0 0,0 0 1,-7 7-1,-4 8 446,-114 198 2186,85-151-2113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7:21.0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 5248,'15'8'-48,"-15"-8"84,1-1 1,-1 1-1,0 0 1,1-1-1,-1 1 0,0 0 1,1-1-1,-1 1 1,0-1-1,0 1 1,1 0-1,-1-1 1,0 1-1,0-1 0,0 1 1,1-1-1,-1 1 1,0-1-1,0 1 1,0-1-1,0 1 1,0-1-1,0 1 0,0-1 1,0 1-1,-1-3 1134,3 5-906,0 0 1,0 0-1,-1 0 1,1 0-1,-1 1 0,1-1 1,1 5-1,1 0-11,31 44 569,72 79 0,-17-24 9,-81-94-682,1-2 0,19 18 1,-29-28-169,0 0 0,0 0 0,0 0 0,-1 0 0,1 0 0,0 0 1,0 0-1,0-1 0,0 1 0,0 0 0,0 0 0,0 0 0,0 0 1,0 0-1,0 0 0,0 0 0,0-1 0,0 1 0,0 0 0,0 0 1,0 0-1,0 0 0,0 0 0,0 0 0,0 0 0,0-1 0,0 1 1,0 0-1,0 0 0,0 0 0,0 0 0,0 0 0,0 0 0,1 0 1,-1 0-1,0-1 0,0 1 0,0 0 0,0 0 0,0 0 0,0 0 1,0 0-1,0 0 0,0 0 0,1 0 0,-1 0 0,0 0 0,0 0 1,0 0-1,0 0 0,0 0 0,0 0 0,0 0 0,1 0 0,-1 0 1,0 0-1,0 0 0,0 0 0,0 0 0,0 0 0,0 0 0,0 0 1,1 0-1,-1 0 0,0 0 0,0 0 0,0 0 0,0 0 0,0 0 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7:21.6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 7424,'0'0'12,"0"0"1,0 0 0,0 0-1,0-1 1,0 1 0,0 0-1,0 0 1,1 0 0,-1-1-1,0 1 1,0 0-1,0 0 1,0 0 0,0 0-1,0-1 1,0 1 0,0 0-1,1 0 1,-1 0 0,0 0-1,0 0 1,0 0 0,0-1-1,1 1 1,-1 0-1,0 0 1,0 0 0,0 0-1,0 0 1,1 0 0,-1 0-1,0 0 1,0 0 0,0 0-1,1 0 1,-1 0 0,0 0-1,0 0 1,0 0-1,1 0 1,-1 0 0,0 0-1,0 0 1,0 0 0,0 0-1,1 0 1,-1 0 0,0 0-1,0 0 1,0 1 0,0-1-1,1 0 1,-1 0-1,0 0 1,0 0 0,0 0-1,0 1 1,1 4 499,0-3-477,8 58 721,23 75 1,-16-74-234,9 72 1,-24-111-392,-1-17-23,0-1 0,0 1 0,0 0 0,1 0 0,0 0 1,2 9-1,-2-14-77,-1 1 0,0-1 0,1 0-1,-1 1 1,1-1 0,-1 1 0,1-1 0,-1 0 0,1 1 0,-1-1 0,1 0 0,0 1 0,-1-1 0,1 0 0,-1 0 0,1 0 0,-1 0 0,1 0 0,0 1 0,-1-1 0,1 0 0,0 0 0,-1-1 0,1 1 0,-1 0 0,1 0 0,0 0 0,-1 0-1,2-1 1,20-7 331,-17 5-276,15-4 28,1 1 1,0 1 0,0 1-1,1 1 1,24 0 0,-24 1-221,0 0 0,0-1 1,0-1-1,33-11 0,-16-6-2455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7:21.9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22 12544,'7'1'0,"3"2"0,-2-3 0,-2-4 0,7 1 0,9-1 0,11 4 0,9 2-128,2 0 128,7-2-384,-5 0 0,-3-2-384,-9 0 128,-7-2-512,0-1 128,1 0-4352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7:22.7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229 1 10752,'-3'0'-56,"1"1"1,0 0 0,-1-1 0,1 1-1,0 0 1,-1 1 0,1-1 0,0 0 0,0 0-1,0 1 1,0 0 0,0-1 0,0 1-1,1 0 1,-1 0 0,-2 2 0,-4 5-158,-42 32-37,24-22 254,1 2 0,2 1-1,-26 29 1,48-51-1,1 1-1,-1 0 1,0 0 0,0 0-1,0 0 1,1 0-1,-1 0 1,1 0 0,-1 0-1,1 1 1,-1-1-1,1 0 1,0 0 0,-1 0-1,1 1 1,0-1 0,0 0-1,0 0 1,0 0-1,0 1 1,0-1 0,0 0-1,0 0 1,0 1-1,1-1 1,-1 0 0,1 0-1,-1 0 1,1 0 0,-1 0-1,1 1 1,-1-1-1,1 0 1,0 0 0,0 0-1,0-1 1,-1 1-1,1 0 1,0 0 0,0 0-1,1 0 1,2 1 4,-1 0 1,0-1-1,1 1 1,-1-1-1,1 0 0,-1 1 1,1-2-1,0 1 0,-1 0 1,1-1-1,0 0 1,-1 0-1,6 0 0,2-1 23,-1-1 0,1-1 0,-1 0 0,1 0 0,-1-1 0,0 0-1,0 0 1,0-1 0,9-7 0,-2 0 322,0-1 0,-1-1 0,25-28 0,-40 41-333,-1 1 1,1-1-1,0 1 1,-1-1-1,1 1 1,0-1-1,0 1 1,0-1-1,-1 1 1,1 0-1,0 0 1,0-1-1,0 1 1,0 0-1,-1 0 1,1 0-1,0 0 1,0 0-1,0 0 1,0 0-1,0 0 1,0 0-1,-1 1 1,1-1-1,0 0 1,0 0-1,0 1 1,0-1-1,-1 1 1,1-1-1,0 0 1,-1 1-1,1 0 1,0-1-1,-1 1 1,1-1-1,0 1 1,-1 0-1,1 0 1,26 34 195,-21-25-186,20 27 113,-18-24-50,1 0 1,1-1-1,21 23 1,-31-35-87,1 1 0,-1-1 1,1 1-1,-1-1 0,0 0 1,1 1-1,-1-1 0,1 0 0,0 1 1,-1-1-1,1 0 0,-1 0 0,1 1 1,-1-1-1,1 0 0,0 0 0,-1 0 1,1 0-1,-1 0 0,1 0 1,0 0-1,-1 0 0,1 0 0,-1 0 1,1 0-1,0 0 0,-1 0 0,1-1 1,-1 1-1,1 0 0,-1 0 0,2-1 1,-1 0-2,0-1 0,0 1 0,1 0 0,-1-1 0,0 1 0,0-1 0,-1 0 1,1 1-1,0-1 0,0 0 0,0-1 0,1-5 18,0 0 0,-1 0 1,1 0-1,-1-8 0,-1 9 19,-1 1 0,0 0 0,0 0 0,-1 0 0,0 0 0,0 0 0,0 0 0,0 0 0,-1 1 0,-7-11 0,1 3 181,-1 0 0,-22-22 0,32 35-226,0 0 0,0 0 0,0 0 1,0 0-1,0 0 0,0 0 0,0 0 1,0 0-1,0 0 0,0 1 0,0-1 1,0 0-1,0 0 0,0 0 0,0 0 1,0 0-1,0 0 0,0 0 0,0 0 1,0 0-1,0 0 0,0 0 0,0 0 1,0 0-1,0 0 0,0 0 0,0 1 1,0-1-1,0 0 0,0 0 1,0 0-1,0 0 0,-1 0 0,1 0 1,0 0-1,0 0 0,0 0 0,0 0 1,0 0-1,0 0 0,0 0 0,0 0 1,0 0-1,0 0 0,0 0 0,0 0 1,0 0-1,-1 0 0,1 0 0,0 0 1,0 0-1,0 0 0,0 0 0,0 0 1,0 0-1,0 0 0,0 0 0,0 0 1,0 0-1,0 0 0,0-1 0,0 1 1,0 0-1,0 0 0,0 0 1,-1 0-1,1 0 0,1 10-351,5 13-620,-1-9-839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7:23.3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191 269 11392,'1'0'3,"-1"0"0,1 0-1,-1 0 1,1 0 0,-1 0 0,1-1 0,-1 1 0,0 0 0,1 0 0,-1 0 0,1-1 0,-1 1 0,1 0 0,-1 0 0,1-1 0,-1 1 0,0 0 0,1-1 0,-1 1-1,0-1 1,1 1 0,-1 0 0,0-1 0,0 1 0,1-1 0,-1 1 0,0-1 0,0 1 0,0-1 0,0 1 0,0-1 0,1 1 0,-1-1 0,0 1 0,0-1 0,0 1-1,0-1 1,-1 0 0,-14-15 135,12 14-134,-10-9 6,-4-2 95,1-1-1,0-1 1,1 0-1,-18-23 1,11 3 1154,-30-60-1,72 161-490,6-14-679,38 59 0,8 15 11,-65-117-103,-4-17 0,-4-20 22,1 27-11,-1-42 120,2 1 0,1-1 0,11-53 0,-13 92-121,1 0 1,-1 1-1,1-1 0,0 1 1,1-1-1,-1 1 0,0-1 1,1 1-1,0 0 0,0-1 1,0 1-1,0 0 0,0 0 0,1 1 1,-1-1-1,1 0 1,0 1-1,0 0 0,0-1 1,0 1-1,0 0 0,0 1 1,1-1-1,-1 0 0,1 1 1,-1 0-1,1 0 0,-1 0 1,1 0-1,0 1 0,5-1 0,8 0-30,0 0 0,0 1 0,0 1 0,21 4 0,69 18-269,-43-8 60,-5-1-4291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07:36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720 239 4864,'1'0'40,"0"1"0,0 0 0,0-1 0,0 1 0,0 0 0,1-1 0,-1 1 0,-1 0 0,1 0 1,0 0-1,0 0 0,0 0 0,0 0 0,-1 0 0,1 1 0,0-1 0,-1 0 0,1 0 0,-1 0 0,0 1 0,1-1 0,-1 0 0,0 1 0,0-1 1,1 0-1,-1 0 0,0 1 0,0-1 0,-1 0 0,1 1 0,0-1 0,0 0 0,-1 1 0,1-1 0,-1 0 0,0 2 0,-1 0 19,0 0-1,0 0 0,0 0 0,-1 0 1,1-1-1,-1 1 0,1-1 0,-1 1 1,0-1-1,0 0 0,0 0 1,-4 1-1,-1 2 129,-1-1 1,0-1 0,0 0-1,-1 0 1,1-1 0,-13 2-1,18-4-154,1 1-1,-1-1 1,0-1-1,0 1 1,0 0-1,1-1 0,-1 0 1,0 0-1,1 0 1,-1 0-1,0 0 1,1-1-1,0 0 1,-1 0-1,1 0 1,0 0-1,0 0 0,0-1 1,-3-2-1,-6-9 65,1 0-1,0-1 0,1 0 1,0-1-1,-10-26 1,3 3 979,-14-52 0,22 66-869,6 18-110,0-1 1,1 1 0,-3-13-1,31 50 74,-8 2-7,-1 1-1,23 63 1,-40-94-164,1-1 0,0 0 0,-1 0 0,0 0 1,1 0-1,-1 0 0,1 1 0,-1-1 0,0 0 1,0 0-1,0 0 0,0 1 0,0-1 0,0 0 0,0 0 1,0 1-1,0-1 0,-1 0 0,1 0 0,0 0 1,-1 0-1,1 1 0,-1-1 0,1 0 0,-1 0 1,0 0-1,-1 1 0,0 0-2,0-1 0,0 0 0,-1-1 0,1 1 0,0 0 1,-1-1-1,1 1 0,0-1 0,-1 1 0,1-1 0,-1 0 0,1 0 0,-3-1 0,-78-6-37,49 2 16,-40 2-1,63 3 22,1 0 0,0 1-1,-1 1 1,1 0 0,0 0 0,0 1-1,0 1 1,-11 4 0,18-6 2,0-1 0,0 1 0,0-1 0,1 1 0,-1 0 0,0 0 0,1 0 0,0 0 0,-1 1 0,1-1 0,0 1 0,0-1 0,1 1 0,-1 0 0,0-1 0,1 1 0,-2 5 0,3-6 0,-1 0 0,1 0 0,0 0 0,0 0 0,0 1 0,1-1 0,-1 0 0,0 0 0,1 0 0,-1 0 0,1 0 0,0 0 0,0 0 0,0 0 0,0 0 0,0 0 0,0 0 0,0-1 0,0 1 0,1 0 0,-1-1 0,1 1 0,-1-1 0,1 0 0,0 1 0,2 0 0,1 3-2,1-1 1,0 0-1,0 0 1,0-1-1,0 0 1,1 0 0,-1 0-1,1-1 1,0 0-1,0 0 1,0-1 0,0 1-1,0-2 1,13 1-1,-20-1 1,1 0 0,-1 0 0,0 0 0,0 0 0,0 0 0,0 0 0,0 0 0,0 0 0,0 1-1,0-1 1,0 0 0,1 0 0,-1 0 0,0 0 0,0 0 0,0 0 0,0 0 0,0 0 0,0 0 0,0-1 0,0 1-1,1 0 1,-1 0 0,0 0 0,0 0 0,0 0 0,0 0 0,0 0 0,0 0 0,0 0 0,0 0 0,0 0 0,0 0-1,1 0 1,-1 0 0,0 0 0,0 0 0,0-1 0,0 1 0,0 0 0,0 0 0,0 0 0,0 0 0,0 0 0,0 0 0,0 0-1,0 0 1,0 0 0,0-1 0,0 1 0,0 0 0,0 0 0,0 0 0,0 0 0,0 0 0,0 0 0,0 0 0,0 0-1,0-1 1,0 1 0,0 0 0,0 0 0,0 0 0,0 0 0,0 0 0,0 0 0,-1 0 0,1 0 0,-10-6-122,-18-3-42,10 7 181,1 0 0,-1 0 0,-30 3 0,39 0-11,1 0 1,0 0 0,0 1 0,0 0 0,0 0 0,0 1-1,0 0 1,0 0 0,1 1 0,-8 4 0,12-6-1,1 1 0,-1-1 1,1 0-1,-1 1 0,1-1 1,0 1-1,0 0 0,0-1 1,0 1-1,0 0 0,1 0 1,-1 0-1,1 1 0,0-1 1,-1 6-1,1-3 20,0 0-1,1 1 1,0-1 0,0 0-1,0 1 1,1-1 0,3 12-1,2 3 71,1 0 0,1-1-1,20 34 1,59 89 397,-46-84-3224,-33-46-4649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7:24.0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132 4 6912,'-1'2'17,"0"0"1,-1-1-1,1 1 1,0 0-1,-1 0 1,1-1 0,-1 1-1,0-1 1,1 1-1,-1-1 1,0 0-1,0 0 1,0 0-1,0 0 1,0 0-1,-3 1 1,-9 6 196,6-2-72,0 0 0,1 1 1,0 0-1,0 0 1,0 1-1,-7 11 0,10-13-56,1-1 0,-1 1 0,1 0 0,1 0 0,-1 0 0,1 0-1,0 1 1,1-1 0,-1 0 0,0 14 0,2-19-64,0 0 0,0 0 0,0 0-1,0 0 1,0 0 0,0 0 0,1 0 0,-1 0 0,0 0 0,1 0 0,-1 0-1,0 0 1,1 0 0,0 0 0,-1 0 0,1 0 0,-1 0 0,1-1-1,0 1 1,0 0 0,-1 0 0,1-1 0,0 1 0,1 1 0,1-2-2,-1 1 1,0 0 0,0-1 0,0 1 0,0-1 0,0 0 0,1 1 0,-1-1 0,0 0-1,0-1 1,4 1 0,1-2 13,1 1 1,0-1-1,0-1 0,-1 1 0,13-8 1,-6 2 50,0-2 1,-1 1 0,0-2-1,-1 0 1,18-20-1,-5 0 363,25-38-1,-50 69-436,0 0 1,0-1-1,0 1 1,1 0-1,-1 0 0,0-1 1,1 1-1,-1 0 1,0 0-1,0 0 1,1 0-1,-1-1 1,0 1-1,1 0 1,-1 0-1,0 0 1,1 0-1,-1 0 1,0 0-1,1 0 0,-1 0 1,0 0-1,1 0 1,-1 0-1,0 0 1,1 0-1,-1 0 1,0 0-1,1 0 1,-1 0-1,0 0 1,1 1-1,-1-1 1,0 0-1,1 0 1,-1 0-1,0 0 0,1 1 1,-1-1-1,0 0 1,0 0-1,0 1 1,1-1-1,-1 0 1,0 1-1,0-1 1,0 0-1,1 1 1,-1-1-1,0 0 1,0 0-1,0 1 1,0-1-1,0 1 0,0-1 1,12 27 164,-9-20-98,-2-5-69,38 78 409,-33-70-364,0 0-1,1-1 0,0 0 0,0 0 0,17 14 0,-22-21-112,-1-1 0,1 0-1,0 0 1,0 0 0,0 0-1,0 0 1,0 0 0,0 0-1,0-1 1,0 1 0,0-1-1,0 0 1,0 1 0,1-1-1,-1 0 1,0 0 0,0-1-1,0 1 1,0 0 0,0-1-1,1 1 1,-1-1 0,0 1-1,0-1 1,0 0 0,0 0-1,-1 0 1,1 0 0,0-1-1,0 1 1,1-2 0,16-10-7749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7:25.0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347 0 9984,'-24'14'161,"1"1"1,1 1-1,0 1 1,1 1-1,1 0 1,-19 25-1,37-41-153,0 0 0,1 0 0,-1 1 0,1-1 0,-1 0-1,1 1 1,0-1 0,0 1 0,0-1 0,1 1 0,-1 0-1,0 0 1,1-1 0,0 1 0,0 0 0,0-1 0,0 1-1,0 0 1,0 0 0,1-1 0,-1 1 0,1 0 0,0-1-1,0 1 1,0 0 0,0-1 0,0 1 0,0-1 0,1 0-1,-1 1 1,1-1 0,0 0 0,0 0 0,-1 0 0,1 0-1,1 0 1,-1-1 0,0 1 0,0-1 0,1 1 0,-1-1-1,1 0 1,-1 0 0,1 0 0,-1 0 0,1 0 0,0 0-1,3 0 1,38 6 96,61 2 1,32 5 70,-118-10-161,3-1-13,-1 1 1,1 2-1,-1 0 1,24 10 0,-43-15 0,0 0 1,-1 0 0,1 0 0,0 0 0,-1 0 0,1 0-1,0 1 1,-1-1 0,0 0 0,1 1 0,-1-1 0,0 1-1,0-1 1,0 1 0,0 0 0,2 3 0,-3-4 3,0 1 0,1-1 0,-1 0 1,0 1-1,0-1 0,0 1 0,0-1 0,-1 1 1,1-1-1,0 1 0,-1-1 0,1 1 1,0-1-1,-1 1 0,0-1 0,1 0 0,-2 2 1,-2 2 15,1 0 0,-1-1 1,0 1-1,-1-1 1,1 0-1,-1-1 0,1 1 1,-1-1-1,-8 5 1,-40 17 182,0-1 0,-1-3 1,-1-3-1,-1-2 0,0-2 1,-1-3-1,-106 8 0,92-14-418,67-6-389,9-3-1218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7:25.5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10752,'1'6'0,"1"-1"0,1 0 0,-1 0 0,1-1 0,0 1 0,6 8 0,8 12 0,-9-8 105,-1 0 1,0 0 0,-1 0 0,0 1 0,3 23-1,-5-8 160,0 0 0,-2 36 0,-2-57-124,-1-4 25,1 1-1,1 0 1,-1-1 0,4 13 0,-4-19-127,0-1 0,1 1-1,-1-1 1,1 1 0,-1-1 0,1 1-1,0-1 1,0 0 0,0 1 0,0-1 0,0 0-1,0 1 1,0-1 0,0 0 0,0 0-1,0 0 1,1 0 0,-1 0 0,0 0 0,1-1-1,-1 1 1,1 0 0,-1-1 0,1 1-1,-1-1 1,1 1 0,-1-1 0,1 0-1,2 1 1,6-1 9,-1-1-1,0 0 0,0-1 1,1 1-1,-1-2 0,14-5 1,55-26 265,-62 26-296,1 0-581,-1-1 0,0-1 0,0 0 0,-1-2 1,0 1-1,13-15 0,-7 6-6753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7:25.9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13824,'11'0'0,"9"2"0,-9-2 0,-2 0-128,13 0 128,6 2-512,8 0 0,6 1-256,-1-3 0,3 0-256,-2-3 0,0-1-5120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7:26.3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85 7040,'7'1'0,"4"3"-128,8 2 128,2-1-4736</inkml:trace>
  <inkml:trace contextRef="#ctx0" brushRef="#br0" timeOffset="1">284 83 3072,'-1'-2'85,"1"0"0,0 0 0,0 0 0,0 0 0,0 0 0,0 0 0,0 0 0,1 0 0,-1 0 0,1 0 0,-1 0 0,2-3 0,3-18 1139,-6 22-1171,1 0 0,0 0-1,-1 0 1,1 0 0,-1 0-1,1 0 1,-1 0 0,1 0 0,-1 0-1,1 0 1,-1 0 0,0 0-1,0 1 1,1-1 0,-1 0-1,0 1 1,0-1 0,0 0-1,0 1 1,0-1 0,0 1-1,-2-1 1,-2-2 45,-1 1-1,-1 1 1,1-1-1,0 1 1,0 0-1,0 0 1,-1 1 0,1-1-1,0 2 1,-1-1-1,1 1 1,0-1-1,-1 2 1,1-1-1,0 1 1,0 0 0,0 0-1,0 1 1,1-1-1,-1 1 1,-6 5-1,4-2-24,0 0 0,0 0 0,0 1 0,1 0 0,0 0-1,0 1 1,1 0 0,0 0 0,0 1 0,1 0 0,0-1 0,-5 16-1,7-17-26,1-1-1,0 1 0,1-1 0,0 1 1,0 0-1,0 0 0,0 0 1,1 0-1,1 0 0,1 10 0,-2-13-37,1-1 0,1 1 0,-1 0-1,0-1 1,1 1 0,0-1 0,0 0 0,0 1-1,0-1 1,1 0 0,-1 0 0,1 0-1,0-1 1,-1 1 0,1 0 0,0-1 0,1 0-1,-1 0 1,0 0 0,6 2 0,1 0-134,1 0 0,0-1 1,0 0-1,0-1 1,0 0-1,1-1 0,-1 0 1,0-1-1,1 0 0,-1-1 1,1 0-1,-1-1 1,0 0-1,0-1 0,0 0 1,0-1-1,11-5 0,9-5-5164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7:26.9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 64 8576,'-10'28'36,"10"-28"-33,0 0 0,0 0 1,0 0-1,0 0 0,0 0 0,0 0 0,0 0 0,0 0 1,0 0-1,0 0 0,0 0 0,0 0 0,0 0 0,0-1 0,0 1 1,-1 0-1,1 0 0,0 0 0,0 0 0,0 0 0,0 0 1,0 0-1,0 0 0,0 0 0,0 0 0,0 0 0,0 0 1,0 0-1,0 0 0,0 0 0,-1 0 0,1 0 0,0 0 0,0 0 1,0 0-1,0 0 0,0 0 0,0 0 0,0 0 0,0 1 1,0-1-1,0 0 0,0 0 0,0 0 0,0 0 0,0 0 0,0 0 1,0 0-1,0 0 0,-1 0 0,1 0 0,0 0 0,0 0 1,0 0-1,0 0 0,0 0 0,0 0 0,0 0 0,0 1 1,0-1-1,0 0 0,0 0 0,0 0 0,2-16 420,4 50 345,38 310 1072,-9-100-907,-22-147-293,-13-97-633,0 0-1,0 0 1,0 0-1,0 0 1,0 0-1,0 0 1,0 0-1,0 1 1,1-1-1,-1 0 1,0 0-1,0 0 1,0 0-1,0 0 1,0 0-1,0 0 1,0 1 0,0-1-1,0 0 1,0 0-1,0 0 1,0 0-1,0 0 1,0 1-1,0-1 1,0 0-1,0 0 1,0 0-1,0 0 1,0 0-1,0 0 1,0 0-1,0 1 1,0-1-1,-1 0 1,1 0-1,0 0 1,0 0-1,0 0 1,0 0-1,0 0 1,0 0-1,0 1 1,0-1-1,0 0 1,-1 0-1,1 0 1,0 0-1,0 0 1,0 0-1,0 0 1,0 0-1,0 0 1,-1 0-1,1 0 1,-7-8 160,-7-17-59,-10-28 21,2-1-1,-27-101 0,41 123-67,2-1 0,1 0 0,2 0-1,1-1 1,1 1 0,6-47 0,-3 68-57,0 1 0,1 0 0,1 0 0,0 1 0,0-1 0,1 1 1,0 0-1,1 0 0,0 0 0,0 1 0,1 0 0,0 0 0,1 0 0,0 1 0,0 1 1,1-1-1,0 1 0,0 1 0,1 0 0,0 0 0,0 1 0,0 0 0,1 0 0,-1 1 0,19-4 1,-19 5-5,1 1 0,-1 0 0,1 0 0,0 1 0,0 0 0,17 1 0,-25 1 0,1-1 0,-1 1 0,1 0 0,-1 0 0,0 0 0,1 1 0,-1-1 0,0 1 0,0 0 0,0 0 0,0 0 0,0 0 0,0 0 0,0 1 0,-1-1 0,1 1 0,-1 0 0,0-1 0,0 1 0,0 0 0,0 0 0,0 1 0,1 2 0,-1 1 0,1 1 0,-1-1 0,0 1 0,0-1 0,-1 1 0,0-1 0,0 1 0,-1 0 0,0 0 0,0-1 0,-1 1 0,0 0 0,0-1 0,-1 1 0,0-1 0,-1 1 0,1-1 0,-8 13 0,5-11 0,0 0 0,-1-1 0,0 0 0,0 0 0,0 0 0,-1-1 0,-1 0 0,1-1 0,-1 1 0,0-1 0,-1-1 0,1 0 0,-1 0 0,-10 4 0,-3-1-39,1-1 0,-1-1 1,-23 3-1,35-7-229,0-1-1,0 0 1,-1 0 0,1-2 0,0 1-1,0-1 1,0 0 0,0-1 0,-11-4-1,-4-3-7901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7:27.3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185 1 10112,'0'0'0,"-5"2"0,1-1 128,0 2 0,-3 3 0,0 0-128,-5 3 128,-7 0-128,-1 1 128,-2 0-128,1 2 128,2-2-128,1-3 0,4-2-256,1-2 128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8:02.0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54 6912,'130'5'501,"202"-16"0,73-28 523,-377 36-1044,75-3 360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8:05.6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6272,'0'0'0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8:07.0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401 4 6528,'0'0'789,"-3"0"-576,-17-2-18,0 0 0,0 2-1,0 0 1,0 2 0,-21 3-1,30-3-87,0 1 1,0 0-1,0 0 0,0 1 0,1 1 0,0 0 0,0 0 1,0 1-1,0 0 0,-14 13 0,17-12 19,2 0 0,-1 0 1,1 0-1,-1 1 0,2-1 0,-1 1 1,1 1-1,1-1 0,0 0 0,-4 15 0,-1 10 263,-4 49 0,9-59-379,-2 28 506,4 67 0,-2 24-140,-7-52 11,3-35-143,0 79 0,-2 252 737,2 23-576,16-226-295,0-19 58,7 45-146,-2-41-23,-12 21 110,2 30 17,2-63-45,6 67-13,-8-149 60,-4 1 1,-17 130 0,-1 65 103,38 94-210,-15-209 94,2 3-126,3-21-4,-6-64-429,4 0 0,22 101 0,74 249-901,-95-371 1238,-6-29-580,10 30 0,-11-45 618,1 0-1,0 0 0,1 0 1,0-1-1,0 1 0,1-1 1,7 9-1,-9-13 26,-1 0 0,1 0 0,0 0 0,1 0-1,-1 0 1,1 0 0,-1-1 0,1 0 0,0 1 0,-1-2 0,1 1 0,6 2 0,-3-3-66,-1 0 1,0 0-1,0-1 1,0 0 0,1 0-1,-1-1 1,0 1-1,8-3 1,91-23-5418,51-27 2131,-110 37 2908,9-4 146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07:36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0 114 4224,'0'0'0</inkml:trace>
  <inkml:trace contextRef="#ctx0" brushRef="#br0" timeOffset="1">352 0 13696,'-4'0'0,"-1"1"0,14 4 0,-2-3 0,0-2 0,0 0 0,1 0-128,-4 0 0,-1 0-384,3 0 128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8:09.1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727 1 6528,'-115'80'405,"46"-39"-114,-36 23-91,101-61-177,0 0-1,0 1 1,1-1 0,-1 1 0,1 0 0,0 0-1,0 0 1,0 1 0,0-1 0,-2 9 0,4-12-19,0 1 0,0 0 0,1 0 0,-1-1 0,1 1 1,-1 0-1,1 0 0,0 0 0,0 0 0,0 0 0,0 0 1,0-1-1,0 1 0,1 0 0,-1 0 0,0 0 0,1 0 1,0-1-1,-1 1 0,1 0 0,0 0 0,0-1 0,0 1 0,0-1 1,0 1-1,0-1 0,1 1 0,-1-1 0,0 0 0,1 1 1,1 0-1,5 3 51,0-1 1,1 0-1,-1 0 0,1-1 1,0 0-1,-1-1 0,1 0 1,13 2-1,78 1 178,-30-3-196,-61-2 40,-1 1-1,0 0 1,1 0 0,-1 1 0,0 0 0,0 1-1,0-1 1,0 2 0,11 5 0,-18-8-47,0 0 0,0 0 1,0 0-1,0 1 1,0-1-1,-1 0 0,1 1 1,0-1-1,0 1 0,-1-1 1,1 0-1,-1 1 0,1-1 1,-1 1-1,0 0 1,0-1-1,0 1 0,0-1 1,0 1-1,0-1 0,0 1 1,0 0-1,0-1 0,-1 1 1,1-1-1,-1 1 1,1-1-1,-2 3 0,0 0 0,0 1-1,0-1 0,0 0 0,-1 0 1,1 0-1,-1 0 0,0-1 0,0 1 1,-4 3-1,-7 3 50,0-1 0,0 0 0,0-2 0,-1 1 0,-1-2 0,-17 6 0,-101 22 243,99-26-322,0-2 0,0-2 0,-45 0 0,67-4 0,1-1 0,0-1 0,0 0 0,0 0 0,0-1 0,0-1 0,1 0 0,0 0 0,-1-1 0,1-1 0,1 0 0,-1 0 0,-10-10 0,4 1 218,2-1 1,0-1 0,1 0 0,1-1-1,0 0 1,-11-22 0,5 7-86,19 33-133,-1 0-1,1 0 1,0 0 0,0 0 0,0 0 0,0 0 0,0 0 0,0-1 0,0 1 0,-1 0 0,1 0 0,0 0 0,0 0 0,0 0 0,0-1 0,0 1 0,0 0 0,0 0 0,0 0-1,0 0 1,0 0 0,0-1 0,0 1 0,0 0 0,0 0 0,0 0 0,0 0 0,0-1 0,0 1 0,0 0 0,0 0 0,0 0 0,0 0 0,0 0 0,0-1 0,0 1 0,1 0-1,-1 0 1,0 0 0,0 0 0,0 0 0,0 0 0,0-1 0,0 1 0,0 0 0,1 0 0,8 1-3,13 8 30,4 8-14,0 1 1,-2 1-1,0 1 0,-1 0 1,-1 2-1,-1 1 0,28 40 1,-45-58-13,-1 0 0,-1 0 0,1 0 0,-1 0 0,0 1 0,0-1 0,0 1 0,-1-1 0,0 1 0,0 0 0,0-1 0,-1 1 0,0 0 1,0 0-1,0-1 0,-1 1 0,0 0 0,0-1 0,0 1 0,-1-1 0,0 1 0,0-1 0,0 0 0,-6 10 0,-3 2-389,-1-1-1,-1 0 1,-1-1 0,0-1-1,-27 22 1,6-5-6908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8:09.5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9984,'7'10'0,"8"6"0,4 2 0,8 2-896,4 3 0,0 0-4608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8:10.6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526 1 3072,'4'11'3528,"-5"-16"-2811,20 15 648,-17-10-1332,7 7 200,1-1 0,0 2-1,-1-1 1,-1 1 0,16 18 0,-24-26-228,0 0 1,0 1 0,0-1-1,0 0 1,0 0 0,0 1-1,0-1 1,0 0 0,0 1-1,0-1 1,0 0 0,0 1-1,0-1 1,0 0 0,0 0-1,0 1 1,0-1 0,0 0-1,0 0 1,0 1 0,-1-1-1,1 0 1,0 0 0,0 1-1,0-1 1,0 0 0,-1 0-1,1 0 1,0 1 0,0-1-1,-1 0 1,1 0 0,0 0-1,0 0 1,-1 1 0,1-1-1,0 0 1,0 0 0,-1 0-1,1 0 1,0 0 0,-1 0-1,1 0 1,0 0 0,-1 0-1,1 0 1,0 0 0,0 0 0,-1 0-1,1 0 1,0 0 0,-1-1-1,-20 2 77,18-1-80,-69-8 254,69 9-236,-1 1 0,1 0 0,0 0 0,0 0 0,0 0 1,0 0-1,0 1 0,0-1 0,1 1 0,-5 5 0,-5 4 15,8-9-57,0 0 1,0 0 0,-1 0-1,1-1 1,-1 0 0,0 0-1,1 0 1,-1 0 0,-7 0-1,-47 6-420,16-4 138,64 22-784,-7-11 1156,0-1 202,-2-1-1,0 2 1,0 0-1,-1 0 1,12 25-1,-22-38-237,0 1-1,0-1 1,0 1-1,0-1 1,-1 1-1,1 0 1,-1-1-1,0 1 1,0-1-1,0 1 1,0 0-1,0-1 1,-1 1-1,1-1 1,-1 1-1,1 0 1,-1-1-1,0 1 1,0-1-1,0 0 1,-1 1-1,1-1 1,0 0-1,-1 0 1,0 0-1,1 0 1,-1 0-1,0 0 1,0 0-1,0 0 1,0-1-1,0 1 1,0-1-1,-1 0 1,-2 2-1,-5 2 14,-1-1 0,1 0 0,-1 0 0,1-1 0,-1-1 0,0 1-1,-13-1 1,10-1 67,-1 0 0,0-2 0,1 0 0,-1 0 0,1-2 0,0 0-1,-1 0 1,-17-8 0,14 4-803,-31-18 1,-14-17-6167,39 24 4510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8:11.3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1 6656,'-2'6'0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8:11.7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147 1 6528,'0'3'0,"0"2"0,-2-2 0,-2 0 128,-8 4 0,-9 2 256,2 0 0,-1 2-384,4 0 128,1-1-128,0 6 0,3 2 0,5-4 0,3 1 0,4-5 0,6-1 0,7-2 0,-1 1-5376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8:12.0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507 41 7424,'41'-13'-123,"-32"9"104,1 1 1,-1 0-1,0 0 0,1 1 1,17-1-1,-27 3 39,0 0 0,0 0 0,0 0 0,0 1-1,0-1 1,0 0 0,1 0 0,-1 1 0,0-1 0,0 0 0,0 0 0,0 0-1,-1 1 1,1-1 0,0 0 0,0 0 0,0 1 0,0-1 0,0 0 0,0 0-1,0 0 1,0 1 0,0-1 0,0 0 0,-1 0 0,1 0 0,0 1-1,0-1 1,0 0 0,0 0 0,-1 0 0,1 0 0,0 0 0,0 1 0,0-1-1,-1 0 1,1 0 0,0 0 0,-1 0 0,-10 11 317,11-11-317,-38 34 407,-2-2-1,-1-1 1,-2-3 0,-1-1-1,-76 34 1,115-59-332,1 0 0,0-1 1,-1 1-1,0-1 0,1 0 0,-1-1 1,0 1-1,1-1 0,-1 0 0,0 0 1,1 0-1,-1-1 0,0 0 0,1 0 1,-6-1-1,3-1 76,0 0 0,0-1 0,0 1 0,0-1 1,1-1-1,-1 1 0,1-1 0,-7-8 0,-4-5 112,1-1 1,1-1-1,0-1 0,-17-34 0,15 26 160,3 5-1219,5 8-2987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8:12.7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314 1 7296,'-30'27'3605,"29"-26"-3556,0 0 0,0 0 0,-1 0-1,1 0 1,0-1 0,0 1 0,-1 0 0,1-1 0,0 1 0,-1-1 0,1 0-1,0 1 1,-1-1 0,1 0 0,0 0 0,-3 0 0,-21-1-112,20-1 48,-24-8-1122,29 10 1130,0 0 0,0-1 0,0 1 0,0 0 0,0 0 0,-1 0 0,1 0 0,0 0 0,0 0 0,0 0 0,0 0 0,0-1 0,0 1 0,0 0 0,0 0-1,0 0 1,0 0 0,0 0 0,0 0 0,0-1 0,0 1 0,0 0 0,0 0 0,0 0 0,0 0 0,0 0 0,0 0 0,0-1 0,0 1 0,0 0 0,0 0 0,0 0 0,0 0 0,0 0 0,0 0 0,1 0 0,-1-1 0,0 1 0,0 0 0,0 0 0,0 0 0,0 0 0,0 0 0,0 0-1,0 0 1,1 0 0,-1 0 0,0 0 0,0 0 0,0 0 0,0 0 0,0-1 0,0 1 0,0 0 0,1 0 0,-1 0 0,0 0 0,0 0 0,0 0 0,0 0 0,0 0 0,1 1 0,8-4-105,8 2 55,1 1-1,0 1 1,-1 0-1,1 1 0,-1 1 1,0 1-1,0 0 1,0 2-1,24 9 0,-26-5 414,-15-10-345,0 0 0,1 0 0,-1 0 0,0 0 0,0 1-1,0-1 1,0 0 0,0 0 0,0 1 0,0-1 0,0 0 0,1 0-1,-1 0 1,0 1 0,0-1 0,0 0 0,0 0 0,0 1-1,0-1 1,0 0 0,0 0 0,0 0 0,0 1 0,-1-1 0,1 0-1,0 0 1,0 1 0,0-1 0,0 0 0,0 0 0,0 0-1,0 1 1,-1-1 0,1 0 0,-2 2 52,-1 0 1,0-1-1,1 1 0,-1-1 1,0 1-1,0-1 1,-3 1-1,1-1-47,-111 37 1066,71-25-575,1 2 0,-64 32 0,102-45-498,1 2 0,-1-1 0,1 0 0,0 1 0,0 0 0,0 1 0,0-1 0,1 1 0,0-1 1,0 1-1,0 1 0,1-1 0,-1 0 0,1 1 0,-3 8 0,4-7-15,0 0 1,1 0-1,0 1 0,0-1 0,1 0 0,0 0 0,0 1 1,1-1-1,-1 0 0,2 0 0,-1 1 0,1-1 0,3 8 1,17 42 43,35 64-1,6 16 16,-35-86-2059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8:13.3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 1 8320,'8'1'0,"4"2"0,-15 3 0,-10 1 0,4 0 0,-2-2 0,4 2 128,1 1 0,4 1 128,2 1-128,3 3 128,3 0-256,3 0 0,4-1-256,5-4 128,6-4-512,1-10 128,0 0-4736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8:14.4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161 6 5120,'-4'10'208,"3"-5"479,0-7 177,-2-12 65,3 14-877,0 0 0,-1-1 0,1 1 1,0 0-1,-1-1 0,1 1 0,0 0 1,0-1-1,-1 1 0,1 0 0,0 0 1,-1 0-1,1-1 0,-1 1 0,1 0 1,0 0-1,-1 0 0,1 0 0,0 0 1,-1-1-1,1 1 0,-1 0 0,1 0 1,-1 0-1,1 0 0,0 0 0,-1 1 1,1-1-1,-1 0 0,1 0 0,0 0 1,-1 0-1,1 0 0,0 0 0,-1 1 1,1-1-1,-1 0 0,1 0 0,0 0 1,-1 1-1,1-1 0,0 0 0,-1 1 0,-19 15-261,15-12 402,-11 8-237,-37 30 507,48-37-512,0 0-1,0 0 0,1 0 1,0 0-1,0 1 0,0-1 0,-5 13 1,9-17 27,0-1 1,-1 1-1,1 0 1,0 0-1,0 0 1,0-1 0,-1 1-1,1 0 1,0 0-1,0 0 1,0-1-1,0 1 1,1 0 0,-1 0-1,0 0 1,0 0-1,0-1 1,1 1-1,-1 0 1,0 0-1,1-1 1,-1 1 0,1 0-1,-1-1 1,1 1-1,0 1 1,1-1-8,0 1 0,0-1-1,0 1 1,0-1 0,0 0 0,0 0 0,1 0 0,-1 0 0,3 0-1,7 2-106,-1-1-1,22 2 1,16-2-1016,-25-2-3968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8:14.8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589 94 7680,'-10'-2'81,"10"1"-65,-1 1 0,1 0 0,-1 0 0,1-1-1,-1 1 1,0 0 0,1 0 0,-1 0 0,1 0 0,-1 0-1,0 0 1,1 0 0,-1 0 0,1 0 0,-1 0 0,0 0-1,1 0 1,-1 0 0,1 0 0,-1 1 0,0-1 0,1 0-1,-1 0 1,1 1 0,-1-1 0,1 0 0,-1 1 0,1-1 0,-1 0-1,1 1 1,0-1 0,-1 1 0,1-1 0,-1 1 0,1-1-1,0 1 1,-1-1 0,1 1 0,0-1 0,0 1 0,-1 1-1,-4 5 253,0 0 0,0-1 0,-1 1-1,0-1 1,0-1 0,-1 1-1,-9 6 1,-53 31 1324,55-36-1388,0 0 0,0 0 0,-1-1 0,0-1 1,0-1-1,0 0 0,0-1 0,-1 0 1,-21 0-1,28-3-138,1 0 1,-1-1-1,1 0 0,0 0 1,-1-1-1,1 0 1,0 0-1,0-1 1,0 0-1,1-1 0,-1 1 1,1-2-1,-1 1 1,1-1-1,1 0 1,-1 0-1,1-1 0,0 0 1,-7-8-1,-7-14 244,1-2-1,1 0 0,-19-43 0,27 57-2502,38 37-9693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3:04.3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2084 8 5760,'-23'0'-129,"45"0"-460,-3 0 103,-49 0 666,69 0 2017,-51-7-448,22 10-1796,-1 1 520,-22-1-216,-41 3 165,37-5-304,-1 1 0,1 1 0,-1 0 0,1 2 0,0-1-1,0 2 1,-22 11 0,31-13-78,-1 2-1,1-1 0,0 1 0,1 1 1,-1-1-1,-8 11 0,14-15-29,0 1 1,0-1-1,0 1 0,0 0 1,1-1-1,-1 1 0,1 0 1,0 0-1,-1 0 1,1 0-1,0 0 0,1 0 1,-1 0-1,1 1 0,-1-1 1,1 0-1,0 0 0,0 0 1,0 1-1,1-1 0,-1 0 1,1 0-1,0 0 0,1 3 1,2 0-11,0-1 0,0 0 0,1 0 0,-1 0 0,1 0 0,1-1 0,-1 0 0,1 0 0,-1 0 0,1-1 0,8 4 0,-2 0 0,4 1 0,0-1 0,0-1 0,21 6 0,-23-8 0,-1 0 0,1 1 0,-1 1 0,0 0 0,18 11 0,-30-16 0,0-1 0,0 1 0,0 0 0,0-1 0,-1 1 0,1 0 0,0 0 0,0 0 0,0 0 0,-1 0 0,1 0 0,-1 0 0,1 0 0,0 0 0,-1 0 0,0 0 0,1 0 1,-1 0-1,0 1 0,1-1 0,-1 0 0,0 0 0,0 0 0,0 0 0,0 2 0,-1-1 0,0 0-1,1 0 1,-1 0 0,0 0 0,0 0 0,0-1-1,0 1 1,-1 0 0,1-1 0,0 1-1,-1-1 1,1 1 0,-3 1 0,-1 1 2,0-1 0,0 1 1,0-1-1,-1 0 0,1-1 1,-1 1-1,0-1 0,0 0 1,-9 2-1,-12-2 79,-1 0 0,0-2-1,-33-4 1,47 2-46,0 0 0,1-1 1,0-1-1,0 0 0,0 0 0,0-1 1,0-1-1,-17-11 0,4-3 0,23 17-31,0 0-1,-1 0 1,1 1-1,0-1 1,-1 1 0,1 0-1,-1 0 1,0 0-1,0 0 1,1 1-1,-1-1 1,0 1 0,-1 0-1,1 0 1,0 1-1,0-1 1,0 1-1,0 0 1,-8 1 0,7-1-4,0 1 0,0 1 0,0-1 0,0 1 0,0 0 0,0 0 0,0 0 0,1 0 0,-1 1 0,1 0 0,0 0 0,0 0 0,0 1 0,0-1 0,-5 7 0,7-8 0,1 1 0,-1-1 0,0 1 0,1 0 0,0-1 0,0 1 0,0 0 0,0 0 0,0 0 0,0 0 0,1 0 0,-1 0 0,1 0 0,0 0 0,0 0 0,0 0 0,0 0 0,1 0 0,-1 0 0,1 0 0,0 0 0,0-1 0,0 1 0,0 0 0,0 0 0,1-1 0,2 5 0,-2-3 0,1 1 0,1-1 0,-1 0 0,1 0 0,0 0 0,-1-1 0,2 1 0,-1-1 0,0 0 0,1 0 0,-1-1 0,1 1 0,0-1 0,0 0 0,0 0 0,0 0 0,0-1 0,8 1 0,-3 1 0,-1-2 0,1 1 0,0-1 0,11-1 0,-18 0 0,-1 0 0,1 0 0,0 0 0,0-1 0,0 1 0,0-1 0,0 0 0,0 0 0,-1 0 0,1 0 0,0 0 0,-1-1 0,1 1 0,-1-1 0,1 0 0,-1 1 0,0-1 0,3-4 0,-4 5 0,0-1 0,-1 1 0,1-1 0,-1 1 0,0-1 0,0 0 0,1 1 0,-1-1 0,0 0 0,0 1 0,0-1 0,-1 1 0,1-1 0,0 0 0,-1 1 0,1-1 0,-1 1 0,1-1 0,-1 1 0,0-1 0,1 1 0,-1 0 0,0-1 0,0 1 0,-2-2 0,-29-34 0,30 35 0,-6-6 0,0 1 0,0-1 0,-1 2 0,0-1 0,0 1 0,-14-6 0,18 10 0,1 0 0,-1 0 0,1 1 0,-1 0 0,0 0 0,0 0 0,1 1 0,-1-1 0,0 1 0,0 0 0,0 0 0,0 1 0,1 0 0,-1-1 0,0 2 0,-7 2 0,5-2 2,1 1 1,1 0 0,-1 1 0,0 0-1,1 0 1,0 0 0,0 0-1,0 1 1,0 0 0,1 0 0,-6 8-1,-1 4 20,1 1-1,-11 26 1,15-31-13,5-11 4,-1 0 0,1 0-1,-1 0 1,1 0-1,-1-1 1,0 1 0,0 0-1,0-1 1,0 1 0,0-1-1,0 0 1,0 1-1,-1-1 1,1 0 0,0 0-1,-1-1 1,1 1 0,-1 0-1,1-1 1,-1 0-1,1 1 1,-1-1 0,1 0-1,-1 0 1,-2-1 0,1 1 3,-1 0 0,1-1 0,0 1 0,-1-1 0,1 0 1,0-1-1,0 1 0,0-1 0,0 1 0,0-1 0,0 0 1,0-1-1,-6-4 0,1-3 43,1 0 0,0-1 0,0 0 0,1-1 0,0 1 0,1-1 0,0-1 0,-4-15 0,-3-15 112,-9-48 0,19 78-148,0-5 4,1 0-1,1 0 1,1-22-1,0 36-25,1 33-1,3 0 0,0 0 0,10 33 0,-7-32 0,0 0 0,-3 1 0,2 36 0,-5-64 6,-1-1 0,0 1 1,-1-1-1,1 1 1,0-1-1,-1 1 1,1-1-1,-1 1 1,0-1-1,0 0 1,0 1-1,0-1 1,0 0-1,0 0 0,-1 0 1,1 0-1,-1 0 1,-2 3-1,1-3 6,0 0 0,-1 0 0,1 0 0,0-1 0,-1 1 0,1-1 0,-1 0-1,1 0 1,-1 0 0,1-1 0,-1 1 0,-4-1 0,-4 1 29,1-2-1,-1 1 1,0-1 0,1-1-1,-1 0 1,1-1 0,-21-7-1,23 7-13,1-1 0,-1 0-1,1 0 1,0-1 0,0 0-1,0-1 1,0 1 0,1-2-1,0 1 1,-7-9 0,13 13-27,0 1 0,-1-1 0,1 1 0,0-1 0,0 0 0,1 0 0,-1 1 0,0-1 0,1 0 0,-1 0 0,1 0 0,-1 0 0,1-2 0,0 4-1,0 2-8,0 0-1,0 1 0,0-1 0,-1 0 0,1 0 0,-1 0 1,1 0-1,-1 0 0,0 0 0,1 0 0,-1 0 0,-2 4 1,0-2 9,0-1 0,-1 1 0,1 0 0,-1-1 1,0 0-1,1 0 0,-2 0 0,1 0 1,0 0-1,0-1 0,-1 0 0,1 0 1,-1 0-1,0 0 0,0-1 0,1 0 0,-1 0 1,0 0-1,0-1 0,0 1 0,0-1 1,-9-1-1,2-1-3,-1 1-1,1-2 1,0 0 0,0 0-1,0-1 1,0-1 0,-21-10-1,33 14-6,-1 1 0,0 0 0,0-1 0,0 1-1,1 0 1,-1 0 0,0 0 0,0 0 0,0 0 0,1 0 0,-1 0-1,0 0 1,0 0 0,0 1 0,1-1 0,-1 0 0,0 0 0,0 1-1,1-1 1,-1 0 0,0 1 0,0-1 0,1 1 0,-1-1 0,0 1-1,1-1 1,-1 1 0,1-1 0,-1 1 0,1 0 0,-1 0 0,-17 27-86,13-19 26,-3 4-29,-1 0 1,0 0-1,-1-1 1,0 0 0,-14 12-1,18-19 86,0 0-1,0-1 0,-1 0 1,0 0-1,0 0 0,0-1 1,0 0-1,0-1 0,0 1 1,-1-1-1,1-1 0,-15 2 1,4-2 11,0-1 1,0-1 0,0-1 0,1 0-1,-1-2 1,1 0 0,-1 0 0,-24-11-1,29 9 15,0 0 0,0-1-1,0 0 1,0-1 0,1 0-1,1-1 1,-1-1 0,2 0-1,-1 0 1,-16-22 0,8 3 150,2 0-1,0-2 1,2 0 0,-13-39 0,11 18 273,-18-103-1,31 141-378,-2-13 46,5 26-101,1 0-1,0 0 1,0 0 0,0 0-1,0 0 1,0 0 0,0 0-1,0 0 1,0 0 0,1 0-1,-1 0 1,0 0 0,0 0-1,1 0 1,-1 0 0,1 0 0,-1 0-1,2-1 1,-2 2-28,1-1 0,0 1 0,0 0 0,0 0 0,0 0 0,0 0 0,0 0 0,0 0 1,0 0-1,0 0 0,0 0 0,-1 1 0,1-1 0,0 0 0,0 1 0,0-1 0,0 0 0,0 1 0,-1-1 0,1 1 0,0-1 1,1 2-1,18 12-466,2 7-1556,1 2-6037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8:15.2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 10112,'5'-2'-16,"-2"1"-82,1 0 0,-1 0 0,1 0 0,-1 1 0,1-1 0,0 1 0,-1 0 0,1 0 1,0 0-1,-1 0 0,1 0 0,-1 1 0,5 1 0,19 2 171,14 4 614,-40-8-531,1 1 0,0-1-1,0 1 1,-1 0 0,1 0-1,0-1 1,-1 1 0,1 1-1,-1-1 1,1 0 0,-1 0 0,1 0-1,-1 1 1,0-1 0,0 1-1,0-1 1,2 3 0,-3-3-154,1 1 0,-1 0 0,0 0 0,1 0 0,-1 0 0,0-1 0,0 1 0,0 0 0,0 0 0,-1 0 0,1 0 0,0 0 0,-1-1 0,1 1 1,-1 0-1,-1 3 0,-16 26-3259,6-15-2609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8:15.8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443 1 7936,'0'0'0,"0"0"0,1 0 0,-1 0 0,1 0 0,-1 0 0,0-1 0,1 1 0,-1 0 0,1 0 0,-1 0 0,0 0 0,1 0 0,-1 0 0,1 0 0,-1 1 0,0-1 0,1 0 0,-1 0 0,0 0 0,1 0 0,-1 0 0,1 1 0,-1-1 0,0 0 0,1 0 0,-1 0 0,0 1 0,0-1 0,1 0 0,-1 1 0,0-1 0,1 0 0,-1 1 0,0-1 0,0 0 0,0 1 0,0-1 0,1 0 0,-1 1 0,-10 13 0,3-4 0,6-10-1,0 1 0,0 0-1,0 0 1,1 0 0,-1 0 0,0 0 0,1 0 0,-1 0 0,0 0 0,1 0 0,0 0 0,-1 0 0,1 0 0,-1 0-1,1 1 1,0-1 0,0 0 0,0 0 0,0 0 0,0 1 0,0-1 0,0 0 0,0 0 0,0 0 0,1 0-1,-1 1 1,0-1 0,1 0 0,-1 0 0,1 0 0,-1 0 0,1 0 0,-1 0 0,1 0 0,0 0 0,0 0-1,-1 0 1,1 0 0,0-1 0,0 1 0,0 0 0,0-1 0,0 1 0,0 0 0,0-1 0,0 1 0,0-1 0,2 1-1,5 2-17,0-1-1,1 1 1,-1-2-1,1 1 1,11 0-1,14 0-207,0 2-1,59 15 0,-92-19 287,1 0 0,0 1-1,0 0 1,-1-1-1,1 1 1,-1 0-1,1-1 1,-1 1 0,1 0-1,-1 0 1,1 1-1,-1-1 1,0 0 0,1 0-1,-1 1 1,0-1-1,0 0 1,0 1-1,1 1 1,-2-1 31,1-1 1,-1 1-1,0 0 1,0-1-1,0 1 1,0-1-1,0 1 1,0-1-1,0 1 1,0 0-1,-1-1 1,1 1-1,0-1 1,-1 1-1,0-1 1,1 1-1,-2 1 1,-2 3 97,0 0 1,-1 0 0,0 0-1,0-1 1,0 1-1,-1-1 1,-10 7 0,-8 4 95,-1 0 1,0-2-1,-1-1 0,-1-1 1,0-1-1,-1-2 1,0 0-1,-29 4 1,35-10-101,0 0 0,-1-1 0,1-1 1,-1-2-1,0 0 0,1-1 0,0-1 1,-1-2-1,1 0 0,-39-15 0,53 17-153,1 0 0,1-1 0,-1 0 0,1 0 0,-1-1 0,1 0 0,1 0 0,-1 0 0,-8-11 0,11 12-299,1 1 0,-1-2 1,1 1-1,0 0 0,0 0 0,0-1 1,-2-5-1,4 6-492,-1 1-1,0 0 1,1-1-1,0 1 1,0-1-1,0 1 1,0 0-1,1-1 1,-1 1 0,3-7-1,1-3-2204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8:16.1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6 141 14464,'0'0'0,"-5"0"0,19-3 0,11-4-256,6-4 128,5-2-1024,7-1 0,10-4-1024,0 0 128,5 1 1664,-5-3 0,2 0-4224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8:33.1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83 8320,'116'-1'396,"238"8"1896,-75-5-1709,-48-1-142,29-3-277,45 2 77,-64-1 57,-145-2-233,195-23 143,-30 1-32,-99 7-176,-12 1 0,-136 17 5,0 1 1,1 0-1,13 4 1,35 2 206,8-7 428,-70 0-746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8:34.8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68 8704,'147'-12'1231,"-37"1"-393,14 1-678,37-1 171,-16 8 201,330-3-275,-288-1 319,-121 5-558,87 9 0,47 0 95,-124-17-70,-30 9-67,-14 0 25,34-5 1,-53 5-3,-1 1 0,0 0 0,1 0 0,12 3 0,25 1 27,-20-2 853,1-1-2889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9:43.5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0 250 6528,'1'-18'1015,"1"-1"1,8-31 0,1-13 929,-10 47-1252,-2-30 1,-1 9 479,3 37-1162,0 0 1,0 0-1,-1 0 1,1 0 0,0 0-1,0 0 1,0 0-1,-1 0 1,1 0 0,0 0-1,0 0 1,0 0-1,-1 0 1,1 1 0,0-1-1,0 0 1,-1 1-1,1-1 1,0 0 0,-1 1-1,1-1 1,0 1-1,0 0 1,25 13-34,11 11 49,137 79-182,-170-103 163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9:44.4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7424,'2'0'40,"-1"1"0,0-1 0,0 1 0,1-1 0,-1 1 0,0-1 0,0 1 0,0 0 1,0-1-1,0 1 0,0 0 0,0 0 0,0 0 0,0 0 0,0 0 0,0 0 0,-1 0 0,1 0 0,0 0 1,-1 0-1,1 0 0,-1 1 0,1-1 0,-1 0 0,1 0 0,-1 1 0,0-1 0,0 2 0,9 18 483,11 6-95,0-2-1,36 36 1,15 17 444,-37-39-298,-20-23 35,24 33 0,-19-26 564,-19-22-1130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9:46.4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8448,'0'9'90,"1"0"0,1 0 0,3 13 0,3 22 296,-4-8 75,16 66 0,-13-72-179,0 0-1,-3 0 1,3 40-1,-7-57-530,0-1 1,1 0-1,1 1 0,0-1 0,4 12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9:47.2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69 7168,'2'-1'60,"0"1"0,1-1 0,-1 1 0,0-1 0,1 0 0,-1 0 0,0 0 0,0-1 0,0 1 0,0 0 0,0-1 0,0 1 0,0-1 0,0 0 0,-1 1 0,1-1 0,-1 0 0,2-2 0,0 1 49,-1 0-1,1 0 0,0 0 0,0 0 1,0 0-1,7-3 0,-2 3-45,0-1-1,0 2 0,0-1 1,0 1-1,0 1 0,1-1 1,-1 2-1,1-1 0,-1 1 1,1 0-1,-1 1 0,1 0 1,-1 0-1,11 3 0,-14-2-39,1-1-1,-1 1 1,1 0-1,-1 0 1,0 1-1,1 0 1,-2 0-1,1 0 1,0 1-1,0-1 1,-1 1-1,0 0 1,0 0-1,0 1 0,0-1 1,-1 1-1,0 0 1,0 0-1,0 0 1,0 0-1,2 9 1,-4-11-12,0-1 1,-1 1-1,1-1 0,-1 1 1,0 0-1,0-1 1,0 1-1,0-1 1,0 1-1,0 0 1,-1-1-1,1 1 0,-1-1 1,0 1-1,0-1 1,0 0-1,-2 5 1,0-3 1,0 0 0,0-1 0,0 1 0,0-1 1,-1 0-1,1 0 0,-1 0 0,0 0 0,-5 2 1,-8 3 25,1-1 0,-1-1 0,0 0 0,-18 3 0,4-4 345,0-1 0,-46 0 0,88-3-365,0 0 0,0 0 0,0 1 0,0 1 0,0 0 0,-1 0 0,1 1-1,-1 0 1,0 1 0,0 1 0,16 11 0,-16-10 15,0 1 0,0 0-1,-1 0 1,-1 1-1,1 0 1,-1 1 0,-1 0-1,0 0 1,0 1 0,6 15-1,-12-23-9,0-1 0,0 0-1,0 1 1,0 0 0,-1-1 0,1 1-1,-1-1 1,0 1 0,0 0 0,0-1-1,0 1 1,0 0 0,-1-1-1,1 1 1,-1-1 0,0 1 0,1-1-1,-1 1 1,0-1 0,-1 1 0,0 1-1,-2 2-245,0-1-1,-1 0 1,1 0-1,-1 0 0,0-1 1,0 0-1,-8 6 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9:47.7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64 122 7552,'2'-2'32,"1"-1"1,0 1-1,0 0 1,0 0 0,1 0-1,-1 0 1,0 1-1,1-1 1,-1 1-1,5-1 1,17-9 270,-22 9-205,0 0 0,0 0 0,0 0 1,-1-1-1,1 1 0,0-1 0,-1 0 0,0 0 0,0 0 0,0 0 1,0 0-1,0 0 0,-1-1 0,3-5 0,-4 7-53,0 1 1,1 0-1,-1-1 1,0 1-1,0 0 0,0 0 1,0-1-1,0 1 0,-1 0 1,1-1-1,0 1 0,0 0 1,-1 0-1,1 0 0,-1-1 1,1 1-1,-1 0 0,-1-1 1,1 0 2,0 1-1,-1 0 1,1-1 0,-1 1 0,0 0 0,1 0-1,-1 0 1,0 0 0,0 0 0,0 0-1,0 0 1,0 1 0,0-1 0,-3 0 0,1 0 2,-1 1 1,1-1-1,0 1 0,0 0 1,-1 0-1,1 1 1,0-1-1,0 1 0,0 0 1,0 0-1,0 0 1,0 0-1,0 1 1,0 0-1,0-1 0,0 2 1,1-1-1,-1 0 1,1 1-1,0-1 1,-1 1-1,1 0 0,0 0 1,1 0-1,-1 1 1,1-1-1,-1 1 1,-2 6-1,1-3 5,1 1-1,0-1 1,0 1 0,1-1-1,0 1 1,0 0 0,1 0-1,0 0 1,0 0 0,1 0 0,0 0-1,0-1 1,1 1 0,3 13-1,-3-18-51,0 0 0,0 0 0,1 0 0,-1-1 0,1 1 0,-1 0 0,1 0 0,0-1-1,1 1 1,-1-1 0,0 0 0,0 0 0,1 0 0,0 0 0,-1 0 0,6 3 0,-1-2-513,1 1 1,-1-1-1,1-1 0,0 1 1,12 1-1,2-1-6444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3:04.7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12 13312,'0'0'0,"4"0"-128,17 0 128,12 0-128,6 0 0,6 3-512,1-3 0,-1-3 0,-6 2 0,-2-2-1408,-11-1 128,1 1-1920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9:48.2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 1 12032,'-1'23'179,"-2"1"0,-10 43 0,0 1 180,-5 125 1070,17-189-1359,1 0 0,0 0 0,0 0 0,0 0 0,0 0 0,1 0 0,-1 0 0,1 0 0,0 0 0,3 6 0,-4-9-47,1 1 0,0 0 0,0-1-1,0 1 1,0-1 0,0 0 0,1 1 0,-1-1 0,0 0 0,0 0 0,1 0 0,-1 0 0,1 0-1,-1 0 1,1 0 0,0 0 0,-1 0 0,1-1 0,0 1 0,0-1 0,-1 1 0,1-1 0,0 0-1,0 0 1,3 0 0,15-2-79,0-1-1,-1 0 0,1-2 1,-1-1-1,36-14 1,-25 8-799,-8 2-3092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9:48.5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12928,'9'3'0,"6"0"0,-8-1 0,-1 0 0,-1-4 0,2-1 0,8 1 0,6 0 0,4 1 0,5 1 0,-4 0 0,1 1-256,-3 1 128,-1-2-896,1 0 128,0 0-6400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9:48.9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1 10624,'-4'2'0,"1"3"0,1 5 0,0 4 0,2-4 0,2 2 0,0-2 0,-1 2 0,0-1 0,0-2-128,1-2 0,-2-2-768,0-1 128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9:49.3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11392,'2'5'0,"3"4"-640,5-2-768,-5-3 768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9:49.9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12672,'1'1'-39,"1"0"1,-1 0-1,0 1 1,1-1-1,-1 1 1,0-1-1,0 1 1,0-1-1,-1 1 0,1 0 1,0-1-1,0 1 1,-1 0-1,1 0 1,-1 3-1,1-4 37,50 162-147,-41-136 144,-7-21 10,-1 0-1,0 0 0,0 0 0,0 0 1,1 13-1,9-61 636,-8 14-360,-4 15-140,2 1 0,0 0-1,0 0 1,1 0 0,1 0 0,6-13 0,-9 23-125,0 1 1,1-1 0,0 1 0,-1-1 0,1 1-1,0 0 1,0 0 0,-1 0 0,1 0 0,0 0-1,0 0 1,0 0 0,0 1 0,1-1 0,-1 0-1,0 1 1,0 0 0,0 0 0,0 0 0,5 0-1,1 0-4,0 0-1,0 1 1,-1 0-1,12 3 1,18 8-21,-27-8 27,1 0 1,0-1-1,-1-1 0,1 1 0,0-2 0,0 0 0,14 0 1,-16-1-12,-1 0 1,1-1 0,-1 0-1,1-1 1,-1 0 0,0 0-1,0-1 1,0 0 0,0 0-1,0-1 1,0 0 0,-1-1-1,0 1 1,0-1 0,8-8-1,-15 13-5,1 0-1,-1-1 1,0 1 0,1 0-1,-1 0 1,0-1 0,0 1-1,1 0 1,-1-1 0,0 1-1,0 0 1,1-1-1,-1 1 1,0 0 0,0-1-1,0 1 1,0 0 0,1-1-1,-1 1 1,0-1-1,0 1 1,0 0 0,0-1-1,0 1 1,0-1 0,0 1-1,0 0 1,0-1-1,0 1 1,0-1 0,-1 1-1,1 0 1,0-1 0,-14-3 4,-17 8-10,23-2-5,1 0 1,-1 1 0,1 0 0,-1 0 0,1 0 0,-10 7 0,14-8 5,1 0 1,-1 0-1,1 0 1,-1 0 0,1 1-1,0-1 1,0 0 0,0 1-1,0 0 1,1-1 0,-1 1-1,1 0 1,0 0-1,-1 0 1,1 0 0,0 0-1,1 0 1,-2 5 0,1 1 3,1-1 0,0 0 0,0 1 0,1-1 0,0 0 0,0 1 0,1-1 0,3 11 0,-3-14 0,0 0 0,1 0 0,0-1 0,0 1 0,0-1 0,0 1 0,1-1 0,0 0 0,-1 0 0,2-1 0,-1 1 0,0-1 0,9 5 0,-6-4-5,-1-1 1,1 0-1,0 0 1,0-1-1,0 0 1,0 0-1,0-1 1,0 1-1,0-2 1,11 1-1,21-5-2377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9:50.6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67 150 3968,'-16'-5'214,"16"5"-203,0 0 0,0-1 0,0 1 0,0 0 1,0 0-1,0 0 0,0 0 0,0-1 1,0 1-1,0 0 0,0 0 0,0 0 0,0 0 1,0 0-1,0-1 0,0 1 0,0 0 1,0 0-1,0 0 0,0 0 0,0-1 0,0 1 1,1 0-1,-1 0 0,0 0 0,0 0 0,0 0 1,0 0-1,0 0 0,0-1 0,0 1 1,1 0-1,-1 0 0,0 0 0,0 0 0,0 0 1,0 0-1,0 0 0,1 0 0,-1 0 1,0 0-1,0 0 0,0 0 0,0 0 0,0 0 1,1 0-1,35-10 1301,-16 5-827,-3 1-72,-1-2-1,1 0 1,15-10-1,-27 14-316,0-1-1,0 0 1,0 0-1,0-1 1,-1 1-1,0-1 1,0 0-1,0-1 1,0 1-1,0 0 1,-1-1-1,0 0 1,3-6-1,-5 10-76,-1 0 0,0 0-1,0 1 1,0-1 0,0 0 0,0 0 0,0 0-1,0 0 1,0 0 0,0 0 0,0 1 0,-1-1-1,1 0 1,0 0 0,-1 0 0,1 1-1,0-1 1,-1 0 0,1 0 0,-1 1 0,1-1-1,-1 0 1,1 1 0,-1-1 0,0 0 0,1 1-1,-1-1 1,0 1 0,1-1 0,-1 1 0,0 0-1,0-1 1,1 1 0,-1 0 0,0-1 0,0 1-1,0 0 1,-1 0 0,-3-2 51,0 1 0,0-1-1,0 1 1,0 1 0,-6-1 0,3 1-2,-1 1 1,1 0-1,0 0 0,0 1 1,0 0-1,1 1 1,-1 0-1,0 0 0,1 0 1,0 1-1,0 0 0,0 1 1,0-1-1,-11 11 0,10-7 0,0 0 0,1 0 0,0 1-1,0 0 1,1 0 0,0 1 0,1-1-1,0 1 1,0 0 0,-4 17 0,8-25-39,1 1-1,-1-1 1,1 0 0,0 0 0,0 1 0,0-1 0,0 0 0,0 0 0,0 1 0,0-1 0,1 0 0,-1 0 0,1 1-1,0-1 1,0 0 0,0 0 0,0 0 0,2 3 0,-1-2 38,1 1 0,0-1 0,0 0 0,0 0 0,1 0 0,-1 0 0,1 0 0,5 2 0,-3-3-15,0 0 1,0-1 0,0 0 0,0 0-1,0-1 1,0 0 0,0 0 0,1 0-1,-1-1 1,11-2 0,-10 2 7,7 0 72,-10 1-71,1-1 1,-1 1-1,1 0 0,-1-1 1,0 0-1,0 0 1,0-1-1,1 1 1,4-3-1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9:55.9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11520,'0'1'30,"1"0"-1,-1 0 1,0 0 0,0 0 0,1 0 0,-1 0 0,0 0 0,1-1 0,-1 1 0,1 0 0,-1 0 0,1 0-1,0 0 1,-1 0 0,1-1 0,1 2 0,5 5 208,-3 1-75,0 0 0,0 1-1,-1-1 1,0 1 0,0-1-1,-1 1 1,-1 0-1,1 0 1,0 16 0,0-2 130,2 11 20,-3-23-165,0-1 0,0 0 0,1 0 0,0 0 0,1 0 0,0 0 0,0 0 0,1-1 0,0 1 0,8 11 1,-9-16-180,13 13 139,-16-18-205,1 0-1,0 0 0,-1 0 0,1 0 0,-1 0 1,1 0-1,0 0 0,-1 0 0,1 0 0,-1 0 1,1 0-1,-1 0 0,1 0 0,0 0 0,-1-1 0,1 1 1,-1 0-1,1 0 0,-1-1 0,1 1 0,-1 0 1,1-1-1,-1 1 0,1 0 0,-1-1 0,1 1 0,-1-1 1,0 1-1,1-1 0,-1 1 0,0-1 0,1 1 1,-1-1-1,0 1 0,0-1 0,1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9:56.8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126 1 9600,'-7'5'160,"0"1"0,0-1 0,-9 11 0,15-15-136,0 1 1,0-1 0,0 1 0,0-1-1,0 1 1,0-1 0,0 1 0,1 0-1,-1 0 1,0-1 0,1 1-1,0 0 1,-1 0 0,1 0 0,0-1-1,0 1 1,0 0 0,0 0 0,0 0-1,0 0 1,1-1 0,-1 1-1,1 0 1,0 3 0,1-3-5,0 1 0,-1-1 0,1 0 0,0 0 0,1 0 0,-1 0 0,0 0-1,0 0 1,1 0 0,-1-1 0,1 1 0,0-1 0,-1 0 0,6 2 0,46 14 321,-54-17-337,0 0 0,0 0 0,0 0 0,0 1-1,0-1 1,0 0 0,0 0 0,0 0 0,0 1 0,0-1-1,0 0 1,0 0 0,0 0 0,0 0 0,0 1 0,0-1-1,-1 0 1,1 0 0,0 0 0,0 1 0,0-1 0,0 0-1,0 0 1,0 0 0,-1 0 0,1 0 0,0 0 0,0 1-1,0-1 1,0 0 0,-1 0 0,1 0 0,0 0 0,0 0-1,0 0 1,-1 0 0,1 0 0,0 0 0,0 0 0,0 0-1,-1 0 1,1 0 0,0 0 0,0 0 0,-1 0 0,-12 6 75,-9-1-92,1-1-1,0-1 1,-29 1-1,10-1-1617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9:57.4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107 1 9472,'-26'42'1075,"-23"56"-1,23-46-770,21-45-2736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9:58.6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899 42 2432,'20'2'1380,"0"0"0,0 2 0,-1 0 0,25 10 0,-27-9-984,-17-5-388,6 1 63,0 1-1,-1 0 1,1 0 0,-1 1-1,0-1 1,6 4-1,-10-5-61,-1-1-1,1 1 0,-1 0 1,1-1-1,0 1 0,-1 0 0,1-1 1,-1 1-1,1 0 0,-1-1 1,0 1-1,1 0 0,-1 0 1,0 0-1,1 0 0,-1-1 1,0 1-1,0 0 0,0 1 1,0 0-2,0-1 1,0 1-1,-1-1 1,1 0-1,-1 1 1,0-1-1,1 1 1,-1-1-1,0 0 1,0 0-1,1 1 1,-1-1-1,0 0 1,0 0-1,-2 1 1,-8 6 30,-1 0-1,1-1 1,-1-1 0,0 0-1,0 0 1,-1-1-1,-20 4 1,14-2 24,-27 6 212,-1-2 0,0-2 1,-1-2-1,1-2 0,-1-2 0,-75-5 1,117 2-191,1-1 0,0 1 0,0-1 1,-1 0-1,1 0 0,0-1 1,-5-2-1,8 4-63,1-1 0,0 0-1,0 0 1,0 1 0,0-1 0,0 0 0,0 0 0,0 0 0,0 0 0,0-1 0,0 1 0,0 0 0,1 0-1,-1 0 1,0-1 0,1 1 0,-1 0 0,1-1 0,0 1 0,-1 0 0,1-1 0,0 1 0,0-1-1,0 1 1,0 0 0,0-1 0,0 1 0,0-1 0,1-1 0,0-3 5,1 0 0,0 1 0,1 0 0,-1-1 0,1 1 0,0 0 0,0 0 0,0 1-1,1-1 1,0 1 0,0-1 0,0 1 0,0 0 0,7-4 0,-8 6-1,0-1 0,1 1-1,0 0 1,-1 0 0,1 1-1,0-1 1,0 1 0,0-1-1,6 0 1,-8 2-19,0 0 0,0 0 0,1 0 0,-1 0 1,0 0-1,1 0 0,-1 1 0,0-1 0,0 1 0,1 0 1,-1-1-1,0 1 0,0 0 0,0 0 0,0 0 0,0 1 0,2 1 1,-3-2-7,0 0 0,0 0 0,0 0 0,0 0 0,0 1 0,0-1 0,0 0 0,-1 0 0,1 1 0,0-1 0,-1 0 0,0 1 0,1-1 0,-1 1 0,0-1 0,1 0 0,-1 1 0,0-1 0,0 1 0,0-1 0,0 1 0,-1-1 0,1 1 0,0-1 0,0 0 0,-1 1 0,1-1 0,-1 1 0,0-1 0,1 0 0,-1 0 0,0 1 0,0-1 0,-1 2 0,-1 1 0,-1 1 0,1-1 0,-1 0 0,0 0 0,0 0 0,-1-1 0,-7 6 0,4-4 24,1-2 1,0 1 0,-1-1 0,0 0 0,1 0 0,-1-1 0,0 0 0,-13 1 0,17-3-11,0 0 0,0 0 1,0-1-1,0 1 1,0-1-1,0 1 0,0-1 1,0-1-1,0 1 1,0 0-1,1-1 0,-1 0 1,1 0-1,-1 0 1,1 0-1,0-1 0,-1 1 1,1-1-1,-3-3 1,-3-6 40,0 0 0,1-1 0,-12-22 1,13 21 14,-1 1-1,0 0 1,-10-12 0,15 21-58,-2 0-1,1 0 1,0 0 0,-1 0-1,1 1 1,-1-1-1,0 1 1,0 0 0,-1 1-1,1-1 1,-10-2 0,3 3 45,0 0 1,0 0-1,0 1 1,-1 1 0,1 0-1,0 1 1,0 0-1,-1 1 1,1 0-1,0 1 1,1 0 0,-1 1-1,0 0 1,1 1-1,0 0 1,0 1 0,1 0-1,-1 1 1,-16 15-1,26-21-41,-1 0 0,1 0 0,0 1 0,0-1 0,0 0 0,0 1 0,1-1 0,-1 1 0,0 0-1,1-1 1,-1 1 0,1-1 0,-1 1 0,1 0 0,0 0 0,-1-1 0,1 1 0,0 0 0,0-1 0,0 1-1,1 0 1,-1 0 0,0-1 0,1 1 0,-1 0 0,1-1 0,-1 1 0,1-1 0,0 1 0,0-1-1,0 1 1,0-1 0,0 1 0,0-1 0,0 0 0,0 1 0,0-1 0,2 1 0,1 2 8,0-1 1,0 0 0,0 0 0,0 0-1,1-1 1,-1 1 0,1-1 0,0 0 0,-1 0-1,1-1 1,10 2 0,-1-2 10,0-1 0,0 0 0,0-2 0,0 1 0,19-6 0,66-23-11,-36 7-36,13-5-3815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3:07.5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845 112 6272,'0'0'1536,"2"-4"-1280,1-1-121,0-1 0,-1 0 0,0-1 0,0 1 0,0 0 0,-1-1 1,0 1-1,0-1 0,-1 1 0,1-1 0,-2 1 0,1-1 0,-1 1 0,-2-13 0,13 75 548,0-13-506,-8-28-110,1-1 0,1 0 0,1 0 0,6 14 0,-10-26-39,2 4 11,0 0 0,0-1 1,-1 1-1,0 0 0,0 1 0,0-1 0,0 8 0,-2-12-27,0-1 0,-1 0 0,1 1 0,-1-1 0,0 0 0,0 1 0,1-1 0,-1 0 0,0 0 0,0 0-1,0 0 1,0 0 0,0 0 0,0 0 0,0 0 0,-1 0 0,-1 1 0,-25 13 152,25-13-137,-45 20 105,-2-2 0,-1-2 0,0-2 1,-79 13-1,96-22 5,0-2 1,-1-2-1,1-1 1,-1-2-1,1-1 1,-54-8-1,74 6-45,-1-1-1,1 0 0,0-1 0,0-1 0,1 0 1,-1-1-1,-18-13 0,22 13-26,1 0 1,1-1-1,0 0 0,0-1 1,0 1-1,1-1 0,0-1 1,1 0-1,0 1 0,-8-21 1,8 14 62,0-1 0,1 0 0,1 0 0,0 0 0,1-1 0,0-32 0,3 49-145,0 1 1,0-1 0,0 1 0,0-1 0,0 1-1,1-1 1,-1 1 0,0-1 0,0 1 0,1-1-1,-1 1 1,0-1 0,1 1 0,-1 0 0,0-1-1,1 1 1,-1 0 0,1-1 0,-1 1 0,0 0 0,1-1-1,-1 1 1,1 0 0,-1 0 0,1 0 0,-1-1-1,1 1 1,-1 0 0,1 0 0,-1 0 0,1 0-1,0 0 1,-1 0 0,1 0 0,-1 0 0,1 0-1,-1 0 1,1 1 0,2-2-142,49-9-2359,-23 2-6080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9:59.2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17791,'1'3'0,"1"4"0,0-4 0,-2-6 256,3 3-384,1 0 128,3-2-896,-1 2 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30:04.1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529 73 6528,'0'3'222,"-1"-7"364,-1-17 1198,1 17-1519,1-1 1,0 1-1,0-1 1,0 1 0,0-1-1,1 1 1,0 0-1,0-1 1,2-5 384,-1 38 11,-2 30-480,10 76 1,-10-132-177,0-1 1,0 1-1,0-1 1,0 1-1,0-1 1,0 1 0,0-1-1,0 1 1,0-1-1,-1 1 1,1-1-1,-1 1 1,1-1 0,-1 1-1,1-1 1,-1 0-1,0 1 1,0-1-1,0 0 1,0 0 0,0 1-1,-2 1 1,1-2-6,0 1 0,-1-1 0,1 0 0,-1 0 0,1 0 0,-1 0-1,1 0 1,-1 0 0,0-1 0,0 1 0,-5-1 0,1 1 17,-1-2 0,1 1-1,-1-1 1,0 0-1,1 0 1,-1-1 0,1 0-1,-11-5 1,12 3 31,-1 0-1,1 0 1,0-1-1,0 0 1,1-1-1,-1 1 1,1-1 0,-5-7-1,1 1 122,9 12-168,0 0-1,0 0 1,0 0-1,0 0 0,0 0 1,1 0-1,-1 0 1,0 0-1,0 0 1,0 0-1,0 0 0,0 0 1,0 0-1,0 0 1,0 0-1,1 0 1,-1-1-1,0 1 1,0 0-1,0 0 0,0 0 1,0 0-1,0 0 1,0 0-1,0 0 1,0 0-1,0 0 0,0-1 1,0 1-1,0 0 1,0 0-1,0 0 1,0 0-1,0 0 0,0 0 1,0-1-1,0 1 1,0 0-1,0 0 1,0 0-1,0 0 1,0 0-1,0 0 0,0 0 1,0-1-1,0 1 1,0 0-1,0 0 1,11 7 20,-10-6-17,0 1 1,0-1-1,0 1 1,-1-1-1,1 1 1,0-1-1,-1 1 1,1 0-1,-1 0 1,1-1-1,-1 1 1,0 0 0,0 0-1,0-1 1,0 1-1,0 0 1,0 0-1,0-1 1,0 1-1,-1 2 1,-1-1 11,1 0 1,-1 0 0,1 0-1,-1 0 1,0 0 0,0 0-1,0-1 1,0 1 0,-5 4-1,-3 1 30,0-1 0,0 0 0,0 0 0,-21 8 0,21-10-38,-1-1 0,0-1 0,0 1 0,-1-2 0,1 0 0,-1 0 0,1-1 0,-1 0 0,1-1 0,-1 0 0,0-1 0,1 0 0,-1-1 0,1 0 0,-16-6 0,26 7-8,-1 1 0,0-1 0,1 0 0,-1 1 1,1-1-1,-1 0 0,1 0 0,-1 0 0,1 0 1,0-1-1,-1 1 0,1 0 0,0 0 0,0-1 1,0 1-1,0-1 0,0 1 0,0-1 0,1 1 1,-1-1-1,0 0 0,1 1 0,-1-1 0,1 0 1,-1-3-1,1 4 0,0 0-1,0 0 1,1 1 0,-1-1 0,0 0-1,0 0 1,1 0 0,-1 1 0,0-1-1,1 0 1,-1 0 0,1 1 0,-1-1-1,1 0 1,0 1 0,-1-1 0,1 0-1,-1 1 1,1-1 0,1 0 0,0 0-2,-1 1 0,1-1 1,0 0-1,0 1 0,-1-1 1,1 1-1,0 0 0,0-1 1,0 1-1,0 0 1,0 0-1,3 1 0,0 0-1,0 0 0,0 1-1,0-1 1,-1 1 0,1 0-1,0 1 1,-1-1 0,0 1 0,1 0-1,-1 0 1,0 0 0,-1 1-1,1-1 1,-1 1 0,1 0-1,-1 0 1,0 0 0,-1 1-1,1-1 1,2 6 0,-3-6 2,0-1-1,0 1 1,-1 0-1,0-1 1,1 1 0,-1 0-1,-1 0 1,1 0-1,0 0 1,-1 0 0,0 0-1,0 0 1,0 0 0,0 0-1,-1 0 1,0-1-1,1 1 1,-2 0 0,1 0-1,0 0 1,-1-1-1,1 1 1,-1 0 0,0-1-1,0 0 1,-4 5 0,1-3-98,-1 0 0,0 0 0,-1-1 0,1 0 0,-1 0 0,1 0 0,-1-1 0,0 0 0,-1 0 0,1-1 1,0 0-1,-1 0 0,1-1 0,-1 0 0,0 0 0,1-1 0,-1 0 0,1 0 0,-1-1 0,0 0 1,-8-2-1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30:04.5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0 13184,'0'8'0,"-2"5"-128,4-11 128,3-3-128,-1 0 128,2-4-1152,-4 4 128,1-1 128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30:05.8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621 11 7808,'0'1'-15,"0"-1"0,0 0 0,0 0 0,0 1 0,0-1 0,0 0 0,0 1 0,0-1 0,0 0 0,0 0 0,0 1 0,0-1 0,0 0-1,0 0 1,0 1 0,-1-1 0,1 0 0,0 0 0,0 0 0,0 1 0,0-1 0,-1 0 0,1 0 0,0 0 0,0 0 0,-1 1 0,1-1 0,0 0 0,0 0 0,-1 0 0,1 0 0,0 0 0,0 0 0,-1 0 0,1 0 0,0 0 0,0 1 0,-1-1 0,1 0 0,0 0 0,0-1 0,-1 1 0,1 0 0,0 0 0,0 0 0,-1 0 0,1 0 0,0 0 0,-1 0 0,1 0 0,0 0 0,0-1 0,0 1 0,-1 0 0,1 0 0,0 0 0,-1-1 0,0 1-19,0-1-1,0 0 1,0 1 0,-1-1 0,1 1 0,0-1 0,0 1 0,-1-1 0,1 1 0,0 0 0,-3 0 0,-2 0 201,1 1 0,0-1 1,0 1-1,-1 1 0,1-1 0,0 1 1,-9 4-1,11-5-111,0 0-1,1 1 1,-1-1-1,1 1 1,0 0-1,-1-1 1,1 1-1,0 0 1,0 0 0,0 0-1,0 1 1,1-1-1,-1 0 1,1 1-1,-1-1 1,0 4-1,2-5-42,0 1 0,0-1-1,0 0 1,0 0 0,0 1-1,0-1 1,1 0-1,-1 0 1,0 1 0,1-1-1,-1 0 1,1 0-1,-1 0 1,1 0 0,0 0-1,0 0 1,-1 0 0,1 0-1,0 0 1,0 0-1,0 0 1,0 0 0,0-1-1,0 1 1,0 0 0,0-1-1,0 1 1,1 0-1,0-1 1,37 16 270,-13-9-251,-13-4 28,0 0 0,18 8 0,-28-10-49,-1 0 0,1 1 0,0-1-1,0 1 1,-1 0 0,1 0-1,-1 0 1,1 0 0,-1 0-1,0 1 1,0-1 0,0 0 0,0 1-1,-1 0 1,4 4 0,-5-6 0,-1 0 1,1-1 0,0 1-1,0 0 1,0-1 0,0 1-1,-1 0 1,1-1 0,0 1-1,-1-1 1,1 1 0,0 0-1,-1-1 1,1 1 0,-1-1-1,1 1 1,-1-1 0,1 1-1,-1-1 1,1 0 0,-1 1-1,1-1 1,-1 0 0,0 1-1,1-1 1,-1 0 0,0 0-1,0 1 1,-23 8 137,22-8-124,-34 9 291,1-1 1,-1-1-1,-1-3 0,1-1 1,-44 0-1,77-4-280,0 0 0,0 0 0,0 0 0,0 0 0,0 0 0,0-1 0,1 1 0,-1-1 0,0 0 0,0 0 0,1 0 0,-1 0 0,0-1 0,1 1 0,0-1 0,-1 1 0,1-1 0,0 0 0,-1 0 0,1 0 0,0 0 0,1 0 0,-1-1 0,0 1 0,1 0 0,-1-1 0,1 1 0,0-1 0,-1 0 0,1 1 0,0-5 0,-9-20 165,5 10 14,-1 0 0,-1 0 0,-13-23 0,17 36-171,0-1 0,0 1 1,-1 0-1,1 0 0,-1 0 0,0 1 1,0-1-1,0 1 0,0 0 1,0 0-1,-1 0 0,1 1 0,-1-1 1,0 1-1,0 0 0,-8-1 1,2 0 1,1 2 1,-1 0 0,1 0-1,-1 1 1,0 0 0,1 1-1,-1 0 1,1 0 0,-1 1-1,1 1 1,0 0 0,0 0-1,0 1 1,0 1 0,-12 6-1,21-10-39,0 0 0,0 0 0,0-1 0,0 1 0,0 0 0,0 0 0,0 0 0,1 0 0,-1 0 0,0 0-1,1 0 1,-1 0 0,1 0 0,-1 1 0,1-1 0,-1 0 0,1 0 0,0 0 0,0 1 0,0-1 0,-1 0 0,1 0 0,0 1 0,1-1-1,-1 0 1,0 0 0,0 0 0,0 1 0,1-1 0,-1 0 0,1 0 0,-1 0 0,1 0 0,-1 1 0,1-1 0,0 0 0,-1 0 0,1 0 0,0 0-1,0-1 1,0 1 0,1 1 0,1 2 4,0-1 0,1 0-1,0 0 1,0 0 0,0 0 0,0-1-1,0 1 1,1-1 0,7 3 0,1-2 20,0-1 1,0-1 0,0 1-1,0-2 1,1 0 0,-1-1-1,0 0 1,20-5 0,9-4-2063,52-20 1,-73 22-6354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30:06.6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11520,'6'36'265,"21"67"0,-17-67-177,-3-12-121,-3-15-299,-1 0-1,-1 1 1,0-1 0,0 1 0,0 12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30:07.0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58 0 11008,'4'4'35,"0"1"1,-1-1 0,0 1 0,0 0 0,0 0-1,3 9 1,5 8 76,35 47 15,-32-50-77,-1-1 0,19 39 1,-31-55-49,0 0 1,-1 0 0,1 1-1,0-1 1,-1 0-1,0 0 1,1 0 0,-1 0-1,0 1 1,0-1 0,0 0-1,-1 0 1,1 0 0,0 1-1,-1-1 1,0 0 0,1 0-1,-1 0 1,0 0-1,0 0 1,0 0 0,0 0-1,0 0 1,-1-1 0,1 1-1,-1 0 1,1-1 0,-1 1-1,1-1 1,-1 1 0,0-1-1,0 0 1,0 0-1,-4 2 1,-6 4 24,-1-1 0,-1-1-1,1 0 1,-18 4 0,23-7-19,-9 3-126,-22 6 444,13-9-2944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30:07.4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12544,'6'3'0,"2"3"0,0 2 0,4 2 0,-1 2 0,2 0 0,-3-2 0,-3 0-256,-2-2 128,1 0-768,-1-1 128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30:07.7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8704,'4'1'21,"0"1"0,-1-1 1,1 1-1,-1-1 0,0 1 1,0 0-1,1 1 0,-1-1 1,-1 0-1,1 1 0,4 4 1,-3-3 56,-3-3 23,0 1 0,1-1 0,-1 0 0,0 1 0,0-1 0,0 1-1,0 0 1,0-1 0,0 1 0,0 0 0,0 2 0,-1-3-108,0 0 0,-1 1 0,1-1 0,0 0 0,-1 0 1,1 0-1,-1 0 0,1 1 0,-1-1 0,0 0 0,0 0 1,1 0-1,-1 0 0,0 0 0,0-1 0,0 1 0,0 0 0,0 0 1,-2 1-1,-8 6-1444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30:08.8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621 309 10368,'1'0'0,"0"0"0,0 1 0,0-1 0,0 0 0,0 0 0,0 0 0,0-1 0,0 1 0,0 0 0,0 0 0,0 0 0,0-1 0,-1 1 0,1-1 0,0 1 0,0 0 0,0-1 0,0 0 0,0 1 0,-1-1 0,2 0 0,-2-1 0,1 1 0,-1 0 0,0-1 0,0 1 0,0 0 0,0-1 0,0 1 0,0-1 0,0 1 0,0 0 0,0-1 0,-1-1 0,-1-10 0,1-2 36,-1 1 82,1 1 0,1-1 0,0 1 0,2-17 0,-1 27-93,0-1 1,-1 0-1,2 1 0,-1-1 0,0 1 0,1-1 1,-1 1-1,1-1 0,0 1 0,0 0 0,1 0 1,-1 0-1,0 0 0,1 1 0,0-1 0,0 1 1,0-1-1,0 1 0,6-3 0,-7 4-13,40-18 194,-40 18-192,-1 0-1,1 1 1,-1-1-1,1 1 1,-1 0-1,1-1 1,-1 1-1,1 0 1,0 0-1,-1 0 0,1 0 1,-1 0-1,1 0 1,0 0-1,-1 1 1,1-1-1,-1 1 1,1-1-1,-1 1 1,1-1-1,-1 1 1,0 0-1,1 0 1,2 2-1,-4-2-3,0 0 0,1 0 0,-1 0 0,0 0 0,0 0 0,1 0-1,-1 0 1,0 0 0,0 0 0,0 0 0,0 1 0,-1-1 0,1 0 0,0 0 0,0 0 0,-1 0 0,1 0 0,-1 0 0,1 0-1,-1 0 1,1 0 0,-1 0 0,1 0 0,-1 0 0,-1 1 0,-20 23 116,16-20-93,0 0 0,0-1 1,0 1-1,-1-1 0,1-1 1,-1 1-1,0-1 0,0-1 0,0 1 1,-1-1-1,-7 1 0,12-2-17,-1 0-1,0 0 0,0-1 1,0 0-1,1 0 0,-1 0 1,0 0-1,0 0 0,0-1 1,1 1-1,-1-1 1,0 0-1,1-1 0,-1 1 1,1 0-1,-1-1 0,1 0 1,0 0-1,-1 0 0,1 0 1,0-1-1,0 1 1,-4-6-1,7 8-7,-1 0-1,1 0 1,-1 0 0,1-1-1,-1 1 1,1 0-1,-1 0 1,1 0 0,-1 0-1,1 0 1,-1 0 0,1 0-1,-1 0 1,1 0 0,-1 0-1,0 0 1,1 0 0,-1 0-1,1 0 1,-1 1 0,1-1-1,-1 0 1,1 0-1,0 0 1,-1 1 0,1-1-1,-1 0 1,1 1 0,-1-1-1,1 0 1,0 1 0,-1 0-1,-21 19-35,9-9 60,10-9-23,0 0 0,0 0-1,0-1 1,0 1 0,-1-1 0,1 0 0,0 0 0,-1 0-1,1 0 1,-1 0 0,1-1 0,-1 0 0,1 0-1,-1 0 1,1 0 0,-1 0 0,1-1 0,-1 1 0,1-1-1,-1 0 1,1 0 0,-1-1 0,1 1 0,0-1 0,0 1-1,0-1 1,-4-3 0,-1 0 41,1-1 0,0 0 0,0 0 0,1-1 0,-1 1 0,1-2 0,1 1 0,0 0 0,-7-14 0,-1-5 369,1-2 1,-9-32-1,21 60-412,-1 0 0,1 0 0,0 0 0,-1 0 1,1 0-1,-1 0 0,1 0 0,-1 0 0,1 0 0,0 0 0,-1 0 0,1 0 0,-1 0 0,1 1 0,0-1 0,-1 0 0,1 0 0,-1 1 1,1-1-1,0 0 0,-1 0 0,1 1 0,0-1 0,-1 0 0,1 1 0,0-1 0,0 0 0,-1 1 0,1-1 0,0 0 0,0 1 0,-13 14 66,8-9-42,-6 7 41,0 1 0,1 1 0,1 0 0,-10 20 0,17-31-67,1 0-1,-1 0 0,1 0 1,0 1-1,0-1 0,0 0 1,1 1-1,-1-1 0,1 0 1,0 1-1,0-1 0,1 1 0,-1-1 1,1 0-1,0 1 0,0-1 1,1 0-1,-1 0 0,1 0 1,0 0-1,0 0 0,4 5 1,3 3-38,1-1 1,1 0 0,15 12 0,22 22-137,-45-40 159,1-1 0,-1 1 1,1-1-1,-2 1 1,1 0-1,0 0 1,-1 1-1,3 9 1,-4-13 10,-1 0 0,0-1 1,-1 1-1,1 0 0,0 0 1,0 0-1,-1-1 0,1 1 1,-1 0-1,1 0 0,-1-1 1,0 1-1,0 0 0,0-1 1,0 1-1,0-1 0,0 1 1,0-1-1,0 0 0,-1 1 1,1-1-1,0 0 0,-1 0 1,1 0-1,-1 0 0,0 0 1,-1 1-1,-3 1 10,-1 1 1,0-1 0,0 0-1,0-1 1,-10 4-1,5-4 31,-1-1-1,1 0 0,0 0 1,0-1-1,-1-1 1,1 0-1,0-1 1,0 0-1,0 0 1,0-2-1,0 1 0,-18-10 1,23 10-21,1 0 0,-1-1 0,1 0 0,0 0 0,1 0 0,-1 0 1,1-1-1,0 0 0,0 0 0,0-1 0,1 0 0,0 1 0,0-1 0,0-1 0,1 1 1,0 0-1,0-1 0,0 0 0,1 1 0,0-1 0,0 0 0,1 0 0,-1-8 0,2 14-105,0-1 0,0 0-1,0 1 1,0-1-1,0 0 1,0 1-1,0-1 1,0 0 0,1 1-1,-1-1 1,1 1-1,-1-1 1,1 0-1,0 1 1,-1-1-1,1 1 1,0 0 0,0-1-1,0 1 1,0 0-1,0-1 1,1 1-1,-1 0 1,0 0-1,0 0 1,1 0 0,-1 0-1,1 0 1,-1 1-1,1-1 1,-1 0-1,1 1 1,-1-1-1,1 1 1,0 0 0,-1-1-1,1 1 1,0 0-1,-1 0 1,1 0-1,0 0 1,-1 0-1,1 0 1,0 1 0,-1-1-1,1 0 1,2 2-1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30:09.2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50 14464,'10'0'0,"7"0"0,6-1 0,6-3 0,2 1 0,3-3 0,-1 2 0,5-2 0,-6 2 0,-1 0 0,-3-1 0,-1 0 0,-6 1 0,-4 1-256,-3 2 128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3:08.1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39 5632,'162'-10'1536,"-146"7"-866,-23-4-2,-26-4 63,-30 4 357,86 6-2581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30:13.7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 4224,'0'0'1792,"2"0"-811,66 8-42,0-2-1,1-4 1,74-6-1,103 3-575,-130 7-159,59 6 126,-143-11-260,-1-1 0,40-5 1,23-1 80,161-5-35,-236 10-82,155-2-34,-9 1 0,18 2 0,50-5 0,-106 3-22,-1 0 321,-78 0-41,-32 2-131,-1-1 1,29-4-1,-40 4-226,0 0 1,1 0-1,-1 1 0,0-1 1,1 1-1,-1 0 0,9 2 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30:19.4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 4 6912,'-2'0'0,"-4"0"-512,1-1 0,0-1 256,0 1 128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30:19.8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3 3456,'-3'-2'0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30:20.3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8 3584,'-1'-1'32,"1"0"-1,-1 1 1,1-1 0,-1 1 0,1-1-1,-1 1 1,0-1 0,1 1-1,-1 0 1,0-1 0,1 1 0,-1 0-1,0-1 1,0 1 0,1 0 0,-1 0-1,0 0 1,0 0 0,-1 0 0,1 1 413,10 0-224,104 3 221,132 9 1164,-236-12-1499,0 0 1,0 0-1,0 1 0,0 0 0,16 7 1,-20-7-51,-1 1 0,1 0 0,-1-1 0,0 2 0,0-1 1,-1 0-1,1 1 0,0 0 0,-1 0 0,0 0 0,0 0 1,3 6-1,21 33 177,-17-28-5,0 0 1,-1 1-1,-1 0 1,0 0-1,-1 1 0,-1 0 1,5 23-1,-4-2 169,8 57 13,-13-81-342,-2 0-1,0 0 1,0 0-1,-4 22 1,3-33-42,0 0 0,0 0 0,0 0 0,-1-1 0,1 1 0,-1 0 0,0-1 1,0 1-1,0-1 0,0 1 0,0-1 0,0 0 0,0 0 0,-1 0 0,1 0 0,-1-1 0,0 1 0,-4 2 0,-7 2 127,-1 0 0,-22 7-1,16-7 3,-16 6 260,-1-2 0,1-2 0,-51 5 0,33-8 53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7:30.3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1 10880,'0'4'19,"0"-3"-13,0-1 0,1 0 0,-1 0 0,0 1 0,0-1-1,0 0 1,0 1 0,0-1 0,0 0 0,0 0 0,0 1 0,0-1-1,0 0 1,0 0 0,0 1 0,0-1 0,0 0 0,0 1 0,0-1-1,0 0 1,0 0 0,0 1 0,0-1 0,0 0 0,0 0 0,-1 1-1,1-1 1,0 0 0,0 0 0,0 1 0,0-1 0,-1 0 0,1 0-1,0 0 1,0 1 0,-1-1 0,1 0 0,0 0 0,0 0 0,-1 0-1,1 0 1,0 1 0,-1-1 0,-3-11 1061,4 8-692,0 8-196,30 122 990,-8-39-780,-16-59-468,-2 0 1,1 57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7:30.9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3 8448,'3'0'13,"-1"-1"1,1 0-1,0 1 1,-1 0-1,1-1 0,0 1 1,0 1-1,-1-1 1,1 0-1,5 2 1,32 9 250,-21-6-164,-2-1 94,-1 1 1,0 0 0,0 1-1,-1 1 1,0 0 0,0 1-1,15 11 1,-29-18-181,0-1 1,0 1-1,-1-1 0,1 1 1,-1-1-1,1 1 0,0 0 1,-1-1-1,1 1 0,-1 0 1,0-1-1,1 1 0,-1 0 1,0 0-1,1 0 0,-1-1 1,0 1-1,0 0 0,1 0 1,-1 0-1,0 0 0,0-1 1,0 1-1,0 1 0,-1 0 4,1-1-1,-1 1 1,0-1-1,1 0 0,-1 1 1,0-1-1,0 0 1,0 0-1,0 1 0,0-1 1,0 0-1,-2 1 1,-5 4 45,0-1 1,-1 0 0,-13 6 0,17-9-29,-24 9 208,-58 16 1,29-11-113,35-12-2349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7:31.3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14080,'3'8'0,"4"4"0,-2-7 0,-2-1-128,0 0-384,3-3-1536,-1 1 512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7:31.7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12416,'0'4'0,"0"-1"0,0 1 1,1-1-1,-1 1 1,1-1-1,0 0 0,0 1 1,0-1-1,1 0 0,-1 0 1,1 0-1,3 5 1,1 3 15,5 12 81,-1 1 0,11 38-1,-3-5 83,-10-36-200,-1 1 0,-2-1-1,0 1 1,-1 1 0,-1-1-1,0 27 1,-6-37-2048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7:32.4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11008,'1'8'7,"2"7"34,-3-14-39,0-1 0,0 0 0,0 0-1,0 0 1,0 1 0,0-1 0,0 0-1,0 0 1,0 1 0,0-1 0,0 0-1,0 0 1,1 0 0,-1 1 0,0-1-1,0 0 1,0 0 0,0 0 0,0 0 0,0 1-1,1-1 1,-1 0 0,0 0 0,0 0-1,0 0 1,0 0 0,1 0 0,-1 1-1,0-1 1,0 0 0,0 0 0,1 0-1,-1 0 1,0 0 0,0 0 0,0 0 0,1 0-1,-1 0 1,0 0 0,0 0 0,0 0-1,1 0 1,-1 0 0,0 0 0,1 0 14,-1 0 0,1 0 1,-1-1-1,1 1 0,-1 0 1,1 0-1,-1 0 0,0 0 1,1 0-1,-1 1 0,1-1 1,-1 0-1,1 0 0,-1 0 1,1 0-1,-1 0 0,0 1 1,1-1-1,-1 0 0,1 0 1,-1 1-1,0-1 0,1 0 1,-1 0-1,0 1 0,1-1 1,-1 1-1,0-1 0,1 0 1,-1 1-1,0-1 0,0 0 1,0 1-1,1-1 0,-1 1 1,0-1-1,0 1 0,0 0 1,9 24 265,-7-18-177,99 306 535,-96-298-2347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7:33.3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689 248 7040,'0'1'1,"3"0"78,-1 1 0,0 0 0,0 0 1,0 0-1,0 0 0,-1 0 0,1 0 0,-1 1 1,1-1-1,-1 0 0,0 1 0,0-1 0,0 1 0,0-1 1,0 1-1,0 0 0,-1-1 0,0 1 0,1 0 1,-1 3-1,0-1 67,0 0 0,0 0 1,0-1-1,1 1 0,0 0 0,2 7 1,-17-19-3,-1 1 1,0 1 0,0 0 0,0 1-1,-1 0 1,1 1 0,-1 1 0,0 1 0,0 0-1,1 1 1,-1 1 0,0 0 0,-25 6-1,39-6-125,0-1-1,-1 1 0,1 0 1,0 1-1,0-1 0,0 0 1,0 0-1,0 1 1,0 0-1,0-1 0,0 1 1,1 0-1,-1 0 0,1 0 1,-1 0-1,-1 2 0,2-2-10,1-1-1,-1 1 1,1-1-1,-1 1 0,1-1 1,-1 1-1,1-1 1,0 1-1,0-1 0,0 1 1,0-1-1,0 1 1,0-1-1,0 1 0,0-1 1,0 1-1,1-1 1,-1 1-1,1-1 0,-1 1 1,1-1-1,0 1 1,-1-1-1,1 0 0,0 1 1,2 1-1,12 12 21,1 0 0,1-1-1,0-1 1,1-1 0,27 15 0,-18-11-90,41 32 0,-67-48 56,0 1 0,0 0 0,0-1 1,0 1-1,0 0 0,-1 0 0,1 0 0,0 0 0,-1-1 0,1 1 1,0 0-1,-1 0 0,1 0 0,-1 0 0,0 1 0,1-1 0,-1 0 1,0 0-1,0 0 0,1 0 0,-1 0 0,0 0 0,0 3 1,-1-3 3,0 1 1,1-1-1,-1 1 1,0-1-1,0 1 1,0-1-1,0 0 1,0 1-1,0-1 1,0 0-1,0 0 1,0 0-1,-1 0 1,-1 2 0,-4 1 3,-1 0 0,1 0 0,-1-1 0,0 1 0,-10 1 1,-3 0 15,0-1 0,0-1 0,-1-1 0,1-1 0,-31-2 0,20-2 124,0-2-1,-61-15 1,62 10 80,1 0 0,0-2 1,-42-24-1,61 30-186,1 0 1,0-1 0,0 0-1,1 0 1,-1-1 0,2 0-1,-1-1 1,1 0 0,1 0-1,0-1 1,0 0 0,-8-17-1,11 16-102,1 1 0,1-1 0,0 0 0,0 0 0,1 0 0,1 0 0,0 0 0,0 0 0,1 0 0,0 0 0,1 0 0,6-20 0,1 1-322,2 1 0,1 0 0,16-29 0,3 6-1340,-3 6-4864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3:10.0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534 116 5632,'0'0'2176,"3"3"-1707,9 5-363,0-1-1,1 0 0,-1-1 1,1 0-1,1-1 1,-1 0-1,1-1 1,19 3-1,-7-3 15,0-1 0,0-1 0,49-3 0,-74 1-95,0 0-1,0 0 1,0 0-1,0 0 1,0 0-1,0 0 1,0 0-1,0-1 1,0 1-1,0 0 1,0-1-1,0 1 1,0-1-1,0 1 1,-1-1-1,1 1 1,0-1-1,0 1 1,0-1-1,-1 0 1,1 1-1,0-1 1,0 0-1,-1 0 1,2-1-1,-2 1 5,0-1 0,0 1 0,0 0 0,0-1 0,0 1 0,0 0-1,-1-1 1,1 1 0,0 0 0,-1 0 0,1-1 0,-1 1 0,1 0 0,-1 0 0,0 0 0,1 0 0,-2-2 0,-3-3 59,-1-1 0,0 0 0,0 1 0,0 0 0,-8-5 0,-11-5 133,-30-15-1,-12-7 85,63 36-285,0-1 1,0 1-1,0 0 0,0 1 0,0-1 0,-1 1 1,1 0-1,0 0 0,-1 0 0,1 0 0,-1 1 1,1 0-1,-9 0 0,10 1-11,1-1 0,0 1 0,-1-1 0,1 1 0,0 0 0,0 0 0,-1 0 0,1 0 0,0 0-1,0 0 1,0 1 0,0-1 0,0 1 0,1 0 0,-1-1 0,0 1 0,1 0 0,-1 0 0,1 0 0,0 0 0,-1 0 0,1 0 0,0 0 0,0 1 0,1-1 0,-1 0 0,-1 4 0,0 8-9,1 0 0,0-1 0,1 1 0,1 0 0,0 0 0,0-1 0,6 21 0,-5-27 0,-3-5 4,1-1 0,0 0 0,0 0 0,0 1 0,-1-1 0,1 0 0,0 0 0,-1 0 0,1 0 0,-1 1 0,0-1 0,1 0 0,-1 0 0,0 0 0,0 0 0,1 0 0,-1-1 0,0 1 0,0 0 0,0 0 0,0 0 0,0-1 0,0 1 0,-1 0 0,1-1 0,0 1 0,0-1 0,0 0 0,0 1 0,-1-1 0,0 0 0,-5 2 21,1 0 1,-1-1-1,1 0 1,-11 0 0,6-1-26,-1-1 0,1-1 0,0 0 0,0 0 0,0-1 0,0-1 0,0 0 0,1 0 0,-1-1 0,1-1 0,0 1 0,1-2 0,0 1 0,0-1 0,0-1 0,-9-9 0,25 24-20,-1-1 0,0 1 0,0 1 0,-1-1 0,0 1 0,0 0 0,5 13 0,-9-17 15,1-1 1,-1 1 0,0-1-1,-1 1 1,1 0-1,-1 0 1,1-1 0,-1 1-1,0 0 1,-1 0 0,1 0-1,-1-1 1,1 1 0,-1 0-1,0-1 1,-1 1-1,1-1 1,-1 1 0,1-1-1,-1 1 1,-4 5 0,1-4 14,1-1 1,-1 0 0,1 0-1,-1 0 1,0-1 0,-1 0-1,1 0 1,-1 0 0,1 0-1,-1-1 1,-12 3 0,-2 1 31,-2-1 1,-24 2 0,33-6-9,0 0 1,0-1 0,-24-3-1,31 2-225,0 0 0,0 0 0,0-1 0,0 0 0,0 0 0,0 0 0,0-1 0,1 0 0,-1 0 0,-4-4 0,-12-11-7190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7:33.9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 0 16128,'-9'3'0,"-6"3"0,23-6-128,-5 0 128,3-2-128,-3 2 128,1-1-128,-1 1 128,0 0-128,0 1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7:34.8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42 8960,'8'-4'0,"0"1"0,1 1 0,-1-1 0,0 1 0,1 1 0,-1-1 0,13 1 0,64 3 0,-40 1 0,46-4-5,16 0 31,-335-9 1638,195 8-1327,19 1-69,0 0-1,0 1 1,-26 4 0,67-1 116,322-10-277,-337 8-107,-67 1 0,-98-15-2304,127 11-4480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7:37.4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9984,'0'13'323,"0"1"0,0 0 0,2-1 0,0 1 0,0-1 0,7 22 0,68 150 594,-42-112-1663,-35-73 691,0 1 0,0-1 0,0 0 1,0 0-1,0 1 0,0-1 1,0 0-1,0 1 0,0-1 0,0 0 1,0 1-1,0-1 0,0 0 0,0 1 1,0-1-1,0 0 0,0 1 1,0-1-1,0 0 0,-1 1 0,1-1 1,0 0-1,0 0 0,0 1 1,0-1-1,-1 0 0,1 0 0,0 1 1,0-1-1,-1 0 0,1 0 0,0 0 1,-1 0-1,1 1 0,0-1 1,0 0-1,-1 0 0,1 0 0,0 0 1,-1 0-1,1 0 0,0 0 0,-1 0 1,1 0-1,0 0 0,-1 0 1,1 0-1,0 0 0,-1 0 0,1 0 1,0 0-1,-1 0 0,1 0 1,0 0-1,-1-1 0,0 1-294,-13 0-5453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7:38.0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991 1 2944,'1'0'94,"0"0"0,0 0 0,-1 1-1,1-1 1,0 0 0,0 1 0,0-1 0,0 1 0,0-1 0,-1 1 0,1-1-1,0 1 1,0-1 0,-1 1 0,1 0 0,1 1 0,-14 8 2308,4-5-2048,-22 14 17,-1-1 0,-1-2 0,0-1 1,-1-1-1,-1-2 0,0-2 0,-1-1 0,0-1 0,-41 3 1,-79 1 803,128-11-893,-1-3 0,1 0 0,-45-10 1,59 11-42,9 7 75,11 15 337,2 2-306,-9-20-320,-1 1 0,1-1 0,-1 1 0,0-1 0,0 1-1,0-1 1,0 0 0,-1 0 0,0 1 0,1-1 0,-1 0 0,0 0 0,0-1 0,0 1 0,-1 0 0,1-1 0,-1 1 0,0-1-1,-2 2 1,-5 4-32,0-1 0,-1-1-1,1 0 1,-15 6 0,10-6-207,1-1 0,-2 0 0,1-1 0,-28 3 1,26-6-1122,1 0 1,-23-2 0,12-1-5409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7:38.4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29 10624,'-3'0'0,"-4"2"-128,21-5 128,15-6-1280,-2 0 128,0 0-4224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7:38.8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102 1 8320,'17'0'27,"12"0"343,37 4 0,-57-3-287,0 1 0,-1 0 0,1 0 0,-1 1 0,0 0 0,0 0 0,0 1 0,13 8 0,-21-12-71,0 0-1,1 0 1,-1 0 0,0 0-1,0 0 1,0 1-1,1-1 1,-1 0-1,0 0 1,0 0-1,0 1 1,1-1-1,-1 0 1,0 0-1,0 1 1,0-1-1,0 0 1,0 0 0,0 1-1,0-1 1,1 0-1,-1 0 1,0 1-1,0-1 1,0 0-1,0 0 1,0 1-1,0-1 1,0 0-1,0 0 1,0 1 0,-1-1-1,1 0 1,0 1-1,0-1 1,-10 9 250,-17 2 84,11-7-224,0-1 0,0-1-1,0-1 1,-20 0 0,-28 3 443,63-4-549,-1 0 0,1 0 1,-1 0-1,1 0 0,0 1 1,-1-1-1,1 0 1,-1 1-1,1-1 0,0 1 1,-1 0-1,1-1 0,0 1 1,0 0-1,-1 0 0,1 0 1,0 0-1,0 0 0,0 0 1,0 0-1,0 0 1,0 0-1,1 0 0,-1 1 1,0-1-1,1 0 0,-1 1 1,0-1-1,1 0 0,0 1 1,-1-1-1,1 1 0,0-1 1,0 1-1,-1-1 1,1 1-1,1-1 0,-1 1 1,0-1-1,0 0 0,0 1 1,1-1-1,-1 1 0,2 2 1,2 8 37,1-1 0,0 1 0,1-1 0,9 14 0,-5-8-15,-8-14-22,0 1-1,-1-1 1,1 1-1,0 0 1,-1-1-1,0 1 1,0 0 0,0 0-1,-1 0 1,1 0-1,-1 0 1,0 6 0,0-8-26,-1 1 0,0-1 0,0 0 0,0 0 0,0 0 0,0 0 0,0 0 0,0 0 0,-1 0 0,1-1 0,-1 1 0,1 0 0,-1-1 0,0 1 0,1-1 0,-1 0 0,0 1 0,0-1 0,0 0 0,0 0 0,0 0 0,-1 0 0,-1 0 0,-4 1-288,1 1-1,-1-2 1,0 1-1,0-1 1,-11 0-1,5 0-1181,-7 1-4878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7:39.2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 1 12032,'-7'10'0,"-4"8"-128,10-14 128,6-10-1152,-1 3 0,-1-2 512,-6 8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7:39.8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517 11 12800,'9'-4'-21,"-8"3"-4,1 0 1,-1 0 0,1 1-1,0-1 1,-1 1-1,1-1 1,-1 1-1,1-1 1,0 1 0,-1 0-1,1 0 1,0 0-1,1 0 1,5 32-2152,-8-32 2198,1 1 0,-1-1 1,0 1-1,0-1 0,0 0 0,0 1 0,0-1 1,0 0-1,0 1 0,0-1 0,0 1 0,0-1 1,0 0-1,0 1 0,0-1 0,0 0 0,0 1 1,0-1-1,0 1 0,0-1 0,-1 0 0,1 1 1,0-1-1,0 0 0,0 1 0,-1-1 0,1 0 1,0 0-1,0 1 0,-1-1 0,1 0 0,0 0 1,-1 1-1,-15 3 304,-15-5-127,29 1-195,-3-1 31,-1 1 1,1-1 0,0 0 0,-1-1 0,1 1 0,0-1 0,0 0 0,0 0 0,-7-5 0,12 7-37,-1-1 0,1 1 1,0 0-1,0 0 0,0-1 0,0 1 1,0 0-1,0-1 0,0 1 1,0 0-1,-1 0 0,1-1 1,0 1-1,0 0 0,0 0 1,0-1-1,0 1 0,1 0 0,-1-1 1,0 1-1,0 0 0,0 0 1,0-1-1,0 1 0,0 0 1,0 0-1,0-1 0,1 1 1,-1 0-1,0 0 0,0-1 1,0 1-1,1 0 0,-1 0 0,0 0 1,0-1-1,0 1 0,1 0 1,-1 0-1,0 0 0,0 0 1,1 0-1,-1 0 0,0-1 1,1 1-1,-1 0 0,0 0 0,0 0 1,1 0-1,-1 0 0,0 0 1,1 0-1,-1 0 0,18-4-68,-10 3 32,0 1 0,0 0 1,0 1-1,0-1 0,0 2 1,-1-1-1,1 1 0,0 0 0,9 5 1,-5-2 2,0 1 1,-1 0 0,0 1 0,21 15 0,-31-21 33,0 0 0,0-1 0,0 1 0,0 0-1,0-1 1,-1 1 0,1 0 0,0 0 0,0 0 0,-1 0 0,1 0 0,-1 0 0,1 0 0,-1 0 0,1 0 0,-1 0 0,1 0 0,-1 0 0,0 1 0,0-1 0,1 0 0,-1 0 0,0 0 0,0 0 0,0 0 0,-1 1 0,1-1 0,0 0 0,0 0 0,0 0-1,-1 0 1,1 0 0,-1 0 0,1 1 0,-1-1 0,1 0 0,-1 0 0,0-1 0,1 1 0,-1 0 0,0 0 0,0 0 0,0 0 0,1-1 0,-1 1 0,0 0 0,-2 1 0,-5 2 4,1 1 1,-1-1 0,0 0-1,-16 6 1,-94 23 444,77-24-1,1 3-1,-40 16 1,53-16-209,1 1 1,0 1-1,1 2 1,0 0-1,-22 20 0,36-26-157,-1 2-1,1-1 0,1 1 0,0 1 0,1-1 0,1 2 1,0-1-1,0 1 0,1 0 0,1 1 0,-5 15 1,7-13 11,0 0 0,1 0 0,1 0 0,1 0 0,0 1 0,1-1 0,1 0 0,1 0 0,0 0 0,1 1 0,8 22 0,-7-25-52,2 0-1,0 0 1,1-1-1,0 0 0,1 0 1,0-1-1,2 0 1,-1 0-1,1-1 1,1-1-1,0 0 1,21 16-1,-29-24-655,-3-3 553,0 0 0,0 0 0,0 0 0,0 0 1,-1 0-1,1 0 0,0 0 0,0 0 0,0 0 0,-1 0 1,1 0-1,0 0 0,0 1 0,0-1 0,0 0 0,-1 0 1,1 0-1,0 0-62,0 0 62,0 1 0,0-1 1,0 0-1,-1 0 0,1 0 0,0 0 0,0 1 0,0-1 1,0 0-1,0 0 0,0 0 0,0 1 0,0-1 0,0 0 1,0 0-1,0 0 0,0 1 0,0-1 0,0 0 0,0 0 1,0 0-1,0 1 0,0-1 0,0 0 0,0 0 0,0 0 1,1 0-1,-1 1 0,0-1 0,0 0 0,0 0 0,0 0 1,0 0-1,1 1-62,-1-1 62,0 0 0,0 0 1,0 0-1,0 0 0,1 0 0,-1 0 0,0 0 0,0 1 1,0-1-1,0 0 0,1 0 0,-1 0 0,0 0 1,-1 1-308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7:40.3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14336,'0'10'0,"-1"0"0,2 0 0,-1 0 0,1 0 0,1 0 0,4 17 0,3 25 0,-4 48 92,5 48 72,-9-142-192,7 26-990,-8-31 951,0-1-1,1 1 1,-1-1-1,0 1 1,0-1 0,1 1-1,-1-1 1,0 1 0,1-1-1,-1 1 1,1-1-1,-1 1 1,0-1 0,1 0-1,-1 1 1,1-1-1,-1 0 1,1 1 0,-1-1-1,1 0 1,0 0-1,-1 1 1,1-1 0,-1 0-1,1 0 1,-1 0 0,1 0-1,0 0 1,-1 0-1,1 0 1,-1 0 0,1 0-1,0 0 1,-1 0-1,1 0 1,-1 0 0,1-1-1,-1 1 1,1 0 0,0 0-1,-1-1 1,1 1-1,0-1 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7:40.6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96 11008,'15'-22'20,"-13"18"-11,1 0 1,-1 0 0,1 0-1,0 1 1,0-1-1,0 1 1,0 0 0,6-5-1,1 3 23,-1 0 0,1 0-1,0 1 1,0 0 0,0 1-1,1 0 1,-1 0 0,1 1-1,0 1 1,-1 0-1,1 0 1,0 1 0,0 1-1,19 2 1,-16 0 10,1 0 0,-1 0 1,0 2-1,0 0 0,0 0 0,-1 1 0,0 1 0,0 0 1,0 1-1,15 13 0,-25-19-2,-1 0 0,1 0-1,-1 0 1,0 1 0,1-1 0,-1 1 0,0 0-1,-1 0 1,1 0 0,0 0 0,-1 0 0,0 0-1,0 0 1,0 0 0,1 4 0,-2-4-17,0-1 1,0 1 0,0 0-1,-1-1 1,1 1-1,-1-1 1,1 1 0,-1-1-1,0 1 1,0-1 0,0 1-1,0-1 1,-1 0 0,1 1-1,-1-1 1,1 0-1,-1 0 1,0 0 0,-3 2-1,-6 6 28,-1 0-1,0-1 0,0-1 1,-1 0-1,0-1 0,-22 9 1,-90 26 337,78-27-339,23-7-105,13-4-46,0-1-1,-19 4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09:44.3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941 126 7808,'-21'0'-58,"14"1"4,-1-1-1,0 0 1,0-1 0,0 0-1,-12-3 1,-14-2 72,0 1 1,1 2-1,-1 1 1,-65 5-1,-27 0 18,96-3 124,19 0-32,24 0-32,27-2 38,0-2 0,-1-2 0,41-11 0,-33 6 46,73-6 0,-104 15-80,-14 2 2,-4 0 16,-25 3 202,-27 5-222,-81 2 0,48-5-38,-19-5-19,13 0 24,68 4-22,53 6 192,-6-6-235,1-1 0,0-1 0,32-2 0,0 1 0,248-6-98,-162 0 68,67-7-18,86-1-32,54 5 80,-233 3 0,-16 6 0,12-1 0,12-9 0,137-4 0,216 5 256,-12 9-256,183 5 0,-521-8-8,580 3-112,-530-2 63,27 0-14,169 1-106,-154-4 98,-2 1 24,49 0-18,-57-6 67,31 2 33,49 6-23,-31-1-29,3 4 25,81 3 0,193 1-521,-379-7 423,-33 1-103,272 5-622,-90 3-116,-194-8 705,-105 1 265,0-1 0,1 1 0,-1 0 0,0 0 0,0 1 0,0 0 1,0 0-1,0 0 0,0 0 0,0 1 0,-1 0 0,1 0 0,-1 0 0,0 0 0,0 1 1,0 0-1,0-1 0,-1 1 0,1 1 0,-1-1 0,0 1 0,-1-1 0,4 7 0,21 103 355,0-2-4,-24-102-345,-1 1 0,-1-1-1,0 1 1,0-1 0,-1 1-1,0-1 1,-2 12 0,1-11-3,0 0 0,1 0 0,0 0 1,1 0-1,0 0 0,3 13 1,0-5-23,0 1 0,-2-1 0,-1 1 0,0 0 0,-3 20 0,1-16 7,1 0-1,6 45 1,-5-63-18,5 23 91,-2 1 0,2 39 0,-4-19-64,3-1-1,12 57 1,4 23-4,-18-83 104,-2 1 0,-5 57 0,1-73-105,0-6 35,2 0 0,0 0 1,4 32-1,0 9-58,-3-52 0,0 1 0,1-1 0,0 0 0,1 0 0,6 20 0,-6-25 0,0 0 0,-1 0 0,1 0 0,-2 0 0,0 0 0,0 0 0,0-1 0,-1 1 0,-2 10 0,0-5 0,-1-1 0,0 1 0,0-1 0,-13 26 0,15-37 2,1 0 1,-1 0 0,0 0 0,1 0-1,-1 0 1,0-1 0,0 1 0,0-1-1,0 1 1,-1-1 0,1 0-1,0 0 1,0 0 0,-1 0 0,1 0-1,-1-1 1,1 1 0,-4 0 0,-6 0 26,0 1 0,-18-2 0,23 0-19,-301-10 97,-124 3-107,222 14 0,-51-1 0,48 0 0,37 0 0,-145 7 0,172-5 0,-53-6 0,-32 3 0,49 4 4,-91 9 141,-95 14 233,78-8-137,-136 12-9,106-9-80,252-21-157,-143 18-97,-139 19-135,226-31 197,-156 9-9,-113 13-30,206-17-296,58-6 131,-137-4 36,122-8 139,-149-8 69,24-2 0,-317 15 597,480-4-512,-180-23 1,100 3 340,72 10-191,-14 0-178,-59-7 59,159 12-101,0-2 1,-1 0-1,-55-23 1,56 20 47,0 1 1,0 1-1,-1 2 1,0 1-1,-36-1 1,56 5-61,-17-2-9,5 2 7,-1-2 1,1 0-1,-45-14 1,48 10 44,-64-25 381,75 27-385,0 0 1,1-1-1,-1 0 0,1-1 0,0 0 0,-9-10 0,-3-7-9,1 0 0,1-2 0,1 0-1,1-1 1,1-1 0,2 0 0,1-1 0,1-1 0,2 0 0,-8-34 0,4 5-27,3-2-1,-4-91 0,9-123 64,6 232-26,1-6 3,1-1 1,3 1-1,1 0 0,3 1 0,25-78 1,48-87 177,26-85 170,-78 203-1687,-25 77-379,2-2-5709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3:10.4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 0 5376,'-1'4'0,"-3"1"0,-2-1 128,5-3 0,-5 3 128,-1 3-128,1-1 128,1 2-128,-2 0 128,-1 1-256,3-2 128,1 0-512,0-2 128,2-1-128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7:41.1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1 191 13696,'1'7'0,"0"1"0,1-1 0,0 0 0,0 1 0,1-1 0,3 8 0,2 4 0,15 52 0,-18-90 165,0-17 32,-2-2-86,2 1 0,2-1 0,1 2 0,16-43 0,-23 75-101,1 1 0,0-1 0,0 1 0,0-1 0,1 1 1,-1 0-1,1 0 0,-1 0 0,1 1 0,0-1 0,0 1 0,1-1 0,-1 1 1,0 0-1,1 0 0,-1 0 0,1 1 0,0-1 0,-1 1 0,1 0 0,0 0 0,0 0 1,0 1-1,0-1 0,4 1 0,10 0-741,1 0 1,-1 2-1,0 0 0,19 4 1,-36-6 664,29 6-7251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7:41.4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1 14336,'0'0'0,"-2"6"0,4 4 0,0 8-256,1 0 0,2-1-768,-2 1 128,0-2-384,0-3 128,-2-3-1152,1-2 0,-1-1-384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7:42.4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1 13056,'-1'3'-6,"1"0"0,-1 0 0,1 0 0,0 0 0,0 0 0,0 0 0,1 0 0,-1 0 0,1-1 0,-1 1 0,1 0 0,0 0 0,0 0 0,0 0 0,1-1 0,-1 1 0,3 2 0,3 12-36,79 190-576,-79-195 618,-4-9 0,-4-8 0,-4-14 0,2 0 0,0-1 0,0 1 0,2-1 0,1 0 0,0 1 0,2-1 0,0 0 0,8-33 0,-10 51 2,0 1 0,1 0 1,-1 0-1,0-1 1,0 1-1,1 0 1,-1 0-1,1 0 0,-1 0 1,1 0-1,-1 0 1,1-1-1,0 1 0,0 0 1,-1 1-1,1-1 1,0 0-1,0 0 1,0 0-1,0 0 0,0 1 1,0-1-1,0 0 1,0 1-1,0-1 0,1 1 1,-1 0-1,0-1 1,0 1-1,0 0 0,1-1 1,-1 1-1,0 0 1,0 0-1,1 0 1,-1 0-1,0 0 0,0 1 1,0-1-1,1 0 1,-1 0-1,0 1 0,0-1 1,0 1-1,0-1 1,1 1-1,-1-1 1,0 1-1,0 0 0,0 0 1,0-1-1,0 2 1,7 4 18,-1 0 0,0 0 1,0 1-1,-1 0 0,8 12 1,-6-8-22,-1 0 0,-1 1 0,0 0 0,0 0 0,-1 0 0,5 23 0,-24-55 0,11 11 0,1 1 0,0-1 0,1 0 0,-1 1 0,2-1 0,-1 0 0,2 0 0,-1 0 0,1 0 0,0 0 0,1 1 0,0-1 0,5-15 0,-6 22 0,0 0 0,-1 0 0,1 0 0,0 1 0,0-1 0,0 0 0,0 1 0,0-1 0,1 1 0,-1-1 0,0 1 0,1-1 0,-1 1 0,1 0 0,-1 0 0,1 0 0,0 0 0,-1 0 0,1 0 0,0 0 0,0 0 0,0 1 0,0-1 0,-1 1 0,1-1 0,0 1 0,0 0 0,0 0 0,0 0 0,0 0 0,0 0 0,0 0 0,0 1 0,0-1 0,0 0 0,0 1 0,0 0 0,-1-1 0,1 1 0,3 2 0,3 1 0,-1 0 0,0 0 0,0 1 0,-1 0 0,0 0 0,1 1 0,-2 0 0,9 9 0,-2 3 36,14 27 1,5 8 18,-30-52-55,-1-1 0,0 1 0,1-1 0,-1 1 0,1 0 0,-1-1 0,1 1 0,-1-1 0,1 1 0,-1-1 0,1 1 0,-1-1 0,1 0 0,0 1 0,-1-1 0,1 0 0,-1 1 0,1-1 0,0 0 0,-1 0 0,1 0 0,0 0 0,0 1 0,-1-1 0,2 0 0,-1-1 0,0 1 0,0-1 0,0 1 0,0-1 0,0 1 0,0-1 0,0 0 0,0 0 0,0 1 0,0-1 0,-1 0 0,1 0 0,0 0 0,1-1 0,3-8 0,0 1 0,-1-1 0,4-10 0,-2 6 0,-4 7 27,1 1 0,1 0 1,-1 0-1,1 0 0,0 1 1,0-1-1,6-5 0,-9 10-18,0 0 0,1 0-1,-1 0 1,0 0 0,1 0 0,-1 0-1,1 1 1,-1-1 0,1 1 0,-1-1-1,1 1 1,0-1 0,-1 1 0,1 0-1,-1 0 1,1 0 0,0 0 0,-1 0-1,1 0 1,-1 0 0,1 0 0,0 1-1,-1-1 1,1 0 0,-1 1 0,1 0-1,-1-1 1,1 1 0,-1 0-1,1 0 1,-1 0 0,0 0 0,0 0-1,1 0 1,1 2 0,10 10 156,-1 1 0,14 19 0,-15-18-132,1 0 1,0-1-1,24 21 0,-33-32-36,1 0 1,-1-1-1,1 1 1,0-1-1,0 0 0,0 0 1,0 0-1,0-1 1,1 1-1,-1-1 0,0 0 1,1 0-1,-1-1 1,1 1-1,-1-1 0,1 0 1,-1 0-1,1-1 1,7-1-1,-6 0-206,-1 0-1,0 0 1,-1 0 0,1-1-1,0 0 1,-1 0 0,1-1-1,-1 1 1,0-1 0,0 0-1,-1 0 1,1 0 0,-1 0-1,0-1 1,4-6 0,8-13-6639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7:42.7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13824,'6'5'0,"2"2"0,-2-3 0,-1-3 0,-1 1 0,-2-2-512,4 3 128,0-3-256,0 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7:43.1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 0 13952,'-1'3'-5,"-1"0"1,1-1 0,0 1-1,1 0 1,-1-1-1,0 1 1,1 0 0,0 0-1,-1 0 1,1 0 0,0-1-1,0 1 1,1 4 0,1 1-31,0-1 0,1 0 1,5 11-1,2 4-43,2 11-48,-1 2-1,-2-1 1,7 43-1,2 108 143,-18-178-9,1-1 0,0 0 0,0 1 1,0-1-1,1 0 0,0 0 1,0 0-1,4 7 0,-5-11-4,0 0-1,1 0 0,-1 0 1,1-1-1,-1 1 1,1 0-1,-1-1 0,1 1 1,0-1-1,0 1 1,0-1-1,0 0 0,0 0 1,0 0-1,0 0 1,1 0-1,-1 0 0,0 0 1,0-1-1,1 1 1,-1-1-1,0 0 0,1 0 1,-1 0-1,3 0 1,15-2 21,-1-1 1,-1-1-1,33-10 1,55-26-2925,-80 29 688,-8 4-3014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7:43.5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 12544,'11'5'0,"7"-2"-128,4-2 0,3 2-128,3-3 0,7-3-256,2 3 128,0-1 0,3-1 0,2 1-128,-2-4 0,-1 2-5760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7:43.8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64 164 12928,'-4'4'0,"1"1"-128,9 8 128,4 6-128,-1-1 0,2 0-640,2-1 128,-1 1-384,-3-4 0,0 1-5120</inkml:trace>
  <inkml:trace contextRef="#ctx0" brushRef="#br0" timeOffset="1">0 1 3968,'6'6'0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27:44.7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 13056,'0'1'0,"0"0"0,0 0 0,0-1 0,0 1 0,1 0 0,-1 0 0,0 0 0,1 0 0,-1-1 0,0 1 0,1 0 0,-1 0 0,1-1 0,0 1 0,-1 0 0,1-1 0,-1 1 0,1 0 0,0-1 0,0 1 0,0 0 0,24 17 0,-17-12 0,32 24 0,-2 2 0,39 43 0,18 52 227,-93-124-198,-22-34 116,6 10 97,-15-28-1,26 42-191,0 1 1,1-1-1,-1 0 0,1 0 0,0 0 0,1 0 1,0 0-1,0 0 0,0-8 0,1 13-49,0 0 0,0 0-1,1 0 1,-1 0 0,0 0-1,1 1 1,-1-1 0,1 0-1,-1 0 1,1 1 0,0-1 0,0 0-1,0 1 1,0-1 0,0 1-1,0-1 1,0 1 0,1 0-1,-1-1 1,0 1 0,1 0-1,-1 0 1,1 0 0,-1 0 0,1 0-1,0 0 1,-1 0 0,1 1-1,0-1 1,0 1 0,-1-1-1,1 1 1,0 0 0,0-1-1,0 1 1,0 0 0,2 0 0,9 1-2,-1 0 0,0 1 0,1 0 0,18 6 0,-12-3 1,143 28-518,-128-28 314,1-2-1,61-1 1,-90-3 149,-1 1-1,1-1 1,0 0 0,-1 0 0,1-1-1,-1 1 1,9-5 0,-12 5 38,-1 0 0,1 0 0,0 0 1,-1 0-1,1 0 0,-1-1 0,0 1 0,1 0 1,-1-1-1,0 1 0,0-1 0,0 1 0,0-1 0,0 0 1,0 1-1,0-1 0,-1 0 0,1 0 0,0 0 1,-1 0-1,0 1 0,1-1 0,-1 0 0,0 0 1,0 0-1,0-2 0,-1-1 25,0 0 0,1 0 0,-2 0 0,1 0 0,0 1 1,-1-1-1,0 1 0,0-1 0,-1 1 0,1 0 0,-1 0 0,0 0 0,0 0 0,0 0 1,0 0-1,-1 1 0,1 0 0,-1 0 0,0 0 0,0 0 0,-8-4 0,8 5 31,0 1 1,1-1-1,-1 1 0,0 0 0,0 0 1,-1 0-1,1 0 0,0 1 0,0 0 0,0 0 1,0 0-1,0 0 0,0 1 0,-1-1 1,1 1-1,0 0 0,0 0 0,0 1 0,1-1 1,-1 1-1,0 0 0,0 0 0,1 0 1,-1 0-1,1 1 0,-5 3 0,3 0 11,-1 0 1,1 0-1,0 0 0,1 0 0,-1 1 1,1-1-1,0 1 0,1 0 0,0 1 0,0-1 1,0 0-1,1 1 0,0 0 0,1-1 0,0 1 1,0 0-1,0 0 0,1 0 0,2 15 1,-1-13-14,1 1 1,1 0 0,0-1 0,0 1 0,1-1 0,0 0 0,1 0 0,0 0 0,0-1 0,1 0 0,1 0 0,-1 0 0,16 14 0,-15-17-27,0-1 0,1 0 0,-1 0 0,1-1 0,0 0 0,1 0 1,-1-1-1,1 0 0,-1 0 0,1-1 0,0 0 0,0-1 0,17 1 0,7-1 30,-1-2 0,47-8 0,-53 7-942,-1-2 1,0-1 0,0-1 0,44-17-1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31:31.4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 1 4224,'-1'0'70,"-1"1"1,1 0-1,0 0 0,0 0 1,0 0-1,-1 0 0,1 0 1,0 0-1,0 0 0,1 0 1,-1 1-1,0-1 0,0 0 1,0 1-1,1-1 1,-1 0-1,1 1 0,-1-1 1,1 1-1,-1-1 0,1 3 1,-7 44 548,5-28-354,-4 30 382,3-1 0,3 64 0,-4 13 501,1-67-781,1-19-174,0-8 30,4 54 1,3 138 894,-5-79-807,1 54 43,2 60 17,-5-99-262,-2-53-68,5-54 51,2-1 0,15 72 1,-7-41-32,-4-1-1,-3 102 1,-1-6-8,-1-152-53,-1 9 0,11 64 0,-10-89 0,0-1 0,1 0 0,0 0 0,0 0 0,1 0 0,1 0 0,-1-1 0,1 0 0,0 0 0,1 0 0,11 12 0,-4-7 0,1-1 0,23 16 0,-32-24 0,1-1 0,0 0 0,0-1 0,0 1 0,0-1 0,0 0 0,1-1 0,-1 1 0,0-1 0,12 0 0,160-4 0,-40-1 0,39-1 0,21 0 0,2 5 0,218 8 0,36 7 0,261 7 0,-677-21 0,258 6 0,62-20 0,-184 2 0,103-10 0,-76 4 0,11-5 0,17-2 0,-133 18 4,71-6 47,199 11 0,215-4 611,-432 2-129,-120 7-310,-5 0 194,-29-9-417,-41-10-2219,5 2-6719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31:34.2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 5376,'14'8'-91,"-5"-2"-296,-23-21 118,113 136 1762,-25-51-1034,-55-54-275,0 1 0,-1 0 0,23 32 0,-39-47-151,0 0-1,-1 0 1,1 0-1,-1 1 0,0-1 1,0 0-1,0 1 1,0-1-1,0 1 1,0-1-1,-1 1 1,1-1-1,-1 1 1,0-1-1,0 1 1,0 0-1,0-1 1,0 1-1,0-1 1,-1 1-1,1-1 1,-2 4-1,0-3-3,1-1 0,-1 0 0,1 0 0,-1 0 0,0 0 0,0 0 1,0-1-1,0 1 0,0 0 0,0-1 0,-1 0 0,1 1 0,0-1 0,-1 0 0,1 0 0,-1 0 0,1-1 0,-1 1 1,1 0-1,-1-1 0,-4 0 0,-4 1 142,1 0 0,0-1-1,-1 0 1,1-1 0,0 0 0,-1-1 0,-14-4 0,23 6-121,0-1 0,0 0 0,0 0 0,0 0 0,0 0 0,0-1 0,0 1 0,0 0-1,0-1 1,0 1 0,1-1 0,-1 0 0,1 0 0,-1 1 0,1-1 0,-2-3 0,3 3-33,-1-1 0,0 1 0,1-1 0,-1 1 0,1-1 0,0 1 0,0-1 0,0 1 0,0-1 0,1 1 0,-1-1 0,1 1 0,-1-1-1,1 1 1,0-1 0,0 1 0,0 0 0,2-4 0,3-6 11,1 1 1,0-1-1,1 1 0,1 0 0,0 1 0,0 0 0,19-16 0,6 0 209,43-25-1,-7 6 240,-45 26-7,-25 18-682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3:10.8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 1 10112,'-1'4'0,"-2"3"0,1 0 0,0 1 0,0 2 0,0 2 0,0 1 0,-2-3 0,0-1 0,-2 0-128,-1-4 0,3 2-384,-3-3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31:35.1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182 1 4352,'-7'1'83,"1"0"0,-1 0 1,0 0-1,1-1 0,-8 0 1,-28 1 602,40 0-660,0-1 1,0 0-1,-1 1 1,1 0-1,0 0 1,0-1-1,0 1 1,0 0-1,0 1 1,0-1 0,0 0-1,0 1 1,-3 2-1,4-3-17,0-1 0,1 1 0,-1-1 0,0 1 0,1 0 0,-1-1 0,1 1 0,-1 0 0,0 0 0,1 0-1,0-1 1,-1 1 0,1 0 0,-1 0 0,1 0 0,0 0 0,0 0 0,0 0 0,-1 0 0,1-1 0,0 1 0,0 0 0,0 0 0,0 0 0,0 0 0,1 0-1,-1 0 1,0 0 0,0 0 0,1 0 0,-1 0 0,0-1 0,1 1 0,-1 0 0,1 0 0,-1 0 0,1-1 0,-1 1 0,1 0 0,0 0 0,-1-1 0,1 1-1,0-1 1,0 1 0,-1-1 0,1 1 0,0-1 0,0 1 0,0-1 0,1 1 0,6 2 42,1 0 0,-1 0 0,1-1-1,12 2 1,-8-2 7,21 10 317,-33-11-353,-1-1-1,1 0 1,-1 1-1,1-1 1,-1 0-1,1 1 1,-1-1-1,1 0 1,-1 1-1,0-1 1,1 1-1,-1-1 1,0 1-1,1-1 1,-1 1-1,0-1 1,0 1-1,1-1 1,-1 1-1,0 0 1,0 0-4,0 0-1,0-1 1,-1 1 0,1 0 0,0-1 0,-1 1 0,1 0 0,-1-1-1,1 1 1,-1-1 0,1 1 0,-1-1 0,1 1 0,-1-1 0,1 0-1,-1 1 1,1-1 0,-1 1 0,0-1 0,1 0 0,-1 0 0,-1 1-1,-13 5-174,-1-1 0,1-1-1,-1 0 1,0-1 0,-1 0-1,1-2 1,-22 1 0,22-2-4067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31:36.6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525 72 6016,'10'11'160,"-9"-11"-152,-1 0 1,1 0 0,-1 0-1,1 0 1,-1 0 0,1 0-1,-1-1 1,1 1-1,-1 0 1,1 0 0,-1-1-1,1 1 1,-1 0-1,1-1 1,-1 1 0,0 0-1,1-1 1,-1 1-1,0 0 1,1-1 0,-1 1-1,0-1 1,0 1 0,1-1-1,0-1 257,11 80 2167,-15-80-2298,1 1 1,-1-1 0,1 1-1,-1 0 1,0 0-1,0 0 1,1 0 0,-1 1-1,-5-1 1,6 1-73,-94-21 1602,94 20-1627,-1 2 1,1-1 0,-1 0-1,0 1 1,1-1 0,-1 1-1,1-1 1,-1 1-1,1 0 1,0 0 0,-1 1-1,1-1 1,0 0 0,0 1-1,0-1 1,-4 4 0,6-4-35,0 0 1,0-1 0,0 1 0,0 0 0,0-1-1,0 1 1,0 0 0,0-1 0,0 1 0,0-1-1,1 1 1,-1 0 0,0-1 0,1 1 0,-1-1-1,0 1 1,1-1 0,-1 1 0,0-1 0,1 1-1,-1-1 1,2 1 0,13 15 144,-10-11-106,28 26 63,-25-25-76,0 1 0,-1 0-1,0 0 1,0 0-1,-1 1 1,0 0-1,-1 0 1,6 10 0,-11-17-25,0 0 0,0 0 1,0 0-1,0 0 1,0 0-1,-1 0 0,1 0 1,0 0-1,0 0 1,-1 0-1,1 0 0,-1 0 1,1 0-1,-1 0 1,1 0-1,-1 0 0,1 0 1,-1-1-1,0 1 1,0 0-1,1 0 1,-3 0-1,-19 16 129,6-9-117,0-1 1,-1-1-1,0 0 0,0-1 0,0-1 1,0-1-1,-21 2 0,9-4 58,0 0 0,1-2 1,-48-6-1,66 5-24,1 0 0,0 0 1,0 0-1,0-1 0,0-1 0,1 1 1,-1-1-1,1-1 0,0 0 0,-13-10 1,16 11-28,1 0 1,0-1 0,0 0 0,0 0 0,0 0-1,1 0 1,0 0 0,0-1 0,0 0 0,1 1-1,0-1 1,0 0 0,0 0 0,1 0 0,0-1 0,0 1-1,0-7 1,1-10 75,1-1 0,8-40 0,-1 1 10,-8 33-472,7 46-3392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31:39.2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7296,'4'0'6613,"7"4"-9365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31:40.8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6272,'120'13'913,"-30"-5"-184,-17-1 1106,-72-7-1792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31:42.0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212 329 6016,'28'6'128,"-27"-6"0,-3-3 661,6 6-320,10 5-213,0-1 0,0 0 0,0-1 0,1-1 0,0-1 0,0 0 0,1 0 0,25 1 0,-37-6-174,0 0 0,1 0-1,-1 0 1,0 0 0,0-1 0,-1 0-1,1 0 1,4-3 0,-6 4-40,-1 1 0,0-2 1,1 1-1,-1 0 0,0 0 1,1 0-1,-1-1 0,0 1 1,0 0-1,1-3 1,-2 4-28,0-1 1,1 1-1,-1-1 1,0 1 0,0-1-1,0 0 1,0 1-1,0-1 1,0 1 0,0-1-1,0 1 1,0-1 0,0 0-1,0 1 1,0-1-1,0 1 1,-1-1 0,1 1-1,0-1 1,0 1-1,-1-1 1,1 1 0,0-1-1,-1 1 1,1-1 0,0 1-1,-1 0 1,1-1-1,-1 1 1,0-1 0,-8-5 57,0 0 0,0 0 1,-1 1-1,0 0 0,0 1 1,-1 0-1,1 0 0,-1 1 1,1 1-1,-1 0 0,0 0 1,0 1-1,0 0 0,0 1 1,-19 2-1,26-1-64,0 0 1,0 0-1,0 1 1,0-1-1,0 1 1,0 0-1,1 0 0,-1 0 1,1 1-1,-1-1 1,1 1-1,0 0 1,0 0-1,0 0 1,0 0-1,1 0 0,-1 1 1,-3 5-1,1 0 39,1 1-1,-1 0 1,1 0-1,1 0 1,0 0-1,-2 14 1,5-23-23,0-1 1,0 1 0,0 0-1,0 0 1,0 0-1,0 0 1,-1-1-1,1 1 1,0 0-1,0 0 1,0-1 0,-1 1-1,1 0 1,-1 0-1,1-1 1,0 1-1,-1 0 1,1-1-1,-1 1 1,0 0-1,-11-18 226,11 16-270,-15-35 187,0 0 1,3-1-1,1-1 1,-7-39 0,-7-21 396,23 87-565,-1 0 0,0 0 0,0 0 0,-1 1 0,-1 0 0,0 0 0,-10-13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31:43.7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532 0 5248,'33'48'3074,"-23"-35"-2925,-1 0 0,-1 0 0,0 1 0,12 27-1,-20-41-141,0 0-1,0 1 0,0-1 0,0 0 0,0 0 0,0 1 1,0-1-1,0 0 0,0 1 0,0-1 0,0 0 0,0 1 0,0-1 1,0 0-1,0 0 0,0 1 0,0-1 0,0 0 0,0 1 1,0-1-1,-1 0 0,1 0 0,0 1 0,0-1 0,0 0 1,0 0-1,-1 1 0,1-1 0,0 0 0,0 0 0,-1 0 0,1 1 1,0-1-1,0 0 0,-1 0 0,1 0 0,0 0 0,-1 0 1,-15 2 198,-17-9 32,14-2-26,9 6-98,1-1 0,-1-1 0,1 0 0,0 0 0,0-1 1,-12-11-1,20 17-69,0-1 0,1 0-1,-1 1 1,0-1 0,0 1 0,0 0 0,0-1 0,0 1 0,0-1 0,0 1 0,0 0 0,0 0 0,0 0 0,0 0 0,0 0 0,0 0 0,0 0 0,0 0 0,0 0-1,0 0 1,0 0 0,0 0 0,1 1 0,-1-1 0,0 0 0,0 1 0,0-1 0,0 1 0,0-1 0,-1 2 0,-30 25-171,10-9 300,20-17-150,-1 0 1,1 0 0,0-1-1,-1 1 1,1 0 0,0-1 0,-1 0-1,1 1 1,-1-1 0,1 0-1,0 0 1,-1-1 0,1 1-1,-1 0 1,1-1 0,0 0 0,-1 1-1,1-1 1,0 0 0,0 0-1,0 0 1,-1 0 0,1-1 0,0 1-1,0-1 1,-1-1 0,-1-1 36,1-4 8,2 8-68,0 1 0,0-1 1,0 1-1,0-1 0,0 1 1,0-1-1,0 1 1,0 0-1,0 0 0,0-1 1,0 1-1,0 0 0,1 0 1,-1 0-1,0 0 0,0 2 1,0-2 14,-3 2 12,1-1 0,0 0 0,-1 0 0,0 0 0,1 0 1,-1 0-1,0-1 0,0 1 0,0-1 0,0 0 0,-6 0 0,3 0 15,1 0 0,-1 0 0,0-1 0,0-1 0,0 1 0,-8-2 0,13 1-42,0 0 0,0 0 0,0 0 0,0-1 0,0 1 0,0 0 0,0-1 0,1 1 0,-1-1 0,0 0 0,1 1 0,0-1 0,-3-3 0,3 5 0,1 0 0,-1 0 0,0 0 0,0 0 0,1 0 0,-1 0 0,0 0 0,0 0 0,1 1 0,-1-1 0,0 0 0,1 1 0,-1-1 0,0 0 0,1 1 0,-1-1 0,1 1 0,-1-1 0,1 1 0,-1-1 0,0 1 0,-21 18 0,14-12 0,5-5-122,0 1 0,0 0 0,-1-1-1,1 0 1,-1 0 0,1 0 0,-1 0 0,0-1 0,0 0 0,0 1 0,0-1 0,0 0 0,0-1 0,0 1 0,0-1 0,0 0 0,0 0 0,0 0 0,0 0 0,0-1 0,0 0 0,0 0 0,0 0 0,-8-3 0,-4-5-6811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31:44.1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11392,'6'3'0,"2"1"-256,11-3 128,10 1-1408,-8-2 0,-3 0 1152,-1 0 0,1 0-4480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31:44.6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 0 6016,'6'3'72,"0"0"0,0 0-1,1-1 1,-1 1 0,0-1 0,1-1 0,0 0 0,-1 1 0,1-2 0,11 1 0,-8-1 47,-1 1 0,1 1 0,0-1 0,15 6 0,-20-5-36,1 0-1,-1 0 1,0 1-1,1 0 1,-1 0-1,0 1 1,8 6-1,-12-8-47,1 0-1,-1 0 1,1-1-1,-1 1 0,0 0 1,0 1-1,0-1 0,0 0 1,0 0-1,-1 0 1,1 1-1,0-1 0,-1 0 1,0 1-1,0-1 0,1 0 1,-1 1-1,-1-1 1,1 0-1,0 1 0,0-1 1,-2 3-1,1-1 38,0 1 1,0-1-1,-1 1 0,1-1 0,-1 1 1,-1-1-1,1 0 0,0 0 0,-1 0 1,0 0-1,0-1 0,0 1 1,0-1-1,-1 0 0,1 1 0,-7 2 1,3-2-30,0 0 1,-1 0-1,0-1 1,0-1 0,0 1-1,0-1 1,0-1 0,-12 2-1,10-2-26,-2 1-87,-1-1 1,-24-1-1,37 0 6,-1 0 0,0 0 0,1 0 0,-1 0 0,1 0 0,-1 0 0,0 0 0,1 0 0,-1-1 0,1 1 0,-1 0 0,0 0 0,1-1 0,-1 1 0,1 0 0,-1-1 0,1 1 0,-1-1 0,1 1 0,0-1 0,-1 1 0,1-1 0,-1 1 0,1-1 0,0 1 0,0-1 0,-1 1 0,1-1 0,0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31:45.0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13312,'3'3'0,"5"3"0,-4-6-128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31:45.6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3840,'3'0'178,"0"1"0,0 0 1,0-1-1,0 1 0,0 0 0,0 1 1,0-1-1,-1 0 0,6 4 0,-5-3 73,0 0-1,1 0 1,-1 0-1,1-1 1,7 3-1,28 1 216,1-2 0,40-2 0,-63-1-307,-16 0-156,1 0 20,0 0 0,0 0 0,0 0 1,0 0-1,0 0 0,0-1 0,0 1 0,0-1 0,0 1 1,0-1-1,-1 0 0,1 1 0,0-1 0,0 0 0,-1 0 0,1 0 1,0-1-1,-1 1 0,1 0 0,-1 0 0,3-4 0,-6 4-432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3:12.3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452 1 6912,'-7'11'389,"4"-7"-94,4-6-105,-1 2-157,-1-1 0,0 1 0,1 0 0,-1-1 0,0 1 0,1 0 0,-1 0 0,0 0 0,1-1 0,-1 1 0,0 0 0,1 0 0,-1 0 0,0 0 0,0 0 0,1 0 0,-1 0 0,0 1 0,1-1-1,-1 0 1,0 0 0,1 0 0,-2 1 0,-24 5 328,-227 107 1815,250-111-2159,-1 0 0,1 0 0,0 1 0,0-1 0,0 1 0,0 0 0,1 0 0,-1 0 0,1 0 0,0 0 0,0 1 0,0-1 0,0 0 0,1 1 0,-3 6 0,0 2-16,1 1 1,0 0-1,-1 18 1,4-27 1,0 0 0,1 0 0,-1 0 0,1 0 0,0 1 0,0-1 0,0 0 0,0 0 0,1 0 0,-1-1 0,1 1 0,0 0 0,0-1-1,1 1 1,-1-1 0,1 0 0,0 1 0,3 2 0,8 7 20,0-1 1,28 18-1,-32-22-21,35 17 34,-36-21-24,0 1-1,1 0 1,-1 1-1,-1 0 0,1 1 1,-1-1-1,8 10 1,29 30-12,-36-38 0,-1 1 0,20 14 0,-20-17 0,1 1 0,-1 0 0,-1 1 0,13 14 0,-17-17 23,0-1 0,0 1 1,0 1-1,-1-1 0,0 0 1,0 1-1,3 10 0,-5-14-15,1 0 1,-1 0-1,0 1 0,0-1 0,0 0 0,0 0 0,-1 0 0,1 0 0,0 0 0,-1 0 0,1 0 0,-1 0 1,0 0-1,0 0 0,0 0 0,0 0 0,0-1 0,0 1 0,0 0 0,0-1 0,-1 1 0,1-1 1,-1 1-1,1-1 0,-1 1 0,-2 0 0,-7 4 54,0-1 0,0 0 0,0 0 0,-1-2 0,1 1 0,-1-1 1,-23 2-1,-4 1 166,22-2-78,17-4-150,0 0 0,-1 0 0,1 1 0,0-1 0,0 0 0,0 0 0,0 1 0,0-1 0,0 0 0,0 1 0,0-1 0,0 0 0,0 0 0,0 1 0,0-1 0,0 0 0,0 1 0,0-1 0,0 0 0,0 0 0,0 1 0,0-1 0,0 0 0,0 1 0,0-1 0,0 0 0,1 0 0,-1 1 0,0-1 0,0 0 0,0 0 0,1 0 0,-1 1 0,0-1 0,0 0 0,0 0 0,1 1 0,8 11 0,-8-12 0,9 13 7,-2 0 1,1 0-1,-2 0 1,0 1-1,0 0 1,-1 0-1,-1 1 1,-1 0-1,0 0 1,0 0-1,-2 0 1,0 1-1,-1-1 1,0 1 0,-1-1-1,-3 21 1,2-25-3,-1 1 1,-1-1-1,1 1 1,-2-1-1,0 0 1,0 0 0,-1-1-1,0 1 1,-1-1-1,0 0 1,0-1-1,-1 1 1,-1-1 0,1-1-1,-1 1 1,-1-1-1,0-1 1,0 1-1,0-2 1,-1 1-1,0-1 1,-16 7 0,-1-3-361,0 0 1,-1-2 0,0-1 0,-48 5 0,37-8-7347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31:46.5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102 0 9856,'9'7'0,"0"-1"0,17 8 0,3 2 0,-10-2 110,-1 0 0,-1 2 0,0 0 1,-1 1-1,23 31 0,-38-46-81,0-1 0,0 0 0,0 0 0,0 1 1,-1-1-1,1 1 0,0-1 0,-1 1 0,1-1 0,-1 1 0,0 0 0,1-1 0,-1 1 1,0-1-1,0 1 0,0 0 0,0-1 0,0 1 0,0-1 0,-1 1 0,1 0 0,0-1 1,-1 1-1,1-1 0,-1 1 0,0-1 0,1 1 0,-1-1 0,0 0 0,0 1 0,0-1 1,0 0-1,0 0 0,0 1 0,0-1 0,-1 0 0,-1 1 0,-2 2 35,0-1 1,0 1-1,0-1 0,0-1 1,0 1-1,-1-1 0,1 0 1,-1 0-1,-7 2 0,-17-1 185,0-1-1,0-1 0,0-1 1,-32-6-1,19 3 174,36 3-161,20 1-220,25 2-65,67-5 24,-92 1 0,-2 0 0,1-1 0,0-1 0,0 0 0,-1 0 0,20-10 0,-28 12 0,-1-1 0,0 0 0,-1 0 0,1 0 0,0 0 0,0 0 0,-1 0 0,1 0 0,-1 0 0,0-1 0,0 1 0,0-1 0,0 1 0,0-1 0,0 1 0,-1-1 0,1 1 0,-1-1 0,0 0 0,1 1 0,-1-1 0,-1 0 0,1 1 0,0-1 0,-1 1 0,0-4 0,0-2 0,-1 0 0,0 1 0,0-1 0,0 0 0,-1 1 0,0 0 0,-8-12 0,5 12-3,-1 0 1,0 0 0,0 1 0,-1 0 0,0 0 0,0 1 0,0 0 0,-1 1-1,-13-6 1,21 10-55,0-1-1,1 1 1,-1 0-1,0 0 1,0-1 0,0 1-1,0 0 1,0 0-1,0 0 1,0 0-1,0 0 1,0 0-1,0 0 1,-1 1 0,2-1-61,-1 0 1,1 0 0,0 0 0,-1 0 0,1 1 0,0-1 0,0 0 0,-1 0 0,1 1 0,0-1-1,-1 0 1,1 0 0,0 1 0,0-1 0,0 0 0,-1 1 0,1-1 0,0 0 0,0 1 0,0-1 0,0 0-1,0 1 1,-1-1 0,1 1 0,0-1 0,0 0 0,0 1 0,0-1 0,0 0 0,0 1 0,0-1-1,0 1 1,1-1 0,-1 0 0,0 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31:47.9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866 129 4352,'27'4'1214,"-23"-3"-953,0 0 1,0 0 0,0-1-1,0 1 1,0-1-1,0 0 1,6-1-1,122-13 806,-130 14-1037,0-1 0,0 1 0,-1-1 0,1 1 0,0-1 0,-1 0 0,1 0 0,0 1 0,-1-1 0,1 0 0,-1-1 0,1 1 0,-1 0 0,0 0 0,0-1 0,1 1 0,-1-1-1,0 1 1,0-1 0,0 1 0,0-1 0,-1 1 0,1-1 0,0 0 0,-1 0 0,1 1 0,-1-1 0,0 0 0,1 0 0,-1 0 0,0 1 0,0-1 0,0 0 0,0 0 0,-1 0 0,1 0 0,0 1 0,-1-1 0,1 0 0,-1 0 0,-1-2 0,-3-3 80,0 1 0,1 0 0,-2 0 0,1 1 0,-1 0 0,0 0 0,-6-4 0,9 7-65,0 0-1,0 1 1,0 0-1,0 0 1,0 0-1,0 0 1,0 0-1,-1 0 1,1 1-1,0-1 1,0 1-1,-1 0 1,1 0-1,0 1 1,-1-1-1,1 1 1,0-1-1,0 1 1,-6 2-1,1 1 11,-1 0-1,1 1 1,0 0 0,-12 10-1,13-9 14,0-1 1,-1 0-1,1 0 0,-1-1 1,-12 5-1,17-8-13,0 0-1,0-1 1,0 1 0,0-1 0,0 1-1,0-1 1,0 0 0,0-1-1,0 1 1,0 0 0,0-1 0,0 0-1,0 1 1,0-1 0,0 0 0,0-1-1,1 1 1,-1 0 0,0-1-1,1 0 1,-1 1 0,-2-4 0,4 5 51,-2 0-84,3 0-21,-1 0 1,0 0-1,1 0 0,-1 1 1,1-1-1,-1 0 1,1 0-1,-1 0 1,1 1-1,-1-1 1,1 0-1,-1 1 1,1-1-1,-1 0 1,1 1-1,0-1 1,-1 1-1,1-1 1,-1 1-1,1-1 0,0 1 1,0-1-1,-1 1 1,1-1-1,0 1 1,0-1-1,0 1 1,-1 0-1,1-1 1,0 1-1,0-1 1,0 1-1,0-1 1,0 1-1,0 1 1,2 22 68,-1-20-65,6 35-5,2 20 0,-9-56 4,0 0 1,0 1 0,-1-1 0,1 1 0,-1-1 0,0 0-1,0 1 1,0-1 0,0 0 0,0 0 0,-1 0 0,1 0-1,-1 0 1,0 0 0,-3 3 0,1-1 17,0-1-1,-1 0 1,1 0 0,-1 0-1,0 0 1,-1-1 0,-9 5-1,-4 0 50,-1-1 0,0-1-1,-38 7 1,33-9-32,-1-2-1,1 0 1,-1-1 0,1-2-1,-1 0 1,1-2 0,-1-1-1,1-1 1,0-1 0,1-1-1,0-1 1,0-1 0,0-1-1,1-1 1,-38-26 0,46 27-63,-8-3-691,0-2 1,1-1 0,0-1 0,2 0 0,-36-40-1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31:48.2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27 11264,'18'-7'0,"12"-3"-128,2 7 0,6 4-768,-5-5 128,1 1-5632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31:49.0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10368,'1'13'-1,"1"-1"0,1 1 0,0-1 1,0 0-1,1-1 0,1 1 0,9 18 1,9 24 134,-15-33-25,-4-10-28,0 0 0,0 0 1,-1 1-1,-1-1 1,2 17-1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31:49.7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 1 7040,'-5'3'89,"0"-1"0,1 2 0,0-1 0,-1 0-1,1 1 1,0 0 0,1 0 0,-6 6 0,9-9-76,-1 1-1,0-1 1,1 0-1,-1 0 1,1 1-1,0-1 1,-1 0-1,1 0 1,0 1-1,0-1 1,0 0 0,0 1-1,0-1 1,0 1-1,0-1 1,0 0-1,0 0 1,1 1-1,-1-1 1,1 0-1,-1 1 1,1-1-1,-1 0 1,1 0-1,0 0 1,-1 0-1,1 1 1,0-1-1,0 0 1,0 0-1,0-1 1,0 1-1,0 0 1,0 0-1,0 0 1,0-1 0,0 1-1,1 0 1,0 0-1,8 4 61,1 0 1,0 0-1,11 3 0,-12-5 69,-1 1 0,0-1 0,0 2 0,16 9 0,-25-14-136,1 1 0,-1-1 0,0 0 0,0 1 0,0-1 0,1 0 0,-1 0 1,0 1-1,0-1 0,0 0 0,0 1 0,0-1 0,0 1 0,0-1 0,0 0 0,0 1 1,0-1-1,0 0 0,0 1 0,0-1 0,0 0 0,0 1 0,0-1 0,0 0 0,0 1 0,0-1 1,0 0-1,0 1 0,-1-1 0,1 0 0,0 1 0,0-1 0,0 0 0,-1 1 0,1-1 1,0 0-1,0 0 0,-1 1 0,1-1 0,0 0 0,-1 0 0,1 1 0,-16 10-34,15-11 28,-16 9-512,0 0 0,-34 11 0,30-12-4842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31:50.2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99 45 7680,'16'-12'-450,"-13"9"-143,-10 5 99,-3 2 367,-1-4-221,11-6 282,1 5 81,0-1-1,-1 1 0,1 0 1,0-1-1,0 1 0,0 0 1,0 0-1,0 0 0,1 0 1,1-2-1,4 0 61,-1 1 0,1-1 1,0 2-1,0-1 0,0 1 1,0 0-1,0 0 0,0 0 0,0 1 1,1 1-1,-1-1 0,0 1 1,0 0-1,0 1 0,0-1 0,10 5 1,-16-5-36,1-1 0,0 1 1,-1 0-1,1-1 0,-1 1 1,1 0-1,-1 0 0,0 0 1,1 0-1,-1 0 0,0 1 1,0-1-1,1 0 0,-1 0 1,0 1-1,0-1 0,-1 1 1,1-1-1,0 1 0,0-1 1,-1 1-1,1 0 0,-1-1 0,1 1 1,-1 0-1,0-1 0,0 1 1,0 0-1,0 0 0,0-1 1,0 1-1,0 0 0,0-1 1,-1 1-1,1 0 0,-2 2 1,1 1 38,-1 1 0,0-1 0,-1 0 0,0 0 0,1 0 0,-1 0 0,-1-1 0,1 1 0,-9 7 0,5-6-36,-1 0 0,-1 0 1,1-1-1,-1 0 0,0-1 0,0 0 0,0 0 0,-18 3 0,9-2-481,0-2-1,-1 0 1,-32 0 0,31-3-4831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31:52.0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975 196 5760,'-6'4'29,"1"-1"1,-1 1-1,1 0 1,-1 0 0,-7 8-1,-12 9 562,10-12-223,9-5-84,-1 0 1,1 0 0,0 1 0,-9 9 0,14-13-266,1 0 1,0-1-1,-1 1 0,1 0 1,0 0-1,-1 0 0,1 0 1,0 0-1,0 0 1,-1 0-1,1 0 0,0-1 1,0 1-1,0 0 1,0 0-1,1 0 0,-1 0 1,0 0-1,0 0 0,0 0 1,1 0-1,-1 0 1,1-1-1,-1 1 0,0 0 1,1 0-1,-1 0 1,1-1-1,0 1 0,-1 0 1,1-1-1,0 1 0,-1 0 1,1-1-1,0 1 1,0-1-1,-1 1 0,1-1 1,2 1-1,32 17 123,0-8-85,-27-8-47,0 0 0,0 1 0,0 0 0,9 4 0,-16-6-10,-1-1 0,0 0 0,1 0 0,-1 1 0,0-1 0,0 0 0,1 1 0,-1-1 0,0 0 0,0 1 0,0-1 0,1 0 0,-1 1 0,0-1 0,0 0 0,0 1 0,0-1 0,0 0 0,0 1 0,0-1 0,0 1 0,0-1 0,0 0 0,0 1 0,0-1 0,0 1 0,0-1 0,0 0 0,0 1 0,0-1 0,0 0 0,-1 1 0,1-1 0,0 1 0,0-1 0,0 0 0,-1 0 0,1 1 0,0-1 0,0 0 0,-1 1 0,1-1 0,0 0 0,-1 1 0,-15 13 0,14-12 0,-10 6 70,1-1 1,-1 0-1,-1 0 1,1-1-1,-1 0 1,0-1-1,0-1 1,-23 5-1,18-6 26,-1-1-1,1 0 0,0-1 0,-1-1 1,1-1-1,-22-4 0,39 5-72,1-1 0,-1 1 0,1-1 0,-1 1 0,1-1 0,-1 1 0,1-1 0,-1 1 0,1-1 1,0 0-1,-1 1 0,1-1 0,0 1 0,-1-1 0,1 0 0,0 0 0,0 1 0,-1-1 0,1 0 0,0 1 0,0-1 0,0 0 0,0 0 0,0 1 0,0-1 0,0 0 0,1 1 1,-1-1-1,0 0 0,1 0 0,-3-19 397,1 20-409,1-1 0,0 1 0,-1-1 0,1 1 0,-1 0-1,1-1 1,-1 1 0,1-1 0,-1 1 0,1 0 0,-1 0-1,1-1 1,-1 1 0,0 0 0,1 0 0,-1 0 0,1-1 0,-1 1-1,0 0 1,1 0 0,-1 0 0,1 0 0,-1 0 0,0 0 0,1 0-1,-1 1 1,1-1 0,-1 0 0,0 0 0,1 0 0,-1 1-1,0-1 1,-12 5 120,0 0 0,-14 8-1,14-7 60,-1 0 1,-19 7-1,29-12-159,0 0 1,0-1 0,0 1 0,0-1 0,0 1 0,0-1-1,0 0 1,0-1 0,1 1 0,-1-1 0,0 0 0,0 0-1,-6-2 1,6 1-20,0 0 1,1-1-1,-1 1 0,1-1 0,0 0 1,0 0-1,0 0 0,0 0 0,-4-7 0,-22-39 126,20 32-120,-20-41 88,18 34-31,-16-25 0,26 47-75,-1-1 0,1 1 0,-1 0 0,1-1 0,0 1 0,0-1 0,0 1 0,1-1 0,-1 1 0,0-1 0,1 0 0,0 1 0,0-1 0,-1 0 0,2 1 0,-1-1 0,0 0 0,1-4 0,1 3 0,0 0 0,0 1 0,0-1 0,0 1 0,0-1 0,1 1 0,0 0 0,-1 0 0,1 0 0,0 0 0,6-3 0,10-8-9,0 1 1,1 2-1,1 0 1,0 1 0,0 0-1,31-7 1,0 3-37,87-12-1,-127 24 8,-6 0-8,0 1-1,0 1 1,1-1 0,-1 1-1,0 0 1,9 1 0,-15-1 42,0 0 0,1 0 0,-1 0 0,0 1 0,0-1 0,0 0 0,0 0 0,1 0 0,-1 0 0,0 0 0,0 0 0,0 0 0,0 0 1,0 0-1,1 0 0,-1 0 0,0 0 0,0 1 0,0-1 0,0 0 0,0 0 0,0 0 0,1 0 0,-1 0 0,0 1 0,0-1 0,0 0 0,0 0 1,0 0-1,0 0 0,0 1 0,0-1 0,0 0 0,0 0 0,0 0 0,0 0 0,0 1 0,0-1 0,0 0 0,0 0 0,0 0 0,0 1 1,-6 7-93,-12 4-23,-11 1 86,-1-2 1,-52 13 0,53-17 5,1 1 0,0 2-1,-45 21 1,65-26 24,0 0 0,0 0 0,0 1-1,1 0 1,0 0 0,0 1 0,1 0 0,0 0 0,0 0-1,0 1 1,1 0 0,0 0 0,1 0 0,0 0 0,-6 17 0,9-19 3,-1-1 0,1 0 0,0 1 0,1-1 0,0 1 0,-1 0 0,2-1 0,-1 1 0,1-1 0,0 1 0,0-1 0,0 0 0,3 8 0,1-1 0,0-1 0,1 0 0,0 0 0,15 18 0,-19-26 5,1 0 1,-1 0-1,0 0 1,-1 0-1,1 0 0,-1 1 1,1-1-1,-1 0 1,0 1-1,0-1 1,-1 1-1,1-1 1,-1 1-1,1-1 1,-1 1-1,0 0 1,-1 5-1,0-4 14,-1 0 0,0 0 0,1 0 0,-1 0 0,-1-1 0,1 1-1,-1-1 1,0 0 0,0 0 0,0 0 0,-5 5 0,-2 1 34,-2-1-1,1 1 1,-2-2 0,1 1-1,-1-2 1,0 0 0,-21 8-1,12-6 61,0-2 0,-1 0 0,0-2-1,0 0 1,0-2 0,-46 2 0,66-6-121,1 1 1,-1 0 0,1 0 0,-1-1 0,1 1-1,-1-1 1,1 0 0,-1 0 0,1 0 0,0 0-1,0 0 1,0-1 0,-1 1 0,1 0 0,0-1-1,1 0 1,-1 1 0,0-1 0,0 0 0,1 0-1,-1 0 1,1 0 0,-3-5 0,1-1-285,0 0 1,0-1-1,1 0 1,0 0-1,0-12 1,-1 3-753,0-6-6614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31:52.4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 13568,'13'0'0,"6"-3"-128,7 3 0,4-1-1664,-5 1 128,1 0 1024,4 0 0,1 0-5248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31:52.7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30 12672,'15'-1'0,"7"-5"-128,5 3 128,5-3-1024,2 3 0,3-1-896,-3 1 128,0 0-2432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31:53.1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 13696,'0'0'0,"0"-3"-128,3 1 0,4 2-512,-1 0 0,0 0-1280,0 0 128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3:12.8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307 0 9216,'8'9'103,"0"-1"0,0 1 0,-1 1-1,0-1 1,-1 1 0,0 0 0,-1 1 0,0-1 0,5 16 0,-8-20-49,-1-1-1,0 1 1,0 0-1,0 0 1,-1-1 0,0 1-1,0 0 1,0 0-1,-1 0 1,1-1-1,-2 1 1,1 0 0,-1-1-1,1 1 1,-1-1-1,-1 1 1,1-1 0,-1 0-1,0 0 1,-6 8-1,-4 0 56,-1 0 0,0-1 1,-1 0-1,0-1 0,-1 0 0,-21 9 0,9-3-62,6-4-44,-1 0-1,-1-2 1,-34 12 0,45-19-796,-1 0 0,-17 1 0,14-2-5692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32:35.7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2560,'0'0'12757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32:42.7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1 217 6528,'2'-1'47,"0"1"0,0-1 1,0 1-1,1-1 0,-1 1 1,0 0-1,1-1 0,-1 1 1,0 1-1,1-1 0,-1 0 1,0 0-1,0 1 0,1 0 1,-1-1-1,0 1 0,3 1 0,11 4 147,15 2 34,1-1 1,0-1-1,0-2 1,35 1-1,133-9 24,-88-1 125,31 2 327,182-26 0,200-30 597,-64 43-832,-285 25-350,-84-2-88,29 0-40,305 10-89,-396-16 20,-17 0 28,1-1 0,-1-1 1,15-2-1,6 0-228,-420 14-319,255-10 446,-796 17-871,793-12 887,-484 43-904,577-44 836,-20 4-687,-86 23-1,158-26-218,4-2 976,-1 0 0,1-1-1,0-1 1,-1 0 0,28-1 0,77-9-426,-108 7 552,792-72 796,-465 53-405,5 23-135,102-5-242,79-55 1529,-130 22-494,-192 22-676,-201 13-353,0 0-1,0 1 1,1-2-1,-1 1 1,0 0-1,0 0 1,1 0 0,-1 0-1,0-1 1,0 1-1,0 0 1,0-1-1,1 0 1,-1 1-1,0-1 1,0 1 0,0-1-1,0 0 1,0 0-1,0 0 1,0 1-1,-1-1 1,2-1-1,-2 0 5,0 0 0,0 1 0,0-1-1,-1 1 1,1-1 0,0 1-1,-1-1 1,1 1 0,-1-1-1,1 1 1,-1-1 0,0 1 0,0-1-1,0 1 1,0 0 0,0 0-1,0-1 1,-2 0 0,-1-3 5,-1 0 0,0 0 0,0 1 0,-1 0 0,1 0 1,-1 0-1,0 0 0,0 1 0,0 0 0,0 1 0,-1-1 1,-11-2-1,9 3 3,-1 1-1,1-1 1,0 2 0,-1-1 0,1 1 0,0 1 0,-1 0 0,-16 3 0,-121 36-349,64-15-336,-170 26 1,81-35-1922,163-16 2395,8-2 31,14-5-72,25-7 27,6 7 269,1 1 1,-1 2-1,47 2 0,-186-23 1702,-248-18-385,206 30-1108,-338-23 639,370 34-675,1 5 0,-164 25-1,-46 13-23,163-24-158,-441 50-466,441-50-31,-229-2 0,353-16 464,8 0 38,41 3-29,376 5-36,1-29 0,-188 8 0,984-7-491,-1110 31 447,-57-6 194,41 1 0,-85-11 170,0 0 0,-19-3 0,-140-15-146,-17-3-305,74-6-1171,1-4-4692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9:36.7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280 11 7168,'0'0'2688,"-4"-1"-2582,-2-1-92,-1 0 0,1 0-1,-1 1 1,1 0-1,-1 0 1,0 0-1,0 1 1,1 0 0,-1 1-1,-8 1 1,4 1-14,-6 1 0,0 1 0,-29 14 0,40-16 0,0 0 0,1 1 0,0-1 0,0 1 0,0 1 0,0-1 0,1 1 0,0 0 0,0-1 0,0 2 0,-4 7 0,0 0 28,1 1 1,1 0 0,-9 27 0,13-36-9,1 0 1,0 1 0,0 0 0,0-1-1,1 1 1,-1 0 0,1-1 0,1 1-1,-1 0 1,1-1 0,0 1 0,0-1-1,4 10 1,-3-12 52,0 0 0,0 1 1,1-1-1,0 0 0,-1 0 0,1 0 0,0 0 1,1-1-1,-1 1 0,5 2 0,0 0 105,0-1-1,0 0 0,14 5 1,-14-7-810,-1 0 0,1 0 0,0-1 1,0 0-1,0-1 0,0 0 0,0 0 0,0-1 1,0 0-1,0 0 0,0 0 0,8-4 1,-9 2-1652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9:37.4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 0 6912,'-3'4'121,"-1"-1"1,1 1-1,0 0 1,0 0-1,0 0 1,1 1-1,-1-1 1,1 1-1,-3 8 1,-12 48-47,13-47 64,3-12-119,1 0 0,-1 0 0,1 0 0,-1 0 1,1 0-1,0 0 0,0 1 0,0-1 0,0 0 0,0 0 0,0 0 0,0 0 0,1 0 0,-1 0 0,1 0 1,0 0-1,0 0 0,-1 0 0,1 0 0,0 0 0,3 3 0,-2-3 13,0-1 0,0 1 0,0-1 0,0 0 0,1 0 0,-1 0 0,0 0 0,1 0 0,-1 0 0,0-1 0,1 1 0,-1-1 0,1 0 0,-1 1-1,5-1 1,9-2 48,-1 1-1,1-2 1,-1 0-1,22-7 0,-37 10-86,11-4 7,-1 1-1,0-1 0,11-6 0,-18 8 19,0 0-1,0 1 0,-1-1 1,1 0-1,-1 0 1,1-1-1,-1 1 1,0 0-1,1-1 1,-1 1-1,-1-1 0,1 0 1,0 0-1,2-5 1,-4 7-7,0-1 1,0 1 0,1-1-1,-1 1 1,0-1-1,0 0 1,-1 1 0,1-1-1,0 1 1,0-1-1,-1 0 1,1 1 0,-1-1-1,0 1 1,1-1-1,-1 1 1,0 0 0,0-1-1,0 1 1,0 0-1,0-1 1,0 1 0,0 0-1,0 0 1,0 0-1,-1 0 1,1 0 0,0 0-1,-1 0 1,-1 0 0,-2-2-14,0 0 0,0 1 0,-1 0 0,1 0 0,0 0 0,-1 1 1,-8-2-1,-2 3-303,1 0 0,-1 0 0,-17 4 0,18-3-5776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9:37.8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2688,'0'0'0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9:38.2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29 6912,'-8'1'-77,"8"3"-114,11 7-303,-3-4 253,-3 1 377,0 0-1,0 0 1,-1 1 0,0 0-1,0 0 1,-1 0-1,-1 0 1,1 0 0,-1 1-1,-1-1 1,0 1 0,0-1-1,-1 13 1,-1-31-76,1 0 0,1 0 0,-1 1 1,1-1-1,1 0 0,0 1 0,0-1 1,1 1-1,0 0 0,0-1 0,1 1 1,0 1-1,0-1 0,1 1 0,0-1 0,11-11 1,-13 16-64,2-2-24,0 0 0,1 0-1,-1 0 1,8-4-1,-12 9 25,0-1 0,0 0-1,0 1 1,0-1-1,0 1 1,0-1-1,0 1 1,0 0 0,0-1-1,1 1 1,-1 0-1,0 0 1,0 0-1,0-1 1,0 1 0,1 1-1,-1-1 1,0 0-1,0 0 1,0 0-1,0 1 1,1-1 0,-1 0-1,0 1 1,0-1-1,0 1 1,0-1-1,0 1 1,0 0-1,0-1 1,0 1 0,0 0-1,0 1 1,6 6 26,-2-1 1,1 1 0,-1 1 0,-1-1-1,1 1 1,3 10 0,-7-14-114,1 0 0,-1 0 0,0 0 0,0 1 0,0-1 0,-1 0 0,0 1 1,0-1-1,0 0 0,-1 1 0,1-1 0,-4 9 0,0-1-4923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9:38.7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319 8 6912,'-20'-4'-210,"18"3"185,0 1 0,0-1 0,0 1 0,0-1 1,0 1-1,-1 0 0,1-1 0,0 1 0,0 0 0,0 0 0,0 1 0,-3 0 0,-7 2 206,-1 1-1,2 1 0,-1 0 0,0 0 1,-19 14-1,27-16-139,-1 0-1,1 0 1,0 0 0,1 0-1,-1 1 1,0 0 0,1 0-1,0 0 1,0 0 0,0 0-1,1 1 1,-1 0-1,1-1 1,0 1 0,1 0-1,-1 0 1,-1 6 0,3-9-27,1 0 1,-1 1 0,0-1-1,1 0 1,-1 0 0,1 0-1,0 0 1,0 0 0,-1 0-1,1 0 1,0 0 0,1 0-1,-1-1 1,0 1 0,1 0-1,-1-1 1,1 1 0,-1-1-1,1 1 1,-1-1 0,1 0-1,0 0 1,3 2 0,2 1 42,0 0 1,1 0 0,0-1-1,13 5 1,47 8-24,-37-10 24,57 21-1,-87-27-38,0 0 1,0 1-1,0-1 0,0 0 1,0 1-1,0 0 0,0-1 1,0 1-1,0-1 0,0 1 1,0 0-1,0 0 0,0 0 1,0 0-1,-1-1 0,1 1 1,0 0-1,-1 0 0,1 0 0,-1 0 1,1 1-1,-1-1 0,1 2 1,-1-2-3,0 0 1,0 1 0,0-1-1,-1 1 1,1-1-1,-1 0 1,1 0 0,-1 1-1,1-1 1,-1 0-1,0 0 1,0 1-1,1-1 1,-1 0 0,0 0-1,-2 1 1,-5 6 18,0-1 0,-1-1 0,-18 11 0,25-16-47,-30 15 96,0-2 0,-1-1 0,-40 10 0,7-1-148,46-15-208,14-5-63,0 1 1,0-1 0,0 0-1,-1 0 1,1-1 0,-1 0-1,1 0 1,-1 0-1,-9-1 1,0-3-3784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9:39.1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8192,'1'5'-13,"-1"0"0,1 1 0,0-1 0,1 0 1,-1 0-1,1 0 0,0 0 0,4 7 0,-3-6 15,0 1 0,0 0 0,0 0-1,1 9 1,-1 12 141,-2 0-1,0 0 0,-2 0 1,-6 39-1,0 29 42,6-80-224,0-8 151,1-1 0,-1 0 0,2 0 0,1 15 1,-1-21-71,-1 1 1,0-1 0,1 1 0,-1-1 0,1 1 0,0-1-1,0 0 1,-1 1 0,1-1 0,0 0 0,0 0 0,0 0-1,0 1 1,0-1 0,0 0 0,1 0 0,-1-1 0,0 1-1,0 0 1,1 0 0,-1-1 0,1 1 0,-1 0 0,0-1-1,1 0 1,-1 1 0,1-1 0,-1 0 0,2 0 0,15 0 169,-1-1 0,1 0 0,-1-2 1,0 0-1,0-1 0,30-11 0,-29 9-89,40-16-1504,-21 1-5193,-19 8 4612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9:39.5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62 6272,'8'0'0,"0"3"0,3-6 0,5 2 0,1-3 128,2-6 0,8 1 0,8-2-640,-1-1 128,0-3-3456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9:39.8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 5760,'8'0'0,"10"-3"0,-13 6 128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3:13.3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201 22 6272,'28'16'-5,"-19"-12"62,0 0 1,-1 1-1,1 1 0,-1-1 1,0 1-1,-1 1 1,1-1-1,9 13 1,-16-18-30,0 1 0,0-1 0,0 1 0,0-1 0,-1 1-1,1 0 1,0 0 0,-1-1 0,0 1 0,1 0 0,-1 0 0,0-1 0,0 1 0,0 0 0,0 0 0,0 0 0,0-1 0,0 1 0,0 0 0,-1 0 0,1-1 0,-1 1 0,0 0-1,1 0 1,-1-1 0,0 1 0,0-1 0,0 1 0,0-1 0,0 1 0,0-1 0,0 0 0,-1 1 0,1-1 0,-1 0 0,1 0 0,-1 0 0,1 0 0,-2 1 0,-4 2 35,0 0 0,0-1 0,0 0 0,0 0 0,0 0 0,-1-1 0,1 0 0,-9 1 0,-1-2 131,0 1 0,0-2 0,0-1 0,-26-3 0,36 3-55,-1 0 1,1-1-1,0 0 1,1 0-1,-1-1 1,0 1-1,1-2 1,-1 1-1,1-1 1,0 0-1,0 0 1,1 0-1,-9-8 1,13 10-129,0 1 0,0 0 1,-1 0-1,1-1 0,0 1 1,0-1-1,1 1 0,-1-1 1,0 1-1,0-1 0,1 0 0,-1 1 1,1-1-1,-1 0 0,1 1 1,0-1-1,0 0 0,0 0 1,0 1-1,0-1 0,0 0 1,0 0-1,1-2 0,0 2 20,0 0 0,1-1 0,-1 1 0,1 0-1,-1 0 1,1 0 0,0 0 0,0 0 0,0 0 0,0 1-1,0-1 1,0 1 0,4-3 0,8-3 84,0 1 1,1 1-1,-1 0 0,17-3 1,-31 8-116,11-3-10,9-1-740,0-2 1,0 0-1,28-14 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9:40.2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 7680,'0'0'9,"1"0"0,0 1 0,-1-1 0,1 0 1,0 1-1,0-1 0,-1 0 0,1 1 0,-1-1 0,1 1 1,0-1-1,-1 1 0,1-1 0,-1 1 0,1-1 0,-1 1 1,0 0-1,1-1 0,-1 1 0,1 0 0,-1-1 0,0 1 0,0 0 1,1-1-1,-1 1 0,0 0 0,0 0 0,0-1 0,0 1 1,0 1-1,-3 26 475,2-19-356,0 10-37,1-1 1,0 1-1,2 0 0,0-1 1,1 1-1,11 34 1,-12-43 344,-3-14 440,-2-17 372,5-10-1152,2 1 0,1 0 0,13-46 0,-17 74-91,0 0 1,0 0-1,0 0 1,0-1 0,1 1-1,-1 0 1,0 0 0,1 1-1,-1-1 1,1 0-1,0 0 1,0 1 0,-1-1-1,1 1 1,3-2-1,0 1-310,-1 0 0,1 0-1,-1 1 1,1 0-1,0-1 1,7 1 0,5-2-6479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9:40.5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 1 8704,'-23'0'698,"15"0"-208,14 0-249,-6 1-221,0 0 0,0 0 1,0-1-1,0 1 0,0 0 0,0 0 0,0 0 1,0 0-1,0 0 0,-1-1 0,1 1 1,0 0-1,0 0 0,-1 0 0,1-1 0,-1 1 1,1 0-1,-1 0 0,-34 48 352,-9 12 368,40-54-689,0 0-1,1 0 0,0 0 1,0 1-1,0 0 0,1-1 0,-1 10 1,2-15-54,1 0 1,0-1-1,-1 1 1,1 0 0,0-1-1,0 1 1,0 0-1,1-1 1,-1 1 0,0 0-1,0-1 1,1 1-1,-1 0 1,1-1-1,0 1 1,-1-1 0,1 1-1,0-1 1,0 1-1,2 1 1,-2-2-4,0 0-1,1 0 1,-1-1-1,1 1 1,-1 0 0,1-1-1,-1 1 1,1-1 0,-1 1-1,1-1 1,-1 0 0,1 0-1,0 0 1,-1 0-1,1 0 1,-1 0 0,4 0-1,1-2-15,1 0 0,0 1 1,-1-2-1,0 1 0,1-1 0,-1 0 0,0 0 0,10-8 0,-6 2 1,-1 0-1,0 0 1,-1-1 0,0 0-1,-1 0 1,0 0 0,-1-1-1,0-1 1,0 1 0,-1-1-1,-1 0 1,6-21 0,-4 18 85,-5 15-62,-1 1 0,1-1 1,0 0-1,-1 0 0,1 0 1,-1 0-1,1 0 1,-1 1-1,1-1 0,0 0 1,-1 1-1,1-1 0,-1 0 1,1 1-1,-1-1 1,0 0-1,1 1 0,-1-1 1,1 1-1,-1-1 0,0 1 1,1-1-1,-1 1 1,0-1-1,0 1 0,1 1 1,26 43-15,-19-31-81,0 0 0,1 0 0,11 12 0,-18-23-155,0-1 0,1 0 1,-1 0-1,0-1 0,1 1 1,-1 0-1,1-1 1,0 0-1,0 1 0,0-1 1,-1 0-1,1 0 0,0-1 1,0 1-1,0-1 0,0 1 1,0-1-1,1 0 0,-1 0 1,0 0-1,0-1 0,5 0 1,6-1-3273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9:40.9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5 5504,'-5'16'147,"-2"-1"1011,2-38 114,5 23-1268,0 0 22,0-1 1,0 1-1,0-1 0,0 1 0,0-1 1,0 1-1,-1-1 0,1 1 0,0-1 1,0 1-1,0-1 0,0 1 0,-1-1 1,1 1-1,0 0 0,0-1 0,-1 1 1,1-1-1,0 1 0,-1 0 1,1-1-1,-1 1 0,1 0 0,0-1 1,-1 1-1,1 0 0,-1 0 0,1 0 1,-1-1-1,1 1 0,-1 0 0,1 0 1,0 0-1,-1 0 0,1 0 0,-1 0 1,1 0-1,-1 0 0,1 0 0,-1 0 1,1 0-1,-1 0 0,1 0 0,-1 0 1,1 0-1,-1 0 0,1 1 1,-1-1-1,1 0 0,-1 0 0,1 1 1,0-1-1,-1 0 0,1 1 0,-1-1 1,1 0-1,-1 1 0,-25 24 82,23-22 10,-7 9-12,-1 1-1,2 0 0,0 0 1,0 1-1,2 0 0,-1 1 1,2 0-1,0 0 1,-5 19-1,9-26-68,1 0 0,-1 1-1,2 0 1,-1-1 0,1 1 0,0-1 0,1 1 0,2 11 0,-2-14-5,1 0 0,0 0 0,0-1 0,0 1 0,1-1 0,0 0 0,0 0 0,0 0 0,1 0 1,0 0-1,0-1 0,0 1 0,5 3 0,-5-5 17,-1-1-1,1 1 1,-1-1-1,1 0 1,0-1 0,0 1-1,0 0 1,0-1-1,0 0 1,1 0-1,-1-1 1,5 1 0,3 0-580,1-1 1,22-3-1,2-1-6722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9:41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8960,'6'19'242,"-1"1"0,-1 0 0,0-1 0,-2 1 0,0 1 0,-1-1 0,-2 22 0,1 20 190,0 0 200,-1-42-591,0-1-1,2 1 0,1 0 1,0 0-1,6 22 0,-7-41-13,-1 1 0,1-1 0,0 1 0,0-1 0,0 0 0,0 1 0,0-1 0,1 0 0,-1 0 0,0 1 0,1-1 0,-1 0 0,1 0 0,-1-1 0,1 1 0,-1 0 0,1 0 0,-1-1 0,1 1 0,0-1 0,-1 1 0,1-1 0,0 0 0,0 0 0,-1 0 0,1 0 0,0 0 0,3 0 0,6-1 180,0 0 0,1-1-1,11-4 1,-18 5-195,9-3-618,0-1 1,0 0 0,-1-1-1,1 0 1,-2-2 0,1 1-1,22-19 1,-11 7-5048</inkml:trace>
  <inkml:trace contextRef="#ctx0" brushRef="#br0" timeOffset="1">369 276 2944,'0'0'0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9:41.6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50 9088,'9'0'0,"5"0"0,-2 0 0,7 0 0,5-3 128,8-3-128,6-1 0,6-4-128,-3 0 0,-1-1-6144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9:42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 8192,'0'16'25,"5"101"939,-4-105-864,1-1 1,0 0-1,0 0 0,2 0 1,-1 0-1,1 0 0,11 19 1,-14-28-99,0 0 0,0-1 0,0 1 0,0-1 1,1 1-1,-1-1 0,0 0 0,1 0 0,-1 1 1,1-1-1,0 0 0,-1 0 0,1 0 0,0-1 0,-1 1 1,1 0-1,0-1 0,0 1 0,0-1 0,0 1 1,2-1-1,0 0 8,0 0 0,-1-1 0,1 1 0,-1-1 1,1 0-1,-1 0 0,1 0 0,-1-1 0,0 1 1,6-4-1,0-2 22,1 1 0,-2-1 0,1-1 0,-1 1 0,0-1 0,11-15 0,-11 12-22,0-2 1,-1 1 0,0-1-1,-1 1 1,0-2 0,-1 1-1,-1-1 1,0 0 0,-1 0-1,0 0 1,1-20 0,-1 12-11,-3 21 0,0 1 0,0 0 0,0 0 0,0 0 0,0 0 0,0-1 0,1 1 0,-1 0 0,0 0 0,0 0 0,0 0 0,0-1 0,0 1 0,0 0 0,1 0 0,-1 0 0,0 0 0,0 0 0,0 0 0,0 0 0,1-1 0,-1 1 0,0 0 0,0 0 0,0 0 0,0 0 0,1 0 0,-1 0 0,0 0 0,0 0 0,0 0 0,1 0 0,-1 0 0,0 0 0,0 0 0,0 0 0,1 0 0,-1 0 0,0 0 0,0 1 0,0-1 0,0 0 0,1 0 0,-1 0 0,0 0 0,0 0 0,0 0 0,0 0 0,1 1 0,-1-1 0,0 0 0,0 0 0,0 0 0,0 0 0,0 0 0,0 1 0,0-1 0,10 11 5,-2 0 0,0 1 0,9 17 0,2 2-175,9 15-2219,-18-26-2752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9:42.7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95 9088,'2'5'-9,"0"-1"1,0 1-1,0 0 1,-1-1-1,0 1 1,0 0-1,0 0 1,0 0-1,-1 0 1,0 0-1,0 0 1,-1 9-1,1 25 98,21 98-46,-22-131 446,-1-13-359,3-22-59,2 1 0,1-1 0,1 1 0,1 0 0,2 0 0,1 1 0,1 0 1,20-38-1,-28 61-70,0 1 0,0-1 0,0 1 0,0 0 1,1 0-1,-1 0 0,1 0 0,0 0 0,0 1 0,0-1 1,0 1-1,0 0 0,1 0 0,-1 0 0,0 0 1,6-1-1,-3 1 3,-1 1 0,1 0 0,0 0 0,-1 1 0,1 0 0,0 0 0,0 0 0,-1 0 0,1 1 0,6 1 0,7 4 6,1 1 1,-2 0 0,1 1-1,-1 1 1,20 13 0,14 10 127,-19-10 188,64 29-1,-95-50-275,0 0 21,0 0-1,0 0 1,0 0 0,0 0 0,0-1-1,0 1 1,1-1 0,-1 1-1,0-1 1,3 0 0,-4 0-56,1-1 1,-1 0 0,0 1-1,1-1 1,-1 0 0,0 0-1,1 0 1,-1 0 0,0 0-1,0 0 1,0 0-1,0 0 1,0 0 0,0-1-1,0 1 1,0 0 0,0-3-1,2 0-388,-1-1 0,1 0-1,-1 0 1,0 0 0,2-9-1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9:50.3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50 6784,'0'0'-235,"6"-2"128,16-7 445,-10 4 21,0 0 0,1 1 0,0 1 1,23-5-1,-115 1 2222,105 0-12714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9:51.2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211 50 7936,'0'1'13,"0"-1"1,0 0 0,-1 0-1,1 0 1,0 0-1,0 1 1,-1-1 0,1 0-1,0 0 1,-1 0-1,1 0 1,0 0 0,-1 0-1,1 0 1,0 0-1,0 0 1,-1 0 0,1 0-1,0 0 1,-1 0 0,1 0-1,0 0 1,-1 0-1,1-1 1,0 1 0,0 0-1,-1 0 1,1 0-1,0 0 1,0-1 0,-1 1-1,1 0 1,0 0-1,0 0 1,-1-1 0,-3-12 1096,4 12-1057,0 0-1,0 1 0,0-1 0,0 0 0,0 0 1,-1 0-1,1 0 0,0 0 0,0 0 0,-1 0 1,1 0-1,-1 0 0,1 1 0,-1-1 0,1 0 0,-1 0 1,1 1-1,-1-1 0,1 0 0,-1 1 0,0-1 1,0 0-1,1 1 0,-1-1 0,0 1 0,0-1 1,0 1-1,0 0 0,1-1 0,-1 1 0,0 0 1,0-1-1,0 1 0,0 0 0,0 0 0,0 0 0,-1 0 1,-3 1-53,-1 1 0,1 0 0,0 0 0,0 0 0,0 0 0,0 1 0,1 0 0,-1 0 0,1 0 0,-7 7 0,-40 43 0,42-43 0,3-3-4,2-3-7,0 0 0,0 0 0,1 1-1,-1-1 1,1 1 0,0 0 0,0 0-1,0 0 1,1 0 0,0 1 0,0-1 0,-2 9-1,4-13-1,1 1 0,-1-1 0,0 0 1,1 1-1,-1-1 0,1 0 0,-1 1 0,1-1 0,0 0 0,0 0 0,-1 0 0,1 1 0,0-1 0,0 0 0,0 0 0,0 0 0,0 0 0,0-1 0,1 1 0,-1 0 1,0 0-1,0-1 0,1 1 0,-1 0 0,2 0 0,2 1-43,0-1 1,-1 1-1,1-1 1,0 0-1,0 0 1,8 0-1,-2-2 55,-1 0 0,0-1 0,1 0 0,-1-1 0,0 0 0,0-1 0,0 0 0,-1 0 0,1-1 0,-1 0 0,0-1 0,-1 0 0,1-1 0,-1 1 0,0-1 0,-1-1 0,0 0 0,0 0 0,0 0 0,8-17 0,-12 20 107,-1-1 0,0 0 0,-1 0 1,1 0-1,-1 0 0,-1 0 0,1 0 0,-1-1 1,0 1-1,-1-11 0,0-7 134,10 46 11,-4-12-246,28 56-14,-19-41 43,-2 1 1,0 0-1,14 52 0,-23-64-23,0 0 0,-1 0 0,-1 0 0,0 0 0,-1 0 0,-1 0 0,0 0 0,-1 0 1,0 0-1,-7 22 0,4-25 19,1 0 0,-1 0 0,-1-1 0,0 1 0,0-1 0,-1 0 0,0-1 0,-1 0 0,0 0 0,-1-1 0,1 0 0,-20 13 0,11-10-145,0 0 0,-1-1 0,-1-1 0,0-1 1,0-1-1,-40 10 0,35-13-4112,-32 3-1,27-5 2863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9:52.0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12 511 10240,'-11'11'-1,"25"-15"6,-2 0 12,5-2 90,103-39 863,-107 39-904,1-1-1,-2 0 1,1 0-1,-1-2 1,0 1-1,16-17 1,-26 22-41,0 1-1,0 0 1,-1-1-1,1 1 1,-1-1-1,0 1 1,1-1-1,-1 0 1,0 1-1,-1-1 1,1 0-1,0 0 1,-1 0-1,0 0 1,1 0-1,-1 0 1,0 0 0,-1 0-1,1 1 1,0-1-1,-1 0 1,0 0-1,1 0 1,-3-3-1,2 3 0,0 0-1,-1 0 1,1 0-1,-1 0 1,0 0-1,0 1 1,0-1-1,0 1 1,0-1-1,0 1 1,-1 0-1,1 0 1,-1 0-1,0 0 1,1 0 0,-1 1-1,0-1 1,0 1-1,0 0 1,0 0-1,-5-1 1,6 2-21,-1 0 0,1 0 1,0 0-1,0 0 0,0 1 1,0-1-1,0 1 1,-1 0-1,1-1 0,0 1 1,0 0-1,1 0 0,-1 0 1,0 1-1,0-1 0,0 0 1,1 1-1,-3 2 1,-1 1 8,1 0 1,-1 0 0,1 0 0,-6 11 0,7-9-17,0 0 1,1 0 0,-1 0 0,1 1 0,1-1-1,0 1 1,0-1 0,0 1 0,1 11 0,1-2-21,0-1 0,2 0 0,5 22 0,-7-35 18,-1 0 0,1-1 0,0 1 0,0-1 0,1 0 0,-1 1 0,0-1 0,1 0 0,-1 0 0,1 0 0,0 0 0,0 0 0,0 0 0,0 0 0,0-1 0,0 1 0,0-1 0,0 1 0,1-1 0,-1 0 0,1 0 0,-1 0 0,1 0 0,-1 0 0,1-1 0,-1 1 0,1-1 0,0 0 0,-1 0 0,5 0 0,-1 0 2,0 0 0,0-1 0,0 0 0,0 0 0,-1-1-1,1 0 1,0 0 0,-1 0 0,1 0 0,-1-1 0,10-6 0,-7 2-1,0-1 0,0 1 0,-1-1 0,0 0 0,0-1 0,-1 0 0,-1 0 0,1 0 0,-1-1 0,-1 0 0,0 0 0,0 0 0,4-20 0,-1-8-21,-1 0 0,1-59 0,-5 58 46,4-115 343,-6 154-362,0 0-1,0-1 1,0 1 0,0-1 0,0 1 0,0 0 0,0-1 0,0 1 0,0-1 0,0 1 0,0 0-1,0-1 1,1 1 0,-1 0 0,0-1 0,0 1 0,0 0 0,0-1 0,1 1 0,-1 0 0,0-1-1,0 1 1,1 0 0,-1-1 0,0 1 0,0 0 0,1 0 0,-1-1 0,0 1 0,1 0 0,10 4 67,11 17 92,-6 1-25,-1 0 0,-1 1 0,-1 1 0,13 34 0,-11-27 43,61 154 270,-74-181-406,-1 1 1,1-2-1,0 1 1,0 0-1,1 0 1,-1-1-1,1 1 1,0-1-1,0 1 0,0-1 1,0 0-1,1-1 1,-1 1-1,1 0 1,4 2-1,-4-4-32,0 0 1,0 0-1,0 0 0,0-1 0,0 1 1,0-1-1,0 0 0,0 0 0,0 0 1,0 0-1,0-1 0,0 0 0,0 0 1,0 0-1,-1 0 0,7-3 0,3-2-562,0 0-1,0 0 0,-1-2 1,0 0-1,18-15 1,-7 2-3582,32-37 0,-28 27 2427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3:13.8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 13056,'8'2'0,"5"2"0,9-4 0,9-4-128,4 2 128,3-2-256,4 1 128,3-1-512,-3 3 128,-1-2-768,-9 2 128,2-2-4864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59:52.4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89 10624,'14'-1'0,"6"-2"-128,-10 0 0,-9 3 128,4 0 0,-1 0 0,10-1 0,4-3 768,9-3 0,8 0-640,6-2 128,6 1-256,2-4 0,3 1-768,0 0 128,-1 0-6912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1:30.6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1078 1346 6784,'0'0'405,"0"-3"-149,-1-19 590,0 3-153,0 1-1,0 0 1,-2-1 0,-7-24-1,-12-52 1015,17 80-1421,1 0 1,1-1 0,-2-29-1,4 34-173,-1 0 31,0 0 1,-1 0-1,-1 0 1,-6-15-1,5 14-42,0-1 0,1 1 0,-3-15 0,-17-76 165,15 71-135,2 1-1,-6-53 0,2 9-131,3 27 0,-4-15 0,7 43 0,1 0 0,1 0 0,0-22 0,1 15 0,1 21 0,0 0 0,1 0 0,0 0 0,1-12 0,0 9 0,-1 0 0,0 0 0,0 0 0,-2-10 0,0-16 0,2 27 0,0-1 0,-1 0 0,0 1 0,0-1 0,0 0 0,-6-14 0,5 20 0,1-1 0,-1 1 0,0 0 0,0 0 0,0 0 0,-1 0 0,1 0 0,-1 0 0,1 1 0,-1-1 0,0 1 0,0 0 0,0-1 0,-1 2 0,1-1 0,0 0 0,-1 1 0,-3-2 0,-16-4-80,0 2-1,0 1 0,-1 0 0,-42 0 1,-2 0-28,-64 0-78,-7 0-12,8 0 198,3-1 0,110 2-9,-16 0-153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1:31.4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 1 3968,'-9'6'405,"-40"26"824,38-26-904,0 1 0,0 0 0,1 0 0,0 1 0,-15 15 0,23-20-254,-1 0 1,0 0-1,1 0 1,0 1 0,0-1-1,0 1 1,0-1-1,0 1 1,1 0-1,0 0 1,-1 0-1,2 0 1,-1-1 0,0 1-1,0 5 1,2-6-31,-1 0 0,1-1 0,0 1 0,-1 0 0,1 0 0,0 0 0,1-1 0,-1 1 0,0 0 0,1-1 0,0 1 0,-1-1 0,1 0 0,0 0 0,0 0 0,0 1 0,1-2 1,-1 1-1,0 0 0,1 0 0,2 1 0,25 13 342,30 14 1,-1-2 22,-54-25-423,-3-1-107,0-1 0,0 0 0,0 0 0,0 1-1,1-1 1,-1 0 0,0-1 0,1 1 0,2 0-1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1:32.1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302 1 4352,'-6'5'125,"1"0"0,-1 0 0,1 0-1,-2-1 1,1 0 0,0 0 0,-1 0 0,-8 3 0,-5 3 137,-10 7 50,1 2 0,-28 24-1,44-33-149,1 1 1,1 1-1,0 0 0,0 0 0,1 1 0,-13 23 0,21-34-140,1 1 0,-1 0 0,1 0 1,0 0-1,0 0 0,0 0 0,0 0 0,1 0 1,-1 0-1,1 0 0,0 1 0,0-1 1,0 0-1,0 0 0,0 0 0,1 0 0,-1 0 1,1 0-1,0 1 0,0-1 0,0-1 0,0 1 1,1 0-1,-1 0 0,1 0 0,0-1 0,0 1 1,0-1-1,0 1 0,0-1 0,0 0 1,4 2-1,7 7 70,1-2 1,0 0-1,0-1 1,32 13-1,-18-8 121,26 12 747,111 33 0,-152-54-2262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1:38.4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41 7168,'41'-10'351,"-18"3"142,0 2 0,0 0 0,1 2 0,25-1 0,89-3 403,-80 7-767,118 3 531,-52 4-681,-109-5 59,23 4 158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1:46.1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8320,'2'5'48,"-2"-5"-29,0 1 0,0-1 0,0 0 0,0 0 0,0 0 0,0 1 0,0-1 0,0 0 0,0 0 0,0 1 0,0-1 0,0 0 0,0 0 0,0 1 0,0-1 0,0 0 0,0 0 0,0 1 0,0-1 0,0 0 0,1 0 0,-1 0 0,0 1 0,0-1 0,0 0 0,0 0 0,0 0 0,1 0 0,-1 1-1,0-1 1,0 0 0,0 0 0,1 0 0,-1 0 0,0 0 0,0 0 0,1 0 0,-1 0 0,0 1 0,0-1 0,1 0 0,-1 0 0,0 0 0,0 0 0,0 0 0,1 0 0,-1 0 0,0 0 0,0 0 0,1-1 0,-1 1 0,0 0 0,0 0 0,1 0 0,-1 0 0,0 0 0,0 0 0,0 0 0,1-1 0,-1 1 0,0 0 0,0 0 0,0 0 0,0 0 0,1-1 0,-1 1 0,0 0 0,3-2 50,0 2-6,-1 0-1,1 0 1,0 1 0,-1-1 0,1 1 0,-1-1 0,1 1-1,-1 0 1,0 0 0,1 0 0,-1 1 0,0-1 0,0 0 0,3 3-1,-3-3-44,7 5 191,-1 0 0,0 1 0,13 13 0,6 6 277,-26-26-454,0 1 0,-1-1 0,1 0 0,0 0 1,0 0-1,0 0 0,0 0 0,-1 0 0,1 0 0,0 0 0,0-1 0,0 1 0,-1 0 0,1 0 0,0-1 0,0 1 0,0 0 0,-1-1 0,1 1 0,0-1 0,-1 1 0,1-1 0,0 0 1,20-15 158,-20 14-106,52-42 491,-50 42-1039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1:46.6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0 477 7680,'1'-4'284,"0"1"1,1 0-1,-1 0 1,0-1-1,1 1 1,0 0-1,3-4 1,-3 4 39,0 0 0,0-1 0,0 1 0,0-1 0,-1 0 0,3-5 0,5-30 448,-3 16 30,-1-1 0,3-39 0,-8-30-76,-1 60-271,1 0 0,9-65 0,-7 91-1343,-3 4-454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1:52.5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461 1 6656,'-1'1'1408,"4"-2"-440,4 5-528,1 5-419,0 1 0,0-1 1,-1 1-1,0 0 0,-1 1 1,9 20-1,-14-29-6,-1 0 0,1 0-1,-1 0 1,1 0 0,-1 0 0,0 0 0,0 0 0,0 0-1,0 0 1,-1 0 0,1 1 0,0-1 0,-1 0-1,0 0 1,1 0 0,-1-1 0,0 1 0,0 0 0,0 0-1,0 0 1,0 0 0,0-1 0,-1 1 0,1-1-1,-1 1 1,1-1 0,-1 1 0,1-1 0,-1 0-1,0 0 1,0 0 0,1 0 0,-1 0 0,-3 1 0,-1 1 18,-1-1 1,0 1-1,1-1 0,-1 0 1,0-1-1,0 0 1,0 0-1,0 0 1,-9-1-1,-14-2 84,13 2-31,-1-1 0,-27-6 0,40 6-46,1 0 0,-1-1 1,0 0-1,0 1 0,1-2 1,-1 1-1,1-1 0,0 1 0,0-1 1,0 0-1,0 0 0,0-1 1,-5-6-1,8 10-38,0-1-1,1 0 1,-1 0-1,0 1 1,0-1-1,1 0 1,-1 0 0,1 0-1,-1 0 1,1 0-1,-1 0 1,1 0-1,0 0 1,-1 0 0,1 0-1,0 0 1,0 0-1,0 0 1,0 0 0,-1 0-1,2 0 1,-1 0-1,0 0 1,0 0-1,0 0 1,0 0 0,1 0-1,-1 0 1,0 0-1,1 0 1,-1 0-1,1 0 1,-1 0 0,1 0-1,0 0 1,-1 0-1,1 1 1,0-1-1,-1 0 1,1 0 0,0 1-1,0-1 1,1 0-1,1-1 2,0 1 0,0-1 0,1 1 0,-1 0 0,0 0 0,1 1-1,-1-1 1,0 1 0,1-1 0,-1 1 0,0 0 0,5 1 0,-6-1-3,-1 0 0,1 0 0,-1 1 0,1-1 0,0 0 0,-1 1 0,1-1 0,-1 1 0,0 0 0,1-1 0,-1 1 0,0 0 0,1 0 0,-1 0 0,0 0 0,0 0 0,0 0 0,1 0 0,-1 1 0,-1-1 0,1 0 0,0 1 0,0-1 0,0 0 0,-1 1 0,1-1 0,0 3 0,-1-2 0,0 0 0,1 0 0,-2 1 0,1-1 0,0 0 0,0 0 0,-1 0 0,1 0 0,-1 0 0,1 0 0,-1 0 0,0 0 0,0 0 0,0 0 0,0 0 0,0 0 0,-1 0 0,1-1 0,0 1 0,-3 2 0,-5 3 0,1 0 0,-1 0 0,-1-1 0,1 0 0,-1-1 0,0 0 0,0-1 0,0 0 0,-1 0 0,1-1 0,-1-1 0,0 1 0,0-2 0,0 0 0,0 0 0,-16-1 0,24-1 13,0 1 1,0-1-1,0 0 1,0 0-1,0 0 0,0 0 1,0 0-1,1-1 1,-1 1-1,0-1 1,1 0-1,-1 0 1,1 0-1,0 0 1,0 0-1,0 0 1,0-1-1,-3-3 1,5 6-14,0 0 1,0 0 0,0 0 0,0 0-1,0 0 1,0-1 0,-1 1 0,1 0-1,0 0 1,0 0 0,0 0 0,0 0-1,0 0 1,0 0 0,0 0 0,0-1-1,0 1 1,0 0 0,0 0 0,0 0-1,0 0 1,0 0 0,0 0 0,0-1 0,0 1-1,0 0 1,0 0 0,0 0 0,0 0-1,0 0 1,0 0 0,0-1 0,0 1-1,0 0 1,0 0 0,0 0 0,0 0-1,0 0 1,0 0 0,1 0 0,-1 0-1,0 0 1,0-1 0,0 1 0,0 0-1,0 0 1,0 0 0,0 0 0,0 0-1,1 0 1,-1 0 0,0 0 0,10-1 87,11 4 40,-19-3-128,0 1 0,0 0 0,0 0 0,0 0 0,0 0 0,0 0 0,-1 1 0,1-1 0,0 1 0,-1-1 0,1 1 0,-1-1 0,1 1 0,1 2 0,-3-3 0,0 1 0,1-1 0,-1 0 0,0 1 0,0-1 0,0 0 0,0 0 0,0 1 0,0-1 0,0 0 0,0 1 0,0-1 0,-1 0 0,1 0 0,0 1 0,-1-1 0,1 0 0,-1 0 0,0 0 0,1 1 0,-1-1 0,0 0 0,0 0 0,1 0 0,-3 1 0,0 1 14,1 0 0,-1-1-1,0 1 1,0-1 0,0 0 0,0 0 0,0 0 0,0 0 0,-1 0 0,1-1 0,-1 1 0,-4 0 0,-3 0-658,0 0 1,-21 0-1,6 0-6310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1:53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349 131 6528,'-1'0'15,"0"0"-1,0-1 1,0 1 0,0 0 0,0 0 0,0 0 0,0 1-1,0-1 1,0 0 0,0 0 0,0 0 0,0 1-1,0-1 1,0 0 0,1 1 0,-1-1 0,0 1 0,-2 0-1,-16 6 417,18-7-421,0 0 0,0 0-1,1 0 1,-1 0 0,0-1-1,1 1 1,-1 0 0,0 0-1,1-1 1,-1 1 0,0 0-1,1-1 1,-1 1 0,1-1-1,-1 1 1,0-1 0,1 1-1,0-1 1,-1 1 0,1-1-1,-1 0 1,1 1 0,-1-1-1,1 1 1,0-1 0,0 0-1,-1 1 1,1-1 0,0-1-1,0 0 16,0 0-1,0 0 1,0 0-1,1 0 0,-1 0 1,0 0-1,1 0 1,0 1-1,-1-1 1,1 0-1,0 0 0,0 0 1,0 1-1,0-1 1,0 0-1,1 1 0,-1-1 1,0 1-1,1 0 1,-1-1-1,1 1 0,-1 0 1,1 0-1,0 0 1,0 0-1,2-1 0,-2 0-13,0 1-1,0 0 0,0 1 0,1-1 0,-1 0 0,0 0 1,0 1-1,1 0 0,-1-1 0,0 1 0,3 0 0,-4 0-3,0 0-1,0 0 0,1 1 1,-1-1-1,0 0 0,0 0 1,0 1-1,0-1 0,0 1 0,-1-1 1,1 1-1,0 0 0,0-1 1,0 1-1,0 0 0,0-1 1,-1 1-1,1 0 0,0 0 1,-1 0-1,1 0 0,-1-1 0,1 1 1,0 2-1,0-1 11,0 1 0,0 0-1,0 0 1,0 0 0,0 0-1,-1 0 1,1 0 0,-1 1 0,0-1-1,0 0 1,0 0 0,-1 0 0,1 0-1,-1 0 1,1 0 0,-1 0-1,-2 5 1,1-3 47,-1-1 1,0 1-1,0-1 0,0 0 1,-1 1-1,1-2 0,-1 1 1,0 0-1,-7 5 0,-2-1 179,0 0 0,-1 0 0,0-2 0,0 1 0,-1-2 0,-17 5 0,16-5 4,0-1 0,1-1 0,-1-1 0,0 0 0,-20 0 0,32-2-179,0-1 0,0 1 0,0-1-1,0 0 1,0 0 0,0 0-1,0-1 1,0 1 0,0-1 0,1 0-1,-1 0 1,0 0 0,1-1-1,0 1 1,0-1 0,-1 0 0,2 0-1,-1 0 1,0 0 0,1-1-1,-1 1 1,1-1 0,0 1-1,0-1 1,-2-4 0,1-1-13,0 1-1,0-1 1,1 1 0,0-1-1,0 0 1,1 0 0,0 0-1,0 0 1,1 0 0,2-14-1,0 9-753,1 0-1,1-1 0,5-15 1,-1 9-7493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1:53.6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1 12160,'-7'4'0,"-4"1"0,11-3 0,5 0 0,0-2 0,3 0 0,-2 0 0,0 0-256,-3 0 0,1 0-896,-1 0 128,-6 5-384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3:14.8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43 108 7168,'5'9'-17,"-4"-7"0,0 0 0,0 0 1,0 0-1,0 0 0,0 0 1,1 0-1,-1 0 0,1-1 1,-1 1-1,1 0 0,0-1 1,0 1-1,-1-1 0,1 1 1,0-1-1,0 0 0,1 0 0,-1 0 1,0 0-1,0-1 0,5 2 1,74 14 219,-71-15-119,0 0-1,0 0 1,1-1 0,-1-1 0,0 0-1,13-2 1,-21 2-44,0 1-1,0-1 1,0 0-1,1 1 1,-1-1-1,0 0 0,0 0 1,0-1-1,0 1 1,0 0-1,-1-1 1,1 1-1,0-1 1,-1 1-1,1-1 1,-1 0-1,1 0 1,-1 1-1,0-1 1,0 0-1,0 0 1,0-1-1,0 1 1,0 0-1,0 0 1,-1 0-1,1 0 1,-1-1-1,0 1 1,1 0-1,-1-5 1,-1 2 25,1 1 0,-1 0 0,0-1 0,0 1 0,-1-1 0,1 1 0,-1 0 0,0 0 0,0 0 0,0 0 0,-1 0 0,1 1 0,-1-1 0,0 1 0,-4-5 0,2 4 16,-1 0 1,1 0-1,-1 0 0,0 0 1,-1 1-1,1 0 0,-1 0 1,1 1-1,-1 0 1,0 0-1,0 0 0,0 1 1,0 0-1,-12 0 0,13 1-45,0 1 0,1-1-1,-1 1 1,0 0 0,1 0-1,-1 0 1,1 1 0,0 0 0,-1 0-1,1 0 1,0 1 0,0-1-1,1 1 1,-1 1 0,0-1 0,1 1-1,0-1 1,-7 8 0,4-2 47,1 0 0,0 0 0,0 1-1,1 0 1,0 0 0,0 0 0,1 1 0,-4 18 0,8-28-47,0 0 1,0 0-1,0-1 0,0 1 0,0 0 0,0 0 0,0-1 1,1 1-1,-1 0 0,0 0 0,1-1 0,-1 1 0,0 0 1,1 0-1,-1-1 0,1 1 0,-1-1 0,1 1 0,-1 0 0,1-1 1,-1 1-1,1-1 0,0 1 0,-1-1 0,1 0 0,0 1 1,-1-1-1,1 0 0,0 1 0,0-1 0,-1 0 0,1 0 1,0 0-1,0 1 0,0-1 0,-1 0 0,1 0 0,1 0 0,44 0-67,-30 0 39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1:54.4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149 0 5760,'-1'0'10,"1"0"0,-1 0 0,1 0 0,-1 0 0,1 0 1,-1 0-1,1 0 0,-1 0 0,1 1 0,-1-1 0,1 0 0,0 0 0,-1 0 1,1 0-1,-1 1 0,1-1 0,0 0 0,-1 1 0,1-1 0,-1 0 0,1 0 1,0 1-1,-1-1 0,1 1 0,0-1 0,0 0 0,-1 1 0,1-1 0,0 1 1,0-1-1,0 0 0,-1 2 0,2 14 487,0-9-176,-2-2-232,0-1 1,-1 0 0,1 1-1,-1-1 1,0 0-1,0 0 1,0 1 0,-1-2-1,1 1 1,-1 0-1,0 0 1,0-1 0,0 0-1,0 1 1,-1-1-1,0 0 1,1-1 0,-1 1-1,0-1 1,0 0-1,0 0 1,-1 0 0,1 0-1,0-1 1,-1 1-1,1-1 1,-1 0 0,1-1-1,-1 1 1,1-1-1,-1 0 1,0 0-1,1 0 1,-9-2 0,3-4-1520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1:55.0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37 9472,'4'0'0,"3"0"0,1 0 0,2 0 0,3 0 0,2 0 0,5-3 0,4-1 0,-1 0 128,2 0-128,-4-1 0,0-1-768,-6 1 0,1 0-4608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1:56.1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7680,'5'16'730,"0"-1"0,1 0 1,9 17-1,15 38 1469,-25-57-3735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1:56.8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7 6784,'-5'12'-587,"1"-17"380,4 4 226,0 0 0,-1 1 0,1-1 0,0 0 0,0 1 0,-1-1 0,1 0 0,-1 1 0,1-1 0,0 1 0,-1-1-1,1 1 1,-1-1 0,1 1 0,-1-1 0,0 1 0,1-1 0,-1 1 0,1 0 0,-1-1 0,0 1 0,1 0 0,-1 0 0,0-1 0,1 1 0,-1 0 0,0 0 0,0 0 0,1 0 0,-1 0 0,0 0 0,1 0 0,-1 0 0,0 0-1,0 0 1,1 0 0,-1 0 0,0 1 0,1-1 0,-1 0 0,0 0 0,0 1 0,-3 2 171,0-2-58,0 1 1,0 0-1,1 1 1,-1-1-1,1 0 1,-1 1-1,1 0 1,0 0-1,-3 4 1,6-6-102,0-1-1,0 1 1,0 0 0,0-1 0,1 1 0,-1-1 0,0 1-1,0 0 1,1-1 0,-1 1 0,0-1 0,1 1 0,-1-1-1,1 1 1,-1-1 0,1 0 0,-1 1 0,1-1 0,-1 1-1,1-1 1,-1 0 0,1 1 0,-1-1 0,1 0 0,1 1-1,15 7 513,10-1-385,-22-6 41,0 0 0,0 0 0,-1 1 0,1 0-1,0-1 1,-1 1 0,8 5 0,-12-6-176,0-1 0,1 1 1,-1-1-1,0 1 0,0-1 0,0 1 0,0 0 1,0-1-1,0 1 0,0-1 0,0 1 1,0-1-1,0 1 0,0 0 0,0-1 0,-1 1 1,1-1-1,0 1 0,0-1 0,-1 1 0,1-1 1,0 1-1,-1-1 0,1 1 0,0-1 0,-1 0 1,1 1-1,0-1 0,-1 1 0,1-1 1,-1 0-1,1 1 0,-2-1 0,-15 15-364,-7-3-2411,10-6-3157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1:57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 28 8192,'1'-3'118,"-8"7"169,-12 5 264,18-9-538,1 1 1,-1-1-1,0 0 1,1 0-1,-1 1 1,0-1-1,1 0 1,-1 0-1,0 0 1,0 0-1,1 0 1,-1 0-1,0 0 1,1 0-1,-1 0 1,0 0-1,1-1 1,-1 1-1,0 0 1,1 0-1,-1-1 1,0 1-1,0-1 1,0 0-3,1 1 1,0-1-1,0 1 1,0-1-1,0 0 1,-1 1-1,1-1 0,0 0 1,0 1-1,0-1 1,0 0-1,0 1 1,0-1-1,1 1 1,-1-1-1,0 0 1,0 1-1,0-1 1,1 0-1,-1 1 1,0-1-1,0 1 1,1-1-1,-1 1 1,1-1-1,-1 1 0,0-1 1,1 1-1,-1-1 1,1 1-1,-1 0 1,1-1-1,-1 1 1,1 0-1,-1-1 1,2 1-1,20-14 845,-20 13-777,0 1 1,0-1 0,1 1 0,-1 0 0,0-1 0,0 1-1,0 0 1,0 0 0,0 0 0,1 1 0,-1-1-1,0 0 1,0 1 0,0 0 0,0-1 0,0 1 0,0 0-1,2 1 1,-3-1-41,0 0 0,0-1 0,0 1 0,0 0-1,0 0 1,-1 0 0,1 0 0,0 0 0,0 0 0,-1 0 0,1 0-1,-1 0 1,1 0 0,-1 0 0,1 0 0,-1 0 0,0 1-1,0-1 1,1 0 0,-1 0 0,0 0 0,0 1 0,0-1-1,0 0 1,-1 0 0,1 0 0,0 1 0,0-1 0,-1 0 0,1 0-1,0 0 1,-1 0 0,0 2 0,-3 5 8,0 0-1,-1-1 1,0 1-1,0-1 1,0 0 0,-1 0-1,0-1 1,0 0 0,-9 7-1,9-9-1154,1 0-1,-1-1 0,0 0 0,-8 4 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1:59.0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867 65 3584,'5'8'357,"0"0"1,-1 0-1,0 1 0,0-1 1,3 12-1,-6-16-168,0 1 1,0 0-1,0-1 1,-1 1-1,1 0 1,-1 0 0,-1-1-1,1 1 1,0 0-1,-1 0 1,0-1-1,-2 6 1,3-9-125,-1 0 0,1 0 1,-1 0-1,1-1 0,-1 1 1,0 0-1,1 0 0,-1-1 1,0 1-1,1 0 0,-1-1 1,0 1-1,0-1 0,0 1 1,1-1-1,-1 1 0,0-1 0,0 0 1,0 1-1,0-1 0,0 0 1,0 0-1,0 0 0,0 0 1,0 0-1,0 0 0,0 0 1,0 0-1,0 0 0,0 0 1,-1-1-1,-38-10-375,23 5 450,11 4-142,-1 1-1,1 0 1,-1 0 0,1 1 0,-1-1 0,1 1-1,-1 1 1,-7 1 0,3 0 53,1 2 0,-1-1 0,1 2 0,-11 4-1,18-7-35,-4 1 139,0 1-1,0 0 0,1 0 0,-11 8 0,17-12-132,-1 1-1,0-1 1,1 1-1,-1 0 0,1-1 1,-1 1-1,1 0 1,-1-1-1,1 1 1,0 0-1,-1 0 0,1-1 1,0 1-1,-1 0 1,1 0-1,0 0 1,0-1-1,0 1 0,0 0 1,0 0-1,0 1 1,0-1-11,1 0 1,0 0-1,-1 0 1,1 1-1,0-1 1,0 0-1,0 0 0,0-1 1,0 1-1,-1 0 1,2 0-1,-1 0 1,0-1-1,0 1 1,0 0-1,0-1 1,0 1-1,3 0 1,5 2 23,0-1 0,1 1 0,12 0 0,-16-2-12,0 0 1,1 0-1,-1 0 1,0 1-1,0-1 1,0 1-1,-1 1 1,1-1 0,0 1-1,6 4 1,-12-6-19,0-1 0,1 1 1,-1-1-1,1 0 0,-1 1 0,0-1 1,0 1-1,1-1 0,-1 1 1,0-1-1,0 0 0,1 1 1,-1-1-1,0 1 0,0 0 0,0-1 1,0 1-1,0-1 0,0 1 1,0-1-1,0 1 0,0-1 1,0 1-1,0-1 0,0 1 0,0-1 1,0 1-1,-1 0 0,-11 16 4,-21 7 94,24-19-91,0 0 0,-1-1-1,1 0 1,-1 0 0,-10 1-1,16-4 20,0 0-1,-1 0 0,1-1 1,0 0-1,0 0 0,0 0 1,0 0-1,0-1 0,0 1 1,0-1-1,0 0 0,0 0 1,0-1-1,0 1 0,-5-4 1,-6-5 47,1 0 1,1-2 0,0 1-1,0-2 1,1 0 0,-14-19 0,-1-8 162,-24-44 0,50 82-256,0 1 0,0-1 1,1 1-1,-1-1 1,1 1-1,0-1 0,-1 1 1,1-1-1,0 0 0,0 1 1,0-1-1,0 0 1,0 1-1,0-1 0,0 0 1,1 1-1,-1-1 1,0 1-1,1-1 0,0 0 1,-1 1-1,1-1 1,0 1-1,0 0 0,0-1 1,0 1-1,0 0 0,0-1 1,0 1-1,0 0 1,0 0-1,3-2 0,5-3-177,0 0 0,0 0-1,20-9 1,-11 6 74,14-9-212,43-15 0,-74 30 257,-8 0-49,-10-1-42,8 4 199,0 0 0,1 1 0,-1 0 0,1 1 0,-1 0 0,1 0 0,0 0 0,0 1 0,0 1 0,0-1 0,0 1 0,-11 8 0,14-8-10,0-1 0,1 1 0,0 0-1,0 0 1,0 0 0,0 0-1,1 1 1,0 0 0,0 0 0,0-1-1,0 2 1,1-1 0,0 0 0,0 0-1,0 1 1,0-1 0,1 1-1,0 0 1,0 9 0,1-9-6,0 1 0,1-1 0,0 1-1,0-1 1,0 1 0,1-1 0,0 0 0,0 1 0,1-1 0,6 11-1,1-1 74,1-1-1,20 21 1,-31-36-90,1 0 6,-1 1 0,0-1 0,1 0 0,-1 1 0,1-1 0,-1 1-1,0-1 1,1 1 0,-1 0 0,0-1 0,0 1 0,1-1 0,-1 1 0,0 0 0,0-1-1,0 1 1,0-1 0,0 1 0,0 0 0,0-1 0,0 1 0,0 0 0,0-1 0,0 1-1,0-1 1,0 1 0,0 0 0,-1-1 0,1 1 0,0 0 0,-1 0 17,0 0 0,-1 1 0,1-1 0,0 0 0,0 0 0,-1 0 0,1 0 0,0 0 0,-1-1 0,1 1 1,-3 1-1,-3 0 54,0 0 1,0 0 0,0-1 0,-10 2-1,1-4 32,1 0 0,0 0 0,-25-7 0,28 6-144,22 24-222,-7-17 263,-1 0 1,0 0 0,0 0 0,0 0-1,-1 0 1,1 0 0,-1 0-1,0 1 1,-1-1 0,0 1 0,1-1-1,-2 0 1,1 1 0,0-1 0,-1 1-1,0-1 1,-1 0 0,1 0 0,-3 6-1,1-6 6,0 0 1,0 0-1,0-1 0,0 1 0,-1-1 0,0 0 1,0 0-1,0 0 0,0 0 0,-1-1 0,1 1 1,-1-1-1,0 0 0,0-1 0,0 1 0,0-1 1,-1 0-1,-5 1 0,-9 3 251,-1-2-1,1 0 1,-30 1-1,42-4-129,0-1 0,0 0 0,0-1 0,0 0 0,1 0-1,-1 0 1,0-1 0,1 0 0,-1-1 0,1 0 0,-1 0 0,-7-5-1,12 6-138,1 0-1,0 0 1,0 0-1,0 0 1,0 0-1,0 0 1,1 0-1,-1 0 1,1-1-1,-1 1 1,1-1-1,0 1 1,0-1-1,0 1 1,0-1-1,0 0 1,1 0-1,-1 1 1,1-1-1,0-3 1,0 2-506,0 1 0,0-1 0,1 1 0,-1-1-1,1 1 1,0-1 0,0 1 0,0 0 0,4-7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1:59.3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34 14080,'3'5'0,"3"2"0,3-7 0,4-7 0,2 2 0,0-3-256,6 2 128,2 0-1280,4-1 0,1 1-6016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1:59.8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1 13952,'0'0'128,"-3"0"128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2:00.1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 13184,'7'-2'0,"3"-2"0,-5 2 0,-2 1-128,-1-2-640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2:01.7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182 8 5632,'79'-4'1306,"24"1"76,-102 3-1356,0 0 1,0 0-1,0 0 1,1 0-1,-1 0 1,0 0-1,0 0 1,0 0-1,0 1 1,0-1-1,0 0 1,0 1-1,0-1 1,0 0-1,-1 1 1,1-1 0,0 1-1,0 0 1,0-1-1,0 1 1,-1 0-1,1 0 1,0-1-1,0 1 1,-1 0-1,1 1 1,-1-1-11,0 0 1,0 0 0,0 0 0,0 0 0,-1 0-1,1 0 1,-1 0 0,1 0 0,0 0-1,-1 0 1,1 0 0,-1 0 0,0 0-1,1 0 1,-1-1 0,0 1 0,0 0 0,1 0-1,-1-1 1,0 1 0,0-1 0,0 1-1,0 0 1,0-1 0,-1 1 0,-14 8 130,-1 0 0,0-1 0,-1 0 0,-18 4 1,27-9-87,0-1 0,0-1 0,0 1 0,0-1 0,0-1 0,0 1 0,0-2 0,0 1 0,0-1 1,-14-3-1,22 3-45,0 1 1,0 0 0,-1-1 0,1 1-1,0-1 1,0 0 0,0 1-1,0-1 1,0 0 0,0 0-1,0 1 1,0-1 0,0 0 0,-1-2-1,4 2 166,8 6-81,-9-4-86,0 0-1,0 0 1,0 0-1,0-1 1,-1 1-1,1 0 1,0 0-1,0 0 1,-1 0-1,1 1 1,0-1 0,-1 0-1,1 0 1,-1 0-1,1 0 1,-1 1-1,0-1 1,1 0-1,-1 0 1,0 1-1,0-1 1,0 0 0,0 3-1,-1-2 6,0 1 0,0 0 0,0-1 0,0 1-1,0-1 1,0 0 0,-1 1 0,1-1 0,-1 0 0,-3 4 0,-1 0 70,-1 1 0,0-1 0,0-1 1,-1 1-1,-14 7 0,-22 4 251,41-16-465,0 0 0,0 0 1,1-1-1,-1 1 0,0-1 1,0 0-1,0 0 0,0 0 1,1 0-1,-1 0 0,0 0 1,0-1-1,0 0 0,-3 0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3:15.4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325 129 7552,'0'0'0,"0"0"1,1 0-1,-1 0 1,0 0 0,0 0-1,0 0 1,1 0-1,-1 0 1,0 0-1,0 0 1,0 0 0,1 0-1,-1 0 1,0 1-1,0-1 1,0 0-1,0 0 1,1 0 0,-1 0-1,0 0 1,0 0-1,0 0 1,0 1-1,0-1 1,1 0-1,-1 0 1,0 0 0,0 0-1,0 1 1,0-1-1,0 0 1,0 0-1,0 0 1,0 1 0,0-1-1,0 0 1,0 0-1,0 0 1,0 1-1,-7 4 63,-12 2 150,4-3 231,0-1 0,-1-1-1,-19 1 1,28-3-305,0 0 1,-1-1-1,1 1 0,-1-1 1,1-1-1,0 1 1,0-2-1,-13-4 1,18 6-98,-1-1 0,1 1 0,0-1 0,0 1 0,0-1 0,0 0 1,1 0-1,-1 0 0,0 0 0,1 0 0,-1 0 0,1 0 0,0 0 0,0-1 1,0 1-1,0 0 0,0-1 0,0 1 0,1-1 0,-1 1 0,1-1 0,0 1 1,0-1-1,0 0 0,0 1 0,0-1 0,1-3 0,-1 3-10,1 0-1,-1 0 0,1 0 0,0 0 1,0 0-1,0 1 0,0-1 0,1 0 1,-1 1-1,1-1 0,0 0 0,0 1 1,0 0-1,0-1 0,0 1 0,0 0 1,0 0-1,1 0 0,-1 1 0,1-1 1,0 0-1,4-1 0,7-2 18,0 1-1,1 0 1,0 1-1,14-2 0,-24 5-38,0 0 0,0 0-1,-1 0 1,1 0-1,0 1 1,0 0 0,-1 0-1,1 0 1,0 0-1,-1 1 1,0 0 0,1 0-1,-1 0 1,0 0-1,0 1 1,7 5 0,-4-1 11,0-1 0,-1 1 1,0 1-1,0-1 1,-1 1-1,0 0 0,-1 0 1,1 1-1,-2-1 1,1 1-1,-1 0 0,2 11 1,-2-8 14,-1 1 0,-1 0 1,-1 0-1,1 0 0,-2-1 0,0 1 0,0 0 1,-5 17-1,1-12 16,-1 0 0,0-1 0,-2 1 0,0-1 0,0-1 0,-2 1 0,0-1 0,0-1 0,-2 0 0,0-1 0,-1 0 0,-20 17 0,15-17 7,0 0 1,-1-2 0,0 0-1,-1-2 1,0 0 0,-1-1 0,0-1-1,-1-1 1,-34 7 0,38-13-2236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2:02.1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3 12672,'-4'-1'0,"-3"0"128,9 3-128,0 0 128,1-1 0,-1 0 0,2-1 0,2 2 128,-1-2 0,-1 1 0,0 0-256,-1 0 0,-1-1-128,0 0 128,0-1-384,1-4 128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2:03.2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211 0 9088,'11'23'794,"-9"-20"-683,-1-1 1,0 1-1,1-1 1,-1 1-1,0 0 1,-1-1-1,1 1 0,1 4 1,-3-5-79,1 0-1,0-1 1,0 1 0,-1 0 0,1-1 0,-1 1-1,0-1 1,1 1 0,-1-1 0,0 1 0,0-1-1,0 1 1,0-1 0,0 0 0,0 1 0,0-1 0,0 0-1,-1 0 1,-1 1 0,1 0-10,1-1 0,-1 0 0,0 0 0,0 1-1,0-1 1,0-1 0,0 1 0,0 0 0,-1 0 0,1-1 0,0 1 0,0-1 0,-1 0-1,1 0 1,0 0 0,0 0 0,-1 0 0,1 0 0,0 0 0,0-1 0,0 1 0,-1-1-1,-1-1 1,0 1 19,0-1-1,-1 0 0,1-1 0,0 1 0,1-1 1,-1 0-1,0 0 0,1 0 0,0 0 0,-4-5 1,8 9-29,-1 1 1,1-1 0,0 0-1,-1 0 1,1 0 0,-1 0-1,0 1 1,1-1 0,-1 0-1,0 0 1,0 1 0,1-1 0,-1 0-1,0 0 1,0 1 0,-1-1-1,1 0 1,-1 3 0,0 0 67,0-1 1,0 1 0,-1 0-1,1-1 1,-1 1 0,-4 4 0,2-2 10,0 0 0,-1-1 1,0 1-1,0-1 1,0-1-1,-1 1 1,1-1-1,-9 5 1,9-6-385,1-1 0,-1 0 1,0 0-1,0-1 1,1 1-1,-1-1 1,0 0-1,-10 0 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2:03.6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 7424,'0'-4'0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2:03.9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5120,'4'1'0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2:04.3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 21 5504,'3'0'150,"-1"1"-1,0 0 1,0 0 0,1-1-1,-1 2 1,0-1 0,0 0-1,0 0 1,0 0 0,0 1-1,-1-1 1,1 1 0,0 0-1,2 2 1,-3-2-26,0-1-1,0 0 0,1 0 1,-1 1-1,0-1 1,0 1-1,0-1 1,-1 1-1,1-1 1,0 1-1,-1 0 1,1-1-1,-1 1 1,1 0-1,-1 0 1,0-1-1,1 1 0,-1 0 1,0 2-1,-1-3-74,0 0 0,0 0 0,0 0 0,1 0 1,-1 0-1,0 0 0,0 0 0,0 0 0,0 0 0,0 0 0,-1-1 0,1 1 0,0 0 0,0-1 0,0 1 0,-1-1 0,1 0 0,-2 1 0,-25 4 321,19-4-244,1 0 0,-1-1 0,0 0 0,0-1 0,0 0 0,0 0 0,1-1 0,-1 0 0,1-1 0,-13-5 0,20 8-114,1 0 1,-1 0-1,1 0 0,-1-1 0,1 1 0,-1 0 0,1 0 1,0-1-1,-1 1 0,1 0 0,-1-1 0,1 1 0,0 0 1,-1-1-1,1 1 0,0-1 0,0 1 0,-1 0 0,1-1 0,0 1 1,0-1-1,-1 1 0,1-1 0,0 1 0,0-1 0,0 1 1,0-1-1,0 1 0,0-1 0,0 1 0,0-2 0,1 1-1,-1 0 0,1-1 0,0 1 0,-1 0 0,1 0 0,0 0-1,0 0 1,0 0 0,0 0 0,0 0 0,2-1 0,2-3 13,1 2 0,0-1 0,0 1 0,6-3 0,14-3-664,0 1 0,34-5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2:05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 0 10624,'-2'0'0,"-2"2"0,0-2 0,-1 0 0,-2 0 128,1 0 0,-1 0 0,-2 4-128,0-2 128,-1-1-128,1 1 128,0-2-128,2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2:06.8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360 89 6272,'0'0'640,"2"2"-256,10 3 137,-1 1 0,25 6 0,-31-11-470,-1 0 0,1 0 0,0 0 0,0-1 0,1 0 0,-1 0 0,0 0 0,0 0 0,0-1 1,0 0-1,5-1 0,-10 1-40,1 1 1,0 0 0,0-1-1,0 1 1,0 0-1,-1-1 1,1 1 0,0-1-1,0 1 1,-1-1-1,1 1 1,0-1 0,-1 0-1,1 1 1,-1-1-1,1 0 1,-1 0 0,1 1-1,-1-1 1,1 0-1,-1 0 1,0 0 0,1 0-1,-1 1 1,0-1-1,0 0 1,0 0 0,0 0-1,1 0 1,-1 0-1,0 0 1,-1 0 0,1 1-1,0-1 1,0 0-1,0 0 1,0 0 0,-1 0-1,1 0 1,0 1-1,-1-1 1,1 0 0,-1 0-1,1 0 1,-1 0-1,-2-3 20,0-1-1,0 1 1,0 0-1,0 0 1,-1 0-1,-6-5 0,3 3-15,1 1-12,1 1 0,0-1 0,-1 1-1,0 1 1,0-1 0,0 1 0,0 0 0,0 0-1,-9-2 1,14 5 7,1 0 0,-1 0 0,0 1 0,1-1 0,-1 0 0,1 0 0,-1 1 0,1-1 0,-1 1 0,1-1 0,-1 0 0,1 1 0,-1-1 0,1 1 0,-1-1-1,1 1 1,0-1 0,-1 1 0,1 0 0,0-1 0,0 1 0,-1-1 0,1 1 0,0 0 0,0-1 0,0 1 0,0-1 0,0 1 0,0 0 0,0-1 0,0 1 0,0 0 0,0-1 0,0 1 0,0 1 0,2 25 244,-1-25-227,-1 0-4,1 4 75,0 0 0,0 0 0,-1 0 0,0 0 0,0 0 0,0 0 0,-2 6 0,2-11-78,-1 0 0,1 0 1,0 0-1,-1 0 1,1-1-1,-1 1 0,1 0 1,-1 0-1,1 0 1,-1 0-1,0-1 1,0 1-1,1 0 0,-1-1 1,0 1-1,0-1 1,0 1-1,-1 0 0,0 0-7,0-1 1,0 1-1,0-1 0,-1 0 0,1 0 0,0 0 0,0 0 1,0 0-1,0 0 0,0 0 0,0-1 0,-3 0 0,-2-2 30,0 0 0,0 0-1,0-1 1,1 1 0,-1-1-1,1-1 1,0 0 0,0 1-1,1-2 1,-1 1 0,1-1-1,-8-10 1,13 16-40,0 0-1,1 0 1,-1 0 0,0 0-1,0 0 1,0 0 0,0 0-1,0 0 1,0 0 0,0 0-1,0 0 1,0 0 0,5 6 31,9 12 4,-12-14-38,1 0 0,-1 0 0,0 0 0,-1 1 0,1-1 0,-1 1 0,0-1 0,0 1 0,0 7 0,-1-10 0,0 0 0,-1 0 0,1 0 0,-1 0 0,1 0 0,-1 1 0,0-1 0,0-1 0,0 1 0,0 0 0,0 0 0,0 0 0,-1 0 0,1-1 0,-1 1 0,1-1 0,-1 1 0,0-1 0,1 0 0,-1 1 0,0-1 0,-3 2 0,-4 1 22,1-1 0,-1 1 1,0-1-1,0-1 1,0 0-1,0 0 0,0-1 1,0 0-1,-15 0 1,13-1 13,-1-1 0,1 0 0,0 0 0,0-1 0,0-1 0,0 0 0,-16-7 0,23 8 11,0 1 0,1-1 0,-1 0 1,1-1-1,0 1 0,0 0 1,0-1-1,0 0 0,0 0 0,1 0 1,-1 0-1,1 0 0,0 0 1,0-1-1,0 1 0,-2-5 0,3 4-118,0 1 0,1 0 0,-1 0 0,1-1 0,-1 1 0,1 0 0,0-1-1,1 1 1,-1 0 0,0-1 0,1 1 0,0 0 0,0 0 0,0 0 0,0 0-1,0-1 1,1 2 0,-1-1 0,5-5 0,-2 1-2084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2:07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14080,'0'9'0,"-1"2"0,4-15 0,-2 1 0,0-1 0,1 2 0,-2-1 0,4 3-256,-2-2-384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2:10.2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1031 297 6016,'5'-152'6549,"5"88"-6416,-8 58-120,0 0 0,0-1-1,0 1 1,1 0 0,-1 0-1,1 1 1,7-11 0,-7 14-13,-1 0 0,1-1 0,0 1 0,0 1 0,-1-1 0,1 0 0,0 1 0,1-1 0,-1 1 0,0 0 0,0 0 0,1 0 0,-1 0 0,0 1 0,1-1 0,-1 1 0,0 0 0,1 0 0,-1 0 0,1 1 0,-1-1 0,0 1 0,6 1 0,-1 0 0,-1 0 0,1 1 0,-1 0 0,0 0 0,1 1 0,-1 0 0,-1 0 0,1 0 0,6 6 0,-12-9-4,0 1 1,1-1 0,-1 0-1,0 0 1,-1 0 0,1 1 0,0-1-1,0 0 1,-1 1 0,1-1 0,0 1-1,-1-1 1,0 1 0,1-1-1,-1 1 1,0-1 0,0 1 0,0-1-1,1 1 1,-2-1 0,1 1-1,0 0 1,0-1 0,0 1 0,-1-1-1,1 1 1,-1-1 0,1 0-1,-1 1 1,0-1 0,0 1 0,1-1-1,-1 0 1,0 0 0,0 1-1,0-1 1,0 0 0,-2 1 0,-2 3-13,0 0 0,0-1 0,0 0 0,0 0 0,-1-1 0,0 1 0,-11 4 0,-3-1 16,-1-1 0,0-1 0,0-1 0,-1-1 0,1 0 0,-1-2 0,0-1 0,-28-2 0,50 2-1,0 0 1,0 0-1,0 0 1,0 0 0,0 0-1,0 0 1,0 0-1,-1 0 1,1 0 0,0 0-1,0 0 1,0 0 0,0 0-1,0 0 1,0 0-1,0 0 1,-1 0 0,1 0-1,0 0 1,0 0-1,0 0 1,0-1 0,0 1-1,0 0 1,0 0-1,0 0 1,-1 0 0,1 0-1,0 0 1,0 0-1,0 0 1,0 0 0,0 0-1,0-1 1,0 1-1,0 0 1,0 0 0,0 0-1,0 0 1,0 0 0,0 0-1,0 0 1,0-1-1,0 1 1,0 0 0,0 0-1,0 0 1,0 0-1,0 0 1,0-1 0,6-4-60,10-4-180,-8 8 19,-1-1 1,0 1-1,0 0 1,1 0-1,-1 1 0,10 0 1,-16 0 214,0 0 1,0 0-1,0 0 1,0 0-1,0 0 0,0 1 1,0-1-1,1 0 1,-1 1-1,0-1 0,0 0 1,0 1-1,0-1 1,0 1-1,-1-1 0,1 1 1,0 0-1,0-1 1,0 1-1,0 0 0,-1 0 1,1 0-1,0-1 1,-1 1-1,1 0 0,0 0 1,-1 0-1,1 0 1,-1 0-1,0 0 0,1 0 1,-1 0-1,0 0 1,0 0-1,1 1 1,-1-1-1,0 0 0,0 0 1,0 0-1,0 0 1,-1 0-1,1 0 0,0 0 1,0 0-1,-1 0 1,1 0-1,0 0 0,-1 0 1,1 0-1,-1 0 1,0 2-1,-2 2 57,-1 0 1,1-1-1,0 1 1,-1-1-1,0 1 0,0-1 1,-1-1-1,1 1 1,-1 0-1,1-1 0,-1 0 1,0 0-1,-8 3 1,2-1-2,-1-1 1,1 0 0,-1 0 0,1-1-1,-20 2 1,26-5 34,-1 0 1,0 0-1,1-1 1,-1 0-1,1 0 0,-1 0 1,1-1-1,-1 0 1,1 0-1,0 0 0,0-1 1,0 1-1,0-1 1,0 0-1,1-1 0,-1 1 1,1-1-1,0 0 1,0 0-1,0 0 0,-3-6 1,-9-11 266,2-1 1,0-1 0,-13-28 0,24 44-443,23 40 89,-9-18 33,14 29-1,-23-40-27,-1 0-1,1 0 0,-1 0 0,1 0 0,-1 0 0,-1 0 0,1 0 1,0 0-1,-1 0 0,0 0 0,0 0 0,0 1 0,-2 5 1,1-8-2,0 0 1,0 1 0,-1-1-1,1 0 1,-1 0 0,1 0-1,-1 0 1,0 0 0,0 0-1,0-1 1,0 1 0,0-1-1,-1 1 1,1-1 0,0 0-1,-1 0 1,1 0 0,0 0-1,-1 0 1,1 0 0,-4 0-1,-10 2 21,0 0 0,-18 1-1,28-3-20,-67-1-2,73 0 85,-3-1-149,-2-3 46,0 1 0,0-1 1,0 0-1,1 0 0,-1 0 1,1-1-1,0 0 0,0 0 0,-4-6 1,4 4-3,-1 1 0,0-1 0,-1 1 0,-10-10 0,10 12-76,0-1 0,0 1 0,-1 0 0,1 0 0,-1 1 0,0 0 0,0 0 0,0 1 0,0 0 0,-1 0 0,-13-2 0,25 4 26,0-1 1,-1 0 0,1-1-1,0 1 1,-1 0 0,6-4 0,7-2-86,41-12 16,75-12 0,-246 57-151,40-9 218,72-17 78,1 1 1,-1-1 0,1 0 0,-1 1 0,1-1 0,-1 0 0,1 1-1,-1 0 1,1-1 0,0 1 0,-1 0 0,1 0 0,0 0 0,0 0-1,0 0 1,0 0 0,0 0 0,0 0 0,0 0 0,0 0 0,0 1-1,0-1 1,0 0 0,1 1 0,-1-1 0,1 1 0,-1 1 0,0 1 9,1-1 0,1 1 0,-1-1 0,0 1 0,1-1 0,0 1 0,0-1 0,0 1 0,0-1 0,0 0 0,3 4 0,51 97 112,-55-103-125,0 0 0,1 0 0,-1 0 0,0 0 0,0-1 1,0 1-1,0 0 0,0 0 0,0 0 0,0 0 1,0 0-1,0 0 0,0 0 0,0 0 0,-1 0 0,1 0 1,0 0-1,-1 0 0,1 0 0,-1 0 0,1 0 0,-1-1 1,1 1-1,-1 0 0,1 0 0,-1-1 0,0 1 1,0 0-1,1-1 0,-1 1 0,0-1 0,0 1 0,0-1 1,0 1-1,1-1 0,-1 1 0,0-1 0,0 0 0,0 0 1,0 1-1,-2-1 0,-2 1 30,0 1-1,-1-1 1,1 0 0,-1-1 0,1 1 0,-8-1-1,-1-3-19,0 0-1,1 0 1,-1-1 0,1 0-1,0-2 1,1 1 0,-1-2-1,1 1 1,0-2-1,1 1 1,-1-2 0,2 0-1,-1 0 1,1-1-1,1 0 1,0 0 0,0-1-1,1 0 1,0-1-1,1 0 1,-7-16 0,15 33-3,-1 0 1,0-1 0,0 1-1,-1 0 1,1-1 0,-1 1-1,0 0 1,0-1 0,0 1-1,-1-1 1,-2 6 0,2-4 1,-1 1 1,0 0 0,-1-1 0,1 0 0,-1 1-1,-1-2 1,1 1 0,-1 0 0,-10 9 0,3-7-447,-1 0 0,0-1 0,-1 0 1,0-1-1,-15 4 0,5-1-6819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2:10.6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12928,'3'4'0,"0"1"0,4 1 0,1 0 256,5 7 0,3 3-256,3 2 128,1 3-128,0-1 128,-3 2-5376,-2-6 128,-1 1 4352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3:16.8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681 197 8704,'-1'0'2,"-17"1"331,12 1-82,11 2-48,13 4 170,80 30 597,-87-35-873,0 0 1,1 0 0,-1-1 0,0 0-1,1-1 1,22-1 0,-33 0-79,1 0 0,0 0 0,0 0 0,0-1 0,0 1 1,-1 0-1,1-1 0,0 1 0,0-1 0,-1 0 0,1 1 1,0-1-1,-1 0 0,1 0 0,-1 0 0,1 0 0,-1-1 1,1 1-1,-1 0 0,0-1 0,0 1 0,1 0 0,-1-1 1,0 1-1,0-1 0,-1 0 0,1 1 0,0-1 1,0 0-1,-1 0 0,1 1 0,-1-1 0,0 0 0,1 0 1,-1 0-1,0 0 0,0 1 0,0-1 0,0 0 0,-1 0 1,1 0-1,0 0 0,-2-2 0,0-6 43,-1 1 1,-1-1-1,0 0 0,0 1 1,-1 0-1,-7-11 1,5 11-22,0 0 1,0 1 0,-1 0 0,0 0 0,-1 1 0,1-1 0,-1 2-1,-1 0 1,1 0 0,-1 0 0,0 1 0,-11-4 0,-3 1 54,1 1 0,-1 1 0,1 1 0,-37-3 0,57 8-91,1-1 0,0 1 0,-1 0 0,1 0 0,-1 0 0,1 1 0,0-1 0,-1 0 0,1 1 0,0 0 0,-1-1 0,1 1 1,0 0-1,0 0 0,-1 0 0,1 1 0,0-1 0,0 0 0,0 1 0,1-1 0,-1 1 0,0 0 0,0 0 0,1-1 0,-1 1 1,1 0-1,0 0 0,0 0 0,0 1 0,0-1 0,0 0 0,0 0 0,0 1 0,1-1 0,-1 0 0,0 4 0,0 9 53,-1 0-1,2 0 1,0-1-1,5 28 1,-3-23-21,-1-8 27,-1 0 1,1-1-1,-2 1 0,1 0 1,-2-1-1,1 1 1,-6 16-1,7-25-47,-1 0 0,0 1 0,0-1-1,0 0 1,-1 0 0,1 0 0,0 0-1,-1 0 1,1 0 0,-1 0 0,0 0-1,0-1 1,0 1 0,0 0 0,0-1-1,0 0 1,0 1 0,0-1-1,0 0 1,-1 0 0,1 0 0,0-1-1,-1 1 1,1-1 0,-1 1 0,1-1-1,-1 0 1,1 1 0,-1-2 0,1 1-1,-1 0 1,1 0 0,0-1 0,-1 1-1,1-1 1,-1 0 0,-3-1 0,-8-4 25,0-1 1,1 0 0,0-1-1,0 0 1,0-1 0,1 0-1,1-1 1,0-1 0,0 0-1,1 0 1,-10-14 0,11 6-43,16 32 0,-5-8 0,0 1 0,0 0 0,0-1 0,-1 1 0,0 0 0,0 0 0,0 0 0,-1 0 0,0 0 0,0 0 0,-1 0 0,0 0 0,0 0 0,0 0 0,-1 0 0,1 0 0,-1-1 0,-1 1 0,1-1 0,-1 1 0,0-1 0,0 0 0,-6 6 0,2-2 0,0-1 0,-1 0 0,-1-1 0,1 1 0,-1-2 0,-1 1 0,1-1 0,-1-1 0,0 0 0,0 0 0,-20 5 0,28-9-1,-12 4-88,0-2 0,0 1-1,-27 1 1,37-5 60,0 0-1,1 0 0,-1 0 1,0 0-1,0-1 0,1 0 1,-1 0-1,0 0 1,-3-2-1,5 2 16,1 0 0,-1 0 0,0 0 0,1 0 1,-1-1-1,1 1 0,-1 0 0,1-1 0,-1 1 0,1-1 0,0 0 0,0 1 1,0-1-1,0 0 0,0 0 0,0 1 0,1-1 0,-1-3 0,-1-5-631,0-1 0,1 1-1,0-19 1,1 1-7760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2:11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258 0 9088,'-3'11'78,"2"-8"8,1 0 0,-1-1 0,0 1 1,0-1-1,0 1 0,-1-1 0,1 1 1,-3 2-1,3-4-62,0 0 0,0 0 0,0-1 0,0 1 0,0-1 0,0 1 0,-1 0 0,1-1 0,0 0 1,0 1-1,-1-1 0,1 0 0,0 0 0,0 0 0,-1 0 0,1 0 0,0 0 0,-1 0 0,1 0 0,0 0 1,0 0-1,-2-1 0,-6-1-7,8 1-7,-1 0-1,1 1 1,-1-1-1,1 1 1,-1 0 0,1-1-1,-1 1 1,1 0-1,-1 0 1,1 0-1,-1 0 1,0 0-1,1 0 1,-1 1-1,1-1 1,-1 0-1,1 1 1,-1-1-1,1 1 1,-1 0 0,1-1-1,0 1 1,-1 0-1,-1 2 1,0-1 94,0 1 1,-1-1-1,1 0 1,-1 1-1,1-1 1,-1-1-1,0 1 1,1-1-1,-1 1 1,0-1 0,0 0-1,0 0 1,0-1-1,0 1 1,-1-1-1,1 0 1,0 0-1,0 0 1,-7-2-1,62 55 494,-46-47-594,0-1 1,0 1-1,-1 0 1,0 1-1,0-1 1,6 13 0,-10-17-3,1-1 1,-1 1-1,1-1 1,-1 1 0,1 0-1,-1-1 1,0 1-1,0 0 1,0-1 0,0 1-1,0 0 1,0-1-1,-1 1 1,1 0 0,0-1-1,-1 1 1,1 0-1,-1-1 1,0 1-1,0-1 1,1 1 0,-1-1-1,0 0 1,0 1-1,0-1 1,0 0 0,-1 1-1,1-1 1,0 0-1,-1 0 1,1 0 0,0 0-1,-1 0 1,1-1-1,-1 1 1,-2 1 0,0-1 110,-1 1 1,0-1-1,0 0 1,0 0-1,0-1 0,1 1 1,-1-1-1,0 0 1,0-1-1,0 1 1,0-1-1,0 0 1,0 0-1,0 0 1,1-1-1,-1 1 1,1-1-1,-1-1 1,-7-4-1,9 6-109,0-1-1,0 0 0,0 0 1,1 0-1,-1 0 1,0-1-1,1 1 0,0-1 1,-1 0-1,1 1 0,0-1 1,1 0-1,-1 0 1,0 0-1,1-1 0,0 1 1,-1 0-1,1 0 1,1-1-1,-1 1 0,0-1 1,1 1-1,0-1 1,-1 1-1,2-1 0,-1 1 1,0-1-1,2-5 1,16-31-8815,-9 22 5014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4:40.6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6272,'0'0'0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5:18.8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 8448,'0'0'1600,"3"0"-1408,184-5 832,62 12-619,-156 1-208,2 0-31,502-6 90,-492 1-185,47 0-142,-32-2 337,-37 2-255,195-5-32,-125-5-107,-87 1 127,-44 3 6,0 2 1,0-1-1,41 5 1,2 5-98,1-3-1,109-5 1,57 3-164,-53-5 887,-160 2-601,125-4 823,-116 3-825,-6 1 3,0-1-1,0-1 0,32-7 1,-25 3-31,0 2 0,0 0 0,53 2 0,27 9 789,-94-5-2560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6:09.4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152 1 11648,'7'17'1354,"-11"-28"65,8 19-1385,1-1 0,0 0 1,1 0-1,0 0 0,0 0 0,0-1 0,13 10 1,10 11 267,-19-18-266,11 15 224,-20-23-244,-1 0 1,0 0-1,1 0 1,-1 0 0,1 1-1,-1-1 1,0 0-1,0 0 1,0 0-1,0 0 1,0 0-1,0 0 1,0 0-1,0 0 1,0 1-1,0-1 1,0 0-1,-1 0 1,1 0-1,0 0 1,-1 0-1,1 0 1,-1 0-1,1 0 1,-2 1-1,-5 7-13,0-1 0,-1 0 0,0 0 0,0-1 0,-1 0 0,0 0 0,0-1 0,-17 9 0,-9 1 65,-43 14-1,38-16 27,33-10-71,6-3-5,-1 0-1,1-1 0,0 1 1,-1-1-1,1 1 0,0-1 0,-1 1 1,1-1-1,-1 0 0,-2 0 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6:09.9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311 1 9472,'-2'1'100,"0"1"-1,-1-1 1,1 1 0,0-1 0,-1 0 0,1 0 0,0 0 0,-1-1-1,1 1 1,-1 0 0,0-1 0,1 0 0,-1 1 0,-3-1-1,-5 1 217,-56 7 2372,-107-1 0,155-9-2511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6:12.6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 78 9600,'1'-2'101,"-1"1"1,1 0-1,-1 0 1,0-1-1,1 1 0,-1 0 1,0-1-1,0 1 1,0 0-1,0-1 1,0 1-1,0 0 1,0 0-1,-1-1 1,1 1-1,0 0 0,-1 0 1,1-1-1,-2 0 1,-9-27 1090,23 103-808,11 46 981,-22-139-1279,0 0 0,-4-26 0,2 26-37,0 0 0,2-20 1,-1 36-50,1 1 0,0-1 0,0 0 0,0 0 0,0 1 0,0-1 0,0 1 0,1-1 0,-1 1 0,1 0 0,0 0 0,0-1 0,0 1 0,0 0 0,0 0 0,0 1 0,1-1 0,-1 0 0,0 1 0,1 0 0,-1-1 0,1 1 0,5-1 0,-6 1 0,0 0 0,0 0 0,1 1 0,-1-1 0,0 1 0,0 0 0,1 0 0,-1-1 0,0 2 0,1-1 0,-1 0 0,0 0 0,1 1 0,-1-1 0,0 1 0,0 0 0,0 0 0,1-1 0,-1 1 0,0 1 0,0-1 0,0 0 0,0 0 0,-1 1 0,1-1 0,0 1 0,-1 0 0,1-1 0,1 4 0,5 11-54,-1 0 1,-1 0 0,0 0-1,-1 1 1,-1 0 0,0 0-1,-2 0 1,0 0 0,0 20-1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6:13.2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 1 8576,'0'3'482,"-1"0"0,1 0 0,-1 1 0,0-1 0,0 0 0,0 0 0,0 0 0,-3 5 0,-3 12-212,4-7-68,0 1 1,0 19 0,2-30-182,1 1-1,0 0 1,0-1 0,1 1-1,-1 0 1,1-1-1,0 1 1,-1-1-1,2 1 1,-1-1 0,0 1-1,1-1 1,0 1-1,2 2 1,-3-4-9,1-1-1,0 0 1,-1 0 0,1 1 0,0-1-1,0 0 1,0-1 0,0 1 0,0 0-1,0-1 1,0 1 0,0-1-1,1 1 1,-1-1 0,0 0 0,0 0-1,0 0 1,0 0 0,1 0 0,-1-1-1,4 0 1,6-2 53,0 0-1,16-7 1,-25 9-26,2-1-7,1 0 0,-1-1 0,1 1 0,-1-1 0,0 0 0,0-1 0,-1 0 0,8-6 0,-11 9-27,0 0 0,0 0 0,-1-1 0,1 1 1,0 0-1,0 0 0,-1 0 0,1-1 0,-1 1 1,1 0-1,-1-1 0,0 1 0,0 0 0,1-1 1,-1 1-1,0 0 0,0-1 0,0 1 1,0-1-1,0 1 0,-1 0 0,1-1 0,0 1 1,-1 0-1,1-1 0,-1 1 0,1 0 0,-1 0 1,0-1-1,1 1 0,-1 0 0,0 0 0,0 0 1,0 0-1,0 0 0,0 0 0,0 0 0,0 0 1,0 1-1,0-1 0,0 0 0,-2 0 1,-7-7-303,-1 1 0,0 1 0,0 0 0,-1 0 0,1 1 0,-1 1 0,0 0 1,0 0-1,-1 1 0,1 1 0,-18-2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6:14.3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226 12 3584,'-4'1'149,"3"-1"175,0 1-1,1-1 0,-1 0 1,0 0-1,0 1 0,0-1 1,0 0-1,0 0 0,0 0 1,0 0-1,1 0 1,-1 0-1,0-1 0,0 1 1,0 0-1,0 0 0,0-1 1,0 1-1,1 0 0,-1-1 1,0 1-1,0-1 324,-1-1-324,-1 1-172,0-1-53,0 1 1,-1 0-1,1 0 1,-1 0-1,1 0 1,-1 1-1,0 0 1,1-1-1,-1 1 1,0 0-1,-6 2 1,-40 9 1343,45-10-1414,0 2 1,0-1-1,0 1 1,0-1-1,0 1 1,1 1-1,0-1 1,-1 1-1,1-1 1,0 1-1,1 0 1,-1 1-1,1-1 1,-3 6 0,1-3 47,1 1 1,1 0 0,-1 0 0,1 0 0,1 1 0,-1-1 0,1 1 0,-1 15 0,2-17-13,1 1 0,0 0 1,0 0-1,1 0 1,0 0-1,1 0 0,-1-1 1,2 1-1,4 12 1,-5-15-48,0-1 1,1 1 0,0-1-1,-1 0 1,1 0 0,1 0 0,-1-1-1,0 1 1,1-1 0,0 0 0,0 0-1,0 0 1,0 0 0,0-1 0,10 5-1,-5-4-7,0-1-1,1 1 0,0-2 0,-1 1 0,1-1 0,0-1 0,0 1 0,0-2 0,10-1 0,3-1-32,0-2 0,39-12 0,-31-19-12414,-20 25 9877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6:15.0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184 11 9472,'0'0'20,"-1"1"0,1-1 0,-1 1 0,1-1 0,-1 0 0,1 1 0,-1-1 0,1 1 0,-1-1 0,0 0 0,1 0 0,-1 1 0,1-1 0,-1 0 0,0 0 0,1 0 0,-1 0-1,1 0 1,-1 0 0,0 0 0,1 0 0,-1 0 0,0 0 0,1 0 0,-1 0 0,0 0 0,1 0 0,-1-1 0,-26-7 1172,8 2-275,15 5-846,-1 1 0,0 1 0,1-1 0,-1 1 0,0 0 0,1 0 0,-1 0 1,1 0-1,-1 1 0,1 0 0,0 0 0,0 0 0,-1 0 0,2 1 0,-1-1 0,0 1 0,0 0 1,1 1-1,0-1 0,-1 0 0,1 1 0,1 0 0,-1 0 0,0 0 0,1 0 0,-2 5 1,1-5-14,1 1 1,0 0 0,0-1-1,0 1 1,1 0 0,0 0-1,0 0 1,0 1 0,0-1-1,1 0 1,0 0 0,0 0-1,0 0 1,1 1 0,0-1-1,0 0 1,0 0 0,1 0-1,-1 0 1,1-1 0,0 1-1,1 0 1,4 7 0,-5-10-71,-1-1 1,1 0 0,0 1 0,0-1 0,-1 0 0,1 0 0,0 0 0,0 0 0,1-1 0,-1 1 0,0 0 0,0-1 0,0 0-1,0 1 1,0-1 0,1 0 0,-1 0 0,0 0 0,0 0 0,0-1 0,1 1 0,-1 0 0,0-1 0,0 0 0,2 0 0,4-2-40,-1 1 1,0-1 0,0-1-1,0 1 1,-1-1 0,7-5 0,-7 5 30,0-1 1,-1 0-1,0 0 1,0-1-1,0 0 1,-1 0-1,0 0 1,0 0-1,4-8 1,-6 10 73,-1 0 0,1 0 0,-1 0 0,0 0 0,0 0 0,-1-1 1,1 1-1,-1 0 0,0 0 0,0-1 0,0 1 0,-1 0 0,1-1 0,-1 1 1,0 0-1,-3-8 0,4 11 10,0 5-11,1 0 1,0 0-1,1 0 1,-1 0-1,0 0 1,1 0-1,0 0 1,4 6-1,4 8 170,0 4-160,23 34 1,-27-46-84,3-3-724,24-20-12016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6:15.7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77 0 13184,'-21'19'102,"14"-14"-1,0 1-1,0 1 0,1-1 1,0 1-1,0 0 0,-5 9 1,10-15-80,0 1 0,0 0-1,1-1 1,-1 1 0,1-1 0,-1 1 0,1 0 0,0-1-1,0 1 1,0 0 0,-1 0 0,2-1 0,-1 1 0,0 0-1,1 2 1,0-1-11,0-1-1,0 0 1,0 0-1,0 0 0,1 0 1,-1 0-1,1 0 1,-1 0-1,1 0 0,0-1 1,0 1-1,-1 0 1,1-1-1,3 2 1,3 1-20,0 0 1,0 0 0,1-1 0,-1 0 0,1-1-1,11 2 1,-10-2-1,-1 0-1,0 1 0,1 0 1,-1 0-1,16 9 1,-20-9 62,0 1 0,-1-1 1,1 1-1,-1 0 1,0 0-1,0 0 0,0 1 1,0-1-1,-1 1 1,1 0-1,-1 0 0,-1 0 1,5 11-1,-6-12 0,0-1-1,0 1 1,-1 0 0,1 0-1,-1-1 1,0 1-1,0 0 1,0 0-1,-1-1 1,1 1 0,-1 0-1,0-1 1,0 1-1,0 0 1,-1-1-1,1 0 1,-1 1 0,0-1-1,0 0 1,0 0-1,0 0 1,-5 5 0,2-3-29,-1 1 1,0-1-1,0 0 1,-1 0-1,1-1 1,-1 0 0,0 0-1,0 0 1,0-1-1,-9 3 1,12-5-534,0 0 0,0 0 1,-1-1-1,1 1 0,0-1 0,0 0 1,-6 0-1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3:17.2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58 11136,'9'0'0,"3"2"0,11-2 0,7 0 0,-3-2 0,2-5 0,4 2 0,6-4 0,-12 5 0,-5 0-128,2-2 0,-2 0-384,-6-3 128,1 2-6528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6:16.2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11776,'7'63'2944,"-8"-8"-1782,11 100 1,-6-123-1028,11 57 280,-13-79-311,1-1 1,0 0 0,0-1-1,1 1 1,0-1-1,1 1 1,7 10-1,-10-18-84,0 1-1,-1-1 0,1 1 0,0-1 1,0 0-1,0 0 0,0 0 0,0 0 0,0 0 1,1 0-1,-1 0 0,0-1 0,0 1 0,1-1 1,-1 0-1,0 0 0,0 0 0,1 0 1,-1 0-1,0 0 0,1 0 0,-1-1 0,0 1 1,0-1-1,0 0 0,4-1 0,5-2-106,0-1 0,0 0 0,16-10 0,11-12-3162,-4-5-5619,-18 17 5583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6:16.6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55 15616,'7'0'0,"5"0"0,0-2 0,0 1 128,4-3 0,4-3 0,-3 1 0,2 1-128,3 1 0,5 1 0,0 0 128,3-1-1664,-4 1 0,-2-1-1792,1 0 128,0 0-512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6:19.1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83 10240,'2'3'-121,"3"-1"1960,-11-11-741,9 12-1017,0 1 0,0-1 0,1 0 0,-1 0 0,1-1 1,-1 1-1,1 0 0,8 3 0,3 3 85,22 17-166,-12-11 0,-1 2 0,-1 1 0,0 1 0,21 24 0,-42-41 0,-1 0 0,1 0 0,0 0 0,-1 1 0,1-1 0,-1 0 0,0 1 0,0-1 0,0 1 0,0 0 0,0-1 0,0 1 0,-1 0 0,1 0 0,-1-1 0,0 1 0,0 0 0,0 0 0,0-1 0,0 1 0,-1 0 0,1 0 0,-1-1 0,-1 5 0,0-3 0,0 0 0,-1-1 0,1 1 0,-1-1 0,1 0 0,-1 0 0,0 0 0,0 0 0,-1-1 0,1 1 0,0-1 0,-1 0 0,1 0 0,-1 0 0,-7 3 0,3-2 7,0 0 0,0 0 0,0-1 0,0 0 0,0-1 0,0 1 0,-1-1 0,1-1 1,0 0-1,-1 0 0,1-1 0,0 0 0,0 0 0,-11-3 0,18 3 5,-1 0 0,1 0 0,0 0 0,0 0 0,-1 0 0,1-1-1,0 1 1,0 0 0,1 0 0,-1-1 0,0 1 0,0-1 0,0 1 0,1-1 0,-1 1 0,1-1-1,-1 1 1,1-1 0,0 1 0,0-1 0,0 0 0,-1 1 0,2-1 0,-1 1 0,0-1-1,0 0 1,1-2 0,10-47 212,-11 50-226,23-62 488,39-80 0,-46 109-199,-11 24-204,-4 5-28,1 0 0,1 0 1,-1 1-1,1-1 0,-1 1 0,6-5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6:19.9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92 0 7168,'12'10'352,"-9"-8"-56,-5-7-48,1 5-175,-1-1 1,1 0 0,0 1-1,-1-1 1,1 0 0,0 1 0,-1 0-1,1-1 1,-1 1 0,1 0-1,-1 0 1,1 0 0,-1 0-1,1 0 1,0 0 0,-1 0-1,1 0 1,-1 1 0,1-1-1,-1 0 1,1 1 0,0-1-1,-1 1 1,1 0 0,0-1-1,0 1 1,-3 2 0,-2 0 196,0 1 0,1 0 0,-1 0 0,-8 8 0,14-12-250,-1 1 0,0 0 0,1 0 0,-1-1-1,0 1 1,1 0 0,-1 0 0,1 0 0,-1 0 0,1 0 0,-1 0 0,1 0 0,0 0 0,-1 0-1,1 0 1,0 0 0,0 0 0,0 0 0,0 0 0,0 0 0,0 0 0,0 0 0,0 0-1,0 0 1,1 0 0,-1 2 0,1-1 5,1-1 0,-1 1 0,0 0 0,1 0 0,-1 0 0,1-1 0,-1 1 0,1-1 0,0 1 0,0-1 0,3 2 0,3 1 10,0 0-1,0 0 1,0-1 0,1-1 0,11 3-1,36 6 1609,-64-7-1131,-4 2-579,0 0 0,0-1 0,0-1 1,-1 0-1,-24 5 0,-4 1-8919,29-7 6512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6:20.9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666 16 8832,'20'16'938,"-19"-14"-707,-1 1 0,1-1 0,0 0 0,0 0 0,1 1 0,-1-1 0,0 0 0,1 0 0,2 3 0,-4-4-130,8 8 32,0 0 1,0-1-1,11 9 0,-12-11-11,0-1 0,-1 1 0,0 1 0,0-1 0,-1 1 0,8 12 0,-12-17-108,0 1 1,0-1-1,0 0 1,0 0-1,-1 0 1,1 1-1,-1-1 1,1 0-1,-1 1 1,0-1-1,0 0 1,0 1-1,0-1 1,-1 0-1,1 1 1,-1-1 0,1 0-1,-2 3 1,0-1 43,0 1 0,0-1 0,-1-1 0,1 1 1,-1 0-1,0-1 0,0 1 0,-7 5 1,-3 1 125,-1 0 0,0-1 0,-30 14 0,13-9-176,-1-1 0,-1-1 0,1-2 0,-2-2 0,1-1 0,-1-1 0,-46 1 0,78-7 14,0 0 0,0 0 0,0 0 0,0 0 0,1 0 0,-1 0 0,0 0 0,0-1 0,0 1 0,1-1 1,-1 0-1,0 1 0,0-1 0,1 0 0,-1 0 0,1 0 0,-1 0 0,1 0 0,-1 0 0,-1-3 1,1 1 10,0 0 0,1 0 1,0 0-1,-1 0 1,1-1-1,0 1 1,0 0-1,1-1 1,-1 1-1,1-6 1,-4-58 98,-5-37 316,8 91-399,-2 0 0,0 0 0,-1 0 0,0 1 0,-10-21 0,12 29-34,1 1-1,-1 0 0,0 0 1,-1 0-1,1 0 0,-1 0 1,1 1-1,-1-1 0,0 1 1,1 0-1,-1 0 0,-1 0 1,1 0-1,0 0 1,0 0-1,-1 1 0,-3-2 1,1 2-11,1 0-1,-1 1 1,0-1 0,1 1 0,-1 0 0,0 0-1,1 1 1,-1-1 0,0 1 0,-6 3 0,-1 0-7,0 1 1,0 0-1,0 1 0,1 1 1,0 0-1,0 0 1,1 1-1,-15 13 0,23-17 3,-1-1-1,1 1 0,0 0 0,0 0 0,0 0 0,1 0 1,-1 1-1,1-1 0,0 0 0,-2 10 0,3-12 5,1 0-1,0 0 1,-1 0 0,1-1-1,0 1 1,0 0 0,0 0-1,0 0 1,1 0-1,-1-1 1,0 1 0,1 0-1,-1 0 1,1-1 0,0 1-1,0 0 1,-1-1-1,1 1 1,0 0 0,0-1-1,0 1 1,1-1 0,-1 0-1,0 1 1,1-1-1,-1 0 1,0 0 0,1 0-1,0 0 1,-1 0 0,4 1-1,3 1 37,-1-1-1,1 0 0,-1 0 1,1-1-1,0 0 1,0 0-1,0-1 1,0 0-1,-1 0 1,1-1-1,0 0 0,0-1 1,10-2-1,-2-1-572,0 0 0,-1-1 1,0-1-1,0 0 0,21-14 0,-10 1-3200,-1-1-3051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6:21.2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13952,'4'4'0,"1"1"0,0-3 128,-2-2 0,0-3-1408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6:23.0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385 63 9600,'11'5'413,"0"1"1,15 10-1,-18-10-260,1-1 0,-1 0 0,1 0 0,19 6 0,-18-8-59,1 0 1,0 0-1,0-1 1,1 0-1,-1-1 1,19 0-1,-30-1-84,1 0-1,0 0 0,-1 0 1,1 0-1,-1 0 0,1-1 1,-1 1-1,1 0 0,-1 0 0,1 0 1,-1 0-1,1-1 0,-1 1 1,1 0-1,-1-1 0,0 1 1,1 0-1,-1-1 0,1 1 1,-1 0-1,0-1 0,1 1 1,-1-1-1,0 1 0,1-1 1,-1 1-1,0-1 0,0 1 1,1-1-1,-1 0 0,0 0-1,0 0 0,0 0-1,-1 0 1,1-1 0,0 1-1,-1 0 1,1 0 0,0 0-1,-1 0 1,0 0 0,1 0-1,-1 0 1,0-1 0,-30-31 238,28 30-142,1 0-64,-12-10 214,1 1 1,-21-14-1,31 24-194,-1-1-1,0 1 0,1 0 1,-1 0-1,0 0 1,0 1-1,0-1 1,0 1-1,0 0 0,0 0 1,0 1-1,-1-1 1,1 1-1,0 0 0,0 0 1,-6 1-1,9-1-43,0 1 1,0 0-1,0-1 0,0 1 0,0 0 0,1 0 0,-1-1 1,0 1-1,0 0 0,1 0 0,-1 0 0,1 0 0,-1 0 1,1 0-1,-1 0 0,1 0 0,-1 0 0,1 0 0,0 1 1,0-1-1,-1 0 0,1 0 0,0 0 0,0 0 1,0 0-1,1 2 0,1 36-22,-1-32 87,5 23-57,0 10-26,-6-39 4,0-1 0,0 1 0,0-1 1,0 1-1,0-1 0,0 0 1,0 1-1,0-1 0,0 1 0,0-1 1,0 0-1,-1 1 0,1-1 1,0 1-1,0-1 0,0 0 1,-1 1-1,1-1 0,0 0 0,-1 1 1,1-1-1,0 0 0,0 0 1,-1 1-1,1-1 0,-1 0 0,1 0 1,0 0-1,-1 1 0,0-1 1,-14-1 36,-19-13 72,32 13-76,-7-3 16,1 0 0,0-1 0,1 0 0,-1 0 1,1-1-1,0 0 0,0 0 0,1-1 0,-10-12 1,54 70 76,-34-43-153,1 0 1,-2 1-1,1-1 1,-1 1-1,-1 0 1,1 0-1,-2 0 1,1 0-1,-1 0 1,0 16-1,-2-20 33,1 0 1,-1 1-1,0-1 0,-1 0 0,1 0 0,-1 0 0,0 0 0,0 0 0,-1 0 1,1-1-1,-1 1 0,0-1 0,0 0 0,-1 0 0,1 0 0,-1 0 0,0 0 1,0-1-1,-9 6 0,1-1 113,0-2-1,-1 1 1,1-2 0,-1 0-1,0 0 1,-22 4 0,25-7-29,1 0 0,-1-1-1,0 0 1,1-1 0,-1 0 0,0-1 0,0 0 0,1 0 0,-1-1 0,-11-3 0,17 3-68,0 0-1,0 0 1,0 0 0,0-1 0,0 1-1,0-1 1,1 0 0,0 0 0,-1 0-1,1 0 1,0-1 0,0 1 0,1-1-1,-1 0 1,1 0 0,0 0 0,0 0 0,0 0-1,-1-7 1,1 5-504,0 0 0,1 0 0,0 0 1,1 0-1,-1-12 0,2 12-1042,-1 0 1,1 0-1,0 0 0,1 0 1,-1 0-1,4-6 0,1-2-611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6:23.3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14720,'1'9'0,"0"6"128,1-17 128,-2-1 0,0-3 384,0 2-1,-2 1-511,2 0 0,0 2 0,0-2-128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6:24.0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11648,'66'206'4736,"-55"-170"-4107,26 56 0,-35-90 166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6:25.0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111 1 7168,'-2'1'243,"0"0"0,-1 1 0,1-1 0,0 0 0,0 0 0,-1 0 0,1 0 0,-1-1 1,1 1-1,-1 0 0,1-1 0,-1 0 0,1 0 0,-4 0 0,-23 6 1892,26-5-2109,0 0 0,-1 1 0,1 0 0,0 0 0,0 0 0,0 0 0,1 0 0,-1 0 0,0 1 0,1-1 0,0 1 0,-3 3 0,5-5-22,-1 0-1,1 0 0,-1 0 0,1 0 0,0 0 1,-1 1-1,1-1 0,0 0 0,0 0 0,0 0 0,0 0 1,0 0-1,0 1 0,0-1 0,0 0 0,1 0 1,-1 0-1,0 0 0,1 0 0,-1 0 0,1 0 1,-1 0-1,1 0 0,-1 0 0,1 0 0,0 0 1,-1 0-1,1 0 0,0 0 0,0 0 0,0-1 1,0 1-1,-1 0 0,1-1 0,0 1 0,0 0 0,0-1 1,1 0-1,-1 1 0,1 0 0,10 4 19,-1 0-1,1-1 0,0 0 1,0 0-1,0-2 0,22 3 1,-33-5-12,0 0 0,-1 0 1,1 0-1,0 0 1,-1 1-1,1-1 1,0 0-1,-1 0 0,1 0 1,0 0-1,-1 1 1,1-1-1,-1 0 1,1 1-1,0-1 1,-1 0-1,1 1 0,-1-1 1,1 1-1,-1-1 1,1 1-1,-1-1 1,1 1-1,-1-1 0,0 1 1,1-1-1,-1 1 1,0 0-1,1-1 1,-1 1-1,0-1 0,0 1 1,0 0-1,1-1 1,-1 1-1,0 0 1,0-1-1,0 1 1,0 0-1,0-1 0,0 1 1,-1 0-1,1-1 1,0 1-1,0 1 1,-1 0 34,0 1 0,0-1 1,0 0-1,0 1 0,0-1 1,0 0-1,-1 0 0,1 0 1,-1 1-1,0-2 0,-1 3 1,-5 2-204,1 0 0,0-1 0,-1-1 0,-13 7 0,-18 2-7394,20-9 4374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0:58.2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109 184 7936,'0'0'661,"0"-3"-170,-2-18 94,-2 1 0,1 0 0,-2 0 0,-1 1 0,-1 0 0,-15-33 1,16 43 273,-1 17-635,3-2-155,-1 4-25,0 0 0,0 0 1,1 1-1,0-1 1,1 1-1,0 0 1,-2 14-1,1 9 45,0 37 0,5 60 295,24 176 0,-24-299-299,0 1 1,-1 0-1,0-1 0,-1 1 1,0-1-1,-2 12 0,27-41-4437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3:18.9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1105 337 3072,'9'5'115,"6"5"4826,-6 9-3491,8 7-763,33 42-1,-36-50-523,2 1-109,-11-13 17,0-1 0,0 1 1,-1-1-1,0 1 1,0 0-1,3 9 0,-6-13-54,-1 0 0,1 0 0,-1 0 0,1 0-1,-1 0 1,0 0 0,0 0 0,0 0 0,0 0 0,-1 1-1,1-1 1,0 0 0,-1 0 0,1-1 0,-1 1-1,0 0 1,0 0 0,0 0 0,0 0 0,0 0 0,0-1-1,0 1 1,-1-1 0,1 1 0,0-1 0,-1 1-1,-1 0 1,-2 3 8,-1-1-1,1 1 1,-1-1-1,0-1 1,-1 1-1,1-1 1,0 0-1,-1-1 1,-8 3-1,11-4-5,-1 0-1,1 0 0,0-1 0,-1 1 0,1-1 1,0 0-1,-1 0 0,1 0 0,0-1 0,-1 0 1,1 0-1,0 0 0,0 0 0,0 0 1,-1-1-1,-4-3 0,0 0 24,-8-5 67,-23-19 0,36 25-63,0 0 1,0 0 0,0 0-1,0-1 1,0 1-1,1-1 1,0 0-1,0 0 1,-4-9-1,6 10 33,-1 1 1,1-1-1,0 1 0,1-1 0,-1 1 1,0-6-1,0 11-65,1 0 1,-1 0-1,0 0 1,-1 0-1,1 0 1,0 0 0,0 0-1,-1-1 1,1 1-1,-1 0 1,0-1-1,1 1 1,-1-1-1,0 0 1,0 0-1,0 1 1,-3 0-1,-2 1 32,1 0 0,-1 0 0,0 0 0,-9 1 0,10-3-41,-1 0 1,1-1 0,-1 0 0,1 0 0,-1 0-1,1-1 1,-1 0 0,1 0 0,0 0 0,-9-4 0,10 3-2,1 1 0,-1-1 0,1 0 0,0-1 0,0 1 0,0-1 0,0 0 0,0 0 0,1 0 0,-1 0 0,1-1 0,0 1 0,0-1 0,0 0 0,-2-5 0,3 5-4,-1 7 0,1 0 0,0 0 0,0 0 0,1 0 0,-1 0 0,-1 5 0,-3 5 24,0 1 1,-1-1-1,-1 0 1,-12 16-1,16-25-13,0 1 0,0-1 0,0 0 0,-1 0 0,1-1 1,-1 1-1,0-1 0,0 0 0,0 0 0,-1-1 0,1 0 0,-1 0 0,-10 3 0,-5-2 30,1-2 1,-1 0-1,1-1 1,-1 0-1,1-2 1,-1-1-1,1 0 1,0-2-1,0 0 1,0-1-1,1-1 1,0-1-1,0-1 1,1 0-1,0-2 1,1 0-1,-25-20 1,27 16 88,0 0 0,2-1 1,0 0-1,1-1 1,1-1-1,-16-29 1,-41-121 625,26 56-250,25 76-346,9 20-43,1 0 1,-6-20-1,13 35-127,0 1 0,0-1 0,0 1-1,0 0 1,0-1 0,0 1 0,1-1 0,-1 1-1,0 0 1,0-1 0,1 1 0,-1 0-1,0-1 1,0 1 0,1 0 0,-1-1-1,0 1 1,1 0 0,-1 0 0,1-1-1,-1 1 1,0 0 0,1 0 0,-1 0-1,1 0 1,-1-1 0,0 1 0,1 0-1,-1 0 1,1 0 0,-1 0 0,0 0 0,1 0-1,-1 0 1,1 0 0,0 1 0,24-2-370,-18 1 114,18-2-2251,-1 1-7509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6:26.0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469 29 9728,'4'9'217,"-1"-1"1,0 1-1,-1 0 1,1 0 0,-2 0-1,1 0 1,-1 0-1,-1 1 1,0 10 0,0-17-103,-1 0 0,1 1 0,-1-1 0,1 0 0,-1 1 0,0-1 0,-1 0 0,1 0 0,0 0 0,-1 0 0,0 0 1,-2 3-1,2-4-83,1-1 0,-1 1 1,0-1-1,0 1 0,1-1 1,-1 0-1,0 0 1,0 0-1,0 0 0,0 0 1,-1-1-1,1 1 1,0 0-1,0-1 0,0 0 1,-1 1-1,1-1 0,0 0 1,0 0-1,-4-1 1,1 1 23,-1-1 1,0 0 0,0 0 0,0-1 0,0 1 0,1-1 0,-1 0 0,1-1 0,-1 1-1,1-1 1,0-1 0,0 1 0,0 0 0,1-1 0,-1 0 0,1 0 0,-8-10 0,46 42-57,-29-22-2,-1 0 1,0 0 0,0 0 0,-1 0 0,0 0 0,0 1 0,0 0 0,-1-1-1,0 1 1,0 0 0,-1 0 0,0 0 0,0 0 0,-1 1 0,1-1-1,-2 0 1,1 0 0,-1 0 0,0 0 0,-4 13 0,3-14 23,0 0 0,0 0 1,-1-1-1,0 1 0,0-1 1,0 1-1,0-1 0,-1 0 0,0 0 1,0-1-1,-1 1 0,1-1 0,-1 0 1,0 0-1,0-1 0,0 1 1,-1-1-1,1 0 0,-1 0 0,0-1 1,0 0-1,0 0 0,0 0 1,-7 1-1,-1-2 106,0 1-1,0-2 1,0 1 0,-1-2-1,1 0 1,0-1 0,0 0-1,0-1 1,1-1 0,-17-6-1,24 8-137,-1-1-1,1 0 1,1 0-1,-1 0 1,0-1-1,1 0 1,0 0-1,0 0 1,0-1-1,0 0 1,1 0-1,-1 0 1,1 0-1,1-1 0,-1 1 1,1-1-1,0 0 1,0 0-1,1 0 1,-1-1-1,1 1 1,1 0-1,-2-12 1,2 4-93,0 0 1,2-21-1,1 20-1474,1-1-1,0 1 1,0 0-1,2 0 0,0 0 1,1 1-1,11-22 0,12-7 2710,-9 16-4588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6:26.4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13568,'7'0'3711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6:26.9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 0 17023,'-3'1'0,"0"3"0,3-2 896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6:28.3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10 139 9088,'17'5'2837,"2"18"-2555,30 48 1,-4-5-101,-41-60-179,5 4 73,-2 0-1,0 1 0,0 0 1,9 19-1,-15-27-58,0 1-1,0-1 1,0 1 0,0-1-1,-1 1 1,0-1 0,1 1-1,-1 0 1,0-1 0,-1 1-1,1-1 1,0 1-1,-1 0 1,0-1 0,0 1-1,0-1 1,-1 0 0,1 1-1,-1-1 1,1 0 0,-4 4-1,1-2-4,0 0-1,0 0 1,-1-1-1,0 0 1,0 0-1,0 0 1,0 0 0,-1-1-1,1 0 1,-1 0-1,0 0 1,0-1-1,0 0 1,0 0-1,0 0 1,-11 1-1,14-3 8,0 0-1,0 1 1,0-1-1,1 0 1,-1-1-1,0 1 1,0 0-1,0-1 1,0 0-1,0 0 1,1 1-1,-1-2 1,0 1-1,1 0 1,-1 0-1,1-1 1,-1 0-1,1 1 1,0-1-1,0 0 1,-1 0-1,1 0 1,1 0-1,-1-1 1,0 1-1,0 0 1,1-1-1,0 1 1,-1-1-1,1 0 1,0 1-1,0-1 1,0 0-1,1 0 1,-1 1-1,1-1 1,-1 0-1,1-4 1,0-7 132,0 0 1,0 0 0,2 0-1,0 0 1,0 1-1,1-1 1,1 0 0,0 1-1,1 0 1,8-14 0,4-7 109,2 0 1,35-44 0,-29 43-28,53-67 172,-74 97-662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6:29.0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102 6 4352,'-22'-4'5930,"19"3"-5843,1 1 0,-1 0-1,0 0 1,0 0 0,1 0-1,-1 0 1,0 0 0,0 1-1,1-1 1,-1 1 0,1 0-1,-1 0 1,0 0 0,1 0-1,0 0 1,-1 1 0,1-1-1,0 1 1,-1 0 0,1-1-1,0 1 1,0 0 0,1 0-1,-1 0 1,-2 4 0,2-4-54,1-1 1,-1 1-1,1 0 1,0-1-1,0 1 1,0 0-1,0 0 1,0 0-1,0 0 1,0 0-1,1 0 1,-1 0-1,1 0 0,0 0 1,-1 0-1,1 0 1,0 0-1,0 0 1,0 1-1,0-1 1,1 0-1,-1 0 1,1 0-1,-1 0 1,1 0-1,0 0 1,-1 0-1,1 0 1,0 0-1,0-1 1,0 1-1,1 0 1,1 2-1,4 1 88,-1-1 0,1 1-1,0-1 1,1-1 0,-1 1-1,9 2 1,-9-4 12,1 1 0,-1 0 0,0 1 0,0 0 0,13 9 0,-20-12-113,0 0-1,1-1 1,-1 1 0,0 0 0,0 0-1,0-1 1,0 1 0,0 0 0,-1-1-1,1 1 1,0 0 0,0-1 0,0 1-1,0 0 1,-1-1 0,1 1 0,0 0 0,-1-1-1,1 1 1,-1-1 0,1 1 0,0-1-1,-2 2 1,-12 15 445,8-11-677,-1-1 0,0 1 1,0-1-1,-14 7 1,-16 5-6621,35-15 5932,-16 6-3238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6:29.8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356 0 5120,'10'11'4821,"-10"6"-4461,0 4 558,1-1 0,3 21 1,-2-30-763,-1 1 0,0-1 0,0 1 0,-1-1 0,0 1 0,-1-1 0,-4 18 0,4-23-87,-1-1 0,0 0 0,0-1 0,0 1 0,0 0 0,-1-1 0,0 1 0,0-1 0,0 0 0,-1 0 0,1 0 0,-1 0 0,0-1 0,0 1 0,0-1 0,-1 0 0,1 0 0,-8 3 1,1-1-10,-1-1 0,1 0 0,-1-1 0,0 0 0,0-1 0,0 0 0,-17 0 0,22-2-34,1 0 0,-1 0 0,1 0 0,-1-1 0,1 0 0,-1 0 0,1-1 0,0 0 0,-1 0 0,1 0-1,0-1 1,1 0 0,-1 0 0,0 0 0,-6-6 0,10 8-37,1-1-1,0 1 1,0 0-1,-1-1 0,1 1 1,0-1-1,0 0 1,0 1-1,1-1 0,-1 0 1,0 0-1,0 1 0,1-1 1,0 0-1,-1 0 1,1 0-1,0 0 0,0 0 1,0 1-1,0-1 0,0 0 1,0 0-1,0 0 1,1 0-1,-1 0 0,1 1 1,-1-1-1,1 0 0,0 0 1,0 1-1,0-1 1,0 0-1,0 1 0,0-1 1,0 1-1,0-1 0,0 1 1,2-2-1,-1 2-2,0-1-1,0 0 1,0 1-1,0-1 1,0 1-1,1-1 0,-1 1 1,0 0-1,1 0 1,-1 0-1,0 0 1,1 1-1,-1-1 1,1 1-1,-1-1 1,1 1-1,0 0 1,-1 0-1,1 0 1,-1 0-1,1 1 1,-1-1-1,1 1 1,-1-1-1,1 1 0,-1 0 1,1 0-1,2 2 1,1 1 22,0 1 1,-1 0-1,0 0 0,0 1 1,0-1-1,-1 1 0,1 0 1,-1 0-1,-1 1 1,1-1-1,-1 1 0,0 0 1,2 11-1,1 0 41,-2 1 0,0 0 0,-1 0 0,0 20 1,-2-22 63,-2-1 0,0 1 0,0-1 1,-2 0-1,0 0 0,0 0 0,-2 0 1,0 0-1,-12 26 0,12-34-240,0 1 0,0-1 0,0 0 0,-1 0 1,0-1-1,-1 0 0,1 0 0,-1 0 0,-1-1 0,1 0 0,-1 0 0,0-1 0,-1 0 0,1 0 0,-1-1 0,0 0 0,-17 4 1,-14-4-8408,22-4 5292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6:30.4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 14720,'4'-4'2723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6:44.6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9728,'0'0'1792,"0"3"-1558,-1 211 1708,21-220-1302,166-68 789,-182 71-1393,-2 2-35,0 0 0,0 0-1,1 0 1,-1 0 0,0 1-1,0-1 1,0 0 0,4 1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6:45.2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0 250 6528,'1'0'24,"-1"1"1,1-1-1,-1 1 1,1-1-1,-1 1 1,1-1-1,0 1 1,-1-1-1,1 1 1,0-1-1,-1 0 1,1 1-1,0-1 1,0 0-1,-1 0 1,1 1-1,0-1 1,0 0 0,-1 0-1,1 0 1,0 0-1,0 0 1,1 0-1,8-14 1050,-1-1-603,14-19 818,2 0-1,1 2 1,2 1-1,38-33 1,-41 42 503,-15 12-4992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6:55.7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489 308 7552,'9'-19'453,"-1"-1"0,-1 0 1,-1-1-1,0 0 0,2-23 1,-3 1 938,0-66 0,-5 108-1377,0 1 1,1-1 0,-1 0 0,0 1 0,0-1 0,1 1 0,-1-1-1,0 1 1,1-1 0,-1 1 0,1-1 0,-1 1 0,0 0 0,1-1-1,-1 1 1,1-1 0,-1 1 0,1 0 0,0 0 0,-1-1 0,1 1-1,-1 0 1,1 0 0,-1 0 0,1-1 0,0 1 0,-1 0 0,1 0-1,-1 0 1,1 0 0,0 0 0,-1 0 0,1 0 0,-1 0-1,1 1 1,0-1 0,-1 0 0,1 0 0,-1 0 0,1 1 0,31 7 86,-29-6-65,32 9-2,46 24-1,-65-27-28,-1 0 1,0 1-1,-1 1 0,0 1 0,15 14 1,-28-24-7,0 0 0,0 0 0,0 0 0,0 0 0,0 0 0,0 0 0,-1 0 0,1 0 0,0 0 0,-1 0 0,1 0 0,-1 1 0,1-1 0,-1 0 0,0 0 0,0 1 0,1-1 0,-1 0 0,0 1 0,0-1 0,0 0 0,-1 2 0,1-1 0,-1 0 0,0 0 0,0-1 0,1 1 0,-1-1 0,-1 1 0,1-1 0,0 1 0,0-1 0,0 1 0,-1-1 0,1 0 0,-4 2 0,-4 3 0,-1-1 0,0 0 0,0 0 0,-13 3 0,18-6 0,-23 7 0,-1 0 0,-39 6 0,57-13 0,0-1 0,0 0 0,0 0 0,0-2 0,0 1 0,0-1 0,0-1 0,1 0 0,-20-6 0,29 8 0,0 0 0,0-1 0,-1 1 0,1-1 0,0 1 0,0-1 0,0 1 1,0-1-1,0 0 0,0 0 0,0 1 0,0-1 0,0 0 0,0 0 0,1 0 1,-1 0-1,0 0 0,0 0 0,1 0 0,-1 0 0,0-2 0,1 2 0,0 0 0,0 0 1,0 0-1,1 0 0,-1 0 0,0 0 0,0 1 0,1-1 0,-1 0 1,0 0-1,1 0 0,-1 0 0,1 0 0,0 1 0,-1-1 0,1 0 0,-1 0 1,1 1-1,0-1 0,1-1 0,2-1-3,1 0 0,0 0 0,-1 0 0,1 1 0,0-1 0,0 1 0,1 0 0,5-1 0,-6 2-16,1 1-1,0-1 0,-1 1 0,1 0 1,0 0-1,-1 1 0,1-1 0,-1 2 1,9 1-1,-13-3 14,0 1 0,0-1 0,0 1 0,0-1 0,0 1 0,1 0 0,-1-1 0,0 1 0,0 0 0,-1 0 0,1 0-1,0 0 1,0 0 0,0 0 0,-1 0 0,1 0 0,0 0 0,0 2 0,0-1 4,-1-1-1,0 1 1,0-1-1,0 1 1,0 0-1,0-1 1,-1 1-1,1-1 0,0 1 1,-1-1-1,1 1 1,-1-1-1,0 1 1,1-1-1,-1 1 1,0-1-1,0 0 1,0 1-1,-1 0 1,-3 3 8,0 0 1,0 0 0,0 0 0,0-1-1,-1 0 1,0 0 0,0-1 0,0 0-1,0 0 1,0 0 0,-1 0 0,1-1-1,-1 0 1,-11 1 0,-1 0 20,0-1-1,1 0 1,-1-2 0,-24-1-1,31-1 30,-1 1-1,1-2 1,0 0-1,-19-7 1,32 12-56,0 0 0,0 0 0,0 1 0,0-1 0,-1 0 0,1 0 0,0 1 0,-1-1 0,0 0 0,0 1 0,1-1 0,-1 1 0,0-1 0,-1 0 0,1 1 0,0-1 0,-1 0 0,0 1 0,1-1 0,-1 0 0,0 0 0,0 1 0,0-1 0,0 0 0,0 0 0,-1 0 0,1 0 0,-3 2 0,0 1 0,-1 0 0,1 0 0,-1-1 0,0 0 0,0 1 0,0-2 0,0 1 0,-1-1 0,-8 4 0,9-4 24,-1-1 1,-1 0 0,1-1 0,0 1 0,0-1 0,-1 0 0,1-1 0,-1 1 0,1-1-1,0-1 1,-1 1 0,1-1 0,0 0 0,-1-1 0,1 1 0,0-1 0,-11-5 0,11 3 8,0 0 1,0 0 0,0 0 0,1 0 0,0-1 0,0 0 0,0 0 0,0-1-1,1 1 1,0-1 0,0 0 0,1 0 0,-1 0 0,1-1 0,1 1 0,-3-8 0,-6-29 679,1-1 0,-5-74 0,14 110-570,1 7-221,0 0-1,0 0 1,0 1-1,0-1 1,0 0 0,0 0-1,0 1 1,0-1-1,0 0 1,1 0-1,-1 1 1,0-1 0,0 0-1,1 1 1,-1-1-1,0 0 1,1 1-1,-1-1 1,1 0 0,-1 1-1,1-1 1,-1 1-1,1-1 1,-1 1-1,1-1 1,-1 1 0,1-1-1,0 1 1,-1 0-1,1-1 1,0 1-1,-1 0 1,2-1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3:19.3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 0 12544,'-4'4'0,"-5"3"0,5 1 0,0 3 0,1 3 0,2 6 0,-1-5 0,2 0-128,0-4 0,0-2-384,0-1 128,0-4-512,9-5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6:56.1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15872,'3'0'0,"4"0"0,1 2 0,1 2 0,-1 0 0,-1-1-256,-1-1 128,-3 1-896,-1-2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6:57.1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95 2 6400,'2'1'64,"0"-1"0,0 1 0,1 0 0,-1-1 1,0 0-1,0 1 0,0-1 0,1 0 0,-1 0 0,0-1 1,0 1-1,0 0 0,0-1 0,3 0 0,14-2 360,1 3-67,34 4 0,-47-3-322,-1 0 1,1 0-1,-1 1 0,0 0 1,0 0-1,0 0 0,0 1 0,0 0 1,7 5-1,-12-8-22,0 1 0,0 0-1,0 0 1,0 0 0,0 0 0,-1 0-1,1 0 1,0 0 0,0 0 0,-1 0-1,1 0 1,0 0 0,-1 0 0,0 0-1,1 1 1,-1-1 0,1 0 0,-1 0-1,0 1 1,0-1 0,0 0 0,0 0-1,0 1 1,0-1 0,0 0 0,0 1 0,-1-1-1,1 0 1,0 0 0,-1 0 0,1 1-1,-1-1 1,1 0 0,-1 0 0,0 0-1,1 0 1,-1 0 0,0 0 0,0 0-1,-1 1 1,-2 2 38,1 0 0,-1 0 0,0-1 0,-1 0 0,1 0 0,0 0 0,-1 0-1,-8 3 1,-5 0 80,0-1-1,0-1 0,-1-1 0,0 0 0,1-2 0,-1 0 0,0-1 0,0 0 1,-35-7-1,53 7-104,0 0 0,0 0 1,0 0-1,0-1 0,0 1 1,0 0-1,0 0 0,0-1 1,0 1-1,0-1 0,0 1 1,0-1-1,0 1 0,0-1 1,1 0-1,-1 1 0,0-1 1,0 0-1,-1-1 0,3 2-15,-1-1 0,0 0 0,0 1 0,0-1-1,0 1 1,0-1 0,0 1 0,0-1-1,1 1 1,-1-1 0,0 1 0,0-1 0,1 1-1,-1-1 1,0 1 0,1 0 0,-1-1 0,1 1-1,-1-1 1,0 1 0,1 0 0,-1-1-1,1 1 1,-1 0 0,1-1 0,3-1 3,0 0-1,0 0 1,1 0 0,-1 1 0,0-1-1,0 1 1,9-1 0,-7 2 13,-1 0-1,1 1 1,-1 0-1,1 0 1,-1 0 0,0 0-1,0 1 1,1 0-1,-1 0 1,0 1 0,-1-1-1,6 5 1,-7-6-11,-1 1 0,0-1 0,1 1 0,-1 0 0,0 0 0,0 0 0,0 0 0,0 0 0,-1 1 0,1-1 0,0 1 0,-1-1 0,0 1 0,1-1 0,-1 1 0,0 0 0,-1-1 0,1 1 0,0 0 0,-1 0 0,1 0 1,-1 0-1,0 0 0,0 4 0,-1-5-1,0 0 1,0 0 0,0 0 0,0 0-1,0 0 1,0 0 0,0 0 0,0 0-1,-1 0 1,1-1 0,-1 1 0,1 0-1,-1-1 1,0 0 0,0 1 0,0-1-1,1 0 1,-1 0 0,-3 1-1,-44 16 85,36-14-45,5-1-399,0-1 0,1 0 0,-1 0 0,0-1 0,0 0 0,0 0 0,-9-1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6:57.8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96 0 8960,'16'24'344,"-1"-1"0,0 2 1,-2 0-1,-1 0 1,-1 2-1,9 28 0,-20-52-324,1-1 0,-1 1 0,1 0 0,-1 0 0,0 0 0,0 0 0,0-1 0,0 1 1,-1 0-1,1 0 0,-1-1 0,0 1 0,0 0 0,0-1 0,0 1 0,0 0 0,0-1 0,-1 1 0,1-1 0,-1 0 0,-2 3 0,0-1 22,1-1 1,-1-1 0,0 1-1,0 0 1,0-1 0,0 0-1,0 0 1,0 0 0,0 0-1,-1-1 1,1 1 0,-7 0-1,5-1 11,0 0 0,0-1 0,0 0-1,1 0 1,-1 0 0,0-1-1,0 1 1,1-1 0,-1-1-1,-6-1 1,9 2-24,0-1-1,0 1 1,0-1 0,0 1-1,0-1 1,0 0 0,1 0-1,-1 0 1,1 0 0,-1-1-1,1 1 1,0-1 0,0 0-1,0 1 1,0-1 0,0 0-1,-2-5 1,3 5-44,0 0 1,0 0-1,0 0 1,0 0 0,0 0-1,1 0 1,-1 0-1,1 0 1,0-1-1,0 1 1,0 0-1,1 0 1,-1 0-1,1 0 1,-1 0-1,1 0 1,2-5-1,-1 4-349,0 1-1,1-1 1,-1 1-1,1 0 1,0 0-1,0 0 1,0 0-1,5-3 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6:59.1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216 64 5760,'1'1'45,"0"-1"0,0 0 1,-1 0-1,1 0 0,0 1 0,0-1 1,-1 0-1,1 1 0,0-1 1,-1 0-1,1 1 0,0-1 0,-1 1 1,1-1-1,0 1 0,-1 0 0,1-1 1,-1 1-1,1-1 0,-1 1 1,1 0-1,-1 0 0,0-1 0,1 1 1,-1 0-1,0 0 0,0-1 0,1 1 1,-1 0-1,0 0 0,0 1 1,7 15 425,-4-12-364,1 0 0,-1 0 0,1-1 1,1 0-1,-1 1 0,0-1 0,1-1 1,0 1-1,0-1 0,0 0 0,9 4 1,-12-6-76,0 0 1,0 0 0,0-1 0,0 1-1,0-1 1,1 0 0,-1 0-1,0 0 1,0 0 0,0 0 0,0 0-1,1 0 1,-1-1 0,0 1-1,0-1 1,0 1 0,0-1 0,0 0-1,0 0 1,0 0 0,0 0-1,-1 0 1,1 0 0,0-1 0,0 1-1,-1-1 1,1 1 0,-1-1-1,1 1 1,-1-1 0,0 0 0,0 0-1,0 0 1,2-3 0,-2 2-3,1 0-1,0 0 1,-1 0 0,0 0 0,0-1 0,0 1 0,0 0-1,0-1 1,-1 1 0,0-1 0,1 1 0,-1-1 0,0 1 0,-1-1-1,1 1 1,-1-1 0,1 1 0,-1-1 0,0 1 0,-2-4-1,1 3 0,0 1 0,0 0 0,0 0 0,-1 0-1,1 0 1,-1 0 0,0 1 0,0-1-1,0 1 1,0-1 0,0 1 0,0 0-1,-1 1 1,1-1 0,-1 0 0,1 1-1,-1 0 1,-5-2 0,8 3-27,-2-1 36,-1 0-1,0 0 0,0 0 1,0 1-1,0-1 0,-1 1 1,-5 0-1,10 1-28,-1-1-1,0 0 1,1 0 0,-1 0-1,1 1 1,-1-1-1,1 0 1,-1 1 0,1-1-1,-1 0 1,1 1 0,-1-1-1,1 1 1,-1-1 0,1 1-1,-1-1 1,1 1-1,0-1 1,-1 1 0,1 0-1,-1 1 5,1-1-1,-1 1 1,1 0-1,0-1 0,0 1 1,0 0-1,0-1 0,0 1 1,0 0-1,1 2 1,12 33 264,-11-34-253,0 1 0,0-1 1,-1 1-1,1-1 1,-1 1-1,0 0 0,0 0 1,0 0-1,0-1 1,-1 1-1,0 0 0,1 0 1,-2 7-1,0-10-21,1 0 0,-1 0 0,0 0 0,0 0 0,0 0-1,0 0 1,0 0 0,0 0 0,0 0 0,0 0 0,-1 0-1,1-1 1,0 1 0,0-1 0,-1 1 0,1-1 0,0 1 0,-1-1-1,1 0 1,0 1 0,-1-1 0,1 0 0,-1 0 0,1 0-1,0 0 1,-3-1 0,-37-3 176,35 3-154,1-1 1,0 1-1,-1-1 0,1 0 0,0 0 1,0-1-1,0 1 0,0-1 0,1 0 0,-9-7 1,13 10-26,0 0 0,0 0 0,0 0 0,0-1 0,0 1 0,0 0 0,0 0 0,0 0 0,0 0 0,0 0 0,0 0 0,0-1 0,0 1 0,0 0 0,0 0 0,0 0 0,1 0 0,-1 0 0,0 0 0,0-1 0,0 1 0,0 0 0,0 0 0,0 0 0,0 0 0,0 0 0,0 0 0,0 0 0,1 0 0,-1 0 0,0 0 0,0 0 0,0-1 0,0 1 0,0 0 0,0 0 0,1 0 0,-1 0 0,0 0 0,0 0 0,0 0 0,0 0 0,0 0 0,0 0 0,1 0 0,-1 0 0,0 0 0,0 0 0,0 0 0,0 0 0,0 0 0,0 1 0,1-1 0,-1 0 0,0 0 0,0 0 0,0 0 0,0 0 0,0 0 0,0 0 0,0 0 0,10 2 0,-7 0-1,1 1 1,-1-1 0,0 1-1,1 0 1,-1-1 0,-1 1 0,1 1-1,0-1 1,-1 0 0,1 1-1,-1-1 1,0 1 0,0-1-1,-1 1 1,1 0 0,-1 0 0,2 4-1,-3-5 2,0-1 0,0 1 0,0-1 0,0 0 0,0 1-1,0-1 1,0 0 0,-1 1 0,1-1 0,-1 0 0,0 1 0,0-1-1,0 0 1,0 0 0,0 0 0,0 0 0,0 0 0,-1 0 0,1 0-1,-1 0 1,0 0 0,1-1 0,-1 1 0,0-1 0,0 1 0,0-1-1,0 0 1,0 1 0,0-1 0,-4 1 0,-2 1 57,-1 0 0,0 0 1,0-1-1,0 0 0,-18 2 1,21-4 25,0 0 1,0 0-1,0 0 1,0 0-1,0-1 1,1 0 0,-1-1-1,0 1 1,0-1-1,-6-3 1,9 3-31,1 0-1,-1 0 1,1 0 0,0 0-1,0-1 1,0 1 0,0-1-1,0 1 1,1-1 0,-1 0-1,1 0 1,0 0 0,0 0-1,0 1 1,0-1 0,0-1-1,0 1 1,1 0 0,0 0-1,0 0 1,0-4 0,0-6 56,0 0 0,1 0 0,5-23 0,3-7-367,-1 15-2771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6:59.5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 13440,'5'0'0,"5"-2"0,-3 1 0,-1 0-256,0 0 0,0 1-128,-1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6:59.9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8960,'1'3'-7,"-1"-2"3,0-1 1,0 1 0,0 0 0,0-1 0,0 1 0,0-1 0,0 1 0,0-1 0,1 1 0,-1-1-1,0 1 1,0-1 0,0 1 0,1-1 0,-1 1 0,0-1 0,1 1 0,-1-1 0,0 1-1,1-1 1,-1 0 0,1 1 0,-1-1 0,0 1 0,1-1 0,-1 0 0,1 0 0,-1 1-1,1-1 1,-1 0 0,2 0 0,1 15 366,3 3-274,2 12 393,2-1 0,16 35 1,-21-50-2467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7:00.4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6016,'0'0'14,"1"0"0,0 1 1,-1-1-1,1 0 0,-1 0 1,0 1-1,1-1 0,-1 0 0,1 1 1,-1-1-1,1 0 0,-1 1 1,0-1-1,1 1 0,-1-1 0,0 0 1,1 1-1,-1-1 0,0 1 1,0-1-1,1 1 0,-1-1 0,0 1 1,0-1-1,0 1 0,0 0 1,0-1-1,0 1 0,0-1 0,0 1 1,0-1-1,0 2 0,0 6 155,2-5-78,0-1 0,0 1-1,0-1 1,1 0 0,-1 1 0,0-1 0,1-1 0,-1 1 0,1 0-1,3 1 1,2 3 62,-6-5-94,0 0 0,0 0 0,-1 1 0,1-1 0,0 0 0,-1 1 0,1 0 0,-1-1 0,0 1 0,1 0 0,0 3 0,-2-4-28,0 0-1,0 0 1,0 0 0,0 0-1,-1 0 1,1 0 0,0 0-1,-1 0 1,1 0 0,-1-1-1,1 1 1,-1 0 0,0 0-1,1 0 1,-1-1 0,0 1-1,1 0 1,-1 0-1,0-1 1,0 1 0,1-1-1,-1 1 1,0-1 0,0 1-1,0-1 1,-2 1 0,-5 4-453,-1-1 1,0-1 0,-11 4-1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7:00.8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62 8064,'5'-8'0,"0"0"60,1 1 0,-1 0 0,14-13 0,-18 19-36,0 0 1,0 0 0,0 0-1,1 0 1,-1 0-1,0 0 1,0 0 0,1 1-1,-1-1 1,1 0-1,-1 1 1,1-1 0,-1 1-1,1 0 1,-1-1-1,1 1 1,-1 0 0,1 0-1,-1 0 1,1 0-1,-1 0 1,1 1 0,-1-1-1,1 0 1,-1 1-1,1-1 1,-1 1 0,1-1-1,-1 1 1,3 1-1,-4-1-2,1 0 0,0-1 0,0 1-1,-1 0 1,1 0 0,0 0 0,-1 0-1,1 1 1,-1-1 0,0 0 0,1 0-1,-1 0 1,0 0 0,1 0 0,-1 1-1,0-1 1,0 0 0,0 0 0,0 0-1,0 1 1,0-1 0,-1 0 0,1 0-1,0 0 1,-1 0 0,0 2 0,-12 28 436,6-21-303,0 0 0,-1 0 0,0-1 1,-1 0-1,-14 12 0,-8-1-3177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7:02.2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449 143 4352,'-2'2'111,"0"1"0,-1-1 0,1 1 0,-1-1 0,0 0-1,1 0 1,-1 0 0,-5 2 0,-8 6 427,11-6-281,0 0 0,0 1 0,0 0 1,-6 8-1,11-12-223,-1 0 0,0 0-1,1 0 1,-1 0 0,1 0 0,-1 0 0,1 0 0,-1 0 0,1 0-1,-1 0 1,1 0 0,0 0 0,0 0 0,0 1 0,-1-1 0,1 0-1,0 0 1,1 0 0,-1 0 0,0 0 0,0 0 0,0 0-1,1 1 1,-1-1 0,0 0 0,1 0 0,-1 0 0,1 0 0,-1 0-1,1 0 1,0 0 0,-1-1 0,1 1 0,0 0 0,0 0 0,1 1-1,37 18 373,-31-17-230,1 1 1,-1 0-1,0 1 1,0-1-1,12 12 1,-18-15-160,-1 1 1,0-1 0,1 1 0,-1-1 0,0 1-1,0-1 1,0 1 0,-1 0 0,1-1 0,0 1-1,-1 0 1,1 0 0,-1 0 0,1 0 0,-1-1-1,0 1 1,0 0 0,0 0 0,0 0 0,0 0-1,0 0 1,0 0 0,-1 0 0,1-1 0,-1 1-1,1 0 1,-1 0 0,0 0 0,0-1-1,0 1 1,0 0 0,0-1 0,-1 2 0,-1 2 31,-1-1 1,1 0 0,-1 0-1,0 0 1,0 0 0,0-1 0,-1 1-1,1-1 1,-1 0 0,0-1-1,0 1 1,0-1 0,0 0-1,0 0 1,0-1 0,-1 1 0,1-1-1,-1 0 1,1 0 0,-1-1-1,-5 0 1,4 0 20,0 0 0,0-1 0,0 0 0,0 0 0,1 0 0,-1-1 0,0 0 0,1-1 0,-1 1 0,1-1 0,0 0-1,0-1 1,0 0 0,0 0 0,1 0 0,-7-7 0,7 7 83,1 0 0,0-1 0,0 0 0,1 0 0,-1 0 0,1-1-1,0 1 1,0-1 0,1 0 0,0 0 0,-3-11 0,-5-34 487,9 43-635,0 0 1,1 0 0,-1 0-1,1 0 1,1 0 0,0 0-1,0 0 1,0 1-1,1-1 1,0 0 0,1 1-1,-1-1 1,2 1-1,-1 0 1,1 0 0,0 0-1,0 0 1,10-11 0,28-26-6,-3 4 0,-39 40-3,0 0 1,0 0-1,0 0 1,0 0 0,0 0-1,0 0 1,0 0-1,1 0 1,-1 0 0,0 0-1,0-1 1,0 1-1,0 0 1,0 0 0,0 0-1,0 0 1,0 0-1,0 0 1,1 0 0,-1 0-1,0 0 1,0 0-1,0-1 1,0 1 0,0 0-1,0 0 1,0 0 0,0 0-1,0 0 1,0 0-1,0 0 1,0-1 0,0 1-1,0 0 1,0 0-1,0 0 1,0 0 0,0 0-1,0 0 1,0 0-1,0-1 1,0 1 0,0 0-1,0 0 1,0 0-1,0 0 1,0 0 0,-1 0-1,1 0 1,0 0-1,0 0 1,0-1 0,0 1-1,0 0 1,0 0 0,0 0-1,0 0 1,0 0-1,0 0 1,-1 0 0,1 0-1,0 0 1,0 0-1,0 0 1,0 0 0,-12 3-88,-13 10-25,17-8 104,1 1-1,-1 0 1,1 0 0,1 1-1,-1 0 1,1 0 0,-6 9-1,10-12 9,0 0 0,0-1 0,0 1 0,0 0 0,1 0 0,-1 0 0,1 0 0,0 0-1,0 0 1,1 0 0,-1 0 0,1 1 0,0-1 0,0 0 0,0 0 0,1 0 0,0 0 0,1 5 0,3 5-13,0-1 0,2 1-1,7 12 1,-7-14 0,0 0 1,-1 0-1,5 16 0,-10-26 16,-1 0 0,0-1 0,1 1 0,-1 0 0,0 0 0,0-1 0,0 1 0,0 0 0,0-1 0,0 1 0,-1 0 0,1 0 0,-1-1 0,1 1 0,-1-1 0,1 1 0,-1 0 0,0-1 0,0 1 0,0-1 0,0 0 0,0 1 0,0-1 0,0 0 0,-2 2 0,1-1 0,-1 0 0,1-1 0,-1 1 0,1-1 0,-1 1 0,1-1 0,-1 0 0,0 0 0,1 0 0,-1-1 0,0 1 0,0-1 0,0 1 0,-3-1 0,6 0 0,-1 1 0,0-1 0,1 1 0,-1-1 0,1 1 0,-1-1 0,1 1 0,-1-1 0,1 1 0,0-1 0,-1 1 0,1-1 0,0 1 0,-1 0 0,1-1 0,0 1 0,0 0 0,0-1 0,-1 1 0,1 0 0,0-1 0,0 1 0,0 0 0,0-1 0,0 1 0,0 0 0,0 0 0,1 0 0,0 24 0,-1-25 0,4 23-2,-3-16 1,1 1 1,-1-1-1,-1 0 1,0 0-1,0 10 1,-1-14 1,1-1 0,-1 0 1,0 1-1,1-1 0,-1 0 0,0 0 0,0 1 1,-1-1-1,1 0 0,0 0 0,-1 0 1,1 0-1,-1-1 0,0 1 0,0 0 1,1-1-1,-1 1 0,0-1 0,0 1 1,-3 0-1,-3 2 40,0 0 1,0-1-1,0 0 1,0-1-1,0 0 1,0 0 0,-1-1-1,1 0 1,-1 0-1,1-1 1,-1 0-1,1-1 1,-14-2-1,19 3-26,-1-1 1,1 0-1,0 0 0,-1 0 0,1 0 1,0-1-1,0 1 0,0-1 1,0 0-1,0 0 0,1 0 0,-1 0 1,0-1-1,1 1 0,0-1 0,-1 1 1,1-1-1,0 0 0,0 0 0,1 0 1,-1 0-1,1 0 0,-1 0 0,1 0 1,0-1-1,0 1 0,0 0 0,1-1 1,-1 1-1,1-1 0,0 1 0,0-1 1,0 1-1,0-1 0,2-3 1,-1-2-313,1 0 0,0 1 0,0-1 0,1 0 0,0 1 0,1 0 0,0 0 0,0 0 1,1 0-1,0 1 0,11-14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7:02.6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 5 13696,'-1'2'0,"-2"3"0,6-7 0,3 0 0,2 0-384,1 0 128,1-1-1664,3 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3:19.6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108 414 11776,'-3'5'0,"-1"8"0,3-1 128,-2 4-128,3-1 0,0-1-384,0-2 0,0-5-768,0 2 128</inkml:trace>
  <inkml:trace contextRef="#ctx0" brushRef="#br0" timeOffset="1">0 0 13056,'3'7'0,"-2"5"0,2-6 0,-3-2 0,4 6 0,-1 4-128,3-2 128,-1 2-384,1 0 0,3-2-896,-5-2 128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7:03.0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217 9 12800,'-3'-2'0,"1"0"0,4-1-256,2 2-384</inkml:trace>
  <inkml:trace contextRef="#ctx0" brushRef="#br0" timeOffset="1">1 97 13184,'3'0'0,"2"0"-128,-2 0 128,7-1-3840,-3-1 2432,8-5 128,0 0-2816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7:04.7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282 38 12416,'-10'-37'1792,"5"61"-1152,7 1-453,1 0 1,0 0 0,9 30 0,2 10 319,-13-63-499,-1 0-1,1 0 1,-1 0-1,0 0 1,0 1-1,0-1 1,0 0-1,-1 0 1,1 1-1,0-1 1,-1 0-1,0 0 1,1 0-1,-1 0 1,0 0-1,0 0 1,0 0-1,0 0 1,-1 0-1,0 1 1,-1-1 9,1 0 0,-1 0 0,1 0 0,-1 0 0,0-1 0,0 1 0,1-1 0,-1 0 0,0 0 0,0 0 0,0 0 0,-6 0 0,-3 0 23,0 0 1,0-1-1,0 0 0,0-1 1,0-1-1,-15-3 0,26 5-40,-1-1-10,0 1-1,-1-1 0,1 1 1,0-1-1,0 0 0,-1 0 1,1 0-1,0 0 0,0-1 1,0 1-1,-2-2 0,25 4-394,-19 1 399,0 0 0,0 0 0,1-1 0,-1 1 0,-1 1 0,1-1-1,0 0 1,0 0 0,-1 1 0,1-1 0,-1 1 0,0-1 0,0 1 0,0 0 0,0-1-1,0 1 1,0 0 0,0 3 0,0 2 8,0 0-1,0 1 1,0-1-1,-1 0 1,-1 10 0,-1-12-23,1 1 0,-1-1 1,-1 0-1,1 0 1,-1 0-1,0 0 0,-1 0 1,1 0-1,-1-1 1,0 1-1,0-1 0,-1 0 1,0-1-1,1 1 1,-2-1-1,1 0 0,0 0 1,-1 0-1,0-1 1,0 0-1,0 0 0,0 0 1,0-1-1,-1 0 1,1 0-1,-1-1 0,1 0 1,-13 1-1,17-2-178,1 0 0,-1 0 0,0 0 0,0-1 0,0 1 0,1 0-1,-1-1 1,0 1 0,0-1 0,1 0 0,-1 0 0,1 1 0,-1-1 0,-2-2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7:05.9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452 0 4352,'4'6'211,"-1"1"0,0-1 0,0 0 0,0 1 1,-1-1-1,0 1 0,-1 0 0,1 0 0,-1 0 0,0 0 0,-1 0 0,0 0 1,0 0-1,0 0 0,-1 0 0,-3 13 0,2-15 39,1 1-1,-1-1 0,0 0 1,0 0-1,-1 0 1,1 0-1,-1 0 1,0 0-1,-7 7 1,7-9-176,1-1 1,-1 1-1,0-1 0,0 0 1,0 0-1,0 0 1,0 0-1,0-1 0,-1 1 1,1-1-1,0 0 1,-1 0-1,1 0 0,-1-1 1,-6 2-1,1-2 3,0-1-1,1 1 0,-1-1 1,0-1-1,1 1 0,-1-1 1,-7-4-1,12 5-57,1 0-1,0 0 1,0 0 0,0-1 0,1 1 0,-1-1-1,0 0 1,0 0 0,1 0 0,-1 0 0,1-1-1,0 1 1,0 0 0,0-1 0,0 0 0,0 1-1,0-1 1,1 0 0,-1 0 0,1 0-1,-2-6 1,3 7-18,0 0 0,0 0 0,0 0-1,0-1 1,1 1 0,-1 0 0,1 0-1,-1 0 1,1 0 0,0 0 0,0 0-1,0 0 1,0 0 0,0 0 0,0 0-1,1 1 1,-1-1 0,1 0 0,-1 1 0,1-1-1,-1 1 1,1 0 0,0-1 0,0 1-1,0 0 1,0 0 0,0 0 0,0 0-1,0 1 1,0-1 0,0 0 0,0 1-1,0-1 1,4 1 0,-5-1-1,1 1 0,0 0 0,0-1-1,0 1 1,0 0 0,0 0 0,0 0 0,0 0 0,0 0 0,0 1-1,0-1 1,0 0 0,0 1 0,0 0 0,0-1 0,0 1 0,-1 0-1,1 0 1,0 0 0,-1 0 0,1 0 0,0 1 0,-1-1 0,1 0 0,-1 1-1,0-1 1,0 1 0,1-1 0,-1 1 0,0 0 0,0 0 0,0-1-1,-1 1 1,1 0 0,0 0 0,-1 0 0,1 0 0,0 4 0,-1-3 6,0 0 0,0 1 0,0-1 0,-1 0 0,1 0 0,-1 0 0,0 1 0,0-1 0,0 0 0,0 0 1,0 0-1,-1 0 0,1 0 0,-1-1 0,-3 5 0,2-3 18,-1 0 0,0 0 0,0-1 1,0 1-1,-1-1 0,1 0 0,-1 0 0,-8 4 0,4-4 8,0 1-1,0-2 1,0 1-1,0-1 1,-1 0-1,1-1 1,0 0-1,-1-1 1,1 0-1,-15-1 1,24 1-28,-1-1 0,1 1 0,0 0 0,-1 0-1,1 0 1,-1 0 0,1 0 0,-1 0 0,1 0 0,0 0 0,-1 0 0,1 0 0,-1 0-1,1 0 1,-1 0 0,1 0 0,0 0 0,-1 0 0,1 0 0,-1 0 0,1 1 0,0-1 0,-1 0-1,0 1 1,4 9 109,2-1-88,-2-2-11,-1 1 0,0-1 1,0 1-1,0-1 0,-1 1 1,0 0-1,0 0 0,-1 0 1,0 0-1,-1 0 1,1-1-1,-3 11 0,1-13-3,1 0-1,-1 0 0,0-1 1,0 1-1,0-1 1,-1 1-1,0-1 1,0 0-1,0 0 0,0 0 1,0 0-1,-1-1 1,0 1-1,1-1 0,-1 0 1,-1 0-1,1 0 1,0-1-1,-1 0 1,-5 3-1,4-3 15,0 0 0,-1 0 0,1-1-1,-1 1 1,1-1 0,-1-1 0,0 0 0,-7 0 0,12 0-122,-1 0 0,1 0 0,-1 0 0,1-1 0,-1 0 0,1 1 0,-1-1 1,1 0-1,0 0 0,-1 0 0,1 0 0,0 0 0,0-1 0,-1 1 0,1-1 0,0 0 0,1 1 0,-1-1 0,0 0 0,0 0 0,1 0 1,-3-4-1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7:06.3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13952,'1'3'0,"0"4"-128,0-4 128,1-3-256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7:06.7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59 13696,'2'-2'0,"2"-1"0,7-1 128,5 1-128,4-2 0,6 0-256,1-2 128,0-1-384,-1-2 128,0-2-8448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7:08.0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629 1 8576,'2'2'27,"0"0"-1,0 0 1,0 0 0,0 1 0,-1-1 0,1 1 0,-1 0-1,1-1 1,-1 1 0,0 0 0,1 3 0,7 36 293,-7-26-194,0-10-41,-1 0 1,0 0-1,0 0 1,-1 0-1,1 0 1,-1 1 0,-2 9-1,2-15-67,-1 1 0,0 0 0,0 0 1,0 0-1,0 0 0,0-1 0,0 1 0,0 0 0,0-1 0,-1 1 0,1-1 0,0 1 1,-1-1-1,0 0 0,1 0 0,-1 1 0,0-1 0,1 0 0,-1-1 0,0 1 0,0 0 0,0 0 1,0-1-1,0 1 0,0-1 0,-3 1 0,-1 0 33,0-1 1,0 1-1,0-1 1,0 0-1,0 0 1,0-1-1,0 0 1,0 0-1,0 0 1,0-1-1,0 0 0,0 0 1,1 0-1,-1-1 1,1 0-1,-9-6 1,14 9 22,-1-1 0,1 0 0,0 0 0,-1 0 0,1 0 0,0 0 0,0 0 0,0 0 0,-1 0 0,1 0 0,0 0 0,0 0 0,0 0 0,1 0 0,-1 0 1,0 0-1,0 0 0,0 0 0,1 0 0,-1 0 0,1 1 0,0-3 0,1 0 1000,-7 18-886,3-12-183,1-1 1,-1 0-1,0 0 0,0 0 1,0 0-1,0 0 0,0 0 1,0-1-1,0 1 0,0-1 1,-1 1-1,1-1 0,0 0 1,-1 0-1,1 0 0,-1 0 1,0 0-1,1-1 0,-1 1 1,0-1-1,1 0 0,-1 0 1,0 0-1,1 0 0,-1 0 1,0 0-1,0-1 0,1 1 1,-1-1-1,1 0 0,-1 0 1,1 0-1,-1 0 0,1 0 1,-1 0-1,1-1 0,0 1 1,0-1-1,0 0 0,0 0 1,0 1-1,0-1 0,-2-4 1,-13 27-6,14-19 8,1 0 1,-1 1 0,0-1-1,1 0 1,-1-1 0,0 1-1,-1-1 1,1 1 0,0-1-1,0 0 1,-1 0 0,1 0-1,0 0 1,-1-1 0,1 0-1,0 1 1,-1-1 0,1 0-1,-1-1 1,1 1 0,-1-1-1,1 1 1,0-1 0,-1 0-1,1 0 1,0 0 0,0-1-1,0 1 1,0-1 0,0 0-1,-4-3 1,7 5-8,0 0 0,0 0 0,0 0 0,0 0 0,0 0 0,1 0 0,-1 0 1,0 0-1,0 0 0,0 0 0,0 0 0,0 0 0,1 0 0,-1 0 0,0 0 0,0 0 0,0 0 0,0 0 0,1 0 1,-1 0-1,0 0 0,0 0 0,0 0 0,0 0 0,0 0 0,0 0 0,1 0 0,-1 0 0,0-1 0,0 1 0,0 0 1,0 0-1,0 0 0,0 0 0,0 0 0,0 0 0,0-1 0,0 1 0,1 0 0,-1 0 0,0 0 0,0 0 0,0 0 1,0-1-1,0 1 0,0 0 0,0 0 0,0 0 0,0 0 0,0 0 0,0-1 0,0 1 0,0 0 0,-1 0 0,1 0 1,0 0-1,0 0 0,0-1 0,0 1 0,0 0 0,0 0 0,0 0 0,0 0 0,12 1 37,-9 0-38,0 1 0,1 0 0,-1-1 0,-1 1 0,1 0 0,0 1 0,0-1 0,-1 0 0,0 1 0,1 0 0,-1-1 0,0 1 0,0 0 0,0 0 0,-1 0 0,1 0 0,-1 1 0,1-1 0,-1 0 0,0 0 0,-1 1 0,1-1 0,0 1 0,-1-1 0,0 1 0,0-1 0,0 6 0,-1-2 0,0-1 0,0-1 0,0 1 0,0 0 0,-1 0 0,0 0 0,-1-1 0,1 1 0,-1-1 0,0 0 0,0 1 0,-1-1 0,1-1 0,-1 1 0,-5 5 0,4-7 20,1 1 0,-1-1 1,1 0-1,-1 0 0,0 0 1,0-1-1,-1 1 0,1-1 1,0-1-1,-1 1 0,1-1 1,-1 0-1,1 0 1,-11 0-1,8-1 48,0-1 0,-1 0 0,1 0 0,-1-1 1,1 0-1,0-1 0,0 1 0,0-2 0,-9-4 0,7 3 0,0-1 0,1 0-1,0-1 1,0 1 0,1-2-1,0 1 1,0-1-1,1 0 1,0-1 0,0 0-1,1 0 1,0-1 0,1 1-1,0-1 1,-6-15 0,10 20-21,0-1 0,0 1 0,0-1 0,1 0 0,0 1 0,0-1 0,0 1 0,1-1 0,0 0 0,0 1 0,0-1 0,1 1 0,0 0 0,4-10 0,-1 5-437,1 0-1,1 0 1,-1 0 0,2 1 0,-1 0-1,10-8 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7:08.4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16767,'0'2'0,"-1"0"0,4 0-767,1 0-641,2-1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7:09.8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484 65 11392,'-1'3'13,"-1"0"0,1 0 0,-1 0 0,1 0-1,-1 0 1,0 0 0,0-1 0,0 1 0,0-1 0,-1 1 0,1-1 0,-1 0 0,1 0 0,-1 0 0,0 0 0,-5 2 0,3-2 57,0 0 0,0-1-1,-1 0 1,1 0 0,0 0 0,0-1 0,-1 1-1,1-1 1,-9-1 0,-1-1 131,1-1 0,0-1 0,1 0 0,-1 0 0,0-1 0,-23-14 0,33 17-111,-1-1 1,0 0-1,1 0 0,-1-1 1,1 0-1,-4-4 0,7 8-78,1-1 0,-1 0 0,1 0 0,-1 1-1,1-1 1,-1 0 0,1 0 0,-1 0 0,1 0-1,0 1 1,-1-1 0,1 0 0,0 0 0,0 0-1,0 0 1,0 0 0,0 0 0,0 0 0,0 0 0,0 0-1,0 0 1,0 0 0,0 0 0,0 1 0,1-1-1,-1 0 1,0 0 0,1 0 0,-1 0 0,1 0-1,-1 1 1,1-1 0,-1 0 0,1 0 0,0 1-1,-1-1 1,1 0 0,0 1 0,0-1 0,-1 1-1,1-1 1,0 1 0,1-1 0,2-1-10,0 0 1,0 0-1,0 0 1,0 1-1,0 0 1,0 0-1,0 0 1,0 0-1,0 0 1,1 1-1,-1 0 1,0 0-1,0 0 1,1 1-1,-1-1 1,0 1-1,0 0 0,0 0 1,0 0-1,0 1 1,0-1-1,0 1 1,0 0-1,0 0 1,-1 1-1,1-1 1,3 4-1,-2-2 0,-1 0 0,1 0 0,0 0 1,-1 1-1,0 0 0,0 0 0,0 0 0,-1 1 0,0-1 0,0 1 0,0-1 0,0 1 0,-1 0 0,0 0 0,-1 0 0,1 1 0,0 9 1,-2-13 3,0 1 0,0-1 0,0 1 0,0-1 0,-1 1 0,0-1 0,1 0 0,-1 1 0,-1-1 0,1 0 0,0 0 0,-1 0 0,1 0 0,-1 0 0,0 0 0,0 0 0,-4 4 0,2-4 14,0 0 0,1-1 1,-1 1-1,0-1 0,0 0 1,-1 0-1,1 0 0,0 0 1,-1-1-1,1 0 0,-9 1 1,-4 0 48,-1-1 0,0-1 1,0-1-1,0-1 0,-29-6 1,27 2 117,-12-1 287,36 23-368,-3-11-105,2 5 20,0 1 0,-1-1 0,0 1 0,0 18 1,-2-26-15,-1 1 1,1 0-1,-1 0 1,0 0-1,0-1 1,0 1 0,-1 0-1,1-1 1,-1 1-1,0-1 1,0 1-1,0-1 1,0 0-1,0 0 1,-1 0 0,-5 5-1,5-6-88,-1 1 0,1-1 0,-1 1-1,0-1 1,1-1 0,-1 1 0,0 0 0,0-1-1,0 0 1,0 0 0,0 0 0,0 0 0,-1-1-1,1 1 1,0-1 0,0 0 0,0-1 0,-1 1-1,1-1 1,0 0 0,0 0 0,0 0 0,0 0-1,0-1 1,0 1 0,0-1 0,1 0 0,-1 0-1,0-1 1,-3-3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7:10.2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16128,'2'2'0,"1"3"0,-1-3 0,-1-2-128,1 0 128,2-2-640,0 1 0,0 1-128,3 0 128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7:10.6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61 14976,'4'-2'0,"3"-2"0,1 2 0,1 1 0,11-1 0,5-1 0,0-3 0,2-1-128,-2-2 128,0-2-384,-4-3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3:22.7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1126 99 7296,'4'7'93,"-1"0"1,0 0 0,0 0-1,3 9 1,-4-8-24,1 0-1,0 0 1,8 12-1,15 19 67,-11-18 46,-1 1 1,12 25-1,-26-46-154,1 0-1,-1-1 1,0 1-1,0 0 1,0 0-1,0 0 1,0 0-1,0-1 1,0 1-1,0 0 1,0 0-1,0 0 1,-1-1-1,1 1 1,0 0-1,-1 0 1,1 0-1,0-1 1,-1 1-1,1 0 1,-1-1-1,1 1 1,-1 0-1,1-1 1,-1 1-1,0-1 1,1 1-1,-1-1 1,0 1-1,1-1 1,-1 1-1,-1 0 1,-28 12 800,26-11-772,-69 22 577,-1-3 0,-104 16 0,171-35-578,1-1 0,0-1 0,-1 1 0,1-1-1,-1-1 1,1 1 0,-1-1 0,1 0 0,-1 0 0,1-1 0,0 0 0,0 0 0,0-1 0,0 1 0,0-1 0,0 0 0,1-1 0,-1 0 0,1 0 0,0 0 0,0 0 0,1-1 0,-1 1 0,1-1 0,-4-6 0,-10-14 140,-26-50-1,40 67-161,0 0-1,1 0 1,0-1-1,0 1 1,1-1-1,0 0 1,1 0-1,-1 0 1,2 0-1,0-16 1,1 20-37,0 0 1,0 0-1,1 0 1,0 0 0,0 0-1,0 0 1,0 1 0,1-1-1,0 1 1,0-1 0,0 1-1,0 0 1,1 0-1,0 0 1,0 1 0,0 0-1,0-1 1,9-4 0,-6 4-3,1 0 1,-1 0 0,1 1-1,-1 0 1,1 1 0,0 0-1,0 0 1,0 0 0,1 1-1,-1 1 1,11-1 0,-5 2-7,-2-1-30,0 0 1,0 1 0,0 0-1,0 1 1,0 1 0,-1 0-1,0 0 1,20 9 0,-30-11 44,1 0 1,-1 0-1,1 0 1,-1 0-1,0 0 1,0 0-1,1 0 1,-1 0 0,0 1-1,0-1 1,0 0-1,0 1 1,-1-1-1,1 1 1,0-1-1,-1 1 1,1 0 0,-1-1-1,1 1 1,-1-1-1,0 1 1,1 0-1,-1-1 1,0 1-1,0 0 1,0-1 0,-1 1-1,1 0 1,0-1-1,-1 1 1,1 0-1,-1-1 1,1 1-1,-1-1 1,0 1 0,1-1-1,-1 1 1,-2 1-1,0 2 16,0-1-1,0 1 1,-1-1-1,0 0 0,0 0 1,0 0-1,0-1 1,-1 1-1,1-1 0,-8 4 1,-4 0-14,-1-1 0,0 0 1,-1-2-1,1 1 0,-1-2 1,-35 2-1,30-4 17,-1-2 1,0 0-1,1-1 1,-42-10-1,58 10-14,0-1-1,0 1 0,0-1 1,1 0-1,-11-7 0,14 8-34,0 0 0,1 0 0,-1 0 0,1 0 0,-1 0 0,1-1 0,0 1-1,0-1 1,0 0 0,0 1 0,1-1 0,-1 0 0,1 0 0,-2-5 0,3 8 22,0 0 0,0 0 0,0 0 1,0 1-1,0-1 0,0 0 1,1 0-1,-1 0 0,0 0 1,0 1-1,0-1 0,1 0 0,-1 0 1,0 0-1,0 0 0,0 0 1,1 0-1,-1 0 0,0 0 0,0 0 1,0 0-1,1 0 0,-1 0 1,0 0-1,0 0 0,1 0 1,-1 0-1,0 0 0,0 0 0,0 0 1,1 0-1,-1 0 0,0 0 1,0 0-1,1 0 0,-1 0 0,0 0 1,0-1-1,0 1 0,0 0 1,1 0-1,-1 0 0,0 0 1,0 0-1,0-1 0,0 1 0,0 0 1,1 0-1,-1 0 0,0-1 1,0 1-1,0 0 0,0 0 0,0 0 1,0-1-1,0 1 0,0 0 1,0 0-1,0-1 0,0 1 1,0 0-1,0 0 0,0 0 0,0-1 1,0 1-1,0 0 0,0-1 1,15 12-188,-11-7 192,-1 1 0,0-1 0,0 1 0,-1-1 0,1 1 0,-1 0 0,0 0 0,0 0 0,0 1 0,-1-1 0,0 0 0,0 0 0,0 1 0,-1 10 0,0-9 0,0 1 0,0 0 0,-1-1 0,0 1 0,-1 0 0,0-1 0,0 0 0,0 1 0,-1-1 0,-5 8 0,7-13 9,0 0 0,0-1 0,0 1 0,0-1 0,0 1 0,-1-1 0,1 1 0,-1-1 0,1 0 0,-1 0 0,0 0 1,1 0-1,-1 0 0,0 0 0,0 0 0,1 0 0,-1-1 0,0 1 0,0-1 0,-2 1 0,0-1 30,0 0-1,1 0 1,-1 0-1,1-1 0,-1 1 1,1-1-1,-1 0 1,1 0-1,0-1 0,-6-1 1,1-2 42,-1 0-1,1 0 1,0-1 0,1 0-1,-1 0 1,1-1 0,-11-13-1,-41-74 157,48 74-73,0 0 0,-1 2 1,-1-1-1,-1 1 0,0 1 1,-31-28-1,42 43-161,0-1 1,0 1-1,0 0 1,-1 0-1,1 1 1,0-1-1,-1 1 1,1 0-1,-1 0 1,0 0-1,1 0 1,-1 0-1,0 1 1,1 0-1,-1 0 1,0 0-1,-4 0 1,2 2 0,1-1 1,0 0-1,0 1 1,0 0-1,1 0 1,-1 1-1,0-1 1,1 1-1,-1 0 1,1 0 0,-5 5-1,2 0 1,-1-1-1,1 1 1,1 1-1,0-1 0,0 1 1,0 1-1,1-1 1,1 1-1,-1-1 1,2 1-1,-6 19 0,7-18 33,1 0 0,0 0-1,0 0 1,1 0-1,1 0 1,1 12-1,-2-19-24,1 0-1,0-1 0,0 1 0,0-1 0,0 0 0,0 1 0,1-1 1,0 0-1,-1 0 0,1 0 0,0 0 0,1 0 0,-1 0 0,0 0 0,1-1 1,0 1-1,-1-1 0,1 0 0,0 0 0,0 0 0,0 0 0,5 2 0,6 0-361,0-1 0,0 0 0,1-1 0,-1-1 0,1 0 0,15-1 0,5 0-1829,15 2-5991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7:11.4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396 78 12416,'9'2'27,"1"-1"0,0 1 1,0-2-1,17 0 1,-16 0 1,1 0 1,-1 1 0,16 2 0,-20-1-30,-1 0 0,1 0 0,-1 0 0,0 1 0,1 0 0,8 6 0,-13-8 0,0 1 0,0-1 0,0 1 0,0 0 0,0 0 0,0-1 0,-1 1 0,1 0 0,-1 1 0,1-1 0,-1 0 0,0 0 0,0 1 0,0-1 0,0 0 0,0 1 0,-1-1 0,1 1 0,-1-1 0,1 5 0,-1-4 0,0-1 0,-1 0 0,1 0 0,-1 0 0,0 0 0,0 0 0,0 0 0,0 0 0,0 0 0,0 0 0,0 0 0,0 0 0,-1 0 0,1-1 0,-1 1 0,1-1 0,-1 1 0,0-1 0,0 1 0,0-1 0,1 0 0,-1 0 0,-4 1 0,1 1 0,-1 0 0,0-1 0,0 0 0,0-1 0,-1 1 0,-11 0 0,6-2 41,0 0-1,0-2 1,0 1 0,0-2 0,1 1 0,-1-2 0,1 1 0,0-1 0,0-1-1,0 0 1,-11-8 0,21 13-40,1 0 0,-1 0-1,0 0 1,1 0 0,-1 0-1,0 0 1,1 0 0,-1 0-1,0 0 1,1 0 0,-1 0-1,0 1 1,1-1 0,-1 0-1,0 0 1,1 1 0,-1-1-1,1 0 1,-1 1 0,1-1-1,-1 1 1,1-1 0,-1 0-1,1 1 1,-1-1 0,1 1-1,-1 0 1,1-1 0,0 1-1,-1-1 1,1 1 0,0 0-1,-1-1 1,1 2 0,-13 28-5,9-21 6,1-1 14,-1 1-1,-1-1 1,0 0 0,0 0 0,0 0 0,-1-1 0,0 0 0,-9 8 0,13-13 31,-1 0 0,1 0 1,-1 0-1,0-1 0,1 1 1,-1-1-1,0 0 0,0 1 0,0-2 1,0 1-1,0 0 0,0 0 1,-1-1-1,1 0 0,0 0 0,0 0 1,0 0-1,0 0 0,0 0 1,-1-1-1,1 0 0,0 1 0,0-1 1,0 0-1,0-1 0,1 1 1,-1 0-1,-4-3 0,-2-2 62,0-1 0,1 1 0,0-1-1,0-1 1,1 0 0,-1 0 0,2 0 0,-12-18 0,-1-7 243,-17-42 0,7 14 33,5 14-811,24 47 379,0-1 1,0 1-1,0 0 1,0-1-1,0 1 1,0 0-1,0 0 1,0-1 0,0 1-1,0 0 1,0-1-1,0 1 1,0 0-1,0 0 1,0-1-1,0 1 1,0 0-1,0 0 1,1-1-1,-1 1 1,0 0-1,0 0 1,0-1-1,1 1 1,-1 0-1,0 0 1,0 0-1,0-1 1,1 1-1,-1 0 1,0 0-1,0 0 1,1 0 0,0-1-1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7:11.8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40 15360,'4'-2'0,"3"0"0,7-3 0,5 0 0,1-1 0,5 0 0,-6 2 0,-1 0-256,-5 2 0,-1 0-256,-4 1 128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7:12.4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45 13056,'9'8'0,"-7"-13"0,-2 3 0,0 1 0,0 0 0,0 0 0,0 0 0,0 0 0,0 0 0,1 0 0,-1-1 0,1 1 0,-1 0 0,0 0 0,1 0 0,0 0 0,-1 0 0,1 0 0,0 0 0,-1 1 0,1-1 0,0 0 0,0 0 0,0 0 0,0 1 0,1-2 0,8-2 12,1 0 0,-1 1 0,1 0 1,0 0-1,0 1 0,1 0 0,-1 1 1,0 1-1,19 1 0,-12 0 14,0 1 0,0 1 0,-1 0-1,1 2 1,22 8 0,-36-12 0,-1 1 1,0-1-1,0 1 1,0-1 0,0 1-1,0 0 1,0 0-1,-1 0 1,1 0-1,-1 1 1,1-1-1,2 5 1,-4-5-11,0-1 0,-1 1 0,1 0 0,-1 0 0,1-1 0,-1 1 0,0 0 0,0 0 0,0 0 0,0 0 1,0-1-1,0 1 0,0 0 0,0 0 0,-1 0 0,1-1 0,-1 1 0,1 0 0,-1 0 0,0-1 0,0 1 0,0 0 0,0-1 1,-2 3-1,-13 18 215,-21 23 0,23-29-59,0 1 1,1 0-1,-15 25 1,16-18 46,1 1 1,0-1 0,-12 50 0,20-61-139,0-1 0,2 1 0,-1 0 0,1 0 0,1 0 0,0 0 0,1 0 0,1 0 0,0 0 0,4 14 0,-4-22-56,0 0 1,1-1-1,-1 1 0,1 0 1,0-1-1,1 0 0,-1 1 1,1-1-1,0-1 0,-1 1 1,2 0-1,-1-1 0,0 0 1,1 0-1,0 0 0,-1-1 1,1 0-1,0 1 0,0-2 1,0 1-1,10 2 0,10 1 28,-1-2 0,1 0-1,33 0 1,131-8 109,-151 1-244,0-1-1,72-21 1,-107 25-110,-1 0 0,1 0 0,0 0 0,0-1 0,0 1 0,-1-1 0,1 1 0,-1-1 0,1 0 0,-1 0 0,0 0 0,0-1 0,0 1 0,0 0 0,0-1 0,2-2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7:12.7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 16895,'7'0'0,"4"3"0,-5-2 0,-3 0 0,0-1 0,-2-2-767,5-3 383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7:13.8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252 12 7424,'0'0'1813,"-4"-2"-1045,-4 0-538,-1 0 1,1 0-1,-1 0 0,1 1 1,-1 1-1,1-1 1,-1 2-1,0-1 0,1 1 1,-1 0-1,1 1 0,0 0 1,-1 0-1,1 1 0,0 0 1,0 0-1,-14 9 1,16-9-164,0 2 1,0-1-1,0 1 1,1-1-1,0 2 1,0-1-1,0 0 1,0 1-1,1 0 1,0 0-1,0 1 1,1-1-1,0 1 1,0-1-1,0 1 1,1 0-1,0 0 1,0 0-1,1 1 1,0-1-1,-1 14 1,2-15-36,0 0-1,1 0 1,0-1 0,0 1-1,0-1 1,0 1 0,1-1-1,0 1 1,0-1 0,0 0-1,1 0 1,0 0 0,0 0-1,0 0 1,5 5 0,-3-5 39,0 0 0,0-1 1,1 1-1,0-1 1,0-1-1,0 1 1,0-1-1,0 0 0,1 0 1,-1-1-1,9 3 1,-3-3-275,-1 0-1,1 0 1,0-1 0,-1 0-1,1-1 1,0-1 0,-1 0 0,1 0-1,0-1 1,-1 0 0,0-1-1,1-1 1,-1 0 0,17-8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7:14.4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93 0 11776,'1'1'1,"-1"-1"1,0 0 0,0 1 0,1-1-1,-1 0 1,0 1 0,0-1-1,1 0 1,-1 1 0,0-1 0,0 1-1,0-1 1,0 1 0,0-1-1,1 0 1,-1 1 0,0-1 0,0 1-1,0-1 1,0 1 0,0-1-1,-1 1 1,1 0 0,-9 0 92,-8 1 27,13 0-60,1 0 0,0 1 1,-1 0-1,1-1 0,0 1 1,0 0-1,1 0 0,-1 1 1,0-1-1,1 1 0,-4 6 1,-18 44 738,23-49-748,-1 0 0,1 0 1,0 0-1,0 0 0,1 0 1,-1 0-1,1 0 0,0 0 1,1 0-1,0 6 1,-1-10-43,1 1 1,-1-1 0,0 0 0,1 1 0,-1-1 0,1 0 0,0 1 0,-1-1 0,1 0 0,0 0 0,0 0 0,0 0 0,0 0 0,0 1-1,0-2 1,0 1 0,0 0 0,0 0 0,0 0 0,0 0 0,1-1 0,-1 1 0,0-1 0,0 1 0,1-1 0,-1 1 0,1-1 0,-1 0-1,0 1 1,1-1 0,-1 0 0,1 0 0,-1 0 0,0 0 0,1 0 0,-1-1 0,1 1 0,-1 0 0,0-1 0,2 0 0,2 0-12,0-1 1,-1 0 0,1 0-1,-1 0 1,0-1 0,0 0 0,0 0-1,0 0 1,0 0 0,-1 0 0,1-1-1,-1 1 1,0-1 0,0 0 0,0 0-1,0 0 1,-1-1 0,0 1-1,2-6 1,1 0 4,-2-1-1,1 0 0,-2 0 1,1 0-1,-1-1 0,-1 1 1,0-15-1,-1 31 35,1 0 1,0 1-1,0-1 1,0 0-1,1 0 1,0-1-1,0 1 1,4 7-1,25 39 111,-17-29-47,15 20-742,-29-42 583,0 0-1,0 1 1,0-1-1,0 0 1,0 0-1,1 0 1,-1 0 0,0 1-1,0-1 1,0 0-1,1 0 1,-1 0-1,0 0 1,0 0-1,0 0 1,1 0-1,-1 0 1,0 0-1,0 1 1,1-1 0,-1 0-1,0 0 1,0 0-1,0 0 1,1 0-1,-1 0 1,0 0-1,0-1 1,1 1-1,-1 0 1,0 0-1,0 0 1,1 0 0,-1 0-1,0 0 1,0 0-1,0 0 1,1 0-1,-1-1 1,0 1-1,0 0 1,0 0-1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7:14.9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120 0 12672,'-1'1'0,"-15"3"206,2 1 0,-16 8 0,26-11-155,0 0 0,0 0 0,1 0 0,-1 1 0,1 0 0,-1-1-1,1 1 1,0 1 0,0-1 0,0 0 0,1 1 0,-3 4 0,4-6-42,0 0 1,1 0-1,-1 0 1,1 0-1,-1 0 1,1 0 0,0 0-1,0 0 1,0 0-1,0 0 1,1 0-1,-1 0 1,0 0 0,1 0-1,-1 0 1,1 0-1,0 0 1,0-1-1,-1 1 1,1 0 0,1 0-1,-1 0 1,0-1-1,0 1 1,1-1 0,-1 1-1,0-1 1,4 3-1,3 3-13,0-1 0,0 0-1,0 0 1,12 6 0,10 3 4,-20-12 0,-1 2 0,0-1 0,0 1 0,0 1 0,-1 0 0,1 0 0,-1 0 0,-1 1 0,9 10 0,-15-15 1,0-1 1,0 1 0,0 0 0,-1 0-1,1 0 1,0 0 0,-1-1 0,0 1-1,1 0 1,-1 0 0,0 0-1,0 0 1,0 0 0,0 0 0,-1 0-1,1 0 1,0 0 0,-1 0 0,1 0-1,-1 0 1,0 0 0,0-1 0,0 1-1,0 0 1,0 0 0,0-1 0,0 1-1,0-1 1,-1 1 0,1-1 0,-3 2-1,-4 6 81,-1-1 0,-1-1 1,-17 12-1,14-11 81,0-1 0,-23 10 0,31-15-172,1 0 1,-1-1-1,0 1 0,0-1 0,0 0 0,-1 0 1,1-1-1,0 0 0,0 0 0,0 0 0,-8-1 1,13 1-56,-1-1 0,0 1 0,1 0 0,-1 0 0,1-1 0,-1 1 0,0-1 0,1 1 0,-1 0 0,1-1 0,-1 1 0,1-1 0,0 1 0,-1-1 0,1 0 0,-1 1 0,1-1 0,0 1 0,-1-1 0,1 0 0,0 1 0,0-1 0,0 1 0,-1-1 0,1 0 0,0 1 0,0-1 0,0 0 0,0 0 0,0 1 0,0-1 0,0 0 0,0 1 0,1-1 0,-1 0 0,0 1 0,0-1 0,1 1 0,-1-1 0,0 0 0,0 1 0,1-1 0,-1 1 0,1-1 0,-1 1 0,1-1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7:15.3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13696,'3'47'260,"15"92"1,-10-101-39,-2 0-1,-2 1 1,-2 68 0,-5-78 173,1-14 21,1-1 0,1 27-1,0-40-403,0 0-1,1 0 0,-1 1 1,1-1-1,-1 0 0,1 0 1,-1 0-1,1 0 1,0 0-1,0 0 0,-1 0 1,1 0-1,0 0 0,0 0 1,0 0-1,0 0 1,0 0-1,0-1 0,0 1 1,0-1-1,1 1 0,-1 0 1,0-1-1,0 0 1,0 1-1,1-1 0,-1 0 1,0 0-1,1 1 1,-1-1-1,0 0 0,0 0 1,1 0-1,-1-1 0,0 1 1,2 0-1,7-2 80,-1 1 1,1-1-1,12-4 0,-19 5-88,2 0-206,0-1 0,0 1 0,0-1 0,-1-1 0,1 1 0,0 0 0,-1-1-1,0 0 1,0 0 0,0-1 0,0 1 0,0-1 0,-1 0 0,1 1 0,-1-2-1,0 1 1,0 0 0,-1-1 0,1 1 0,-1-1 0,0 0 0,2-6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7:15.7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56 14336,'8'0'0,"6"2"0,-7-1 0,-3-1 128,0 0 0,2-1-128,7-1 128,4-3-128,5 0 128,3 1-128,1-2 128,3 1-128,-3-1 0,-2 0-128,-3 0 0,-4-1-512,-1 2 128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7:26.4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39 1 5120,'0'2'6037,"-9"71"-3989,-10 102-917,14-143-981,3-25-135,1 0 0,0 1 0,0-1 0,1 0 0,0 0 0,1 9 1,-1-15-22,0-1 1,1 1 0,-1 0 0,1 0 0,-1 0 0,1 0 0,-1 0-1,1-1 1,-1 1 0,1 0 0,0 0 0,-1-1 0,1 1 0,0-1-1,0 1 1,0 0 0,-1-1 0,1 1 0,0-1 0,0 0 0,0 1 0,0-1-1,0 0 1,0 0 0,1 1 0,28 2-213,-20-2 164,100 3-635,-2-1-158,66 19-262,-100-14-1771,-59-6-2709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3:23.1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 4 14336,'-10'-1'0,"-4"-1"0,23 5 0,-1 0 0,4 1-256,-2 0 128,0-2-3200,-1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7:27.6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5632,'0'0'0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7:28.5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7936,'0'0'768,"3"1"-640,174 24 1792,-173-25-1847,0 1 0,0 0 0,0 0 0,-1 0 0,1 1 1,5 2-1,-7-3-39,-1 1 0,1-1 0,-1 1 0,1-1 0,-1 1 0,0-1 1,1 1-1,-1 0 0,0 0 0,0 0 0,0 0 0,-1 0 0,1 0 1,0 2-1,1 5 117,0 1 1,-1 0-1,0 0 1,0 0-1,-2-1 0,1 1 1,-4 18-1,0 21 302,4-35-436,-2 0 1,-3 18 0,3-21-3,0 0 0,0 0 0,1 1 0,1 18 0,1-14 63,-1 0 0,-1 0 0,-4 22 1,3-24-7,0 0 0,1 0 0,1 0 1,0 0-1,3 19 0,-3-32-69,0 0 1,0 0-1,0 0 0,0-1 0,0 1 1,0 0-1,0 0 0,0 0 0,0 0 1,-1 0-1,1-1 0,0 1 0,0 0 1,-1 0-1,1 0 0,-1 0 0,1-1 1,-1 1-1,1 0 0,-1-1 0,1 1 1,-1 0-1,-1 0 0,0 1 12,0-1 0,0 1-1,-1-1 1,1 0 0,0 0 0,-1 0-1,1-1 1,-4 2 0,-5 0 49,-1-1 1,-20 0 0,30-1-64,-45-1-2455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34:46.5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0 13312,'-4'6'0,"-1"1"-128,3-4 128,0-1-128,6 0 0,5-2-640,-4 2 128,2-2-256,-1 2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34:48.1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33 10496,'14'-1'0,"10"-4"-128,4 0 0,7-3-2432,1 2 128,0-1-512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34:51.3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24 5888,'0'0'0,"-3"4"0,11-4 128,4-1 0,1-1 128,2-1-128,6-1 0,1 1-128,1-1 128,4 0-128,0 3 0,0-1-128,-5 1 0,2-2-4352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34:51.8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10752,'0'0'0,"3"6"0,0-5 0,-1 2-384,2 0 256,-1-2-384,0 1 128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34:53.1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 12416,'6'0'0,"6"0"0,4 0 0,8 2 0,-1-2 0,2 0-384,-4 0 0,-1-2-1152,-2 1 0,0-1-4096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9:18.3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1 6912,'-1'40'768,"-7"36"89,3-30-434,2 14 158,3-36 25,-6 41-1,5-62-551,1 0 1,-1 0-1,1-1 1,0 1-1,0 0 1,0 0 0,0 0-1,0-1 1,1 1-1,-1 0 1,1 0-1,-1-1 1,1 1-1,0 0 1,2 3 0,-1-4-41,0 0 0,-1 0 1,1-1-1,0 1 0,0 0 0,0-1 1,0 0-1,0 1 0,1-1 1,-1 0-1,0 0 0,0 0 1,1 0-1,-1 0 0,1-1 1,-1 1-1,3-1 0,44 6 51,0-2-1,0-2 1,66-6-1,-93 3-44,90 3 26,-17 1 36,-20 0-82,14 0 0,28 0 156,-31 1-56,17-6-63,81 2 54,-134 3-91,79-7 0,-69 1 0,1 2 0,63 9 0,36 0 0,-13-1 0,-14-1 0,-10-4 0,339-1 0,-223 6 80,-71 1-32,46-2 80,-156-6-128,-5-1 0,-1 2 0,58 9 0,-89-8-26,1 0 0,-1-1 1,1-2-1,34-4 1,-26 6-71,-27-1 81,1 1 0,-1-1 1,0 0-1,1 0 1,-1 0-1,0 0 1,0 0-1,1-1 1,-1 0-1,5-1 1,-6 2 14,2-4-1835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9:30.1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6016,'0'0'0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9:30.6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 1 6016,'0'0'1429,"2"2"-1194,118 89 917,-109-84-1068,-8-6-31,-1 1 1,1-1-1,-1 1 1,1-1-1,-1 1 0,0 0 1,1 0-1,-1 0 1,0 0-1,0 1 0,-1-1 1,1 1-1,0-1 0,-1 1 1,0-1-1,1 1 1,0 3-1,-2-4 3,0 0 0,-1 0 0,1 0 0,0 0-1,-1 0 1,0 0 0,1 0 0,-1-1 0,0 1 0,0 0 0,0 0-1,0-1 1,0 1 0,-2 2 0,-20 20 2,5-9-32,-1-2-1,0 0 1,0-1-1,-1-1 1,0 0 0,-1-2-1,-1 0 1,1-2-1,-37 8 1,37-14-1327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3:25.9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1230 121 6272,'0'0'661,"-6"1"128,-141 33 1078,125-27-1583,1 0-1,0 1 1,1 1 0,-39 24 0,58-32-279,-1-1 1,1 1 0,0 0-1,0 0 1,0 0 0,1-1-1,-1 1 1,0 0 0,0 0-1,0 0 1,1 0 0,-1 0-1,0 1 1,1-1 0,-1 0-1,1 0 1,0 0 0,-1 0-1,1 1 1,0-1 0,0 0-1,-1 0 1,1 1 0,0-1-1,0 0 1,0 0 0,1 1-1,-1-1 1,0 0-1,0 0 1,1 1 0,-1-1-1,1 0 1,-1 0 0,1 0-1,-1 0 1,1 0 0,0 0-1,-1 0 1,1 0 0,0 0-1,0 0 1,2 2 0,3 3 46,1 1 1,1-1-1,-1-1 1,12 8-1,-18-12-51,26 14-33,41 17 1,-41-20-2,42 24 1,-68-35 43,0-1 1,-1 0 0,1 0 0,0 1-1,-1-1 1,1 0 0,-1 1 0,1-1 0,-1 1-1,1-1 1,-1 1 0,1-1 0,-1 1-1,1-1 1,-1 1 0,1 0 0,-1-1-1,0 1 1,1-1 0,-1 1 0,0 0 0,0-1-1,0 1 1,1 0 0,-1-1 0,0 1-1,0 0 1,0 0 0,0-1 0,0 1-1,0 0 1,0-1 0,0 1 0,-1 0 0,1-1-1,0 1 1,0 0 0,0-1 0,-1 1-1,1 0 1,0-1 0,-1 1 0,1 0-1,-1-1 1,1 1 0,-1-1 0,1 1 0,-1-1-1,1 1 1,-1-1 0,1 0 0,-1 1-1,0 0 1,-4 2 32,0 0-1,0-1 0,1 1 1,-1-1-1,-10 3 1,-3-1 38,0-1 0,0-1 0,-1 0 0,1-1 0,-1-1 0,1-1 0,-1-1 0,1 0 0,0-1 0,0-1 0,0-1 0,0-1 0,1 0 0,0-1 0,-26-15 0,21 10 43,0-2 0,1 0 0,0-2 0,1 0 0,1-1 0,0-1 0,2-1 0,0 0 0,1-1 1,-23-39-1,25 32 194,-16-48 0,5 10 450,24 64-768,1 1 0,0-1-1,0 0 1,0 1-1,-1-1 1,1 0 0,0 1-1,-1-1 1,1 0-1,-1 1 1,1-1-1,-1 1 1,1-1 0,-1 1-1,1-1 1,-1 1-1,1-1 1,-1 1-1,0 0 1,1-1 0,-1 1-1,0 0 1,1-1-1,-1 1 1,-1 0-1,2 0 1,-1 0-1,0 1 0,0-1 1,0 0-1,1 1 0,-1-1 1,0 1-1,0-1 0,1 1 1,-1-1-1,0 1 0,1-1 1,-1 1-1,1 0 0,-1-1 1,1 1-1,-2 1 0,-2 7-4,-1 0-1,-6 18 0,9-21-1,-11 27 32,2 2 1,2-1 0,-8 50-1,16-78-30,1 0-1,0 1 1,-1-1 0,2 1-1,-1-1 1,1 0-1,0 1 1,0-1 0,1 0-1,0 0 1,0 0-1,0 0 1,1 0 0,0 0-1,0-1 1,1 1-1,5 6 1,5 3-21,0-1 0,0-1-1,2 0 1,20 13 0,-11-8-20,23 22 0,-41-34 37,-1 0 1,0 0-1,-1 1 1,0 0-1,0 1 1,0-1-1,-1 1 1,4 8 0,-6-11 17,0-1 1,0 0 0,-1 0 0,0 1 0,0-1 0,0 0 0,0 1 0,-1-1 0,0 1 0,0-1 0,0 1 0,0-1 0,-1 1 0,0-1 0,0 1 0,0-1 0,0 0 0,-1 1 0,0-1 0,1 0 0,-2 0 0,1 0 0,0 0 0,-1-1 0,1 1 0,-1-1 0,0 1 0,-1-1 0,1 0 0,0 0 0,-1 0 0,0-1 0,1 1 0,-6 1-1,-5 4 36,-1-2 0,1 0 0,-1 0-1,0-1 1,0-1 0,-1-1-1,1 0 1,-1-1 0,0-1-1,-29-1 1,15-1-40,0-2 0,0-2 1,0 0-1,-51-18 0,60 15 119,-1-1-1,2 0 1,-35-23 0,44 25-81,0-1 0,1 0 1,0-1-1,0 0 0,1 0 0,0-1 1,-13-20-1,20 27 34,0 0 0,0 0 0,1-1-1,0 1 1,-1-1 0,1 1 0,1-1 0,-1 0-1,0 1 1,1-1 0,0-5 0,0 8-231,0-1 1,0 0-1,0 1 0,1-1 1,-1 0-1,1 1 0,-1-1 1,1 1-1,0-1 1,0 1-1,1-3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9:31.0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223 22 8832,'-4'0'0,"-5"2"128,4-4 0,-2 1 384,-6-2 0,-3-2 384,-2 1 0,-4 0-640,1 1 128,2 2-384,-1 2 128,-1 3 0,3-1 0,3 0-128,0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9:31.3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 5504,'5'-2'0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9:33.3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514 214 4864,'3'-4'222,"0"0"-1,0 0 1,0-1 0,0 1 0,-1 0-1,0-1 1,0 0 0,0 1 0,-1-1-1,2-9 1,-1 8-37,8-28 1703,9-66 0,-19 99-1885,0 1-1,0-1 1,1 0 0,-1 0 0,0 0 0,1 1 0,-1-1-1,0 0 1,1 0 0,-1 1 0,1-1 0,0 0 0,-1 1 0,1-1-1,-1 1 1,1-1 0,0 1 0,-1-1 0,1 1 0,0-1 0,0 1-1,-1 0 1,1-1 0,0 1 0,0 0 0,0-1 0,-1 1-1,1 0 1,0 0 0,0 0 0,0 0 0,0 0 0,0 0 0,-1 0-1,1 0 1,0 0 0,0 1 0,1-1 0,36 11 136,-33-9-133,9 3-244,-1 1 1,1 1 0,18 12-1,-27-16 143,0 1 0,0 0 0,0 0 0,0 0 0,-1 0 0,0 1 0,0 0-1,0 0 1,0 0 0,-1 0 0,3 6 0,-5-8 53,0-1 1,-1 0-1,1 1 1,-1-1-1,0 0 0,0 1 1,0-1-1,0 1 1,0-1-1,0 1 0,-1-1 1,1 0-1,-1 1 1,1-1-1,-1 0 0,0 0 1,0 1-1,0-1 1,0 0-1,-1 0 0,1 0 1,-1 0-1,1 0 1,-1 0-1,1-1 0,-1 1 1,0 0-1,0-1 1,-4 3-1,-6 4 77,-1 0 1,0-1-1,-24 10 0,22-10-59,11-6 99,0 0 0,-1 0-1,1 0 1,0-1 0,0 1-1,-1-1 1,1 0 0,0 0-1,-1-1 1,1 1 0,0-1-1,0 0 1,0 0 0,-1 0-1,1-1 1,0 1 0,1-1-1,-1 0 1,0 0 0,0-1-1,1 1 1,-1-1 0,1 0-1,0 1 1,-5-7 0,7 7-71,1 1 0,0 0 0,0 0 0,0 0 0,0 0 0,0 0 1,0-1-1,0 1 0,0 0 0,0 0 0,0 0 0,1 0 0,-1 0 0,0 0 1,1-1-1,-1 1 0,1 0 0,-1 0 0,1 0 0,0 0 0,-1 1 1,1-1-1,0 0 0,0 0 0,0 0 0,0 0 0,-1 1 0,1-1 0,0 0 1,2 0-1,0-1 12,0-1 0,0 1 0,1 0 0,-1 0 0,1 0 0,0 0 0,6-2 0,-8 3-16,0 1 0,0 0 0,0-1 0,1 1 0,-1 0 0,0 0 0,0 0 0,0 0 0,0 0 0,0 1 0,0-1 0,1 0 0,-1 1 0,0 0 0,0 0 0,0-1 0,-1 1 0,1 0 0,0 0 0,0 1 0,0-1 0,-1 0 0,1 1 0,-1-1 0,1 1 0,-1-1 0,1 1 0,-1 0 0,0-1 0,0 1 0,0 0 0,0 0 0,0 0 0,0 0 0,0 0 0,-1 0 0,1 0 0,0 4 0,-1-1 0,1 1 0,-1-1 0,0 0 0,-1 0 0,1 0 0,-1 0 0,0 0 0,0 0 0,0 0 0,-1 0 0,0 0 0,0 0 0,0-1 0,0 1 0,-5 6 0,1-4 32,0-1 0,0 1 0,-1-1 0,1 0 0,-1-1 0,-1 0 0,1 0 0,-1 0 0,0-1 0,0 0 0,0-1 0,0 0 0,-11 3 0,12-4-4,-1-1 0,1 0 0,0 0 0,-1 0 0,1-1 0,-1 0 0,1-1 0,-1 0 0,1 0 0,-1 0 0,1-1 0,0 0 0,0-1 0,0 1 0,-12-8 0,-45-34 882,49 32-647,20 15-222,-5-3-39,1 0 0,-1 0-1,1 0 1,-1 0 0,1 1 0,-1-1 0,0 0 0,1 0 0,-1 0 0,1 1-1,-1-1 1,0 0 0,1 1 0,-1-1 0,0 0 0,0 1 0,1-1 0,-1 0 0,0 1-1,0-1 1,1 1 0,-1-1 0,0 0 0,0 1 0,0-1 0,0 1 0,0-1-1,1 1 1,-1-1 0,0 1 0,0-1 0,0 1 0,0-1 0,-1 1 0,1 3 38,0 1 0,-1-1 0,1 0 0,-1 0 0,0 0 0,-1 0 0,1 0 0,-1 0 0,1 0 0,-1-1 0,0 1 0,-1 0 0,1-1 0,-1 0 0,1 1 0,-1-1 0,0 0 0,0 0 0,0-1 0,-1 1 0,1-1 0,-1 1 0,-5 2 0,4-3 14,1 0 0,-1 0 1,1-1-1,-1 1 1,0-1-1,1 0 0,-1 0 1,0 0-1,0-1 1,0 0-1,0 0 0,0 0 1,0-1-1,0 1 1,1-1-1,-1 0 0,0-1 1,0 1-1,-7-4 1,4 0 55,1 0 1,-1-1 0,1 0-1,0 0 1,1 0 0,-1-1-1,1 0 1,0 0 0,1 0-1,-6-10 1,-5-13 265,-19-45 0,8 14 193,14 28-627,11 18-4428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9:33.6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4 10368,'0'0'0,"-4"-3"1536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9:34.8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217 20 7296,'0'0'15,"1"1"0,0-1 0,-1 1 1,1-1-1,-1 0 0,1 0 0,0 1 0,-1-1 1,1 0-1,0 0 0,-1 0 0,1 0 1,0 0-1,-1 0 0,1 0 0,0 0 0,0 0 1,-1 0-1,1 0 0,0 0 0,-1 0 0,2-1 1,20-8 435,3-1 540,-10 8-694,-1 2 0,0-1-1,1 2 1,-1 0 0,17 3 0,-22-2-245,0 0 1,0 1-1,-1-1 0,1 2 0,-1-1 1,1 1-1,-1 0 0,0 1 0,9 7 1,-16-12-43,0 1 0,-1 0 0,1 0 1,0 0-1,0 0 0,-1 0 0,1 0 1,0 0-1,-1 0 0,1 0 0,-1 0 1,0 0-1,1 0 0,-1 0 0,0 0 1,1 0-1,-1 0 0,0 1 0,0-1 1,0 0-1,0 0 0,0 0 0,0 0 1,-1 1-1,1-1 0,0 0 0,0 0 1,-1 0-1,1 0 0,-1 0 0,1 0 1,-1 0-1,1 0 0,-1 0 0,0 0 1,1 0-1,-3 1 0,0 2 32,0-1 0,0 0 0,-1 0 0,1 0 0,-1 0 1,0 0-1,0-1 0,-4 3 0,-25 7 60,0-2 0,0-1 1,0-2-1,-56 5 1,89-12-103,-89 7 517,80-7-463,1 0 0,-1 0 0,1-1 0,-1-1 0,1 1 0,0-1-1,-1-1 1,-9-3 0,18 6-60,0-1 0,0 1 0,0 0 0,-1 0 0,1 0-1,0 0 1,0 0 0,0-1 0,0 1 0,0 0 0,0 0 0,0 0-1,0 0 1,0-1 0,0 1 0,0 0 0,0 0 0,0 0 0,0 0-1,0-1 1,0 1 0,0 0 0,0 0 0,0 0 0,0 0 0,0-1-1,0 1 1,0 0 0,1 0 0,-1 0 0,0 0 0,0 0 0,0-1-1,0 1 1,0 0 0,0 0 0,0 0 0,1 0 0,-1 0 0,0 0-1,0 0 1,0 0 0,0 0 0,1-1 0,-1 1 0,0 0 0,0 0-1,0 0 1,0 0 0,1 0 0,-1 0 0,0 0 0,0 0 0,11-5-42,-11 5 43,7-3-42,0 0 0,0 1 1,1 0-1,-1 0 0,0 1 0,1 0 0,9 0 0,-14 1 52,0 0 0,0 0 1,0 0-1,0 1 0,0-1 0,-1 1 0,1 0 1,0 0-1,0 0 0,-1 0 0,1 0 0,-1 1 0,1-1 1,-1 1-1,1 0 0,-1 0 0,0 0 0,0 0 1,0 0-1,0 0 0,0 0 0,1 4 0,0-3 4,-1 1-1,0 0 0,0 0 0,0 0 1,-1 0-1,0 0 0,1 0 0,-1 1 1,-1-1-1,1 0 0,-1 0 0,1 1 1,-1-1-1,-1 1 0,1-1 0,0 0 1,-1 1-1,0-1 0,0 0 0,0 0 1,-1 0-1,-2 6 0,1-4-9,-1 0-1,0-1 1,-1 1 0,1-1-1,-1 0 1,0 0 0,0 0-1,0-1 1,-1 1-1,0-1 1,0 0 0,0-1-1,-9 4 1,-72 25-6164,59-23 2069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9:35.4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 1 8320,'4'11'31,"0"0"1,1 0-1,0-1 1,0 1-1,10 13 1,-9-15 14,0 0 0,-1 1 0,0 0 0,0 0 0,-1 0 1,2 11-1,-3-10 103,-1 1 0,-1-1 0,0 1 0,0 0 0,-1-1-1,-3 21 1,3-28-57,-1-1-1,0 1 0,1-1 0,-1 1 0,-1-1 0,1 1 1,-1-1-1,1 0 0,-1 1 0,0-1 0,0 0 1,0 0-1,0 0 0,-1-1 0,1 1 0,-1 0 0,0-1 1,0 0-1,0 0 0,0 0 0,0 0 0,0 0 0,-1 0 1,1-1-1,-4 2 0,3-3-29,1 1-1,-1-1 1,0 0 0,1 0 0,-1 0-1,1-1 1,-1 0 0,1 1-1,-1-1 1,1 0 0,0 0 0,-1-1-1,1 1 1,0-1 0,0 0 0,0 1-1,0-1 1,-5-5 0,0 1 5,1-1 1,-1 0 0,1 0-1,1-1 1,-8-10 0,3 3-97,-8-15-334,13 7-3277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9:35.7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4736,'4'2'0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9:36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485 130 7680,'3'0'112,"-1"1"0,0-1-1,1 1 1,-1-1 0,0 1 0,1 0 0,-1 0 0,0 0 0,0 0 0,0 1-1,4 2 1,9 4 402,-13-7-491,-1 0 0,1-1 1,0 1-1,0 0 0,0-1 0,0 1 1,0-1-1,1 0 0,-1 0 0,0 1 1,0-1-1,0-1 0,0 1 0,0 0 1,0 0-1,0-1 0,0 1 0,0-1 1,0 0-1,0 0 0,0 0 1,0 0-1,0 0 0,-1 0 0,1 0 1,0 0-1,-1-1 0,1 1 0,1-2 1,-1 0 9,-1 1 0,0-1 0,1 1 1,-1-1-1,0 1 0,0-1 0,-1 0 1,1 1-1,0-1 0,-1 0 0,0 0 1,0 1-1,0-1 0,0 0 0,0 0 1,0 0-1,-1 1 0,1-1 0,-1 0 1,0 1-1,-1-5 0,-1 1 138,0 0 0,0 1 0,0 0 0,-1-1 0,1 1 0,-1 0 0,-8-7 0,9 10-165,0-1 0,0 0 0,0 1 0,0 0 0,0 0-1,-1 0 1,1 0 0,-1 1 0,1-1 0,-1 1 0,0 0 0,1 0 0,-8-1 0,11 2-6,-1 0 1,0 0 0,0 0 0,0 0 0,0 0 0,0 0-1,0 0 1,0 1 0,0-1 0,1 0 0,-1 1 0,0-1-1,0 1 1,0-1 0,1 1 0,-1-1 0,0 1 0,1-1-1,-1 1 1,0 0 0,1-1 0,-1 1 0,0 1 0,0 0 4,0 0-1,0 0 1,0 0 0,0 1 0,0-1 0,1 0 0,-1 1 0,0 3 0,1 3 11,0 0 0,0 0 0,3 15 0,-3-22-13,0-1 1,0 1 0,1-1-1,-1 1 1,0-1 0,0 1-1,0 0 1,0-1 0,-1 1-1,1-1 1,0 1 0,-1-1-1,1 1 1,-1-1 0,1 0-1,-1 1 1,0-1 0,1 1-1,-1-1 1,0 0 0,0 0-1,0 0 1,-2 2 0,1-1 11,0-1 0,0 0 1,-1 0-1,1 0 1,-1 0-1,1 0 0,0-1 1,-1 1-1,1-1 0,-1 1 1,1-1-1,-6 0 1,-2 0 34,1-1 0,0-1 0,-1 1 1,1-2-1,0 1 0,-15-7 1,16 6 22,1-1 0,-1 0 0,1 0 0,0-1 0,0 0 0,-9-9 1,36 18-74,-13-1 0,0 1 0,-1-1 0,1 1 0,-1 1 0,1-1 0,-1 1 0,0 1 0,9 10 0,-12-13 0,0 1 0,0-1 0,0 1 0,-1 0 0,1 0 0,-1 0 0,0 0 0,0 0 0,-1 1 0,1-1 0,-1 0 0,0 1 0,0-1 0,-1 1 0,1-1 0,-1 8 0,-1-9 35,0 1 0,0-1 0,0 1 0,-1-1 0,0 1 0,1-1 0,-1 0 0,0 0 0,0 0 0,-1 0 0,1 0 0,-1-1 0,1 1 0,-1-1 0,0 1 0,0-1 0,0 0 0,0 0 0,0-1 1,-6 3-1,-2 1 98,0 0 0,-1-1 1,1-1-1,-1 0 0,-13 1 1,8-1 1,0-2 0,0 0 1,0-1-1,0 0 1,0-2-1,0 0 0,-30-8 1,40 9-135,1-1 0,0-1 0,0 1 0,0-1 0,1 0 0,-1 0 0,0-1 0,1 0 1,0 0-1,0 0 0,0 0 0,1-1 0,-1 0 0,1 0 0,0 0 0,1-1 0,-1 1 0,1-1 0,0 0 1,0 1-1,1-2 0,0 1 0,-2-9 0,2 3-1378,1 1 0,0-1-1,1 0 1,1 0 0,0 0 0,0 1 0,1-1 0,6-17 0,-1-1-266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9:36.7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14464,'0'0'-1536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9:45.9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645 1 9856,'4'4'-8,"-4"-3"4,0-1 0,1 1 0,-1-1 0,0 1 0,1-1 0,-1 0 0,0 1 0,1-1-1,-1 0 1,1 0 0,-1 1 0,1-1 0,-1 0 0,1 0 0,-1 1 0,1-1 0,-1 0 0,1 0 0,-1 0 0,2 0 0,2 1-10,0 3 60,0-1 0,0 1 0,-1 0 0,1 0 0,-1 0 0,0 0 1,4 9-1,-6-11 33,4 5-62,-1 0 0,0 0 1,-1 1-1,0 0 0,3 10 0,-5-16-15,-1-1 0,1 1 0,-1-1-1,0 1 1,1-1 0,-1 1 0,0 0 0,0-1 0,0 1-1,-1-1 1,1 1 0,0-1 0,0 1 0,-1-1-1,1 1 1,-1-1 0,0 1 0,1-1 0,-1 1 0,0-1-1,0 0 1,0 1 0,0-1 0,0 0 0,0 0 0,0 0-1,0 1 1,0-1 0,-1-1 0,1 1 0,0 0 0,-1 0-1,1 0 1,0-1 0,-1 1 0,-1 0 0,-4 1 49,0 1 1,0-1-1,-1-1 1,1 1-1,-1-1 1,1-1 0,-1 1-1,1-1 1,-1-1-1,1 1 1,0-1-1,-1-1 1,1 1-1,0-1 1,-1 0 0,1-1-1,0 0 1,1 0-1,-1-1 1,0 1-1,1-1 1,0-1-1,-9-7 1,14 11-48,0 0-1,0 0 1,1 1-1,-1-1 1,1 0-1,-1 0 1,1 0-1,-1 0 1,1 0 0,-1 0-1,1 0 1,0 0-1,-1 0 1,1-1-1,2 2-8,2 11 0,-2-6 7,0 0 17,-1 0 0,0 1 0,1-1 0,-2 0 0,1 0 0,0 8 0,-2-12-15,1 1 1,0-1 0,0 0-1,-1 1 1,1-1-1,-1 0 1,1 0-1,-1 1 1,1-1 0,-1 0-1,0 0 1,0 0-1,0 0 1,1 1 0,-1-1-1,0 0 1,0-1-1,0 1 1,-1 0 0,1 0-1,0 0 1,0-1-1,0 1 1,-1 0-1,1-1 1,0 1 0,0-1-1,-1 0 1,1 1-1,-3-1 1,-1 1 29,1 0-1,-1-1 1,0 1-1,0-1 1,0 0-1,0-1 1,0 1-1,1-1 1,-1 0 0,-9-3-1,3-1 3,-1 0 0,-20-14 0,31 18-44,0 2 11,1-1 0,-1 1-1,0-1 1,1 1 0,-1-1 0,1 1-1,-1-1 1,1 1 0,-1-1 0,1 1-1,-1 0 1,1-1 0,0 1-1,-1 0 1,1-1 0,0 1 0,-1 0-1,1-1 1,0 2 0,-1 1 9,0 0-1,-1-1 1,1 1 0,-1-1 0,0 1 0,1-1 0,-3 3 0,-1-2-4,0 0 0,0 0 0,0-1 0,-1 0 1,1 0-1,0 0 0,-1 0 0,1-1 0,-1 0 0,0 0 1,1-1-1,-1 0 0,0 0 0,-7 0 0,-3-2 31,0 0 0,0-1-1,-28-10 1,74 10-188,-26 4 152,-1 0 1,0 0 0,0 0 0,0 0 0,0 1-1,0 0 1,0-1 0,-1 1 0,1 0-1,-1 0 1,1 1 0,-1-1 0,0 0 0,1 1-1,-1-1 1,0 1 0,2 4 0,-2-2 10,0 0 0,-1-1 0,1 1 0,-1 0 1,0 0-1,0 0 0,0 1 0,-1-1 0,0 0 0,-1 7 1,0-1 11,0-1 0,-1 0 0,-1 0 0,1 1 1,-2-2-1,1 1 0,-2 0 0,1-1 0,-1 0 0,-11 15 1,12-19-9,0 0 0,0-1 0,-1 0 0,1 0 0,-1 0 1,0 0-1,-1-1 0,1 0 0,-1 0 0,1 0 0,-1-1 1,0 1-1,0-1 0,-10 2 0,8-3-323,1-1 0,0 1 0,-1-1 0,-14-1 1,14-1-898,-1 1 0,0-2 1,-16-5-1,-3-4-2979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3:29.7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693 586 9216,'10'-219'3861,"-6"194"-3437,1 0 1,1 1-1,12-32 1,-9 30-223,-1-1 0,6-34 0,-14 60-195,1 0-1,0 0 1,0 0 0,0 0-1,0 0 1,0 0 0,0 0-1,0 0 1,0 0 0,0 0-1,0 0 1,1 1 0,-1-1-1,0 0 1,0 1 0,1-1-1,-1 1 1,0 0 0,3-1-1,28-6 96,-21 6-88,0 1 1,0 0 0,1 0 0,-1 2 0,13 2 0,57 17 118,-69-18-121,15 5-33,-1 0 0,0 2-1,-1 1 1,34 19 0,-57-29 20,0 0 0,0 0 1,1 0-1,-1 1 0,0 0 1,0-1-1,0 1 0,-1 0 1,1 0-1,0-1 0,-1 2 1,1-1-1,-1 0 0,0 0 1,0 0-1,0 1 0,0-1 1,0 0-1,0 1 0,0-1 1,-1 1-1,1-1 0,-1 1 1,0-1-1,0 1 0,0-1 1,0 1-1,0-1 0,0 1 1,-1-1-1,1 1 0,-1-1 1,0 1-1,0-1 0,0 0 1,0 1-1,0-1 0,0 0 1,-3 3-1,-1 3 1,-1-1 1,0 0-1,0-1 1,-1 1 0,0-1-1,0 0 1,0-1-1,-1 0 1,-13 7-1,0-2 5,0 0-1,-1-2 1,0-1-1,-1 0 0,-25 3 1,34-8-6,1-1 1,0 0-1,0-1 1,0 0-1,0-1 1,-1 0-1,1-1 1,1-1-1,-1 0 1,-19-7 0,29 8 0,0 0 0,-1 0 0,1 0 0,0 0 0,0 0 0,0 0 0,-2-4 0,4 6 0,0-1 0,0 0 0,0 0 0,1 0 0,-1 1 0,0-1 0,1 0 0,-1 0 0,1 0 0,-1 0 0,1 0 0,0-1 0,-1 1 0,1 0 0,0 0 0,0 0 0,-1 0 0,1 0 0,0 0 0,0 0 0,0-1 0,0 1 0,1 0 0,-1 0 0,0 0 0,1-2 0,0 2 0,0 0 0,0 1 0,0-1 0,0 0 1,0 1-1,0-1 0,0 1 0,1-1 1,-1 1-1,0-1 0,0 1 0,0 0 1,0 0-1,1-1 0,-1 1 0,0 0 1,0 0-1,1 0 0,-1 1 0,0-1 1,2 0-1,25 5-27,-22-3 10,0 0 1,0 0-1,-1 0 0,1 1 0,-1 0 1,0 0-1,0 0 0,0 1 0,0-1 1,-1 1-1,1 0 0,-1 1 0,5 6 1,-8-11 17,-1 1 0,1 0 0,0 0 0,-1-1 0,1 1 0,-1 0 0,0 0 0,1 0 0,-1 0 0,0 0 0,1 0 0,-1 0 0,0 0 0,0 0 0,0 0 0,0 0 0,0 0 0,0 0 0,0 0 0,0-1 0,0 1 0,-1 0 0,1 0 0,0 0 0,-1 0 0,0 1 1,0 0 4,-1 0 0,1 0 0,-1 0 0,0 0 0,0 0 1,1-1-1,-1 1 0,0-1 0,-1 1 0,-2 0 1,-4 3 33,-1-1 0,0 0 0,-20 4 0,12-5-6,0-1 0,1 0 0,-1-2 0,0 0 0,0-1 0,0-1 0,0 0 1,1-2-1,-1 0 0,1-1 0,0 0 0,0-1 0,1-1 0,-21-12 1,37 19-45,-1-1 0,1 1 0,0 0 1,-1 0-1,1 0 0,0 0 1,-1 0-1,1 0 0,0 0 1,-1 0-1,1 0 0,0 0 1,-1 0-1,1 1 0,0-1 0,-1 0 1,1 0-1,0 0 0,-1 0 1,1 0-1,0 1 0,0-1 1,-1 0-1,1 0 0,0 1 1,0-1-1,-1 0 0,1 0 1,0 1-1,0-1 0,0 0 0,-1 0 1,1 1-1,0-1 0,0 0 1,0 1-1,0-1 0,0 0 1,0 1-1,0-1 0,0 1 1,-5 16-205,5-14 216,-8 25-15,-15 55 1,19-72 16,0 0 1,-1-1-1,0 0 0,-1 0 0,-8 12 0,13-20 8,-1 1 0,0-1 0,0 0 0,-1 0 0,1 0-1,0 0 1,-1 0 0,1 0 0,-1-1 0,1 1 0,-1-1 0,0 1 0,0-1 0,1 0 0,-1 0 0,0-1 0,0 1 0,-5 0 0,4-1-3,-1-1 0,1 1 0,-1-1 1,0 0-1,1 0 0,-1 0 0,1 0 1,0-1-1,-1 0 0,-7-4 0,-1-3 40,0-1-1,0 0 0,1 0 1,0-1-1,-18-23 0,17 18 103,1-1 0,1 0 0,1-1 0,-16-37-1,-19-82 357,9 26 110,-40-67-169,80 193-6327,-2-8 4031,0 0 1,0-1-1,4 7 1,6 7-521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9:46.3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 9600,'0'0'0,"5"3"256,10-8-256,0 0 128,1-1-128,0 2 0,0 0 0,2 0 128,0 2-7296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9:47.4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562 0 3200,'11'8'611,"0"0"0,-1 1 0,-1 0-1,1 1 1,13 18 0,-22-26-534,1 0-1,-1 0 1,1 1-1,-1-1 1,0 0 0,0 1-1,0-1 1,0 1-1,0-1 1,-1 1-1,1 0 1,-1-1-1,0 1 1,1 0-1,-1-1 1,-1 1 0,1 0-1,0-1 1,-1 1-1,1 0 1,-1-1-1,0 1 1,0-1-1,0 1 1,0-1 0,0 1-1,0-1 1,-1 0-1,1 1 1,-1-1-1,0 0 1,1 0-1,-1 0 1,0-1-1,-4 4 1,0-1-38,0 0 0,0-1-1,0 0 1,0 0 0,-1 0 0,1-1-1,-1 0 1,1 0 0,-1-1 0,0 0-1,0 0 1,0 0 0,0-1 0,-9-1-1,7 1 17,-1-1 0,1 0 0,-1-1 0,1 0 0,0-1 0,0 1 0,0-2 0,0 1 0,-16-11 0,21 12-60,1-1 1,0 1 0,0-1 0,0 0-1,0 0 1,1 0 0,-1 0 0,1-1-1,0 1 1,-1-1 0,2 1-1,-1-1 1,0 0 0,-1-4 0,3 6 2,0 0 0,-1 1 0,1-1 0,0 0 1,0 0-1,0 1 0,0-1 0,0 0 0,0 1 0,1-1 1,-1 0-1,0 0 0,1 1 0,0-1 0,-1 0 0,1 1 1,0-1-1,0 1 0,0-1 0,0 1 0,0 0 0,0-1 1,0 1-1,0 0 0,1-1 0,-1 1 0,0 0 0,1 0 1,-1 0-1,1 1 0,-1-1 0,1 0 0,-1 0 1,4 0-1,-2 0 7,0 0 1,0 0-1,0 0 1,-1 0-1,1 1 1,0-1-1,0 1 0,0 0 1,0 0-1,0 0 1,0 1-1,0-1 1,0 0-1,0 1 1,0 0-1,0 0 1,0 0-1,4 2 1,-3 0 13,-1-1 0,0 1 0,1-1 0,-1 1 0,0 0 0,0 0 0,-1 1 0,1-1 0,-1 0 0,1 1 1,-1 0-1,2 4 0,-1-2 13,-1 1 0,1-1 0,-1 1 0,-1 0 0,1 0 0,-1 0 0,0 0 0,-1 0 0,1 0 0,-1 0 0,-1 0 0,0-1 0,0 1 0,0 0 0,0 0 0,-4 7 0,1-5 19,-1-1 0,-1 0 1,0-1-1,0 1 0,0-1 1,-1 0-1,0 0 0,0-1 1,-1 0-1,1 0 0,-1-1 1,-1 0-1,-9 4 0,0 0 61,-1-1-1,0-1 0,0 0 1,-1-2-1,-23 4 0,29-7-14,0 0 0,0-1 0,0-1-1,0 0 1,0-1 0,0 0 0,-24-6-1,32 5-74,0 0-1,1 0 0,-1 0 0,0-1 0,1 0 0,-1 0 0,1-1 0,0 1 0,0-1 0,0 0 0,0 0 0,1-1 0,0 1 0,0-1 0,0 0 0,0 0 0,1-1 0,0 1 0,-3-7 0,2 2 44,-12-33-2518,10 14-4503,4 13 4759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9:47.9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30 4864,'3'3'3584,"2"-5"-3456,2-3-128,0 2 128,3-2-128,3 0 0,2 2-128,0-2 0,0 0-5760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9:48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 12416,'1'-3'0,"1"-2"-384,-1 3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9:49.7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240 1 9216,'6'9'378,"-6"-9"-370,0 0-1,0 0 0,0-1 0,0 1 0,0 0 1,0 0-1,0 0 0,0 0 0,0 0 0,0-1 1,0 1-1,0 0 0,0 0 0,0 0 0,0 0 1,0 0-1,0-1 0,0 1 0,0 0 0,0 0 1,1 0-1,-1 0 0,0 0 0,0 0 0,0-1 1,0 1-1,0 0 0,0 0 0,1 0 1,-1 0-1,0 0 0,0 0 0,0 0 0,0 0 1,0 0-1,1 0 0,-1 0 0,0 0 0,0 0 1,0 0-1,0 0 0,0 0 0,1 0 0,-1 0 1,0 0-1,0 0 0,0 0 0,0 0 0,1 0 1,-1 0-1,0 0 0,0 0 0,0 0 0,0 0 1,0 0-1,1 1 0,-1 2 29,1-1 0,1 1 0,-1 0 0,0-1 0,0 1 0,1-1 0,0 1 0,-1-1 0,5 4 0,0 3-33,20 26-50,-16-24 145,-1 0 0,-1 1 0,0 0 0,-1 1 0,0 0 1,9 24-1,-16-34-85,0-1 0,1 0 0,-1 0 0,0 1 1,0-1-1,0 0 0,-1 1 0,1-1 0,-1 0 1,1 0-1,-1 0 0,0 1 0,1-1 0,-1 0 1,0 0-1,-1 0 0,1 0 0,0 0 0,-1 0 1,1-1-1,-1 1 0,1 0 0,-3 1 0,-5 5 66,0-1 1,-1-1-1,-13 9 0,16-11 13,-25 12 20,-1-1-1,0-1 1,-68 17 0,15-6 892,82-23-763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9:50.2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7296,'3'9'297,"1"-1"1,-1 0 0,2-1 0,-1 1-1,1-1 1,0 0 0,1 0-1,0-1 1,0 1 0,13 10-1,-9-8-22,0 1 0,0 1-1,8 11 1,-11-13-486,5 9 1344,-9-6-5298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9:51.1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0 6016,'2'7'312,"-2"-7"-266,0 0 0,1 0 0,-1 1 0,0-1 0,0 0 0,0 0 0,0 0 0,0 1 0,0-1 0,0 0 0,0 0 0,0 1 0,0-1 0,0 0 0,0 0 0,0 1 0,0-1 0,0 0 0,0 0 0,0 0 0,0 1 0,0-1 0,0 0 0,0 0 0,-1 1 0,1-1 0,0 0 0,0 0 0,0 0 0,0 0 0,0 1 0,-1-1 0,1 0 0,0 0 0,0 0 0,0 0 0,-1 1 0,-3 3 176,4-3-210,0-1-1,-1 1 0,1-1 0,0 0 0,0 1 1,0-1-1,-1 1 0,1-1 0,0 1 0,0-1 1,0 1-1,0-1 0,0 1 0,0-1 0,0 1 0,0-1 1,0 1-1,0-1 0,0 1 0,0-1 0,0 1 1,0-1-1,1 1 0,-1-1 0,0 0 0,0 1 1,1 0-1,12 13 470,18 4 154,5-7-280,-30-10-244,0 1 1,1-1-1,-1 2 1,0-1-1,8 5 1,-14-7-82,1 0 1,-1 1-1,0-1 1,0 1-1,0-1 1,1 0-1,-1 1 1,0-1-1,0 1 1,0-1-1,0 1 1,0-1-1,0 1 1,0-1 0,0 1-1,0-1 1,0 1-1,0-1 1,0 0-1,0 1 1,0-1-1,-1 1 1,1-1-1,0 1 1,0-1-1,0 1 1,-1-1-1,1 0 1,0 1-1,-1-1 1,1 0-1,0 1 1,-1-1 0,1 0-1,0 1 1,-1-1-1,1 0 1,-1 1-1,-18 15 460,17-14-400,-45 28 1332,12-10-3953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9:52.2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241 0 7424,'5'17'1509,"-4"-14"-426,-2-10-497,2 10-468,1 0-1,-1-1 0,1 1 0,0 0 0,0-1 1,0 0-1,4 4 0,5 7-31,-6-7 17,0 1 1,-1 0-1,0 0 0,-1 1 0,1-1 0,-1 1 0,-1 0 0,1 0 0,-2 0 0,1 0 0,0 9 1,-2-16-97,-1 0 0,1-1 1,-1 1-1,1 0 1,-1 0-1,1-1 0,-1 1 1,0 0-1,1-1 1,-1 1-1,0-1 0,1 1 1,-1-1-1,0 1 1,0-1-1,0 1 0,1-1 1,-1 0-1,0 1 0,0-1 1,0 0-1,0 0 1,0 0-1,0 0 0,0 0 1,1 0-1,-1 0 1,0 0-1,0 0 0,0 0 1,-1-1-1,-31-2 290,17 0-161,0-1 1,1-1 0,-1-1-1,-19-10 1,33 35-366,3 0 74,-3-15 155,0 0 1,0 0-1,0 0 1,0-1 0,0 1-1,0-1 1,-1 1 0,0-1-1,0 0 1,0 0-1,0 0 1,0-1 0,-1 1-1,1-1 1,-1 0 0,-5 3-1,3-2-5,0 0 0,0 0-1,-1 0 1,0-1 0,1 0-1,-1 0 1,0-1 0,0 0-1,-9 0 1,-13-7-1979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9:52.7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9216,'0'4'4352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9:53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32 7936,'0'0'0,"6"2"-128,0-2 0,1-2 256,3 1 128,2-1-128,1-1 0,4-2 0,-3 1 128,2-1-256,5-1 0,0 1-6144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3:30.1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0 127 14976,'0'0'0,"21"-5"-128,4-4 128,6 0 128,8-1-128,-6 2 0,-2-1-512,-5 1 128,0 2-4352,-4-2 0,-1-3 4736,-5-10 0,0-1-3072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9:53.8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7936,'0'0'0,"6"0"0,3 2-384,-3-2 128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9:54.3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522 1 7296,'98'27'-1003,"-97"-26"1018,7 1 38,-1 1 0,-1 0 0,1 1 0,0-1 0,7 7 0,-13-9-38,0-1-1,0 1 1,0 0 0,0 0 0,-1 0 0,1-1 0,0 1 0,-1 0 0,1 0 0,-1 0-1,1 0 1,-1 0 0,1 0 0,-1 0 0,0 0 0,1 1 0,-1-1 0,0 0 0,0 0-1,0 0 1,0 0 0,0 0 0,0 0 0,0 0 0,0 1 0,0-1 0,-1 0 0,1 0 0,0 0-1,-1 0 1,1 0 0,-1 0 0,1 0 0,-1 0 0,1 0 0,-1 0 0,0 0 0,0-1-1,1 1 1,-1 0 0,0 0 0,0 0 0,0-1 0,-1 1 0,-6 6 72,-1 0 0,0-1 1,0-1-1,-1 1 0,1-2 1,-1 1-1,0-1 0,-11 2 1,-88 19 813,98-23-690,-16 3 344,0-2 0,-33 0-1,69-4-396,-6 0-151,-1 1 0,1-1 0,-1 1 0,1 0 0,-1-1 0,1 1 0,-1 1 0,0-1 0,1 0 0,-1 0 0,1 1 0,-1 0 0,1-1 0,-1 1 1,0 0-1,4 2 0,-2 0 17,0 0 1,0 0-1,-1 0 1,1 1 0,-1-1-1,0 1 1,0 0-1,0 0 1,0 0-1,-1 0 1,0 1 0,0-1-1,0 0 1,0 1-1,1 8 1,-2-7 39,0 0 1,-1 0 0,0 0-1,0 0 1,-1 1-1,1-1 1,-1 0 0,-1 0-1,1 0 1,-1 0-1,-3 6 1,-1 1 34,0-1 1,-2 1-1,1-1 0,-1-1 1,-1 1-1,0-1 1,-1-1-1,0 0 0,0 0 1,-14 8-1,6-5-77,0-2 1,-1 0-1,-1-1 0,0-1 1,0-1-1,-1 0 1,0-2-1,-22 4 0,21-6-1205,1-2-1,-30 1 1,23-3-5409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9:54.7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 13184,'0'0'0,"-5"2"0,5 2 256,2-1 0,1-2-256,-1 3 0,2-3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9:55.3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4736,'0'0'1664,"5"1"0,3 1-1536,-3-2 0,-1 0 384,1 0 128,-1 0-256,5 0 128,1 0-512,7 1 0,1 1 0,1 0 128,1-2-7552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0:06.6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368 1 7680,'156'5'768,"-68"-4"-195,118 18 1,-154-13-185,20 4-35,-46-5-225,1-1 1,0-1 0,0-2 0,31-2-1,4-1 789,-75 2-684,-368 0 92,79 3-118,48 6-208,125-8 0,61-2 0,50-2 0,15 1 0,12-1 0,21-1 0,0 1 0,30 3 0,14-2 0,485-12 0,-468 14 0,-37-1 0,0 3 0,0 2 0,62 13 0,-116-17 3,0 0 1,0 0 0,0 0-1,0 0 1,0 0 0,0 0-1,0 0 1,0 0 0,0 0-1,-1 0 1,1 0 0,1 0 0,-1 0-1,0 0 1,0 0 0,0 0-1,0 0 1,0 0 0,0 0-1,0 0 1,0 0 0,0 0-1,0 0 1,0-1 0,0 1 0,0 0-1,0 0 1,0 0 0,0 0-1,-9-4 244,-14-5 142,-83-4-131,-197-1-1,269 14-260,-83 5-2386,96-3-5440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0:10.2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 1 4608,'0'0'128,"-5"5"21,-119 123 2112,123-127-2222,0 0 0,0 0 0,1 0 0,-1 0-1,0 0 1,0 0 0,1 0 0,-1 0 0,1 0-1,-1 0 1,1 0 0,-1 2 0,1-2-22,0-1-1,0 1 1,0-1 0,0 0 0,0 1-1,0-1 1,0 0 0,1 1 0,-1-1 0,0 1-1,0-1 1,0 0 0,0 1 0,1-1 0,-1 0-1,0 0 1,0 1 0,1-1 0,-1 0-1,0 1 1,1-1 0,-1 0 0,0 0 0,1 0-1,-1 1 1,1-1 0,3 1 86,0 0-1,0 0 1,0 0 0,0 0 0,9 0 0,0 0-14,113 15 962,89 10 565,-203-25-1758,18 1 544,-10-8-3009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0:10.6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 10496,'0'0'0,"2"-6"0,4 2 0,8-1 0,16 2 0,15 2 0,-6 1 0,4 0 0,-6 1 0,-5 2-128,-7-1 128,-5-1-384,-2-1 0,-3-3-256,4-1 128,0 0-5248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0:11.2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234 43 6656,'0'0'256,"-4"-2"-128,-6-4 80,0 0 1,0 1 0,0 0-1,0 0 1,-1 1 0,-15-3-1,22 6-111,0 1 0,0-1 0,0 1 0,0 0 0,0 0 0,0 0 0,-1 0 0,1 1 0,0 0 0,0 0 0,1 0 0,-1 0 0,0 1 0,0-1 0,0 1 0,1 0 0,-1 0 0,1 0 0,0 1-1,-1-1 1,1 1 0,-3 3 0,0 0-7,1 1 0,0-1-1,0 1 1,0 0-1,1 0 1,0 0-1,1 1 1,0-1 0,0 1-1,-4 13 1,6-15-52,1-1-1,-1 1 1,1-1 0,0 1-1,0-1 1,0 1 0,1-1-1,0 0 1,0 1 0,0-1-1,1 0 1,0 1 0,0-1 0,0 0-1,0 0 1,1-1 0,5 8-1,-5-8-19,1 0-1,0 0 1,1 0 0,-1-1-1,1 1 1,0-1-1,-1 0 1,1-1-1,1 1 1,-1-1-1,0 0 1,1 0-1,-1-1 1,9 2 0,12 1-163,48 2 1,-52-5-172,30-3-2329,-26 0-3563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0:11.6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31 9344,'-5'11'69,"-1"0"0,1 0 1,1 1-1,0 0 0,-4 23 1,7-33-51,1 1 0,0-1 0,0 0 0,0 1 0,1-1 0,-1 1 0,0-1 0,1 1 0,-1-1 0,1 0 0,0 1 0,0-1 0,0 0 0,0 0 0,2 3 0,-1-3-10,0 0 1,0 0 0,0-1 0,0 1 0,0 0-1,1-1 1,-1 0 0,0 1 0,1-1-1,-1 0 1,1 0 0,-1 0 0,1-1 0,0 1-1,-1-1 1,1 1 0,3-1 0,3 0 38,1 0 0,-1 0 0,1-1 0,-1-1 0,0 1 0,1-1 0,-1-1 0,0 0 0,0 0 0,0-1 0,-1 0 0,1-1 0,-1 1 0,0-2 0,14-11 0,-20 16-40,-1-1 0,1 1 1,-1-1-1,1 0 1,-1 1-1,0-1 0,0 0 1,1 0-1,-1 0 0,-1 0 1,1 0-1,0 0 1,0 0-1,-1 0 0,1 0 1,-1 0-1,0 0 1,1 0-1,-1 0 0,0-1 1,0 1-1,-1 0 0,1 0 1,0 0-1,-1 0 1,1 0-1,-1 0 0,0 0 1,1 0-1,-1 0 0,0 0 1,0 0-1,-1 0 1,1 0-1,0 1 0,0-1 1,-1 0-1,1 1 1,-1-1-1,0 1 0,-2-2 1,-3-3 19,0 1 1,-1 0 0,1 1 0,-1 0 0,0 0-1,0 1 1,0 0 0,0 0 0,-11-2 0,12 4-39,-28-4-490,33 4 368,0 1 0,1 0 0,-1 0 0,0 0 0,1 0-1,-1 0 1,0 1 0,0-1 0,1 0 0,-1 1 0,0-1-1,1 1 1,-1 0 0,1 0 0,-3 1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0:12.0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13056,'0'0'-128,"1"3"-256,1 8 332,-1 1 0,0-1 0,-1 1 0,0 0 0,0-1 0,-1 1 0,-5 19 0,3-12 196,-1 34 0,11-63 240,-4 0-323,24-72 527,-24 75-560,1-1-1,-1 1 0,1 0 1,1 0-1,-1 0 1,1 1-1,1-1 0,8-7 1,5 3-2183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3:31.3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998 1 6272,'-32'6'326,"28"-6"164,19-5-26,-41 23 946,-26 14-751,20-13-312,-117 75 687,125-77-899,0 2 0,2 1-1,-38 40 1,55-54-78,0 1 1,0 0-1,0 0 1,1 1-1,0-1 1,0 1-1,1 0 0,0 0 1,1 0-1,0 0 1,-2 14-1,3-17-39,1-1 0,0 0-1,0 0 1,0 0 0,1 0 0,0 0 0,-1 0-1,1 0 1,1 0 0,-1 0 0,1 0 0,-1-1-1,1 1 1,0 0 0,0-1 0,1 1 0,-1-1 0,1 0-1,0 0 1,-1 0 0,1 0 0,1-1 0,-1 1-1,0-1 1,7 4 0,14 6 117,0-2 0,1-1 1,49 12-1,-44-13-109,-1 0 0,37 17 0,-57-21-18,0 0 0,-1 1 0,1-1 0,-1 2 0,0-1 0,0 1 0,-1 0 0,0 1 0,0 0 0,0 0 0,-1 0 0,0 1 0,-1 0 0,1 0 0,3 10 0,-8-16-8,-1 1 0,1 0 0,-1-1 0,1 1 0,-1 0 0,0-1 0,0 1 0,0 0 0,-1 0 0,1-1 0,0 1 0,-1 0 0,0-1 0,0 1 0,0-1 0,0 1 0,0-1 0,0 1 0,-1-1 0,1 0 0,-1 0 0,0 0 0,1 1 0,-1-2 0,0 1 0,-2 2 0,-5 3 0,1 1 0,-1-2 0,0 1 0,-1-1 0,-10 5 0,7-5 30,0-1 0,0 0 0,0-1 0,-1 0 0,1-1 0,-1 0 0,0-2 0,0 1 0,1-2 0,-1 1 0,0-2 0,0 0 0,0-1 0,0 0 0,-22-8 0,14 3 30,0-2 0,1 0 1,1-2-1,-1 0 1,2-1-1,-1-1 1,2-1-1,-28-27 1,-66-75 564,93 93-376,1 0 0,1-2 0,-19-37 0,29 47-206,7 15-41,0 0 0,1 1 0,-1-1 0,0 0 0,0 0 0,0 0 0,0 0 0,0 0 0,1 0 0,-1 0 0,0 0 0,0 0 0,0 0 0,1 0 1,-1 0-1,0 0 0,0 0 0,0-1 0,0 1 0,0 0 0,1 0 0,-1 0 0,0 0 0,0 0 0,0 0 0,0 0 0,0 0 0,1 0 1,-1-1-1,0 1 0,0 0 0,0 0 0,0 0 0,0 0 0,0 0 0,0-1 0,0 1 0,0 0 0,0 0 0,0 0 0,1 0 0,-1-1 1,0 1-1,0 0 0,0 0 0,0 0 0,0 0 0,0-1 0,0 1 0,0 0 0,-1 0 0,1 0 0,0 0 0,0-1 0,0 1 0,0 0 1,0 0-1,0 0 0,0 0 4,4 3 9,1 1 1,-1-1 0,0 1 0,0 1 0,-1-1 0,1 0 0,4 9-1,7 8-13,21 23 30,47 79 0,-71-101-23,-1-1 0,0 1 0,-2 1 0,-1 0 0,0 1 0,4 31 0,-11-52-2,-1 1 0,1 0 0,-1 0 0,-1 0 0,1 0-1,0-1 1,-1 1 0,0 0 0,0 0 0,0-1-1,0 1 1,-1-1 0,1 1 0,-1-1 0,0 1-1,0-1 1,0 0 0,-1 0 0,1 0 0,-1 0-1,1 0 1,-1-1 0,0 1 0,0-1 0,0 0-1,-1 0 1,1 0 0,-7 3 0,0-1 22,0 0 0,0 0 1,0-1-1,-1 0 0,1-1 1,-1-1-1,1 1 0,-1-2 1,-16 0-1,11-1 3,0-2 1,1 0-1,-1 0 0,1-2 0,0 0 1,1 0-1,-1-2 0,-15-8 0,1-3-72,1 0 1,-46-42-1,57 43 915,16 15-1310,0 1 0,0-1 0,0 0-1,-1 0 1,2 0 0,-1 0 0,0 0 0,0 0 0,1 0-1,-1-1 1,0-2 0,2 3 55,-1 0 0,0 0 0,1 0 0,-1 0 0,1 1-1,-1-1 1,1 0 0,0 0 0,0 0 0,0 0 0,0 1 0,0-1 0,0 0 0,0 1 0,1-1 0,-1 1 0,0 0 0,1-1-1,-1 1 1,1 0 0,0 0 0,-1 0 0,1 0 0,0 0 0,2-1 0,19-7 337,2 1-1706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0:12.4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 58 11008,'0'0'-128,"0"3"-235,-13 54-139,8-31 369,-16 47 0,16-96 901,5 12-648,-1 1 0,2 0 0,-1 0 0,1 0 0,1-1 0,0 1 0,1 0 0,0 1 0,0-1 0,1 0 0,0 1 0,0 0 0,1 0 0,1 0 0,11-15 0,-15 22-124,0 0-1,-1 0 1,1 1-1,0-1 1,0 1 0,0-1-1,0 1 1,0-1 0,0 1-1,0 0 1,0 0 0,1 0-1,-1 0 1,0 1-1,1-1 1,-1 1 0,4-1-1,-3 1-300,-1 0-1,1 0 0,0 0 0,0 1 1,0-1-1,0 1 0,-1 0 1,1-1-1,2 3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0:12.8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1 0 2176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0:13.2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 20 5888,'-13'-10'768,"12"8"-682,-1 1 0,0 0 1,0 0-1,0 0 0,0 0 0,-1 1 1,1-1-1,0 1 0,0-1 0,0 1 1,-1 0-1,1-1 0,0 1 1,0 0-1,-1 1 0,1-1 0,0 0 1,-4 1-1,2 1 36,-1 0 0,1-1 0,0 1 0,0 1 0,0-1 0,1 1 0,-1-1 0,0 1 0,-3 4 0,2-2-15,0 0 0,1 0-1,-1 1 1,1-1-1,0 1 1,1 0-1,-1 1 1,1-1 0,0 0-1,1 1 1,-1 0-1,0 7 1,2-11-82,1-1 1,0 1-1,0 0 0,0-1 1,0 1-1,0 0 0,1-1 1,-1 1-1,1-1 0,0 1 1,-1-1-1,1 1 0,1-1 0,-1 1 1,0-1-1,0 0 0,1 0 1,-1 0-1,1 0 0,0 0 1,0 0-1,-1 0 0,5 3 1,-1-2-212,1 0 0,0 0 0,0 0 0,0-1-1,0 1 1,0-2 0,0 1 0,11 1 0,8 1-6448</inkml:trace>
  <inkml:trace contextRef="#ctx0" brushRef="#br0" timeOffset="1">345 55 10368,'-23'27'2,"18"-21"11,-1 0 0,1 0 1,0 0-1,0 1 1,1 0-1,0-1 0,0 2 1,0-1-1,1 0 1,-4 15-1,7-20-9,0 0 0,0-1 0,-1 1 0,2 0 0,-1 0 0,0 0 0,0-1-1,1 1 1,-1 0 0,0 0 0,1-1 0,0 1 0,-1 0 0,1-1 0,0 1 0,0 0 0,0-1 0,2 3 0,0-2 8,-1 1 0,1-1 0,-1 0 1,1 0-1,0 0 0,0-1 1,0 1-1,0-1 0,5 2 0,2 0 12,-1-1 0,1 0-1,0 0 1,0-1-1,0 0 1,11-2 0,-3 0-369,1 0 0,-1-2 0,1-1 0,-1 0 0,29-11 0,-12 1-5393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0:13.6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 29 11648,'-1'-4'5,"-12"-18"170,4 19-58,-1 14-30,4 1 29,1 1 0,0 0 0,0 0 0,2 0 0,-1 0 0,0 15 0,0 0 161,2 0 0,2 28-1,0-50-230,0 0-1,1 0 0,0 0 1,0-1-1,0 1 0,1 0 1,0-1-1,0 1 0,1-1 1,-1 0-1,1 0 0,0 0 1,0 0-1,5 5 0,-5-7-19,0 0 0,1 0 0,-1 0-1,1-1 1,-1 1 0,1-1 0,0 0-1,0 0 1,0 0 0,0-1-1,0 1 1,0-1 0,0 0 0,1 0-1,-1-1 1,0 1 0,1-1-1,-1 0 1,9-1 0,5-2-141,1-1-1,-1 0 1,0-2 0,-1 0 0,0-1 0,0-1 0,0 0-1,-1-1 1,26-20 0,-39 28-105,-1-1 1,1 0-1,-1 0 1,1-1-1,-1 1 0,0-1 1,0 1-1,0-1 1,0 1-1,-1-1 0,1 0 1,-1 0-1,1 0 1,-1 0-1,0 0 0,1-5 1,1-11-6309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0:14.0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57 12800,'0'0'0,"16"-3"0,10-7 0,4 5 0,5-1-128,0 1 128,2 0-512,-5 0 128,-1-3-768,-9 4 128,0-1-5504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0:14.9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281 1 5888,'0'0'277,"-5"0"-21,-23-1 398,-45 4 1,60-2-429,-1 1 0,1 1 1,0 0-1,0 0 0,-24 11 1,36-13-191,0-1 1,-1 1-1,1 0 1,-1 0 0,1 0-1,0 0 1,0 0-1,-1 0 1,1 0 0,0 0-1,0 0 1,0 1-1,-1 0 1,2-1-15,0-1-1,0 1 1,0-1 0,0 1-1,0-1 1,-1 1 0,1-1-1,0 1 1,0-1 0,0 1-1,1-1 1,-1 1 0,0 0 0,0-1-1,0 1 1,0-1 0,0 1-1,1-1 1,-1 1 0,0-1-1,0 0 1,1 1 0,-1-1-1,0 1 1,1 0 0,2 1 39,0 1 0,0-1 0,1 0-1,-1 0 1,0 0 0,1-1 0,-1 1 0,1-1 0,5 2 0,12 1 199,38 5 0,-38-7-149,1 2 0,20 5 0,-31-6-103,0 0 31,0 0 0,0 1 0,0 0 0,-1 1 0,14 8 0,-21-12-18,-1 1 1,0-1 0,0 1 0,-1 0 0,1-1-1,0 1 1,0 0 0,-1 0 0,0 0 0,1 1 0,-1-1-1,0 0 1,0 0 0,0 1 0,0-1 0,0 1-1,-1-1 1,1 1 0,-1-1 0,1 1 0,-1-1-1,0 1 1,0-1 0,0 1 0,0-1 0,-1 1-1,1-1 1,-1 1 0,1-1 0,-2 4 0,0-1 38,0 0 1,-1 0 0,1 0 0,-1 0 0,0 0-1,0 0 1,0-1 0,-1 1 0,1-1-1,-1 0 1,0 0 0,-1 0 0,-4 3 0,1-2 11,0 0 0,0-1 0,-1 0 1,1 0-1,-1-1 0,0 0 1,-12 2-1,1-2 35,0 0-1,0-2 1,0 0 0,0-2-1,0 0 1,-33-6 0,47 6-83,-2 0 15,-1-1 1,1 0-1,-14-6 1,21 8-48,0 0 1,0-1-1,0 1 1,1 0-1,-1-1 1,0 1-1,0-1 0,0 1 1,0-1-1,1 1 1,-1-1-1,0 0 1,0 1-1,1-1 0,-1 0 1,1 1-1,-1-1 1,0 0-1,1 0 1,0 0-1,-1 0 0,1 0 1,-1 1-1,1-1 1,0 0-1,0 0 1,-1 0-1,1 0 0,0 0 1,0 0-1,0 0 1,0 0-1,0 0 1,0 0-1,1 0 0,-1 0 1,0 0-1,0 0 1,1 0-1,0-1 1,9-13-1913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0:15.4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0 11008,'-18'139'603,"10"-90"-214,2 1 0,1 52 0,5-91-343,0-7 56,0 1-1,0 0 1,0 0 0,1-1-1,0 1 1,2 7 0,-3-11-76,1 0-1,0 0 1,-1 0 0,1 0 0,0 0 0,0 0 0,-1 0 0,1 0 0,0 0 0,0 0 0,0-1 0,0 1 0,0 0 0,0-1 0,0 1 0,1-1 0,-1 1 0,0-1 0,0 1 0,0-1 0,1 0 0,-1 1 0,0-1 0,0 0-1,1 0 1,-1 0 0,0 0 0,0 0 0,3-1 0,11-1 134,1 0 0,0-1 0,19-7 0,-33 8-196,0 0-1,0 0 1,0 0-1,0 0 1,-1 0 0,1-1-1,0 1 1,-1-1-1,0 1 1,0-1-1,0 1 1,0-1-1,1-5 1,0 2-72,6-18-1876,-1 1-6400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0:15.8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 12800,'0'-1'-1,"1"1"1,-1 0 0,0-1 0,0 1 0,0 0 0,1-1-1,-1 1 1,0 0 0,0 0 0,1-1 0,-1 1 0,0 0-1,1 0 1,-1-1 0,0 1 0,1 0 0,-1 0 0,0 0-1,1 0 1,-1 0 0,1-1 0,-1 1 0,0 0-1,1 0 1,-1 0 0,1 0 0,-1 0 0,0 0 0,1 0-1,0 0 1,19-4 27,122 4 208,-59-6-2817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0:16.4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89 9216,'21'5'0,"0"-2"0,-1 0 0,1-2 0,0 0 0,0-1 0,29-4 0,-49 4 17,0-1 0,1 1 0,-1 0 0,0 0 0,1-1 1,-1 1-1,0 0 0,1-1 0,-1 0 0,0 1 0,0-1 0,0 0 0,0 1 1,1-1-1,-1 0 0,0 0 0,0 0 0,-1 0 0,1 0 0,0 0 1,0 0-1,0 0 0,-1 0 0,1-1 0,0 1 0,-1 0 0,1 0 0,-1-1 1,0 1-1,1 0 0,-1-1 0,0 1 0,0 0 0,0-1 0,0 1 1,0 0-1,0-1 0,0 1 0,0 0 0,0-1 0,-1 1 0,1 0 0,-1-1 1,1 1-1,-1 0 0,0-2 0,-1 0 40,1-1 0,-1 1-1,0 0 1,0 0 0,-1 0 0,1 0 0,-1 0-1,1 0 1,-1 1 0,0-1 0,0 1-1,0 0 1,0 0 0,0 0 0,0 0 0,-6-2-1,4 3 14,-1 0 0,1 1 0,0 0-1,-1 0 1,1 0 0,-1 0-1,1 1 1,0 0 0,-1 0 0,1 1-1,0-1 1,0 1 0,0 0-1,0 1 1,0-1 0,0 1 0,1 0-1,-1 0 1,1 0 0,-7 7 0,7-7-41,0 1 0,0 0 0,0 0 0,0 1 0,1-1 1,0 1-1,0 0 0,0-1 0,0 1 0,1 1 1,0-1-1,0 0 0,0 1 0,1-1 0,-1 1 1,1-1-1,1 1 0,-1 0 0,1 8 0,1-11-22,0 1 1,0-1-1,0 0 0,0 0 0,0 0 0,1 0 0,-1 0 1,1 0-1,0-1 0,0 1 0,0-1 0,0 1 1,1-1-1,-1 0 0,1 1 0,-1-1 0,1 0 0,0-1 1,0 1-1,0 0 0,5 1 0,1 1-11,0-1 0,0 0-1,1-1 1,-1 0 0,0 0 0,14 0-1,-9-1-114,0-1 1,1-1-1,-1 0 0,0 0 0,1-2 0,22-6 1,-32 8 27,0-1 1,0 0 0,0-1 0,0 1 0,-1-1-1,0 0 1,1 0 0,-1 0 0,0-1 0,0 0-1,-1 1 1,1-1 0,-1 0 0,0-1 0,0 1 0,0-1-1,0 1 1,-1-1 0,0 0 0,0 0 0,2-9-1,-2 7-2042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0:17.0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81 140 11904,'0'3'-107,"-3"45"220,-15 84 0,0-9 429,18-121-526,-2 13 98,1 0-1,1 0 0,1 15 0,1-28-586,0-8 192,1-9-202,-5-5-453,-6-33 0,4 34 536,1 1 0,-1-28 0,4 22 320,2 0 0,1 0 0,0 0 0,2 0 1,1 1-1,10-28 0,-13 41 135,1 0 1,1 0-1,0 0 1,0 1-1,0 0 1,2 0-1,-1 0 1,1 1-1,0 0 1,1 0-1,-1 1 1,2 0-1,-1 0 1,1 1-1,0 0 1,11-6-1,-15 10 26,0 1 0,0-1 1,0 1-1,0 0 0,0 0 0,1 1 0,-1-1 0,0 1 1,0 0-1,1 1 0,-1-1 0,0 1 0,0 0 1,0 0-1,0 1 0,0-1 0,0 1 0,0 1 0,0-1 1,-1 0-1,1 1 0,-1 0 0,1 0 0,-1 0 1,0 1-1,0 0 0,-1-1 0,1 1 0,-1 0 0,5 8 1,-5-8-38,-1 0 1,0 0-1,1 0 1,-1 0-1,-1 1 1,1-1-1,-1 1 1,1-1-1,-1 1 1,-1 0-1,1-1 1,-1 1-1,1 0 1,-1-1-1,-1 1 1,1 0-1,-1-1 1,0 1-1,0 0 1,0-1-1,0 1 1,-1-1-1,0 0 1,0 1-1,0-1 1,0 0-1,-1 0 1,1 0 0,-1 0-1,0-1 1,-1 1-1,1-1 1,0 0-1,-7 4 1,-2 1 73,0 0 1,0-1-1,-1-1 1,0 0-1,-1-1 1,1 0-1,-1-1 1,-17 2-1,9-2 70,0-1 0,1-2-1,-1 0 1,-40-4 0,61 3-287,-1 0-1,1 0 1,0-1 0,-1 1 0,1 0 0,-1-1-1,1 1 1,0-1 0,0 1 0,-1-1 0,1 1 0,0-1-1,0 0 1,0 0 0,-1 0 0,1 1 0,0-1-1,0 0 1,-1-2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3:49.2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1119 197 5248,'0'0'2965,"4"5"-2752,68 72 427,3 2 22,-74-78-652,0 0 0,0 0 0,-1 0 0,1 0 0,0 0 1,-1 0-1,1 0 0,-1 0 0,1 0 0,-1 0 0,0 0 0,1 0 1,-1 1-1,0-1 0,0 0 0,0 0 0,0 0 0,0 0 0,0 1 1,0-1-1,0 0 0,-1 0 0,1 0 0,0 0 0,-1 1 1,1-1-1,0 0 0,-1 0 0,0 0 0,1 0 0,-1 0 0,0 0 1,1 0-1,-1 0 0,0-1 0,0 1 0,0 0 0,0 0 0,0 0 1,-1 0-1,-2 2 19,1-1 0,-1 0 1,0-1-1,1 1 0,-1 0 1,0-1-1,0 0 0,0 0 1,0 0-1,0-1 0,-5 1 1,-13-1 55,-1-2 0,-35-6 1,47 6-54,1 0 0,0-1 0,0-1 0,0 0 0,0 0 0,0-1 0,-16-10 0,23 11 83,0 1 1,0-1-1,0 0 1,0 0-1,1 0 1,0 0 0,-1 0-1,1-1 1,1 1-1,-1-1 1,-1-6-1,-15 44-93,14-27 5,0-1 0,0 0 0,0 0 0,-1 0 1,0 0-1,0-1 0,0 0 0,-1 0 1,0 0-1,1-1 0,-1 0 0,0 0 0,-1 0 1,-6 1-1,-7 1 114,0-1 0,0-1 0,-27 1 0,13-2-89,25 0-24,1 0 0,-1 1 0,1-1 0,0 2 1,0-1-1,0 1 0,1 0 0,-1 1 1,1 0-1,0 0 0,-12 12 0,10-10 18,0 1 0,0-1 0,-1-1 1,0 0-1,0 0 0,-13 5 0,11-8 111,1 0 0,-1 0 0,1-1 0,-1 0 0,0-1 0,0 0 0,0-1 0,0 0 0,0-1 0,-19-4 0,17 1-51,-1 0-1,2-1 1,-1-1 0,1 0 0,-1 0 0,2-2-1,-22-15 1,10 4 47,2-2 0,1 0 0,0-2 0,2 0 0,1-1 0,0-1 0,-25-50 0,16 23-14,-28-74-1,54 121-178,-1 1 0,1 0 0,0 0 0,0 0-1,1-1 1,-1 1 0,1-1 0,0-5-1,1 8-131,-1 1 0,0 0 0,0 0 0,1 0 0,-1 0 0,1-1 0,-1 1 0,1 0 0,-1 0 0,1 0 0,0 0 0,-1 0 0,1 0 0,0 0 0,0 1 0,0-1 0,0 0 0,0 0 0,0 0 0,0 1 0,0-1 0,0 1 0,0-1 0,0 1 0,0-1 0,0 1 0,1 0 0,-1-1 0,0 1 0,0 0 0,3 0 0,16-2-7785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0:28.9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0 155 7168,'0'0'1664,"2"-3"-1302,22-30 506,-1 0-1,25-53 1,-46 86-846,0 0-1,0 0 1,0 0-1,0 0 1,0 1 0,0-1-1,0 1 1,0-1-1,0 1 1,0 0 0,-1-1-1,1 1 1,3 2-1,-2-1 18,177 89 456,-174-88-478,57 34-17,-50-33-4309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0:29.3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10112,'12'14'82,"8"11"274,0 1 1,17 31 0,-33-49-365,-3-5 18,1 1 0,0 0-1,0-1 1,0 1 0,0-1-1,0 0 1,1 0 0,0 0-1,-1 0 1,1 0 0,0-1-1,0 1 1,5 2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0:30.1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243 12 8448,'0'0'0,"0"0"1,0 1-1,0-1 1,0 1-1,0-1 1,0 1-1,-1-1 1,1 0-1,0 1 1,0-1-1,0 1 0,-1-1 1,1 0-1,0 1 1,-1-1-1,1 0 1,0 0-1,-1 1 1,1-1-1,0 0 1,-1 1-1,1-1 1,0 0-1,-1 0 1,1 0-1,-1 0 1,1 1-1,0-1 1,-1 0-1,1 0 1,-1 0-1,1 0 1,-1 0-1,1 0 0,0 0 1,-1 0-1,0 0 1,-19-7 53,7 2 2,4 2 35,1 1 1,-1 1 0,0 0-1,1 0 1,-1 0 0,0 1-1,0 1 1,-10 1 0,14-1-21,0 0 1,-1 0-1,1 1 1,0 0 0,-1 0-1,1 0 1,0 0-1,0 1 1,1 0-1,-1 0 1,1 1 0,-1-1-1,1 1 1,-5 5-1,5-4-19,1 0-1,0 0 0,0 1 1,0-1-1,0 1 0,1-1 1,0 1-1,0 0 1,0 0-1,1 0 0,0 0 1,0 0-1,1 0 0,0 0 1,0 0-1,1 8 0,-1-10-22,1 1 0,0-1 0,0 1 0,0-1-1,1 1 1,-1-1 0,1 0 0,0 0 0,0 0 0,1 0-1,-1 0 1,1 0 0,0-1 0,0 1 0,0-1 0,0 0-1,1 0 1,-1 0 0,1 0 0,0-1 0,0 1-1,4 1 1,8 1-221,-1 0 0,1-1 0,0-1 0,0-1 0,0 0 0,0-1 0,0-1 0,1 0 0,25-5 0,-12 2-6570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0:30.7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111 1 7936,'-2'2'18,"0"0"0,0 0 0,0 0 0,0-1 0,-1 1 0,1 0 0,0-1 0,-1 0 0,-4 2 0,-11 8 186,10-4-67,0 0 0,0 1 0,0-1 0,1 2 0,-6 9 0,11-15-93,0 0 0,0-1 0,1 1 0,-1 1 0,1-1 0,0 0 0,0 0 0,0 0 0,0 6 0,1-8-19,0 1 1,0 0-1,0-1 0,0 1 0,1 0 0,-1-1 1,1 1-1,-1-1 0,1 1 0,-1-1 1,1 1-1,0-1 0,0 1 0,-1-1 0,1 1 1,0-1-1,1 0 0,-1 0 0,0 1 0,2 0 1,-1 0-14,1-1 0,0 0 0,0 1 1,0-1-1,0 0 0,0 0 0,0 0 0,0-1 1,0 1-1,0-1 0,0 0 0,0 0 1,0 0-1,1 0 0,-1 0 0,0-1 0,0 1 1,0-1-1,4-1 0,1-1-10,-1 1-1,1-1 1,-1 0 0,0-1-1,0 1 1,11-9 0,-10 5 72,-1 0 1,0-1 0,-1 1-1,0-1 1,0-1 0,0 1-1,-1-1 1,-1 0 0,1 0-1,-1 0 1,3-13 0,-5 31 134,1 1 1,0-1 0,1 0 0,0 0 0,9 14-1,-5-8-353,16 28 470,-22-41-483,-1 0 0,1 0-1,-1 0 1,1 0 0,0 0 0,0 0 0,0-1 0,0 1-1,0-1 1,0 1 0,0-1 0,1 0 0,-1 0 0,5 2-1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0:31.2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147 1 7936,'0'1'12,"-1"-1"1,1 1-1,0 0 1,0 0-1,-1-1 1,1 1-1,0 0 1,-1-1-1,1 1 1,-1 0-1,1-1 1,-1 1-1,1-1 1,-1 1 0,0-1-1,1 1 1,-1-1-1,1 1 1,-1-1-1,0 0 1,0 1-1,1-1 1,-1 0-1,0 1 1,0-1-1,-1 0 1,-28 6 622,14-3-328,8 0-162,1-1-1,-1 1 1,1 1 0,0-1 0,0 1 0,0 0 0,-8 7 0,14-10-125,-1 0 1,1 0 0,0 0-1,-1 0 1,1 0 0,0 0-1,0 1 1,0-1 0,0 0-1,0 1 1,0-1 0,1 1-1,-1-1 1,0 1 0,1 0-1,-1-1 1,1 1-1,-1-1 1,1 1 0,0 0-1,0-1 1,0 1 0,0 0-1,0-1 1,0 1 0,0 0-1,1-1 1,-1 1 0,0 0-1,1-1 1,0 1 0,-1-1-1,1 1 1,0-1 0,0 1-1,0-1 1,0 1 0,0-1-1,0 0 1,0 0 0,1 2-1,4 2 1,0 1 1,1-1-1,-1 0 0,1-1 0,0 1 0,15 5 0,51 17-21,-10-5 2,-53-18-4,0 1 1,0 0 0,0 1-1,-1 0 1,0 1 0,11 8-1,-18-13 5,-1 0 1,1-1-1,0 1 0,-1 0 0,0 0 0,1 0 0,-1 0 0,0 0 1,0 0-1,0 0 0,0 0 0,-1 0 0,1 0 0,0 1 0,-1-1 0,0 0 1,1 0-1,-1 1 0,0-1 0,0 0 0,-1 1 0,1-1 0,0 0 1,-1 0-1,1 1 0,-1-1 0,0 0 0,1 0 0,-1 0 0,0 0 1,-1 0-1,1 0 0,0 0 0,0 0 0,-1 0 0,-2 2 0,-3 3 33,1-1 0,-1 0 0,0-1 0,0 0 0,-1 0 0,0 0 0,0-1 0,0 0 0,0-1 0,-1 0 0,1 0 0,-10 1 0,-15 3 178,-60 4 0,92-10-279,1-1-1,-1 0 0,0 0 0,1 0 0,-1 0 1,0 0-1,1 0 0,-1-1 0,0 1 1,1 0-1,-1 0 0,0 0 0,1-1 0,-1 1 1,1 0-1,-1-1 0,0 1 0,1 0 1,-1-1-1,1 1 0,-1-1 0,1 1 0,-1-2 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0:31.6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13056,'1'55'93,"9"61"0,-6-89-49,1-1 0,1 1-1,1-1 1,14 31 0,-20-54-20,0-1 1,1 0-1,-1 0 0,0 1 1,1-1-1,0 0 1,-1-1-1,1 1 0,0 0 1,0 0-1,0-1 1,0 1-1,0-1 0,0 0 1,1 1-1,4 0 1,-3 0 8,1-1 1,1 0 0,-1 0 0,0 0-1,0-1 1,0 1 0,0-1 0,6-1-1,0 0-3,0-1 1,0-1-1,0 1 0,-1-2 0,1 1 0,-1-2 1,14-6-1,-21 9-272,-1 0 0,0 0 1,1 1-1,-1-1 0,0-1 0,0 1 1,0 0-1,0 0 0,-1-1 0,1 1 0,0-1 1,-1 0-1,0 1 0,2-5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0:32.0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14080,'5'5'0,"5"3"0,-2-3 0,-1-4 0,8-1 0,4-1 0,6 0 0,5-1-256,2 2 128,3 2-512,-1-2 0,-2-2-384,-4-1 0,-5-2-256,-2 1 128,0 0-4096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0:32.4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24 149 11136,'-3'5'0,"-1"2"0,4 1 0,1 3 0,2 6 0,3 4 0,-4 0 0,-1-1 0,-1-4 0,0-3-512,-3-4 128,0-4 0,0-3 0</inkml:trace>
  <inkml:trace contextRef="#ctx0" brushRef="#br0" timeOffset="1">1 1 9344,'1'5'0,"6"11"-3200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0:32.8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8448,'1'18'127,"6"34"0,-4-40-38,-1 0-1,-1 0 1,0 0 0,0 0-1,-1 0 1,-2 19-1,24-62 1395,48-50 0,-68 79-1471,0 0 1,0 1 0,0-1 0,0 0 0,0 1 0,1-1-1,-1 1 1,0 0 0,1-1 0,-1 1 0,1 0 0,-1 1 0,1-1-1,0 0 1,-1 1 0,1 0 0,0-1 0,3 1 0,-4 1-16,0-1 0,0 1 0,-1 0 0,1 0 0,0 0 1,0 0-1,-1 0 0,1 0 0,-1 1 0,1-1 1,-1 0-1,1 1 0,-1-1 0,0 1 0,0-1 0,0 1 1,0 0-1,0 0 0,0-1 0,0 1 0,0 0 1,-1 0-1,1 0 0,-1 0 0,1 3 0,2 8-218,-1-5-553,0-1 0,0 0 1,0 1-1,1-1 0,5 10 0,2-1-3876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0:33.3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68 1 9856,'-25'41'0,"20"-34"0,0 0 0,0 0 0,1 1 0,0 0 0,0 0 0,1 0 0,0 0 0,0 0 0,1 1 0,-3 14 0,5-22 0,0-1 1,0 1-1,0-1 1,0 1 0,0-1-1,0 1 1,0-1-1,0 1 1,0-1-1,1 1 1,-1-1 0,0 1-1,0-1 1,0 1-1,1-1 1,-1 1-1,0-1 1,0 1 0,1-1-1,-1 0 1,0 1-1,1-1 1,-1 0-1,0 1 1,1-1 0,-1 0-1,1 1 1,-1-1-1,1 0 1,-1 0-1,0 1 1,1-1 0,-1 0-1,2 0 1,-1 0 3,1 0 0,0 0 0,-1 0 0,1 0 0,0-1 0,0 1 0,-1-1 0,1 1 0,0-1 0,2-1 0,5-3 17,-1 0 0,16-12 1,-11 4 143,21-23 0,-23 23-19,1 1 0,17-15 0,-27 26-115,0-1 1,1 1 0,-1 0 0,1 0 0,-1 0 0,1 0-1,-1 0 1,1 1 0,0-1 0,-1 1 0,1 0-1,0 0 1,-1 0 0,1 0 0,0 0 0,-1 0 0,1 1-1,0-1 1,-1 1 0,1 0 0,-1 0 0,1 0-1,-1 0 1,1 0 0,-1 0 0,0 1 0,4 2 0,1 1-2,0 0 0,-1 1-1,1-1 1,-1 1 0,0 1 0,-1-1 0,7 11 0,-8-10-19,-1 0-1,1 1 1,-2-1 0,1 1-1,-1 0 1,0 0-1,-1 0 1,0 0 0,0 0-1,-1 0 1,1 0-1,-3 12 1,1-9 4,-1 0 1,0 0-1,0 0 1,-1 0 0,-1-1-1,0 1 1,0-1-1,-10 15 1,11-20-10,0 0 1,-1-1 0,0 0 0,0 0 0,0 0-1,0 0 1,-1 0 0,1-1 0,-1 0 0,0 0-1,0 0 1,0-1 0,-1 1 0,1-1 0,0-1-1,-1 1 1,0-1 0,1 0 0,-12 1 0,1-2-375,1 0 1,-1-1-1,0-1 0,0 0 1,-30-9-1,10 1-6394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0:59.3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8448,'2'2'188,"0"0"1,1 1-1,-1-1 0,0 0 1,-1 1-1,1-1 0,0 1 1,-1 0-1,0 0 1,1 0-1,-1-1 0,0 1 1,0 0-1,-1 0 1,1 0-1,-1 1 0,1-1 1,-1 0-1,0 4 1,1-1-96,4 36 340,-1-10 225,1 43 0,-5-74-764,4-9-2390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3:49.7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15744,'9'0'0,"2"0"0,-4 4 0,-1 0 128,1 0 0,-3 2 0,0 1 0,-1-3 0,1 2 127,1-2-127,5 0 0,2-3-256,-1-1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0:34.4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380 166 7680,'-1'-1'40,"-1"-1"0,1 0-1,0 0 1,0 0 0,0 1 0,0-1 0,0 0 0,0 0 0,0 0 0,1 0 0,-1-1 0,1 1 0,-1 0-1,1 0 1,0-4 0,-6-20 474,2 18-321,0 1 0,0 0 1,-1 0-1,0 1 0,0-1 1,-1 1-1,1 0 0,-1 1 1,-1-1-1,1 1 0,-1 0 1,0 1-1,0 0 0,0 0 1,-12-4-1,13 5-120,0 2 0,0-1 1,0 1-1,-1 0 0,1 0 0,-1 0 0,1 1 0,0 0 0,-1 1 0,1-1 1,-1 1-1,1 0 0,0 1 0,0 0 0,-1 0 0,1 0 0,0 0 1,1 1-1,-1 0 0,-7 5 0,1 1 18,1 0 0,0 1 0,1 0 1,0 1-1,0 0 0,1 0 0,0 1 0,1 0 0,1 1 0,-9 19 1,15-30-81,0 0 0,0 0 0,0 0 0,0 0 0,1 0 0,-1 0 0,1 1 0,0-1 0,-1 0 0,1 0 0,0 1 0,1-1 1,-1 0-1,0 0 0,0 0 0,1 1 0,0-1 0,-1 0 0,1 0 0,0 0 0,0 0 0,0 0 0,0 0 0,0 0 0,3 3 1,-1-3 1,0 0 0,-1 0 0,1 0 0,0-1 0,0 1 1,0-1-1,0 1 0,1-1 0,-1 0 0,0-1 0,0 1 1,1 0-1,-1-1 0,0 0 0,1 0 0,4 0 1,5-1-15,0 0 1,0-1-1,1-1 1,-1 0-1,0-1 1,-1 0-1,1-1 1,-1 0-1,0-1 1,18-12-1,-24 14 2,0 0 1,0-1-1,0 1 0,-1-2 1,1 1-1,-1 0 0,-1-1 0,1 0 1,-1 0-1,0-1 0,0 1 0,-1-1 1,0 0-1,0 1 0,0-2 1,-1 1-1,0 0 0,-1 0 0,0-1 1,1-12-1,-1 23 31,0 1-1,1-1 1,-1 1 0,1-1-1,-1 0 1,1 1 0,0-1-1,5 6 1,-2-3 24,9 17 11,-7-12-3,0 1-1,1-1 0,1 0 1,13 13-1,-21-23-59,1 0-1,-1 0 0,1 0 1,0 0-1,-1 0 0,1 0 1,0-1-1,-1 1 0,1-1 1,0 1-1,0-1 0,0 1 1,0-1-1,-1 0 0,1 0 1,0 0-1,2 0 0,31-9-1328,-28 7 414,16-6-8283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0:35.0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262 2 11520,'0'0'1,"0"0"0,0 0 0,0 1 0,1-1 0,-1 0 0,0 0 1,0 1-1,0-1 0,0 0 0,0 1 0,0-1 0,0 0 0,0 0 1,0 1-1,1-1 0,-1 0 0,0 1 0,-1-1 0,1 0 0,0 1 1,0-1-1,0 0 0,0 1 0,0-1 0,0 0 0,0 0 0,0 1 1,0-1-1,-1 0 0,1 1 0,0-1 0,0 0 0,0 0 0,-1 0 1,1 1-1,0-1 0,0 0 0,-1 0 0,1 0 0,0 1 0,0-1 1,-1 0-1,1 0 0,0 0 0,0 0 0,-1 0 0,1 0 0,0 0 0,-1 1 1,1-1-1,0 0 0,-1 0 0,1 0 0,0 0 0,-1 0 0,1-1 1,0 1-1,-1 0 0,1 0 0,0 0 0,0 0 0,-1 0 0,-31-7 134,11 2-64,15 5-35,0 0-1,0 0 1,0 1 0,0 0-1,0 0 1,1 0 0,-1 1-1,0-1 1,1 1 0,-1 1-1,1-1 1,0 1 0,-6 4-1,7-5 6,0 1 1,1 0-1,0 0 0,0 0 0,-1 0 0,2 0 0,-1 0 0,0 1 0,1-1 0,-1 1 0,1 0 0,0 0 0,1 0 1,-1 0-1,0 0 0,1 0 0,0 1 0,-1 6 0,2-8-29,0 0-1,1 1 1,-1-1 0,1 0-1,0 0 1,0 1 0,0-1-1,0 0 1,0 0 0,0 0-1,1 0 1,0 0 0,0 0-1,0 0 1,0-1 0,0 1-1,0-1 1,0 1 0,1-1-1,0 0 1,-1 0 0,1 0-1,0 0 1,5 2 0,7 3 37,0 0 1,0-1 0,25 7 0,-39-13-50,33 9 0,43 15 0,-69-21 0,-1 1 0,0-1 0,0 1 0,0 0 0,0 1 0,0 0 0,9 10 0,-15-14 3,0 0-1,-1 0 1,1 0 0,-1 1 0,1-1 0,-1 0 0,0 0 0,1 1 0,-1-1 0,0 0 0,0 1 0,0-1 0,0 0 0,0 0-1,0 1 1,0-1 0,0 0 0,-1 1 0,1-1 0,-1 0 0,1 0 0,-1 1 0,1-1 0,-1 0 0,1 0 0,-1 0 0,0 0-1,0 0 1,0 0 0,-1 1 0,-30 32 184,23-26-88,-1-1 0,0-1 1,-1 1-1,0-1 0,0-1 0,0 0 0,0-1 1,-1 0-1,0-1 0,1 0 0,-21 2 0,10-3-5,-1 0-1,0-2 0,1-1 0,-1-1 0,-30-6 0,52 8-96,-1-1-1,1 1 0,-1 0 0,1-1 1,0 1-1,-1-1 0,1 1 1,0-1-1,-1 0 0,1 1 1,0-1-1,0 0 0,0 0 1,-2-2-1,3 3-74,-1-1-1,1 0 1,0 1 0,0-1 0,0 1-1,0-1 1,-1 0 0,1 1 0,0-1-1,0 0 1,0 1 0,1-1-1,-1 0 1,0 1 0,0-1 0,0 0-1,0 1 1,1-1 0,-1 0 0,0 1-1,0-1 1,1 1 0,-1-1-1,1 1 1,-1-1 0,0 1 0,1-1-1,-1 1 1,1-1 0,-1 1 0,2-1-1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0:51.9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 16 9600,'-8'8'42,"5"-12"87,3 2-28,0 1-1,0-1 1,0 1 0,0-1 0,0 0 0,1 1-1,-1-1 1,0 1 0,1-1 0,0-2 256,4 16 560,14 72 40,-16-64-758,1 1 1,0-1 0,2-1-1,1 1 1,13 28 0,-19-46-433,4 7 778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0:52.6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11776,'0'0'0,"0"1"0,-1-1 0,1 0 0,0 1 0,0-1 0,0 0 0,0 0 0,0 1 0,0-1 0,0 0 0,0 1 0,0-1 0,0 0 0,1 1 0,-1-1 0,0 0 0,0 1 0,0-1 0,0 0 0,0 0 0,0 1 0,1-1 0,-1 0 0,0 0 0,0 1 0,0-1 0,1 0 0,-1 0 0,0 0 0,0 1 0,1-1 0,-1 0 0,0 0 0,1 0 0,-1 0 0,0 0 0,1 1 0,2-1 0,-3-4 0,13 46 0,-5 2 128,-2-1 0,1 59 0,-14-149 618,8 39-720,0 0 0,0 0 0,1 0-1,0 0 1,0 1 0,0-1 0,1 1-1,1-1 1,-1 1 0,1 0 0,1 0-1,-1 1 1,11-12 0,-13 15-25,1 1 0,-1-1 1,1 1-1,-1 0 0,1 0 0,0 0 1,0 0-1,0 0 0,0 1 1,0-1-1,1 1 0,-1 0 0,0 0 1,1 0-1,-1 0 0,0 1 1,1-1-1,-1 1 0,1 0 0,-1 0 1,1 0-1,-1 1 0,1-1 1,-1 1-1,0 0 0,1 0 0,-1 0 1,0 0-1,0 0 0,1 1 0,-1 0 1,0-1-1,0 1 0,3 3 1,-3-2 3,1 1 0,0 0 0,-1-1 0,0 1 0,0 1 0,0-1 0,-1 0 0,1 1 0,-1-1 0,0 1 0,0 0 0,-1-1 0,0 1 0,1 0 0,-1 0 0,-1 0 0,1 7 0,0 2-126,-1 1 1,-1 0-1,0 0 1,-5 25 0,3-32-3038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0:53.0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0 9344,'-2'12'0,"0"1"0,4-12 0,4-6 0,-6 5 1,0 0 0,0 0 1,0 0-1,0-1 0,0 1 1,0 0-1,0 0 0,0 0 1,0 0-1,0 0 0,0 0 0,0 0 1,0 0-1,1 0 0,-1 0 1,0 0-1,0 0 0,0-1 1,0 1-1,0 0 0,0 0 1,0 0-1,0 0 0,1 0 1,-1 0-1,0 0 0,0 0 0,0 0 1,0 0-1,0 0 0,0 0 1,0 0-1,0 0 0,1 0 1,-1 0-1,0 0 0,0 0 1,0 0-1,0 1 0,0-1 1,0 0-1,0 0 0,0 0 0,1 0 1,-1 0-1,0 0 0,0 0 1,0 0-1,0 0 0,0 0 1,0 0-1,0 0 0,0 1 1,0-1-1,0 0 0,0 0 1,0 0-1,0 0 0,0 0 0,0 0 1,0 0-1,0 1 0,0-1 1,0 0-1,3 13 196,-3 17 182,-3 24 88,0-29-168,2-1 0,1 1 0,1 0 0,0 0 0,10 40 0,-10-62-268,0 0 0,0 0 0,0-1-1,1 1 1,-1-1 0,1 1 0,-1-1 0,1 0-1,0 0 1,0 1 0,0-1 0,0 0 0,1-1-1,-1 1 1,0 0 0,1-1 0,-1 1 0,1-1-1,0 0 1,-1 0 0,1 0 0,0 0 0,0 0-1,-1-1 1,1 1 0,0-1 0,0 0 0,0 0-1,0 0 1,3 0 0,2 0 55,0-1 0,0 0 0,0-1-1,0 1 1,0-2 0,0 1 0,-1-1 0,1 0 0,13-8 0,-18 9-332,0 0-1,0-1 1,0 1 0,-1-1 0,1 0 0,-1 0 0,0 0 0,1 0 0,-1 0 0,-1 0 0,1 0 0,0-1 0,-1 1 0,2-6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0:53.4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25 10240,'9'0'0,"4"2"0,-3-2 0,2 0 128,4 0 0,3 0-128,1-2 128,4 1-128,1-2 128,1 0-256,-2-1 0,-1-1-384,2 1 128,0 0-6272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0:53.7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1 113 5120,'10'0'19,"-1"1"0,1 0 0,17 6 1,-20-5 2,1 0 0,-1-1 1,1 1-1,-1-1 1,1-1-1,0 0 0,11-1 1,-13 0 40,0 0 0,0-1 0,0 0 0,-1 0 0,1 0 0,-1-1 0,1 0 0,-1 0 0,0 0 0,0-1 0,0 0 0,6-7 0,-9 10 4,0-1 1,-1 1-1,0-1 0,1 0 0,-1 0 0,0 0 1,0 0-1,0 0 0,0 0 0,0 0 1,0 0-1,-1-1 0,1 1 0,-1 0 0,0 0 1,1-1-1,-1 1 0,0 0 0,0 0 1,-1-1-1,1 1 0,0 0 0,-1 0 0,1 0 1,-1-1-1,0 1 0,0 0 0,1 0 1,-2 0-1,1 0 0,0 0 0,0 0 1,-1 0-1,1 1 0,0-1 0,-3-1 0,3 1-1,-1 1 0,0 0 0,1 0 0,-1 0 0,0 0 0,1 0 0,-1 1-1,0-1 1,0 0 0,0 1 0,1 0 0,-1-1 0,0 1 0,0 0 0,0 0-1,0 0 1,0 0 0,0 0 0,0 0 0,0 0 0,0 1 0,1-1 0,-1 1-1,0 0 1,0-1 0,0 1 0,1 0 0,-1 0 0,0 0 0,1 0 0,-3 2 0,-1 1 54,-1-1 0,1 2 1,0-1-1,0 1 1,1-1-1,-1 1 1,-6 11-1,8-11-86,1 1-1,0-1 1,0 1 0,0 0-1,1 0 1,0 0-1,0-1 1,0 1-1,1 0 1,0 1 0,0-1-1,0 0 1,1 0-1,0 0 1,0-1-1,0 1 1,1 0 0,4 10-1,-4-12-53,0 1 0,0-1-1,0 1 1,1-1 0,0 0-1,0 0 1,0 0 0,0 0-1,0 0 1,1-1 0,0 1-1,0-1 1,0 0 0,0 0-1,0-1 1,0 1 0,1-1 0,0 0-1,-1 0 1,1-1 0,0 1-1,8 1 1,40-3-2497,-25 0-3691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0:54.3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196 1 9344,'0'0'4,"0"1"0,0-1 1,0 1-1,0-1 1,0 0-1,0 1 0,0-1 1,0 1-1,0-1 1,0 0-1,0 1 0,0-1 1,0 1-1,-1-1 1,1 0-1,0 1 0,0-1 1,0 1-1,-1-1 1,1 0-1,0 0 0,0 1 1,-1-1-1,1 0 0,0 1 1,-1-1-1,1 0 1,0 0-1,-1 1 0,1-1 1,0 0-1,-1 0 1,1 0-1,-1 1 0,-15-4 293,-1-1-107,10 5-109,1 0 1,0 0-1,-1 1 1,1-1-1,0 1 1,0 1-1,0-1 1,0 1-1,0 0 1,1 0-1,0 1 1,-7 4-1,9-5-33,0-1 1,1 1-1,-1-1 0,1 1 0,-1 0 1,1 0-1,0 0 0,0 0 0,0 1 1,-1 3-1,2-5-25,1 0 0,-1 0 0,1 0 0,0 0 0,-1 0 0,1 1 0,0-1 0,0 0 0,0 0 0,1 0 0,-1 0 0,1 0 0,-1 0-1,1 0 1,-1 0 0,1 0 0,0 0 0,2 3 0,-2-2-16,0-1-1,1 0 0,-1 1 0,1-1 1,0 0-1,0 0 0,0 0 1,0 0-1,0 0 0,0 0 1,0-1-1,0 1 0,1-1 0,-1 1 1,1-1-1,-1 0 0,1 0 1,0 0-1,-1 0 0,1 0 1,0-1-1,0 0 0,-1 1 0,4-1 1,-2-1-8,0 1 1,0-1-1,0 0 1,-1-1-1,1 1 1,0-1 0,-1 1-1,1-1 1,-1 0-1,0 0 1,1-1-1,-1 1 1,0-1-1,-1 1 1,1-1 0,0 0-1,2-3 1,2-5 34,1 0 0,10-24 1,10-14 224,-27 48-248,-1 0 1,1 0-1,-1 1 0,1-1 0,0 0 0,-1 1 0,1-1 0,0 0 0,-1 1 1,1-1-1,0 1 0,0-1 0,0 1 0,-1 0 0,1-1 0,0 1 0,0 0 0,0-1 1,0 1-1,0 0 0,0 0 0,-1 0 0,1 0 0,0 0 0,0 0 0,0 0 1,0 0-1,0 0 0,0 1 0,0-1 0,0 0 0,-1 1 0,1-1 0,0 0 1,0 1-1,0-1 0,-1 1 0,1-1 0,0 1 0,0-1 0,-1 1 0,1 0 1,-1-1-1,1 1 0,0 0 0,0 1 0,3 2 16,-1 1-1,0 0 1,1 0 0,-2 0-1,5 10 1,-1 5 39,-1 0 0,0 0 0,-2 0 0,0 1 0,-2-1 0,0 1-1,-1 0 1,-1-1 0,-1 1 0,-7 30 0,7-43-50,0 0-1,0-1 1,-1 1-1,0-1 0,0 1 1,-1-1-1,0 0 1,-1 0-1,1-1 1,-1 1-1,0-1 0,-1 0 1,-8 7-1,8-8-1,-1-1 0,1 0 0,-1 0 0,0-1 0,0 0 1,0 0-1,0-1 0,-1 0 0,1 0 0,-1-1 0,1 1 0,-1-2 0,1 1 0,-11-1 0,9-1 11,-1 1-1,1-1 1,0-1 0,-1 0-1,1 0 1,0-1 0,-15-6-1,22 8-108,-1 0 0,1 0-1,0-1 1,0 1 0,0 0 0,0-1-1,0 1 1,1-1 0,-1 1 0,0-1-1,1 0 1,-1 0 0,1 0 0,0 0-1,0 0 1,-1 0 0,1 0-1,1 0 1,-1-1 0,0 1 0,0 0-1,1 0 1,-1-1 0,1 1 0,0-1-1,0 1 1,0 0 0,0-1 0,0 1-1,0 0 1,1-1 0,-1 1 0,1 0-1,1-4 1,5-15-7681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0:54.7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66 4480,'0'0'-2,"0"1"-1,1 0 1,-1 0 0,1-1 0,-1 1-1,0 0 1,1-1 0,-1 1 0,1 0-1,-1-1 1,1 1 0,0-1 0,-1 1-1,1-1 1,-1 1 0,1-1 0,0 1-1,0-1 1,-1 0 0,1 1 0,0-1-1,0 0 1,-1 0 0,1 1 0,0-1-1,1 0 1,27 4-51,-25-3 60,6 0 247,1 0 1,-1-1-1,0 1 0,0-2 0,0 0 0,0 0 1,0-1-1,0 0 0,0-1 0,-1 0 1,18-8-1,-26 11-191,0 0 0,0-1 0,0 1 0,0-1-1,0 0 1,0 1 0,-1-1 0,1 0 0,0 1 0,0-1 0,-1 0 0,1 0 0,-1 0 0,1 1 0,0-1 0,-1 0 0,1 0 0,-1 0 0,0 0 0,1 0 0,-1 0 0,0 0-1,0 0 1,0 0 0,1-2 0,-2 2-9,1 0 0,-1-1 0,1 1 0,-1 0-1,0 0 1,1-1 0,-1 1 0,0 0 0,0 0 0,0 0 0,0 0-1,0 0 1,0 0 0,0 0 0,0 1 0,-2-2 0,-2-1 72,-1 0 0,1 0 1,-1 0-1,0 1 0,0 0 1,0 0-1,-8-1 0,10 2-79,0 1 1,1 0-1,-1 0 0,0 0 0,1 1 0,-1-1 1,0 1-1,1 0 0,-1 0 0,1 0 0,-1 0 0,1 1 1,0-1-1,0 1 0,-1 0 0,1 0 0,0 0 0,1 0 1,-4 4-1,3-4-27,2 1 0,-1-1 0,0 1 1,0-1-1,1 1 0,-1 0 0,1 0 0,0 0 1,0 0-1,0 0 0,0 0 0,1 0 0,-1 0 1,1 0-1,0 0 0,0 0 0,0 0 0,0 0 1,0 0-1,1 1 0,0-1 0,1 5 0,0 1-225,1 0 0,0-1 0,1 1 0,0-1 0,0 0 0,1 0-1,0 0 1,0-1 0,1 0 0,0 0 0,0 0 0,9 7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0:55.1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 15 12288,'-4'10'25,"1"1"0,0 0 0,0 0 0,1 0 0,1 0-1,0 0 1,0 1 0,2 16 0,-2 19 156,0-39-161,1 6 465,6-24-115,0-5-250,1 1 0,1 1 1,0-1-1,1 1 1,1 0-1,0 1 1,12-12-1,-14 16-78,0 1 1,1 0-1,0 0 0,0 1 1,1 0-1,-1 0 0,1 1 1,0 1-1,1-1 1,20-4-1,-28 8-22,1 1 0,0-1 1,0 1-1,-1 0 0,1 0 1,0 0-1,0 1 0,-1-1 0,1 1 1,-1 0-1,1 0 0,0 1 1,-1-1-1,0 0 0,1 1 0,-1 0 1,5 3-1,2 3-490,-1 0 0,0 1 0,15 18 0,-22-25 193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3:50.1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1 104 14848,'20'-6'0,"15"-2"0,0 1 128,7 1-128,-1-2 0,3 0-512,-12 1 0,1-2-9344</inkml:trace>
  <inkml:trace contextRef="#ctx0" brushRef="#br0" timeOffset="1">349 1 4864,'0'0'0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0:57.8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772 0 9600,'0'4'133,"1"0"0,-1 0 0,1 0 1,0 0-1,1 0 0,-1-1 0,1 1 1,-1 0-1,1-1 0,4 6 0,28 36 412,-15-22-251,34 49 324,-52-72-613,-1 1-1,0-1 0,0 0 0,0 0 0,0 1 1,0-1-1,0 0 0,0 1 0,0-1 1,0 0-1,0 0 0,0 1 0,0-1 0,0 0 1,0 1-1,0-1 0,0 0 0,0 0 1,0 1-1,0-1 0,0 0 0,0 1 0,0-1 1,0 0-1,-1 0 0,1 1 0,0-1 1,0 0-1,0 0 0,-1 0 0,1 1 0,0-1 1,0 0-1,0 0 0,-1 0 0,1 1 1,0-1-1,0 0 0,-1 0 0,1 0 0,0 0 1,-1 0-1,1 0 0,0 0 0,0 0 1,-1 0-1,1 0 0,0 0 0,-1 0 0,1 0 1,-21 5 67,19-5-61,-22 4 119,4 0-72,0 0 0,-1-2 0,-27 0-1,43-2-32,0 0 0,0-1-1,0 1 1,1-1-1,-1 0 1,0 0 0,0-1-1,1 0 1,-1 0-1,1 0 1,-1 0 0,1 0-1,0-1 1,0 0-1,0 0 1,0 0-1,0-1 1,1 1 0,-5-6-1,6 5 82,1 0 0,-1 0-1,0-1 1,1 1-1,0 0 1,0-1 0,1 1-1,-1-7 1,0 8 629,0 11-727,0-1 0,-1 1 0,0-1 0,0 1 0,-1-1 0,0 0 0,-7 12 0,10-18-7,-1 1 1,0-1-1,0 0 1,0 1-1,0-1 1,-1 0-1,1 0 1,0 0-1,0 0 1,-1 0-1,1 0 1,-1 0-1,1 0 1,-1-1-1,1 1 1,-1-1-1,1 1 1,-1-1-1,1 1 1,-1-1 0,0 0-1,1 0 1,-1 0-1,0 0 1,1 0-1,-1 0 1,0 0-1,1 0 1,-1-1-1,1 1 1,-1-1-1,0 1 1,1-1-1,-1 0 1,1 1-1,0-1 1,-1 0-1,1 0 1,0 0-1,-1 0 1,-1-2 0,2 2-3,-24-20-32,24 19 26,0 1 1,-1-1 0,1 1 0,0-1-1,0 0 1,0 1 0,0-1-1,0 0 1,0 0 0,0 0 0,1 0-1,-1 0 1,1 0 0,-1-3 0,0 9-31,-1 1 0,0-1 1,0 0-1,0 1 1,-1-1-1,1 0 1,-1-1-1,0 1 0,0 0 1,-1-1-1,1 0 1,-1 1-1,-5 3 1,7-6 36,1 0 0,-1 0 0,1 0 0,-1-1 0,1 1 0,-1 0 0,1-1 0,-1 1 0,0-1 0,1 0 0,-1 1 0,1-1 0,-1 0 0,0 0 0,0 0 0,1 0 0,-1 0 0,0-1 0,-1 1 0,1-1 0,0-1 0,0 1 0,0 0 0,0 0 0,0-1 0,1 1 0,-1-1 0,0 1 0,1-1 0,0 0 0,-1 1 0,1-1 0,0 0 0,0 0 0,-1-3 0,23 15 0,-13-1-29,0 1 0,0 0 0,-1 1 0,0 0 0,-1 0 0,0 0 0,-1 1 0,0 0 0,-1 0 0,0 0 0,-1 0 0,0 1 0,1 12 0,-4-20 18,1-1 0,-1 0-1,0 0 1,0 0 0,-1 0-1,1 0 1,-1 1 0,0-1-1,0 0 1,0 0 0,-1-1-1,1 1 1,-1 0 0,0 0-1,0-1 1,0 1 0,-4 4-1,2-4 8,-1 0 0,1 0 0,-1 0 0,0-1-1,0 1 1,0-1 0,0 0 0,-1 0 0,0-1-1,-9 3 1,-3 0 9,-1-2 1,1 0-1,-1-1 0,1 0 0,-1-2 1,-32-3-1,29 1 76,0-2 0,0-1-1,-31-11 1,40 12 1,0-2 0,1 0 0,-1 0-1,1-1 1,0-1 0,-18-14 0,28 20-63,0 0 1,-1 0-1,1 0 1,0-1-1,0 1 1,1-1-1,-1 1 1,0-1-1,1 0 1,-1 0-1,1 1 0,0-1 1,0 0-1,0 0 1,0 0-1,1-1 1,-1 1-1,1 0 1,0-4-1,0 2-35,1 1 1,0-1-1,0 1 0,1-1 1,-1 1-1,1 0 0,0 0 0,0-1 1,1 1-1,-1 1 0,6-8 1,2 0-173,1 0 0,0 1 0,0 0 1,1 0-1,0 2 0,1-1 0,15-6 1,9-2-1733,2-1-6144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0:58.2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21 15616,'-5'-2'0,"-2"1"0,4 0 128,1 1 0,8 0-128,-2 0 0,-2-1-640,-1-3 0,-1 0-128,-10-3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0:59.5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434 327 8448,'15'-39'537,"-1"1"1,-2-2-1,-2 0 1,7-58 0,-17 95-502,1 0 0,-1 0 0,1-1-1,0 1 1,0 0 0,1 0 0,-1 0 0,1 0 0,-1 0 0,1 0 0,0 1 0,0-1 0,0 1 0,0-1 0,1 1 0,-1 0 0,1-1 0,-1 1 0,5-2 0,-2 1-11,1 1 1,-1 0 0,0 0 0,0 1-1,1 0 1,-1 0 0,1 0 0,-1 0-1,1 1 1,-1 0 0,7 0 0,-3 1-17,0 0-1,1 1 1,-1 0 0,0 0 0,0 1 0,0 0 0,-1 0 0,1 1-1,-1 0 1,0 1 0,0 0 0,0 0 0,13 12 0,-19-16-9,-1 1 0,1 0 0,0 0 0,-1 0 0,0 1 0,1-1 0,-1 0 0,0 0 0,0 1 0,0-1 0,0 1 0,-1-1 0,1 0 0,-1 1 0,1 0 0,-1-1 0,0 1 0,0-1 0,0 1 0,0-1 0,-1 1 0,1-1 0,-1 1 0,1-1 0,-1 1 0,0-1 0,0 0 0,0 1 0,0-1 0,0 0 0,-1 0 0,1 0 0,-1 0 0,0 0 0,-2 3 0,-2 1 0,1-1 0,-1 0 0,-1 0 0,1-1 0,-1 1 0,0-1 0,0-1 0,0 0 0,0 0 0,-11 3 0,4-2 27,-1-1 0,1-1 1,0-1-1,-1 0 1,1-1-1,-27-3 1,36 3-20,-1-1 0,1 0 1,0 0-1,0 0 0,0 0 1,1-1-1,-1 0 0,0 0 1,1 0-1,-1-1 0,1 0 1,-1 0-1,1 0 0,0 0 1,0 0-1,1-1 1,-1 0-1,1 0 0,0 0 1,0 0-1,0 0 0,-3-7 1,5 10-9,1 0 0,0 0 0,-1 0 0,1 0 0,0 0 0,-1 0 0,1 0 0,0 0 0,0 0 0,0 0 0,0 0 0,0 0 0,0 0 0,0 0 0,0 0 0,0 0 0,1 0 0,-1 0 0,0 0 0,1 0 0,-1 0 0,0 0 0,1 0 0,0 0 0,-1 0 0,1 0 0,-1 0 0,1 1 0,0-1 0,0 0 0,-1 0 0,1 1 0,0-1 0,0 1 0,0-1 0,0 1 0,0-1 0,0 1 0,0-1 0,0 1 0,0 0 0,0-1 0,0 1 0,0 0 0,0 0 0,1 0 0,1-1 0,-1 1 0,0 0 0,1 0 0,-1 0 0,0 0 0,0 1 0,1-1 0,-1 0 0,0 1 0,0 0 0,0-1 0,1 1 0,-1 0 0,0 0 0,0 0 0,0 0 0,0 1 0,-1-1 0,1 0 0,0 1 0,2 2 0,0 3 0,-1 1 0,0-1 0,0 1 0,-1 0 0,0-1 0,0 1 0,0 0 0,-1 0 0,-1 1 0,1-1 0,-1 0 0,-1 0 0,-1 10 0,3-17 1,-1 0 0,0 0 0,0 0 0,-1 0 0,1 0 0,0 0 0,0 0 0,0 0 0,-1 0 0,1 0 0,-1 0 0,1 0 0,-1 0 0,1 0 0,-1 0 0,1 0 0,-1 0 0,0 0 0,1 0 0,-1-1 0,0 1 0,0 0 0,0-1 0,0 1 0,0 0 0,1-1 0,-1 1 0,0-1-1,0 1 1,0-1 0,0 0 0,-1 1 0,1-1 0,0 0 0,0 0 0,0 0 0,0 0 0,0 0 0,0 0 0,0 0 0,0 0 0,0 0 0,0-1 0,0 1 0,0 0 0,-1-1 0,1 1 0,1 0 0,-1-1 0,0 1 0,-1-2 0,-7-3 17,0 0-1,1-1 1,-1 0-1,-8-8 1,12 9-8,-7-4 38,0 0-1,0 1 1,0 0 0,-1 1 0,-1 1-1,-21-8 1,29 11-6,-1 1 0,0 0-1,0 1 1,0 0 0,0 0 0,0 0-1,0 1 1,0 0 0,0 1 0,0-1 0,0 1-1,0 1 1,1-1 0,-1 1 0,-12 5 0,16-6-31,1 1 0,-1-1 0,1 1 0,-1-1 0,1 1 0,-1 0 0,1 0 0,0 0 1,0 0-1,0 0 0,0 1 0,1-1 0,-1 0 0,1 1 0,-1 0 0,1-1 0,0 1 0,0 0 1,0-1-1,0 1 0,0 0 0,1 0 0,-1 0 0,1 0 0,0 0 0,0 0 0,0 0 1,0-1-1,1 4 0,0-2-9,0-1 0,0 1 0,0-1 0,0 0 0,1 0 0,0 0 1,-1 0-1,1 0 0,0 0 0,1 0 0,-1 0 0,0-1 0,1 1 0,-1-1 1,1 0-1,0 0 0,0 0 0,0 0 0,0 0 0,0 0 0,0-1 0,1 0 0,6 2 1,39 4-4,-40-6 1,1 0 1,0 0-1,-1 1 1,16 5-1,-22-6-1,0 1 0,0-1-1,0 1 1,0 0 0,-1 0 0,1 0-1,0 0 1,-1 1 0,1-1-1,-1 1 1,0-1 0,0 1 0,0 0-1,0 0 1,0 0 0,-1 0 0,2 4-1,1 2-8,0-1 0,-1 1 1,0 1-1,-1-1 0,0 0 0,1 16 0,-3-22 9,0 0-1,-1 0 1,1 0-1,0 0 1,-1-1 0,0 1-1,0 0 1,1 0-1,-2 0 1,1-1 0,0 1-1,0-1 1,-1 1 0,0-1-1,1 0 1,-1 1-1,0-1 1,0 0 0,0 0-1,-1 0 1,1 0-1,0-1 1,-1 1 0,1-1-1,-1 1 1,-2 0 0,-4 2 44,0-1-1,-1-1 1,1 1 0,0-2 0,-1 1 0,1-1 0,-1-1 0,0 0 0,1 0 0,-1-1 0,1 0 0,-1 0 0,1-1 0,-1 0 0,1-1 0,0 0 0,-10-6 0,6 4 29,1-1 1,0-1-1,0 0 1,0-1-1,1 0 1,0-1-1,1 0 0,0-1 1,0 0-1,1 0 1,-11-18-1,15 20-45,1 1 0,0-2 0,1 1 0,0 0 0,0-1-1,1 0 1,0 1 0,1-1 0,0 0 0,0 0 0,1 0 0,0 0 0,0 0 0,1 0-1,0 0 1,1 0 0,0 1 0,0-1 0,1 1 0,0-1 0,8-14 0,-4 9-324,2 0 1,-1 1-1,2 0 1,-1 0 0,2 1-1,0 0 1,0 1-1,1 1 1,0 0 0,1 0-1,24-13 1,-5 5-8237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0:59.8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28 13696,'22'2'0,"13"-1"-512,5-4 0,8-4 0,2-3 0,0 0-7680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1:01.6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201 31 6656,'-8'-11'574,"7"10"-529,1 0 0,0 0-1,-1 1 1,1-1 0,0 0 0,-1 1-1,1-1 1,-1 0 0,1 1 0,-1-1 0,1 0-1,-1 1 1,0-1 0,1 1 0,-1-1-1,0 1 1,1-1 0,-1 1 0,0 0 0,-1-1-1,-6-1 94,-1 0-1,1 1 0,-1 0 1,1 0-1,-1 1 0,0 0 1,1 1-1,-1 0 0,0 0 1,1 1-1,-1 0 0,1 0 1,0 1-1,0 0 0,-14 8 1,20-10-106,0 0 1,0 1 0,0-1 0,0 1-1,0-1 1,0 1 0,0 0 0,1 0 0,-1 0-1,1 0 1,-1 0 0,1 0 0,0 0-1,0 0 1,0 1 0,0-1 0,0 0-1,0 1 1,1-1 0,-1 0 0,1 1-1,0-1 1,-1 1 0,1-1 0,0 1 0,1-1-1,-1 1 1,0-1 0,1 1 0,-1-1-1,1 0 1,0 1 0,0-1 0,0 0-1,2 4 1,1 1 1,0-1 1,0 0-1,1 0 1,0 0-1,0 0 0,1-1 1,-1 0-1,1 0 0,0 0 1,10 5-1,0-2-18,1-1 0,0 0 0,0-1-1,24 4 1,-17-4-2,31 12 0,-53-17-8,0 0 1,0-1 0,0 1 0,-1 0 0,1 0-1,0 0 1,0 0 0,-1 1 0,1-1 0,0 0-1,-1 1 1,1-1 0,-1 1 0,0-1 0,1 1 0,-1 0-1,0 0 1,0 0 0,0-1 0,0 1 0,-1 0-1,1 0 1,0 0 0,-1 0 0,1 0 0,-1 0-1,0 1 1,0 2 0,0-1 14,-1 1 0,0-1 0,-1 0 0,1 0 0,-1 0 0,0 0 0,0 0 0,0 0 0,0-1-1,0 1 1,-1-1 0,0 1 0,-4 3 0,1-1 30,-1-1 0,0 0 0,0 0 0,0 0 1,-1-1-1,0 0 0,0 0 0,0-1 0,0 0 0,-1 0 0,1-1 0,-11 1 0,7-1 3,0 0 0,-1-1 1,1-1-1,0 0 0,-1 0 0,1-2 1,0 1-1,-14-5 0,25 6-101,0 0-1,-1 0 1,1-1-1,0 1 1,0-1 0,-1 1-1,1-1 1,0 1-1,0-1 1,0 0-1,0 0 1,-1 1-1,1-1 1,0 0-1,1 0 1,-1 0 0,0 0-1,0 0 1,0 0-1,0 0 1,1-1-1,-1 1 1,1 0-1,-1 0 1,1-1-1,-1 1 1,1 0 0,0 0-1,-1-1 1,1 1-1,0 0 1,0-1-1,0 1 1,0 0-1,0-1 1,0 1-1,1 0 1,-1-1 0,0 1-1,1 0 1,-1-1-1,1 1 1,-1 0-1,1 0 1,0 0-1,-1-1 1,1 1-1,1-1 1,9-18-7590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1:02.0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58 1 10880,'-11'23'176,"1"0"0,1 1 0,-10 37 0,16-47-72,1 0 0,0 0 0,1 0 0,0 0 0,1 0 0,1 0 0,4 26 0,0-12 188,-4-18-89,1-1 1,0 0-1,0 1 1,1-1-1,6 14 1,-8-21-159,1 1-1,0-1 1,-1 1-1,1-1 1,0 0-1,0 0 1,0 0 0,1 0-1,-1 0 1,0-1-1,1 1 1,-1 0-1,1-1 1,-1 0 0,1 0-1,0 0 1,0 0-1,-1 0 1,1 0-1,0-1 1,0 1 0,5-1-1,7 0 21,0 0 1,0-1-1,0-1 0,0-1 1,0 0-1,23-8 0,-26 7-869,1-1 0,-1-1 0,0 0 1,15-10-1,-8 3-6748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1:02.4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23 8576,'8'0'0,"3"0"0,5-2 0,3-2-128,6 1 128,6-2-1792,0 1 128,0 0-1280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1:02.7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33 10496,'-1'0'0,"0"0"1,0 0-1,1 0 1,-1 0-1,0 1 1,1-1-1,-1 0 1,0 0-1,1 1 1,-1-1 0,1 0-1,-1 1 1,0-1-1,1 1 1,-1-1-1,1 1 1,-1-1-1,1 1 1,-1-1-1,1 1 1,0-1-1,-1 1 1,1 0-1,0-1 1,-1 1 0,1 0-1,0-1 1,0 1-1,0 0 1,-1-1-1,1 1 1,0 0-1,0-1 1,0 1-1,0 0 1,0 0-1,0-1 1,1 2-1,4 36 63,-2-24-18,11 96 2109,-15-123-1972,0-1 0,1 0 0,0 0 0,1 0 0,5-20 0,-4 26-143,-1 0 0,2 0-1,-1 1 1,1-1 0,0 1 0,0 0 0,1 0-1,0 0 1,1 0 0,-1 0 0,7-5 0,-8 9-193,0 1 0,0 1 1,0-1-1,0 0 1,0 1-1,1-1 0,-1 1 1,0 0-1,1 0 1,-1 0-1,1 1 0,-1-1 1,1 1-1,4 0 1</inkml:trace>
  <inkml:trace contextRef="#ctx0" brushRef="#br0" timeOffset="1">287 91 13440,'0'0'0,"3"4"0,-2 8 0,2 8 0,0-3 0,0 0 0,1 0 0,2 1-512,-1-5 0,-3-3-640,3-3 128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1:03.1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6272,'1'4'0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1:03.5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16 9344,'-3'8'104,"1"0"0,1 0 0,0 1 0,0-1 0,0 0 0,1 1 0,1 9 0,-1 28 365,1-56-292,1 0 0,0 0 1,1 0-1,1 0 0,-1 1 0,1-1 1,1 1-1,0 0 0,0 0 0,1 1 0,0 0 1,10-12-1,-15 20-169,0-1 1,-1 0-1,1 1 1,0-1-1,0 1 0,0 0 1,0-1-1,-1 1 1,1 0-1,0-1 0,0 1 1,0 0-1,0 0 1,0 0-1,0 0 0,0 0 1,0 0-1,0 0 1,0 0-1,0 0 1,0 0-1,0 1 0,-1-1 1,1 0-1,0 1 1,0-1-1,0 0 0,0 1 1,0-1-1,-1 1 1,1-1-1,0 1 0,0 0 1,-1-1-1,1 1 1,0 0-1,-1 0 1,1-1-1,0 2 0,4 5-12,-1-1 0,1 1 0,5 12 0,-6-10-60,24 38-2133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3:50.9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769 262 10624,'60'62'256,"-41"-41"-140,-14-16-28,0 0-1,0 0 0,-1 0 1,0 0-1,6 11 0,-9-14-73,0-1-1,-1 1 0,1-1 0,-1 1 0,0 0 1,1-1-1,-1 1 0,0 0 0,0-1 1,0 1-1,0-1 0,0 1 0,0 0 0,-1-1 1,1 1-1,-1 0 0,1-1 0,-1 1 0,1-1 1,-1 1-1,0-1 0,0 0 0,0 1 1,0-1-1,0 0 0,0 1 0,0-1 0,-2 2 1,-5 4 24,0-1 1,-1 0-1,1 0 1,-1 0-1,0-1 1,-17 6-1,-64 20 590,77-27-480,-21 7 439,0-2-1,-1 0 1,0-3 0,-37 3-1,62-9-471,-1 1 0,1-2-1,0 0 1,0 0 0,0-1-1,0 0 1,0 0 0,1-1-1,-1-1 1,1 1 0,0-2-1,-1 1 1,2-1 0,-1-1-1,1 1 1,0-1-1,0-1 1,0 0 0,-6-8-1,-8-14 211,1 0 0,1-2 0,-28-60 0,-9-15 679,11 36-609,-30-53-1323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1:03.9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409 11 8448,'0'0'11,"1"1"0,-1-1 0,0 0 1,1 1-1,-1-1 0,0 0 0,1 1 0,-1-1 1,0 1-1,1-1 0,-1 0 0,0 1 0,0-1 1,0 1-1,1-1 0,-1 1 0,0-1 1,0 1-1,0-1 0,0 1 0,0-1 0,0 1 1,0-1-1,0 1 0,0-1 0,0 1 0,0-1 1,0 1-1,0-1 0,-1 1 0,1-1 1,0 1-1,0 0 0,-17 1 766,-7 1-143,20-1-502,-1 1 0,1-1 0,0 1 0,0 0 0,-1 0 0,2 0 0,-1 1 1,0-1-1,1 1 0,-5 6 0,7-9-93,-1 1 0,1 0 0,0 0 1,-1 0-1,1 0 0,0 0 0,0 0 0,0 1 0,1-1 0,-1 0 1,1 0-1,-1 1 0,1-1 0,-1 0 0,1 1 0,0-1 0,0 0 1,0 1-1,1-1 0,-1 0 0,0 1 0,1-1 0,0 0 0,1 5 1,0-6-23,-1 1 1,1-1 0,-1 1 0,1-1 0,0 0 0,0 0 0,-1 0 0,1 0-1,0 0 1,0 0 0,0 0 0,0-1 0,0 1 0,1-1 0,-1 1 0,0-1-1,0 0 1,0 0 0,0 0 0,0 0 0,0 0 0,1 0 0,-1-1 0,0 1-1,0-1 1,0 0 0,0 1 0,0-1 0,0 0 0,0 0 0,0 0 0,-1 0-1,1-1 1,0 1 0,-1 0 0,3-3 0,2-5 32,0 0 1,-1-1-1,-1 1 1,0-1-1,0 0 0,4-18 1,7-18 705,-9 72-606,-3-1-155,-2 1 1,0 0 0,-2 0 0,-1 0 0,-1 0 0,-1 0 0,-1-1-1,-9 26 1,10-40 1,0 1-1,-1-1 1,0 0-1,-1-1 1,0 1-1,0-1 1,-1 0-1,-1-1 1,1 1 0,-2-2-1,1 1 1,-1-1-1,0 0 1,-1-1-1,0 0 1,0-1-1,-1 0 1,1 0-1,-16 5 1,9-6-232,0 0 1,-1-2-1,1 0 0,-1 0 1,0-2-1,0 0 0,1-1 1,-1-1-1,0 0 0,-19-5 1,-1-3-7830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1:06.4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352 0 10880,'2'22'981,"-2"-22"-974,-1 0 0,1 0 1,0 0-1,0 0 0,0 0 0,0 0 1,0 0-1,0 0 0,0 0 0,0 0 0,0 1 1,0-1-1,0 0 0,0 0 0,0 0 1,0 0-1,0 0 0,0 0 0,0 0 0,0 0 1,0 0-1,-1 0 0,1 0 0,0 0 1,0 0-1,0 0 0,0 0 0,0 0 0,0-1 1,0 1-1,0 0 0,0 0 0,0 0 1,0 0-1,0 0 0,0 0 0,0 0 0,0 0 1,0 0-1,0 0 0,0 0 0,0 0 1,0 0-1,0 0 0,0 0 0,0 0 0,-1 0 1,1 0-1,0 0 0,0 0 0,0 0 1,0 0-1,-7 7 199,-10 13-6,-73 108 568,-124 234 0,210-354-783,1-3-81,1 0 1,-1 0-1,1 0 1,0 0-1,0 1 1,0-1 0,1 1-1,-1 6 1,2-12 47,0 0 0,0 0 0,0 0 0,0 1 0,0-1 0,0 0 0,0 0 0,0 0 0,0 1 0,0-1 0,0 0 0,1 0 0,-1 0 1,0 1-1,0-1 0,0 0 0,0 0 0,0 0 0,0 0 0,0 1 0,1-1 0,-1 0 0,0 0 0,0 0 0,0 0 0,0 0 0,1 1 1,-1-1-1,0 0 0,0 0 0,0 0 0,1 0 0,-1 0 0,0 0 0,0 0 0,0 0 0,1 0 0,-1 0 0,0 0 0,0 0 0,1 0 0,-1 0 1,0 0-1,0 0 0,0 0 0,1 0 0,-1 0 0,0 0 0,0-1 0,0 1 0,0 0 0,1 0 0,-1 0 0,0 0 0,0-1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1:06.8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 13312,'2'1'0,"0"0"1,0-1 0,0 1 0,0-1 0,0 1-1,1-1 1,-1 0 0,0 1 0,0-1 0,0 0-1,1-1 1,-1 1 0,0 0 0,0-1 0,0 1 0,0-1-1,0 1 1,0-1 0,0 0 0,0 0 0,0 0-1,0 0 1,2-2 0,-3 2 1,1 1 7,-1 0 0,1-1 0,-1 1 0,1 0 0,-1 0 0,1 0 0,-1 0 0,0 0 0,1 1 0,-1-1 0,1 0 0,-1 1 0,1-1 0,-1 1 0,0-1 0,1 1 0,-1 0 0,0 0 0,0-1 0,0 1 0,1 0 0,-1 0 0,0 0 0,1 2 0,27 30 110,-27-31-100,11 15 46,121 144 680,-113-139-681,1-1 0,0-1 0,1-1 0,50 31 0,-67-46-256,-1-1 0,1 0 0,1 0 0,-1-1 0,0 1 0,1-1 0,-1-1 0,1 1 0,0-1 0,0 0 0,-1-1 0,1 1 0,7-2 0,11-2-7978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1:07.2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600 1 13312,'-592'165'1536,"584"-161"-1958,19-5-415,4-7-1318,3 0-5439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1:07.6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16767,'7'13'0,"6"9"0,3 4 0,5 6 0,-3 1 0,4 3 0,-4 1 128,3-1-128,-3-6 128,-1-2-128,1-4 0,0-2-128,-3-6 128,-1-4-511,-1-6-1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1:08.0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0 15488,'-11'6'0,"4"-2"0,7-4 0,0 1 0,0-1 0,0 0 0,0 0 0,0 0 0,0 1 0,0-1 0,0 0 0,0 0 0,0 1 0,0-1 0,0 0 0,0 0 0,0 0 0,0 1 0,0-1 0,0 0 0,0 0 0,0 0 0,0 0 0,1 1 0,-1-1 0,0 0 0,0 0 0,0 0 0,0 0 0,0 1 0,1-1 0,-1 0 0,0 0 0,0 0 0,0 0 0,1 0 0,-1 0 0,0 0 0,62 44 68,1-4 0,73 34 0,143 53 227,-202-93-261,-62-28 8,-10-5-42,0 1 0,0 0 0,0 1 0,0-1 0,0 1 0,-1 0 0,1 1 0,4 3 1,-9-7-41,0 0 1,0 0 0,1 0 0,-1 0 0,1 3-1095,-1-3 1095,0 0 0,0 0-1,0 0 1,-1 0 0,1 1 0,0-1 0,-2 1-939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1:09.4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57 239 11264,'25'-150'874,"-24"145"-847,1 1-1,-1 0 1,1 0 0,0 0-1,0 0 1,0 0-1,0 0 1,1 0-1,-1 1 1,1-1 0,0 1-1,0 0 1,0 0-1,1 0 1,-1 0-1,1 0 1,0 1 0,-1 0-1,1 0 1,0 0-1,1 0 1,-1 0-1,0 1 1,0 0 0,6-1-1,11-2 35,0 1 0,0 1 0,41 1 0,-59 1-57,16 0 35,-1 0 0,1 2 0,-1 0 0,1 1 0,25 8 1,-43-11-36,0 0 1,0 0 0,0 1 0,0-1-1,0 0 1,-1 0 0,1 1 0,0-1-1,0 1 1,0-1 0,-1 1 0,1-1-1,0 1 1,0-1 0,-1 1 0,1 0-1,-1-1 1,1 1 0,0 0 0,-1-1-1,1 1 1,-1 0 0,0 0 0,1-1-1,-1 1 1,0 0 0,1 2 0,-1-2 0,-1 0 1,1 0-1,-1 0 1,0 0 0,1 1-1,-1-1 1,0 0-1,0-1 1,0 1-1,1 0 1,-1 0 0,0 0-1,0 0 1,0-1-1,-1 1 1,-1 1-1,-8 4 40,-1-1 0,-20 6 0,32-11-45,-303 81 768,294-79-1085,1 0 0,0-1 0,-1-1 0,1 1 1,-1-1-1,-16-3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1:09.7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13952,'0'12'0,"0"8"0,0-9 128,0-2 0,5 7 0,4 4-128,1 11 128,2 8-128,-1 4 128,-1 6-128,-3 0 0,-3 3-384,0-3 128,1 1-9728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1:10.3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208 163 15616,'-8'-23'234,"2"-1"1,0 0 0,2 0-1,-3-43 1,9 66-83,1 6-87,3 7-26,6 19 29,26 82-20,-36-102-34,1 0-1,-1 0 0,-1 1 0,0-1 0,-1 1 0,0 0 0,-1-1 0,-2 13 0,2-19-6,0-1-1,-1 0 0,1 1 0,-1-1 0,0 0 1,0 0-1,-1 0 0,1 0 0,-1 0 0,0 0 1,0-1-1,0 0 0,0 1 0,-1-1 0,0 0 1,1 0-1,-1-1 0,0 1 0,0-1 0,0 0 1,0 0-1,-1 0 0,1-1 0,-1 0 0,1 1 1,-9 0-1,6-1 13,0-1 0,-1 1 0,1-1 0,0 0 0,0-1 0,0 0 0,-1 0 0,1 0 0,0-1 0,0 0 0,1-1 0,-1 1 0,0-1 0,1 0 0,-1-1 0,-9-7 0,15 10-16,-1 0 0,0 0 0,1-1 0,-1 1 0,1-1 0,0 1 0,-1-1 0,1 1 0,0-1 0,0 0 0,0 1 0,0-1 0,0 0 0,0 0 0,1 0 0,-1 0 0,0 0 0,1 0 0,0 0 0,-1 0 0,1 0 0,0 0 0,0 0 0,0 0 0,1 0 0,-1 0 0,0 0 0,1 0 0,-1 0 0,1 0 0,0 0-1,-1 0 1,1 0 0,0 0 0,0 1 0,0-1 0,1 0 0,-1 1 0,0-1 0,1 1 0,-1-1 0,1 1 0,-1 0 0,1-1 0,-1 1 0,1 0 0,0 0 0,2-1 0,-2 1-9,0-1-1,1 1 0,-1 0 0,0 0 1,0 0-1,1 0 0,-1 0 1,0 0-1,1 1 0,-1-1 1,1 1-1,-1 0 0,1 0 1,-1 0-1,1 0 0,-1 0 1,1 0-1,-1 1 0,1-1 1,-1 1-1,0 0 0,1 0 0,-1 0 1,0 0-1,1 0 0,-1 0 1,0 0-1,0 1 0,0-1 1,0 1-1,0-1 0,-1 1 1,1 0-1,0 0 0,-1 0 1,1 0-1,-1 0 0,0 0 0,0 0 1,2 3-1,-1 2-15,-1 0 0,1 0 0,-1 0 0,0 0 0,0 1 0,-1-1 0,0 0 0,-2 15 0,-15 59-123,9-50 104,-7 25-54,6-26 88,-6 40 0,14-61 7,0-1 0,0 1 1,1 0-1,0-1 0,1 1 0,0 0 1,0-1-1,1 1 0,3 10 0,-3-14 0,0 0 0,1 0 0,0-1 0,-1 0 0,2 1 0,-1-1 0,0 0 0,1 0 0,0-1 0,0 1 0,0-1 0,0 0 0,1 0 0,-1 0 0,1-1 0,-1 1 0,1-1 0,0 0 0,0 0 0,0-1 0,10 2 0,5 0 0,0-1 0,0 0 0,1-2 0,28-2 0,48-9-7,0-5 0,117-34 0,-201 46-26,12-2-167,-1-1 0,1-1 1,42-21-1,-54 17-2872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1:11.5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11648,'1'1'78,"-1"1"1,1 0 0,0-1 0,-1 1-1,1-1 1,0 1 0,0 0 0,0-1-1,0 0 1,0 1 0,1-1 0,-1 0-1,0 1 1,0-1 0,3 1 0,-2 0 62,0 0 0,0 0 0,0-1 0,0 1 0,0 0 1,0 1-1,2 3 0,9 26 215,-2 1 0,-1 0-1,-1 0 1,5 51 0,-3-23-44,-8-49-251,-2-6-21,1 0 0,-1 0 0,0 0 0,-1 0 0,0 0 0,0 11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3:51.2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0 16384,'-3'4'0,"2"0"0,1 0 255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1:13.3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1448 1 8960,'-10'13'46,"1"-15"57,-7-5 4,9 7-42,0 0-1,1 0 1,-1 0 0,1 1 0,-1 0 0,1 0 0,-1 1 0,1-1 0,0 2 0,0-1-1,0 1 1,-7 3 0,-9 6 463,-36 26-1,44-29-359,1 1 0,0 0-1,1 1 1,0 1-1,1 0 1,0 0 0,1 1-1,0 0 1,1 1-1,1 0 1,0 0 0,1 1-1,-7 18 1,13-30-132,0 0 0,0 0 0,1 0 1,-1 0-1,1 1 0,0-1 0,0 0 0,0 0 0,0 1 1,1-1-1,-1 0 0,1 0 0,0 0 0,0 1 1,0-1-1,0 0 0,0 0 0,1 0 0,-1-1 0,1 1 1,0 0-1,0-1 0,0 1 0,0-1 0,0 1 0,4 2 1,5 4 44,1-1 0,1 0 0,0 0 0,21 9 0,-7-4-55,-4-1 26,-3-3 0,0 2 0,-1 0-1,0 1 1,-1 1 0,21 18 0,-38-30-52,0 0 0,0 0 0,0 0 0,0 0 0,0 0 0,0 1 0,0-1 0,-1 0 0,1 0 0,0 0 0,-1 1 0,1-1 0,-1 0 0,1 1 0,-1-1 0,0 0 0,1 1 0,-1-1 0,0 1 0,0-1 0,0 0 0,0 1 0,0-1 0,-1 3 0,0-2 0,0 0 0,-1 0 0,1 0 0,0 0 0,-1-1 0,1 1 0,-1 0 0,0-1 0,1 1 0,-1-1 0,0 0 0,0 0 0,-4 3 0,-5 1 0,-1 0 0,-1-1 0,1 0 0,-14 2 0,20-5-1,-1 0 0,1 0 0,-1-1 1,1 1-1,-1-1 0,1-1 0,-1 1 0,1-1 1,-1 0-1,1-1 0,0 1 0,-13-6 1,12 3 52,0 0 0,0-1 0,1 1 0,-1-1 1,1 0-1,0-1 0,0 0 0,1 0 0,-10-13 1,15 18-3,-1 1 0,1-1 0,-1 0 0,1 0 0,0 0 0,-1 0 0,1 0 0,0 0 0,-1 0 0,1 0 0,0 0 0,0 0 0,0 0 0,0-2 0,-5 17 373,4-11-395,0 0 1,0-1-1,-1 1 0,1 0 1,-1-1-1,0 1 0,0-1 1,1 1-1,-2-1 0,-3 3 1,4-3-26,0-1 0,0 0 0,0-1 0,0 1 1,0 0-1,0-1 0,0 1 0,-1-1 0,1 0 0,0 1 1,0-1-1,-1 0 0,1-1 0,0 1 0,-4-1 0,1 0-3,1 0 0,-1 0 0,1-1 0,0 1 0,-1-1 0,1 0 0,0-1 0,0 1 0,0-1 0,0 0 0,-6-6 0,-2 32 0,10-19-11,0 0-1,0 0 1,0 0-1,-1-1 0,1 1 1,-1-1-1,0 0 0,0 0 1,0 0-1,-4 3 0,6-5 7,-1 0 0,0-1-1,0 1 1,0 0 0,0-1-1,0 1 1,0-1 0,0 1-1,0-1 1,0 0 0,1 0-1,-1 0 1,0 0 0,0 0-1,0-1 1,0 1 0,0 0-1,0-1 1,0 0 0,0 1-1,0-1 1,0 0 0,-2-2-1,1 2 2,-1-1-1,1 1 1,0 0-1,0 0 1,-1 0-1,1 1 0,-1-1 1,1 1-1,0 0 1,-1 0-1,1 0 0,-1 0 1,-5 2-1,-4 1-35,0 1 0,-17 7-1,19-6 23,1-1 1,-1-1-1,-14 3 0,21-5 18,-9 1 0,-1-1 0,-16 0 0,26-1 0,1 0 0,0 0 0,0-1 0,0 1 0,-1-1 0,1 0 0,0 0 0,0 0 0,0 0 0,0 0 0,0-1 0,0 0 0,1 1 0,-1-1 0,-2-2 0,2 32 0,2-25 2,0 0 0,1 0 0,-1-1 0,0 1 0,0 0 0,-1-1 0,1 1 0,0-1 0,-1 0 0,0 1 0,1-1-1,-1 0 1,0 0 0,0 0 0,-3 2 0,1-1 7,-1 0 0,0 0 0,0 0-1,0 0 1,-1-1 0,1 0 0,-7 2 0,2-2 6,1 0-1,-1 0 1,0-1 0,0 0 0,0-1 0,0 0 0,0 0-1,-14-3 1,13-1 87,0 1 0,0-2 1,1 0-1,-18-10 0,11 6 70,17 8-171,0 1 0,-1 0-1,1 0 1,0 0 0,0 0 0,-1 0 0,1 0 0,0-1 0,-1 1 0,1 0-1,0 0 1,0 0 0,-1 0 0,1 0 0,0 0 0,-1 0 0,1 0 0,0 0-1,0 0 1,-1 0 0,1 0 0,0 0 0,-1 1 0,1-1 0,0 0 0,0 0-1,-1 0 1,1 0 0,0 0 0,0 1 0,-1-1 0,1 0 0,0 0 0,0 0-1,0 1 1,-1-1 0,1 0 0,0 0 0,0 1 0,0-1 0,0 0 0,0 0 0,-1 1-1,1-1 1,0 0 0,0 0 0,0 1 0,0-1 0,0 0 0,0 1 0,0-1-1,0 0 1,0 0 0,0 1 0,0-1 0,0 0 0,0 1 0,0-1 0,1 1-1,2 27 44,-1-12-34,-1 0-10,0-1 0,-2 1 0,0-1 0,-1 1 0,0-1 0,-9 27 0,10-36 0,-2 0 0,1-1 0,-1 1 0,0-1 0,0 1 0,0-1 0,-1 0 0,0 0 0,0-1 0,0 1 0,-1-1 0,1 0 0,-1 0 0,0 0 0,0 0 0,-1-1 0,1 0 0,-1 0 0,-10 3 0,8-3 25,-1-1-1,1 0 0,-1-1 1,0 0-1,1 0 0,-1-1 0,0 0 1,0 0-1,0-1 0,1 0 0,-1-1 1,0 0-1,1 0 0,-1-1 0,1 0 1,0 0-1,0-1 0,0 0 0,-7-6 1,9 6-3,0-1 1,0 1-1,1-1 1,-1-1-1,1 1 1,0-1-1,1 0 1,0 0-1,0 0 1,0-1-1,0 1 1,1-1-1,0 0 1,1 0-1,0 0 1,0 0-1,0-1 1,1 1-1,0 0 1,0-1-1,1 1 1,0-14-1,2 6-46,0 0 1,0 0-1,1 0 0,1 0 1,1 1-1,0-1 0,1 1 0,11-20 1,-16 32-130,0 0-1,0 1 1,1-1 0,-1 0 0,0 1 0,1-1-1,0 1 1,-1-1 0,1 1 0,0 0-1,0 0 1,-1-1 0,1 1 0,0 1 0,0-1-1,0 0 1,0 0 0,1 1 0,-1-1 0,0 1-1,2 0 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1:13.7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19 14464,'0'0'0,"3"4"0,4-7 128,6-4-128,-3 1 128,-1 1 0,4 3 128,2 2-128,3 5 0,1 2 0,0 4 0,0 6-128,-2-2 0,-4 4-512,-2 4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1:14.1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3 16384,'0'0'0,"-4"-2"0,8 3 0,3 3-384,0 0 0,0-1-1792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1:14.4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13056,'0'0'0,"5"4"-640,3 4 128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1:22.9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28 4224,'0'0'640,"2"0"0,85-4 1892,35 1-2014,-35 11-368,41-17 1498,-87 4-1376,5 3-272,0 1 0,73 10 0,-84-6 0,-17-3-26,0 0 0,30-4 0,14-1-24,161 11 178,141-12 256,-353 6-366,1 0 0,-1-1 1,0 0-1,0 0 0,-1-1 0,18-6 1,-13 7-1257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1:23.2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4864,'0'0'0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1:30.8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39 5888,'23'7'631,"0"-2"0,0 0 1,0-2-1,39 2 0,97-10 4189,-86 1-3964,363-4-387,-271-1-223,-2 0-65,32 2 189,16 1 113,225-4-327,-293 5-142,189 11-97,-116 2 38,201-8-61,-179-5 161,-72 0-3,-10 2 28,353 5 458,-39 16-517,-158-14-21,145 2 0,-93 4 0,-194-8 0,24 2 0,-28 4 0,102 8 0,-84-6 0,-69-5 0,170 4 0,-69-3 0,-113-2 0,83 4 0,-11 1 0,-25-3 0,261 6-128,-51-34-21,-283 17 10,87 7 1,-42 1 52,-12 4 45,-83-3 24,0-2 0,1 0-1,0-2 1,42-6 0,-29 1-5,0 1 1,0 3 0,0 1-1,0 2 1,48 9 0,-73-10-54,0-1 0,0-1 1,0 0-1,0 0 0,26-8 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1:42.4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268 16 7680,'5'1'-128,"33"1"388,0-1 0,0-2 1,0-1-1,58-12 0,-76 12 64,-30 5-5,-32 8-109,-340 26 465,381-37-667,-21 1 405,8 0-17,-1 0-1,-17 4 1,31-4-370,0-1-1,-1 1 1,1 0 0,0 0-1,0 0 1,0 0 0,0 0-1,0 0 1,0 0 0,0 1-1,1-1 1,-1 0-1,0 0 1,1 1 0,-1-1-1,1 0 1,-1 1 0,1-1-1,-1 1 1,1 1 0,-5 30 11,4-8 12,2-1 0,0 1 1,9 40-1,24 70 351,-32-130-378,2 16-1,0 0 0,-1 1 1,-1-1-1,0 0 0,-2 1 1,-4 35-1,-5 85 214,9-138-206,-1 1 0,2-1 0,-1 0 0,0 1 0,1-1 0,0 0 0,0 1 0,0-1 0,0 0 0,4 7 1,-4-9-17,0 0 0,0 0 1,0 0-1,1-1 0,-1 1 1,0-1-1,1 1 0,-1-1 1,1 1-1,-1-1 0,1 0 1,0 0-1,0 0 0,-1 0 1,1 0-1,0 0 0,0 0 1,0-1-1,0 1 0,0-1 1,0 1-1,0-1 0,4 0 1,39-2 45,55-10 0,-9 1-49,-5-1 79,-49 6-6,58-2 1,-81 6-3732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1:43.0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28 9088,'58'-7'1587,"-12"1"-721,-3 3-359,58-3 686,-34 1-4557,-52 4 57,0 1-319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1:44.1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108 434 10112,'-1'-29'2213,"-4"-31"1,-1 24-2163,-2 0-1,-1 1 0,-26-66 1,-8-8 418,128 363-228,-47-127-311,-38-125 75,10 25 263,-8-24-117,-5-19-84,-1-1-42,1-1 1,1 0 0,0 0-1,2 0 1,0 0 0,1 1-1,1-1 1,0 0 0,1 0-1,9-25 1,-8 31-11,0 1 0,1 1-1,1-1 1,-1 1 0,2 0 0,-1 0-1,1 1 1,1-1 0,0 2 0,0-1-1,1 1 1,0 1 0,0-1 0,1 1-1,0 1 1,20-11 0,-11 9-1396,38-11-1,-40 15-1316,0 1-1,29-3 0,-21 5-287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3:51.7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1274 0 13952,'17'13'15,"-1"1"-1,0 0 1,-1 1 0,-1 0 0,0 1 0,-2 1 0,1 0 0,-2 1 0,14 28 0,-23-41 6,-1 0 0,1 0 1,-1 1-1,0-1 0,0 0 1,-1 1-1,1-1 0,-1 1 0,0-1 1,-1 1-1,1-1 0,-1 1 1,0-1-1,-1 0 0,1 1 0,-1-1 1,0 0-1,0 0 0,-1 0 1,1 0-1,-1-1 0,0 1 0,-1-1 1,-5 7-1,-8 7 133,0-1 0,-2-1-1,0-1 1,-25 17 0,2-6 384,0-2 0,-84 35 0,-92 20 108,218-79-645,-71 23 280,-117 23 0,157-41-84,0-1 0,0-2 0,-1-1 0,1-1 0,0-2 1,-44-8-1,59 7-120,1-2 0,-1 0 0,0-1 0,1 0 0,0-1 0,1-1 0,0 0 0,0-1 1,0 0-1,1-2 0,1 1 0,-16-18 0,13 11-317,0 0 1,2-1 0,-14-24-1,13 17-1524,2-1 0,-11-31 0,10 24-7729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1:45.4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0 158 9856,'10'13'1642,"-14"-25"129,9 27-1636,-1-1 1,4 28-1,4 14-8,0-17-3,0-2 268,-2 1 1,9 59 0,-45-278 119,-19-98-150,45 278-362,0 2-1,0-1 0,0 0 0,0 0 0,0 0 0,0 0 0,0 0 0,1 0 0,-1 0 0,0 0 0,0 0-1,0 0 1,0 0 0,0 0 0,0 0 0,0 0 0,1 0 0,-1 0 0,0 0 0,0 0 0,0 0 0,0 0 0,0 0 0,0 0 0,0-1 0,0 1 0,1 0-1,-1 0 1,0 0 0,0 0 0,0 0 0,0 0 0,0 0 0,0 0 0,0 0 0,0 0 0,0 0 0,0-1 0,0 1 0,0 0 0,0 0 0,0 0 0,0 0-1,0 0 1,1 0 0,-1 0 0,0-1 0,0 1 0,0 0 0,0 0 0,0 0 0,0 0 0,-1 0 0,1 0 0,0 0 0,0 0 0,0-1 0,0 1 0,0 0-1,0 0 1,12 13 52,11 24-38,-15-15-43,-2 1-1,0 1 1,-1-1-1,-1 1 1,0 29-1,7 34-20,-3-27 200,-11-87-10,1 1-1,2 0 1,0-1-1,2 1 1,1 0 0,1 0-1,9-31 1,-10 45-116,0 0-1,1 1 0,0-1 1,1 1-1,12-20 1,-14 26-24,1 0 1,0 1 0,0-1-1,0 1 1,1 0-1,-1 0 1,1 1-1,0-1 1,0 1-1,0 0 1,0 0-1,1 1 1,-1 0 0,7-2-1,1 0 141,0 1-1,1 1 1,16-2-1,-10 4-1122,0 0 0,0 1 0,30 5 0,-18 1-914,0 2-1,0 0 0,45 22 0,-32-11-1963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1:46.6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239 1 5632,'-1'0'20,"1"1"1,0-1-1,-1 1 1,1-1-1,0 1 1,-1-1 0,1 0-1,-1 1 1,1-1-1,-1 0 1,1 1-1,-1-1 1,1 0-1,-1 1 1,1-1-1,-1 0 1,1 0-1,-1 1 1,0-1 0,1 0-1,-1 0 1,1 0-1,-1 0 1,0 0-1,0 0 1,-25 2 980,14-1-510,3 1-302,1 0 1,0 1-1,0 0 0,0 1 0,1-1 0,-1 1 0,1 1 0,0 0 0,0 0 0,0 0 0,1 1 0,0 0 0,0 0 0,0 0 0,1 1 0,0 0 0,0 0 1,-4 8-1,0 2-17,1 0 0,1 0 0,0 1 1,1 0-1,0 0 0,2 0 1,-3 23-1,7-34-83,-1 0 1,1 0-1,1 0 0,-1 0 1,1 0-1,1 0 0,-1 0 0,1 0 1,0 0-1,1 0 0,0-1 1,0 0-1,0 1 0,1-1 1,-1 0-1,2 0 0,-1-1 1,1 1-1,9 8 0,-6-7-19,0 0-1,1-1 0,0 0 1,0 0-1,0-1 0,1 0 1,0 0-1,0-1 0,0-1 1,0 0-1,1 0 1,14 1-1,-7-2-39,0-1 1,0-2-1,0 1 0,0-2 1,0-1-1,0 0 0,35-11 1,-40 9 55,0 0 1,0-1-1,0 0 1,-1-1-1,0 0 1,0-1-1,-1 0 1,1-1-1,-2-1 1,17-18 0,-23 23-73,0 0 1,0-1 0,-1 1 0,0-1 0,0 0 0,0 0 0,-1 0-1,0 0 1,0 0 0,-1-1 0,1 1 0,-1 0 0,-1-1 0,1 1 0,-1-1-1,0 1 1,-1-1 0,1 1 0,-1-1 0,-1 1 0,1-1 0,-1 1-1,0 0 1,-1 0 0,1 0 0,-1 0 0,0 0 0,-1 1 0,1-1 0,-1 1-1,0 0 1,-9-8 0,1 2 41,-1 0 0,0 1 1,-1 1-1,0 0 0,0 1 0,-1 0 0,0 1 0,-18-6 0,6 5-776,-28-6 0,-29 1-5619,46 8 451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1:47.3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10 11392,'10'9'17,"-7"-16"-208,-3 7 212,0 0 0,0-1 0,0 1 0,0-1-1,0 1 1,0-1 0,0 1 0,0-1 0,0 1 0,0 0 0,0-1 0,1 1 0,-1-1 0,0 1 0,0 0-1,0-1 1,1 1 0,-1-1 0,0 1 0,1 0 0,-1-1 0,0 1 0,1 0 0,-1 0 0,0-1 0,1 1-1,-1 0 1,1 0 0,-1-1 0,0 1 0,1 0 0,-1 0 0,1 0 0,-1 0 0,1 0 0,-1 0 0,0 0-1,1-1 1,-1 1 0,1 1 0,-1-1 0,1 0 0,1 1 12,0-1 1,0 1-1,-1 0 1,1 0 0,-1 1-1,1-1 1,-1 0-1,1 0 1,-1 1-1,0-1 1,0 1-1,1-1 1,0 3-1,14 25 250,-11-20-203,12 24 112,-2 1 0,0 1 0,-3 0 0,-1 1 0,11 60 0,-18-77-72,2 20 1659,-14-88-942,5 33-561,0 0-1,-1-20 0,4 21-239,0 1 0,1-1-1,1 0 1,0 1-1,1-1 1,0 1-1,2 0 1,6-17-1,-8 24-17,1 0 0,0 1 0,0-1 0,0 1-1,1 0 1,0 0 0,0 0 0,1 1-1,-1 0 1,1 0 0,0 0 0,1 1 0,-1-1-1,1 2 1,0-1 0,0 1 0,10-4-1,4 2-111,0 0-1,1 1 0,-1 1 0,1 1 0,0 1 0,-1 1 0,38 4 0,47 14-3467,-4 6-4084,-29-5 4638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1:48.3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75 0 7424,'1'1'32,"0"-1"1,0 1 0,0-1-1,0 1 1,0 0-1,-1-1 1,1 1 0,0 0-1,0 0 1,-1-1-1,1 1 1,0 0 0,-1 0-1,1 0 1,-1 0-1,1 0 1,-1 0 0,0 0-1,1 1 1,-1-1 36,0 0-1,0 0 1,0-1 0,0 1 0,0 0-1,-1 0 1,1-1 0,0 1 0,-1 0-1,1 0 1,0-1 0,-1 1 0,1 0-1,-1-1 1,1 1 0,-1-1 0,1 1-1,-1-1 1,1 1 0,-2 0 0,0 1 99,-1 0 1,0-1 0,1 1-1,-1-1 1,0 0-1,0 0 1,0 0 0,0 0-1,0 0 1,0 0-1,0-1 1,-4 1 0,14-7-76,7-6-19,-13 12-73,-1-1-1,0 1 1,1 0-1,-1 0 1,0 0 0,1 0-1,-1-1 1,0 1 0,1 0-1,-1 0 1,0 0 0,1 0-1,-1 0 1,1 0-1,-1 0 1,0 0 0,1 0-1,-1 0 1,1 0 0,-1 0-1,0 0 1,1 0 0,-1 0-1,0 0 1,1 0-1,-1 1 1,0-1 0,1 0-1,-1 0 1,0 0 0,1 1-1,-1-1 1,0 0-1,0 0 1,1 1 0,-1-1-1,0 0 1,1 1 0,-1 0 22,-1-1 0,1 1 0,0 0 0,0-1 1,-1 1-1,1-1 0,0 1 0,-1 0 0,1-1 0,-1 1 1,1-1-1,0 1 0,-1-1 0,1 1 0,-1-1 1,1 0-1,-1 1 0,0-1 0,1 0 0,-1 1 0,1-1 1,-1 0-1,0 1 0,1-1 0,-2 0 0,-17 8 804,-5-6-36,24-1-888,-1-1 0,0 0 0,0 0-1,0-1 1,1 1 0,-1 0-1,0 0 1,0 0 0,1 0 0,-1-1-1,0 1 1,0 0 0,1-1 0,-1 1-1,0-1 1,1 1 0,-1-1 0,0 1-1,1-1 1,-1 1 0,1-1 0,-1 1-1,1-1 1,-1 0 0,1 1 0,-1-2-1,1 1-95,0 1 0,0-1-1,0 1 1,0-1 0,0 1 0,0-1-1,0 1 1,0-1 0,0 1 0,0 0-1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1:48.7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 1 13056,'-6'3'39,"-17"14"562,45-20-473,60-7 85,-88 11 22,0 0 1,0 0-1,0 1 1,1 0-1,-10 5 1,-5 0-945,-7 7-10021,13-6 9663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38:16.1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95 3584,'9'-2'69,"0"0"0,0 0 0,0 1 0,0 0 1,0 0-1,0 1 0,1 0 0,13 3 0,-2-2 77,67 2 1326,88-10 0,108-4-355,4 0-314,197-12 242,-356 23-802,172-2 111,-92 3-267,20-2-24,80 4 321,-256-6-386,-10 0 25,-33 2 59,-1 0 1,20-5-1,3 0 34,28 1 7,108 5 0,-12 1 15,108 2-10,-13-4 34,-77-3-68,125-4 46,-36 0-24,-253 8-116,375 8 0,322 13 0,-382-12 0,-121-1 0,145-5 0,216 9 0,-417 0 72,114 4 133,257-1-98,-491-12-114,30 6 1,6 2-2989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38:17.8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74 9728,'225'0'149,"21"-10"1314,-2 1-515,-1-5-627,-82 2-258,316 0-42,-153 12 136,-88 2-79,38 10-148,-31 1 12,212-2 399,-109-20-126,-54-1-110,-78 15 246,-19 1-15,203-20 1,-311 8-411,90 7-1,-55 2 75,73 0 79,96-1-265,-243-4 239,19 1 123,83-13 0,-73 5 196,98 2 0,-108 5-497,4 1-1035,36 4-4976,-50-2 1507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13:39.1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0 6272,'0'0'128,"0"6"85,0 40-176,-1 11 385,2 0-1,15 91 0,0-49-294,6 24 130,-16-99-1,17 42 0,-23-65-211,1-1 0,-1 1-1,1-1 1,-1 1 0,1-1 0,-1 0-1,1 1 1,-1-1 0,1 1-1,-1-1 1,1 0 0,0 0-1,-1 1 1,1-1 0,-1 0 0,1 0-1,0 0 1,-1 0 0,1 0-1,0 0 1,-1 1 0,1-2-1,0 1 1,-1 0 0,1 0-1,0 0 1,-1 0 0,2-1 0,25-6-145,-15 3 226,34-8-49,-8 0-71,1 2 0,1 2 0,-1 1 0,52-1 0,16 11-11,-56 0 85,1-3 0,78-9-1,-33-2-66,110 2-1,-95 6-15,16-10 307,-88 7-57,0 2 0,69 3 0,-26 8-332,0-4-1,111-9 1,-139 3-79,-41 3 193,1 0-1,-1-1 1,1-1-1,15-3 1,-17 4-3848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4:12:08.3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0 7424,'1'2'-49,"-1"-1"-42,1 0 0,-1 0 1,1 1-1,-1-1 1,1 0-1,0 0 0,-1-1 1,1 1-1,0 0 1,0 0-1,0 0 0,0 0 1,0-1-1,0 1 1,0 0-1,0-1 0,0 1 1,1 0-1,-1-3 496,-2-3-319,0-1-44,0 5 172,-10 26 1172,6 5-760,-1 43-1,0-3 44,3-37-472,3 1-1,0 0 1,9 56-1,2 41 192,-11-125-263,0 1 0,0 0 0,1 0-1,0 0 1,1-1 0,3 12 0,-4-15-108,-1 0 0,0 0 0,0 0 0,0 0 0,0 0 0,0 0 0,-1 0 0,0 4 0,-2 13 86,5 19 47,0-38-140,0-1 1,-1 1 0,1-1-1,0 1 1,0-1 0,0 0-1,0 1 1,0-1 0,0 0-1,0-1 1,4 0 0,13-2-11,0-2 0,18-6 0,-22 5 26,0 2-1,0 0 1,0 1-1,18-2 1,28 5-44,74 8 0,-73-3-17,63-2-1,-75-5 144,60-5-109,160-10 150,-53 7-42,164 1-107,-122 9 0,-183-5 35,65 1 58,165 4-221,-82-2 25,-135 2 78,-64 1 25,36 7 0,-38-5 0,1 0 0,24-1 0,7-4 0,4-1 0,0 3 0,0 2 0,71 13 0,-106-11 4,17 5 37,1-2 0,82 2 1,-12-10 22,155 19 0,-177-11-62,126-6 0,-2 0-28,160 5-80,-98 2 106,-257-7 0,64 11 0,-63-8 0,0-1 0,0-1 0,0 0 0,25-2 0,-33-1 1,40-3 41,-1-2 0,74-19 1,-125 25-43,9-2 59,-1 0 0,1-1 0,-1 0 1,0 0-1,0-1 0,-1 0 0,1 0 1,12-10-1,-16 11 84,2 1-1233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4:12:09.8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82 4352,'91'0'81,"775"-15"3187,-325 20-2090,-218 4-735,-199-8-240,169-23 0,-191 12 197,143 4 1,-74 4-178,207-17 161,-352 17-406,28 0-95,95-16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3:52.1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1 155 18943,'8'-3'0,"8"2"0,26-7 0,17-6-128,9 3 0,10 1-512,-4-2 0,3 0-3455,-9-4-1,-5-3 3328,-11-5 0,-1 0-4352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4:12:10.7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0 120 5376,'57'-3'612,"68"-11"-1,14-1 363,195 11 389,-153 4-955,76 12-45,-152-5 31,140-7 1,98-16-17,-34 2 140,-119 11-259,58-5-28,113-16 107,-29 4-36,-212 9-209,1 5-1,211 17 1,-235 4-1821,-74-10-5760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1:10.2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251 91 8704,'0'0'11,"1"0"0,-1-1 0,1 1 0,-1 0 0,1 0 0,-1-1-1,1 1 1,-1 0 0,1 0 0,0 0 0,-1 0 0,1 0 0,-1 0 0,1 0 0,-1 0 0,1 0 0,-1 0 0,1 0 0,0 0 0,-1 0 0,1 0 0,-1 0 0,1 1 0,-1-1 0,1 0 0,-1 0 0,1 1 0,-1-1 0,1 0 0,-1 1 0,1 0 0,30 13 544,-22-9-437,6 1 128,1-1 1,-1 0-1,1-1 1,0 0-1,0-2 1,0 0-1,0 0 1,27-2-1,-9 1 405,36 7 0,24 1-438,92-1 259,57 0 187,-182-5-723,64 11 0,-65-6 0,67 1 0,81-12 221,58 0 70,-115-3-125,37 2 73,610-4-303,-578 2 261,-115 6-327,113-16-1,21-3 664,44 22-366,-66 1-56,186 0 81,-389-3-132,-12 0 6,1-1 0,0 1 1,0-1-1,-1 0 0,1 0 1,0 0-1,-1 0 0,1-1 0,0 1 1,4-2 490,-24-2-237,-405-28 149,246 23-299,-283-31 22,150 27-55,48 5-18,-45-3 18,52 5-18,-221-8-55,401 13 0,-141-12 0,117 11 0,14-1 0,-95 10 0,92 2 23,-160 12 82,91-8-213,14 1-18,135-14 118,-209 10-134,45-11 109,118-1 50,-87 6-1,-120 20-165,247-22-92,31 3-485,-4-3 712,55 11-185,1-4 1,86 0-1,143-14-125,-208 2 220,420-21-81,-23 0-142,-434 22 313,475 0-121,-9 55 508,-253-21-234,91-4-30,73 9 38,-390-32-137,334 36 364,-310-36-260,202 9-2404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1:26.1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246 0 7808,'0'0'2816,"-2"4"-2710,-60 121 449,0-8 64,55-105-523,-2-1 1,0 0-1,0-1 1,-1 0-1,0 0 1,-13 9-1,-16 15 146,39-34-232,-1 1-1,1-1 1,0 0 0,0 0-1,-1 1 1,1-1 0,0 0 0,0 0-1,0 1 1,0-1 0,0 0-1,-1 0 1,1 1 0,0-1-1,0 0 1,0 1 0,0-1 0,0 0-1,0 1 1,0-1 0,0 0-1,0 0 1,0 1 0,0-1 0,0 0-1,0 1 1,0-1 0,0 0-1,0 1 1,1-1 0,-1 0-1,0 0 1,0 1 0,0-1 0,0 0-1,0 0 1,1 1 0,-1-1-1,0 0 1,0 0 0,1 0-1,-1 1 1,0-1 0,0 0 0,1 0-1,-1 0 1,0 0 0,0 1-1,1-1 1,-1 0 0,0 0-1,1 0 1,-1 0 0,1 0 0,13 4-53,247 7-85,-124 5 128,-73-7 0,-19-5 0,-40-3-2283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1:27.7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250 21 5248,'22'-4'268,"-6"1"-82,29-2 0,-17 6 2,-20 0-49,0 0 0,0-1 0,0 0 1,0-1-1,0 1 0,0-2 0,6-3 2262,-26 3-2045,-16 0-542,-41 4 776,0 4 0,-98 19 1,133-21-519,7-1-30,49 1-28,47-3 114,-1-2 0,103-15 0,-121 14 90,-37 2-85,1-1 1,19-2-1,-61-3 273,-26 9-368,-63 11 0,74-8-20,0-1 0,0-2 1,-45-3-1,48 0-1261,31 2 410,29 1 456,12-3 303,0 0 1,38-7-1,14 0-89,172 2-2248,-238 5-2730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1:28.6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3840,'0'0'2688,"0"23"-1024,2 60 192,19 131 0,-17-201-1739,-3-10-353,0 1-1,0 0 1,0 0 0,0-1 0,-1 1 0,0 7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1:30.6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119 58 6272,'30'17'40,"40"15"0,-41-20 304,29 18 0,42 19 573,-100-49-835,1 1 1,-1-1-1,0 0 1,1 1-1,-1-1 0,1 1 1,-1-1-1,0 1 0,1-1 1,-1 1-1,0-1 1,1 1-1,-1-1 0,0 1 1,0-1-1,1 1 0,-1-1 1,0 1-1,0-1 1,0 1-1,0-1 0,0 1 1,0 0-1,0-1 0,0 1 1,0-1-1,0 1 1,0 0-1,-10 19 505,4-13-484,-1 0 0,-14 13 0,-44 33 196,2 4 0,-70 81-1,121-125-205,0-1-1,0-1 1,-1 0-1,-1 0 1,-27 15-1,38-22-103,13-6-98,16-6-219,9-12-244,0-2 0,-1-2-1,39-34 1,-54 42 472,57-50-248,24-19-968,-85 76 872,-12 7 640,1 1-1,-1-1 0,0 0 1,0 0-1,0 0 0,-1-1 1,4-2-1,-6 4-153,1 0-1,0 0 1,-1 1 0,0-1-1,1 0 1,-1 0 0,0 0 0,1 0-1,-1 0 1,0 0 0,0 0-1,0 0 1,0 0 0,0 0-1,0 0 1,0 0 0,0 0-1,0 0 1,0 0 0,-1 0-1,1 0 1,0 0 0,-1 0 0,1 0-1,-1 1 1,1-1 0,-1 0-1,1 0 1,-1 0 0,0 0-1,-1-1 1,-5-5 8,0 0 1,-1 1-1,0 0 1,-1 0-1,1 0 1,-1 1-1,0 1 1,0-1-1,-19-5 1,-26-13 84,22 3 262,1-1 1,-36-30-1,5 2 544,59 47-928,0-1 7,0 1-1,0 1 1,0-1-1,0 0 1,0 1-1,-6-3 1,9 4-148,22 16 0,60 25-35,37 22-186,-97-51 168,0 0 1,28 9 0,-24-10-830,30 16 1,-46-22-975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1:33.4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97 1 6912,'0'0'-619,"-3"5"320,-10 10 298,-64 92 536,77-106-507,0-1 1,-1 1 0,1-1-1,-1 1 1,1 0 0,0-1-1,-1 1 1,1 0 0,0-1 0,0 1-1,0 0 1,0 0 0,0-1-1,-1 1 1,1 0 0,0-1-1,0 1 1,1 0 0,-1 0-1,0-1 1,0 1 0,0 0-1,0-1 1,1 1 0,-1 1-1,1-1 2,0 0-1,0 0 0,0 0 1,0 0-1,0-1 0,0 1 1,1 0-1,-1 0 1,0-1-1,0 1 0,0-1 1,1 1-1,1-1 1,6 3 41,1-2 1,0 1-1,13-1 1,-11 0-1,7 2-43,30 10 1,8 1 213,-49-12-212,14 1-2065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1:34.1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60 3968,'61'-12'1728,"1"3"-1,109-1 1,-114 7-1279,107-8 504,134-1 1187,-260 14-1962,60 0 412,-69-5 483,4-1-5026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1:41.3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0 7424,'0'0'768,"1"6"-406,3 64 929,-7 122 0,2-178-1297,-2 84 702,3-86-630,1 0 0,1 0 1,0 1-1,0-1 0,9 21 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1:42.3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25 8320,'4'7'10,"6"3"104,-10-10-110,1 0 1,-1-1-1,1 1 1,-1-1 0,1 1-1,-1 0 1,0-1-1,1 1 1,-1-1 0,1 1-1,-1-1 1,0 1 0,1-1-1,-1 0 1,0 1-1,0-1 1,0 1 0,1-1-1,-1 0 1,0 1 0,0-1-1,0 1 1,0-2-1,1 0 14,0 0-1,0 1 0,0-1 1,0 1-1,0-1 0,0 1 1,0-1-1,1 1 0,-1-1 1,0 1-1,1 0 0,-1 0 1,1 0-1,0 0 0,-1 0 1,1 0-1,0 0 0,0 1 1,-1-1-1,1 0 0,0 1 1,0 0-1,0-1 0,0 1 1,2 0-1,10-1 81,-1 0 0,22 3-1,-21-1-73,-1-1-19,-1 1-1,0 1 0,1 0 0,-1 1 1,0 0-1,0 0 0,0 2 1,-1-1-1,17 10 0,-27-13 15,0-1 0,0 1 0,0 0 0,0 0 0,0 0 0,-1 0-1,1 0 1,0-1 0,0 2 0,-1-1 0,1 0 0,-1 0 0,1 0 0,-1 0 0,1 0 0,-1 0 0,0 0 0,0 1-1,1-1 1,-1 0 0,0 0 0,0 1 0,0-1 0,0 0 0,0 0 0,-1 0 0,1 1 0,0-1 0,0 0 0,-1 0-1,1 0 1,-1 0 0,1 0 0,-1 0 0,-1 2 0,-3 5 101,0-1 0,0 1 0,-13 11 0,9-9 84,0-1-74,1-1 0,-1 0-1,-1 0 1,1-1 0,-1 0-1,-1-1 1,1 0-1,-1-1 1,0 0 0,0 0-1,-1-2 1,-16 5 0,3 1 237,20-7-378,1 0-1,-1 0 1,1-1 0,-1 0 0,0 1-1,0-2 1,-5 1 0,25-16-138,-9 11 126,1 0 0,0 1 0,0 0 0,0 0 0,0 1 0,0-1 1,0 2-1,1-1 0,-1 1 0,1 0 0,-1 1 0,1-1 0,0 2 1,-1-1-1,1 1 0,-1 0 0,1 0 0,-1 1 0,0 0 0,11 5 1,-9-3-3,0-1 1,-1 2-1,0-1 1,0 1-1,0 0 1,-1 1-1,1-1 1,-1 2-1,-1-1 1,1 1-1,-1 0 1,0 0 0,-1 0-1,0 1 1,0 0-1,6 13 1,-9-15 40,1 1 0,-1 0 0,0-1 0,-1 1 0,1 0 0,-1 0 0,0 8 0,-2-11-1,1-1 0,0 1 0,-1-1 0,0 1 0,0-1 0,0 0 0,0 1 0,-1-1 0,1 0 0,-1 0 0,0 0 0,0 0 0,0 0 0,0 0 1,-1-1-1,-2 3 0,-4 4 50,-1-1 0,-1 0 0,1-1 0,-2 0 1,1-1-1,0 0 0,-1-1 0,0 0 0,-18 4 1,1-1 91,0-3 0,0 0 0,-31 1 0,18-6-2845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4:30.3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7936,'0'24'0,"10"-15"256,33 131 1664,-16-66-1156,-13-32-176,27 53 1,-31-70-298,-8-18-166,1-1 0,0 1 1,0 0-1,5 6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1:43.3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 0 6400,'-1'4'168,"0"0"-1,1-1 1,-1 1 0,-1-1 0,1 0-1,0 1 1,-1-1 0,0 0 0,1 0-1,-1 1 1,-1-1 0,1-1 0,-4 5 0,-14 23 1067,17-23-1192,0-1 1,1 1 0,0 0-1,0 0 1,1 0 0,0 0-1,0 0 1,0 0-1,1 0 1,1 12 0,0-16-28,-1 0 0,1 0 0,0 1 0,0-1 0,0 0 0,1 0 0,-1 0 0,1 0 0,0 0 0,-1-1 0,1 1 0,1-1 0,-1 1 0,0-1 0,0 1 0,1-1 0,0 0 0,-1 0 0,1 0 0,0-1 0,0 1 0,0-1 0,0 1 0,0-1 0,4 1 0,1 0-9,0-1 0,1 0 1,-1 0-1,1 0 1,-1-1-1,1-1 0,-1 1 1,0-1-1,1-1 1,-1 0-1,0 0 0,11-4 1,-14 4 0,0 0 0,0-1 1,-1 1-1,1-1 1,0 0-1,-1 0 0,0-1 1,0 1-1,4-6 1,-5 7-5,-2-1 1,1 1-1,0-1 1,0 0-1,-1 0 0,1 0 1,-1 0-1,0 0 1,0 0-1,0 0 1,-1 0-1,1 0 1,-1-1-1,1 1 1,-1 0-1,-1-4 1,1 4 35,0-1 1,-1 1-1,1-1 1,-1 1 0,0 0-1,0-1 1,-1 1-1,1 0 1,-1 0 0,1 0-1,-1 0 1,0 0-1,0 0 1,0 0 0,-5-4-1,3 3 62,-1 1-1,0-1 1,0 1-1,0 0 0,-1 0 1,1 0-1,-1 1 1,-8-3-1,-3 1 105,0 0-1,0 1 0,0 1 1,0 1-1,-26 1 0,40 0-199,-1 1-1,1-1 1,-1 0 0,0 1-1,1 0 1,-7 2-1,0 5-2689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1:43.9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266 0 10368,'-39'55'905,"-21"33"366,47-67-654,-2 0 1,-23 26 0,1-2-402,24-28 33,0 1 0,-18 36 0,29-45-442,-2 6-1301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1:44.3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4480,'0'0'0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1:44.7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9472,'4'8'81,"-4"-6"-43,1-1 0,0 1 0,-1-1 0,1 0 0,0 1 1,-1-1-1,1 0 0,0 1 0,0-1 0,0 0 0,0 0 1,0 0-1,0 0 0,1 0 0,-1 0 0,0 0 1,3 1-1,-2-2 83,1 0 1,0 1-1,-1-1 1,1 1 0,0 0-1,-1 0 1,1 0-1,-1 0 1,1 1-1,-1-1 1,4 3-1,27 24 126,-19-15-11,81 64 445,-32-27-8,100 104 0,-155-144-676,11 10-314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1:47.2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155 0 8832,'-7'6'30,"0"0"0,1 0 0,0 1 1,0-1-1,-7 12 0,-9 9 66,7-11 59,0-1-1,-1 0 1,-19 13 0,34-28-146,1 1 1,0-1-1,-1 0 0,1 0 1,0 0-1,-1 1 1,1-1-1,0 0 1,-1 0-1,1 1 0,0-1 1,0 0-1,-1 1 1,1-1-1,0 0 1,0 1-1,0-1 1,-1 1-1,1-1 0,0 0 1,0 1-1,0-1 1,0 1-1,0-1 1,0 0-1,0 1 0,0-1 1,0 1-1,0-1 1,0 0-1,0 1 1,0-1-1,0 1 0,0-1 1,0 0-1,1 1 1,-1 0-1,16 11 421,23 2 62,6-5-356,90 4 1,9 2 208,-131-13-174,-1-1 0,20 1-1,-32-2-276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1:48.0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124 193 8704,'7'-10'-163,"0"0"0,0 1 0,1 0 0,1 0 0,0 0 1,10-6-1,-14 10 151,52-40 12,-33 28 0,29-29 0,-52 45 2,5-6 502,-19 11 270,1 1-508,0 1 0,0 0 0,0 1 1,1 1-1,-12 9 0,-52 51 678,33-29-520,30-28-206,0-1-1,-1 0 1,-1-1-1,-24 12 1,36-20-202,0 0 0,0-1 1,0 1-1,0 0 0,0 1 0,0-1 0,1 0 1,-1 0-1,0 1 0,1-1 0,-1 1 1,1-1-1,0 1 0,-1 0 0,1 0 0,0-1 1,0 1-1,0 0 0,0 0 0,0 0 0,1 0 1,-1 0-1,1 0 0,-1 4 0,4-6-269,0 0 0,0 0-1,0 0 1,0 0 0,1-1-1,-1 1 1,3-2 0,8-3-1945,2 0-3668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1:48.7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 4864,'33'-1'-257,"37"-7"1,18-2-84,156 17 2857,-230-7-3413,-10 0 64,-9 0 0,-2 0-1472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1:49.2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7552,'1'0'3,"0"0"1,1 0 0,-1 0-1,0 0 1,0 0 0,1 0 0,-1 0-1,0 1 1,0-1 0,0 0-1,1 1 1,-1-1 0,0 1-1,0 0 1,0-1 0,0 1-1,0 0 1,0-1 0,0 1-1,1 1 1,-1 1 17,1 0 0,-1-1 0,0 1-1,0 0 1,0 0 0,0-1 0,0 5 0,1 0 12,2 18 472,-1 0 0,-2 1 0,0-1 0,-3 37 0,-1 8 938,9-5-312,-12-73-4289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1:50.1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77 0 7552,'1'3'121,"1"-1"0,0 1 0,0-1 0,1 0 0,-1 0 0,0 0 0,1 0 0,-1 0 0,1-1 0,0 1 0,-1-1 0,1 1 0,5 0 0,2 3-2,69 33 510,-40-18-58,55 19 0,-93-39-550,1 1 1,-1-1 0,0 0-1,0 1 1,1-1-1,-1 1 1,0 0 0,0-1-1,0 1 1,0 0-1,0 0 1,0 0 0,0-1-1,0 1 1,0 0 0,0 0-1,0 1 1,0-1-1,-1 0 1,1 0 0,-1 0-1,1 0 1,-1 1 0,1-1-1,-1 0 1,1 0-1,-1 1 1,0-1 0,0 0-1,0 1 1,0-1 0,0 0-1,0 1 1,0-1-1,0 0 1,0 1 0,-1-1-1,1 0 1,0 0-1,-1 1 1,1-1 0,-1 0-1,0 0 1,1 0 0,-1 1-1,-1 0 1,-5 9 10,0-1 1,-1-1-1,0 1 1,-10 8 0,9-8 46,-49 45 421,-76 58 0,98-84-70,8-12-261,22-14-112,1 0 0,-1 0 0,1 1 0,0 0 0,-6 5 1,8-6-80,2-3-127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1:52.7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163 15 6144,'-1'1'6,"0"-1"1,0 0 0,0 0-1,0 0 1,0 0 0,0 0-1,0 0 1,0 0-1,0 0 1,0-1 0,0 1-1,0 0 1,0 0 0,0-1-1,0 1 1,0-1 0,0 1-1,0-1 1,0 1-1,1-1 1,-3-1 0,-8-4 337,6 5-225,-1 0 0,1 1 0,0 0 0,-1 0 0,1 0-1,0 1 1,-1-1 0,1 1 0,0 0 0,0 1-1,0 0 1,-10 4 0,11-5-29,1 1 0,0 0 1,0 0-1,-1 0 0,1 0 0,1 0 1,-1 1-1,0-1 0,0 1 0,1 0 1,0 0-1,-1 0 0,1 0 0,0 0 1,1 1-1,-1-1 0,1 0 0,-1 1 0,0 3 1,2-4-61,0 0 1,0-1-1,0 1 0,0 0 1,0-1-1,1 1 1,-1-1-1,1 1 1,0-1-1,0 1 0,0-1 1,0 1-1,0-1 1,0 0-1,1 1 1,-1-1-1,1 0 0,-1 0 1,1 0-1,0 0 1,0-1-1,0 1 0,3 2 1,6 4 68,0-1 0,0 0 0,16 6 0,-27-12-95,8 2-6,3 2 42,-1 0 0,1 1 1,-1 0-1,1 1 0,9 9 1,-18-15-33,-1 1 0,1-1 0,-1 1 0,0-1 0,1 1 0,-1-1 0,0 1 0,0 0 0,0 0 0,0 0 1,0-1-1,-1 1 0,1 0 0,0 0 0,-1 0 0,0 0 0,1 0 0,-1 0 0,0 0 0,0 0 0,0 0 0,0 0 1,0 0-1,-1 0 0,1 0 0,-1 0 0,1 0 0,-1 0 0,0 0 0,1 0 0,-1 0 0,0 0 0,0-1 1,-1 1-1,1 0 0,0-1 0,0 1 0,-3 1 0,-2 4 29,-1-1 0,0 0-1,0 0 1,-1-1 0,0 0 0,0 0-1,-10 4 1,12-6 0,1-1-1,0 0 1,-1 0-1,1-1 0,-1 1 1,0-1-1,0 0 1,1-1-1,-1 1 1,0-1-1,0-1 1,-9 0-1,16-2-1,10-3-1,13-1 4,-15 7-38,-1 0 0,0 1 0,0 0 0,0 0 0,0 1 0,-1 0 0,1 0 0,0 1 0,11 5 0,-17-7 0,0 0 0,0 0 0,1 0 0,-1 0 0,0 1 0,0-1 0,0 1 0,0-1 0,-1 1 0,1 0 0,0-1 0,-1 1 0,1 0 0,-1 0 0,1 1 0,-1-1 0,0 0 0,0 0 0,0 0 0,0 1 0,-1-1 0,1 1 0,-1-1 0,1 0 0,-1 1 0,0-1 0,0 1 0,0-1 0,0 1 0,0-1 0,0 1 0,-1-1 0,1 1 0,-2 2 0,-6 12 68,-1 0 0,-1 0 1,0-1-1,-1 0 1,-1-1-1,-1 0 0,-15 14 1,2 0 2,25-28-60,0 1 1,0-1-1,0 0 0,0 1 0,0-1 0,0 1 1,0 0-1,1-1 0,-1 1 0,1-1 0,-1 1 1,1 0-1,0-1 0,0 1 0,0 0 0,0 0 1,0-1-1,0 1 0,0 0 0,0-1 0,0 1 1,1 0-1,-1-1 0,1 1 0,0 0 0,-1-1 0,1 1 1,0-1-1,0 1 0,0-1 0,0 0 0,0 1 1,0-1-1,0 0 0,3 2 0,-1 1 11,2 0-1,-1-1 1,0 1-1,1-1 1,-1-1 0,1 1-1,0 0 1,0-1-1,0 0 1,7 2-1,19 0-29,-1-1-1,1-1 1,-1-2-1,37-3 1,-63 2-264,0 0 0,-1 1 0,1-1 0,0-1 0,0 1 0,0-1 0,6-3 0,11-6-7472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4:31.2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150 21 6144,'-8'9'198,"5"-15"232,2 5-398,1 0 0,0 0 0,0 0 0,0 0 0,-1 0 0,1 0 1,-1 1-1,1-1 0,0 0 0,-1 0 0,1 0 0,-1 1 0,0-1 0,1 0 0,-1 0 0,-1 0 0,-1-1 35,-1 1 1,1 0-1,-1 0 0,0 0 1,1 0-1,-1 1 0,0-1 1,0 1-1,1 0 0,-1 0 0,0 0 1,0 0-1,1 1 0,-1 0 1,0 0-1,1 0 0,-1 0 1,0 0-1,1 1 0,-5 2 0,6-3-32,0 0 0,0 0 0,0 0 0,0 1-1,0-1 1,1 1 0,-1-1 0,0 1 0,1 0 0,0-1-1,-1 1 1,1 0 0,0 0 0,0 0 0,0 0-1,0 0 1,0 0 0,0 0 0,0 1 0,1-1 0,-1 0-1,1 0 1,0 0 0,0 1 0,0-1 0,0 0-1,0 1 1,0-1 0,0 0 0,1 0 0,-1 1-1,1-1 1,0 0 0,-1 0 0,3 3 0,-1-2-35,0 1 0,0 0 0,1-1 0,0 0 0,0 1 0,0-1 0,0 0 0,0 0 0,0-1 0,1 1 0,-1-1 0,1 0 0,0 0 0,0 0 0,7 3 0,6 0 0,-1-1 0,29 5 0,-35-8 0,-10-1 1,0 0-1,0 0 1,0 0 0,1 0 0,-1 0 0,0 0 0,0 0 0,0 0 0,0 0 0,0 0-1,1 0 1,-1 0 0,0 0 0,0 0 0,0 0 0,0 0 0,0 0 0,1 0-1,-1 0 1,0 1 0,0-1 0,0 0 0,0 0 0,0 0 0,0 0 0,0 0 0,1 0-1,-1 0 1,0 0 0,0 0 0,0 1 0,0-1 0,0 0 0,0 0 0,0 0 0,0 0-1,0 0 1,0 0 0,0 1 0,0-1 0,0 0 0,0 0 0,0 0 0,0 0-1,0 0 1,0 1 0,0-1 0,0 0 0,0 0 0,0 0 0,0 0 0,0 1 0,-9 5 106,-16 6 95,24-12-196,-28 11-639,0-2 1,-51 9-1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1:53.2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10112,'286'7'222,"-1"1"-2620,-266-8 883,-1 0-2474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1:53.6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 8448,'18'-1'0,"13"-5"0,-24 8 0,-12 3 0,14-2 128,4-1-128,10 1 128,2-3-128,8 1 0,3-1 0,3 0 0,3 0-640,1 0 128,-1 0-640,2-1 0,-1-2-2048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1:54.0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9728,'11'0'0,"8"2"0,-1 4 0,0 0 0,11 1 0,6 2-256,4 1 0,6 2-512,-3-4 128,1-3-1024,-2-3 128,0-1-1152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1:54.9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3584,'0'0'0,"0"6"-128,5-3 0,6 0 128,2-2 0,-1 1-2048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1:55.8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307 3 2944,'-5'-1'0,"-3"-1"0,7 2 0,3 1 0,0-1 128,-1 1-1,1-1 1,0 1-1,-1-1 1,1 1 0,0 0-1,-1 0 1,1 0 0,-1 0-1,1 0 1,-1 0 0,0 0-1,0 0 1,2 2 0,-2-2-64,-1 0 1,0 0 0,0 0 0,0 0 0,0-1 0,0 1-1,0 0 1,0 0 0,-1 0 0,1 0 0,0-1-1,0 1 1,-1 0 0,1 0 0,0 0 0,-1-1 0,1 1-1,-1 0 1,1-1 0,-1 1 0,1 0 0,-1-1 0,0 1-1,1 0 1,-1-1 0,0 1 0,1-1 0,-1 1 0,0-1-1,0 0 1,0 1 0,-167 134 3348,166-134-3372,0 1-1,0-1 1,0 1-1,1 0 1,-1 0 0,1 0-1,-1 0 1,1 0-1,0 0 1,0 0-1,0 1 1,0-1-1,0 0 1,1 1-1,-1-1 1,0 0-1,1 1 1,0-1 0,0 1-1,0-1 1,0 1-1,0-1 1,0 1-1,0-1 1,2 4-1,-1-3-28,0 0-1,1 0 0,-1 0 0,1-1 1,0 1-1,-1-1 0,1 1 1,0-1-1,0 1 0,1-1 1,-1 0-1,0 0 0,1 0 0,-1-1 1,1 1-1,0-1 0,0 1 1,-1-1-1,7 2 0,7 2-4,0-1 0,1-1 0,22 2 0,-32-4-44,1-1-1,-1 0 1,1 0-1,-1-1 1,1 0-1,-1-1 1,0 0 0,1 0-1,-1 0 1,7-4-1,-14 6 36,1 0 0,-1 0 0,0 0 0,0 0-1,1-1 1,-1 1 0,0 0 0,1 0 0,-1 0-1,0 0 1,0-1 0,0 1 0,1 0 0,-1 0-1,0-1 1,0 1 0,0 0 0,1 0 0,-1-1 0,0 1-1,0 0 1,0 0 0,0-1 0,0 1 0,0 0-1,0-1 1,0 1 0,0 0 0,0-1 0,0 1-1,0 0 1,0 0 0,0-1 0,0 1 0,0 0 0,0-1-1,0 1 1,0 0 0,0-1 0,0 1 0,0 0-1,-1 0 1,1-1 0,0 1 0,0 0 0,0 0-1,0-1 1,-1 1 0,1 0 0,0 0 0,0 0 0,-1-1-1,-10-7 13,3 5 62,0 0 0,0 0 0,0 1 0,0 0 0,-1 0 0,1 1 0,0 0 0,-1 0 0,1 1 0,-1 1 0,1-1 0,0 1 0,-1 0 0,1 1 0,-14 4 0,21-5-58,0-1 1,0 1-1,0 0 1,0-1-1,0 1 1,0 0-1,1-1 1,-1 1-1,0 0 1,0 0-1,0 0 1,1 0 0,-1 0-1,1 0 1,-1 0-1,1 0 1,-1 0-1,1 0 1,-1 0-1,1 0 1,-1 3-1,1-2 0,0 1 0,0-1-1,1 1 1,-1-1-1,0 1 1,1-1-1,0 0 1,-1 1 0,3 3-1,1 2 20,1 0-1,-1 0 1,1 0 0,11 11-1,-8-10 13,2-1-1,17 13 0,-19-16 4,-1 0-1,0 1 0,-1 0 1,1 0-1,-1 0 1,0 0-1,9 15 0,-14-20-44,-1 1-1,1-1 0,0 1 0,-1-1 1,1 1-1,-1 0 0,0-1 0,0 1 1,0 0-1,0 0 0,0-1 0,0 1 1,0 0-1,0-1 0,0 1 1,-1 0-1,1-1 0,-1 1 0,1 0 1,-1-1-1,0 1 0,0-1 0,1 1 1,-1-1-1,0 0 0,0 1 0,-1-1 1,1 0-1,-2 2 0,-1 1 22,0-1-1,0 1 1,-1-1-1,0 0 1,0 0-1,0-1 1,-8 4-1,-14 4 27,0-2 0,-50 9 0,54-13-108,-30 10 0,3 0-146,50-13 166,-1-1 0,1 0 1,0 0-1,0 0 0,0 0 0,0 0 1,-1 0-1,1 0 0,0 0 1,0 0-1,0 0 0,-1 0 1,1 0-1,0 0 0,0 0 1,0 0-1,0 0 0,-1 0 1,1 0-1,0 0 0,0 0 0,0 0 1,0 0-1,-1 0 0,1 0 1,0 0-1,0-1 0,0 1 1,0 0-1,-1 0 0,1 0 1,0 0-1,0 0 0,0 0 1,0-1-1,0 1 0,0 0 0,0 0 1,-1 0-1,1 0 0,0 0 1,0-1-1,0 1 0,0 0 1,0 0-1,0 0 0,0-1 1,0 1-1,0 0 0,0 0 1,0 0-1,0 0 0,0-1 0,0 1 1,0 0-1,0 0 0,0 0 1,0-1-1,1 1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1:56.3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266 33 6272,'4'10'19,"-7"-13"209,2 0-168,-1 1 0,0 0 1,0-1-1,0 1 0,0 0 0,0 0 1,0 0-1,-4-2 0,-7-1 106,-1 2-1,1 0 1,-1 1 0,0 0-1,1 1 1,-1 0 0,-24 2 0,10 0 151,21-1-216,-1-1-36,0 1-1,0 1 1,0-1 0,0 1-1,0 0 1,0 1 0,-9 3-1,13-2-1344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2:16.7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49 4608,'125'-2'2730,"161"-24"1,-128 12-2315,161 7 0,-174 15-25,-1 0-35,-141-8-567,0 0 0,0 1 1,0 0-1,0-1 0,0 1 1,0 0-1,3 2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3:19.3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79 7424,'0'0'512,"6"1"-384,277 14 1254,6-22 289,-284 6-1631,370 5 323,72 0-363,-63-3 0,31 7-128,-411-8 130,385-2-132,-6-7 380,130-6 140,11-10-262,-61 18-128,-365 5 0,201-8 0,310-17 0,-257 21 0,-276 6 0,226 5 0,-182-1 0,-12-1-3,185 0 27,247-9 488,-246 22-505,29 1-35,64-39 305,-324 19 3,104 5 0,-40 3-93,23-1 415,45 0 396,-153-5-945,-1 2 0,1 1 1,74 14-1,-110-14-2186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4:25:41.52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0 4736,'0'0'0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4:25:43.14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258 1 5888,'168'0'1301,"83"14"-479,-192-8-535,-11-2 63,6 1 73,67-1-1,116 3 618,-135-1-821,149-2 95,-66-2-116,312 7 58,-405-6-251,558 7 118,-615-10-124,512-15-105,409-9-299,-598 14 338,-214 2 27,228 17-412,-144 1-269,-118-9 335,-35-2-51,132 16 1,-175-8 35,-24-4 127,0-1 0,1-1 0,-1 1 0,10-1 0,-42-7-24,-13 2 298,0 1 0,0 2 0,-66 5 0,57 3 4,-452 50 376,118-52 860,-47 3 250,125 15-1524,-463 13-102,-731-64 1800,1171 27-1664,-170-4 0,311-3 247,-207-3 530,278 15-760,-114 21 1,153-15-32,-53 1-413,167-6 321,584-12-3928,-153-1 239,-300 8 2280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4:32.2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422 29 5120,'-8'3'477,"12"-12"618,2-6 277,-6 15-1357,0 0 0,0-1 0,0 1 0,0 0 0,0 0 0,0-1 1,0 1-1,0 0 0,0 0 0,0-1 0,0 1 0,0 0 0,0 0 0,0-1 0,0 1 1,0 0-1,0 0 0,0-1 0,0 1 0,-1 0 0,1 0 0,0 0 0,0-1 0,0 1 1,0 0-1,0 0 0,-1 0 0,1 0 0,0-1 0,0 1 0,0 0 0,-1 0 0,1 0 1,0 0-1,0 0 0,-1 0 0,1-1 0,0 1 0,0 0 0,-1 0 0,1 0 0,0 0 1,0 0-1,-1 0 0,1 0 0,0 0 0,-1 0 0,-9 0 138,0 0 0,1 1 0,-1 0 0,0 1-1,-16 4 1,24-5-128,0-1 0,-1 1-1,1 0 1,0 0 0,0 0-1,0 0 1,0 1 0,1-1-1,-1 0 1,0 1 0,0-1-1,1 1 1,-1 0 0,1 0-1,0-1 1,-1 1 0,1 0-1,0 0 1,0 0 0,0 0-1,0 1 1,1-1 0,-1 0-1,0 0 1,1 0 0,0 1-1,-1-1 1,1 0 0,0 0-1,0 1 1,1 2 0,-1-3-25,1 0 0,0 0 0,0 0 0,0 0 0,0 0 0,0 0 0,0 0 0,1 0 0,-1-1 0,1 1 0,-1 0 0,1-1 0,0 1 0,-1-1 0,1 0 0,0 1 0,0-1 0,0 0 0,0 0 0,0 0 0,3 0 0,48 17 0,-51-18 0,45 8-5,-38-7 9,1 0-1,0 1 0,-1 0 0,0 0 0,0 1 1,1 0-1,7 5 0,-15-7 15,0 0-1,0 0 1,0 0-1,-1 1 1,1-1 0,0 1-1,-1-1 1,1 1 0,-1 0-1,0-1 1,1 1-1,-1 0 1,1 3 0,-1-4-5,-1 1 1,0-1 0,1 0-1,-1 0 1,0 1 0,0-1-1,0 0 1,0 0 0,0 1-1,0-1 1,-1 0 0,1 0-1,0 1 1,-1-1-1,1 0 1,0 0 0,-1 0-1,0 1 1,-1 1 9,0 0 0,-1 0 0,1-1 0,0 1 0,-1-1 0,0 0 0,1 0 0,-1 0 0,0 0 0,0 0 0,0-1 1,0 1-1,-1-1 0,1 0 0,-6 2 0,-21 1 108,-1 0 1,0-2 0,-51-2-1,30-1 111,46 1-211,-6 0 65,0 0 0,1-1 0,-1 0 0,-12-3 1,28 6-91,0 0 0,0 0 1,0 1-1,-1-1 1,1 1-1,-1 0 0,0 0 1,0 0-1,4 5 1,25 36 57,-24-31-33,-1 0 0,0 1 0,-2 0 0,1 0 0,4 21 0,-9-31-22,0 0 0,0 0 1,0 1-1,-1-1 0,0 1 0,0-1 0,0 0 0,0 1 0,-1-1 0,0 0 0,0 1 1,0-1-1,0 0 0,-1 0 0,1 0 0,-1 0 0,0 0 0,0 0 0,-1-1 0,1 1 1,-1-1-1,0 1 0,-3 2 0,-3 2 14,-1-2 1,0 1-1,0-1 0,-1-1 0,0 0 1,1 0-1,-2-1 0,-21 5 1,1-3-1420,-66 5 1,66-9-5645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4:25:43.49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0 133 5248,'58'-3'0,"1"2"-3456</inkml:trace>
  <inkml:trace contextRef="#ctx0" brushRef="#br0" timeOffset="1">946 98 3584,'60'-4'0,"1"-2"-2304</inkml:trace>
  <inkml:trace contextRef="#ctx0" brushRef="#br0" timeOffset="2">1594 44 4224,'56'0'0,"1"0"-2688</inkml:trace>
  <inkml:trace contextRef="#ctx0" brushRef="#br0" timeOffset="3">2177 18 6272,'47'0'0,"1"0"-4224</inkml:trace>
  <inkml:trace contextRef="#ctx0" brushRef="#br0" timeOffset="4">2686 1 4096,'34'4'0,"22"0"512,32 0 128,-1 1-4352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4:25:43.86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0 3712,'506'7'6293,"-447"-4"-7573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4:38:41.13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384 0 9856,'0'0'2560,"4"5"-2454,1 0-90,11 12 70,0 1 0,20 29-1,-33-42-71,0 0 0,0 0 1,0 0-1,0 0 0,-1 1 0,0-1 0,0 1 0,0 0 0,-1-1 0,0 1 0,0 0 0,-1 0 0,1 0 0,-1 0 0,0 0 0,-2 7 0,1-9-5,-1 1-1,0-1 1,0 0 0,0 0-1,0 0 1,-1 0-1,0 0 1,1-1 0,-1 1-1,-1-1 1,1 0-1,0 0 1,-1 0 0,0 0-1,1 0 1,-1-1-1,-5 3 1,-2 0 11,0 0 1,0-1-1,0 0 1,0-1-1,-19 4 1,13-6 3,1 1 0,-1-2 0,0 0 0,1-1 0,-1-1 0,1 0 0,-19-6 0,13 2 14,0-1 0,0-1 1,1-1-1,-33-20 1,50 27-43,-1-1 1,1-1-1,0 1 1,0-1 0,0 1-1,0-1 1,1 0-1,-1-1 1,1 1 0,-5-9-1,7 11 2,1 1 0,-1-1 0,0 0 0,1 0 0,-1 1 0,1-1 0,-1 0 0,1 0 0,0 0 0,0 1 0,0-1 0,0 0 1,0 0-1,0 0 0,1 0 0,-1 1 0,0-1 0,1 0 0,0 0 0,-1 1 0,1-1 0,0 0 0,0 1 0,0-1 0,0 1 0,0-1 0,0 1 0,0-1 0,1 1 0,-1 0 0,0 0 0,1 0 0,-1-1 0,3 0 0,-1 1-15,1-1-1,-1 1 1,1 0 0,0 0-1,-1 0 1,1 0 0,0 1-1,-1-1 1,1 1 0,0 0-1,0 0 1,-1 1 0,1-1-1,0 1 1,0-1 0,-1 1-1,1 0 1,-1 1 0,5 1-1,4 2-45,-1 0 0,1 1 0,-1 1 1,14 10-1,-22-14 63,1 1 0,0-1 0,-1 1 0,0 0 0,0 0 0,0 1 0,0-1 0,-1 1 0,1-1 0,-1 1 0,-1 0 0,3 7 0,-2-4 0,0 0 0,-1 0 0,0 0 0,0 1 0,-1-1 0,-1 17 0,1-23-11,0 1 0,-1 0 1,1-1-1,-1 1 0,0 0 1,0-1-1,0 1 0,0-1 1,0 0-1,-1 1 0,1-1 1,-1 0-1,1 0 0,-1 1 1,0-1-1,0-1 0,0 1 1,0 0-1,0 0 0,0-1 1,0 1-1,-1-1 0,1 0 1,-1 0-1,1 0 0,-3 1 1,0-1-27,0 0 0,0 0 0,0 0 0,0-1 0,0 0 0,-1 0 0,1 0 0,0-1 0,0 0 0,0 0 0,0 0 1,-7-3-1,-9-5-1670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4:38:46.2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426 0 7168,'0'0'1941,"4"4"-1493,27 26 27,2 1-107,-2 2 0,32 43 0,-62-74-353,1 0 1,-1-1 0,0 1 0,0 0 0,0 0-1,0 0 1,0 0 0,-1 0 0,1 0-1,0 0 1,-1 0 0,0 1 0,1-1 0,-1 0-1,0 0 1,0 0 0,0 0 0,-1 1-1,1-1 1,0 0 0,-1 0 0,0 0 0,1 0-1,-1 0 1,0 0 0,0 0 0,0 0-1,-2 2 1,-2 3 13,0-1 0,-1-1 1,0 1-1,0-1 0,0 0 0,-9 5 0,6-4-6,0-1 0,-1-1 0,0 0 0,1 0 0,-1-1 0,-1 0 1,1 0-1,0-1 0,-1-1 0,-11 1 0,-15-1 71,-55-6-1,77 4-65,-15-1 6,1 0 36,0 0 0,1-2 0,-1-1 0,-49-15 0,76 19-68,0 1-1,0-1 0,0 0 0,0 0 1,0 0-1,0 0 0,1 0 0,-1-1 1,0 1-1,1-1 0,-1 1 1,1-1-1,-1 1 0,1-1 0,0 0 1,-1 1-1,1-1 0,0 0 0,0 0 1,-1-3-1,2 3-1,0 1 0,0-1-1,1 1 1,-1-1 0,0 1 0,1-1 0,-1 1 0,1 0-1,-1-1 1,1 1 0,0 0 0,-1-1 0,1 1-1,0 0 1,0 0 0,0-1 0,0 1 0,0 0 0,0 0-1,0 0 1,0 1 0,1-1 0,-1 0 0,0 0 0,1 1-1,-1-1 1,0 0 0,1 1 0,2-1 0,7-3 0,1 1 0,0 0 0,-1 1 0,1 0 0,0 1 0,0 0 0,0 1 0,0 0 0,0 1 0,0 1 0,0-1 0,-1 2 0,1 0 0,-1 0 0,1 1 0,-1 1 0,13 6 0,-16-5 16,0 1 1,0 0 0,0 0-1,0 0 1,-1 1 0,-1 0-1,1 1 1,-1-1 0,-1 1 0,0 1-1,0-1 1,-1 1 0,0-1-1,0 1 1,-1 0 0,0 1-1,-1-1 1,-1 0 0,1 1 0,-2-1-1,1 1 1,-2 10 0,0-16-1,0-1 0,-1 0 0,1 1 0,-1-1 1,0 0-1,0 0 0,0 0 0,-1 0 1,0-1-1,1 1 0,-1 0 0,0-1 0,-1 0 1,1 0-1,-1 0 0,1 0 0,-1-1 1,0 1-1,-8 3 0,-5 2 26,-1-1-1,0-1 1,-24 6-1,23-7-87,1-2 0,-1 0 0,0-1-1,-1 0 1,-20-3 0,-20-6-3282,38 3-3157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4:38:46.6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 1 12672,'-4'7'0,"-3"5"0,8-6 0,6-5 128,2-1 0,2-4 0,-1 1 128,-2 3-128,-1 0 128,-3 0-128,1 0 0,-3 0-256,5 0-256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4:38:48.4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1667 1 3584,'1'0'37,"-1"1"1,0-1 0,1 1-1,-1 0 1,0-1 0,1 1-1,-1-1 1,0 1-1,0 0 1,0-1 0,0 1-1,1-1 1,-1 1-1,0 0 1,0-1 0,0 1-1,0 0 1,-1-1-1,1 1 1,0 0 0,0-1-1,0 1 1,0-1-1,-1 1 1,1 0 0,0-1-1,0 1 1,-1-1-1,1 1 1,-1 0 0,-20 2 1604,15-2-1506,3-1-26,0 0 1,0 1-1,-1-1 1,1 1-1,0 0 1,0 0-1,0 0 1,0 0-1,0 0 0,0 1 1,0 0-1,0-1 1,0 1-1,1 0 1,-1 0-1,1 1 1,-1-1-1,1 0 1,0 1-1,-3 4 1,2-2-18,1 0-1,-1 0 1,1 0 0,1 0 0,-1 0 0,1 1 0,-1-1 0,2 0 0,-1 1 0,0-1-1,2 11 1,-1-14-75,1 1 0,0 0 0,-1-1 0,2 1 0,-1-1 0,0 1-1,0-1 1,1 0 0,-1 1 0,1-1 0,0 0 0,-1 0 0,1 0-1,0 0 1,0 0 0,1-1 0,-1 1 0,0-1 0,0 1 0,1-1-1,-1 0 1,1 0 0,-1 0 0,4 1 0,6 2 30,1 0 1,-1 0-1,23 2 0,26-1 92,60-3 0,-98-2 7,-49 10 269,13-4-341,-132 52 420,-81 28 290,177-70-672,21-6-55,0-2 1,-1 0-1,1-2 0,-33 3 1,-44-7 293,92-3-286,0-1 0,0 0-1,0-1 1,0 0 0,-23-11 0,13 4 64,0-1 0,1-1 1,1-1-1,-31-25 1,42 30-51,0-1 0,1 0 1,0-1-1,1 0 0,0 0 1,1 0-1,0-1 0,0-1 1,1 1-1,-7-21 1,12 30-73,0 0 1,0 0-1,1 0 1,-1-1 0,0 1-1,1 0 1,0 0-1,0-1 1,0 1 0,0 0-1,0-1 1,0 1 0,0 0-1,1-1 1,-1 1-1,1 0 1,0 0 0,0 0-1,0-1 1,0 1-1,0 0 1,0 0 0,0 0-1,1 0 1,1-2 0,3 0 13,0-1 1,0 1 0,0 0 0,1 0 0,-1 1 0,13-5 0,6-1-23,0 0 0,1 2 0,0 1 0,0 1 0,0 1 0,0 1 0,1 1 0,-1 2 0,1 1 0,45 6 0,-64-5-6,0 0 1,0 0 0,0 0-1,0 1 1,0 0 0,8 5-1,-15-7 4,1 0 1,-1-1-1,0 1 0,1 0 1,-1 0-1,0 0 0,0 0 1,0 0-1,1 0 0,-1 0 1,0 1-1,-1-1 0,1 0 1,0 0-1,0 1 0,0-1 0,-1 1 1,1-1-1,-1 0 0,1 1 1,-1-1-1,0 1 0,1-1 1,-1 1-1,0-1 0,0 1 1,0 0-1,0-1 0,0 1 0,-1-1 1,1 1-1,0-1 0,-1 1 1,1-1-1,-1 1 0,1-1 1,-1 0-1,0 1 0,0-1 1,-1 2-1,-1 1-8,-1 1 1,1-1-1,-1 0 0,0-1 1,-1 1-1,1-1 0,0 0 1,-7 4-1,-41 19-52,48-24 62,-28 10 0,0-1 0,0-1 0,-1-1 0,0-3 0,-41 5 0,28-8 0,0-1 0,0-3 0,-59-7 0,96 7 0,-23-4 0,31 5 0,-1-1 0,0 1 0,1 0 0,-1-1 0,1 0 0,-1 1 0,1-1 0,-1 0 0,1 0 0,0 0 0,-1 0 0,1 0 0,0 0 0,-2-1 0,3 1 0,0 1 0,0-1 0,0 1 0,0-1 0,-1 1 0,1-1 0,0 1 0,0-1 0,0 1 0,0-1 0,1 1 0,-1-1 0,0 1 0,0-1 0,0 1 0,0-1 0,0 1 0,1-1 0,-1 1 0,0-1 0,0 1 0,1 0 0,-1-1 0,0 1 0,1-1 0,-1 1 0,0 0 0,1-1 0,-1 1 0,1 0 0,-1-1 0,1 1 0,-1 0 0,0 0 0,1 0 0,0-1 0,19-7 0,1 2-82,1 1 1,-1 1-1,1 1 1,0 1-1,0 1 1,0 1-1,0 1 1,0 1-1,0 1 1,40 10 0,-60-13 71,0 1 0,0-1 0,0 1 0,0-1 0,1 1 1,-1 0-1,0 0 0,0 0 0,0 0 0,-1 0 0,1 0 1,0 0-1,0 1 0,-1-1 0,1 1 0,0-1 1,-1 1-1,0 0 0,1-1 0,-1 1 0,0 0 0,0 0 1,0 0-1,0 0 0,0 0 0,0 0 0,-1 0 0,1 1 1,-1-1-1,1 0 0,-1 0 0,0 0 0,0 1 1,0-1-1,0 0 0,0 0 0,-1 0 0,1 1 0,-2 3 1,-1 3-20,-1 0 1,0 0 0,0-1 0,-1 0 0,0 1-1,-1-1 1,-12 13 0,3-5 19,-1-2 0,0 0 0,-1-1 0,-1 0 0,0-2 0,-1 0-1,0-1 1,0-1 0,-23 8 0,10-6-2,-1-2-1,0-1 0,-1-1 0,-67 4 1,85-10 44,0-2 1,1 0 0,-1-1 0,1 0 0,-1-1 0,1-1 0,0 0 0,-27-12 0,23 6 79,0 0 1,1-1 0,0-1-1,1-1 1,-30-28-1,20 11 42,1 0 0,1-2-1,2-1 1,1 0 0,2-2-1,-25-57 1,44 90-141,-2-4 39,0-1 0,0 1 0,0-1 0,1 0 0,0 0 0,1 0 0,0 0 0,-1-14-1,2 21-43,0-1 0,0 0 0,1 0 0,-1 1-1,0-1 1,1 1 0,-1-1 0,1 0 0,-1 1-1,1-1 1,-1 1 0,1-1 0,-1 1 0,1-1-1,-1 1 1,1-1 0,0 1 0,-1 0 0,1-1-1,0 1 1,-1 0 0,1 0 0,0-1 0,0 1-1,-1 0 1,2 0 0,20-1-1630,-18 1 509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4:38:50.1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1496 0 8448,'3'2'5,"2"1"67,-1-1 1,1 0-1,0 0 1,0 0-1,0-1 1,0 0-1,0 0 1,0 0-1,0 0 0,0-1 1,8 0-1,33-2 630,60 3-1,-48 1-418,-23-1-151,0 1 0,-1 1 0,1 2 1,36 11-1,-70-16-126,0 0 0,0 0 1,-1 1-1,1-1 0,0 0 0,0 0 1,0 1-1,-1-1 0,1 1 0,0-1 1,-1 1-1,1-1 0,0 1 0,-1-1 1,1 1-1,0 0 0,-1-1 0,1 1 0,-1 0 1,1 0-1,-1-1 0,0 1 0,1 0 1,-1 0-1,0 0 0,1 1 2,-1-1 0,-1 1 1,1-1-1,0 1 0,0-1 0,0 0 0,-1 1 0,1-1 1,-1 0-1,1 1 0,-1-1 0,0 0 0,-1 3 0,-2 2 14,-1 0-1,0 0 1,0-1-1,-10 9 1,2-5 19,1 0 1,-1-1-1,-1 0 0,0-1 1,0-1-1,-20 7 0,1-3 124,-60 9 0,45-12-41,1-2 0,-1-1 1,0-3-1,0-2 1,-68-10-1,75 0 175,40 10-214,2-2-63,-1 3-22,0 0 1,0 0-1,0 0 1,0 0 0,0 0-1,0 0 1,0 0-1,0 0 1,0 1 0,0-1-1,0 0 1,0 0-1,0 0 1,0 0-1,0 0 1,0 0 0,0 0-1,0 0 1,0 1-1,0-1 1,0 0 0,0 0-1,0 0 1,0 0-1,0 0 1,0 0 0,1 0-1,-1 0 1,0 0-1,0 0 1,0 0 0,0 0-1,0 0 1,0 1-1,0-1 1,0 0 0,0 0-1,1 0 1,-1 0-1,0 0 1,0 0-1,0 0 1,0 0 0,0 0-1,0 0 1,0 0-1,0 0 1,1 0 0,-1 0-1,0 0 1,0 0-1,0 0 1,0-1 0,0 1-1,0 0 1,0 0-1,0 0 1,1 0 0,-1 0-1,0 0 1,0 0-1,0 0 1,2 9 68,-3-3-48,-1-1-1,1 0 1,-1 1-1,0-1 1,0 0 0,-1 0-1,0-1 1,1 1-1,-2 0 1,1-1-1,0 0 1,-9 8-1,5-5 3,0-1 0,0 0 0,-1-1 0,0 1-1,0-2 1,-17 8 0,2-4 20,-1-2-1,0 0 1,0-2 0,-1 0-1,0-2 1,1-1 0,-1 0-1,0-2 1,1-1 0,-1-1-1,-31-9 1,38 7 76,0-2 1,1 0-1,0-1 1,-31-19-1,50 28-107,-1 1 0,0-1-1,0 1 1,0 0 0,0-1 0,0 1-1,0 0 1,-1 0 0,1 0 0,0-1-1,-1 1 1,0 0 0,1 0 0,-1 0-1,0 0 1,0 3 0,0-1 2,0-1 0,0 1 0,-1 0 1,1-1-1,-1 1 0,0-1 0,0 1 0,0-1 0,0 0 1,-1 1-1,1-1 0,-4 5 0,0-1 1,-1-1 0,0 0 0,0 0 0,0 0 0,-1-1 0,1 0 0,-1 0 0,0-1 0,-1 0 0,1 0 0,-1 0 0,0-1 0,0 0 0,0-1 0,0 0 0,0 0 0,-1-1 0,1 0 0,0 0 0,-1-1 0,1 0 0,-1-1 0,1 0 0,0 0 0,-1 0 0,1-1 0,0-1 0,0 1 0,0-1 0,0-1 0,1 1 0,-1-1 0,1-1 0,0 1 0,0-1 0,-8-8 0,13 11 4,1 2-17,0-1 0,1 1 0,-1 0 0,0-1 1,1 1-1,-1-1 0,1 1 0,-1-1 0,1 1 1,-1-1-1,1 1 0,-1-1 0,1 0 0,0 1 1,-1-1-1,1 1 0,0-1 0,-1 0 0,1 1 1,0-1-1,0 0 0,0 0 0,0 1 0,-1-1 1,1 0-1,0 0 0,0 1 0,1-1 0,-1 0 1,0 1-1,0-1 0,0 0 0,0 0 0,0 1 1,1-1-1,-1 0 0,0 1 0,1-1 0,0 0 0,-1 0-2,1 1 0,0-1 0,0 1 0,0 0 0,0 0 0,-1-1 0,1 1 0,0 0 0,0 0 0,0 0 0,0 0 0,0 0 0,0 0 0,0 0 0,-1 0 0,1 0 0,0 0 0,0 1 0,0-1 0,0 0 0,0 1 0,-1-1 0,1 0 0,0 1 0,0-1 0,-1 1 0,1 0 0,1 0 0,23 18 0,-10-3 0,0 0 0,0 1 0,-2 1 0,0 0 0,-1 0 0,-1 2 0,0-1 0,-2 1 0,0 1 0,10 41 0,-17-54 0,0 1 0,-1 0 0,0-1 0,0 1 0,-1 0 0,0 0 0,-1 0 0,1 0 0,-2-1 0,0 1 0,0 0 0,-6 15 0,3-13 0,0 0 0,-1-1 0,-1 0 0,0 0 0,0 0 0,-1-1 0,0 0 0,-15 13 0,5-7 0,-1-2 0,0 0 0,-1-1 0,0-1 0,-1-1 0,0-1 0,-1-1 0,0 0 0,-33 6 0,33-10-218,-1-1-1,0-1 1,0-1-1,-27-3 0,35 1 7,1-1-1,0 0 0,0-1 1,0-1-1,1-1 0,-1 1 1,-22-13-1,-4-8-2219,2 0-5013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4:38:50.5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14208,'3'7'0,"0"3"0,-2-4 0,3-6 0,2-3 0,-2-1 0,5 4-128,-2 0 128,0 1-384,1 2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4:38:50.9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93 13696,'-6'0'0,"-3"-2"0,18-3 0,12-3 0,-4 1 128,6 0 0,10-4 0,8-5-128,-3 6 128,3-1-128,-1 4 0,0 3-512,-9 1 128,0 1-9088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4:38:51.2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 0 17407,'-8'9'0,"-6"6"-128,12-10 128,4-10-128,2 3 128,6 0-128,-5-1 0,1 3-1151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4:33.1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809 214 3968,'-2'-3'65,"-9"0"103,-25-3 302,10 1-149,14 3-153,0-1 0,0 0 1,1 0-1,-1-1 0,1-1 1,0 0-1,1-1 0,-15-9 0,24 15-164,1 0 0,0 0-1,0 0 1,-1 0 0,1-1-1,0 1 1,0 0-1,0 0 1,-1 0 0,1 0-1,0 0 1,0-1 0,0 1-1,0 0 1,-1 0-1,1 0 1,0-1 0,0 1-1,0 0 1,0 0 0,0-1-1,0 1 1,0 0-1,0 0 1,0-1 0,0 1-1,0 0 1,0 0-1,-1-1 1,2 1 0,-1 0-1,0 0 1,0 0 0,0-1-1,0 1 1,0 0-1,0 0 1,0-1 0,0 1-1,0 0 1,0 0 0,0-1-1,1 1 1,-1 0-1,0 0 1,14-6 97,21 4 15,-15 2-108,0 1-1,39 7 0,-51-6-5,0 0 0,-1 0 0,1 0 0,-1 1-1,0 0 1,0 1 0,0 0 0,0 0 0,-1 0 0,12 11 0,-16-14 12,-1 1 1,1-1-1,-1 1 1,1 0-1,-1 0 0,0 0 1,0 0-1,0 0 0,0 0 1,0 0-1,0 0 1,0 0-1,-1 0 0,1 1 1,-1-1-1,1 0 0,-1 0 1,0 1-1,0 2 1,-1-1 4,0-1 1,0 1-1,0-1 1,0 0-1,0 0 1,-1 0-1,0 0 1,1 0 0,-1 0-1,0 0 1,-4 4-1,-3 2 32,0-1-1,-1 0 0,1 0 1,-2-1-1,1 0 0,-14 6 1,-4-2 124,-1-1 0,0-1 0,0-1 0,-1-2 0,-45 4 0,-35 8 951,88-13-691,0-2 0,0-1 0,-41 0 0,50-3-234,-1 0 0,0-1 0,0 0 1,0-1-1,1-1 0,0 0 0,-17-7 0,19 4-84,1 1 0,-1-1 0,1-1 0,0 1 0,1-2 0,0 0 0,0 0 0,1 0 0,0-1 0,1 0 0,-9-16 0,4 5 54,2-1 1,0 0-1,2-1 1,-12-46-1,19 65-219,-1 0-1,2 0 1,-1 0 0,0 0-1,1 0 1,-1 0-1,1 0 1,0 0 0,1 0-1,-1 0 1,1 0-1,0 0 1,0 0-1,0 0 1,0 0 0,1 0-1,-1 0 1,1 1-1,0-1 1,0 1 0,0-1-1,1 1 1,-1 0-1,1 0 1,4-4 0,5-5-2107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4:38:52.1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1105 0 12928,'2'7'0,"-1"0"1,1 0 0,-1 0 0,-1 0-1,1 0 1,-1 0 0,-1 10 0,0-4 14,1-5 3,0-1-1,0 1 1,0-1 0,1 0 0,0 1 0,0-1-1,0 1 1,1-1 0,1 0 0,-1 0-1,6 10 1,21 28 119,65 76 1,-86-111-135,0-1-3,-2 0 0,1 0 0,-1 0 0,-1 1 0,1 0 0,-2 0 0,4 11 0,-6-16 0,-1-1 0,0 1 0,0 0 0,0 0 0,-1 0 0,0 0 0,0-1 0,0 1 0,0 0 0,-1 0 0,0 0 0,0-1 0,0 1 0,-1 0 0,1-1 0,-1 1 0,0-1 0,-3 5 0,-4 3 3,1-1 1,-1 0 0,-1 0 0,0-1-1,0 0 1,-1-1 0,-17 11 0,-90 48 85,110-64-80,-51 24 153,-1-2 1,-109 30 0,-129 12 501,293-68-652,-201 33 754,168-29-454,-1-2 0,0-1 0,-49-6 0,84 5-275,1-1 0,0 1 0,0-1 0,0 0 0,-1 1 0,1-2 0,0 1 0,0 0 0,1 0 0,-1-1 0,0 0 0,0 1 0,1-1 0,-1 0 0,1-1 0,-1 1 0,1 0 0,0-1 0,0 1 0,0-1 0,0 1 0,0-1 0,1 0 0,-3-6 0,1-1 32,1 0 0,0-1 0,0 0 0,1 1 0,1-1 0,0-12 0,0 3 40,1 1-1,1-1 1,0 1 0,2-1-1,10-33 1,-11 44-215,1 1 1,0-1-1,0 1 1,1 0-1,0 0 1,7-8-1,-7 11-316,-1 0 0,1 1 0,0-1-1,0 1 1,1 0 0,-1 1 0,1-1-1,0 1 1,10-4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4:38:52.5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 0 12032,'10'8'-1,"2"-1"0,-1-1 0,1 0 0,0 0 0,14 4 1,66 15 11,-61-18 4,-31-7-9,1 0 0,-1 0 0,0 0-1,0 0 1,0 0 0,0 0 0,1 0 0,-1 0 0,0 0 0,0 1 0,0-1 0,0 0-1,1 0 1,-1 0 0,0 0 0,0 0 0,0 0 0,0 0 0,1 0 0,-1 0 0,0 1-1,0-1 1,0 0 0,0 0 0,0 0 0,0 0 0,0 0 0,0 1 0,1-1-1,-1 0 1,0 0 0,0 0 0,0 1 0,0-1 0,0 0 0,0 0 0,0 0 0,0 0-1,0 1 1,0-1 0,0 0 0,0 0 0,0 0 0,0 0 0,0 1 0,0-1-1,0 0 1,-1 0 0,1 0 0,0 0 0,0 1 0,0-1 0,0 0 0,0 0 0,-13 11 141,-20 6 1,-126 42 624,89-34-243,71-25-531,-1 0 0,0 0-1,0 1 1,0-1 0,0 0 0,0 0 0,1 0 0,-1 0 0,0 0-1,0 0 1,0 0 0,0 1 0,0-1 0,0 0 0,0 0-1,1 0 1,-1 0 0,0 0 0,0 1 0,0-1 0,0 0 0,0 0-1,0 0 1,0 0 0,0 1 0,0-1 0,0 0 0,0 0-1,0 0 1,0 0 0,0 1 0,0-1 0,0 0 0,0 0 0,0 0-1,0 0 1,0 1 0,-1-1 0,1 0 0,0 0 0,0 0 0,0 0-1,0 0 1,0 1 0,0-1 0,0 0 0,0 0 0,-1 0-1,1 0 1,0 0 0,0 0 0,0 0 0,0 0 0,0 0 0,-1 1-1,1-1 1,0 0 0,0 0 0,0 0 0,0 0 0,-1 0-1,1 0 1,0 0 0,0 0 0,0 0 0,0 0 0,-1 0 0,18 6-908,-10-4-551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4:38:56.4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90 17 9728,'9'10'669,"-5"-10"832,-2-19 958,-1 19-2438,-1-1 1,0 1 0,0-1-1,0 1 1,0 0-1,1-1 1,-1 1 0,0 0-1,0-1 1,1 1-1,-1 0 1,0-1 0,1 1-1,-1 0 1,0-1-1,1 1 1,-1 0 0,1 0-1,-1-1 1,0 1-1,1 0 1,-1 0 0,1 0-1,-1 0 1,0 0-1,1 0 1,-1 0 0,1-1-1,-1 1 1,1 0-1,-1 1 1,1-1 0,-1 0-1,0 0 1,1 0-1,-1 0 1,1 0 0,20 5 12,-19-5-14,8 3-13,0 1 1,0 0-1,0 1 1,0 0-1,-1 0 1,0 1-1,0 0 1,0 1-1,-1 0 1,0 0-1,0 1 1,-1 0-1,0 0 1,0 1-1,-1-1 1,9 18 0,-8-12 3,0 1 1,-1-1-1,-1 2 1,0-1 0,-2 0-1,1 1 1,-2 0 0,0 0-1,-1 0 1,-1 26 0,0-28 15,-2 0 0,1 0 1,-2-1-1,0 1 1,-1-1-1,0 1 1,-1-1-1,0 0 0,-1-1 1,0 1-1,-1-1 1,-1-1-1,-10 14 1,-1-3 95,-2 0 0,0-2 1,-29 22-1,-75 47 278,117-84-400,-12 6-193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4:38:57.7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312 0 8064,'0'1'60,"-1"0"1,1 0-1,0 0 1,-1 0 0,1 0-1,0 0 1,-1-1-1,1 1 1,-1 0-1,0 0 1,1 0-1,-1-1 1,1 1-1,-1 0 1,0-1 0,0 1-1,1-1 1,-1 1-1,0-1 1,0 1-1,0-1 1,0 1-1,1-1 1,-1 0 0,-1 1-1,-34 8 1473,12-3-1035,9 0-337,0 1-1,1 0 1,0 1-1,0 0 1,1 1 0,0 1-1,0 0 1,1 1-1,1 0 1,-1 1-1,2 1 1,0-1 0,1 1-1,-12 21 1,15-23-96,1 0 0,-1 0 0,2 0 0,0 1 1,0 0-1,1 0 0,1 0 0,0 0 0,0 0 0,2 1 0,-1-1 1,1 0-1,1 1 0,0-1 0,1 0 0,0 0 0,1 0 1,1 0-1,6 15 0,-4-13-54,1-1 0,0 0 0,1-1 1,1 0-1,0 0 0,1-1 0,0 0 0,0-1 0,1 0 1,1 0-1,0-1 0,0-1 0,0 0 0,1-1 0,0 0 1,1-1-1,-1 0 0,1-1 0,1-1 0,25 5 1,3-1-3575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4:38:58.2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7680,'0'1'98,"0"0"-1,0-1 1,0 1 0,1 0 0,-1 0 0,0-1 0,1 1-1,-1 0 1,1-1 0,-1 1 0,1 0 0,-1-1 0,1 1-1,-1-1 1,1 1 0,-1-1 0,1 1 0,0-1 0,-1 1-1,1-1 1,0 1 0,-1-1 0,1 0 0,0 1 0,0-1-1,-1 0 1,1 0 0,1 0 0,1 22 1779,28 188-472,-10-76-870,8 210 0,-28-317-943,2-9-2768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4:38:58.7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39 181 8576,'1'1'4,"0"-1"1,-1 0 0,1 0-1,0 1 1,0-1 0,-1 0-1,1 0 1,0 0-1,-1 0 1,1 0 0,0 0-1,0 0 1,-1 0 0,1-1-1,0 1 1,-1 0 0,1 0-1,0 0 1,-1-1-1,1 1 1,0 0 0,-1-1-1,1 1 1,-1-1 0,1 1-1,0-1 1,-1 1 0,1-1-1,-1 1 1,0-1-1,1 1 1,-1-1 0,1 0-1,-1 1 1,0-1 0,1 0-1,-1 0 1,18-37 280,-9 18-213,-4 12 4,0-1 0,1 2-1,0-1 1,0 1 0,1-1-1,0 2 1,0-1 0,1 1 0,0 0-1,0 1 1,0 0 0,0 0 0,1 0-1,0 1 1,0 1 0,0 0-1,0 0 1,1 0 0,13-1 0,-19 4-44,-1 0 1,1 0-1,0 0 1,-1 1-1,1-1 1,0 1-1,-1 0 1,1 0-1,-1 0 1,0 0 0,1 1-1,-1 0 1,0-1-1,0 1 1,0 0-1,0 0 1,0 1-1,0-1 1,-1 1-1,1-1 1,-1 1-1,1 0 1,-1 0-1,0 0 1,0 0 0,-1 0-1,1 0 1,0 1-1,1 6 1,-1-3 48,0 0 0,0 0 0,-1 0 0,0 1 0,0-1 0,-1 0 1,0 1-1,0-1 0,-1 0 0,1 1 0,-2-1 0,1 0 0,-5 13 1,-1-4 136,-1-1 0,-1-1 0,0 1 0,-1-1 1,0-1-1,-1 0 0,0 0 0,-1-1 0,-1-1 1,-27 20-1,9-10 3,-2-2 0,0-1 1,-67 24-1,99-41-540,-4 1-237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4:39:00.5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256 136 3328,'-1'0'47,"1"0"1,-1 0-1,0-1 1,1 1-1,-1 0 0,0 0 1,0-1-1,1 1 1,-1 0-1,0-1 0,1 1 1,-1-1-1,1 1 1,-1 0-1,1-1 1,-1 1-1,0-1 0,1 0 1,0 1-1,-1-1 1,1 1-1,-1-1 0,1 0 1,0 1-1,-1-1 1,1 0-1,0 0 0,0-1 119,1 1-1,0-1 0,0 1 0,0 0 0,0 0 0,0-1 0,0 1 0,0 0 0,0 0 1,0 0-1,2-1 0,2-3 67,1 0 364,-3 3-354,-1-1 0,1 1 0,0-1 0,-1 0 0,1 0 0,-1 0 0,3-6 0,-4 8-179,-1 0-1,0-1 1,1 1 0,-1-1-1,0 1 1,0-1-1,0 1 1,0 0-1,0-1 1,-1 1-1,1-1 1,0 1-1,-1-1 1,1 1 0,-1 0-1,1-1 1,-1 1-1,1 0 1,-1 0-1,0-1 1,0 1-1,0 0 1,0 0-1,-2-2 1,0 0 11,0 0 1,0 0-1,0 0 0,-1 1 1,1-1-1,-1 1 0,0 0 0,1 0 1,-1 0-1,0 0 0,0 1 1,-1 0-1,1-1 0,0 1 1,0 1-1,0-1 0,-1 1 1,1 0-1,0 0 0,-1 0 1,1 0-1,0 1 0,-8 1 0,4 1 5,0-1 0,0 1 0,0 0 0,1 0 0,-1 1 0,1 0 0,0 1 0,0 0 0,0 0 0,0 0 0,-6 8 0,4-3-21,0 1 1,1 0 0,0 0 0,0 1 0,1 0 0,1 1 0,-9 25 0,12-31-27,1 2 1,0-1-1,0 0 1,1 0 0,0 1-1,0-1 1,1 0-1,0 1 1,1-1 0,0 0-1,0 1 1,1-1-1,0 0 1,4 12 0,-4-17-57,-1 0 1,1 0-1,-1 1 1,1-1-1,0 0 1,0 0-1,1-1 1,-1 1 0,1 0-1,-1-1 1,1 0-1,0 1 1,0-1-1,0 0 1,0 0-1,0-1 1,5 3 0,-3-2-48,0-1 0,0 0 0,0 0 1,0-1-1,0 0 0,0 0 0,0 0 0,0 0 1,0-1-1,0 1 0,7-3 0,2-2-159,0 0 0,0 0-1,-1-1 1,0-1-1,0-1 1,-1 0-1,19-14 1,-22 13 148,0 0 0,0 0 0,-1 0 0,0-1 0,-1-1 1,0 1-1,10-21 0,-14 25 159,0 0 1,-1 0-1,0-1 0,0 1 1,0 0-1,-1-1 1,0 1-1,0-1 1,0 1-1,-1-1 1,0 0-1,-1 1 1,1-1-1,-1 1 0,0-1 1,-3-8-1,-7-6 74,6 18-1,2 11 19,-3 56 495,3-46-603,1-1 0,1 1 1,0 0-1,2 0 0,0 0 1,0-1-1,2 1 0,5 20 1,-7-35-219,0 0 0,1-1 0,-1 1 0,1 0 0,-1-1 0,1 1 0,0-1 0,0 0 0,0 1 0,0-1 0,0 0 0,1 0 0,3 2 0,12 10-7693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4:39:00.9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21 11904,'17'27'0,"-17"-27"0,0 0 0,0 0 1,0 0-1,0 0 1,0-1-1,0 1 0,0 0 1,0 0-1,0 0 1,0 0-1,1 0 0,-1 0 1,0 0-1,0 0 1,0 0-1,0 0 0,0 0 1,0 0-1,0 0 1,0 0-1,0 0 0,0 0 1,0 0-1,0-1 1,0 1-1,1 0 0,-1 0 1,0 0-1,0 0 1,0 0-1,0 0 0,0 0 1,0 0-1,0 0 1,0 0-1,0 0 0,0 0 1,0 0-1,1 1 1,-1-1-1,0 0 0,0 0 1,0 0-1,0 0 1,0 0-1,0 0 0,0 0 1,0 0-1,0 0 1,0 0-1,0 0 0,0 0 1,0 0-1,0 0 1,0 0-1,1 0 0,-1 0 1,0 1-1,0-1 1,0 0-1,0 0 0,0 0 1,0 0-1,0 0 1,0 0-1,0 0 0,0 0 1,0 0-1,0 1 1,-1-9 67,0 4 16,1 15-8,21 133 475,0-13-441,-16-102-22,-5-28-81,1 0-1,-1 0 0,0 0 0,0 0 0,0-1 1,1 1-1,-1 0 0,0 0 0,1 0 0,-1 0 1,1 0-1,-1-1 0,1 1 0,-1 0 0,1 0 1,0-1-1,-1 1 0,1 0 0,0-1 1,-1 1-1,1-1 0,0 1 0,0-1 0,0 1 1,0-1-1,1 1 0,-2-1 11,1-1 0,0 1 0,-1-1 0,1 1-1,0-1 1,-1 1 0,1-1 0,-1 1 0,1-1 0,0 0 0,-1 1 0,0-1 0,1 0 0,-1 1 0,1-1-1,-1 0 1,0 1 0,0-1 0,1 0 0,-1 0 0,0 0 0,0 1 0,0-1 0,0 0 0,0-1 0,2-23 43,-2 22-48,-2-86 175,0 50-25,5-50 1,-3 85-115,1-1 0,0 1-1,0-1 1,0 1 0,1-1 0,0 1 0,-1 0 0,2 0-1,-1 0 1,0 0 0,1 0 0,0 0 0,-1 1 0,2-1 0,5-4-1,-4 3-458,1 1-1,0 0 1,0 1-1,0-1 1,0 1 0,1 0-1,-1 1 1,1 0-1,11-3 1,2 1-6629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4:39:01.3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6528,'0'0'0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4:39:01.7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138 34 13696,'0'0'1,"1"0"0,-1 0 0,0 0 1,1 0-1,-1 0 0,0 0 0,0 0 0,1 0 1,-1 0-1,0 0 0,0 0 0,1 0 1,-1 0-1,0 0 0,0 0 0,1 0 0,-1 0 1,0 1-1,0-1 0,1 0 0,-1 0 1,0 0-1,0 0 0,0 0 0,1 1 1,-1-1-1,0 0 0,0 0 0,0 0 0,0 1 1,1-1-1,-1 0 0,0 0 0,0 1 1,0-1-1,-6 11 108,-25 17 162,12-12-162,8-3-18,0 1-1,0 0 1,2 0 0,-15 29-1,20-36-57,0 1-1,1-1 0,0 1 1,1 0-1,0 0 1,0 0-1,1 0 0,0 1 1,0-1-1,1 0 1,0 0-1,1 11 1,-1-16-53,0-1 1,1 0 0,-1 0 0,1 0 0,-1 0 0,1 0 0,0-1 0,0 1-1,0 0 1,0 0 0,0 0 0,0-1 0,0 1 0,1 0 0,-1-1 0,1 1-1,-1-1 1,1 0 0,-1 1 0,1-1 0,0 0 0,0 0 0,-1 0 0,1 0-1,0-1 1,0 1 0,0 0 0,3 0 0,0-1-43,1 0 0,-1 0 0,0 0 0,0-1 0,0 0 0,1 0-1,-1-1 1,0 1 0,-1-1 0,8-3 0,-2 0 18,0-1 0,-1 1 0,1-2 0,-2 1 0,1-1 0,-1 0 0,0-1-1,0 0 1,-1 0 0,0-1 0,0 0 0,-1 0 0,-1-1 0,1 1 0,4-15 0,-2 4 225,-2 0 1,0 0-1,-1-1 1,-1 1-1,-1-1 1,-1 0-1,0-25 1,-4 37-23,-2 8 171,3 2-304,1 0 0,-1 1 1,0-1-1,0 0 1,1 0-1,-1 0 0,1 0 1,-1 1-1,1-1 1,-1 0-1,1 0 0,-1 3 1,0 5 22,1 1 0,-1 0 0,2 0-1,-1 0 1,1 0 0,1-1 0,0 1 0,0 0 0,1-1 0,0 0 0,0 1 0,1-1-1,1 0 1,8 13 0,-8-14-286,1 1 1,0-1-1,1 0 0,0-1 0,0 1 1,1-1-1,0-1 0,0 1 0,1-1 1,-1-1-1,1 0 0,0 0 0,19 7 1,1-4-8404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0:59.9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80 0 4736,'0'0'1280,"-24"11"2538,25-11-3807,-1 0 1,0 0-1,1 0 0,-1 1 0,1-1 0,-1 0 0,0 0 0,1 1 0,-1-1 0,1 0 0,-1 1 0,0-1 0,0 0 1,1 1-1,-1-1 0,0 0 0,1 1 0,-1-1 0,0 1 0,0-1 0,0 0 0,1 1 0,-1-1 0,0 1 0,0 0 1,-11 4 140,1-2-166,7-2 33,1 0 0,-1 0 0,1 0 0,-1-1-1,0 1 1,1-1 0,-1 0 0,0 0 0,1 0 0,-1 0 0,-3-1 0,5 1-38,1 0 1,0 0 0,-1 0-1,1 0 1,0 0 0,-1-1-1,1 1 1,0 0 0,-1 0-1,1 0 1,0-1-1,0 1 1,-1 0 0,1 0-1,0-1 1,0 1 0,-1 0-1,1 0 1,0-1 0,0 1-1,0 0 1,0-1 0,-1 1-1,1 0 1,0-1 0,0 1-1,0 0 1,0-1 0,0 0-1,0 0-110,0 0 0,1 0 0,-1 0-1,1 0 1,-1-1 0,1 1 0,-1 0-1,1 0 1,0 0 0,-1 0 0,1 0-1,0 0 1,1-1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4:33.5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1 12160,'0'0'-1,"0"1"1,0-1 0,-1 1 0,1-1 0,0 1 0,0-1-1,0 1 1,0 0 0,0-1 0,0 1 0,0-1 0,0 1-1,0 0 1,0-1 0,0 1 0,0-1 0,0 1 0,0 0 0,1-1-1,-1 1 1,0-1 0,0 1 0,1-1 0,-1 1 0,0-1-1,1 1 1,-1-1 0,0 1 0,1-1 0,-1 1 0,1 0-1,23 1 775,-16-2 262,-7 0-961,1 0-1,0 0 1,-1 0-1,1 0 1,-1 0-1,1 0 1,-1 1-1,1-1 1,-1 1-1,1-1 1,-1 1 0,1-1-1,-1 1 1,2 1-1,-2-1-180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4:39:02.3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 93 12032,'0'4'-4,"-3"17"29,3-26 461,0-8 817,-2 11-770,0 8-316,0 0-201,1 0 1,0 0 0,1 1 0,-1-1 0,1 0 0,1 1 0,0 9 0,13 47 226,-6-30-152,-4-18-57,2 16 70,1 0-1,2-1 0,17 40 1,-24-91 365,0-2-432,14-145-234,-11 130 122,3 1 1,17-54-1,-23 87 55,-1 0 0,1 1 0,-1-1 1,1 1-1,1-1 0,-1 1 0,0 0 0,1 0 0,-1 0 0,1 0 0,0 0 0,3-2 0,-4 4 18,-1 1 0,0-1 0,0 0 0,0 1-1,1-1 1,-1 1 0,0-1 0,1 1-1,-1 0 1,0 0 0,1-1 0,-1 1-1,0 0 1,1 0 0,-1 0 0,1 0 0,-1 1-1,0-1 1,1 0 0,-1 0 0,0 1-1,1-1 1,-1 1 0,0-1 0,0 1-1,1 0 1,-1 0 0,0-1 0,0 1 0,0 0-1,0 0 1,0 0 0,0 0 0,0 0-1,0 0 1,1 2 0,4 6 5,0 1 0,-1-1 0,0 1 0,-1 0 0,0 1 0,0-1 0,-1 0 0,3 18 0,6 91 13,-11-105 48,-2 25 66,0-19-19,8-44 138,2-12-300,2-1 0,2 2 0,1 0-1,19-34 1,-28 60 2,1 0 0,0 0 1,0 0-1,1 1 0,11-10 0,-16 16 40,0-1 0,1 1 0,-1 0 0,1 0 0,0 0 0,-1 1 0,1-1 0,0 1 0,0-1 0,0 1 0,0 0 0,0 0 0,0 0 0,1 0 0,-1 1 0,0 0 0,0-1 0,1 1 0,-1 0 0,0 0 1,6 2-1,-6-1 14,-1 0 0,1 0 0,-1 1 0,1-1 1,-1 1-1,0 0 0,0-1 0,0 1 0,0 0 1,0 0-1,0 1 0,0-1 0,-1 0 0,1 0 0,1 4 1,17 43 125,-16-38-111,54 190-157,-56-192 82,-1-4-268,0-4 104,-1 0 0,0 0 1,0 0-1,1 0 0,-1 1 0,1-1 0,-1 0 1,1 0-1,-1 0 0,1 0 0,-1 0 0,1 0 1,0 0-1,1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4:39:02.8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51 7296,'17'-4'0,"13"-2"-256,-4-4 128,1 2-512,0-3 0,0-1-2944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4:39:03.2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365 28 8320,'-1'1'44,"0"1"0,-1-1-1,1 0 1,-1 0 0,1 0 0,-1-1 0,0 1 0,1 0 0,-1 0 0,0-1 0,0 1-1,1-1 1,-1 0 0,0 0 0,0 1 0,0-1 0,-2 0 0,0-1 178,-1 0 1,1-1 0,-1 1 0,1-1-1,-6-2 1,-3-2 83,3 2-74,-1 0 0,0 0 0,0 1 0,0 0 0,-1 1 1,1 1-1,-1 0 0,1 0 0,-21 2 0,26 0-130,0 0-1,-1 0 1,1 1-1,0 0 1,0 0-1,0 0 1,0 1-1,0 0 1,1 0-1,-1 0 1,1 1-1,0 0 1,0 0-1,0 0 1,1 1-1,-1 0 1,1-1-1,0 2 1,-3 5 0,0 0-69,1 0 1,1 0 0,0 1-1,0 0 1,1 0 0,1 0-1,0 0 1,0 1 0,1-1-1,1 1 1,0-1 0,1 1-1,0 0 1,1-1 0,1 1-1,0 0 1,0-1 0,6 17 0,-6-25-11,-1-1 0,1 1 1,0-1-1,0 1 0,0-1 1,1 0-1,-1 0 0,1 0 1,0 0-1,-1-1 1,1 1-1,0-1 0,1 0 1,4 4-1,-1-3-19,0 0-1,-1-1 1,1 0-1,0 0 1,0 0 0,1-1-1,8 1 1,7-1-94,0-1 1,0-2-1,45-7 1,47-22-1175,-91 23-288,17-5-7173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4:39:03.7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10368,'3'31'2535,"2"-14"-1355,6 28-778,6 190 534,-15-161-636,18 115 0,-19-180-266,1 0 0,0-1 1,1 1-1,0 0 0,0-1 1,9 15-1,-11-21-27,0 0 0,1 0 0,0 0 1,-1 0-1,1-1 0,0 1 0,0 0 0,0-1 0,0 1 1,0-1-1,0 1 0,0-1 0,0 0 0,1 0 0,-1 0 1,0 0-1,1-1 0,-1 1 0,1-1 0,-1 1 0,1-1 1,-1 0-1,1 0 0,-1 0 0,1 0 0,-1 0 0,1-1 1,3 0-1,5-2-11,-1-1 0,0 0 0,0 0 0,-1-1 0,1 0 0,16-13 1,52-48-54,-50 41 34,97-88-361,-119 108-60,6-6 389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4:39:04.6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75 11264,'10'0'0,"2"0"256,0 0 0,2-2 512,8-2 128,5-6-768,4 5 128,7-5 0,3 1 0,4-2-384,-7 3 128,0 0-1152,-4 4 0,-1 0-7040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4:39:05.2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99 1 10624,'-7'4'0,"-4"5"512,-2-1 128,-5 3-640,5-2 0,2 1 0,1-5 0,1 0-2560,2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4:39:06.2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0 190 11648,'5'-2'17,"1"1"1,-1 0-1,0 0 1,0 0 0,1 1-1,-1 0 1,0 0-1,1 0 1,-1 0 0,0 1-1,0 0 1,8 2-1,19 2 96,-11-4-86,0 0 0,0-1 0,0-2 1,0 0-1,-1-1 0,1-1 0,-1-1 0,0-1 0,0-1 0,23-11 1,-39 16-18,0 0 0,0 0 1,-1-1-1,1 1 1,-1-1-1,0 0 0,0 0 1,0 0-1,0-1 1,0 1-1,-1 0 0,3-5 1,-4 6-12,0-1 1,-1 1 0,1 0-1,-1-1 1,1 1 0,-1-1 0,0 1-1,1-1 1,-1 1 0,-1 0-1,1-1 1,0 1 0,-1-1-1,1 1 1,-1 0 0,1-1-1,-1 1 1,0 0 0,0-1 0,0 1-1,-1 0 1,-1-3 0,0 1 12,0 0 0,0 1 0,0-1 1,0 1-1,0 0 0,-1 0 1,0 0-1,1 1 0,-1-1 1,0 1-1,0 0 0,-1 0 0,-3-2 1,0 2 72,1 0-1,-1 0 1,0 1 0,0 0 0,1 0 0,-1 1 0,-10 1 0,6 0 35,0 0 1,0 1-1,0 1 1,1 0-1,-1 1 0,1 0 1,0 0-1,0 1 1,1 1-1,-11 7 1,13-7-64,0 1 0,1 0 0,-1 0 1,2 1-1,-1 0 0,1 0 0,0 0 1,1 1-1,0 0 0,0 0 0,1 0 1,0 1-1,1-1 0,0 1 0,0 0 1,1 0-1,0 0 0,0 18 1,2-19-17,0-1 1,0 1 0,1-1-1,0 1 1,1-1 0,0 1 0,0-1-1,1 0 1,0 0 0,0 0 0,1 0-1,0-1 1,0 1 0,1-1 0,0 0-1,0 0 1,1-1 0,0 1 0,0-1-1,0-1 1,1 1 0,10 6-1,-4-5-419,1-1 0,0 0 0,-1-1 0,2 0-1,-1-1 1,0-1 0,1 0 0,0-1 0,-1-1-1,1 0 1,26-2 0,-12-2-618,0-1-1,0-1 1,-1-1-1,0-2 1,28-11-1,-16 4-2693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4:39:06.7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44 15744,'23'43'-107,"-16"-38"84,-5-12 27,-1 0 69,-2 12 108,4 34-13,1 1 1,10 43 0,-6-37 50,23 119 314,-38-180-377,-3-18-163,6 14 36,2 0-1,0 0 1,2 0-1,0-1 1,1 1-1,1 0 1,0 0-1,7-22 0,-5 26-4,0 0-1,1 0 0,1 0 1,1 1-1,0-1 0,0 2 0,2-1 1,0 1-1,0 1 0,17-18 0,-21 26-271,0-1 0,0 1-1,1 0 1,0 1 0,0-1-1,0 1 1,0 0 0,0 1 0,1 0-1,-1 0 1,1 0 0,0 1-1,-1-1 1,1 2 0,12-1-1,-6 1-515,0 1-1,0 1 0,0 0 1,0 1-1,0 0 0,-1 1 1,16 6-1,4 4-3480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4:39:07.0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14720,'0'0'0,"3"7"128,-1 4 0,2 9 0,2 4 0,-2 7 0,3 4 128,-3 3 0,-3-1-128,2-6 128,-3-5-256,-3-6 0,2-4-640,-2-5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4:39:07.4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15744,'12'10'0,"9"11"-512,-13-16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4:37.9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335 87 3584,'34'-1'384,"-41"-5"1053,-5-1-698,11 7-635,0 0 0,0 0 0,0-1 0,0 1 0,0 0 0,0-1 0,0 1 0,0-1 0,0 1 0,0-1 0,0 0 0,0 1 0,0-1 0,-1-1-1,4-12 655,-1 6-665,0 6-53,-1 0-1,1 0 0,0 0 1,0 0-1,0 0 1,0 0-1,0 1 0,0-1 1,0 0-1,0 0 0,1 1 1,-1-1-1,1 1 0,-1-1 1,1 1-1,-1 0 0,1 0 1,3-2-1,-1 1-7,0 0 1,1 1-1,-1 0 0,0 0 1,0 0-1,1 0 1,-1 1-1,8 0 0,1 0 8,-1 2 1,0 0-1,1 0 0,-1 1 0,20 7 0,-27-8-19,84 38 107,-81-36-114,0 0 1,-1 1-1,1 1 0,-1-1 0,0 1 1,0 0-1,-1 1 0,9 10 1,-14-16-14,0 1 0,0-1 0,-1 1 0,1-1 0,0 1 0,-1-1 1,1 1-1,-1-1 0,0 1 0,1 0 0,-1-1 0,0 1 0,0 0 0,0-1 1,0 1-1,0 0 0,0-1 0,-1 1 0,1-1 0,0 1 0,-1 0 0,1-1 1,-1 1-1,0-1 0,1 1 0,-1-1 0,0 1 0,0-1 0,0 0 0,0 0 1,0 1-1,-1-1 0,1 0 0,0 0 0,0 0 0,-1 0 0,-1 1 0,-2 2 21,-1-1-1,0 0 0,0 1 1,0-2-1,0 1 0,0-1 1,-1 0-1,-6 1 0,-14 0 43,0-2 0,-1 0 0,1-2 0,0-1 0,-46-10 0,65 11-3,0-1 0,1 0 0,-1-1 0,1 1 0,-1-1 0,-12-8 363,19 11-408,1-1 0,0 1 0,-1 0 1,1 0-1,0-1 0,-1 1 0,1 0 1,-1 0-1,1 0 0,-1 0 0,1 0 0,0 0 1,-1 0-1,1-1 0,-1 1 0,1 1 1,-1-1-1,1 0 0,-1 0 0,1 0 1,-1 0-1,1 0 0,0 0 0,-1 0 0,1 0 1,-1 1-1,1-1 0,0 0 0,-1 0 1,0 1-1,-12 6 99,5-3-64,1 1 1,0 1-1,0-1 0,-9 10 0,14-12-50,0 0 1,0 0-1,0 0 1,1 0-1,-1 0 1,1 0-1,0 0 1,0 0-1,0 0 0,0 1 1,1-1-1,-1 0 1,1 1-1,0 5 1,-1-8 11,1 0 1,0 0-1,-1 0 0,1-1 1,0 1-1,-1 0 1,1 0-1,-1 0 1,1-1-1,-1 1 1,0 0-1,1-1 1,-1 1-1,0 0 0,1-1 1,-1 1-1,0-1 1,0 1-1,1-1 1,-1 0-1,0 1 1,0-1-1,0 0 1,0 1-1,0-1 0,1 0 1,-1 0-1,-2 0 1,-36 4 73,26-3-31,-2 0-20,2 0 2,-1 0 0,1 1 0,0 0-1,0 1 1,-13 4 0,23-5-30,0-1 0,0 1 0,0-1 0,0 1 0,0 0 0,1 0 0,-1 0 0,0 0 0,1 0-1,-1 1 1,1-1 0,0 1 0,0 0 0,0 0 0,0-1 0,1 1 0,-1 0 0,1 1 0,0-1 0,-1 0 0,1 0 0,1 0-1,-1 1 1,0-1 0,1 4 0,0 8 5,1 1-1,1-1 0,0-1 1,1 1-1,1 0 0,0-1 1,13 28-1,2 12 145,8 23 91,-24-68-296,1 0 1,1-1-1,-1 0 1,1 0-1,1 0 0,9 10 1,-15-18 30,0 1 0,1-1 0,-1 0 0,0 0 0,0 0 0,0 0 0,0 0 0,0 0-1,0 0 1,0 0 0,1 0 0,-1 0 0,0 0 0,0 0 0,0 0 0,0 0 0,0 0 0,0 0 0,0 0 0,1 0 0,-1 0 0,0 0 0,0 0 0,0 0 0,0 0 0,0 0 0,0 0-1,0-1 1,0 1 0,1 0 0,-1 0 0,0 0 0,0 0 0,0 0 0,0 0 0,0 0 0,0 0 0,0 0 0,0-1 0,0 1 0,0 0 0,0 0 0,0 0 0,0 0 0,0 0 0,0 0 0,0 0-1,0-1 1,0 1 0,0 0 0,0 0 0,0 0 0,0 0 0,0 0 0,0 0 0,0 0 0,0-1 0,0 1 0,0 0 0,1-8-1541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4:39:07.8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24 13696,'7'-2'1,"32"-6"222,80-6 1,54 15 171,-61 1 340,-111-3-701,0 1 0,0 0 0,0 0-1,0 0 1,0 0 0,0 0 0,0 0-1,0 1 1,0-1 0,-1 0 0,1 0 0,0 1-1,0-1 1,0 0 0,0 1 0,0-1-1,-1 1 1,1-1 0,1 2 0,-2-1-17,0-1 0,1 1-1,-1-1 1,0 1 0,0-1 0,0 1 0,0-1 0,0 1 0,0-1 0,0 1 0,0 0 0,-1-1 0,1 1 0,0-1 0,0 1 0,0-1-1,-1 1 1,1-1 0,0 1 0,0-1 0,-1 1 0,1-1 0,-1 1 0,-30 28 264,30-28-279,-35 27 176,9-8 69,0 2-1,-23 25 1,35-31-144,-6 6-53,1 1 1,-22 33-1,37-50-35,1 0 0,1 0 0,-1 1-1,1-1 1,1 1 0,-1 0 0,1 0-1,0 0 1,0 0 0,1 0 0,0 0-1,1 1 1,-1-1 0,1 0 0,1 9-1,0-12 0,0-1-1,0 0 0,1 0 0,-1 0 1,1 0-1,-1-1 0,1 1 0,0 0 1,0-1-1,0 1 0,1-1 0,-1 0 1,0 1-1,1-1 0,-1 0 0,1-1 0,0 1 1,0 0-1,0-1 0,0 1 0,6 1 1,2 0 8,0 1 1,1-2 0,0 1 0,20 0 0,-12-2-146,0 0 1,-1-2 0,1 0-1,0-1 1,0-2-1,25-6 1,-27 4-1162,1-1-1,-1-1 1,29-16-1,-18 5-6949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4:39:08.2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121 179 13312,'4'1'125,"-1"0"1,1-1-1,0 1 1,0-1 0,0 1-1,0-1 1,0 0-1,0-1 1,-1 1-1,1-1 1,0 1 0,0-1-1,5-3 1,53-21 1100,-48 18-1138,15-5 284,-22 10-296,1-1 0,-1 0 0,0 0-1,-1 0 1,1-1 0,-1 0 0,1 0 0,-1-1-1,11-10 1,-17 14-74,1 0-1,-1 1 1,1-1-1,-1 0 1,1 1-1,-1-1 1,0 0-1,1 0 1,-1 0-1,0 0 1,0 1 0,1-1-1,-1 0 1,0 0-1,0 0 1,0 0-1,0 0 1,0 0-1,0 1 1,0-1-1,0 0 1,-1 0-1,1 0 1,0 0-1,0 0 1,-2-1-1,1 0 4,-1 0 0,1 0 0,-1 0 0,0 0 0,0 0 0,0 0 0,0 0 0,0 1 0,-2-3 0,-6-1 9,1 0 1,-1 0 0,-14-4-1,11 5-14,0 0 0,-1 1 0,1 1 0,0 0 0,-1 1 0,1 0 0,-1 1 0,1 1 0,-15 2 0,21-2 0,0 1 0,0-1 0,0 1 0,0 0 0,1 1 0,-1 0 0,1 0 0,0 0 0,0 1 0,0 0 0,0 0 0,1 0 0,0 1 0,0 0 0,0 0 0,0 0 0,1 1 0,-7 10 0,7-9 6,0 0-1,1 0 0,0 1 1,0-1-1,1 1 0,0 0 1,0 0-1,1 0 0,0 0 1,0 0-1,2 13 0,-1-15-1,1 0 0,1 0 0,-1 0 0,1 0 0,0 0 0,0 0 0,0-1 0,1 1 0,0-1 0,0 0 0,1 0 0,-1 0 0,1 0 0,0 0 0,9 7 0,0-2 22,1-1-1,-1 0 0,2-1 0,-1 0 0,1-1 0,0-1 0,0 0 0,1-1 0,17 3 0,-12-4 15,0 0 1,1-2-1,-1 0 1,0-1-1,1-2 0,30-4 1,-43 4-99,-1-1 1,1 0 0,-1-1-1,0 1 1,0-2 0,0 1-1,-1-1 1,1-1 0,-1 1-1,0-1 1,0 0 0,0-1-1,-1 0 1,0 0 0,8-9-1,-4-8-5698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34:47.4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203 23 7680,'0'0'-235,"5"1"86,31 6 185,1-1 1,0-2-1,-1-2 1,1-1 0,0-1-1,40-7 1,62-8 1061,146 4 1,-373 6-951,59 2-77,0 1 1,-43 4 0,-62 14 45,73-6-51,0-3 1,-1-3 0,-75-5 0,-118-11 295,329 1-255,144 16-209,15 0-9,-126-9 137,149 1 76,-204 4-102,-44-1 0,-35 0 0,-92-3 0,-93 3 0,76 4-64,-210-20 0,308 13-1216,3 1-5120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3:37.6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4992,'0'0'0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3:38.0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5632,'0'0'128,"22"0"0,-4 0 0,3 0-128,1 0 0,-1 0-4096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3:38.4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 6400,'4'1'9,"0"1"1,0-1 0,1 0-1,-1 0 1,0 0-1,0 0 1,1-1-1,-1 0 1,1 0 0,-1 0-1,6-1 1,4 0 24,41 1 83,219-5 129,-95 4 112,23-2-332,-118-1 337,89 8 1,-74 0-195,283-4-41,-290 0-427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3:43.5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 4 4480,'-3'-1'0,"-5"-2"128,20 6 0,12 2-128,-1-4 0,-1 2-3072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3:43.9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424 1 2176,'-5'0'0,"-1"0"-1152</inkml:trace>
  <inkml:trace contextRef="#ctx0" brushRef="#br0" timeOffset="1">440 5 2560,'-5'0'0,"-2"0"640,1 0 0</inkml:trace>
  <inkml:trace contextRef="#ctx0" brushRef="#br0" timeOffset="2">360 2 5888,'-120'6'358,"54"-1"-183,-1 1-63,-25 0 139,77-8-934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3:44.3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17 7296,'40'-7'78,"-9"1"-28,12 3-50,62 3 0,16 0 0,94-1 747,-183 2-620,-156 8 138,0 0 4,-163-20 733,293 11-1087,-1 1 0,1 0 0,0 0-1,9 3 1,11 3-1067,2-3-4288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3:48.1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 0 6656,'-14'0'0,"0"0"-4608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4:38.3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47 12032,'0'0'0,"1"1"0,-1-1 0,0 0 0,1 0 0,-1 0 0,1 0 0,-1 1 0,1-1 0,-1 0 0,1 0 0,-1 0 0,1 0 0,-1 0 0,1 0 0,-1 0 0,1 0 0,-1 0 0,1 0 0,-1 0 0,1-1 0,-1 1 0,0 0 0,1 0 0,-1 0 0,1-1 0,-1 1 0,1 0 0,-1 0 0,0-1 0,1 1 0,-1 0 0,0-1 0,1 1 0,-1 0 0,0-1 0,1 1 0,-1-1 0,0 1 0,1-1 0,1-2 0,6-1 0,1-1 0,-1 2 0,1-1 0,0 1 0,0 0 0,0 1 0,17-2 0,72-2 0,-59 5 0,154-2-2902,-157 3-3156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3:48.5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0 6400,'-5'2'0</inkml:trace>
  <inkml:trace contextRef="#ctx0" brushRef="#br0" timeOffset="1">61 6 5504,'-12'0'0,"0"0"-3712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3:48.9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385 9 5888,'-28'0'768,"27"0"-512,-15-5-128,-1 3-103,0 1-1,0 1 1,1 0 0,-1 2 0,-22 4 0,-24 1 82,-90 1 2453,269-1-869,-47-1-1974,-62-6 15,13 1 563,-8-2-3714</inkml:trace>
  <inkml:trace contextRef="#ctx0" brushRef="#br0" timeOffset="1">235 49 5632,'0'0'0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4:01.4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5248,'0'0'128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4:02.2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128 41 3968,'0'0'1941,"4"0"-1749,115-7-139,-14-1-63,-89 7 198,-1-1 0,16-4 0,-17 3 100,0 0 1,26-1 1791,-62 4-1845,-37-2 184,0 2 1,-64 10 0,39-3 91,27-1-142,30-2-95,-28-1 534,65 1-253,5-2-529,0 0 1,1 0-1,-1-1 1,0-1 0,1-1-1,22-3 1,-13 1-21,97-14 21,-78 9 12,83-3 1,-106 12-17,-17 0-21,1 0 0,0-1 0,-1 0 1,1 0-1,-1 0 0,1-1 0,0 1 1,7-3-1,-67 12-45,18-4 25,-73 2 0,71-6-636,-64 10 0,81-4-2119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4:08.6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47 752 7680,'0'0'1813,"0"-4"-1472,-16-263 2193,12 219-2230,-1-75 592,5 103-887,1 4 29,-1-1-1,-1 0 1,0 1-1,-2-1 1,-6-26-1,7 34-32,0 0 0,1-1 0,0 1 0,0-18 1,0-4-10,1-14-252,0 44 149,19-10-289,-17 10 372,-1 0 0,1 0 0,-1 0 0,1 0 0,-1 0 1,1 1-1,-1-1 0,1 0 0,0 1 0,-1-1 0,3 0 0,20 0-53,0 1-1,0 0 1,0 2 0,31 6-1,-23-3-38,47 1 1,128 2-13,-184-10 10,-19 1 85,-1 1 0,1 0-1,0-1 1,0 1 0,0 1-1,0-1 1,6 2 0,1-1-17,-10-1 38,1 0 1,-1 0 0,1 1-1,-1-1 1,1 0-1,-1 1 1,1-1-1,-1 1 1,1-1-1,-1 1 1,0 0-1,1-1 1,-1 1-1,0 0 1,1 0 0,-1 0-1,2 2 1,0 3 11,1 0 0,0 1 0,-1-1 1,-1 1-1,1 0 0,-1 0 0,0 0 1,0 0-1,-1 0 0,0 1 0,-1-1 1,1 0-1,-1 1 0,-2 9 0,2-1 18,3 137-18,7-81 235,8 11-342,2 30-42,-6-48 21,-12-48 212,-1-14-41,0 1 0,0-1 0,-1 1-1,0 0 1,0-1 0,0 1-1,0 0 1,0-1 0,-2 8 0,0-7-31,1-1 0,-1 1 0,0 0 0,0 0 1,0-1-1,-1 1 0,1-1 0,-1 0 0,0 0 1,0 0-1,0 0 0,0 0 0,0-1 0,-1 1 0,1-1 1,-1 0-1,1 0 0,-1 0 0,0 0 0,-8 1 1,-1 1 29,0 0 1,0-2 0,0 0-1,0 0 1,-20 0 0,-40-9-1622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4:59.5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356 171 4992,'5'2'86,"-3"-2"59,0 1 1,0 0-1,1-1 0,-1 1 1,0-1-1,0 1 1,0-1-1,1 0 0,-1 0 1,4-1 1556,5 1-464,536-35 682,-504 30-1857,184-10 386,-164 13-263,119-20 0,-154 17-174,218-12 116,-219 16-128,164-10 50,64-2 28,7 8 48,-72-1-18,-68-4-81,-79 5-30,64 0 1,-79 6 1,249 3 23,-197-4 85,-40 0-54,50-5 0,30-4 18,177 9 0,-250 1-63,139-5 120,32-2-128,-53 8 57,24-1 14,-121-3-107,1 3 0,107 15 1,-133-10 31,0-2-1,0-2 1,0-2 0,64-8 0,-100 9 4,-1-1 0,1 1 0,0 0 0,0 0 0,0 1 0,-1-1 0,1 2 0,-1-1 0,0 1 0,11 6 0,-3 1-17,-1 0 0,0 1 1,-1 1-1,0 0 0,-1 0 1,15 23-1,-12-17 6,3 5 57,-1 1 0,-1 0 0,-2 1 0,0 1 1,19 53-1,22 97 203,-20-62-135,-29-96-39,3 32 0,2 5 31,-8-50-80,-1 1 0,0 0 1,0 0-1,0 0 0,-1 0 1,0 0-1,0 0 0,-1 0 1,0 0-1,0 0 0,0 0 1,-1 0-1,0 0 0,0 0 1,-3 6-1,2-8 1,0 1-1,0-1 1,-1 1 0,1-1-1,-1 0 1,0 0 0,0 0-1,-1-1 1,1 0 0,-1 0-1,0 0 1,0 0 0,0-1-1,0 1 1,0-1 0,-10 2-1,-51 10 262,-113 10 0,45-8-74,66-5-150,-101 1 0,93-8-28,-88 15 0,-38 2 20,160-19-59,-249 15-101,88-11 78,90-5 31,-283-1 98,-118 5 50,44 12-153,268-11 0,90-3 0,-126 6 0,21-7 0,-6 2 0,159-2 63,-104-9 0,101 2-62,-89 5 0,-84 10 78,66-3-30,41 7 15,3-1 0,116-12-65,-15 1 1,-1-1 0,1-1 0,-47-7 0,73 6 1,-7 0 39,1-1-1,0 0 1,1-1-1,-11-4 1,15 6-27,1-1 1,0 0-1,0-1 0,0 1 0,0 0 1,0-1-1,1 0 0,-1 0 0,1 1 0,0-1 1,0-1-1,0 1 0,-2-4 0,-11-27-45,1 0 0,2-1 0,-13-57 0,14 42-19,2 0 0,2 0 0,2 0 0,3-86-1,4 70 27,-3 43 8,2 0 0,0 0 0,2 0 0,0 0 0,8-25 0,-10 46 17,-1 1 0,1 0 0,0-1 0,0 1 0,0 0 0,0-1 0,0 1 0,1 0 0,-1 0 0,0 0 0,0 0 0,1 0 0,-1 1 0,1-1 0,-1 0 0,0 0 0,4 0 0,29-8 0,-28 8 0,237-30-475,-146 21-2890,-35 4-4955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5:03.5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 4864,'26'-2'0,"-1"1"-3200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5:03.8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 7040,'22'0'0,"17"2"-1024,6-4 128,9 0 1280,-4 1 128,0-2-256,-9 2 0,-5 1-256,-8 0 128,-7-2 0,-5 2 128,-3-1 128,-6 1 128,-14-2-3328,-2 2-256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5:04.4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5120,'0'0'0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5:05.0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306 49 7936,'0'0'149,"7"-1"43,92-13 1088,126-2 0,-79 7-1319,19 1-7,-206 10 204,-71 13 0,0 0 38,-37-1 171,13 0 292,-215-7 0,344-7-638,4-1-14,0 1 1,0 0 0,-1 0 0,1 0 0,0 0-1,0 0 1,-1 1 0,1-1 0,0 1 0,-5 2 0,31 0 120,51 2 192,132-8 0,-24-1-472,-53 3-5520,-81-1 872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4:38.7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 11264,'18'-2'0,"11"0"-128,4 4 0,6 5-512,2-3 0,2 0 0,-1-7 0,-1 2-5120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5:10.3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0 238 7296,'8'1'79,"-6"-1"-15,-1 0 1,0 1-1,0-1 1,1 0-1,-1 0 0,0 0 1,1 0-1,-1-1 1,0 1-1,0 0 0,1 0 1,-1-1-1,0 1 1,3-4 1450,3-4 255,14-2-1480,0 1-1,0 1 0,1 1 1,25-5-1,95-11 155,-106 18-244,540-57 1635,-351 52-1835,-39 4 0,365-15 128,-80 12-128,-386 7 0,383-12 0,-77 9 133,-27 0-10,-104-2-69,52-4 20,303 16-74,-453 1 0,130 11 0,-40-6 0,-79-6 0,43 4 0,69 6 0,-70-10 0,30 3 0,204 25 0,-278-29 0,50 2 0,180 9-235,78-21-533,-83 24 480,-159-4 171,-177-10-1227,118 22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5:16.2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12928,'0'0'-491,"6"3"-21,77 37 299,1-4-1,160 45 1,-202-72 38,-1-2 1,1-2-1,48 0 1,125-11-65,25 0 664,-77 24 344,-44-3-386,54-1-266,245-12 1,-225-15-34,102-4 109,-17 17 246,124-8 509,-330 1-704,130-7 24,31 10 74,115-1-407,123 0 40,-286 2 29,558-52 337,-359 35-2,56-7-166,-274 11-472,224 5 1,-312 16-22,139 27 0,-133-16-75,107 5 0,77-18 102,-203-7 739,-1-2 0,76-18 1,-43 5-37,21-6-7540,-75 14 2714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5:31.3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241 1 9856,'37'20'-235,"-24"-19"846,-1 1-1,0 0 1,24 7 0,5 1 381,58 6-534,111 2 1,102-12 1167,-57-2-948,69 17-344,-115-5-178,183 0-28,-19-11 83,-59-4-16,28 9-89,-122-11-109,176 7 241,-72 8-3,-206-11-193,65 0-19,122 6 61,133 6-41,-398-15-37,769-6 94,-387 11-177,-101 0 26,31 18-55,-315-20 15,-33-2 50,-24-3 23,-547-32-296,359 24 223,-765-4-916,595 15 1033,-299 7 73,62 0 143,142 1-160,-100-2-15,-430-57 189,977 48-256,-741-39 0,534 46 22,-100-1 45,1-28-28,320 23-399,20 4-3,24 4 169,253-8-120,-159-2-310,44 3-3152,-75 2-3904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5:31.6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 4096,'16'-3'0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5:56.0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16 5632,'0'0'-7,"0"-1"0,0 0 1,0 1-1,0-1 0,0 1 1,0-1-1,0 0 0,0 1 1,0-1-1,0 1 0,0-1 1,1 0-1,-1 1 0,0-1 1,0 1-1,1-1 0,-1 1 1,0-1-1,0 1 0,1-1 1,-1 1-1,1-1 0,-1 1 1,0 0-1,1-1 0,-1 1 1,2-1-1,14 3-272,-1 1 254,63 7 810,92 8 457,205-9 1318,-500-10-1625,11 0-590,-39-11 352,-74-1 14,175 12-434,115 11 64,13 0-406,148 12-1918,-179-20-5419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5:57.1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29 7040,'9'-1'9,"1"0"0,-1-1 0,0 0 0,16-6 1,24-4 50,-15 10 20,-1 1-1,1 2 0,43 7 0,6 0 10,-52-5-33,37 8 0,-42-5-8,0-2 0,38 2 0,-33-7 368,-23 0-112,-23 0-128,-153-3 663,-87-5-270,206 5-391,16 0 232,0 2 0,-55 3 0,87 1-334,7 1 8,11 2 12,40 3-1686,105 2 1,-130-10-4064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5:58.0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4992,'266'11'1642,"-197"-5"-1044,130-4-1,-129 0-189,-20 0 1723,-49-2-1918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5:59.1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37 6784,'4'-1'-286,"0"1"0,0-1 0,0 1 0,0-1 0,0-1 1,0 1-1,4-2 0,-5 1 364,1 1 0,0-1-1,1 1 1,-1 0 0,0 0 0,0 1 0,5-1 0,155-8 1045,0 0 79,62 20 1081,-146-4-3649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6:00.0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17 3456,'108'-3'298,"62"2"300,-125 4-371,-19 0 109,-1-1 1,0-2-1,0 0 0,0-2 1,1 0-1,24-7 0,-11 4 737,-11 3 414,-25 2-974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35:32.2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121 0 5376,'14'13'2268,"-19"-21"-1443,-1 14-462,-1 8-285,0-1 1,1 2-1,1-1 1,-7 28-1,-3 9 42,-8 7 34,-21 65 332,39-97 175,5-25-554,18-3-35,-1 0 0,1-1 0,-1-1 1,31-11-1,-7 2 79,1 2-25,1 3 0,70-6-1,95 8-1590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4:42.3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912 60 2688,'-1'0'240,"1"1"1,-1 0-1,0-1 0,0 1 1,0-1-1,0 1 0,1-1 1,-1 1-1,0-1 1,0 0-1,0 1 0,0-1 1,0 0-1,0 0 0,0 0 1,0 0-1,0 0 1,0 0-1,0 0 0,-1 0 1,-27-4-49,9 1 328,6 2-322,-1 2 0,1 0 0,0 0 0,-21 6 0,32-7-139,-1 1 0,0 0-1,1 0 1,-1 0 0,1 1 0,-1-1-1,1 1 1,-1 0 0,1 0 0,0 0-1,0 0 1,0 1 0,0-1 0,1 1-1,-1 0 1,1-1 0,-1 1-1,1 1 1,0-1 0,0 0 0,-2 6-1,3-5-18,0-1 0,0 1 0,1 0 0,0 0 1,0-1-1,0 1 0,0 0 0,1-1 0,-1 1 0,1 0 0,0-1 0,0 1 0,0-1 0,1 1 0,-1-1 0,1 1 0,0-1 0,0 0 0,0 0 0,0 0 0,0 0 0,1 0 0,-1-1 0,1 1 0,0-1 0,0 1 0,0-1 0,3 2 0,4 2-7,-1-1-1,1 0 0,0 0 0,0-1 0,1 0 0,-1 0 1,1-1-1,12 1 0,6 0 61,-3 0-86,37 9 0,-62-13-6,0 0-1,0 0 1,0 0 0,-1 0 0,1 1 0,0-1 0,0 0 0,0 1 0,-1-1 0,1 1 0,0-1 0,0 1-1,-1-1 1,1 1 0,0-1 0,-1 1 0,1 0 0,-1-1 0,1 1 0,-1 0 0,1 0 0,-1 0 5,0-1 0,0 1 1,0-1-1,0 1 0,-1 0 1,1-1-1,0 1 0,0-1 1,-1 1-1,1-1 0,0 1 1,-1-1-1,1 1 1,0-1-1,-1 0 0,1 1 1,-1-1-1,1 1 0,-1-1 1,1 0-1,-1 1 0,0-1 1,-39 17 246,35-15-267,-12 4 71,-1-1 1,1 0-1,-1-1 1,-1-1-1,1-1 1,0-1-1,0 0 0,-1-1 1,1-1-1,0-1 1,-1-1-1,-27-7 1,39 8-32,0 1 1,1-1 0,-1-1 0,1 1 0,0-1 0,-1 0 0,1-1 0,1 1 0,-1-1 0,0 0-1,1-1 1,0 1 0,0-1 0,0 0 0,1-1 0,0 1 0,0-1 0,0 1 0,0-1 0,1 0-1,0-1 1,-2-7 0,-4-11 72,2 0 0,1-1 0,-3-33 0,-4-19 273,11 68-281,3 28-32,0 6-59,0 1 0,2-1 0,1 0 0,8 30 0,6 37 0,-15-78 0,-2-10 0,0-1 0,-1 1 0,1-1 0,-1 1 0,1 0 0,-1-1 0,0 1 0,0-1 0,-1 4 0,0-6 0,-1 0 0,0 0 0,1 0 0,-1 0 0,1 0 0,-1 0 0,0 0 0,1-1 0,-1 1 0,1-1 0,-1 1 0,1-1 0,-3-1 0,2 1 0,-15-5 8,0-1 37,-1 1 0,1 0-1,-1 1 1,-1 1 0,-33-3 0,46 8-35,1-1 0,-1 1-1,1 0 1,-1 0 0,1 1 0,0 0 0,0 0 0,0 0 0,0 0 0,0 1-1,0 0 1,1 0 0,-1 0 0,1 0 0,0 1 0,0 0 0,0 0-1,0 0 1,-3 5 0,5-6-3,-1 0-1,1 1 0,0-1 1,0 1-1,0 0 0,1 0 1,-1 0-1,1 0 0,0 0 1,0 0-1,0 0 0,1 0 1,-1 0-1,1 1 1,0-1-1,0 0 0,1 0 1,-1 0-1,1 0 0,0 1 1,0-1-1,0 0 0,1 0 1,-1-1-1,4 6 1,-3-5-7,1-1 0,0 1 0,0-1 0,0 0 0,0 0 0,0 0 0,1-1 0,-1 1 0,1-1 0,7 4 0,45 16 0,-27-11 0,-16-6 0,-1 0 0,-1 1 0,1 0 0,-1 1 0,0 0 0,-1 1 0,0 0 0,0 1 0,-1 0 0,0 0 0,11 15 0,-18-22-2,-1 0 0,1 0 0,-1 1 0,0-1 0,0 0 0,0 0 0,0 1 0,0-1 0,0 1 0,0-1 0,-1 1 0,0-1 0,1 1 0,-1-1 0,0 1 0,0-1 1,0 1-1,0 0 0,-1-1 0,1 1 0,-1-1 0,0 1 0,1-1 0,-1 0 0,0 1 0,0-1 0,-1 0 0,1 0 0,0 1 0,-1-1 0,1 0 0,-3 2 1,-1 0-5,0 0 1,0 0 0,0 0-1,-1 0 1,1-1 0,-1 0-1,0 0 1,0 0 0,0-1-1,0 0 1,-9 2 0,-11 0 19,-1-1 0,1-2 0,-1 0 0,0-2 1,1 0-1,-1-2 0,1-1 0,-45-13 1,64 14 17,-1 1 0,1-2 0,0 1 0,0-1 0,0 0 0,1-1 0,-1 1 0,1-1 0,0-1 0,0 1 0,1-1 0,0 0 0,0 0 0,-7-12 0,7 9 5,0 0 1,0-1 0,1 1 0,0-1 0,1 0-1,0 0 1,1 0 0,0-1 0,0 1 0,0-17-1,2 25-29,0 0 0,1 0-1,-1-1 1,0 1-1,1 0 1,-1 0-1,1 0 1,-1 0-1,1-1 1,0 1-1,0 0 1,0 0-1,0 1 1,0-1-1,1 0 1,-1 0-1,1 0 1,-1 1-1,1-1 1,-1 1-1,4-3 1,1 1-466,1-1 0,-1 1 1,1 0-1,0 1 0,9-3 0,6-1-8992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35:33.0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1 397 4736,'0'0'1,"10"12"681,5-19-144,-13 6-565,90-59 1942,-44 28-974,75-39 1,-18 25-558,190-56 0,-280 97-330,-1-1 0,0 0-1,0-1 1,16-12 0,5-1 61,-29 16-39,1 0 0,0 1 0,1-1 0,-1 2 1,0-1-1,9-1 0,-15 3 116,2 0-171,-2 0-127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35:42.6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145 1 8192,'0'1'24,"1"0"1,-1 0 0,0 0-1,0 0 1,-1 0 0,1 0-1,0 0 1,0 0 0,0 0 0,-1 0-1,1 0 1,0 0 0,-1 0-1,1 0 1,-1 0 0,1-1-1,-1 1 1,0 0 0,1 0-1,-1 0 1,0-1 0,0 1-1,1 0 1,-1-1 0,0 1-1,-1 0 1,-1 0 135,0 0 0,0 0 0,0-1 0,0 1 0,0-1 0,0 0 0,-4 0 0,4 0-57,0 0 0,-1 0 1,1 0-1,0 1 1,-1-1-1,1 1 1,-6 2-1,4 0-110,0 0 1,0 1-1,0 0 0,0-1 0,1 2 1,-1-1-1,1 0 0,0 1 0,1 0 1,-1 0-1,1 0 0,0 0 1,0 1-1,1-1 0,-1 1 0,1 0 1,-2 8-1,3-9 2,0-1 1,0 1-1,1-1 1,-1 1-1,1-1 1,0 1-1,0-1 1,1 1-1,0-1 0,-1 1 1,1-1-1,1 1 1,-1-1-1,0 0 1,1 0-1,0 1 1,0-1-1,1-1 1,-1 1-1,1 0 1,-1 0-1,1-1 0,0 0 1,5 4-1,3 1-221,1-1 0,1 0 0,-1-1 0,1 0 0,0-1 0,0-1-1,1 0 1,-1-1 0,19 2 0,15 4-5299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35:43.0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9088,'15'22'384,"-15"-22"-378,1 0 0,-1 1 1,0-1-1,0 0 0,0 1 0,1-1 1,-1 0-1,0 0 0,0 0 1,1 1-1,-1-1 0,0 0 1,1 0-1,-1 0 0,0 1 0,0-1 1,1 0-1,-1 0 0,1 0 1,-1 0-1,0 0 0,1 0 0,-1 0 1,0 0-1,1 0 0,-1 0 1,0 0-1,1 0 0,-1 0 1,0 0-1,1 0 0,-1 0 0,0 0 1,1 0-1,-1-1 0,0 1 1,1 0-1,-1 0 0,0 0 1,0-1-1,1 1 0,-1 0 0,0 0 1,0-1-1,1 1 0,-1 0 1,0 0-1,0-1 0,1 1 0,-1 0 1,0-1-1,0 1 0,0 0 1,0-1-1,0 1 0,0 0 1,0-1-1,0 1 0,0 0 0,0-1 1,14 45 121,3 8 68,2-1 0,2-1 0,2-1 1,30 46-1,-50-89-405,1 0-1,0 0 1,0 0-1,0-1 1,1 0-1,0 0 1,0 0-1,1 0 1,-1-1 0,8 5-1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35:43.5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235 1 7680,'0'1'-6,"0"-1"0,0 1 0,0 0 0,0 0-1,0-1 1,-1 1 0,1 0 0,0 0 0,0 0 0,0-1 0,-1 1 0,1 0 0,0-1 0,-1 1 0,1 0 0,-1-1 0,1 1 0,-1 0 0,1-1-1,-1 1 1,1-1 0,-1 1 0,1-1 0,-1 1 0,0-1 0,1 1 0,-1-1 0,0 0 0,1 1 0,-1-1 0,0 0 0,-1 1 0,-29-1-330,8-1 232,7 1 123,0 2 0,0 0 0,1 1 1,-25 7-1,35-8-10,1-1 0,-1 2 1,0-1-1,1 0 0,0 1 1,-1 0-1,1 0 0,-4 5 1,6-6-6,0 0 1,0 0-1,0 0 1,1 0-1,0 1 1,-1-1-1,1 1 1,0-1-1,0 1 0,0 0 1,0-1-1,1 1 1,-1 0-1,1-1 1,-1 1-1,1 3 1,1-3 2,-1-1 0,1 1 0,0-1 0,0 1 0,0-1 0,0 0-1,1 1 1,-1-1 0,1 0 0,-1 0 0,1 0 0,0 0 0,0 0 0,0 0 0,0-1 0,0 1 0,0-1 0,0 1 0,0-1 0,1 0 0,-1 0 0,5 2 0,4 1 12,-1 0 0,1 0 0,0-1 1,14 2-1,-10-4-19,1 0 0,-1 0 0,1-2 0,0 0 0,-1 0 0,0-2 0,1 0 0,-1-1 0,0 0 0,-1-1 0,1-1 0,-1 0 0,0-1 0,0-1 0,-1 0 0,0 0 0,0-2 0,13-12 0,28-21 768,-53 42-735,-1 1 1,1 0-1,-1 0 0,1 0 1,-1 0-1,1 0 1,-1 0-1,1 0 0,0 0 1,-1 1-1,1-1 1,-1 0-1,1 0 0,-1 0 1,1 0-1,-1 1 1,1-1-1,-1 0 0,1 1 1,-1-1-1,0 0 1,1 1-1,-1-1 0,1 0 1,-1 1-1,1 0 1,12 13 198,-12-13-193,17 21 135,-13-15-294,0 0 1,1-1-1,0 1 0,1-1 0,-1 0 0,1-1 1,0 1-1,0-1 0,9 4 0,10 1-1651,1-1-2367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35:43.9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 0 7168,'-1'3'11,"0"0"-1,0 0 1,-1-1 0,1 1 0,-1 0 0,0-1-1,1 1 1,-1-1 0,-4 4 0,4-4 5,-1 1-1,1-1 1,0 1 0,0 0 0,0 0 0,1-1 0,-3 7-1,0 2 13,0-1-1,1 1 0,1 0 1,0 0-1,1 0 0,0 0 1,1 19-1,0-25-17,1 0 0,0 0 0,1 0-1,-1 0 1,1 0 0,0 0 0,0 0 0,0-1 0,1 1-1,0-1 1,0 0 0,0 0 0,0 0 0,1 0-1,-1 0 1,1 0 0,0-1 0,8 5 0,-1 0-10,1-2 0,1 1 0,-1-2 0,1 1 0,25 5 0,71 10 0,-18-4 0,-81-15 8,-7-2-2,-1 1 1,1-1-1,-1 0 1,0 1 0,1 0-1,-1-1 1,0 1-1,1 0 1,-1 0 0,0 0-1,0 1 1,0-1-1,0 0 1,3 3-1,-5-3-1,0 0 0,0-1-1,0 1 1,0 0-1,-1-1 1,1 1-1,0 0 1,0 0 0,0-1-1,-1 1 1,1-1-1,0 1 1,0 0-1,-1-1 1,1 1 0,-1 0-1,1-1 1,0 1-1,-1-1 1,1 1 0,-1-1-1,1 1 1,-1-1-1,0 0 1,1 1-1,-1-1 1,1 0 0,-1 1-1,0-1 1,-1 1-1,-23 11 116,23-11-104,-49 18-27,-96 22 1,124-35-951,12-3-3689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35:44.4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217 1 7168,'-13'10'-13,"0"0"0,1 1 0,0 1 1,-20 24-1,27-29 7,0 0 0,0 1 0,1-1 1,0 1-1,0 0 0,1 1 0,0-1 0,1 0 0,-1 1 1,-1 17-1,4-21 10,0 0 0,0 0-1,1 0 1,-1 0 0,1 0 0,0 0 0,0 0 0,1 0 0,0-1 0,0 1 0,0 0-1,0-1 1,0 1 0,1-1 0,0 0 0,0 0 0,0 0 0,1 0 0,-1-1-1,1 1 1,0-1 0,7 5 0,8 4 31,1-1 0,0 0-1,42 14 1,-3-1-7,-49-20-24,-8-3 6,1 0 0,-1 0 1,1 0-1,-1 0 0,0 0 1,0 0-1,1 1 0,-1-1 1,0 1-1,0-1 0,3 4 1,-5-4 2,0 0 0,0 0 0,-1-1 0,1 1 0,0 0 0,0-1 1,0 1-1,0 0 0,-1-1 0,1 1 0,0 0 0,-1-1 0,1 1 0,-1 0 0,1-1 1,0 1-1,-1-1 0,1 1 0,-1-1 0,0 1 0,1-1 0,-1 1 0,1-1 0,-1 0 1,0 1-1,1-1 0,-2 1 0,-22 11 206,20-10-165,-41 19-92,0-2 1,-1-2 0,-91 21-1,83-27-5188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35:39.0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 1 6912,'15'-1'-772,"-11"4"123,-16 10-79,-9 9 1106,16-14-287,0 1 0,0-1 0,1 1 0,0 0 0,0 1 0,1-1 0,0 1 0,1-1 0,0 1 0,0 0 0,1 0 0,1 17 0,0-21-34,0 0 0,1 0 0,-1 0-1,1 0 1,1 0 0,-1 0 0,1-1-1,0 1 1,1 0 0,-1-1 0,1 0 0,0 1-1,0-1 1,1 0 0,0-1 0,-1 1-1,2-1 1,-1 1 0,0-1 0,1 0-1,9 5 1,-1-2-46,0-2 1,0 0-1,0 0 0,1-1 0,-1-1 1,1 0-1,0-1 0,16 1 0,6-2 56,70-8 0,-98 6-27,-1 0 1,0-1-1,0 0 1,0-1-1,0 0 0,-1 0 1,1 0-1,-1-1 1,0 0-1,0 0 1,6-5-1,-10 7-24,0 1-1,0-1 1,0 0 0,0 0-1,0 0 1,0 0 0,-1 0-1,1 0 1,-1 0 0,0-1 0,1 1-1,-1 0 1,0-1 0,0 1-1,-1-1 1,1 1 0,0-1-1,-1 1 1,1-1 0,-1 0-1,0 1 1,0-1 0,0 0-1,-1 1 1,1-1 0,0 0-1,-1 1 1,0-1 0,1 1-1,-1-1 1,0 1 0,-3-4-1,-1-2-6,-1 1-1,0 0 0,-1 0 0,0 0 1,0 1-1,0 0 0,-1 0 0,1 1 1,-1 0-1,-16-7 0,5 4 7,0 1-1,0 0 1,-40-7 0,51 12-13,1 1 0,0 0 0,-1 1 0,1 0 0,-1 0 0,1 0 0,-14 4 0,19-4-50,0 1 0,0-1 0,0 1 0,1 0 0,-1 0 0,0 0 0,0 0 0,0 0 0,1 0 0,-1 0 0,0 1 0,1-1 0,-1 1 0,1-1 0,0 1 0,-1-1 0,1 1 0,0 0 0,0 0 0,0 0 0,0-1 0,1 1 0,-1 0 0,0 0 0,1 0 0,-1 0 0,1 0 0,0 0 0,-1 1 0,2 3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35:40.3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1 106 7296,'4'-1'-2,"0"-1"1,0 1-1,0 0 1,0 0 0,0 1-1,0-1 1,1 1-1,-1 0 1,0 0-1,0 0 1,1 1-1,-1-1 1,7 3-1,11 0-84,-6-2 129,0 0-1,0-2 1,-1 1 0,1-2-1,21-4 1,-35 5-35,0 1 0,-1-1 0,1 1-1,-1-1 1,1 0 0,-1 1 0,0-1 0,1 0-1,-1 0 1,0 0 0,1 0 0,-1 0 0,0 0-1,0-1 1,0 1 0,0 0 0,0-1-1,0 1 1,0 0 0,-1-1 0,1 1 0,0-1-1,-1 1 1,1-1 0,-1 0 0,0 1 0,0-1-1,1 1 1,-1-1 0,0 0 0,0 1 0,0-1-1,-1-1 1,1 0 4,-1 1-1,1-1 0,-1 1 0,0 0 0,0-1 1,0 1-1,0 0 0,0 0 0,0 0 0,-1-1 1,1 1-1,-1 1 0,1-1 0,-1 0 1,0 0-1,0 1 0,0-1 0,0 1 0,0-1 1,0 1-1,-3-2 0,-1 1-4,1 0 1,-1 1-1,0-1 0,0 1 1,0 0-1,0 0 0,0 1 1,1 0-1,-1 0 0,0 0 1,0 1-1,0 0 0,0 0 1,0 1-1,1-1 0,-1 1 1,0 0-1,1 1 0,0-1 1,-1 1-1,1 0 0,0 1 1,0-1-1,1 1 0,-1 0 1,1 0-1,0 0 0,0 1 1,0 0-1,1-1 0,-5 9 1,4-6-8,1 0 0,-1 0 0,2 0 0,-1 0 0,-2 12 0,5-17 0,-1 1 0,1 0 0,0 0 0,1 0 0,-1-1 0,0 1 0,1 0 0,0 0 0,-1-1 0,1 1 0,0 0 0,0-1 0,1 1 0,-1-1 0,0 1 0,1-1 0,0 0 0,2 3 0,4 4 42,0-1 1,0 0 0,1 0-1,1-1 1,-1 0 0,1-1-1,0 0 1,18 8 0,-22-12-8,0 1 1,0-1-1,0 0 1,0 0 0,1-1-1,-1 0 1,0 0-1,1 0 1,-1-1-1,1 0 1,-1 0-1,1-1 1,-1 0 0,0 0-1,1 0 1,-1-1-1,9-3 1,-11 3 49,-1-1 0,1 0 1,0 1-1,-1-1 0,0-1 1,1 1-1,-1 0 0,-1-1 0,6-7 1,18-38 691,-21 39-743,5-15-613,8-37 1,-15 52 305,4 66-44,-1 77 0,-4-64 205,-2-63 128,1 15 122,2-15-63,3-12-27,3-8 17,-1 0 1,-1-1-1,8-20 1,5-13 35,-4 10-127,-7 19-32,-1 0 1,15-22-1,-20 36 42,0 1-1,0 0 1,0 0-1,1 0 0,-1 0 1,1 1-1,0-1 0,0 1 1,0 0-1,1 0 0,-1 1 1,1-1-1,-1 1 0,7-2 1,-9 3-7,0 1 1,0 0 0,0 0-1,0 0 1,0 0-1,0 0 1,-1 1 0,1-1-1,0 0 1,0 1-1,0 0 1,0-1 0,0 1-1,-1 0 1,1 0-1,0 0 1,-1 0 0,1 0-1,-1 0 1,1 1-1,-1-1 1,1 0 0,-1 1-1,2 2 1,2 2-45,-1 0 0,0 0 1,-1 0-1,1 1 0,3 8 1,16 57-1044,-19-57-3284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35:40.6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78 3968,'0'0'0</inkml:trace>
  <inkml:trace contextRef="#ctx0" brushRef="#br0" timeOffset="1">326 54 5632,'-16'0'0,"1"0"-3840</inkml:trace>
  <inkml:trace contextRef="#ctx0" brushRef="#br0" timeOffset="2">386 0 6016,'-7'0'0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35:41.0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224 31 7168,'-6'-4'0,"-1"0"0,-1 0 0,1 0 0,0 1 0,-1 0 0,-11-3 0,14 5 0,1 0 0,0 1 0,0-1 0,-1 1 0,1 0 0,0 1 0,0-1 0,0 1 0,-1-1 0,1 1 0,0 0 0,0 1 0,-5 2 0,2-1 4,0 1-1,0 0 1,1 1 0,0 0 0,0 0-1,1 0 1,-1 1 0,1-1 0,0 1-1,0 1 1,1-1 0,0 1 0,0-1-1,1 1 1,-1 0 0,-3 14 0,6-16-2,-1-1 0,1 1 1,0 0-1,1-1 0,-1 1 0,1 0 1,0 0-1,0 0 0,0-1 1,1 1-1,0 0 0,0-1 0,0 1 1,0 0-1,1-1 0,0 1 1,0-1-1,0 0 0,0 1 0,1-1 1,0 0-1,0-1 0,0 1 1,0 0-1,0-1 0,1 0 0,5 5 1,0-3-3,-1 1-1,1-1 1,0-1 0,1 0 0,-1 0 0,1-1-1,0 0 1,15 2 0,-18-4 1,-1 0 1,1 0 0,-1-1-1,1 0 1,-1 0-1,1-1 1,-1 0-1,1 0 1,-1-1-1,0 1 1,1-2-1,-1 1 1,0 0 0,8-6-1,-5 2 116,-1 0 0,0 0 0,0-1 0,0-1-1,-1 1 1,0-1 0,0 0 0,-1-1 0,0 1 0,-1-1 0,0-1 0,0 1-1,-1-1 1,0 0 0,-1 1 0,0-2 0,0 1 0,-1 0 0,-1 0-1,0-1 1,0 1 0,-1-12 0,1 6-10,3 33-191,1 6 18,28 128 173,-33-151-80,0 0 1,0 1-1,0-1 0,0 0 1,0 1-1,0-1 1,0 0-1,0 0 0,0 1 1,0-1-1,0 0 0,0 0 1,0 1-1,1-1 0,-1 0 1,0 0-1,0 1 1,0-1-1,1 0 0,-1 0 1,0 0-1,0 1 0,0-1 1,1 0-1,-1 0 0,0 0 1,0 0-1,1 0 1,-1 0-1,0 0 0,1 1 1,-1-1-1,0 0 0,0 0 1,1 0-1,-1 0 0,0 0 1,0 0-1,1 0 1,-1 0-1,1-1 0,11-10 376,16-30-488,-20 28 218,1-1-88,-2 2 68,1 0-1,1 1 0,15-17 1,-21 25-122,0 0 1,1 1-1,-1-1 1,0 1-1,1 0 1,-1 0-1,1 0 1,0 0-1,0 1 1,0 0-1,0 0 1,0 0-1,0 0 0,0 0 1,0 1-1,0-1 1,5 1-1,41 8-2679,-28-4-3434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4:42.9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11264,'30'24'0,"-29"-23"0,0-1 0,-1 1 1,1 0-1,-1-1 0,1 1 0,0 0 1,-1 0-1,1 0 0,-1-1 1,1 1-1,-1 0 0,0 0 0,1 0 1,-1 0-1,0 0 0,0 0 1,0 0-1,0 0 0,0 0 1,0 1-1,1 1 15,10 78 422,-7-47-154,8 32 0,-4-38 79,1-1 1,20 40-1,-4-11 236,-9-31 306,-10-18-1120,-9-16-3437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35:41.4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51 105 6528,'8'-3'48,"1"0"1,-1 1-1,1 0 1,0 0-1,0 1 0,-1 0 1,14 1-1,27-4 77,-42 3-81,40-12 84,-45 13-101,0-1 0,0 0 0,-1 1 0,1-1 0,0 0 0,-1 0 1,1 0-1,-1 0 0,1-1 0,-1 1 0,1 0 0,-1-1 0,0 1 0,0 0 0,1-1 0,-1 0 0,0 1 0,-1-1 1,1 0-1,0 1 0,1-4 0,-2 3-20,0 1 0,0 0 1,-1 0-1,1 0 1,0 0-1,0-1 0,-1 1 1,1 0-1,-1 0 0,1 0 1,-1 0-1,1 0 0,-1 0 1,0 0-1,1 0 1,-1 0-1,0 0 0,0 0 1,0 1-1,0-1 0,0 0 1,0 1-1,0-1 0,0 0 1,0 1-1,0-1 0,-2 0 1,-33-10 159,35 10-156,-9 0 28,1 0 0,-1 0-1,0 1 1,1 0 0,-1 1 0,0 0 0,1 0 0,-1 1 0,1 0 0,0 1 0,-1 0 0,1 0-1,0 1 1,1 0 0,-1 1 0,-13 9 0,19-11 2,0 0 1,-1 0-1,1 1 0,1-1 1,-1 1-1,0-1 0,1 1 1,0 0-1,0 0 0,0 0 1,0 0-1,1 0 0,-1 0 1,1 1-1,0-1 0,1 0 1,-1 1-1,1-1 0,-1 1 1,1-1-1,1 1 0,-1-1 1,1 0-1,-1 1 0,1-1 1,3 7-1,-2-2-122,1-1 0,0 0-1,1-1 1,0 1 0,0 0 0,0-1-1,1 0 1,0 0 0,0 0 0,1-1-1,0 0 1,0 0 0,8 5 0,8 5-5807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35:41.8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132 1 9600,'-4'3'-1,"0"0"1,0 1 0,0-1-1,-10 4 1,9-5 3,1 1 1,0 0-1,-1-1 0,1 1 0,0 0 1,-5 7-1,0 0 43,1 2 0,0-1 1,1 1-1,0 0 0,-7 17 0,12-24-32,-1 1 1,1 0-1,0-1 0,1 1 0,0 0 1,0 0-1,0 0 0,0 0 0,1 0 1,0 0-1,0 0 0,1 0 0,0 0 0,2 11 1,-1-13 11,1 0 1,-1 0-1,1 0 1,-1 0 0,1 0-1,0 0 1,1-1-1,-1 0 1,1 0 0,-1 0-1,1 0 1,0 0-1,0-1 1,0 1-1,0-1 1,1 0 0,-1 0-1,1-1 1,7 3-1,-1-2-236,0 0-1,0 0 1,0-1 0,0-1-1,0 0 1,0 0-1,13-3 1,12-3-1945,0-1-1962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35:46.0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230 46 3072,'-174'-10'2687,"119"8"-1662,251 9-940,-175-7-149,-10-3 6,-18-3 413,-18-4 521,-12 3-456,-1 1 0,-61-2-1,99 8-413,-1 0 0,1 0 0,-1 0-1,1 0 1,0 0 0,-1 0 0,1 0 0,-1 0 0,1 0 0,-1 0 0,1 0-1,0 0 1,-1 1 0,1-1 0,-1 0 0,1 0 0,0 1 0,-1-1-1,1 0 1,0 1 0,-1-1 0,1 0 0,0 1 0,-1-1 0,1 0-1,0 1 1,0-1 0,-1 0 0,1 1 0,0 0 0,1 16 165,16 21-203,-16-35-33,2 3-220,1 1 0,0-1 0,0 0 0,1 0 0,-1-1 0,1 1-1,0-1 1,1 0 0,-1 0 0,12 7 0,7 3-3640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35:52.6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2432,'0'0'5909,"1"5"-5568,25 132 1366,-14-82-1595,-8-42-87,-1 1-1,0-1 1,-1 1-1,1 15 1,-1 28 169,-1-36-19,0 0 1,-1-1-1,-4 28 1,1-22-112,0 42 0,-3-47-5056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35:53.6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0 3584,'-1'3'219,"1"-1"-1,-1 1 1,0 0 0,1-1 0,-1 1 0,1 0-1,0 0 1,0-1 0,0 1 0,0 0 0,0-1-1,1 1 1,-1 0 0,2 4 0,2 11 488,-3-4-592,0-1 0,-1 1 0,-1 0 0,-2 18-1,-2 24 187,5-38-182,1 22 218,-3-1 0,-6 45 0,7-77-282,0 1 0,0 0 0,1-1 0,0 1 0,1 0 0,1 8-1,0-14-32,0 1-1196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6:22.4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8576,'0'0'4245,"2"3"-4032,133 238 811,-134-239-1003,1 0 0,0 0 0,-1 0 0,1 0 0,0 0 0,0 0 0,0-1 0,1 1-1,-1-1 1,0 1 0,0-1 0,1 0 0,-1 0 0,1 0 0,-1 0 0,1 0 0,0-1 0,-1 1 0,1-1 0,-1 0-1,1 0 1,0 0 0,-1 0 0,1 0 0,0 0 0,-1-1 0,1 1 0,0-1 0,-1 0 0,1 0 0,2-1 0,10-5 63,-1 1 0,0-2 1,0 0-1,13-11 0,-16 12-1,103-69 685,-111 75-811,-2 1-170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6:23.1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1009 7936,'5'-6'435,"-1"0"0,0 0 1,0-1-1,0 1 0,-1-1 1,0 0-1,4-12 0,2-5 456,26-47-64,3 1-1,3 2 1,56-70 0,-11 7 123,-41 58-493,45-89 520,-16 24 201,-64 123-1067,-6 10-103,-1 0-1,0 0 1,0 0 0,4-12-1,-1 0-2609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6:25.0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269 4 4480,'99'-3'3584,"-68"6"-3389,0 0 1,0 3-1,0 0 1,0 2 0,35 15-1,-57-20-133,-1 0-1,1 1 1,-1 0-1,0 1 1,0-1-1,8 7 1,-15-10-46,0 0 0,1 0 1,-1 0-1,0 0 0,0 0 0,0 1 1,0-1-1,0 0 0,0 0 0,0 1 1,0-1-1,0 1 0,-1-1 1,1 1-1,-1-1 0,1 1 0,-1-1 1,1 1-1,-1-1 0,0 1 1,0 0-1,0-1 0,0 1 0,0 0 1,0-1-1,0 1 0,0-1 0,-1 1 1,1 0-1,-1-1 0,1 1 1,-1-1-1,0 1 0,1-1 0,-1 0 1,0 1-1,0-1 0,0 0 1,0 1-1,0-1 0,0 0 0,-3 2 1,0 1 2,-1-1 0,0 1 0,0-1 0,-1 0 0,1-1 1,-1 1-1,1-1 0,-1 0 0,0 0 0,-7 1 0,-62 7 155,35-7 50,1-2 0,0-2 0,0-1 0,-1-2 0,1-2 0,1-2 0,-47-14 0,80 20-166,1 1 1,-1 0 1,1-1-1,-1 0 0,1 1 1,0-2-1,0 1 1,-8-5-1,12 7-55,0 0 1,0 0-1,0-1 0,0 1 1,0 0-1,0 0 0,0 0 1,0 0-1,0 0 0,0 0 1,0 0-1,0-1 0,0 1 1,0 0-1,0 0 0,0 0 1,0 0-1,0 0 0,0 0 1,0 0-1,0-1 0,0 1 1,0 0-1,0 0 0,0 0 1,0 0-1,0 0 0,1 0 1,-1 0-1,0 0 0,0 0 1,0-1-1,0 1 0,0 0 1,0 0-1,0 0 0,0 0 1,0 0-1,1 0 0,-1 0 1,0 0-1,0 0 0,0 0 1,0 0-1,0 0 0,0 0 1,1 0-1,8-1 94,9 5-20,-11-3-66,0 2 0,-1-1 0,1 1 0,0 0 1,-1 0-1,0 1 0,0-1 0,0 1 0,0 1 0,7 7 0,-11-10-8,0 1-1,0-1 1,0 1 0,-1-1-1,1 1 1,-1 0 0,0 0-1,0 0 1,0 0-1,0 0 1,-1 0 0,1 0-1,-1 0 1,0 0 0,1 0-1,-1 0 1,-1 0-1,1 0 1,0 0 0,-1 0-1,0 0 1,1 0-1,-1 0 1,0 0 0,-1 0-1,1 0 1,-3 3 0,-1 3-9,-1 0 0,-1 0 0,0 0 0,0-1-1,0 0 1,-1 0 0,0-1 0,-1 0 0,0-1 0,0 0 0,0 0 0,-1-1 0,1 0 0,-1 0 0,-1-1 0,-14 4 0,21-8-200,1 1-1,-1-1 1,0 0-1,1 0 0,-1 0 1,1 0-1,-1 0 1,1-1-1,-1 1 1,-5-3-1,-13-4-7431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6:25.6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 0 6144,'8'1'166,"-1"0"-1,1 0 1,0 1 0,-1 0 0,1 0-1,-1 1 1,0 0 0,0 0 0,0 0 0,0 1-1,8 7 1,-6-6 66,-2 2-1,1-1 1,-1 1 0,0 0 0,0 0-1,-1 1 1,1 0 0,6 13-1,-11-18-198,-1 0-1,1 1 0,-1-1 1,0 0-1,0 1 0,0-1 1,0 1-1,-1-1 0,0 1 1,1-1-1,-1 1 0,-1-1 0,1 1 1,0-1-1,-1 1 0,0-1 1,0 1-1,0-1 0,0 1 1,0-1-1,-1 0 0,1 0 1,-1 0-1,0 0 0,0 0 1,0 0-1,0 0 0,-1-1 1,1 1-1,-5 3 0,1-1-7,-1 0-1,1 0 1,-1-1 0,0 0 0,-1 0-1,1-1 1,-1 1 0,0-2-1,1 1 1,-1-1 0,0 0-1,-9 0 1,7-1-189,0 0 1,1-1-1,-1 0 1,0-1-1,1 0 1,-1-1-1,1 0 1,-14-4-1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6:26.4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484 577 2560,'-1'-1'24,"0"0"1,-1 0-1,1 0 1,0 0-1,-1 0 0,1 0 1,-1 0-1,0 0 1,1 1-1,-1-1 0,0 1 1,1-1-1,-1 1 1,0-1-1,0 1 0,1 0 1,-1 0-1,0 0 1,-2 0-1,-40 8 848,23-4-547,-3 0 315,1-2 0,-1 0 0,1-1 0,-46-5 0,64 3-497,0 0 1,0 0-1,0-1 1,1 0-1,-1 0 0,0 0 1,1 0-1,-1-1 0,1 0 1,0 0-1,0 0 0,0 0 1,0-1-1,0 1 0,1-1 1,0 0-1,-1 0 0,2-1 1,-1 1-1,0 0 0,1-1 1,0 0-1,-2-5 0,-2-11 233,0 0-1,2 0 0,0-1 0,0-27 0,-2-4 48,-1 1-11,-14-74 453,17 107-681,-1 1 0,-1-1 0,-1 1 0,-12-25 0,7 28-70,11 15-122,1-1 1,0 1-1,-1-1 0,1 1 0,-1 0 0,1 0 0,-1-1 1,1 1-1,-1 0 0,1 0 0,-1-1 0,1 1 1,-1 0-1,1 0 0,-1 0 0,1 0 0,-1 0 1,1 0-1,-1 0 0,1 0 0,-1 0 0,1 0 0,-1 0 1,1 0-1,-1 0 0,1 1 0,-1-1 0,1 0 1,-1 0-1,0 1 0,1-1-13,0 0 0,-1 1 0,1-1 0,0 0 0,0 1 0,0-1 0,0 0 0,0 0 0,-1 1 0,1-1 0,0 0 0,0 1 1,0-1-1,0 0 0,0 1 0,0-1 0,0 0 0,0 1 0,0-1 0,0 0 0,0 1 0,0-1 0,1 0 0,-1 1 0,0-1 0,0 0 0,0 0 0,0 1 0,0-1 0,1 0 0,-1 1 0,0-1 1,0 0-1,0 0 0,1 0 0,-1 1 0,0-1 0,1 0 0,-1 0 0,0 0 0,1 1 0,12 8-1714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4:44.1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744 0 9216,'4'4'14,"-1"-1"0,0 1 0,0 0 0,-1 0 0,1 1 1,-1-1-1,0 1 0,0-1 0,2 8 0,7 46 284,-10-46-236,1 0-1,0 0 1,1 0-1,4 12 0,-2-14 59,0 0-1,0 0 1,1 0-1,1-1 1,-1 1-1,1-2 1,1 1-1,0-1 1,11 10-1,-18-17 94,-92 12 833,22-4-547,56-7-372,1 1 0,0-1 0,0-1 0,-1-1 0,1 1 0,0-2 0,-1 0 0,-20-4 0,24 2-78,0-1 1,0 1-1,0-2 0,1 1 0,-1-1 1,1-1-1,1 1 0,-1-1 0,1-1 1,0 1-1,0-1 0,-7-10 0,13 16-46,1-1 0,-1 1 0,1 0 0,-1 0-1,1 0 1,0-1 0,0 1 0,0 0 0,-1-1 0,1 1-1,0 0 1,0 0 0,1-1 0,-1 1 0,0 0 0,0 0-1,1-1 1,-1 1 0,1 0 0,-1 0 0,1 0 0,-1-1-1,1 1 1,0 0 0,-1 0 0,1 0 0,0 0 0,0 0-1,0 0 1,0 1 0,1-2 0,4-3 9,-1 0-1,1 1 1,-1-1 0,9-3 0,0 2-12,0 0 0,0 1 0,1 1 0,-1 1 0,1 0 0,0 0 0,0 2 0,0 0 0,0 0 0,26 3 0,-39-1 0,1-1 0,-1 0 0,1 1 0,-1 0 0,0-1 0,1 1 0,-1 0 0,0 0 0,0 0 0,0 1 0,4 2 0,-5-4 0,-1 1 0,1 0 0,-1-1 0,1 1 0,-1 0 0,1-1 0,-1 1 0,0 0 0,0 0 0,1 0 0,-1-1 0,0 1 0,0 0 0,0 0 0,0 0 0,0-1 0,0 1 0,0 0 0,0 0 0,0 0 0,0 0 0,-1-1 0,1 1 0,0 0 0,0 0 0,-1-1 0,1 1 0,-1 0 0,1 0 0,0-1 0,-1 1 0,1 0 0,-1-1 0,0 1 0,1-1 0,-1 1 0,0 0 0,-3 3 0,0-1 0,0 0 0,0 0 0,-1 0 0,1 0 0,-1-1 0,0 0 0,1 0 0,-1 0 0,0 0 0,0-1 0,-8 2 0,-7 0 0,-36 1 0,54-4 0,-25 1 0,0-2 0,1 0 0,-1-2 0,-49-11 0,98 17-40,-14-2 13,0 0-1,0 1 1,11 3-1,-16-4 16,-1 0-1,1 0 1,-1 0-1,1 1 0,-1-1 1,1 1-1,-1 0 1,0-1-1,0 1 1,0 0-1,0 0 1,0 0-1,-1 1 0,1-1 1,-1 0-1,1 1 1,-1-1-1,0 1 1,0-1-1,0 1 0,0 0 1,0-1-1,0 1 1,-1 0-1,0-1 1,1 1-1,-1 0 1,0 0-1,0 0 0,-1 3 1,0 0-12,0-1 0,0 1 0,-1 0 1,0-1-1,0 1 0,0-1 0,-1 1 0,1-1 1,-1 0-1,-1 0 0,1 0 0,-1-1 0,0 1 0,-4 4 1,-3 0 40,0-1 0,0 0 1,0 0-1,-1-1 1,-1 0-1,1-1 1,-1-1-1,0 0 1,0 0-1,-1-2 1,1 1-1,-1-2 0,0 0 1,0 0-1,1-2 1,-1 0-1,0 0 1,0-1-1,0-1 1,0 0-1,-25-8 1,34 8 16,0 0 1,0-1 0,1 1-1,0-1 1,-1 0 0,1-1-1,0 1 1,0-1 0,1 1-1,-1-1 1,1 0 0,0-1-1,0 1 1,-5-9 0,-1-7 142,0-1 0,-7-26 0,6 19 30,-37-106 433,47 132-638,-1 1 0,1-1 0,-1 0 0,1 1 0,-1-1 0,1 0 0,0 1 0,0-1 0,0 0 0,0 0 0,0 1 0,0-1 0,0 0 0,1 0 0,-1 1 0,1-1 0,-1 0 0,2-2 0,0 0-401,1 1-1,-1 0 1,1 0-1,0 0 1,-1 0 0,1 0-1,4-3 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6:26.9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11136,'0'0'10,"1"0"1,-1-1-1,1 1 1,-1 0-1,0 0 1,1 0-1,-1 0 1,0 0 0,1 1-1,-1-1 1,1 0-1,-1 0 1,0 0-1,1 0 1,-1 0-1,0 0 1,1 1-1,-1-1 1,0 0-1,1 0 1,-1 0 0,0 1-1,1-1 1,-1 0-1,0 1 1,0-1-1,1 0 1,-1 1-1,0-1 1,0 0-1,0 1 1,1-1 0,-1 0-1,0 1 1,0-1-1,0 0 1,0 1-1,0-1 1,0 0-1,0 1 1,-5 17 610,1-5 1931,34-17-2509,22 0-3350,-22 3-4330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6:27.5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 0 7168,'2'4'0,"1"1"0,-2-1 128,2-3 256,0 3 0,2-3-256,-4 3 128,-1 1-128,-6 2 128,0 4-256,-9 2 0,-4 0-128,-1-2 128,1-1-6144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6:29.5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738 322 4224,'29'1'434,"44"9"0,5-1-22,-49-6-258,-17-1 6,-1-1-1,1-1 0,-1 1 1,0-2-1,1 0 0,-1 0 1,17-4-1,-27 4-93,0 1-1,0-1 1,0 1-1,-1-1 0,1 1 1,0-1-1,0 0 1,-1 1-1,1-1 1,0 0-1,-1 0 1,1 1-1,-1-1 1,1 0-1,-1 0 1,1 0-1,-1 0 1,1 0-1,-1 0 1,0 0-1,0 0 0,1 0 1,-1 0-1,0 0 1,0 0-1,0 0 1,0 0-1,0 0 1,0 0-1,0 0 1,-1 0-1,1 1 1,0-1-1,-1 0 1,0-2-1,1 1 8,-1-1 1,0 1-1,0 0 0,0 0 0,0 0 1,-1 0-1,1 0 0,0 0 0,-1 0 1,1 0-1,-1 0 0,0 0 0,0 1 1,-2-3-1,-36-12 475,-1 1-1,-71-16 1,96 27-371,9 3-90,1 0 0,0 0 0,0-1-1,0 0 1,0 0 0,0-1 0,0 1-1,1-1 1,-11-8 235,15 12-316,1-1 1,-1 0 0,0 0 0,1 1 0,-1-1 0,0 0 0,1 1-1,-1-1 1,1 1 0,-1-1 0,0 1 0,1-1 0,-1 1 0,1-1-1,-1 1 1,1 0 0,0-1 0,-1 1 0,1 0 0,0-1-1,-1 1 1,1 0 0,0-1 0,0 1 0,0 0 0,-1 0 0,1-1-1,0 1 1,0 0 0,0 0 0,0-1 0,0 1 0,1 0 0,-1 1-1,3 32 245,-2-27-229,0 0-22,0 0 0,0 0 0,0-1 0,-1 1 0,0-1 0,-2 14 0,2-18 0,-1 0 0,0-1 0,1 1 0,-1 0 0,0 0 0,0 0 0,0-1 0,0 1 0,-1 0 0,1-1 0,0 1 0,-1-1 0,1 1 0,-1-1 0,1 0 0,-1 0 0,0 0 0,1 0 0,-1 0 0,0 0 0,0 0 0,0 0 0,0-1 0,-2 1 0,-4 1 24,0-1 1,0 0 0,0 0 0,-1-1-1,1-1 1,0 1 0,0-1 0,0 0-1,0-1 1,0 0 0,0 0 0,0-1-1,0 0 1,1 0 0,0-1 0,-1 0-1,1 0 1,1-1 0,-1 0 0,1 0-1,-1 0 1,2-1 0,-1 0-1,-7-10 1,13 22-22,-1-1-1,-1 0 0,1 0 1,-1 0-1,0-1 1,0 1-1,0 0 0,-4 6 1,4-9-3,-3 7 0,0-2 0,0 1 0,-1 0 0,-1-1 0,1 0 0,-1-1 0,0 1 0,-1-1 0,1-1 0,-1 1 0,0-1 0,-12 5 0,7-4 0,1-1 0,-1 0 0,0-1 0,0-1 0,0 0 0,-1 0 0,1-1 0,-17-1 0,22-1 21,-1-1 1,1 0 0,0-1 0,-1 0 0,1 0 0,0-1 0,0 0 0,1 0 0,-1-1-1,1 0 1,0 0 0,0-1 0,0 0 0,0 0 0,1-1 0,0 1 0,0-1 0,-8-11 0,4 3 31,0 1 0,1-1 1,1-1-1,0 0 0,1 0 1,1 0-1,0-1 0,-4-23 1,-45-168 1183,57 205-1686,6 5 105,6 4-122,-7-2-168,-1-1-1,1 1 0,9 10 1,4 5-8070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6:30.0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47 11136,'1'0'-1,"0"0"1,0-1 0,-1 1-1,1 1 1,0-1 0,-1 0-1,1 0 1,0 0 0,-1 0-1,1 0 1,0 1 0,-1-1-1,1 0 1,-1 0 0,1 1-1,0-1 1,-1 1 0,1-1-1,-1 0 1,1 1 0,-1-1-1,1 1 1,-1-1 0,0 1-1,1-1 1,-1 1 0,0 0-1,1-1 1,-1 1 0,0-1-1,1 1 1,-1 0 0,0-1-1,0 1 1,0 0 0,0-1-1,0 1 1,0 0 0,0 1-1,-1 8 140,0-10-120,1 0 0,-1 0 0,1 0 0,-1 0 0,1 0 0,-1-1 0,1 1 0,-1 0 0,1 0 0,-1-1 0,1 1 0,-1 0 0,1-1 0,-1 1 0,1 0 0,0-1 0,-1 1 0,1 0 0,0-1 0,-1 1 0,1-1-1,0 1 1,-1-1 0,1 1 0,0-2 0,-2 0 51,0 0-1,1 0 0,0 0 1,-1-1-1,1 1 0,0-1 1,0 1-1,0-1 1,1 1-1,-1-1 0,1 0 1,-1-2-1,1 4-59,0 0 1,0 0-1,1 0 1,-1 0-1,0 0 1,1 0-1,-1 0 1,0 0-1,1 0 1,0 0-1,-1 0 1,1 0-1,-1 0 1,1 0-1,0 1 1,0-1-1,-1 0 1,1 0-1,0 1 1,0-1-1,0 1 1,0-1-1,0 1 1,0-1-1,0 1 1,0-1-1,0 1 1,0 0-1,0 0 1,0-1-1,0 1 1,0 0-1,1 0 1,28-7-1931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6:31.3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545 0 7424,'18'12'182,"-8"-4"268,1-1 1,-1 2-1,12 12 1,-19-19-380,-1 1-1,0-1 1,0 1 0,0 0 0,-1-1-1,1 1 1,-1 0 0,1 0-1,-1 0 1,0 0 0,0 0 0,0 1-1,-1-1 1,1 0 0,-1 0-1,0 1 1,0-1 0,0 5 0,0-6-54,-1 0-1,1 0 1,0-1 0,-1 1 0,1 0 0,-1-1 0,0 1 0,1 0 0,-1-1 0,0 1 0,0-1-1,0 1 1,0-1 0,-1 0 0,1 1 0,0-1 0,0 0 0,-1 0 0,1 0 0,-3 2-1,1-2 1,0 0-1,1 0 1,-1 0-1,0 0 1,-1-1 0,1 1-1,0-1 1,0 0-1,0 0 1,-6 0-1,-1-2 40,0 1 1,-1-2-1,1 0 1,0 0-1,-17-8 0,11 1 108,0-1-1,-23-21 0,19 17 627,21 17-769,1 0-1,-1 1 0,0-1 0,0 0 1,0 0-1,0 1 0,-1-1 1,1 1-1,-1-1 0,1 1 0,-1-1 1,0 1-1,0-1 0,0 1 1,0-1-1,0 1 0,-1 3 1,0-4-12,0-1 1,0 0-1,0 0 0,0 0 1,-1 1-1,1-1 1,0 0-1,0 0 1,-1 0-1,1-1 1,0 1-1,-1 0 1,1 0-1,-1-1 1,1 1-1,-1-1 1,1 1-1,-1-1 1,0 0-1,1 0 0,-1 1 1,1-1-1,-1 0 1,0 0-1,1-1 1,-1 1-1,1 0 1,-3-1-1,-14-1 59,-1-1-1,0-1 1,1 0-1,-1-2 1,-32-14 0,60 28-54,0-1 1,0 1-1,-1 1 1,1 0-1,-2 0 0,1 0 1,6 13-1,0-3-1,-9-12-13,0 0 0,-1 0 0,1 0 0,-1 1 0,-1 0 0,1 0 0,-1 0 0,2 11 0,-4-14 0,0 0 0,-1-1 0,0 1 0,0 0 0,0 0 0,-1 0 0,1-1 0,-1 1 0,0 0 0,-1-1 0,1 1 0,-1 0 0,0-1 0,0 0 0,0 1 0,-4 4 0,-1 0-5,0-1 1,-1 1-1,0-1 1,0-1 0,0 0-1,-1 0 1,-1 0 0,1-1-1,-1-1 1,-12 6 0,4-3-76,0 0 0,-1-2 0,0 0 0,-38 6 0,52-12-125,0 1 0,0-1 0,0 0 0,0 0 0,0 0 0,1-1 0,-1 1 0,-7-3 0,9 2 39,0 0 0,1 0 0,-1-1 0,1 1 0,-1-1 0,1 0 0,-1 1 0,1-1 0,0 0 0,0 0 0,0 0-1,0-1 1,0 1 0,0-1 0,-1-3 0,-9-13-5892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6:31.7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22 13568,'1'4'0,"5"5"0,-3-12-128,0-3 128,3-1 0,3 2 0,3-2 0,-1 4 0,2-1 0,6 4 0,7 4 0,-7 2 0,1 3-256,-7 6 128,-2 4-512,-4-1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6:32.1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101 25 12032,'19'11'-30,"-2"1"-1,1 0 1,26 26 0,-28-24 23,14 18 44,-20-12-2,-10-19-34,0-1 0,0 1 1,0-1-1,0 1 0,0 0 1,0-1-1,0 1 0,0 0 1,0-1-1,0 1 0,0-1 1,0 1-1,0 0 0,-1-1 1,1 1-1,0-1 0,0 1 1,-1 0-1,1-1 0,0 1 1,-1-1-1,1 1 0,0-1 1,-1 1-1,0 0 0,-5 3 47,0 0 0,-1 0 0,1-1 0,-1 0 0,0 0 0,0 0 0,0-1 0,0 0 0,0 0 0,0-1 0,-1 0-1,1 0 1,-1-1 0,-10 0 0,9-1 35,0 0-1,0-1 0,-1 1 0,1-2 1,0 1-1,1-1 0,-1-1 1,1 0-1,-1 0 0,1 0 1,-8-7-1,14 10-65,0 0 1,1 0 0,0 0-1,-1 0 1,1-1-1,0 1 1,-1 0-1,1-1 1,0 1 0,0-1-1,0 0 1,0 1-1,0-1 1,1 0-1,-1 1 1,0-1 0,1 0-1,-1 0 1,1 1-1,0-1 1,0 0-1,0 0 1,0-3 0,0 2-9,1 0 0,0 0 0,0 0 1,1 0-1,-1 0 0,0 0 0,1 0 1,0 1-1,0-1 0,0 1 1,0-1-1,3-2 0,5-5-60,1 1 0,0 1-1,0 0 1,1 1 0,14-7 0,44-15-4515,-50 20-1364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6:32.4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16 12800,'11'0'0,"5"1"0,11-2 0,10-4-256,4 1 128,5 1-1792,8 1 0,-1 0-3584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6:34.4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11008,'48'141'1024,"-20"-14"-403,-4-15-218,-4-41-615,-10-40-8195,-8-26 6146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6:34.8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0 11264,'64'6'-51,"-41"-5"147,-1 0 0,1 2 0,32 9 0,-48-10-45,0 1 0,0-1 1,0 1-1,-1 1 0,0-1 0,1 1 0,-1 0 0,0 1 1,-1 0-1,1 0 0,-1 0 0,0 0 0,0 1 0,-1 0 0,5 6 1,-4-3-8,0 0 1,-1 0 0,0 1-1,-1-1 1,0 1 0,0 0-1,-1 0 1,0 0-1,-1 0 1,1 15 0,-2-18-30,-1 0 0,1 0 0,-1 0 0,0-1 0,-1 1 0,1 0 0,-1 0 0,-1-1 0,1 1 0,-1-1 0,0 0 0,-1 0 0,1 0 0,-1 0 0,-1 0 0,-4 5 0,-2-1-77,-1-1 0,0 0 0,-1 0 0,1-2 0,-1 1 0,-1-2 0,0 1 0,1-2 0,-2 0 0,1-1 0,-16 3 0,13-4-2207,-1 0 0,-29 0 0,26-3-782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4:44.5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16384,'0'6'0,"0"2"-128,0-4 128,0-1-128,4 1 0,3-1-384,-1 1 128,2-2-384,1 2 128,-1-2-768,-2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6:35.7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145 294 7936,'-6'1'119,"0"0"-1,0 0 1,-1 0 0,1 0 0,0 1 0,0 0 0,0 1 0,1-1-1,-1 1 1,1 0 0,-1 1 0,1-1 0,-6 6 0,6-4 32,-1 0 0,1 0 1,0 0-1,0 1 0,0-1 0,1 1 1,0 1-1,0-1 0,0 0 0,-4 14 1,7-19-152,1 0 0,0 0 0,-1 0 0,1 0 0,0 0 0,0 0 0,0 0 0,0-1 0,0 1 0,0 0 0,0 0 0,0 0 0,0 0 0,0 0 0,0 0 0,0 0 0,1 0 0,-1 0 0,0-1 0,1 1 0,-1 0 0,1 0 0,-1 0 0,1 0 0,-1-1 0,1 1 0,-1 0 0,1-1 0,0 1 0,0 0 0,-1-1 0,1 1 0,0-1 0,0 1 0,-1-1 0,1 1 0,0-1 0,0 0 0,0 0 0,0 1 0,0-1 0,0 0 0,0 0 0,0 0 0,-1 0 0,1 0 0,0 0 0,0 0 0,2 0 0,4 0 25,1-1 1,-1 0 0,1 0-1,11-4 1,-9 2 15,0-1 0,0 0 0,0-1 0,-1 0 0,0-1 1,0 0-1,13-11 0,-17 13 19,0 0 1,0-1-1,-1 0 0,1 0 0,-1-1 1,0 1-1,-1-1 0,1 1 1,-1-1-1,0 0 0,-1-1 0,1 1 1,1-8-1,6 35 4,1 1 0,1-2 0,21 28 0,-33-47-79,1 0 0,0 0 0,0 0 0,0 0 0,0 0 0,0 0 0,0 0 0,0 0 0,0 0 0,1 0 0,-1-1 0,0 1 0,0 0 0,1-1 0,-1 0 0,0 1 0,1-1 0,-1 1 0,1-1 0,-1 0 0,0 0 0,1 0 0,1 0 0,-2-1 8,1 1 1,0-1 0,-1 0-1,1 0 1,-1 0 0,1 1-1,-1-2 1,1 1 0,-1 0-1,1 0 1,-1 0 0,0-1-1,0 1 1,0-1 0,2-1-1,1-4-3,0-1 0,0 1 0,-1-1-1,0 0 1,-1 0 0,4-13 0,17-185-225,-22 201 275,5-28 228,2-57 0,-13 149 31,5-46-254,0 25 7,7 55 0,-6-82 36,1 0-1,1 0 1,0-1-1,0 1 0,1-1 1,0 0-1,1 0 1,0 0-1,12 16 1,-16-25-68,0 0 0,-1 0 0,1 0 0,0-1 0,0 1 0,0 0 0,0 0 0,1-1 0,-1 1 0,0-1 0,0 1 0,0-1 0,0 0 0,1 1 0,-1-1 1,0 0-1,0 0 0,1 0 0,1 0 0,1 0-26,-1 0 0,1-1 0,0 1 1,0-1-1,-1 0 0,6-3 0,2 0-180,-1-2 0,1 1 0,10-9 0,1-2-1777,-1 0-5802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6:36.1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13952,'16'2'0,"11"1"0,-22-3 0,-10 0 0,16 0-128,8 0-512,5 0 0,2 0-8192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6:36.5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93 56 12800,'-6'4'-37,"0"0"0,0 0 0,0 0 0,0 1 0,0 0 0,1 0 0,0 1 0,0-1 0,1 1 0,-1 0 0,1 0 0,1 1 0,-5 7 0,5-4-31,-1 0 0,1 0 0,1 0 0,0 0 0,0 0-1,1 0 1,0 1 0,2 17 0,-1-23 9,0-1 59,0 0 1,1 0 0,-1-1 0,1 1 0,-1 0 0,1 0 0,2 4-1,-3-7 6,1-1 0,0 1 0,-1 0 0,1 0-1,0 0 1,0-1 0,-1 1 0,1 0 0,0-1 0,0 1-1,0-1 1,0 1 0,0-1 0,0 1 0,0-1 0,0 0-1,0 0 1,0 1 0,0-1 0,0 0 0,0 0 0,0 0-1,0 0 1,0 0 0,0 0 0,0 0 0,0 0-1,0-1 1,0 1 0,1-1 0,4 0 17,-1-1 0,1 0-1,-1-1 1,0 1 0,1-1 0,-1 0 0,-1-1-1,1 1 1,0-1 0,-1 0 0,0 0 0,0 0-1,0-1 1,0 1 0,-1-1 0,3-5-1,5-7 63,-2 0-1,0 0 1,9-29-1,-6 5-55,-9 30 101,-1 0 0,2 0 0,0 0 0,0 0 0,1 1 0,8-15 0,-13 25-104,0-1-1,1 1 1,-1 0 0,0 0-1,0-1 1,1 1 0,-1 0-1,0 0 1,0 0-1,1-1 1,-1 1 0,0 0-1,1 0 1,-1 0 0,0 0-1,1-1 1,-1 1 0,0 0-1,1 0 1,-1 0 0,0 0-1,1 0 1,-1 0 0,0 0-1,1 0 1,-1 0 0,0 0-1,1 0 1,-1 0 0,0 1-1,1-1 1,11 10 232,5 17-207,-17-26-29,17 33 107,-11-21-539,0 0 0,1 0 0,0-1 1,16 20-1,-22-32 357,-1 1 0,1-1 0,-1 1 1,1-1-1,0 1 0,-1-1 0,1 1 0,0-1 1,-1 1-1,1-1 0,0 0 0,0 0 0,-1 1 0,1-1 1,0 0-1,0 0 0,-1 0 0,1 0 0,0 0 0,0 0 1,0 0-1,-1 0 0,1 0 0,0 0 0,0 0 0,0 0 1,-1 0-1,2-1 0,19-13-263,-16 9-695,11-7-5623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6:37.6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 11648,'0'6'0,"2"-10"0,1-3 0,1 18 0,4 145 384,-6-99-235,-2 6 153,-1-39-59,2 0-1,0 0 1,1 0-1,8 34 1,-9-56-218,-1-1 1,1 1 0,-1 0 0,1-1 0,0 1 0,0-1 0,0 1 0,0-1 0,0 1 0,0-1-1,0 0 1,0 0 0,1 1 0,-1-1 0,1 0 0,-1 0 0,0 0 0,1-1 0,-1 1 0,1 0-1,0 0 1,-1-1 0,1 1 0,0-1 0,-1 1 0,1-1 0,0 0 0,0 0 0,-1 0 0,1 0-1,0 0 1,0 0 0,-1 0 0,1-1 0,0 1 0,-1 0 0,3-2 0,8-1 54,1-1-1,-1-1 1,0 0 0,11-8 0,-6 4-34,17-6 6,41-22-2131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6:38.0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14336,'15'2'0,"35"5"-128,-19-6 0,3 3 0,4 0-256,-6-3 0,-1-1-256,-3 0 128,1-1-256,-1-3 128,2-1 128,-2 3 0,1 0-6144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6:38.5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283 0 11520,'-4'10'3,"-2"-1"0,1 1 0,-1-2 0,-1 1 0,-9 10 0,7-9 11,0 1 0,-12 20 0,19-27-9,0 0 0,0 0 0,1 0 0,0 0-1,-1 0 1,1 0 0,0 1 0,1-1 0,-1 0-1,1 0 1,0 1 0,0-1 0,1 5 0,-1-7 7,0-1 0,1 1 0,-1 0 1,1-1-1,0 1 0,-1 0 0,1-1 1,0 1-1,0-1 0,0 1 0,0-1 1,0 1-1,0-1 0,0 0 0,0 0 1,1 1-1,-1-1 0,0 0 0,1 0 1,1 1-1,1-1 3,0 1 0,-1-1 0,1 1 1,0-1-1,0 0 0,0-1 0,0 1 1,6-1-1,5 0 20,0-1-1,-1 0 1,27-7 0,-24 3 3,0 0-1,-1-1 1,1-1-1,25-15 1,55-43 163,-29 18 50,-67 46-243,-1 1 1,1-1 0,0 0-1,0 1 1,0-1-1,0 0 1,0 1-1,0-1 1,0 1-1,0-1 1,1 1 0,-1 0-1,0 0 1,0-1-1,0 1 1,0 0-1,0 0 1,1 0-1,-1 0 1,0 0 0,0 0-1,0 0 1,0 1-1,1-1 1,-1 0-1,0 1 1,0-1-1,0 1 1,0-1-1,0 1 1,0-1 0,0 1-1,0 0 1,0 0-1,0-1 1,-1 1-1,1 0 1,0 0-1,0 0 1,-1 0 0,1 0-1,0 0 1,-1 0-1,1 0 1,-1 0-1,0 0 1,1 0-1,-1 0 1,0 0 0,1 0-1,-1 2 1,2 8 30,0-1 1,-1 1-1,0 0 1,-1 13-1,0-22-41,0 18 26,-1-1 1,-1 0-1,0 0 0,-2 1 1,0-2-1,-1 1 1,-1-1-1,-1 1 0,0-2 1,-12 20-1,11-24-5,-1 0 0,0 0-1,-1-1 1,-1 0 0,0 0 0,0-1-1,-1-1 1,0 0 0,-1-1 0,0 0-1,-1-1 1,-25 11 0,13-7 24,-2-2 1,0-1 0,0-2-1,0 0 1,-31 2-1,42-7-92,0-1 0,1-1 0,-1-1 0,0 0 0,0-1 0,1-1 0,-1 0 0,1-1 0,0-1 1,-18-8-1,31 12-171,0-1 1,1 1-1,-1-1 1,0 1-1,1-1 1,0 0 0,-1 0-1,1 0 1,0 0-1,0 0 1,0-1 0,0 1-1,-2-4 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6:39.7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1 8704,'-16'21'0,"18"-18"79,9-2 109,-10-1-155,1 0 1,-1 0 0,1 0 0,-1 0 0,1 0 0,-1 0 0,1 1 0,-1-1 0,1 0 0,2 2 0,-2 1 27,0 0-1,0 0 1,0 0 0,0 1 0,0-1 0,-1 0 0,1 1 0,-1-1 0,0 1-1,0-1 1,0 5 0,5 46 354,-5-35-302,3 56 602,-11 132 0,5-175-1718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6:40.0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 0 11136,'1'1'0,"-1"0"0,0 0 0,0 0-1,1 1 1,-1-1 0,0 0 0,1 0 0,-1 0 0,1 0 0,-1-1 0,1 1 0,0 0 0,-1 0 0,1 0 0,0 0 0,0-1 0,0 1 0,-1 0 0,1-1 0,2 2 0,20-1 8,-13-2 6,2 0 2,1 0 0,-1 1 0,1 1 1,-1 0-1,1 1 0,-1 0 0,16 5 0,-26-6-6,1 0 0,0 0-1,0 0 1,-1 1 0,1-1 0,-1 1-1,1-1 1,-1 1 0,0 0 0,0 0 0,0 0-1,0 0 1,0 0 0,0 0 0,0 1-1,-1-1 1,1 1 0,-1-1 0,1 1 0,-1 0-1,0-1 1,0 1 0,0 0 0,-1 0-1,1-1 1,-1 1 0,0 0 0,1 0-1,-1 0 1,0 0 0,-1 0 0,1 0 0,0 0-1,-1 0 1,0-1 0,-1 5 0,-1 2 30,-1 0 0,0 0 0,0-1 0,-1 0 0,0 1 1,0-2-1,-1 1 0,0 0 0,0-1 0,-1 0 0,0-1 1,0 0-1,-14 9 0,-2 0-15,0-1-1,0-1 1,-42 15 0,59-26-98,-22 7-1104,27-9 1092,1 0 1,-1 0-1,1 0 1,-1 0-1,1 0 1,-1 0-1,1 0 0,-1 0 1,1 0-1,-1 0 1,1 0-1,-1 0 1,1 0-1,-1-1 1,1 1-1,-1 0 0,1 0 1,-1-1-1,1 1 1,-1 0-1,1-1 1,0 1-1,-1 0 1,1-1-1,0 1 0,-1-1 1,1 1-1,0 0 1,-1-1-1,1 1 1,0-1-1,0 1 1,0-1-1,-1 1 0,1-1 1,0 1-1,0-1 1,0 1-1,0-1 1,0 1-1,0-1 1,0 1-1,0-2 0,0-11-4437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6:40.5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 0 12288,'-3'3'0,"1"0"0,1 0 0,-1 0 0,0 0 0,1 0 0,0 0 0,-1 1 0,1-1 0,0 0 0,1 1 0,-1-1 0,1 1 0,-1-1 0,1 6 0,1 3 0,1 1 0,4 20 0,-3-15 0,-1-6 15,1 0 0,0 0 0,1 0 1,0-1-1,0 1 0,12 18 0,-15-28-5,1-1-1,0 1 0,0 0 0,0-1 0,0 0 1,0 1-1,0-1 0,0 0 0,0 0 1,0 0-1,1-1 0,-1 1 0,0 0 0,0-1 1,1 1-1,-1-1 0,1 0 0,-1 0 1,0 0-1,1 0 0,-1 0 0,4-2 0,1 1 13,-1 0-1,1 0 1,-1-1-1,0 0 1,1-1-1,-1 0 1,6-3-1,-6 2-4,1-1 1,-1 0-1,0 0 0,0-1 0,-1 1 0,0-1 1,0 0-1,5-8 0,-9 12-14,1 0 0,-1 1 0,0-1 1,0 0-1,0 0 0,-1 1 0,1-1 0,0 0 0,-1 0 0,1 0 1,-1 0-1,0 0 0,1 0 0,-1 0 0,0 0 0,0 0 0,0 0 1,-1 0-1,1 0 0,0 0 0,-1 0 0,1 0 0,-1 0 0,0 1 1,0-1-1,0 0 0,0 0 0,0 0 0,0 1 0,0-1 0,0 1 1,0-1-1,-1 1 0,1-1 0,-1 1 0,1 0 0,-1 0 0,-2-2 1,-1 1 17,0 0 0,0 0 0,0 0 0,0 1 0,0-1 0,-1 1 0,1 0 0,-1 1 0,1 0 0,0 0 0,-1 0 0,1 0 0,-1 1 1,1 0-1,0 0 0,-1 0 0,1 0 0,0 1 0,-7 3 0,3-1 24,0 1 1,0-1-1,0 1 0,1 1 1,0-1-1,0 1 0,0 1 1,1 0-1,-12 14 0,15-16-30,0 0-1,1 0 1,-1 0-1,1 1 1,1 0-1,-1-1 1,1 1 0,0 0-1,0 0 1,1 0-1,0 0 1,-1 9-1,2-11 5,1 1 1,-1 0-1,1-1 0,0 1 0,0-1 0,0 1 0,1-1 0,0 1 0,0-1 1,0 0-1,0 0 0,1 0 0,-1 0 0,1 0 0,0-1 0,0 1 0,5 3 1,1 1 43,0 0 0,1 0-1,1-1 1,-1 0 0,1-1 0,0 0 0,0-1 0,1 0 0,0-1 0,0-1 0,17 4 0,-13-4-365,1-1 0,-1-1 0,1 0 0,0-2 0,-1 0 0,1 0 0,-1-2 0,20-4 0,-10 0-8103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6:51.2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25 2176,'4'-1'222,"0"1"0,0-1 0,-1 1-1,1 0 1,0 0 0,0 0 0,-1 1 0,1-1 0,0 1 0,-1 0-1,1 0 1,0 0 0,-1 0 0,6 4 0,-4-3-63,1-1 0,-1 1 0,0-1 0,1 0-1,-1 0 1,1-1 0,-1 0 0,7 0 0,48-7 511,-27 3-317,27 1 315,65 4-1,-65 1-268,67-6 0,-10-5 305,178 7 0,-272 2-644,1-1 0,31-5 0,-33 2 8,0 2 0,38 0 0,264 3 587,-305-2-627,106 2 148,24 0 11,618 3-187,-693-1 0,303 17 128,-125-5-128,-70-9 0,17 2 0,-148-6 0,91-7 0,-109 3 0,133 2 106,-11 1 22,120-1 43,-153 2-68,-13-2 7,30-3 2,-50-1-74,56 6 18,23-1 16,-132-8-12,3 1 8,-32 5-56,0 0 1,0 0-1,-1 0 1,1-1-1,0 0 1,-1-1-1,9-3 1,-9 3 3,1 0 1,-1 1 0,1 0 0,0 0 0,0 0 0,0 1-1,9-1 1,-12 2-1,9 0 113,-1 0 0,0 0-1,1 1 1,-1 1 0,0 0 0,16 5 0,-19-3-604,0-2 0,1 1 1,17 1-1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4:45.9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732 0 7040,'3'2'61,"1"0"0,-1-1 0,1 1 1,0-1-1,0 0 0,0 0 0,0-1 1,0 1-1,0-1 0,0 0 0,4 0 1,-3 0-8,23 2 326,-1 1 0,0 1 0,31 10 0,-28-7-257,18 5 69,55 22 0,-97-31-154,0 0 0,0 0 0,0 1 0,0 0 0,7 6 0,-9-6-10,-3-4-12,-1 1 1,0-1 0,1 1-1,-1-1 1,1 1 0,-1 0 0,0-1-1,0 1 1,1 0 0,-1-1-1,0 1 1,0 0 0,0-1-1,0 1 1,0 0 0,0-1-1,0 1 1,0 0 0,0-1-1,0 1 1,0 0 0,0-1-1,-1 1 1,1 0 0,0-1 0,0 1-1,-1 0 1,1-1 0,0 1-1,-1-1 1,1 1 0,-1-1-1,1 1 1,-1-1 0,0 1-1,-17 17 280,10-14-208,1-1 0,-1 1 1,0-2-1,0 1 0,0-1 1,0 0-1,-15 1 0,-62 0 239,71-3-315,-107-9 310,65 3-25,25 2 236,31 4-298,-3 2-163,1 0 0,0 0 0,-1 0 0,1 0 0,-1-1 0,0 1 0,0-1 0,-5 3 0,8-4-59,-13 5-1,0 0-1,-1-1 1,1 0 0,-1-1 0,0 0-1,0-1 1,0-1 0,0 0 0,0-1-1,0-1 1,0 0 0,0-1-1,0 0 1,1-1 0,-1-1 0,1 0-1,-1-1 1,1 0 0,-15-9 0,18 8-12,9 5 0,5 2 0,-1 1 0,-1-1 0,-1 1 0,1-1 0,0 1 0,0 0 0,-1 0 0,1 0 0,0 0 0,-1 0 0,0 0 0,0 0 0,2 4 0,11 30 0,-11-26 0,0-1 1,-1 1 0,-1 0 0,1 0-1,-2 0 1,1 0 0,-1 0 0,-1 0-1,0 0 1,0 0 0,-1 0 0,0 0-1,-1-1 1,0 1 0,-1-1 0,0 0 0,0 1-1,-1-2 1,0 1 0,0-1 0,-1 1-1,0-2 1,-1 1 0,0-1 0,0 0-1,0 0 1,-14 9 0,-6 1 32,-1-1 0,-1-1 0,-1-1 1,0-2-1,0-1 0,-2-1 0,1-2 0,-41 6 1,66-13-100,-1 0 1,0-1 0,1 0-1,-10-1 1,15 1-10,0 0 1,1 0-1,-1 0 0,0 0 0,0 0 1,0-1-1,0 1 0,0 0 0,1 0 0,-1-1 1,0 1-1,0 0 0,0-1 0,1 1 1,-1-1-1,0 1 0,0-1 0,1 1 1,-1-1-1,0 1 0,1-1 0,-1 0 0,1 1 1,-1-1-1,1 0 0,-1 0 0,1 1 1,-1-1-1,1 0 0,0 0 0,-1 0 0,1 1 1,0-1-1,0 0 0,0 0 0,0 0 1,0 0-1,0-1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7:23.8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0 115 6016,'0'0'3605,"5"0"-3392,37 1 33,67-6-1,24 0 267,-60 4-306,91-13 1,-48 3 169,-63 7-356,9-2-19,72 4 0,-88 2-1,67-8 0,-7 0 0,94-6 450,35 0 124,-26 5-458,28 0 24,277 4-2039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7:24.5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5248,'0'0'0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7:25.2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5120,'0'0'1173,"3"1"-512,140 19 1622,250 3 0,-186-14-2144,36 0 106,886-25 267,-981 15 0,237 28 0,-356-22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7:27.9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6016,'4'0'85,"261"15"383,190 7 664,-113-16-23,-43 11-581,-179-7-373,16 1 65,64 4 179,-30-19 48,-141 3-361,128 3 401,12-1 50,-131 1-361,-32-1-155,0-1-1,0 1 1,0-1 0,0 0 0,0 0-1,0-1 1,0 0 0,8-2 0,-8-1-1536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7:48.4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234 57 6528,'3'1'67,"0"1"1,0-1-1,0 1 1,0-1-1,0 0 1,0 0-1,0-1 0,0 1 1,1-1-1,-1 1 1,5-1-1,42-4 385,-18 1 79,236 9 1645,-136 9-2141,94 3 79,-159-14 36,93 15 0,-29-1 41,7-7-107,54 6-40,-34-1 56,55 8 56,117-4-157,-215-17 23,277-1 168,-219-3-145,231-11 505,23 0 52,77 16-474,-316-11-70,22 0 12,182-3 100,-145 1-84,-94 6-105,335-17-90,-269 12 420,-87 5-110,427-5 140,-389 7-298,361-9 85,-126-5-90,307 5 52,-569 17-90,191-17 0,-58-5 0,-2-6 0,-120 15 0,-128 6 0,-46-11 0,-17 2 0,0 1 0,-44-3 0,-80 0 0,85 7 0,-28 2 0,-138 16 0,67-2 0,-454 49-94,562-52 81,-223 9-104,100-9 63,-164 5-52,154-2 35,26 0 14,-212 7 78,170-11 32,-136 2 1,-386 10 319,440-9-256,-1015 56-330,822-39 191,425-25 23,-317 7-22,-178 11 20,10-8-127,393-21 72,-77 0 6,-371 38-78,578-28 128,-511 47 0,325-26 128,186-22-215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7:48.8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 5248,'6'-3'0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4:03.4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5248,'0'0'0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4:04.2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1 169 7424,'0'0'1557,"7"0"-1301,27-5 160,29-4 70,67 0-1,10-2 42,-97 6-319,-1 2 0,45 2 1,147 7 175,-209-5-261,0-2 0,34-6 0,0 1 41,437-13 327,-419 24-491,19 1 0,5-8-54,164-24 1,-179 6 66,-59 13-20,0 0 0,1 2 0,0 1 1,33 0-1,-30 5 7,14 0 0,-1-2 0,46-6 0,43-1 147,-93 7 35,64-9 1,-75 5-347,-1 2 0,35 1 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4:10.5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10496,'3'4'106,"16"19"-84,-4-4 6,-1 1-1,14 22 0,-24-36-23,-1 0-1,0 1 1,-1-1-1,0 0 1,0 1-1,0-1 1,0 1-1,-1 0 1,0-1-1,-1 1 1,1 0-1,-2 10 1,-2 19 97,3 55 0,1-39-47,-4-12-54,2-31 0,0 1 0,0-1 0,1 1 0,2 18 0,-1-26 0,0 0 0,0-1 0,0 1 0,0 0 0,0-1 0,0 1 0,0-1 0,1 1 0,-1-1 0,1 0 0,-1 0 0,1 1 0,-1-1 0,3 1 0,24 12 0,-15-9 0,0-1 0,1-1 0,-1 0 0,1-1 0,0 0 0,22-1 0,8 2 0,346 25-22,-100-13-447,-176-12 442,49-1-117,316-8-107,-365 6 268,184 0-17,194 6 0,-313 0 0,43-3 0,-125-8-157,117-12-198,-134 9 152,91 4 0,-112 5 143,-22 0 2,-1-1 0,52-8 0,-86 8 96,1 0 1,0 0-1,0 0 1,0-1 0,-1 0-1,1 1 1,0-1-1,0 0 1,-1 0-1,1-1 1,-1 1-1,1 0 1,-1-1 0,0 0-1,1 1 1,-1-1-1,0 0 1,0 0-1,0 0 1,-1 0 0,1-1-1,0 1 1,-1 0-1,1-1 1,0-3-1,1 1 63,-1 0-1,0-1 0,-1 1 0,0-1 0,0 0 1,0 1-1,0-1 0,-1 0 0,0-8 1,-9-56 270,2 29-209,2-10-1420,3 31-5654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4:22.5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5 4992,'-5'-4'0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4:46.5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22 13184,'6'12'11,"-4"-11"-23,-3-18 12,-1-1 897,17 24-620,9-10-2410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4:23.0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26 3456,'0'-1'6,"0"1"0,-1 0 0,1 0 0,0 0 0,0 0 0,0 0 0,0-1 0,0 1 0,-1 0 0,1 0-1,0 0 1,0-1 0,0 1 0,0 0 0,0 0 0,0 0 0,0-1 0,0 1 0,0 0 0,0 0 0,0 0 0,0-1 0,0 1 0,0 0 0,0 0 0,0-1 0,0 1 0,0 0 0,0 0 0,0 0 0,0-1 0,0 1 0,1 0 0,-1 0 0,0 0 0,0 0-1,0-1 1,0 1 0,0 0 0,1 0 0,-1 0 0,13-5 368,28 2 330,-26 3-581,30-5 502,0 3 1,81 7 0,-98-4-536,53-2 1,-20-1-16,-35 2-9,-11 1 47,0-1 0,25-4 0,-31 3-222,1 0-1,-1 1 1,0-1 0,1 2-1,-1-1 1,0 2 0,16 3-1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4:25.8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 7296,'126'4'-1939,"79"-3"3024,-129-1-780,-49 1 23,34-4-1,9-2 399,130 8-1,392 2 1302,-326-8-2006,-224 3-57,105-3-77,153-7 113,-206 12 0,-68 0 0,0-2 0,37-3 0,0-1 0,1 2 0,91 10 0,-24-1 0,-38-4 48,144 0 160,-50 2-80,-119-4-128,98-4 0,-70 0 250,124 11 1,-13 1 16,-80-10-204,138 2 130,-169 6-125,38 1-8,-43-6-67,115-6 142,-189 2-135,-1 1 0,1 1 0,0 1 0,0 0 0,30 6 0,-31-4 31,0-1 0,0-1 0,0 0 1,0-1-1,28-4 0,20 0 38,-56 4-69,-1 0 0,1 0 0,0-1 0,-1 0 0,1 0 0,0-1 0,8-3 0,1 3 58,-15 2-48,0 0 0,0 0 1,0 0-1,0 0 1,-1 0-1,1-1 0,0 1 1,0-1-1,0 1 1,0-1-1,-1 0 0,1 0 1,0 0-1,-1 0 0,1 0 1,2-2-1,0-1 12,-3 1-86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09.1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 0 6784,'0'0'6784,"-1"4"-6571,-7 32-50,2 0-1,2 0 1,0 61-1,2-29-1,-1-10 78,-4 160 439,9-183-561,11 52 1,-11-71-4193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09.4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3072,'0'0'0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10.0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33 6784,'0'5'0,"6"-10"-57,0 1 0,1 0 0,-1 0 0,1 0 0,9-4 0,-8 6 136,0 0 0,1 1-1,-1-1 1,0 1 0,1 1-1,-1 0 1,0 0 0,1 1-1,-1-1 1,0 2 0,1-1-1,-1 1 1,0 1-1,9 3 1,-10-3-35,1 0-1,-1 0 1,-1 1-1,1 0 1,0 0 0,-1 0-1,0 1 1,0 0 0,0 0-1,-1 1 1,0 0-1,0 0 1,0 0 0,-1 0-1,6 10 1,-9-12 24,0-1 0,1 1 0,-1-1 0,-1 1 0,1 0 0,0-1 0,-1 1 0,0 0 0,0-1 0,0 1 0,0 0 0,0 0 0,-1-1 0,0 1 0,-2 6 0,1-4 50,-1 0-1,0 0 1,-1 0-1,1 0 1,-1-1 0,0 0-1,0 1 1,-7 4-1,-6 5 171,0-1-1,-2 0 1,0-2-1,-21 12 1,24-15 32,0-1 0,-1 0 0,-32 9 0,49-17-320,0 0 0,0 0 0,0 0 0,0 0 0,0 0 0,0 0 0,0 0 0,0-1 0,0 1 0,0 0 0,0 0 0,0 0 0,0 0 0,0 0 0,0 0 0,0 0 0,0 0 0,0 0 0,0 0 0,0 0 0,0 0 0,0 0 0,0 0 0,0 0 0,0-1 0,0 1 0,-1 0 0,1 0 0,0 0 0,0 0 0,0 0 0,0 0 0,0 0 0,0 0 0,0 0 0,0 0 0,0 0 0,0 0 0,0 0 0,0 0 0,0 0 0,0 0 0,0 0 0,0 0 0,-1 0 0,1 0 0,0 0 0,0 0 0,0 0 0,0 0 0,0 0 0,0 0 0,0 0 0,0 0 0,0 0 0,0 0 0,0 0 0,0 0 0,7-7 0,13-8 0,-9 10 0,1 0 0,0 1 0,-1 0 0,1 1 0,0 0 0,0 1 0,1 1 0,-1 0 0,0 0 0,1 1 0,-1 1 0,0 0 0,1 1 0,19 5 0,-21-5 0,0 2 0,-1-1 0,1 2 0,-1-1 0,0 2 0,0-1 0,0 1 0,-1 1 0,0-1 0,0 2 0,-1-1 0,0 1 0,0 0 0,0 1 0,-1 0 0,6 11 0,-10-16 9,-1 0 0,0 0 1,0 1-1,-1-1 1,1 0-1,-1 1 0,0-1 1,0 1-1,0-1 1,-1 1-1,0 0 0,0-1 1,0 1-1,0 0 1,-1-1-1,1 1 1,-1-1-1,0 1 0,-1-1 1,1 0-1,-1 1 1,-2 4-1,-1-2 5,1-1 1,-1 1 0,0-1-1,0 0 1,-1-1-1,1 1 1,-1-1-1,0 0 1,-1-1-1,1 1 1,-1-1-1,-10 4 1,-5 1 50,0 0 1,-1-1-1,0-2 1,0 0-1,-1-2 1,-27 3-1,29-6-1883,-39-2-1,37-1-5007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10.8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83 1 8960,'0'0'9,"0"0"0,1 0-1,-1 0 1,0 0 0,0 0 0,1 0 0,-1 0 0,0 0 0,1 0 0,-1 0 0,0 1 0,0-1 0,1 0-1,-1 0 1,0 0 0,0 0 0,1 1 0,-1-1 0,0 0 0,0 0 0,0 1 0,1-1 0,-1 0 0,0 0-1,0 1 1,0-1 0,0 0 0,0 0 0,0 1 0,0-1 0,1 0 0,-1 1 0,0-1 0,0 0 0,0 1-1,0-1 1,0 0 0,0 1 0,0-1 0,0 0 0,-1 0 0,1 1 0,0-1 0,0 0 0,0 1 0,0-1-1,0 0 1,0 0 0,-1 1 0,1-1 0,-17 16 875,2-1-302,7-2-433,1 1 0,0-1 1,0 1-1,2 1 0,0-1 1,0 1-1,2 0 0,0 0 1,0 0-1,1 1 0,1 27 1,1-41-138,1 1 0,-1-1 0,0 1 0,1-1 0,0 1 0,-1-1 0,1 0 0,0 1 0,0-1 0,1 0 0,-1 1 0,0-1 0,1 0 0,-1 0 0,1 0 0,0 0 0,0 0 0,-1-1 0,1 1 0,3 1 0,-1-1 2,-1 0 0,1-1 0,0 0 0,0 0 1,0 0-1,-1 0 0,1 0 0,0-1 0,0 0 0,0 0 0,7-1 0,5-1 1,-1-1 0,1-1 0,-1 0 0,0-1 1,17-9-1,-25 11-15,0-1 0,0 0 0,0-1 0,0 1 0,-1-1 0,0-1 0,0 1 0,0-1 0,0 0 0,5-8 0,-9 11 0,0 0 0,-1 0 0,1 0 0,0 0 0,-1 0 0,0 0 0,0 0 0,0-1 0,0 1 0,0 0 0,-1-1 0,1 1 0,-1 0 0,0-1 0,0 1 0,0-1 0,0 1 0,-1 0 0,0-1 0,1 1 0,-1 0 0,0 0 0,-1-1 0,1 1 0,0 0 0,-1 0 0,-2-3 0,-2-3 6,-1 1 0,0 0 1,-1 0-1,0 0 1,0 1-1,0 0 0,-1 0 1,0 1-1,0 0 1,-1 1-1,0 0 0,0 0 1,0 1-1,0 1 1,-1 0-1,1 0 0,-1 1 1,0 0-1,-15 0 1,23 2-431,-1 1 0,0-1 0,1 1 0,-1 0 0,1 1 0,-1-1 0,-4 3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11.4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271 1 9344,'0'5'88,"-1"-1"1,-1 1 0,1 0-1,-1 0 1,0 0 0,0-1-1,0 1 1,0-1 0,-1 0-1,-5 7 1,-4 8 280,-17 36 656,4-8-802,-34 49 1,25-45-98,-15 20 961,11-31-4647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11.8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8192,'1'2'98,"1"-1"1,0 1 0,-1 0-1,1-1 1,0 1 0,0-1-1,0 0 1,0 0-1,0 1 1,0-1 0,0-1-1,1 1 1,-1 0 0,0 0-1,5 0 1,3 2 307,11 5-82,-1 1 0,0 1 0,0 1 0,24 19 0,70 61 163,-77-60-141,-21-18-698,1-1 0,1-1 0,23 11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14.1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324 0 9984,'-3'1'1,"0"0"-1,0 0 1,0 1 0,0-1 0,0 1 0,0 0-1,0 0 1,1 0 0,-1 0 0,1 0 0,-1 0 0,1 1-1,-3 2 1,-27 43 48,8-11 40,-54 52 603,-52 66 493,127-150-1166,-8 6-123,11-11 103,0 0 1,-1 0-1,1 0 0,0 1 1,-1-1-1,1 0 0,0 1 1,-1-1-1,1 0 0,0 1 1,0-1-1,-1 0 1,1 1-1,0-1 0,0 0 1,0 1-1,0-1 0,-1 1 1,1-1-1,0 1 0,0-1 1,0 0-1,0 1 0,0-1 1,0 1-1,0-1 0,0 1 1,0-1-1,0 0 0,0 1 1,1-1-1,-1 1 0,0-1 1,0 0-1,0 1 1,0-1-1,1 1 0,8 9 20,-8-10-13,10 7 58,0-1 0,0 0 0,1 0 0,0-1 0,0-1 1,0 0-1,24 4 0,21 8 42,158 69 811,-176-74-789,-24-10-2965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15.2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3584,'6'0'0,"1"0"-2304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1:01.0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302 0 2176,'-16'7'896,"30"-9"128,-101 31 251,47-17-451,-67 30-1,106-42-792,0 1-1,0-1 1,0 0-1,0 1 0,0-1 1,0 1-1,0 0 1,0-1-1,1 1 1,-1 0-1,0-1 0,1 1 1,-1 0-1,0 0 1,1 0-1,-1 0 0,1 0 1,-1-1-1,0 3 1,1-2-9,0-1 0,0 1 0,0 0 1,1 0-1,-1-1 0,0 1 1,0 0-1,0-1 0,1 1 0,-1 0 1,0 0-1,1-1 0,-1 1 0,1-1 1,-1 1-1,1 0 0,-1-1 1,1 1-1,-1-1 0,2 1 0,3 4 86,1-1-1,0-1 0,1 1 1,9 3-1,-9-4-56,27 11 42,0-1-1,65 14 1,-94-26-94,0 1 1,-1 0-1,1 0 1,0 0 0,-1 1-1,1-1 1,-1 1-1,0 0 1,0 0-1,0 1 1,5 6-1,-7-9 2,-1 0 0,0 1-1,0-1 1,0 1 0,0-1 0,0 1-1,-1 0 1,1-1 0,0 1-1,-1 0 1,1 0 0,-1-1 0,0 1-1,1 0 1,-1 0 0,0 0-1,0-1 1,0 1 0,0 0-1,-1 0 1,1 0 0,0-1 0,-1 1-1,1 0 1,-1-1 0,0 1-1,1 0 1,-1-1 0,0 1-1,0-1 1,0 1 0,0-1 0,0 1-1,-1-1 1,1 0 0,0 1-1,-3 0 1,-4 5 53,-1-1 1,0-1-1,0 0 0,0 0 1,0-1-1,-1 0 0,-17 4 1,-75 14 368,99-21-406,-15 2-12,7 0-30,-1 0 0,0-2 1,-1 1-1,1-1 1,0-1-1,0 0 0,-14-3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4:47.0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24 11904,'8'0'0,"6"-3"0,7 3 0,3-2 0,-1 2 0,-1-1 0,3 1 0,5-3-256,-4 3 0,0-1-1664,2-6 0,0 1-2816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15.6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 7168,'0'0'0,"5"-4"256,2 1 0,0 0 0,2 3 0,2 0-128,3 0 0,2 3 0,-1-3 0,4 0 0,-4 0 128,1 0-256,-2 0 0,-3 0 0,-3 0 0,1 0 0,-4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15.9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10 4224,'15'-5'199,"-14"4"-24,0 1-1,0-1 1,-1 1-1,1-1 0,0 1 1,0 0-1,0-1 0,0 1 1,1 0-1,-1 0 1,0 0-1,0 0 0,0 0 1,0 0-1,1 0 0,-1 1-73,-1 0-1,0 0 0,1 0 0,-1 0 0,0 0 0,1 0 0,-1 0 0,0 0 0,0 0 1,0 1-1,0-1 0,0 0 0,0 0 0,0 0 0,-1 0 0,1 0 0,0 0 0,-1 0 1,0 2-1,-4 37 300,1 0 1,2 0 0,1 1 0,6 43-1,-3-53-249,-2-18 84,-1 0 0,-4 22 0,1-6-901,3-1-4023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16.3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47 7552,'7'-7'0,"7"-4"0,-1 4 128,3 2-128,2 4 128,4-2-128,-2 2 128,3-2-128,-5 0 0,-2 2-768,-2-2 0,-2 1-3456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17.0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 2 9856,'-8'31'277,"8"-38"1149,1 20-1337,-5 188 295,4-220-273,2 0 1,1 0 0,0 0 0,7-22-1,-8 32-147,1 0-1,0 1 0,0-1 0,1 1 0,0 0 0,1 0 0,0 0 0,0 1 1,0 0-1,1 0 0,0 0 0,0 0 0,10-6 0,-15 12 35,0 0-1,0 0 1,0 1-1,0-1 1,1 0 0,-1 1-1,0-1 1,0 1-1,1 0 1,-1-1-1,0 1 1,1 0-1,-1 0 1,0 0-1,0 0 1,1 0 0,-1 0-1,0 0 1,1 0-1,-1 0 1,0 1-1,3 0 1,-2 0 5,-1 0 0,1 1-1,0-1 1,0 0 0,-1 1 0,1-1 0,-1 1 0,1 0 0,-1 0 0,0-1-1,1 1 1,0 3 0,2 4 91,0 1-1,-1-1 0,0 1 1,3 16-1,-2-6 54,-2 1 0,1 22 0,-3-34-396,0 0-1,-1-1 0,0 1 0,-1 0 0,1 0 1,-2 0-1,-4 11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17.5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 0 9984,'-1'6'110,"0"-1"0,1 1 0,-1-1 0,1 1 1,0-1-1,1 1 0,-1-1 0,1 1 0,1-1 1,2 10-1,3 21 470,-4 14-237,-2 1 0,-3 0 1,-9 59-1,-3 77 950,14-186-1288,0 0 0,0 0-1,0 0 1,1 0 0,-1 0 0,0 0-1,1 0 1,-1 0 0,1 0-1,-1 0 1,1-1 0,-1 1 0,1 0-1,0 0 1,-1-1 0,1 1 0,0 0-1,0-1 1,-1 1 0,1-1-1,0 1 1,0-1 0,0 1 0,0-1-1,0 1 1,0-1 0,0 0-1,-1 0 1,1 0 0,0 1 0,0-1-1,0 0 1,0 0 0,0 0 0,0 0-1,2-1 1,7 1 83,0-1 0,18-4 0,-18 3-143,4 0-131,53-11-113,-25-3-3141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17.9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48 10496,'4'1'144,"1"0"0,0 0 1,0 0-1,-1 0 0,1-1 1,0 0-1,0 0 0,0 0 1,-1-1-1,1 0 0,0 0 1,0 0-1,-1 0 0,1-1 0,-1 1 1,6-4-1,0 1 233,-1 1 0,20-4 0,27-3 45,20-3-706,-24 10-4228,-37 3-1738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19.4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96 9984,'0'0'8,"0"0"0,-1 0 0,1 0 1,0 0-1,0 0 0,-1-1 0,1 1 1,0 0-1,0 0 0,-1 0 0,1 0 0,0 0 1,-1 0-1,1 0 0,0 0 0,-1 0 1,1 0-1,0 0 0,0 1 0,-1-1 0,1 0 1,0 0-1,0 0 0,-1 0 0,1 0 1,0 0-1,0 1 0,-1-1 0,1 0 1,0 0-1,0 0 0,0 1 0,-1-1 0,1 0 1,0 0-1,0 1 0,0-1 0,0 0 1,-1 0-1,1 1 0,11 7 737,21 7 370,-4-6-888,49 11-1,-64-18-166,-1 0 1,1-1-1,0 0 0,-1-1 0,1-1 0,20-2 1,-30 2-61,0 0 0,0 0 0,0 0 0,0 0 0,0 0 0,-1-1 0,1 1 0,0-1 0,-1 0 0,1 0 0,-1 0 0,1 0 0,-1 0 0,0 0 0,0-1 0,0 1 0,0-1 0,1-3 0,-2 4 0,0 0 0,0 0 0,0-1 0,0 1 0,-1 0 0,1-1 0,-1 1 0,0 0 0,0-1 0,0 1 0,0-1 0,0 1 0,0 0 0,-1-1 0,1 1 0,-1 0 0,1-1 0,-1 1 0,0 0 0,0 0 0,0 0 0,0 0 0,0 0 0,-1 0 0,-1-2 0,-2-3-11,0 1 0,-1-1 1,0 2-1,0-1 0,-12-8 1,16 13 7,-1-1 0,1 1 0,0 0 0,0 0 1,-1 0-1,1 0 0,-1 0 0,1 0 1,-1 1-1,1-1 0,-1 1 0,0 0 0,1 0 1,-1 0-1,1 0 0,-1 0 0,0 0 1,1 1-1,-1-1 0,1 1 0,-1 0 0,-3 1 1,1 2 20,-1-1 0,1 0 0,0 1 0,0 0 0,0 1 0,1-1 0,0 1 0,0-1 0,0 1 0,0 1 0,1-1 0,-1 0 0,1 1 0,1 0 0,-4 9 0,2-4 26,1 0 0,1 0 0,0 1 0,0-1 0,1 1 0,0 0 0,2 18 0,0-27-21,-1 0 1,1-1 0,-1 1 0,1 0 0,0 0 0,0-1-1,1 1 1,-1 0 0,0-1 0,1 1 0,-1-1 0,1 0-1,0 0 1,0 1 0,0-1 0,0 0 0,0-1 0,0 1-1,1 0 1,-1 0 0,1-1 0,-1 0 0,1 1 0,-1-1-1,1 0 1,0 0 0,0-1 0,3 2 0,8 1-361,1-1 0,0 0 0,-1-1 0,18-1 0,-23 0-248,16 0-7564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19.7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2560,'0'0'0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20.2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449 61 5760,'-7'2'-92,"4"-1"267,-1 1 0,0-1-1,1 0 1,-1 0 0,-7 0 0,10-1-97,0 0 0,1 0 0,-1 0 1,1 0-1,-1-1 0,1 1 1,-1 0-1,1 0 0,-1-1 1,1 1-1,-1 0 0,1 0 0,-1-1 1,1 1-1,-1-1 0,1 1 1,-1 0-1,1-1 0,0 1 0,-1-1 1,1 1-1,0-1 0,0 1 1,-1-1-1,1 1 0,0-1 0,0 0 1,0 1-1,-1-1 0,1 1 1,0-1-1,0 1 0,0-1 0,0 0 1,0 1-1,0-1 0,0 1 1,0-1-1,1 1 0,-1-1 1,0 1-1,0-1 0,0 0 0,1 0 1,-1 0 34,1-1 0,-1 1 1,0-1-1,0 1 0,0-1 1,0 1-1,0-1 0,0 1 1,-1 0-1,1-1 0,0 1 1,-1-1-1,1 1 0,-1 0 0,1-1 1,-1 1-1,0 0 0,0 0 1,1-1-1,-1 1 0,-2-2 1,1 2-34,0-1 0,0 0 1,-1 1-1,1-1 0,-1 1 1,1 0-1,-1 0 0,1 0 1,-1 0-1,-4 0 1,-2-1 3,0 1 0,1 1 1,-1-1-1,0 1 1,1 1-1,-14 2 1,16-2-75,-1 1 0,1 1-1,0-1 1,0 1 0,0 0 0,0 0 0,0 1 0,1-1 0,-1 1 0,1 0 0,0 1 0,0 0 0,1-1 0,-1 1 0,1 1 0,0-1 0,1 1 0,-1-1 0,-3 9 0,3-4 9,-1 1-1,1 0 1,1 0 0,0 0 0,1 0-1,0 1 1,1-1 0,0 1-1,1-1 1,1 17 0,-1-25-8,0-1 0,1 0 0,-1 0 1,1 0-1,-1 0 0,1 1 0,0-1 0,0 0 0,0 0 0,0 0 1,0-1-1,1 1 0,-1 0 0,0 0 0,1-1 0,0 1 1,3 2-1,-2-2-48,1 0 0,-1 0 1,1 0-1,0-1 0,-1 1 1,1-1-1,0 0 1,0 0-1,5 0 0,3 0-70,1 0-1,-1-1 1,1-1-1,-1 0 1,17-4-1,-9 1-16,0-1 0,0-1 0,-1 0 0,35-18-1,-47 20 88,0 0 0,0-1 0,-1 1 0,0-1-1,0 0 1,0-1 0,0 1 0,-1-1 0,0 0-1,0-1 1,-1 1 0,0-1 0,0 0 0,0 0-1,3-11 1,-4 9 87,-1 0 0,-1-1 0,1 1 0,-1-1 0,-1 0-1,0 1 1,0-1 0,-3-12 0,2 15 56,1 2-80,2 9 8,3 21 40,7 36-37,6 112 293,-17-141-93,-2-1 1,-1 1-1,-9 46 1,10-75-229,-3 19 299,-1-1 1,-15 41-1,17-55-250,0-1 0,0 0 0,-1 0 0,0 0 1,0-1-1,0 1 0,-1-1 0,1 0 1,-1 0-1,0-1 0,-1 1 0,1-1 1,-11 6-1,1-3-44,-1-1 1,0 0-1,1-1 0,-2-1 1,1 0-1,-27 2 0,0-3-171,-56-3 1,26-6-1160,55 2-350,1 0 0,-18-7-1,-3-2-4434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20.9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1 135 12416,'3'3'23,"0"-1"0,0 0 0,0 0 1,1 0-1,-1 0 0,1-1 0,0 1 1,-1-1-1,1 0 0,0 0 1,0 0-1,0-1 0,4 1 0,57 0 636,-47-2-321,4 0-249,-1 0-1,31-7 0,-45 7-58,1-1 1,-1 0-1,1-1 0,-1 0 0,0 0 1,0-1-1,0 0 0,0 0 0,-1 0 0,8-7 1,-13 10-31,0 0 0,0 0 0,0 0 0,-1 0 0,1 0 0,0 0 0,0 0 0,-1 0 0,1 0 0,-1 0 0,1 0 0,-1 0 0,1 0 0,-1-1 0,0 1 0,0 0 0,1 0 0,-1-1 0,0 1 0,0 0 0,0 0 0,-1-1 0,1 1 0,0-2 0,-1 0 0,-1 1 0,1-1 0,0 0 0,-1 1 0,1-1 0,-1 1 0,0 0 0,0-1 0,0 1 0,-3-3 0,-1 0 0,0 0 0,0 1 0,-1-1 0,0 1 0,0 1 0,0-1 0,-11-3 0,12 5 11,0 0 0,0 1 1,0 0-1,0 0 0,0 1 1,0-1-1,0 1 0,0 1 1,0-1-1,0 1 0,0 0 1,0 0-1,1 1 0,-1 0 1,0 0-1,1 0 0,-1 1 1,1-1-1,0 1 0,-1 1 1,2-1-1,-1 1 0,0 0 1,1 0-1,-1 0 0,1 0 1,1 1-1,-1 0 0,0 0 1,1 0-1,-4 8 0,-2 8-8,1 1 0,1 1 0,1-1 0,1 1 0,1 0 1,-2 34-1,5-53 10,1 1 1,0-1 0,0 0 0,1 0 0,-1 0-1,1 0 1,0 1 0,0-1 0,0 0 0,0 0-1,1-1 1,-1 1 0,1 0 0,0 0 0,1-1-1,3 5 1,-3-4-83,1-1-1,-1 0 0,1-1 0,0 1 1,0-1-1,0 1 0,1-1 1,-1-1-1,0 1 0,1 0 1,-1-1-1,1 0 0,0 0 1,7 0-1,3 0-2074,0 0 0,0-2 0,16-1 0,10-2-373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4:47.7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9216,'2'6'-3,"-1"-6"4,-1 1 0,1 0 0,-1 0 0,1 0 1,-1 0-1,1 0 0,0 0 0,-1 0 1,1-1-1,0 1 0,0 0 0,0-1 0,-1 1 1,1 0-1,0-1 0,0 1 0,0-1 1,0 0-1,1 1 0,5-11 199,-1 6-1253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21.5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 0 11520,'-3'35'0,"3"-35"4,0 0 0,0 0 0,0 1 1,0-1-1,0 0 0,0 0 0,0 0 0,0 0 1,0 0-1,0 1 0,0-1 0,0 0 0,0 0 1,0 0-1,0 0 0,0 0 0,0 1 0,0-1 1,0 0-1,0 0 0,0 0 0,0 0 1,0 0-1,0 1 0,-1-1 0,1 0 0,0 0 1,0 0-1,0 0 0,0 0 0,0 0 0,0 0 1,-1 0-1,1 0 0,0 0 0,0 1 1,0-1-1,0 0 0,0 0 0,-1 0 0,1 0 1,0 0-1,0 0 0,0 0 0,0 0 0,-1 0 1,-5-6 452,-2-1 93,8 6-542,0 1 0,0 0 0,0 0 1,-1 0-1,1 0 0,0 0 0,0 0 0,0 0 0,-1 0 1,1 0-1,0 0 0,0 0 0,0 0 0,-1 0 1,1 0-1,0 0 0,0 0 0,0 0 0,-1 0 1,1 0-1,0 0 0,0 1 0,0-1 0,-1 0 1,1 0-1,0 0 0,0 0 0,0 0 0,0 0 0,0 1 1,-1-1-1,1 0 0,0 0 0,0 0 0,0 0 1,0 1-1,0-1 0,0 0 0,0 0 0,0 0 1,-1 0-1,1 1 0,-4 11 58,0 0 1,0 1-1,1-1 1,1 1-1,0-1 1,1 1-1,0 0 1,2 20-1,3 13 187,10 46-1,-7-51-224,-2 1-28,-3-17 266,-2-51-127,1-17 24,2 1 1,14-77 0,-15 106-106,1 1 1,0-1 0,1 1-1,10-21 1,-12 29-42,0 1 0,0-1 0,0 1 0,1-1 0,-1 1 1,1 0-1,0 0 0,0 0 0,0 0 0,1 0 0,-1 1 0,0-1 0,1 1 1,0 0-1,0 0 0,-1 0 0,1 1 0,6-2 0,5 0 94,-1 1 0,1 1 0,0 0 0,-1 1 0,1 1 0,0 0 0,0 1 0,26 7 0,-16-2-793,27 12 0,22 15-7934,-51-23 5075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23.0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1 5888,'-1'1'74,"1"-1"0,0 1 1,0 0-1,0 0 0,0 0 0,0-1 1,1 1-1,-1 0 0,0 0 1,0-1-1,0 1 0,1 0 0,-1 0 1,0-1-1,1 1 0,-1 0 1,1 0-1,-1-1 0,1 1 0,-1-1 1,1 1-1,-1 0 0,1-1 0,-1 1 1,1-1-1,0 0 0,0 1 1,23 1 3537,-3-2-2264,5 5-1298,0 1 0,-1 0 0,0 2 1,0 2-1,-1 0 0,37 21 1,129 97 365,-190-128-413,7 5 33,0 0 0,0 0 0,-1 1 0,0-1 0,-1 2 0,7 6 1,-12-12-36,0 0 0,0 0 0,1 0 0,-1 0 1,0 0-1,0 0 0,0 0 0,0 0 0,0 0 1,0 0-1,0 0 0,-1 0 0,1 0 0,0 0 1,-1 0-1,1 0 0,0 0 0,-1 0 0,1-1 1,-1 1-1,1 0 0,-1 0 0,0 0 0,1-1 1,-1 1-1,0 0 0,1-1 0,-1 1 0,0 0 1,-2 0-1,-26 18 68,-23 4 124,-1-2-1,-80 21 1,2-2 19,107-32-212,10-4 0,-1 1 0,1 1 0,-15 8 0,26-12-86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24.4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9728,'0'6'0,"2"5"896,3-4 128,1-2-896,0 2 0,-1-3 0,1 11 0,0 6-128,-4 5 128,-2-1 0,0 2 0,0 0 256,0-3 0,-2-2-512,0-4 0,2-5-3584,0-2 0,0 1 896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24.9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9472,'4'7'0,"6"5"0,-6-9 128,-3-6 256,2-1 512,0 0-1792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25.2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 6912,'4'-3'512,"3"21"640,-6-7-861,-1-1-1,-1 1 1,-2 16 0,0 25 615,10 16-532,-4-47-270,0 0 1,-2 1-1,0-1 1,-4 30-1,0-33 351,4-33 126,1-6-358,0-3-226,1 0 1,1 0-1,0 1 1,2 0 0,1 0-1,1 0 1,1 1 0,12-22-1,-21 42 0,1 0 0,0 1 0,0-1 0,0 1 0,0-1 0,0 1 0,0-1 0,1 1 0,-1 0 0,0 0 0,1 0 0,-1-1 0,1 1 0,-1 1 0,1-1 0,0 0 0,-1 0 0,1 0 0,0 1 0,0-1 0,-1 1 0,4-1 0,-2 1 1,-1 1 0,0 0-1,0-1 1,1 1 0,-1 0 0,0 0 0,0 0-1,0 0 1,0 0 0,0 1 0,0-1 0,0 1-1,-1-1 1,1 1 0,0-1 0,2 5 0,0 0-4,1 0 0,-1 1-1,-1-1 1,1 1 0,-1 0 0,0 0 0,-1 0 0,0 0 0,0 0 0,0 1 0,-1-1 0,0 1 0,-1-1 0,0 12 0,-1 2-441,-1 0 0,-1-1 0,0 0 0,-8 22 0,4-16-6443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25.7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0 10368,'-1'1'0,"-1"0"0,1 1 0,0-1 0,-1 0 0,1 1 0,0-1 0,0 1-1,0-1 1,0 1 0,0 0 0,0-1 0,0 1 0,1 0 0,-1-1 0,0 1 0,1 0 0,0 0 0,-1 0 0,1 3 0,1 42 49,1-23 31,-2 84 313,-1-27 221,10 84 0,-8-162-582,-1-1 0,0 0 0,1 0 0,0 0 0,-1 0 0,1 0 0,0 0 0,0 0 0,0 0 0,0-1 0,0 1 0,0 0 0,1 0 0,-1-1 0,1 1 0,-1-1 0,1 1 0,-1-1 0,4 2 0,-1-1 3,0 0 1,-1-1-1,1 1 1,0-1-1,0 0 1,0 0-1,0 0 1,1-1-1,6 1 1,0-2-151,1 0 0,0 0 1,-1-1-1,1 0 0,-1-1 1,15-6-1,-13 4-1805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26.0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33 13312,'0'0'128,"11"0"0,6-1 0,1-2 0,5 1 0,1 0 0,4-3 0,-4 3 128,1-3-256,-1 4 0,-1-2-1792,-5 0 128,-2 2-1280,-5-2 128,0 2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30.7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1 137 5248,'19'2'1288,"16"4"752,-23-2-1888,0-1 1,1 0 0,-1-1-1,20 1 1,-27-3-44,0 0 1,-1 0 0,1 0-1,-1 0 1,1-1 0,-1 0-1,1 0 1,-1 0 0,1-1-1,-1 1 1,0-1-1,0 0 1,0 0 0,0-1-1,7-4 1,-8 3-32,-1 1 0,0 0 0,1-1-1,-2 1 1,1-1 0,0 1 0,-1-1 0,1 0 0,-1 0 0,0 0 0,0 0-1,-1 0 1,1 0 0,-1 0 0,0 0 0,0 0 0,0 0 0,-1 0-1,-1-7 1,2 9-32,-1-1 0,1 0 1,-1 1-1,0-1 0,0 1 0,0-1 0,0 1 0,0-1 0,-1 1 0,1 0 0,-1 0 1,1 0-1,-1 0 0,0 0 0,0 0 0,0 0 0,0 0 0,0 1 0,0-1 0,0 1 1,-1 0-1,1-1 0,-1 1 0,1 0 0,-1 0 0,1 1 0,-1-1 0,1 0 0,-1 1 0,-3-1 1,-4 2-5,1-1 1,0 1 0,0 0-1,-1 1 1,1 0 0,0 1-1,1 0 1,-17 7 0,21-8-23,0 1 0,-1-1 0,1 1 0,0 0 1,1 0-1,-1 0 0,1 1 0,-1-1 0,1 1 1,0 0-1,0 0 0,0 0 0,1 0 1,0 0-1,0 1 0,0-1 0,0 1 0,-2 7 1,0 7-20,1-9-1,1 0 1,0 1 0,1-1 0,0 12 0,1-19-3,0 0 1,0 0 0,1 0-1,-1 0 1,1-1 0,0 1-1,0 0 1,0 0 0,0 0-1,0-1 1,1 1 0,-1-1-1,1 1 1,0-1 0,0 1-1,0-1 1,0 0 0,0 0 0,3 2-1,5 3-528,1 0-1,0-1 0,1-1 1,-1 0-1,1-1 0,0 0 1,16 3-1,7 2-6338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33.3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358 2 10880,'10'14'21,"-16"-17"116,0 1 0,-1 0 0,1 0 1,-1 0-1,1 1 0,-8-1 0,6 1-72,0 1 1,0 0-1,0 0 1,0 0-1,0 1 0,0 1 1,0-1-1,0 1 1,0 0-1,1 1 1,-1 0-1,1 0 0,-1 1 1,-10 7-1,14-9-29,-1 1-1,1 1 1,0-1-1,1 0 1,-1 1 0,1 0-1,-1 0 1,1 0-1,0 0 1,1 1-1,-1-1 1,1 1-1,0-1 1,0 1 0,0 0-1,1 0 1,-1 0-1,1 0 1,0 0-1,1 0 1,-1 0-1,1 0 1,1 10 0,0-13-45,-1-1 0,1 1 0,0 0 0,-1-1 0,1 1 0,0-1 0,0 0 0,0 1 1,1-1-1,-1 0 0,0 1 0,0-1 0,1 0 0,-1 0 0,0 0 0,1 0 0,-1 0 1,1-1-1,0 1 0,2 1 0,36 10-210,-31-11 177,0 0 0,-1 0 0,1-1 0,0 0 1,0 0-1,0-1 0,-1-1 0,1 1 0,0-1 0,15-6 0,-20 6 70,-1 1 0,1-1 0,-1 0 0,1 0 1,-1 0-1,1 0 0,-1-1 0,0 1 0,0-1 0,0 0 1,-1 0-1,1 0 0,-1 0 0,1-1 0,-1 1 0,0-1 0,0 1 1,-1-1-1,1 0 0,-1 1 0,0-1 0,0 0 0,0 0 0,0 0 1,-1 0-1,1-6 0,4-11 388,-3 15-252,-4 17-125,0 13-34,0-1 0,1 1 0,2 0 0,4 29 0,-2-9 98,2 3 5,-2-19-97,-1 0 0,-3 50 0,1-72-11,-1 1 1,0-1-1,0 1 1,-1-1-1,0 0 1,0 0-1,0 0 0,-1 0 1,0 0-1,0 0 1,0-1-1,-1 0 1,1 1-1,-1-1 1,-1 0-1,1-1 0,-8 7 1,1-4 76,0-1 1,0 0-1,-1 0 1,1-1-1,-1 0 1,-1-2-1,1 1 1,0-1-1,-1-1 1,-15 1-1,6-1-1025,-36-3 1,-19-9-8186,43 5 7512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34.1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0 131 8576,'0'1'62,"1"0"-1,-1 0 1,0 0 0,1 0 0,-1 0 0,1 0 0,-1-1 0,1 1 0,0 0-1,-1 0 1,1 0 0,0-1 0,0 1 0,-1 0 0,1 0 0,0-1 0,0 1-1,0-1 1,0 1 0,1 0 0,22 0 1352,-12-1-1482,11 0 165,41-5-1,-57 4-55,-1 0 0,0-1 0,0 1-1,0-1 1,0 0 0,-1-1 0,1 1 0,0-1-1,-1 0 1,0-1 0,9-7 0,-12 10 1,-1 0 0,0 0 0,0 0 0,0-1 0,-1 1 0,1 0 0,0-1 0,0 1 0,-1-1 0,1 1-1,-1-1 1,1 1 0,-1-1 0,0 1 0,0-1 0,1 1 0,-1-1 0,0 1 0,-1-4 0,1 2-8,-1 0-1,0 0 1,0 0-1,0 0 1,0 0-1,-1 0 1,1 0-1,-1 1 1,-3-5-1,2 2-13,-1 1-1,0 0 1,0 0-1,0 0 1,0 1-1,-1 0 0,1-1 1,-1 2-1,0-1 1,0 0-1,-6-2 1,8 5 16,0 0 0,0 0-1,0 0 1,-1 0 0,1 0 0,0 0 0,0 1 0,0-1 0,0 1 0,0 0 0,0 0 0,0 0 0,1 0 0,-1 1 0,0-1 0,0 1 0,1 0 0,-1 0 0,1 0 0,0 0 0,-5 4 0,-1 3 40,0 1 1,0 0-1,1 0 0,-7 12 1,9-12-27,-1 0 0,2-1 0,-1 2 0,2-1 0,-1 0 0,1 1 0,-2 20 0,4-27-39,1 0 0,0-1 1,0 1-1,0 0 0,1 0 0,-1-1 1,1 1-1,0 0 0,0-1 0,0 1 1,0-1-1,1 1 0,-1-1 1,1 0-1,0 0 0,0 0 0,0 0 1,1 0-1,-1 0 0,1 0 0,-1-1 1,1 1-1,0-1 0,0 0 0,0 1 1,7 2-1,3 0-422,-1 1 1,2-2-1,-1 0 0,0-1 1,1 0-1,0-1 0,14 1 1,5-2-7526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4:49.7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1027 17 5376,'1'1'41,"0"0"0,-1-1-1,1 1 1,0-1 0,0 1 0,-1-1 0,1 1 0,0-1 0,0 1 0,0-1 0,0 0-1,0 0 1,0 1 0,-1-1 0,1 0 0,0 0 0,0 0 0,0 0 0,0 0 0,2 0-1,-3-1-8,1 1 0,-1-1 0,1 0 0,-1 1 0,0-1-1,1 1 1,-1-1 0,0 0 0,0 1 0,0-1 0,1 0-1,-1 1 1,0-1 0,0 0 0,0 1 0,0-1-1,0 0 1,0 1 0,0-1 0,0 0 0,0 1 0,-1-1-1,1 0 1,0 1 0,0-1 0,-1 0 0,1 1-1,0-1 1,-1 0 0,-1-2 590,2 4-210,1 11-39,5 16-137,2-5-151,-2 1 0,-1-1 1,-1 1-1,-1 0 0,0 36 1,-3-54-59,-2 0 0,1 1-1,-1-1 1,0 0 0,0 0 0,0 0 0,-1 0 0,0 0 0,0-1 0,-1 1 0,1-1 0,-1 0 0,0 0 0,-1 0-1,1-1 1,-9 8 0,-6 2 78,0 0-1,-1-1 0,-24 12 0,-15 4 182,-2-3 1,0-3-1,-1-2 0,-67 13 0,-261 33 1377,388-66-1635,0-1 1,-1 1 0,1-1-1,-1 0 1,1 0-1,0 0 1,-1 0 0,1 0-1,0-1 1,-1 1 0,1-1-1,0 1 1,0-1 0,-1 0-1,1 0 1,0 0 0,0 0-1,0 0 1,0-1 0,0 1-1,0-1 1,1 1-1,-1-1 1,0 0 0,1 1-1,-1-1 1,1 0 0,0 0-1,-1 0 1,1 0 0,0 0-1,0 0 1,0-1 0,0-3-1,-92-231 1103,91 228-1483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34.6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4 11392,'3'14'0,"0"-3"-51,-3-17 244,-6-17 966,7 37-814,0 1 0,-3 19 0,2-11-207,-4 198 1718,3-251-1743,3-66 36,-1 83-125,1 1 0,0-1 0,1 1 0,0-1 0,7-16 0,-7 25-19,-1 0 1,1 1-1,0-1 1,-1 1-1,1 0 1,1 0-1,-1 0 1,0 0-1,1 1 1,0-1 0,-1 1-1,1 0 1,0 0-1,0 0 1,0 1-1,1-1 1,-1 1-1,0 0 1,0 0 0,7 0-1,5-1-126,1 0-1,-1 2 1,0 0-1,19 2 1,-10 2-2119,0 1-6805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34.9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3072,'0'0'0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38.3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 0 7552,'0'0'5120,"-2"6"-4992,-22 132 362,6-29-212,11-70-1018,0 0 1,0 76-1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39.0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56 9216,'7'18'-2,"-7"-18"2,0 1 0,0-1 0,0 0 0,0 0 0,0 0 0,1 1 0,-1-1 0,0 0-1,0 0 1,0 0 0,0 0 0,1 1 0,-1-1 0,0 0 0,0 0 0,1 0 0,-1 0 0,0 0 0,0 0-1,1 0 1,-1 0 0,0 1 0,0-1 0,1 0 0,-1 0 0,0 0 0,0 0 0,1 0 0,-1 0 0,1-1 0,0 0 0,1 0 0,0-1 0,-1 1 0,0-1 1,1 0-1,-1 1 0,0-1 0,1 0 0,0-3 1,15-19 22,-14 21 32,1 0 0,0-1 0,0 1 0,0 1 1,1-1-1,-1 1 0,1-1 0,-1 1 0,1 1 0,0-1 0,0 1 0,-1-1 0,1 1 1,0 1-1,0-1 0,0 1 0,1 0 0,-1 0 0,0 0 0,7 2 0,-5-1 20,-1 1 0,1 0 0,-1 0 0,1 1 0,-1 0 0,0 0 0,0 0 1,0 1-1,0-1 0,-1 1 0,0 1 0,0-1 0,0 1 0,6 7 0,-6-6-27,-2-1 1,1 1 0,0 0 0,-1 0 0,0 0 0,-1 1-1,1-1 1,-1 0 0,0 1 0,-1 0 0,0-1-1,1 12 1,-2-13-7,0-1 0,0 1 0,-1 0 0,0 0-1,0-1 1,0 1 0,0 0 0,-1-1 0,0 0 0,0 1-1,0-1 1,0 0 0,-1 0 0,0 0 0,0 0-1,0 0 1,0-1 0,-7 7 0,-3 1 122,-1-1 0,0-1 1,0 0-1,-1 0 0,0-2 1,-1 1-1,1-2 0,-1 0 0,-19 3 1,35-9-163,-1 1 0,1-1 1,-1 0-1,0 0 1,1 0-1,-1 1 1,1-1-1,-1 0 1,0 0-1,1 0 1,-1 0-1,0 0 1,1 0-1,-1 0 1,1 0-1,-1-1 1,0 1-1,1 0 1,-1 0-1,1 0 0,-1-1 1,1 1-1,-1 0 1,1-1-1,-1 1 1,1 0-1,-1-1 1,1 1-1,-1-1 1,1 1-1,-1 0 1,1-1-1,0 1 1,-1-1-1,1 0 1,0 1-1,0-1 0,-1 1 1,1-1-1,0 0 1,0 0 3,0 0 0,1 0 0,-1-1 0,0 1 0,1 0 0,-1 0 0,1 0 0,-1 0 0,1 0 0,0 0 1,-1 0-1,1 0 0,0 1 0,0-1 0,-1 0 0,1 0 0,0 1 0,0-1 0,0 0 0,0 1 0,1-1 0,9-5-4,1 1-1,-1 0 0,1 1 1,0 0-1,0 1 0,0 0 1,0 1-1,0 0 0,1 1 1,-1 0-1,1 1 0,-1 1 1,0 0-1,1 0 0,19 6 1,-26-4-2,0-1 0,-1 1 0,1 0 0,-1 1 0,1-1 0,-1 1 0,0 0 0,0 0 0,-1 1 0,1-1 0,-1 1 0,0 0 0,0 0 0,-1 1 0,1-1 0,-1 1 0,-1 0 0,1-1 0,-1 1 0,0 0 0,0 1 0,2 10 0,-3-10 0,0 1 0,0-1 0,0 1 0,-1 0 0,0-1 0,-1 1 0,0 0 0,0-1 0,0 1 0,-1-1 0,0 1 0,-1-1 0,1 0 0,-1 0 0,-1 0 0,1 0 0,-1-1 0,-8 11 0,3-8 29,0 0 0,-1-1 1,0 0-1,0-1 0,0 0 1,-1-1-1,0 0 0,-1 0 1,-17 5-1,11-5 25,-1-1 0,0-1 1,1 0-1,-1-2 0,-32 1 0,46-3-116,0-1 0,1 1 0,-1-1 1,0 0-1,0 0 0,1 0 0,-1-1 0,-4-1 0,1-1-1244,0-1 0,1 1 0,-11-9 0,-2-3-4667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39.7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101 0 7808,'-12'24'1317,"11"-23"-1275,1-1 0,-1 1 1,1-1-1,-1 1 0,1-1 0,-1 1 1,0-1-1,1 0 0,-1 1 0,1-1 0,-1 0 1,0 0-1,1 1 0,-1-1 0,0 0 0,1 0 1,-1 0-1,0 0 0,0 0 0,1 0 0,-1 0 1,0 0-1,1 0 0,-1 0 0,0 0 0,1 0 1,-1-1-1,0 1 0,1 0 0,-1 0 1,0-1-1,1 1 0,-1 0 0,0-1 0,0 0-14,1 1 0,-1 0 0,0 0 0,1 0-1,-1 0 1,0 0 0,1 0 0,-1 0-1,0 0 1,1 1 0,-1-1 0,1 0 0,-1 0-1,0 0 1,1 1 0,-1-1 0,1 0 0,-1 1-1,0-1 1,1 0 0,-1 1 0,1-1 0,-1 1-1,1-1 1,0 1 0,-1-1 0,1 1 0,-1-1-1,1 1 1,0-1 0,-1 2 0,-11 18 384,6-6-283,0 0 1,1 0-1,1 0 1,0 0-1,0 1 1,2-1-1,0 1 1,1 0-1,0 0 1,1-1-1,0 1 1,2 0-1,3 16 1,-4-27-108,0 0 0,0 0 1,1 0-1,-1 0 0,1 0 0,0 0 1,1 0-1,-1-1 0,1 1 0,-1-1 1,1 0-1,0 0 0,0 0 0,0 0 0,1 0 1,-1-1-1,1 1 0,0-1 0,-1 0 1,1 0-1,0 0 0,0-1 0,7 2 1,-5-1-26,0-1 1,0-1-1,0 0 0,0 1 1,0-2-1,0 1 1,0-1-1,0 0 1,-1 0-1,1 0 1,0-1-1,0 0 1,-1 0-1,1-1 1,-1 1-1,7-5 1,-4 1-3,0 0 0,0-1 1,0 0-1,-1 0 1,0-1-1,-1 1 1,0-2-1,0 1 0,0-1 1,-1 1-1,-1-1 1,1-1-1,2-10 1,-5 16 2,-1 0 0,0 0 0,0 0 0,0-1 0,0 1 0,-1 0 0,0-1 0,0 1 0,0 0 0,0-1 0,-1 1 0,1 0 0,-1 0 0,0-1 0,-1 1 1,1 0-1,-1 0 0,0 0 0,0 0 0,0 1 0,0-1 0,0 0 0,-1 1 0,0 0 0,0-1 0,0 1 0,0 0 0,0 1 0,-1-1 0,1 0 0,-1 1 1,-7-4-1,5 4-177,0-1 1,0 1-1,0 0 1,0 1-1,0-1 1,0 1 0,-1 1-1,1-1 1,0 1-1,-12 1 1,2 1-793,1 0 1,-1 2-1,-17 5 0,20-5-4063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40.0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5504,'7'0'0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40.4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208 0 8960,'-9'5'119,"7"-4"-22,0 0-1,0 0 1,0 0-1,0 1 1,1-1-1,-1 0 1,0 1-1,1-1 1,-1 1-1,1-1 0,-1 1 1,1 0-1,0-1 1,0 1-1,0 0 1,0 0-1,-2 4 1,-147 330 2399,130-303-5803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40.7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10240,'9'30'1152,"-7"-30"-986,0-1 0,0 1 1,0 0-1,0 0 1,0 0-1,0 0 0,0 1 1,0-1-1,4 1 1,9 8-37,-1 1 1,0 0 0,0 1 0,-1 1 0,0 0-1,19 23 1,-5-5 511,224 241 1384,-227-250-6281,-22-20 3890,-1 1 0,1-1 0,-1 0 0,1 0 1,-1 0-1,1 0 0,0-1 0,-1 1 1,1 0-1,0-1 0,0 1 0,0-1 0,0 0 1,2 1-1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41.9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 8320,'102'-1'1041,"93"2"1950,23 5-2287,-202-4-2774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42.3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 10880,'11'0'0,"9"-1"128,2 1 128,4 0 0,2 0 128,4 1-256,2-1 128,1-1-128,-4 1 128,-1-3 0,6 6 0,2-2-256,-7 2 0,-4-2-512,-3 2 128,2 0-8320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4:50.2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9088,'6'11'-70,"-5"-10"117,0 1 1,0-1-1,0 0 0,-1 1 0,1-1 0,0 1 1,-1 0-1,1-1 0,-1 1 0,0 0 1,1-1-1,-1 1 0,0 0 0,0-1 0,0 1 1,0 0-1,0-1 0,0 1 0,-1 1 0,1-1-18,0 0 0,0 1 0,0-1 0,0 0 0,0 0 0,0 0 0,1 0 0,-1 0 0,1 0 0,0 0 0,0 0 0,-1-1 0,1 1 0,0 0 0,1 0 0,-1 0 0,0-1 0,0 1 0,1-1 0,-1 1 0,1-1 0,1 2 0,6 5 43,1-1 0,15 10 1,-21-15-39,107 60 734,-111-62-761,1 0 0,-1 1 1,0-1-1,0 0 1,1 0-1,-1 1 1,0-1-1,0 0 0,1 1 1,-1-1-1,0 0 1,0 1-1,0-1 0,0 0 1,0 1-1,1-1 1,-1 1-1,0-1 1,0 0-1,0 1 0,0-1 1,0 1-1,0-1 1,0 0-1,0 1 1,0-1-1,0 0 0,-1 1 1,1-1-1,0 1 1,0-1-1,0 0 0,0 1 1,-1-1-1,1 0 1,0 1-1,0-1 1,0 0-1,-1 0 0,1 1 1,0-1-1,-1 0 1,1 0-1,0 1 0,-1-1 1,1 0-1,-18 11 157,6-7-25,0 0 0,0-1 0,-22 2 0,-14 4-2722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43.1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0 9344,'20'35'2973,"-22"-28"-2853,-3 12-5,1-1 0,0 1 0,2 1-1,-1 27 1,8 80 75,0-19 283,-5-102-396,0-1-1,0 0 1,0 0-1,-1 1 0,0-1 1,0 0-1,-1 0 1,1 0-1,-1 0 1,0 0-1,-4 7 1,6-12-71,0 1 1,-1-1 0,1 0 0,0 0 0,0 0 0,0 0-1,0 0 1,0 0 0,0 0 0,-1 0 0,1 0 0,0 1-1,0-1 1,0 0 0,0 0 0,0 0 0,-1 0 0,1 0-1,0 0 1,0 0 0,0 0 0,0 0 0,-1 0 0,1 0-1,0 0 1,0 0 0,0 0 0,0 0 0,-1 0 0,1-1-1,0 1 1,0 0 0,0 0 0,0 0 0,0 0 0,0 0-1,-1 0 1,1 0 0,0 0 0,0-1 0,0 1-1,0 0 1,0 0 0,0 0 0,0 0 0,0 0 0,-1 0-1,1-1 1,0 1 0,0 0 0,0 0 0,0 0 0,0 0-1,0-1 1,0 1 0,0 0 0,0 0 0,0 0 0,0 0-1,0 0 1,0-1 0,-2-12 60,2 0-63,0 0-1,1 0 0,0 0 1,1 1-1,1-1 0,0 0 1,5-13-1,38-84-8,-43 104 5,1-3-8,0 0 0,1 0 0,0 0 1,1 1-1,0 0 0,0 0 1,0 1-1,10-9 0,-12 13 6,0 0 0,0 1 0,0-1 0,0 1 0,1 0 0,-1 0 0,1 0 0,0 0 1,-1 1-1,1 0 0,0 0 0,0 0 0,0 1 0,-1-1 0,1 1 0,0 0 0,0 1 0,7 1 0,-8-2 33,-1 1 0,1 1 0,0-1-1,-1 1 1,1-1 0,-1 1 0,1 0 0,-1 0 0,0 0 0,0 1 0,0-1 0,0 1-1,-1-1 1,1 1 0,0 0 0,-1 0 0,0 1 0,0-1 0,0 0 0,0 1 0,-1-1 0,1 1-1,-1-1 1,0 1 0,1 6 0,2 8 154,-1 1 1,0-1-1,-2 36 1,0-40-89,-5 110 217,-3-73-4297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43.5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 4480,'11'-10'0,"0"1"-2944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43.9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81 111 12544,'1'-3'6,"6"1"12,21-3 33,19-6 2,-40 9-42,1 0 55,-1-1-1,0 0 0,0 0 0,0 0 0,0-1 1,0 0-1,7-7 0,-13 11-47,0-1 1,0 0-1,-1 1 0,1-1 1,0 0-1,-1 0 0,1 1 1,-1-1-1,1 0 0,-1 0 1,1 0-1,-1 0 0,0 0 1,1 0-1,-1 0 0,0 1 1,0-1-1,1 0 0,-1 0 1,0 0-1,0 0 0,0 0 1,0 0-1,-1 0 0,1 0 1,0 0-1,0 0 0,-1 0 1,1 0-1,0 0 0,-1 0 1,1 0-1,-1 0 0,1 1 0,-1-1 1,1 0-1,-1 0 0,0 1 1,1-1-1,-1 0 0,0 1 1,0-1-1,1 0 0,-1 1 1,0-1-1,0 1 0,0-1 1,-1 1-1,-2-3 22,-1 1 0,0 0 0,1 0 0,-1 1 0,0-1 0,0 1 0,0 0 1,-5 0-1,3 1-24,0 0 1,0 1-1,0 0 1,0 0 0,0 1-1,0 0 1,1 0 0,-1 0-1,1 1 1,-1 0 0,1 1-1,0-1 1,0 1-1,1 0 1,-1 1 0,1-1-1,0 1 1,0 0 0,-8 10-1,7-7 17,1 1-1,-1-1 1,2 1 0,-1 0-1,1 0 1,0 0 0,1 0-1,0 1 1,1 0-1,0-1 1,0 1 0,1 0-1,0 13 1,1-14 49,0 0 0,1-1 0,1 1 0,-1 0 1,1 0-1,1-1 0,4 12 0,-6-16-72,1-1 1,0 0-1,0 1 0,1-1 1,-1 0-1,1 0 0,-1 0 1,1 0-1,0 0 0,0-1 1,0 1-1,1-1 0,-1 0 1,0 0-1,1 0 0,0-1 1,-1 1-1,8 1 0,0 0-566,1-1-1,0 0 1,15 0-1,-12-2-1666,0 0 0,19-4-1,-2 0-1786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44.3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9 10752,'0'28'0,"-1"-28"99,0 1 0,0-1 0,0 1 1,0-1-1,0 1 0,0 0 0,0-1 1,1 1-1,-1 0 0,0-1 0,0 1 1,1 0-1,-1 0 0,0 0 0,1 0 1,-1 0-1,1 0 0,-1 0 0,1 0 1,-1 0-1,1 0 0,-1 1 0,-3 10 11,1-1 0,-1 1 0,2 0 0,0 0 0,0 1 0,1-1 0,0 0 0,1 0 0,1 1 0,0-1 0,1 0 0,6 24 0,-8-34-110,1-1 0,-1 1 0,1 0 0,0-1 0,-1 1 0,1 0 0,0-1 0,0 1 0,1-1 0,-1 1 0,0-1 0,0 0 0,1 1 0,-1-1 0,1 0 0,-1 0 0,1 0 0,-1 0 0,1 0 0,2 0 0,-2 0 0,1 0 0,0-1 0,-1 0 0,1 0 0,-1 0 0,1 0 0,0 0 0,-1 0 0,1-1 0,-1 1 0,1-1 0,4-1 0,2-2 0,-1 0 0,1-1 0,-1 1 0,0-2 0,0 1 0,12-12 0,16-20 16,33-43 1,-40 44-50,-29 36 27,0 0 0,1 0 0,-1-1 0,0 1 0,0 0 1,0 0-1,0 0 0,1 0 0,-1-1 0,0 1 1,0 0-1,0 0 0,1 0 0,-1 0 0,0 0 0,0 0 1,1-1-1,-1 1 0,0 0 0,0 0 0,1 0 1,-1 0-1,0 0 0,0 0 0,1 0 0,-1 0 0,0 0 1,0 0-1,1 0 0,-1 1 0,0-1 0,0 0 1,1 0-1,-1 0 0,0 0 0,0 0 0,0 0 0,1 0 1,-1 1-1,0-1 0,0 0 0,0 0 0,1 0 0,-1 0 1,0 1-1,5 8 33,-4-8-42,25 51 15,39 68 0,-64-118 19,1 1 1,-1-1 0,0 0-1,1 0 1,0 0 0,0 0-1,-1 0 1,1 0 0,0-1-1,0 1 1,1 0-1,-1-1 1,0 0 0,0 1-1,1-1 1,-1 0 0,1 0-1,-1-1 1,1 1 0,-1 0-1,1-1 1,0 0 0,-1 1-1,1-1 1,-1 0 0,1 0-1,0-1 1,-1 1 0,1 0-1,0-1 1,-1 0 0,1 1-1,-1-1 1,0 0 0,1 0-1,-1-1 1,1 1 0,-1 0-1,0-1 1,0 1 0,0-1-1,0 0 1,0 0 0,0 0-1,-1 0 1,1 0 0,-1 0-1,1 0 1,-1-1 0,2-2-1,1-7 122,1 0 0,-2 0-1,0-1 1,0 0 0,-1 0-1,-1 1 1,1-17 0,-3 6-55,0 1 1,-1 0 0,-7-31-1,5 44-1083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45.7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 1 10880,'2'30'187,"-1"1"1,-1 0 0,-8 59-1,1-29 65,-1 50 222,-15 139 1015,20-233-2143,-1 0 0,-5 19-1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46.4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88 53 10624,'0'1'1,"0"0"-1,-1-1 1,1 1 0,0 0 0,0 0 0,0-1 0,0 1 0,0 0 0,0-1 0,0 1 0,0 0-1,0 0 1,1-1 0,-1 1 0,0 0 0,0-1 0,1 1 0,-1 0 0,0-1 0,1 1 0,-1-1-1,0 1 1,1-1 0,-1 1 0,1 0 0,0 0 0,14-11 72,-8 4-42,2-1 69,1 1 1,0 0-1,1 0 0,-1 1 1,1 0-1,0 1 1,0 0-1,1 1 1,-1 0-1,1 1 1,-1 0-1,1 0 0,0 2 1,0-1-1,0 2 1,-1-1-1,1 2 1,0 0-1,0 0 0,-1 1 1,0 0-1,1 1 1,10 5-1,-18-7-83,1 0 1,-1 1-1,0-1 0,0 1 0,0 0 0,0 1 0,0-1 0,0 0 0,-1 1 1,0 0-1,0 0 0,0 0 0,0 0 0,-1 0 0,1 1 0,-1-1 0,0 1 0,0 0 1,-1-1-1,0 1 0,1 0 0,-2 0 0,1 0 0,0 0 0,-1 0 0,0 0 1,0 0-1,-2 10 0,0-5 30,0 0-1,-1 0 1,0 0 0,-1-1 0,0 1 0,0-1 0,-1 1-1,0-1 1,-1-1 0,0 1 0,0-1 0,-1 0-1,-8 8 1,-3-2 33,0 0 0,-1-1 0,0-1 0,-1-1 0,0 0 0,0-2 0,-1 0 0,-1-2 0,0 0 0,1-1 0,-2-2 0,1 0 0,-1-1 0,1-1 0,-38-2 0,43-4-18,16 4-60,1 0 0,0 0 1,0-1-1,0 1 1,0 0-1,-1 0 1,1 0-1,0 0 1,0-1-1,0 1 1,0 0-1,0 0 0,0 0 1,0 0-1,0-1 1,-1 1-1,1 0 1,0 0-1,0-1 1,0 1-1,0 0 1,0 0-1,0 0 0,0-1 1,0 1-1,0 0 1,0 0-1,0 0 1,0-1-1,1 1 1,-1 0-1,0 0 1,0 0-1,0-1 0,0 1 1,0 0-1,0 0 1,2-2 6,-1 1-1,1 0 1,-1-1 0,1 1 0,0 0-1,-1 0 1,1 0 0,0 0 0,0 1-1,0-1 1,-1 0 0,1 1 0,3-1 0,13-2-9,0 0 0,0 2 0,0 0 0,0 1 0,0 1 0,0 1 0,35 7 0,-40-6 0,1 1 0,-1 0 0,-1 1 0,1 1 0,-1 0 0,0 0 0,0 1 0,0 1 0,-1 0 0,0 1 0,12 12 0,-19-16 0,1 0 0,-1 0 0,-1 1 0,1 0 0,-1-1 0,1 1 0,-2 0 0,1 1 0,-1-1 0,3 13 0,-4-14 0,0 0 0,-1-1 0,0 1 0,0 0 0,0 0 0,-1 0 0,1-1 0,-1 1 0,0 0 0,-1-1 0,1 1 0,-1-1 0,0 1 0,0-1 0,0 0 0,-4 5 0,-3 4 0,-1-2 0,-1 1 0,0-2 0,0 1 0,-1-1 0,0-1 0,-1 0 0,0-1 0,-19 9 0,15-9 0,-1 0 0,0-2 0,0 0 0,0 0 0,-1-2 0,0 0 0,-21 1 0,36-5-54,0 0 1,0 0 0,0-1-1,1 1 1,-1-1 0,0 0-1,1 1 1,-1-2 0,1 1-1,-1 0 1,1-1 0,-1 0-1,1 1 1,-5-5 0,7 5 21,0 0 0,-1 0 0,1-1 0,0 1 0,0 0 0,0-1 0,1 1 0,-1 0 0,0-1 0,0 1 0,1-1 0,-1 0 0,1 1 0,-1-1 0,1 1 0,0-1 0,0 0 0,-1 1 0,1-1 0,0 0 0,1 1 0,-1-1 0,0 0 0,0 1 0,1-1 0,-1 0 0,1 1 0,-1-1 0,1 1 0,0-1 0,-1 1 0,1-1 0,0 1 0,2-2 0,17-20-2059,2 1-5802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46.9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191 15 11136,'-3'2'6,"0"1"1,0-1 0,-1 0 0,1 0-1,-1-1 1,1 1 0,-1-1 0,0 0-1,-4 2 1,-21 8 224,19-5-46,0 1-1,0 0 0,1 1 1,0 0-1,0 0 1,0 1-1,1 0 0,1 0 1,0 1-1,-11 19 1,15-24-121,1 0 1,0 1 0,0-1 0,0 0 0,1 1-1,-1 0 1,1-1 0,1 1 0,-1-1-1,1 1 1,0 0 0,0 0 0,0-1 0,1 1-1,0 0 1,0-1 0,1 1 0,0-1 0,-1 0-1,2 1 1,-1-1 0,1 0 0,-1 0-1,7 8 1,-5-9-50,0 1-1,1-1 0,-1 0 0,1 0 1,0-1-1,0 1 0,0-1 1,0 0-1,0-1 0,1 1 1,-1-1-1,1 0 0,0 0 1,0-1-1,-1 0 0,1 0 1,0 0-1,0-1 0,0 0 0,11-1 1,-8 1-28,0-1 1,0-1 0,0 0-1,0 0 1,0-1 0,0 0-1,-1 0 1,0-1 0,1 0 0,-1-1-1,-1 0 1,1 0 0,6-6-1,-9 6-2,0 0 0,-1 0 0,0 0 0,0 0 0,0-1 0,0 0 0,-1 0 0,0 0 0,-1 0 0,1 0 0,-1 0 0,0-1 0,0 1 0,0-8 0,-2 9 2,1-1-1,-1 1 1,0 0 0,0 0 0,-1 0-1,0 0 1,0 0 0,0 0 0,0 0-1,-1 0 1,0 0 0,0 0-1,0 1 1,-1-1 0,1 1 0,-1 0-1,0-1 1,-1 1 0,-3-4 0,-7-4-133,0 1 1,-1 0 0,-1 0 0,1 2 0,-2 0 0,1 1 0,-1 0 0,0 1 0,-35-8 0,52 15 18,-1 0 0,0-1 0,0 1 0,0 0 0,0 0 0,0 0 0,0 0 0,0 0 1,1 0-1,-1 0 0,0 0 0,0 0 0,0 0 0,0 0 0,0 0 0,0 1 0,1-1 0,-1 0 0,-2 2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47.3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316 0 14080,'-24'26'142,"2"0"1,-32 47 0,-28 64 720,46-74-496,-48 64 1,79-119-378,-3 2-372,10-16-591,2-1 130,1 0 1,0 0-1,9-9 0,6-7-6687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47.7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11904,'14'10'46,"-12"-7"-11,1-1-1,-1 0 1,1 0 0,0 0 0,0-1 0,0 1-1,0-1 1,0 1 0,0-1 0,1 0 0,-1 0-1,0-1 1,6 1 0,-8 0 39,1 0 0,-1 0-1,0 0 1,1 0 0,-1 0 0,0 0 0,0 0-1,0 0 1,0 1 0,0-1 0,0 0 0,0 1-1,0-1 1,1 3 0,2 2 78,32 51 470,-11-18-240,49 59 0,-68-90-365,51 56 369,93 82 1,-140-138-850,-19-15-1805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50.0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313 0 8832,'0'1'7,"0"1"1,0-1 0,-1 0 0,1 1 0,-1-1-1,1 0 1,-1 0 0,1 0 0,-1 0-1,0 0 1,0 1 0,1-1 0,-1 0-1,0-1 1,0 1 0,0 0 0,-2 1-1,-24 15 252,16-10-167,-33 21 429,0 3-1,2 1 1,1 2-1,-46 50 1,86-83-501,1-1 0,0 1 0,-1 0 0,1 0 0,0 0 0,-1 0 0,1-1 0,0 1-1,0 0 1,0 0 0,0 0 0,0 0 0,0 0 0,0 0 0,0 0 0,0 0 0,0 0 0,0-1 0,0 1 0,1 0 0,-1 0 0,0 0 0,1 0 0,-1-1 0,1 1-1,-1 0 1,1 0 0,-1-1 0,1 1 0,0 0 0,-1-1 0,1 1 0,0 0 0,-1-1 0,2 1 0,28 21 363,-29-21-353,13 6 93,0-1 0,0 0 0,1-1 0,0-1 0,0 0 1,0-1-1,0-1 0,24 1 0,24 4 283,112 28 149,-121-19-86,-53-16-537,-1 0 0,0 0-1,0 0 1,1 0 0,-1 0 0,0 0-1,0-1 1,1 1 0,-1 0 0,0 0-1,0 0 1,1 0 0,-1 0-1,0 0 1,0 0 0,1-1 0,-1 1-1,0 0 1,0 0 0,0 0 0,1 0-1,-1-1 1,0 1 0,0 0 0,0 0-1,0-1 1,0 1 0,1 0 0,-1 0-1,0-1 1,0 1 0,0 0-1,0 0 1,0-1 0,0 1 0,0 0-1,0 0 1,0-1 0,0 1 0,0 0-1,0 0 1,0-1 0,0 1 0,0-1-1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4:27.5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0 121 2432,'0'0'6165,"8"-1"-5952,359-29 1217,-316 25-1430,60-16 0,-73 13 0,-19 6 1,38-2 1,-2 1 144,35-3-43,41-7 29,-102 10-113,0 1 0,-1 1 0,32 4 0,-24-1 7,39-3 0,20-1-26,-65 3 0,-1-1 0,35-5 0,28-4 0,-80 8 65,1 0 0,-1 1 1,15 1-1,-15 0-13,0 0 0,0-1 0,18-3 0,-10-5-1652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51.3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 8320,'1'30'-107,"-1"-30"107,0 0 0,0 0-1,0 0 1,0 0 0,0 0 0,0 0-1,0 0 1,0 0 0,0 1 0,0-1 0,0 0-1,0 0 1,0 0 0,0 0 0,0 0-1,0 0 1,0 0 0,0 0 0,0 0 0,0 0-1,0 0 1,1 0 0,-1 0 0,0 0-1,0 1 1,0-1 0,0 0 0,0 0 0,0 0-1,0 0 1,0 0 0,0 0 0,0 0-1,0 0 1,1 0 0,-1 0 0,0 0-1,0 0 1,0 0 0,0 0 0,0 0 0,0 0-1,0 0 1,0 0 0,0 0 0,1-1-1,-1 1 1,0 0 0,0 0 0,0 0 0,0 0-1,0 0 1,0 0 0,0 0 0,0 0-1,0 0 1,0 0 0,0 0 0,0 0-1,0 0 1,0 0 0,0-1 0,0 1 0,1 0-1,7-9 78,-7 7 96,1 0 0,-1 0 0,0 0 0,0 0 0,0-1 0,0 1 0,0 0 0,0-1 0,0-3 448,2 32 446,0 75-192,3 57 148,-4-96-643,-2-35 27,6 39 1,-6-67-411,0 1 0,0 0 1,0 0-1,0 0 0,0 0 1,0-1-1,0 1 0,0 0 1,0 0-1,0 0 0,0 0 0,0 0 1,0-1-1,1 1 0,-1 0 1,0 0-1,0 0 0,0 0 1,0 0-1,0 0 0,0 0 1,0-1-1,1 1 0,-1 0 0,0 0 1,0 0-1,0 0 0,0 0 1,0 0-1,1 0 0,-1 0 1,0 0-1,0 0 0,0 0 0,0 0 1,1 0-1,-1 0 0,0 0 1,0 0-1,0 0 0,0 0 1,1 0-1,-1 0 0,0 0 0,0 0 1,0 0-1,0 0 0,0 0 1,1 1-1,-1-1 0,0 0 1,0 0-1,0 0 0,0 0 0,0 0 1,0 0-1,0 0 0,1 1 1,-1-1-1,0 0 0,0 0 1,0 0-1,0 0 0,0 0 0,0 1 1,0-1-1,0 0 0,0 0 1,0 0-1,7-11-2176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51.9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120 12 9472,'1'2'22,"0"-1"0,1 1 0,-1-1 0,1 1 0,-1-1 0,1 0 0,0 1 1,-1-1-1,1 0 0,0 0 0,0 0 0,0-1 0,0 1 0,0 0 0,0-1 0,0 1 1,3 0-1,1-1 101,-1-1 0,1 1 1,0-1-1,-1 0 0,6-2 1,28-2 274,-6 6-64,-22 1-162,0-2 1,-1 0-1,15-1 1,-17-2-10,-9-1 4,-15-2 15,-263-3 827,245 9-738,144 19 198,11-13-3968,-94-4-3583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52.6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4 11264,'39'-3'0,"-1"2"0,44 4 0,5 1 0,-52-4 9,-29 0 72,-25 0 106,-74-2 387,-39 0 345,94 5-488,28-2-130,28 0-307,65-1-3237,-56 0-3690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54.1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 1 10240,'-2'22'4,"1"-23"225,0-11 434,0 38-302,-10 51 1,1-14-211,8-45-104,2-10 22,-1 0 1,0 0-1,0 0 1,-1 0-1,0 0 1,-5 11 0,5-38 399,5 7-405,0 1 0,2 0-1,-1 0 1,1 0 0,1 1 0,11-17 0,1 1 64,28-29 1,-39 47-96,1 0 0,-1 0 0,1 1-1,1 1 1,16-12 0,-22 17-28,-1 0 0,0 0 0,0 0 0,0 0 0,1 0 0,-1 1 0,0-1 0,1 1 0,-1-1 0,0 1 0,1 0 0,-1 0 0,1 0 0,-1 0 0,0 1 0,1-1 0,-1 1 0,0-1 0,1 1 0,-1 0 0,0 0 0,0 0 0,0 0 0,0 0 0,0 0 0,0 1 1,0-1-1,0 1 0,0-1 0,0 1 0,-1 0 0,2 2 0,1 1 11,0 1 0,-1-1 1,0 1-1,0 0 0,0 0 1,-1 0-1,0 0 1,0 1-1,-1-1 0,1 1 1,-2-1-1,1 1 1,0 8-1,-2 11 71,0 0 0,-6 26 0,7-51-97,-8 41 96,7-40-120,1 0-1,-1 0 0,1 0 1,-1 0-1,1-1 0,-1 1 0,0 0 1,0-1-1,0 1 0,0 0 0,0-1 1,0 1-1,-1-1 0,1 1 0,0-1 1,-1 0-1,1 0 0,-1 0 0,-1 2 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54.6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 0 11008,'-20'281'1438,"2"-79"-466,18-201-945,0 1-1,0-1 1,0 0 0,0 1-1,0-1 1,0 0-1,1 0 1,-1 1 0,0-1-1,1 0 1,-1 0-1,1 1 1,-1-1-1,1 0 1,0 0 0,-1 0-1,1 0 1,0 0-1,0 0 1,0 0 0,2 2-1,-1-2 16,0 0-1,1 0 1,-1 1-1,1-2 1,-1 1 0,1 0-1,-1 0 1,1-1-1,-1 1 1,5-1-1,6 0 103,0 0 0,0-1 0,20-5 0,-26 5-98,30-5-24,1-2-1,-1-2 0,43-16 1,-77 24-319,0 0 0,0 0 0,0 0 0,0-1 0,0 1 0,0-1 0,-1 1 0,1-1-1,-1 0 1,3-4 0,-3 4-574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55.0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20 10880,'12'4'5,"-8"-2"13,1 0-1,-1 0 1,1-1-1,0 1 1,0-1-1,9 0 1,-10-1 113,0-1 0,0 0 0,0 0 0,1 0 0,-1-1 0,0 1 0,5-4 0,19-5 570,1 5-56,56 0-1,-34 2-1613,-40 3-1122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55.6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28 149 8192,'14'0'49,"9"0"610,-1 0-1,43-7 1,-60 6-554,1-1-1,0 1 0,-1-1 0,1 0 0,-1 0 1,0 0-1,0-1 0,0 0 0,0 0 0,0 0 1,0-1-1,-1 0 0,0 0 0,1 0 1,-2 0-1,6-7 0,-8 9-87,0 0 1,0 1-1,0-1 1,-1 0-1,1 0 1,-1 0-1,1 1 0,-1-1 1,1 0-1,-1 0 1,0 0-1,0 0 1,0 0-1,0 0 0,-1 0 1,1 0-1,0 0 1,-1 0-1,1 1 0,-1-1 1,0 0-1,0 0 1,1 1-1,-1-1 1,0 0-1,0 1 0,-1-1 1,1 1-1,0-1 1,-1 1-1,1-1 1,0 1-1,-3-1 0,1-1 7,-1 0-1,1 0 0,-1 1 0,0-1 0,0 1 1,0 0-1,-1 1 0,1-1 0,0 1 0,-1-1 1,1 1-1,-1 0 0,-5 0 0,4 2 6,0 0 0,-1 0 0,1 0 0,0 1 0,0 0 0,1 0 0,-1 1 0,0 0 0,1 0 0,-1 0 0,1 0 0,0 1 0,0 0 0,0 0 0,1 0 0,-1 1 0,1 0 0,0-1 0,-3 7 0,-1 0 63,2-1 0,-1 1 0,1 0 0,1 0 0,0 0 0,1 1 0,0 0 0,-4 22 0,7-28-50,1 1 0,-1-1 0,2 1 0,-1-1 0,1 0 0,0 1 0,0-1 0,0 1 0,1-1 0,0 0 0,1 0 0,-1 0 0,1 0 0,0-1 0,0 1 0,1-1 0,0 1 0,0-1 0,0 0 0,1-1 0,-1 1 0,1-1 0,0 0 0,0 0 0,1 0 0,-1-1 0,1 0 0,0 0 0,0 0 0,10 2 0,3 0 64,1-1 0,-1-1 0,1-1 0,0-1 1,0 0-1,0-2 0,0 0 0,39-8 1,-42 4-1072,0 0 1,-1-1 0,23-10-1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56.8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380 59 10240,'-5'13'-3,"0"-3"217,4-27 108,0 15-288,1 0 0,-1 0-1,1-1 1,-1 1 0,0 0 0,0 1-1,0-1 1,0 0 0,0 0 0,0 0-1,0 0 1,-1 1 0,1-1 0,-1 1-1,1-1 1,-1 1 0,0-1 0,1 1 0,-1 0-1,0 0 1,0 0 0,0 0 0,0 0-1,0 0 1,-4 0 0,-7-3 136,1 0 0,-25-3 0,36 7-150,-20-4 250,1 2 1,-1 0-1,1 1 1,-30 3-1,44-1-209,1 0 1,-1 0-1,1 0 0,0 1 0,-1 0 1,1 0-1,0 0 0,0 1 1,-7 4-1,9-4-35,1-1 0,-1 0 1,1 1-1,0-1 0,-1 1 0,1 0 0,0 0 1,1 0-1,-1 0 0,0 0 0,1 0 1,0 0-1,0 0 0,0 1 0,0-1 0,-1 7 1,2-5-16,-1 1 0,1-1 0,0 1 0,0-1 0,1 1 0,-1-1 0,1 0 0,1 1 0,-1-1 0,1 0 0,-1 0 0,2 0 0,-1 0 0,0 0 0,5 6 0,-2-5 16,0 0 1,0-1-1,0 0 1,1 0 0,0 0-1,0 0 1,0-1 0,0 0-1,0-1 1,11 5 0,-5-3 4,1-1 0,0 0 0,0-1 0,0 0 0,0-1 0,0-1 0,1 0 0,-1 0 0,1-2 0,-1 1 0,0-2 0,17-3 0,-25 3-32,0 1 0,0-1 0,-1 0 0,1-1 0,-1 1 0,1-1 0,-1 1 0,0-1 0,0-1 0,-1 1 0,1-1 0,-1 1 0,1-1 0,-1 0 0,0 0 0,0 0 0,-1-1 0,1 1 0,-1-1 0,0 1 0,0-1 0,-1 0 0,0 1 0,1-1 0,0-7 0,-1 3 0,0 0 0,-1 1 0,0-1 0,0 0 0,-1 0 0,0 1 0,0-1 0,-1 1 0,0-1 0,-1 1 0,0-1 0,0 1 0,-9-14 0,31 58 0,15 45 0,-26-58-26,-1 1 0,-1 0 1,-2 1-1,0-1 1,-1 1-1,-1-1 0,-2 1 1,0 0-1,-8 46 1,6-61 26,0-1 0,-1 1 0,-1-1 0,1 0 0,-2 0 0,1 0 0,-1-1 0,0 1 0,-1-1 0,0 0 0,0-1 1,-1 0-1,1 0 0,-2 0 0,1-1 0,-1 1 0,0-2 0,0 1 0,-1-1 0,-9 4 0,5-4-37,0 1-1,-1-2 0,1 0 1,-1-1-1,1 0 0,-1-1 1,0 0-1,0-1 0,0-1 1,0 0-1,0-1 0,0-1 1,-23-5-1,25 3-345,0 0-1,0-1 1,1-1-1,-1 0 1,-14-10 0,18 11-524,-16-11-6795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57.4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1 175 12800,'11'-5'0,"1"1"0,-1 0 0,14-2 0,14-5 0,22-7 240,30-9 510,-82 23-681,0 0-1,0 0 0,-1-1 0,1 0 0,-1-1 0,0 0 0,9-8 1,-17 14-55,1-1 1,-1 1 0,1-1 0,-1 1 0,1-1 0,-1 1 0,0-1 0,1 1 0,-1-1 0,0 0-1,1 1 1,-1-1 0,0 1 0,0-1 0,0 0 0,1 1 0,-1-1 0,0 0 0,0 1 0,0-1-1,0 0 1,0 1 0,0-1 0,0 0 0,0 1 0,0-1 0,-1 0 0,1 1 0,0-1-1,0 1 1,-1-2 0,0 1 8,-1-1-1,1 1 1,0-1-1,-1 1 0,1-1 1,-1 1-1,0 0 1,1 0-1,-1 0 1,-3-2-1,-3 0 28,1 0 0,-1 1 0,1 0 0,-1 0 0,-10-1 1,9 2-26,0 1 1,0 0 0,1 1 0,-1 0-1,1 0 1,-1 1 0,1 0 0,-1 0 0,1 1-1,0 0 1,0 1 0,0 0 0,1 0-1,-1 0 1,1 1 0,0 0 0,0 1 0,1-1-1,-1 1 1,1 1 0,0-1 0,1 1-1,-6 9 1,5-8 2,1 1 1,0 0-1,0 0 0,1 0 1,0 1-1,0-1 0,1 1 1,1 0-1,-3 18 0,4-23-23,1-1 0,0 1 0,0-1 0,1 1 0,-1-1 0,1 1-1,0-1 1,0 1 0,1-1 0,-1 0 0,1 0 0,0 0 0,0 0 0,0 0 0,1 0-1,-1 0 1,1-1 0,0 1 0,0-1 0,0 0 0,0 0 0,1 0 0,0 0 0,4 3-1,2-1-314,0 0-1,0 0 0,1-1 0,-1 0 0,1-1 0,20 4 1,1-1-9418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57.9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27 15488,'-3'20'0,"1"-13"85,3-21 112,4-24 182,-2 37 6,1 8-279,1 9-85,3 56 293,0 76 1,1 11 37,-8-151-333,0 1 95,0-13 15,5-13-92,15-50 167,-13 38-151,2 0 1,26-54-1,-32 76-53,-1 0 0,2 0 0,-1 1 0,1 0 0,0 0 0,0 0 0,1 0-1,0 1 1,0 0 0,0 0 0,0 1 0,1 0 0,0 0 0,0 0 0,0 1 0,11-4-1,-12 5 1,1 1 0,-1 0 0,0 0 0,1 1 0,-1 0 0,1 0 0,-1 0 0,1 1 0,-1 0 0,0 0 0,0 1 0,11 3 0,2 3 0,0 2 0,28 16 0,-29-15 0,-8-4-20,0-1 0,0 2 0,0-1-1,8 10 1,1 7-3633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4:28.4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6784,'63'28'1536,"10"16"-435,-18-11-489,96 72 0,-127-86-505,-24-18-102,1 0 0,-1 0 0,0 0 0,0 0 0,0 1 0,-1-1 0,1 0 0,0 0 0,0 0 0,-1 0 0,1 0 0,0 0 1,-1 0-1,1 0 0,-1 0 0,1 0 0,-1 0 0,0 0 0,0 1 0,-15 20 128,-162 165 923,128-137-426,4 0 287,45-49-853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5:59.1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9472,'2'4'17,"0"1"1,0-1 0,1 1 0,-1-1 0,5 5-1,-8-9 14,1 0-1,0 0 0,0-1 0,0 1 0,0 0 0,-1 0 1,1 0-1,0 0 0,0-1 0,0 1 0,0 0 1,0 0-1,0-1 0,-1 1 0,1 0 0,0 0 1,0 0-1,0-1 0,0 1 0,0 0 0,0 0 0,0-1 1,0 1-1,0 0 0,0 0 0,0-1 0,0 1 1,0 0-1,0 0 0,0-1 0,1 1 0,-1 0 1,0 0-1,0 0 0,0-1 0,10-1 707,15 5-129,186 43 801,-170-34-1153,0 2 0,-1 1-1,40 22 1,-71-33-181,0 1 0,0 1-1,-1-1 1,0 1-1,0 1 1,8 7 0,-14-11-59,0-1 0,0 1 1,0 0-1,0-1 0,-1 1 0,1 0 0,-1 0 1,0 0-1,0 0 0,0 0 0,0 1 1,-1-1-1,1 0 0,-1 0 0,0 1 1,0-1-1,0 0 0,0 0 0,0 1 0,-1-1 1,1 0-1,-3 6 0,0-1 3,0-1-1,0 1 1,-1-1-1,0 0 1,-1 0-1,1 0 1,-1 0-1,-1-1 1,1 0-1,-1 0 1,0 0-1,-1-1 1,1 1-1,-8 3 1,-13 7 74,0-2 0,-43 17 0,3-1 140,-27 19 513,93-48-938,3-3-341,7-3-1771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6:02.1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226 0 7808,'0'1'13,"0"0"-1,0 0 1,0 0 0,0 0 0,0 0 0,0 0 0,0 0 0,0 0-1,0 0 1,-1 0 0,1 0 0,0-1 0,-1 1 0,1 0-1,0 0 1,-1 0 0,1 0 0,-1-1 0,1 1 0,-2 1-1,-14-2 492,-1-2-253,12 3-178,-1 0-1,0 0 1,0 0 0,1 1 0,-1 0 0,1 0 0,-1 0-1,1 0 1,0 1 0,0 0 0,0 0 0,1 1 0,-1-1-1,-5 6 1,-4 5 118,-1 1-1,-19 27 1,29-33-137,0-1 0,0 1 0,1-1 1,0 1-1,0 1 0,1-1 0,0 0 1,1 1-1,0 0 0,1-1 0,0 1 1,0 0-1,1 0 0,0-1 0,1 1 1,3 15-1,-1-9 31,1-1 0,0 1-1,1-1 1,1 0 0,0 0 0,1 0 0,1-1 0,0 0-1,14 16 1,-1-5 4,1-2 0,1 0 0,1-2 0,2 0 0,48 29 0,-72-49-148,0 1 1,0-1 0,0 0 0,0 0 0,0-1 0,0 1-1,0 0 1,1-1 0,-1 1 0,3-1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6:03.2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1 185 8192,'20'3'-363,"-20"-3"374,1-1 1,-1 1-1,1 0 0,-1 0 0,0 0 1,1 0-1,-1 0 0,1 0 1,-1-1-1,1 1 0,-1 0 0,0 0 1,1 0-1,-1-1 0,1 1 1,-1 0-1,0-1 0,1 1 0,-1 0 1,0-1-1,0 1 0,1-1 1,-1 1-1,0 0 0,0-1 0,1 1 1,-1-1-1,0 1 0,0-1 1,0 1-1,0 0 0,0-1 0,1-14 552,-1 13-367,-1-18 857,-1 0 0,-8-36 1,-1-3 500,10 54-699,4 19-656,1 24-186,1 40 67,2 76 75,-10-112-155,5-53 0,0 0 0,0 1 0,1 0 0,7-18 0,3-11 0,-10 27 0,1 0 0,0 0 0,1 0 0,12-21 0,-14 29 0,0 0 0,0-1 0,1 1 0,-1 0 0,1 0 0,0 1 0,0-1 0,0 1 0,1 0 0,-1 0 0,1 1 0,0-1 0,0 1 0,6-3 0,-7 4 0,-1 1 0,1-1 0,-1 1 0,1-1 0,0 1 0,-1 0 0,1 1 0,-1-1 0,1 0 0,-1 1 0,1 0 0,-1 0 0,1 0 0,-1 0 0,0 1 0,1-1 0,-1 1 0,0 0 0,0 0 0,0 0 0,0 0 0,-1 0 0,1 1 0,-1-1 0,1 1 0,-1 0 0,0 0 0,0-1 0,0 1 0,0 1 0,-1-1 0,1 0 0,-1 0 0,0 1 0,0-1 0,2 7 0,-2 8 0,0 0 0,-1-1 0,-1 1 0,-3 22 0,-2 34 0,6-69-62,0 0 1,1 0 0,-1 0-1,1 0 1,0 0 0,0 0-1,3 7 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6:04.4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78 9472,'161'41'1557,"-157"-40"-1491,0 0-1,1-1 1,-1 1 0,1-1 0,-1 0-1,1-1 1,-1 1 0,1-1 0,-1 0-1,0 0 1,7-2 0,-8 2-27,-1 0-1,0-1 1,0 1 0,0 0 0,0-1 0,0 1-1,0-1 1,0 0 0,0 0 0,-1 0 0,1 0 0,-1 0-1,1 0 1,-1 0 0,0 0 0,0 0 0,0-1-1,0 1 1,0 0 0,0-1 0,0-2 0,0-3 109,1 2-24,-1 0 1,0 1-1,-1-1 0,1-12 1,-1 17-105,0 0 0,0 0 0,0 0 0,-1 1 0,1-1 1,0 0-1,0 0 0,-1 0 0,1 0 0,-1 0 0,1 0 0,0 1 1,-1-1-1,0 0 0,1 0 0,-1 1 0,1-1 0,-1 0 1,0 1-1,0-1 0,1 0 0,-1 1 0,0-1 0,0 1 1,0-1-1,1 1 0,-1 0 0,0-1 0,0 1 0,0 0 0,0 0 1,0 0-1,0-1 0,0 1 0,0 0 0,0 0 0,-1 1 1,-12-1 39,0 1 0,0 1 1,0 0-1,1 1 1,-1 1-1,1 0 0,0 1 1,-18 8-1,26-10-38,0 0 0,0 1 0,0-1-1,1 1 1,-1 0 0,1 0 0,0 1 0,0-1-1,0 1 1,0 0 0,1 0 0,0 0 0,0 0 0,0 0-1,1 1 1,0-1 0,0 1 0,0 0 0,1 0-1,-1 0 1,2 0 0,-1 6 0,0-6 18,1 0 1,1 1-1,-1-1 1,1 0 0,0 0-1,0 0 1,1 0-1,2 7 1,-2-10-23,-1 0 0,0 0 0,0-1 0,1 1 0,-1-1 0,1 0 0,0 1 0,0-1 0,0 0 0,0 0 0,0 0 0,0 0 0,1 0 0,-1-1 0,1 1 0,-1-1 0,1 1 0,-1-1 0,6 2 0,77 15 157,-73-16-382,0-1 0,-1 0 0,1-1 0,0 0 0,17-3 1,-10-4-2632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6:05.3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26 10752,'-5'29'128,"5"-28"42,0 10 556,-3 31 93,0-25-611,2-1 1,0 0-1,1 1 0,1-1 1,3 18-1,-3-32-197,-1 1 1,1 0-1,0 0 1,0 0 0,0-1-1,1 1 1,-1 0-1,1-1 1,-1 0-1,1 1 1,0-1-1,0 0 1,0 0-1,0 1 1,0-2-1,0 1 1,1 0-1,-1 0 1,1-1-1,-1 1 1,1-1-1,0 0 1,-1 0 0,1 0-1,0 0 1,0 0-1,0-1 1,0 1-1,0-1 1,5 0-1,-3 0 5,1 0-1,-1-1 0,0 0 1,0 0-1,1 0 0,-1 0 1,0-1-1,0 0 1,0 0-1,0 0 0,-1-1 1,1 0-1,-1 1 0,1-2 1,-1 1-1,4-4 1,-3 2-16,0 0 0,-1 0 0,1 0 0,-1-1 0,0 1 0,-1-1 0,1 0 0,-1 0 0,0-1 0,-1 1 0,0-1 0,0 1 0,0-1 0,0 0 0,0-7 0,-2 14 0,0-1 0,0 1 0,0 0 0,0 0 0,0 0 0,0-1 0,0 1 0,0 0 1,0 0-1,0 0 0,0 0 0,0-1 0,0 1 0,0 0 0,1 0 0,-1 0 0,0 0 1,0 0-1,0-1 0,0 1 0,0 0 0,1 0 0,-1 0 0,0 0 0,0 0 0,0 0 1,0 0-1,1 0 0,-1 0 0,0-1 0,0 1 0,0 0 0,1 0 0,-1 0 0,0 0 1,0 0-1,0 0 0,0 0 0,1 0 0,-1 0 0,0 0 0,0 1 0,0-1 0,1 0 1,-1 0-1,0 0 0,9 3-17,-8-2 7,11 5-16,0 1 0,0 1 1,13 10-1,-14-9-17,1-1 1,-1 0-1,26 12 0,-34-19 39,1 0-1,0 1 0,0-1 1,0 0-1,0-1 0,0 1 1,0-1-1,0 0 0,0 0 1,0 0-1,-1 0 0,1-1 1,0 0-1,0 1 0,0-1 1,0-1-1,0 1 0,4-3 1,-5 3 12,-1-1 1,1 0 0,-1 0 0,0 0-1,0 0 1,1 0 0,-1-1 0,-1 1-1,1 0 1,0-1 0,-1 0 0,1 1-1,-1-1 1,0 0 0,1 0 0,-1 0-1,-1 0 1,1 1 0,0-1-1,-1-1 1,0 1 0,1 0 0,-1 0-1,-1-4 1,1-4 44,-1 1-1,-1-1 1,0 0-1,0 1 0,-6-16 1,-24-45 1056,32 70-1120,0 1 0,-1 0 0,1 0 0,0-1-1,0 1 1,0 0 0,0 0 0,0 0 0,-1-1 0,1 1 0,0 0 0,0 0-1,0 0 1,-1 0 0,1-1 0,0 1 0,0 0 0,-1 0 0,1 0-1,0 0 1,0 0 0,-1 0 0,1 0 0,0 0 0,-1 0 0,1 0-1,0 0 1,0 0 0,-1 0 0,1 0 0,0 0 0,0 0 0,-1 0-1,1 0 1,0 0 0,0 0 0,-1 0 0,1 1 0,0-1 0,0 0-1,0 0 1,-1 0 0,1 1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6:06.9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12 8320,'3'13'0,"0"-4"28,2-17 40,-1-18 1815,-5 36-898,-1 3-88,1-13-790,1 1-1,-4 11-3199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6:08.2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11648,'1'7'156,"0"-1"0,0 0 1,1 0-1,0 1 0,0-1 1,0 0-1,1-1 0,0 1 1,0 0-1,4 5 0,15 31 813,-11-10-639,-2-1 0,-2 2 0,7 59 0,-10-8-3485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6:08.7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1 13056,'-12'11'0,"5"-2"0,13-7 0,15-7 0,-19 5 0,-1 0 2,-1 0 0,1 0 1,0 0-1,-1 1 1,1-1-1,-1 0 1,1 1-1,-1-1 1,1 0-1,-1 1 1,1-1-1,-1 0 0,1 1 1,-1-1-1,0 1 1,1-1-1,-1 1 1,0-1-1,1 1 1,-1-1-1,0 1 0,1 0 1,-1-1-1,0 1 1,0-1-1,0 1 1,0 0-1,0-1 1,0 2-1,3 21 139,-3-18-99,1 16 134,0-1 0,-1 1 0,-2-1 0,0 0 0,-1 1 0,-1-1 0,-11 35 0,88-181 464,-66 115-640,1 0 0,0 1 0,1 0 0,0 0 0,0 1 0,1 0 0,0 1 0,1 0 0,13-8 0,-22 15 0,0 0 0,1 1 0,-1-1 0,0 0 0,1 1 0,-1 0 0,0-1 0,1 1 0,-1 0 0,1 0 0,-1 0 0,0 1 0,1-1 0,-1 0 0,1 1 0,-1 0 0,0 0 0,0-1 0,1 1 0,-1 1 0,0-1 0,0 0 0,0 0 0,0 1 0,2 1 0,-1 0 0,0 0 0,1 0 0,-1 0 0,0 1 0,-1-1 0,1 1 0,-1 0 0,1 0 0,-1 0 0,0 0 0,-1 0 0,3 7 0,-1 10-397,0 1 1,-2 0 0,0 25 0,-1-32-1497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6:09.1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68 0 14336,'2'17'0,"0"2"0,0-1 0,-2 1 0,0 0 0,-4 28 0,-2-20 18,-1-1 1,-17 42 0,0 0 415,22-62-365,0 0 0,0 1 0,1-1 1,0 0-1,1 1 0,-1 6 0,1-11-53,0-1 0,1 1 0,-1-1 1,0 0-1,0 1 0,1-1 0,-1 1 1,1-1-1,-1 1 0,1-1 0,-1 0 0,1 1 1,0-1-1,0 0 0,0 0 0,0 0 1,-1 0-1,2 0 0,-1 0 0,0 0 0,0 0 1,0 0-1,0 0 0,1 0 0,-1 0 1,0-1-1,1 1 0,-1-1 0,0 1 0,1-1 1,1 1-1,5 0 11,1 0 0,-1-1 0,1 0 0,0 0 0,-1-1 0,1 0 0,-1 0 0,1-1 0,11-4 0,8-4-75,35-19 0,-49 22-41,-10 5-188,0 0 0,0 0-1,-1-1 1,1 1 0,-1-1-1,1 0 1,-1 0 0,0 0-1,0-1 1,0 1 0,-1-1-1,4-5 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6:09.5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16384,'15'0'0,"10"3"-128,-2 0 128,1-3-384,3 1 128,2 2-128,-2-2 0,-2-1-256,-3 0 0,-4 0-640,2 0 128,1 0-6528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5:04.4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571 0 5504,'-44'19'871,"0"-1"50,14-1-476,-47 34 1,69-45-380,-1 1 1,1 1 0,0-1-1,1 1 1,0 1 0,0-1-1,0 1 1,1 0-1,-7 16 1,11-20-50,0 0-1,1 0 0,0 1 1,0-1-1,0 0 1,0 0-1,1 1 1,0-1-1,0 0 1,0 1-1,2 4 0,-2-6-6,1-1 0,0 1 0,0 0-1,0-1 1,1 0 0,-1 1-1,1-1 1,0 0 0,0 0 0,0 0-1,0 0 1,1 0 0,-1 0 0,1 0-1,0-1 1,4 4 0,14 6-10,31 14 0,-37-20 0,-1 0 0,0 1 0,0 1 0,-1 0 0,24 21 0,-36-29 1,-1 1 1,1-1 0,-1 1 0,1-1-1,-1 1 1,0-1 0,1 1-1,-1-1 1,1 1 0,-1 0 0,0-1-1,0 1 1,1 0 0,-1-1-1,0 1 1,0 0 0,0-1 0,0 1-1,0 0 1,0-1 0,0 1-1,0 0 1,0-1 0,0 1 0,0 0-1,0-1 1,-1 2 0,0 0 7,1-1 0,-1 0 1,0 1-1,0-1 0,-1 0 1,1 0-1,0 0 0,0 0 1,0 0-1,-1 0 0,-2 1 1,0 1 18,-1-1 0,0 0 0,0 0 0,0-1 0,1 1 0,-2-1 0,-6 1 0,5-2 17,-1-1 0,1 1-1,-1-1 1,1 0 0,0-1 0,-1 0 0,1 0 0,0-1 0,0 1 0,0-2 0,0 1 0,1-1 0,0 0-1,-1 0 1,1 0 0,-9-10 0,-1-3 84,1-1 0,0-1 1,-23-39-1,22 30-4,10 16 68,-1 0-1,-1 1 1,-17-22 0,25 33-184,-1 0 0,1 0 0,0 0-1,-1-1 1,1 1 0,0 0 0,0 0 0,-1-1 0,1 1 0,0 0 0,0 0 0,-1-1 0,1 1 0,0 0 0,0-1 0,0 1 0,0 0 0,0-1 0,-1 1 0,1 0 0,0-1 0,0 1 0,0 0 0,0-1 0,0 1 0,0-1 0,0 1 0,0 0 0,0-1-1,0 0 1,11 0 165,16 8-7,-19-2-144,-2 1 0,1 0 0,-1 0 1,0 1-1,0-1 0,-1 1 0,9 15 0,2 0 48,-11-15-51,-1 0-1,1 0 0,-1 0 0,-1 0 0,1 1 1,-1-1-1,0 1 0,-1 0 0,0 0 1,0 0-1,-1 0 0,0 0 0,0 9 0,-1-10-3,-1 0-1,0 0 0,0 1 0,-1-1 0,0-1 0,0 1 1,-1 0-1,0 0 0,0-1 0,0 1 0,-1-1 1,0 0-1,0 0 0,0-1 0,-7 7 0,-1 0 12,-1-1 0,0 0 0,0-1 0,-1 0 0,-1-1 0,-26 12 0,14-9-175,-1-2-1,0 0 0,-31 5 1,59-15 90,0 0 1,-1 0 0,1 0-1,0 0 1,0 0-1,-1 0 1,1 0-1,0 1 1,-1-1-1,1 0 1,0 0-1,0 0 1,-1 0-1,1 0 1,0 0-1,-1 0 1,1-1-1,0 1 1,-1 0-1,1 0 1,0 0-1,0 0 1,-1 0-1,1 0 1,0 0-1,0-1 1,-1 1 0,1 0-1,0 0 1,0 0-1,-1-1 1,1 1-1,0 0 1,0 0-1,0-1 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6:09.9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 75 11520,'0'-1'-2,"0"0"0,1 0 0,-1 0 0,1 1 0,0-1 1,-1 0-1,1 0 0,-1 1 0,1-1 0,0 1 0,0-1 1,-1 1-1,1-1 0,0 1 0,0-1 0,0 1 0,0-1 1,0 1-1,-1 0 0,1 0 0,0 0 0,0-1 0,2 1 1,30-6-81,-24 5 58,10 0-46,-15 1 88,0 0 0,1 0 1,-1-1-1,0 1 0,0-1 1,0 0-1,1 0 0,-1 0 1,0-1-1,0 1 0,4-3 1,-8 3 5,1 1 0,-1-1 1,1 1-1,-1-1 1,0 0-1,1 1 1,-1-1-1,0 0 0,0 1 1,1-1-1,-1 1 1,0-1-1,0 0 1,0 0-1,0 1 0,0-1 1,0 0-1,0 1 1,0-1-1,0 0 1,0 1-1,0-1 0,0 0 1,0 1-1,-1-1 1,1 0-1,0 1 1,-1-1-1,1 0 0,0 1 1,-1-1-1,1 1 1,-1-1-1,1 1 0,-1-1 1,1 1-1,-1-1 1,1 1-1,-1-1 1,1 1-1,-1 0 0,-1-1 1,-1-1 49,0 0 0,0 0 0,0 0 0,0 1 0,0 0 0,-1-1 0,-3 0 0,1 1-1,0 1 1,0 0-1,-1 0 0,1 0 0,0 1 1,0 0-1,0 0 0,1 0 0,-1 1 1,0 0-1,0 0 0,1 0 0,-1 1 0,1 0 1,0 0-1,0 0 0,0 1 0,0-1 1,0 1-1,1 1 0,0-1 0,0 0 0,0 1 1,0 0-1,1 0 0,0 0 0,0 0 1,0 1-1,1-1 0,-1 1 0,1 0 0,1 0 1,-1-1-1,1 1 0,0 0 0,0 10 1,0-11-135,1 0 0,0 0 1,1 0-1,-1 0 0,1 0 1,0 0-1,0 0 0,0 0 1,1-1-1,0 1 1,0 0-1,0-1 0,1 1 1,-1-1-1,1 0 0,0 0 1,0 0-1,0 0 1,1 0-1,-1-1 0,1 0 1,0 1-1,0-1 0,0-1 1,1 1-1,-1-1 1,1 1-1,-1-1 0,1-1 1,0 1-1,0 0 0,-1-1 1,1 0-1,0-1 0,0 1 1,0-1-1,7 0 1,23-1-2671,0-1-4266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6:10.2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202 1 13056,'-2'4'24,"-4"7"123,6-11-135,0 1 0,0-1 0,-1 0 0,1 0 0,0 0 0,-1 0 0,1 0 0,0 0 1,-1 0-1,1 0 0,0 0 0,-1 0 0,1 0 0,0 0 0,-1 0 0,1 0 0,0 0 0,-1-1 1,1 1-1,0 0 0,-1 0 0,1 0 0,0 0 0,-1 0 0,1-1 0,0 1 0,0 0 0,-1 0 0,1-1 1,0 1-1,0 0 0,0 0 0,-1-1 0,1 1 0,0 0 0,0-1 0,-1 1-1,1-1 0,0 1 0,-1-1 0,1 1 1,-1 0-1,1-1 0,-1 1 0,1 0 0,-1 0 0,1-1 0,-1 1 0,1 0 0,-1 0 0,1 0 0,-1 0 0,1-1 0,-1 1 0,1 0 0,-1 0 0,0 0 0,1 0 0,-1 0 0,1 1 0,-1-1 1,1 0-1,-2 0 0,-15 11 204,-9 17 82,20-21-238,0 1 0,1-1 0,0 1 0,0 0 0,1 0 0,0 0 0,0 1 0,1 0 1,0-1-1,1 1 0,-1 0 0,0 14 0,3-22-56,0 0 0,0 0 0,1-1 0,-1 1 0,0 0 0,1 0 0,-1 0 0,1 0 0,-1 0 0,1 0 0,-1-1 0,1 1 0,0 0 0,-1 0-1,1-1 1,0 1 0,-1 0 0,1-1 0,0 1 0,0-1 0,0 1 0,-1-1 0,1 0 0,0 1 0,0-1 0,0 0 0,0 1 0,0-1 0,0 0 0,0 0 0,0 0 0,0 0 0,0 0 0,0 0 0,0 0 0,0 0 0,0 0 0,1-1 0,5 0-5,-1 0 0,0 0 0,0 0 0,12-5 1,-10 2 1,1-1 0,0-1 0,-1 1 0,0-1 0,9-9 0,-12 10 0,1 0 0,-1 0 0,2 0 0,-1 1 0,0 0 0,1 0 0,0 1 0,-1 0 0,16-5 0,-20 8 1,1 0 1,-1 0 0,1 0-1,0 1 1,-1-1 0,1 1-1,-1 0 1,1-1 0,-1 1-1,1 0 1,-1 1 0,0-1-1,1 0 1,-1 1 0,0-1-1,0 1 1,0 0 0,0-1 0,0 1-1,2 3 1,1 0 17,0 1 0,-1 0 0,1 0 0,-1 1 0,6 11 0,-7-9 7,0 0 1,0 0 0,0 1-1,-1-1 1,-1 0-1,0 1 1,0 0-1,-1-1 1,0 1 0,0 0-1,-1-1 1,-1 1-1,1-1 1,-2 1-1,1-1 1,-1 0 0,-7 15-1,6-16-1,0-1 0,-1 1 1,0-1-1,0 0 0,-1 0 0,1-1 0,-2 0 0,1 0 1,0 0-1,-1-1 0,0 1 0,-1-2 0,1 1 0,-1-1 0,0 0 1,0-1-1,0 0 0,0 0 0,-15 3 0,9-4-2,-1 0 1,0-1-1,1 0 0,-1-1 0,-24-4 1,30 3-301,0-1 1,1 0-1,-1-1 1,1 0-1,-1 0 1,1-1 0,0 0-1,0 0 1,0-1-1,-10-9 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6:10.6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97 8576,'24'0'629,"32"-6"0,-54 6-593,12-2 251,-1 0-1,0-1 0,16-5 1,-26 7-217,0 0 0,0-1 0,0 1 0,0 0 0,0-1 0,-1 0 0,1 0 0,-1 0 0,1 0 0,-1 0 0,0 0 0,0-1 0,0 1 0,0-1 0,0 1 0,0-1 0,-1 0 0,1 1 0,1-6 0,-3 7-39,1 0 0,-1 0 0,0 0 0,0 1 0,1-1 1,-1 0-1,0 0 0,0 0 0,0 0 0,0 0 1,0 0-1,0 0 0,0 0 0,0 1 0,0-1 0,-1 0 1,1 0-1,0 0 0,-1 0 0,1 0 0,0 1 0,-1-1 1,1 0-1,-1 0 0,1 1 0,-1-1 0,0 0 0,-1 0 9,1 0 0,-1 0-1,1 1 1,-1-1-1,1 1 1,-1-1-1,1 1 1,-1 0 0,1 0-1,-1 0 1,0 0-1,1 0 1,-4 0-1,-3 1 60,1 1 0,-1-1-1,0 1 1,-12 6 0,13-5-43,0 1 1,-1 1-1,2-1 1,-1 1-1,0 0 1,1 1 0,0 0-1,0 0 1,1 0-1,0 0 1,0 1 0,0 0-1,1 0 1,0 0-1,0 1 1,1-1-1,0 1 1,0 0 0,1 0-1,-2 10 1,3-12-100,0 0 1,1 0-1,-1 0 1,1 0 0,1 1-1,-1-1 1,1 0-1,0 0 1,1 0-1,-1 0 1,1 0 0,0 0-1,1 0 1,-1-1-1,1 1 1,0-1-1,1 0 1,-1 1 0,1-2-1,0 1 1,0 0-1,1-1 1,-1 0-1,1 0 1,0 0-1,0 0 1,8 3 0,15 6-2454,2 1-5376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6:11.2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10752,'24'19'21,"-24"-19"107,-8-9 1131,6 223 149,3-187-1319,0 61 696,26-164 133,-19 51-856,-4 10-9,1-1 1,1 1 0,0 1-1,1-1 1,16-25 0,-21 38-61,-1 1 0,1-1 0,0 0 1,-1 1-1,1 0 0,0-1 0,0 1 1,0 0-1,0 0 0,0 0 0,0 0 1,0 1-1,0-1 0,1 0 0,-1 1 1,0 0-1,0-1 0,3 1 1,0 0-346,0 0 0,-1 1 0,1-1 0,0 1 0,0 0 0,-1 1 0,7 2 0,12 5-8352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6:11.6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186 1 13184,'-6'13'-7,"4"-7"-2,0 1 0,-1-1 1,0-1-1,-1 1 0,1 0 0,-1-1 1,0 0-1,-8 9 0,-2 0 169,0 0 0,1 2 0,1-1 0,1 2 0,0-1 0,1 2 0,0-1 0,2 1 0,0 1 0,1-1 0,1 1 0,1 1 0,0-1 0,2 1 0,0-1 0,1 1 0,2 35 0,0-48-132,1 1 0,0-1 0,0 0-1,0 1 1,1-1 0,1 0 0,-1 0 0,1 0 0,0 0-1,1 0 1,5 9 0,-5-12-305,0 1 0,0-1 1,0 0-1,0 0 0,1 0 0,-1-1 0,1 0 0,0 1 1,0-2-1,0 1 0,0-1 0,1 1 0,-1-1 0,12 2 1,12 3-7788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6:12.0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1 13440,'1'19'167,"-1"1"0,0-1 0,-2 0 0,-4 21 0,2-7 22,-2 44 262,6-68-373,0 0 1,1-1 0,0 1 0,0 0 0,1-1-1,5 16 1,-6-22-66,0 0 0,0 0 0,0 0-1,1 0 1,-1 0 0,1 0 0,-1 0 0,1 0-1,0 0 1,0-1 0,0 1 0,-1-1 0,2 0-1,-1 1 1,0-1 0,0 0 0,0 0 0,0 0-1,1 0 1,-1-1 0,0 1 0,1-1 0,-1 1-1,1-1 1,3 0 0,-2 0-2,0 0 0,0-1 1,0 1-1,0-1 0,0 0 0,0 0 0,-1 0 1,1 0-1,0-1 0,-1 0 0,1 1 0,-1-1 1,0 0-1,1-1 0,3-3 0,-2 0-1,0 0-1,0-1 1,0 1 0,-1-1-1,0-1 1,0 1 0,-1 0-1,0-1 1,0 0 0,-1 1-1,0-1 1,0 0 0,-1 0-1,1-10 1,-2 12-2,0 0 1,1 0-1,-2 1 0,1-1 1,-1 0-1,0 0 0,0 0 1,0 0-1,-1 1 0,0-1 1,0 1-1,0-1 0,-1 1 1,0 0-1,0 0 0,0 0 1,-1 0-1,0 1 0,0-1 1,-6-5-1,8 9-201,1 0 0,-1 0 0,0-1 0,0 1 0,0 1 0,1-1 0,-1 0 0,0 0 0,0 1 0,0-1 0,0 1 0,-1-1 0,1 1 0,0 0 0,0 0 0,0 0 0,0 0 0,0 1 0,0-1 0,-3 1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46:12.8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13440,'0'2'31,"0"-1"1,1 1 0,-1 0-1,0-1 1,1 1 0,0-1-1,-1 1 1,1-1 0,0 0-1,0 1 1,0-1 0,0 0-1,0 1 1,0-1 0,0 0-1,0 0 1,0 0 0,1 0-1,-1 0 1,0 0 0,1 0-1,-1 0 1,1-1 0,-1 1-1,1 0 1,-1-1 0,1 0-1,2 1 1,21 12 479,-14-4-341,-1 1 0,0-1 1,0 2-1,-1 0 0,0 0 1,0 0-1,-2 1 0,1 0 1,10 26-1,-11-19-66,0 0 0,-2 0 0,0 1 0,-1 0 1,-1 0-1,1 29 0,-3-23 14,-1 1 0,-1-1 1,-7 36-1,5-51-134,1 0 0,-2 0 0,0 0 1,0 0-1,-1-1 0,0 0 0,0 0 0,-2 0 0,1-1 0,-12 13 0,6-9-937,-25 18-1,33-28 280,-20 17-9608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5:59:59.7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6272,'0'0'0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0:00.8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85 7552,'4'-2'106,"14"-7"70,1 1-1,-1 1 0,1 1 0,37-7 0,87-6 592,34 14-311,13-1-123,-45-4-2,207 13 0,-181-2-331,-98-2 0,85 8 0,80 6 0,-126-10 0,-107-3 0,200 12 0,92-1 267,-127-8-150,-71-2-118,-36 0-9,125 15-1,-164-11-18,6 1-10,39 2 1,88-7 59,83 13 45,-14-1-47,-106-15 116,-49-1-202,100 9-1,155 11-137,-43-4 560,120 12 135,-346-23-653,96-7 0,-14-2 127,-93 14 36,-41-6 0,0 1 0,0-1 0,0 0 0,0 0 0,0 0 0,0-1 0,0 0 0,0 0 0,0 0 0,0-1 0,0 1 0,0-1 0,0-1 0,0 1 0,0-1 0,0 1 0,-1-1 0,5-3 0,-8 5-20,0-1 1,-1 1-1,1 0 1,-1-1 0,1 1-1,0-1 1,-1 1-1,1-1 1,-1 1 0,0-1-1,1 1 1,-1-1-1,1 0 1,-1 1 0,0-1-1,1 0 1,-1 1 0,0-1-1,0 0 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0:06.0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31 3584,'19'-5'0,"18"-7"384,2 5 0,2 0-3328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5:04.8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12672,'5'14'0,"3"8"-128,-8-31 0,2 4 0,4 1 0,8 11 0,9 4 128,5 6 0,4 4 0,-4-3 0,2 1-128,-1 1 0,-2-5-384,-3-3 128,1-2-384,-3-1 128,1-1-5888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0:06.4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 7552,'104'-1'-401,"68"0"-393,60-1 1330,-68-2-1819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0:22.2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 5248,'1'1'188,"1"0"0,-1-1 0,0 1 0,0 0 0,1-1 0,-1 1 0,0-1 0,1 0 0,-1 1 0,0-1 0,1 0 0,-1 0 0,1 0 0,-1 0 0,0 0 0,1 0 0,1 0 0,44-1 546,-26 0 12,36 1 177,517 7 1759,-428-10-2174,-54-1-269,137 14-148,-106-2-54,-68-8 158,81-10 0,-33 1 12,-44 6-111,100 10 0,-98-4-159,106-8 1,-92 1 38,119 10 172,-172-4-168,52 2 20,144-10 0,-165 0 16,-21 1 12,0 2 0,0 1 0,52 4 0,19 7 100,166-8 0,-141 5-128,-88-5-49,64 13 0,-38-5 19,0-4 158,-60-5-92,0 1 0,0-1 1,0-1-1,0 1 0,0-1 1,0 0-1,10-3 0,10-1 58,-16 1 664,-3 1-2905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0:28.0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 7552,'0'0'896,"7"1"-363,26 5-308,54 0 1,2 1 70,-43-4-207,79-5 1,8 1-13,143 23 179,-67-20 252,-63-3-248,125-7-132,-139-6-4,-78 6 6,108 0 0,-90 12-119,-26-1 7,0-1 1,0-3-1,60-8 1,-62 4-12,1 2 0,1 2-1,56 7 1,62-2 9,21-1 142,-51 2-60,101 2 307,-203-4 123,-1 0-600,-6-6-2965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0:32.8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30 5888,'35'-11'3221,"-12"11"-1706,126-9-413,2 0-924,124 15 568,20 2-234,42-17-29,-253 5-432,-44 4-31,0 2 1,57 10 0,-58-6 1,-1-1 0,71-2 0,-95-4-20,216-5 252,-104 6-254,-109 0 40,-1 0 1,22-4-1,17 0 73,-2 6 68,-33 0 22,0-2 0,34-2 0,-23 1 365,-12 1-3376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0:34.8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8704,'0'0'1024,"6"1"-747,67 7 1110,103 0-1,-168-8-1362,333 3 1211,-27 6-440,168 15-118,-210-5-479,-169-14-161,-64-1-32,0 2 0,0 1 1,49 16-1,-56-17 15,0 0 0,1-3 0,0 0 0,54-4 0,-33 0-13,12 5-7,-40-2 0,31-1 0,-7 3 42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0:40.4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1 103 5120,'12'2'409,"0"-1"-1,0-1 1,1 0-1,-1-1 1,14-3 0,13 0-301,213-17 1085,-75 5-210,77 5-393,-37 2-284,101-1-306,-141 6 0,153-1 93,148-7 70,378 4-285,-836 8 116,170 8-145,23 0 46,-110-4 190,0 4 0,145 29 1,-106-14-86,179 5 0,-167-32 364,-31-1-1966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06.2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20 7040,'0'0'128,"6"0"42,80-10 1698,-60 6-1322,-1 0 1,1 2-1,49 2 1,74 5-347,-109-5-2576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06.7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9984,'5'0'58,"-1"1"0,1-1-1,-1 1 1,1 0 0,-1 0 0,8 2 0,-14 0 214,0 0 0,1 0 0,-1 0 0,1 0 0,0 0 0,0 0 0,-1 6 0,-3 15 27,1 0 0,2 0 0,0 46 0,12 74 631,-6-100-688,-2-26-183,1-1 0,6 25 0,3-11-3607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07.1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 11136,'13'-4'0,"8"-5"128,-15 9 0,-8 8-128,2-4 128,0-3 128,7 3 0,2 3 128,9-2 128,6-1-128,6-1 128,4-2-512,-6 2 0,1-3-256,-3 0 128,-7 0-1536,1 0 128,1 0-5376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07.6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9216,'18'19'128,"-19"-18"8,0 0 1,0 0 0,0-1 0,1 1 0,-1 0-1,0 0 1,0 0 0,0 0 0,1 0 0,-1 0-1,0 1 1,1-1 0,-1 0 0,1 0-1,0 0 1,-1 2 0,-1 12 80,1-1-1,0 0 1,1 1 0,3 23-1,-1-8-147,12 149 422,-10-161-491,-2-12 0,-1-12 0,2-92-4,-4 63-42,1 1 0,3-1 0,0 1-1,11-40 1,-14 71 45,1 0 0,0 0-1,0 1 1,1-1 0,-1 0 0,1 1 0,-1-1-1,1 1 1,0-1 0,0 1 0,0 0 0,0 0 0,2-3-1,-3 5 9,0-1 0,0 1 0,0-1 0,0 1 0,0 0 0,0-1 0,1 1 0,-1 0 0,0 0 0,0 0 0,0 0 0,0 0 0,0 0 0,0 0 0,0 0 0,0 0 0,0 0 0,0 0 0,0 1 0,0-1 0,0 0 0,0 1 0,0-1 0,0 1 0,0-1 0,0 1 0,0 0 0,0-1 0,0 1 0,0 0 0,-1 0 0,1-1 0,0 1 0,-1 0 0,1 0 0,0 0 0,-1 0 0,1 1 0,8 13 46,0 0 1,-2 1 0,0 0-1,0 0 1,-2 0-1,0 1 1,-1 0-1,0 0 1,1 25 0,-4-25-903,0-1 0,-1 1 1,-3 16-1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5:05.8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378 0 6272,'2'1'74,"0"0"1,0 0 0,0 0-1,1 0 1,-1 0 0,0 0-1,1-1 1,-1 1 0,0-1-1,1 0 1,-1 0 0,1 0-1,4 0 641,-12 18 650,5-13-1302,0 1 1,0-1-1,-1 0 0,1 1 0,-3 5 0,3-10-56,0 0-1,-1 0 1,1-1-1,0 1 1,-1 0-1,1 0 1,-1-1 0,1 1-1,0 0 1,-1-1-1,0 1 1,1-1-1,-1 1 1,1-1 0,-1 1-1,0-1 1,1 1-1,-1-1 1,0 1-1,1-1 1,-1 0 0,0 0-1,0 1 1,1-1-1,-1 0 1,0 0 0,0 0-1,0 0 1,1 0-1,-1 0 1,0 0-1,0 0 1,0 0 0,1 0-1,-1 0 1,0 0-1,0-1 1,1 1-1,-1 0 1,0 0 0,0-1-1,0 0 1,-1 0-6,0 1 1,0-1-1,0 0 0,0 1 1,0-1-1,1 1 1,-1 0-1,0-1 1,0 1-1,0 0 1,0 0-1,0 1 1,0-1-1,0 0 0,0 1 1,0-1-1,-2 1 1,0 2 11,0-1 0,0 0 0,0 1 0,0 0 0,-5 6 0,3-4 11,3-3 8,0 0 1,0 0 0,0 0-1,0-1 1,0 0-1,0 0 1,-1 1 0,1-2-1,0 1 1,-5 0 0,-14 5 226,23-4-256,1-1-1,-1 1 0,1 0 1,-1-1-1,1 1 1,0-1-1,0 0 0,3 2 1,-5-3-3,12 8 0,-1 0 0,0 1 0,0 0 0,0 1 0,14 18 0,-20-21 0,0 0 0,-1-1 0,1 2 0,-2-1 0,1 0 0,-1 1 0,0 0 0,-1-1 0,0 1 0,0 0 0,1 11 0,-3-16 5,0 0 0,0-1 0,0 1 0,-1 0 0,1 0 0,-1 0 0,0 0 0,0 0 0,0 0 0,0-1 0,0 1 0,-1 0 0,1-1 0,-1 1 0,1-1-1,-1 0 1,0 1 0,0-1 0,0 0 0,0 0 0,-1 0 0,1 0 0,-1-1 0,1 1 0,-1-1 0,1 1 0,-1-1 0,0 0 0,0 0 0,-4 1 0,-4 1 31,0 0 0,0-1 0,0 0 0,0-1-1,0 0 1,-22-2 0,18 0 57,1-2 0,-1 0 0,1 0 0,0-1 0,0-1 0,0 0 0,-16-10 0,20 10-14,1 0 1,1-1 0,-1 0 0,1 0 0,0-1-1,0 0 1,1-1 0,0 0 0,0 0-1,-11-17 1,18 24-77,0 1-1,-1-1 0,1 0 1,0 1-1,0-1 1,-1 0-1,1 0 0,0 1 1,0-1-1,0 0 0,0 0 1,0 1-1,0-1 0,0 0 1,0 0-1,0 1 1,0-1-1,1 0 0,-1 1 1,0-1-1,0 0 0,1 0 1,-1 1-1,0-1 1,1 1-1,-1-1 0,1 0 1,-1 1-1,0-1 0,1 1 1,0-1-1,-1 1 1,1-1-1,-1 1 0,2-1 1,24-11-1675,-26 11 1552,18-5-7368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08.1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11008,'0'32'832,"9"49"0,89 433 1813,-98-512-2628,1 1 0,-1-1 1,1 0-1,0 0 0,0 0 1,0 0-1,0 0 0,0 0 0,0 0 1,0-1-1,1 1 0,-1 0 0,1 0 1,-1-1-1,1 1 0,0-1 1,1 2-1,0-2-1,-1 0 0,1 0-1,0-1 1,0 1 0,-1-1 0,1 1 0,0-1 0,0 0 0,-1 0 0,1 0 0,0 0-1,0 0 1,4-2 0,-2 1 0,0 0 0,-1-1-1,1 0 1,0 0 0,-1 0-1,1 0 1,-1-1 0,0 1-1,5-5 1,34-34-327,-11 10-1071,-25 25-122,-1 0 0,1-1 0,7-10 0,0-1-3466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08.5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16 11008,'12'2'0,"19"4"640,-21-6-256,1-1 0,0-4 0,6 0 128,4 1-512,-1-1 0,2 4-384,1-2 128,1 3-2688,-2 0 128,1 0-1280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09.0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5 190 9344,'-1'-1'3,"1"1"0,-1-1 1,1 1-1,0-1 1,0 1-1,-1-1 0,1 1 1,0-1-1,0 0 0,-1 1 1,1-1-1,0 1 1,0-1-1,0 1 0,0-1 1,0 0-1,0 1 0,0-1 1,0 1-1,0-1 1,0 0-1,0 1 0,0-1 1,1 1-1,-1-1 0,0 0 1,0 1-1,1-1 1,-1 1-1,0-1 0,1 1 1,-1-1-1,0 1 0,1 0 1,-1-1-1,1 1 1,-1-1-1,1 1 0,-1 0 1,1-1-1,-1 1 0,2-1 1,1 1 25,1-1 0,0 1 0,0 0-1,0 0 1,-1 1 0,6 0 0,-3 0-14,11 0 182,-1-1-1,1 0 0,0-1 0,-1-1 1,1-1-1,-1 0 0,0-1 0,0-1 1,20-8-1,-32 11-141,0 0-1,1-1 1,-1 1-1,0-1 1,-1 0-1,1 0 1,0 0-1,-1-1 1,0 1 0,0-1-1,0 0 1,3-4-1,-5 6-53,0 1 1,0-1-1,0 0 0,-1 0 0,1 0 1,0 0-1,-1 0 0,0 0 0,1 0 1,-1 0-1,0 0 0,0 0 0,0 0 1,0 0-1,0-1 0,-1 1 0,1 0 1,-1 0-1,1 0 0,-1 0 0,0 1 1,1-1-1,-1 0 0,0 0 0,0 0 1,-1 1-1,1-1 0,0 0 0,-3-1 1,0-1 19,0 0 0,0 1 1,0 0-1,-1 0 0,0 0 1,1 1-1,-1-1 0,0 1 1,0 0-1,0 1 0,-1-1 1,1 1-1,0 0 0,-9 0 1,5 0 18,-1 1 0,1 0 0,0 1 0,0 0 0,0 1 0,0-1 0,-16 7 0,20-6-9,1 1 1,0-1 0,0 1 0,0 0-1,0 0 1,0 1 0,1-1 0,-1 1-1,1-1 1,0 1 0,0 0 0,1 0-1,-1 1 1,1-1 0,0 0 0,0 1-1,0 0 1,0-1 0,1 1 0,0 0-1,-1 8 1,0-3 41,1 0 0,0 1 0,1-1 1,0 0-1,1 1 0,0-1 0,0 0 0,1 0 0,5 15 0,-4-19-27,0 1 0,0-1 1,1 0-1,0 0 0,0 0 0,1-1 1,-1 1-1,1-1 0,1 0 0,-1 0 1,1-1-1,0 1 0,0-1 0,0-1 1,0 1-1,1-1 0,-1 0 0,1-1 1,0 1-1,11 1 0,-3 0-197,1-1 0,-1-1 0,22 1 0,-16-3-2283,37-5 0,-35 1-1812,0 0 1452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10.3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182 0 12416,'0'1'0,"0"-1"1,1 0 0,-1 1-1,0-1 1,0 0 0,1 1-1,-1-1 1,0 0 0,0 1-1,0-1 1,1 1 0,-1-1-1,0 1 1,0-1 0,0 0 0,0 1-1,0-1 1,0 1 0,0-1-1,0 1 1,0-1 0,0 0-1,0 1 1,0-1 0,0 1-1,-1-1 1,1 1 0,0-1-1,0 0 1,0 1 0,-1-1-1,1 0 1,0 1 0,0-1-1,-1 1 1,-16 7 157,-5 2-63,10 0-46,1 0 0,0 0 0,1 1 0,0 1 0,1 0 0,-10 16 0,15-22-32,1 0 0,-1 1 0,1 0 0,0 0 0,1 0 0,0 0 0,0 0 0,0 0 0,1 0 0,0 1 0,0-1-1,1 1 1,0-1 0,2 14 0,-2-18-16,1-1-1,0 1 0,-1-1 0,1 1 1,1-1-1,-1 0 0,0 1 1,1-1-1,-1 0 0,1 0 0,-1 0 1,1 0-1,0 0 0,0 0 1,0 0-1,5 2 0,-3-1-24,1-1 1,-1 0-1,1 0 0,0 0 0,0-1 1,-1 0-1,1 0 0,8 1 0,2-2-62,0 0 0,-1 0 0,1-2 0,0 0 0,17-4 0,-22 4 61,0-1 0,0 0 0,0-1 1,0 0-1,-1 0 0,1-1 0,-1-1 0,-1 1 1,12-10-1,-16 11 74,1-1 0,-1 1 1,0-1-1,-1 0 0,1 0 1,-1 0-1,0-1 1,0 1-1,0-1 0,-1 0 1,0 0-1,0 1 0,-1-1 1,0 0-1,0-1 0,0 1 1,0-7-1,-1 3 152,0 0 0,0 0 0,-1 1 0,0-1 1,-1 0-1,-3-10 0,5 19-175,0 1 1,0-1-1,0 1 1,0-1 0,0 1-1,0 0 1,0-1-1,-1 1 1,1-1-1,0 1 1,0-1-1,0 1 1,-1-1-1,1 1 1,0 0-1,-1-1 1,1 1-1,0 0 1,-1-1-1,1 1 1,0 0 0,-1-1-1,1 1 1,-1 0-1,1 0 1,-1-1-1,1 1 1,0 0-1,-1 0 1,1 0-1,-1 0 1,1 0-1,-1-1 1,1 1-1,-1 0 1,1 0 0,-1 0-1,1 0 1,-2 1-1,2-1-11,-1 1 1,0 0-1,1-1 0,-1 1 0,0 0 0,1 0 1,-1 0-1,1 0 0,-1 0 0,1-1 0,0 1 1,-1 0-1,1 0 0,0 0 0,0 0 0,-1 0 1,1 0-1,0 0 0,0 2 0,2 49 93,1-1-1,3 0 1,14 56-1,-7-42 9,4 76-1,-16-132-116,-1-1-1,0 0 0,-1 0 0,0 1 0,0-1 0,-1 0 0,0 0 1,-1 0-1,1-1 0,-1 1 0,-1 0 0,0-1 0,0 0 0,0 0 0,-1 0 1,0 0-1,0-1 0,0 0 0,-12 10 0,9-10-25,0-1 1,0 0-1,0 0 1,0-1-1,-1 0 0,0 0 1,0-1-1,0 0 0,0 0 1,-1-1-1,1-1 0,-1 1 1,1-2-1,-1 1 0,1-1 1,-18-3-1,10 0-942,1 0 0,0-2 0,0 0-1,0-1 1,1-1 0,-17-9 0,-6-3-4812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10.8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0 173 9216,'24'-1'385,"0"0"0,0-2 1,35-8-1,-44 7-151,0-1 0,0 0 0,-1-1 0,0 0-1,0-1 1,19-13 0,-30 18-207,-1 1 0,0-1 0,0 0 0,0 0 0,0 0 0,0 0 0,-1 0 0,1-1 0,0 1 0,-1 0 0,0-1 0,1 1 0,-1-1 0,0 1 0,-1-1 0,1 0 0,0 1 0,-1-1 0,1 0 0,-1 0 0,0 1-1,0-1 1,0-4 0,-1 5-4,1 0 0,-1-1-1,0 1 1,0 0-1,0 0 1,0 0-1,0 0 1,0 0-1,0 0 1,-1 0 0,1 1-1,-1-1 1,0 0-1,1 1 1,-1-1-1,0 1 1,0-1-1,0 1 1,0 0 0,0 0-1,0 0 1,0 0-1,0 0 1,0 1-1,-1-1 1,1 1-1,0-1 1,-4 1 0,1-1 23,-1 1 1,0 1 0,1-1 0,-1 1 0,1 0 0,-1 0 0,0 1 0,1-1 0,0 1 0,-1 0 0,1 1-1,0-1 1,0 1 0,1 0 0,-1 1 0,0-1 0,1 1 0,0 0 0,-7 7 0,4-3-26,0 0 0,1 1 1,0-1-1,0 1 1,1 0-1,0 1 0,1-1 1,0 1-1,-5 19 1,7-20-11,1 1 0,0-1 0,1 1 0,0-1 0,0 1 0,1-1 0,0 0 0,1 1 0,0-1 0,0 0 0,1 0 0,1 0 0,-1 0 0,10 15 0,-7-14-546,0 0 1,1-1-1,0 0 0,1 0 1,0-1-1,0 0 0,1-1 1,0 1-1,1-2 0,-1 1 1,20 9-1,0-4-4862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11.3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11 114 13952,'5'21'0,"-4"-4"48,-8-23 64,6 4-90,-1 0 0,1 0 1,0 0-1,0 0 1,0 0-1,0 0 0,1 0 1,-1 0-1,0-3 1,1 25 233,27 196 426,-3-36-127,-22-164-440,-2-15-43,0-3 5,0-25 244,-1 3-117,2-11-185,1 0-1,2-1 1,2 1 0,1 0-1,1 1 1,3 0 0,25-61-1,-25 70-18,0 0 0,13-24 0,-20 44 0,-1-1 0,1 0 0,0 1 0,0-1 0,1 1 0,0 1 0,0-1 0,0 0 0,7-4 0,-8 8-6,0-1 0,-1 1 0,1-1 0,0 1 0,0 1 0,0-1 0,0 0 0,0 1 0,0 0 0,0 0 0,0 0 0,0 1 0,0-1 0,0 1 0,6 2 0,6 1-47,-1 2 0,22 10-1,4 6 356,19 15-4300,45 25-2737,-67-44 2959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13.0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288 38 2432,'-4'12'2395,"25"-20"95,-20 8-2448,0 0 0,0-1-1,-1 1 1,1 0 0,0-1 0,0 1-1,-1-1 1,1 1 0,0-1 0,-1 0-1,1 1 1,-1-1 0,1 0 0,-1 1 0,1-1-1,-1 0 1,1 1 0,-1-1 0,0 0-1,1-1 1,-1 1 6,0 1-1,0-1 1,0 0 0,0 1 0,0-1-1,-1 1 1,1-1 0,0 0-1,0 1 1,-1-1 0,1 0-1,0 1 1,-1-1 0,1 1-1,-1-1 1,1 1 0,0-1-1,-1 1 1,0-1 0,-2-1 85,0 0 0,1 0 0,-1 0 1,0 1-1,0 0 0,0-1 0,0 1 0,-6-1 0,0 1-22,0 0 1,-1 1-1,1 0 0,0 1 0,0 0 0,0 0 0,0 1 0,0 0 0,-17 7 0,13-4-44,0 1 0,1 0 0,0 1 0,0 0-1,1 1 1,-11 9 0,14-9-19,1-1 0,0 1 0,0 0-1,0 1 1,1 0 0,1 0 0,-1 0 0,-6 18 0,10-24-43,1 1 0,0-1 1,0 0-1,0 0 0,0 1 1,1-1-1,-1 1 1,1-1-1,0 0 0,0 1 1,0-1-1,0 1 0,1-1 1,-1 1-1,1-1 1,0 0-1,0 0 0,0 1 1,1-1-1,-1 0 0,1 0 1,-1 0-1,1 0 1,0 0-1,0-1 0,1 1 1,-1-1-1,0 1 1,1-1-1,5 4 0,20 11 28,0-2-1,38 15 1,-30-14-7,35 21 0,-68-36 6,0 1 0,0 0 0,0 0 0,-1 0 0,1 0 0,-1 0 0,0 0 0,1 1 0,-1-1 0,0 1 0,0 0 0,-1-1 0,1 1 0,-1 0 0,1 0 0,-1 0 0,0 0 0,1 5 0,-2-4 15,1-1 0,-2 1 0,1-1 0,0 1 0,-1-1 0,1 1 0,-1-1 0,0 1 0,0-1 0,-1 1 0,1-1 0,-1 0 0,1 0 0,-1 1 0,0-1 1,-3 3-1,-1 2 60,-1-1 0,0 1 0,0-1 1,-1-1-1,0 1 0,0-1 0,-1-1 1,0 0-1,0 0 0,-10 4 0,-14 4-188,-53 13 0,74-23-19,-7 1-1020,-9-2-6635,14-2 4577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13.5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110 6 9856,'0'4'65,"-1"1"0,0 0 0,0-1 0,0 0 0,-1 1 0,1-1 0,-1 0 0,0 1 0,0-1 0,0 0 0,-1 0 0,1-1 0,-1 1 0,0 0 0,0-1 0,-1 0 0,-4 4 0,3-2 63,-1 1 1,1-1-1,1 1 1,-1 0-1,1 1 0,-4 7 1,7-12-97,0 0 0,0 0 0,1 0 0,-1 0 0,1 0 0,-1 0-1,1 0 1,0 0 0,0 0 0,-1 0 0,2 0 0,-1 1 0,0-1 0,0 0 0,1 0 0,-1 0 0,1 0 0,0 0 0,-1 0 0,2 2 0,0 0-25,1-1 1,-1 0 0,0 0 0,1 0-1,0-1 1,0 1 0,0 0 0,0-1 0,0 0-1,5 3 1,1 0-105,1-1 0,-1 0 0,1 0-1,0-1 1,0-1 0,0 1 0,18 0 0,-7-2-105,0-1 1,0-1 0,24-3 0,-38 2 196,0 1-1,0-1 1,0 0 0,0 0-1,0-1 1,0 1-1,0-2 1,-1 1 0,0-1-1,0 0 1,0 0-1,10-9 1,-14 10 23,-1 1 0,1 0 1,0-1-1,-1 1 0,1-1 0,-1 0 0,0 1 1,0-1-1,0 0 0,0 0 0,0 0 1,-1 0-1,1 0 0,-1 0 0,0 0 0,0 0 1,0 0-1,0 0 0,0 0 0,-1 0 0,1 1 1,-1-1-1,0 0 0,0 0 0,0 0 0,0 0 1,0 1-1,-3-4 0,0-1 25,0 1 0,-1-1 1,1 1-1,-2 0 0,1 0 0,-1 1 0,1 0 1,-1 0-1,-12-7 0,7 6-12,-1 0 0,1 1 0,-1 1 0,-1 0-1,1 1 1,-1 0 0,1 1 0,-1 0 0,-17 0 0,-45 3-1133,3 6-3716,48-5 1128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14.3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12672,'1'3'35,"6"15"801,-6-13-330,-5-10-198,20 19 55,-6 2-294,0 1 1,0 0 0,-2 1 0,0 0 0,6 22-1,21 96 1,-33-128-46,0 0-11,0 1 57,1 0-1,-2-1 1,1 1 0,-1 0-1,-1 0 1,1 0-1,-2 0 1,-1 17 0,2-25-58,0-1 1,0 1 0,0 0 0,-1 0 0,1-1 0,0 1 0,0 0 0,0-1 0,-1 1 0,1-1 0,0 1 0,-1 0 0,1-1 0,0 1 0,-1-1 0,1 1 0,-1-1 0,1 1 0,-1-1 0,1 1 0,-1-1-1,1 0 1,-1 1 0,0-1 0,1 0 0,-1 1 0,-1-1 0,1 0-13,1 0 0,-1-1 0,0 1 0,0 0 0,0-1 0,0 1 0,1-1 0,-1 1 0,0-1 0,0 0-1,1 1 1,-1-1 0,0 0 0,1 0 0,-1 1 0,1-1 0,-1-1 0,-19-39-105,15 25 55,1 1 1,1-1 0,0-1-1,2 1 1,-1 0 0,2 0-1,0-1 1,1 1 0,1 0-1,0-1 1,1 1 0,1 1-1,0-1 1,2 0 0,7-16-1,-12 29 20,0 0 0,1 1 0,0-1 0,0 0 0,0 0-1,0 1 1,0-1 0,0 1 0,1 0 0,-1-1 0,1 1 0,-1 0 0,1 0-1,5-2 1,-6 3 12,0 1 1,0-1-1,0 1 0,1-1 0,-1 1 1,0 0-1,0 0 0,0 0 0,0 0 1,0 0-1,0 0 0,0 1 0,0-1 1,1 1-1,-1-1 0,0 1 0,0 0 1,-1 0-1,1 0 0,0 0 0,0 0 1,0 0-1,-1 0 0,3 3 0,3 3 18,0 0-1,0 0 0,-1 1 1,-1 0-1,1 0 1,-1 0-1,-1 1 0,6 11 1,-3-2 7,-1 1-1,0 0 1,3 22 0,-9-41-13,0 1 1,0-1 0,0 0 0,0 0-1,1 0 1,-1 0 0,0 0 0,0 0-1,0 0 1,0 1 0,0-1 0,0 0-1,0 0 1,0 0 0,1 0 0,-1 0-1,0 0 1,0 0 0,0 0 0,0 0 0,0 0-1,0 0 1,1 0 0,-1 0 0,0 0-1,0 0 1,0 0 0,0 0 0,0 0-1,1 0 1,-1 0 0,0 0 0,0 0-1,0 0 1,0 0 0,0 0 0,1 0-1,-1 0 1,0 0 0,0 0 0,0 0-1,0 0 1,12-7-546,17-15-778,-14 10 875,-14 11 452,17-13 33,1 1 0,1 1-1,0 1 1,0 0 0,1 2-1,36-12 1,-56 21-5,1 0-1,0 0 1,-1 0 0,1 0-1,-1 1 1,1-1 0,0 0-1,-1 1 1,1-1 0,-1 1 0,1 0-1,-1-1 1,0 1 0,1 0-1,-1 0 1,0 0 0,1 0-1,-1 0 1,0 0 0,0 0-1,0 0 1,0 1 0,0-1 0,0 0-1,0 1 1,-1-1 0,1 1-1,0 1 1,5 9 151,-1 0 1,6 19-1,-7-17-259,10 39-254,-9-18-2891,-4-17-3066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14.8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11904,'0'9'70,"3"13"376,-3-21-425,0 0 0,0-1 0,0 1 0,0 0 1,0-1-1,1 1 0,-1 0 0,0-1 0,0 1 0,1 0 0,-1-1 1,1 1-1,-1-1 0,0 1 0,1-1 0,-1 1 0,1-1 1,-1 1-1,1-1 0,0 1 0,-1-1 0,2 1 0,-1 0 27,0-1 0,0 1 0,-1 0 0,1-1-1,0 1 1,0 0 0,-1 0 0,1 0 0,0-1 0,-1 1 0,1 0-1,-1 0 1,1 0 0,-1 0 0,1 0 0,-1 0 0,1 2-1,6 22 300,-6-19-232,22 126 1158,-5-23-903,-12-79-669,24 115 1361,-13-49-6305,-9-112-1072,-1-2 3286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5:01.5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192 5 6784,'0'0'-1,"0"1"1,0-1 0,0 0-1,1 1 1,-1-1-1,0 0 1,1 1 0,-1-1-1,0 0 1,1 1 0,-1-1-1,1 0 1,-1 1-1,0-1 1,1 0 0,-1 0-1,1 0 1,-1 0-1,1 1 1,-1-1 0,0 0-1,1 0 1,-1 0 0,1 0-1,-1 0 1,1 0-1,-1 0 1,1 0 0,-1 0-1,1 0 1,21-6 152,-19 5-71,0 1 0,0-1 1,-1 0-1,1 1 0,0-1 0,0 1 0,5 0 0,-4 1 64,1 1-1,-1-1 1,0 1-1,1 0 0,-1 1 1,0-1-1,0 1 1,-1 0-1,1 0 1,0 0-1,-1 0 1,0 0-1,0 1 1,0 0-1,5 6 1,-6-7-93,-1 0 1,1 0-1,-1 1 1,0-1-1,1 0 1,-2 0-1,1 1 1,0-1-1,0 0 1,-1 1 0,0-1-1,0 1 1,0-1-1,0 0 1,0 1-1,-1-1 1,0 1-1,1-1 1,-1 0-1,0 1 1,-1-1-1,-1 3 1,-6 9 54,-1 0-1,0 0 1,-2-1 0,1 0-1,-2-1 1,0-1 0,-24 19-1,16-17 15,0 0 0,0-1 0,-1-1 0,-1-1 0,-24 8 0,43-18-315,1 0 0,-1 0 0,0 0 1,1 0-1,-1 0 0,0-1 0,0 0 0,1 1 1,-1-1-1,0-1 0,-7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15.1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20 12928,'12'-1'0,"9"-2"128,3 0 0,5 2 128,-2-2 128,-3 1-384,6 0 0,-1 2 0,-5 0 128,-3-2-384,-4 2 0,-1-3-3072,-5 3 0,0 0-512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15.6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35 13824,'9'-4'152,"1"1"0,-1-1 1,1 2-1,0-1 1,0 1-1,0 1 1,0 0-1,17 0 0,7-1 162,136-9-954,-160 10-1685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16.0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3712,'0'0'0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17.8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40 12288,'7'8'136,"-4"-8"-34,-5-14 40,-5-1-3,3 15-42,1 6 33,0 24-130,2-1 0,0 0 0,2 1 1,5 32-1,1 48 277,-14-185 491,7 41-656,6-37 0,-4 58-86,0-1 1,1 0 0,1 1-1,0-1 1,9-17 0,-12 29-38,0-1 1,1 1 0,-1 0 0,1 0-1,-1 0 1,1 0 0,0 0 0,0 0-1,0 0 1,0 0 0,0 1 0,0-1-1,0 1 1,1 0 0,-1-1 0,0 1-1,1 0 1,-1 0 0,1 1 0,-1-1 0,1 0-1,-1 1 1,1 0 0,0-1 0,-1 1-1,1 0 1,0 1 0,-1-1 0,1 0-1,-1 1 1,1-1 0,0 1 0,-1 0-1,1 0 1,-1 0 0,0 0 0,1 0-1,-1 0 1,0 1 0,0-1 0,0 1-1,0 0 1,0 0 0,0-1 0,0 1 0,0 0-1,-1 0 1,1 1 0,1 3 0,2 3-98,0 0 0,-1 0 0,-1 1 0,1-1 0,-1 1 0,-1 0 0,2 13 0,-1 6-740,-1 39 0,-2-65 582,0 0 0,0 0 1,0 1-1,-1-1 0,0 0 1,0 0-1,0 0 0,0 0 0,0 0 1,-3 6-1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18.3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9216,'2'16'0,"2"-2"72,3-18 112,-7 3-152,1 0 0,-1 0 0,1 0 0,-1 0 0,1 0 0,-1 0 0,1 0 0,-1 0 0,0 0 0,0 0 0,1 0 0,-1 0 0,0 0 0,0 0 0,0-2 0,0 4 11,1-1 1,-1 1-1,1-1 1,0 0-1,-1 1 1,1-1 0,-1 1-1,1 0 1,-1-1-1,1 1 1,-1-1-1,0 1 1,1 0-1,-1-1 1,0 1-1,0 0 1,1-1 0,-1 1-1,0 0 1,0 1-1,6 21 269,-5-17-173,15 73 398,5 86 0,7 38 757,-21-160-699,-6-30-460,1 1 1,0-1-1,1 0 1,1-1-1,6 17 1,-9-28-126,0 1 0,0-1 0,0 0 0,0 0 1,0 0-1,0 0 0,0 0 0,0 0 0,0-1 0,1 1 0,-1 0 0,0 0 1,0-1-1,1 1 0,-1-1 0,1 1 0,-1-1 0,0 0 0,1 0 0,-1 1 1,1-1-1,-1 0 0,1 0 0,-1 0 0,1 0 0,-1-1 0,0 1 1,1 0-1,-1-1 0,1 1 0,1-2 0,7-1 61,0-1 1,-1 0-1,12-7 1,-15 8-63,34-18-526,45-25-3873,-67 34-2607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19.0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 12032,'8'0'0,"6"-2"128,-2-1 0,-1 2 0,1-2 128,3 2-256,1-2 128,6 3-256,-3 0 0,1 0-2048,3 3 0,-1-2 1664,8 2 0,-1-2-4352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19.6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87 7552,'9'-2'386,"1"-1"0,-1 1 0,0 0 1,1 1-1,16-1 0,-13 2-63,-1-2-1,21-3 1,-30 4-350,34-11 359,-35 11-294,0 0-1,1 0 1,-1 0 0,0 0-1,0-1 1,0 1 0,0 0-1,0-1 1,0 0-1,-1 1 1,1-1 0,0 0-1,1-2 1,-3 3-22,0 0-1,1 0 1,-1 0 0,0 1-1,0-1 1,0 0 0,0 0-1,0 0 1,0 0 0,0 1 0,0-1-1,0 0 1,0 0 0,0 0-1,-1 0 1,1 1 0,0-1-1,-1 0 1,1 0 0,0 1-1,-1-1 1,1 0 0,-1 1-1,1-1 1,-1 0 0,1 1-1,-1-1 1,0 1 0,1-1 0,-1 1-1,0-1 1,1 1 0,-1-1-1,0 1 1,0 0 0,1-1-1,-1 1 1,0 0 0,0 0-1,0-1 1,0 1 0,-3-1 107,0 0 0,0 0 0,0 0 0,1 0 0,-1 1 0,0 0 0,-7 0 0,7 1-106,0-1 0,0 1 0,1 0 1,-1 1-1,0-1 0,0 1 0,1 0 1,-1-1-1,0 2 0,1-1 0,0 0 1,0 1-1,-1-1 0,2 1 0,-7 6 1,6-3 34,-1-1 0,1 1 1,0-1-1,1 1 1,-1 0-1,1 0 0,0 0 1,0 0-1,0 10 1,0-2 28,1 0 1,1 0 0,0 0 0,1 0-1,0-1 1,1 1 0,1 0 0,8 24 0,-7-28-776,0 0 1,10 17 0,-13-24 405,1 0 0,0-1 0,0 0 0,-1 1 0,2-1 0,-1 0 0,0 0 0,0 0 0,1 0 0,-1 0 0,1-1 0,0 1 0,-1-1 0,7 2 0,7 2-3680,-1 0 2048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20.2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273 21 7936,'0'21'85,"0"-22"43,-1-1 0,1 1 0,-1-1 0,1 1 1,-1-1-1,0 1 0,0 0 0,1-1 0,-1 1 0,0 0 0,0 0 0,0 0 0,0 0 1,0 0-1,-1 0 0,1 0 0,0 0 0,0 0 0,-1 0 0,1 0 0,-1 1 0,1-1 0,0 1 1,-1-1-1,1 1 0,-3-1 0,-2 0 53,1-1 0,-1 1-1,0 0 1,0 1 0,-11-1 0,9 2-120,1 1 0,-1 0 0,1 0 0,0 1 0,0 0 0,0 0 0,0 0 0,0 1 0,1 0 0,-1 0 0,1 1 0,0 0 0,-5 5 0,-1 2-10,0 1 0,1 0 0,0 1 0,-15 25 0,23-33-26,-1 1-1,1-1 1,0 0-1,1 1 1,0-1 0,0 1-1,-2 13 1,3-17-27,1-1 1,0 0-1,1 0 0,-1 0 1,0 0-1,0 0 1,1 0-1,-1 0 1,1 0-1,0 0 0,0 0 1,0 0-1,0 0 1,0 0-1,0-1 1,0 1-1,0 0 0,1-1 1,-1 1-1,1-1 1,-1 1-1,1-1 1,0 0-1,-1 1 0,1-1 1,0 0-1,0 0 1,0 0-1,3 1 1,1 0-56,0 0 0,-1-1 0,1 1 0,0-1 0,0 0 0,0-1 0,0 0 0,0 1 0,0-2 0,0 1 0,0-1 0,11-2 0,-7 0-31,-1-1 0,1 0 0,-1 0 0,0 0 0,-1-1 0,1-1 0,8-7 0,3-3-30,-1-2-1,-1-1 1,-1 0 0,-1-1-1,16-25 1,22-46-415,-52 93 544,-1 0 1,1 0 0,-1 0-1,1 0 1,-1 0-1,0 0 1,0 0 0,0 0-1,0 1 1,0 2 0,12 51 127,-2 1 1,-3 1-1,1 64 1,-8-101 6,1 1 171,-2 0 0,0 1 0,-2-1 0,0 0 0,-10 42 0,9-56-236,1 0 0,-1 0-1,-1-1 1,0 1-1,0-1 1,0 0 0,-1 0-1,-7 9 1,8-12-65,-1 0 1,1 0-1,-1 0 1,0-1-1,0 0 1,0 0-1,0 0 0,0 0 1,-1-1-1,1 0 1,-1 0-1,1-1 1,-8 2-1,3-2-427,1 0 0,-1 0 0,-14-1-1,14-1-742,0 0-1,1-1 0,-1 0 1,1-1-1,0 0 0,-12-5 1,-12-7-1257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21.0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62 114 8192,'17'3'590,"0"-1"0,29 1 0,-33-3-426,1 0 0,-1-1 0,0-1 0,18-4 0,-29 5-124,1 0 1,-1 0-1,1 0 1,-1 0-1,1 0 0,-1 0 1,0-1-1,0 1 1,0-1-1,0 0 1,0 1-1,4-5 1,-6 4-14,1 1 0,0 0 0,-1-1 1,1 1-1,-1-1 0,1 1 0,-1-1 1,0 1-1,1-1 0,-1 0 0,0 1 1,0-1-1,0 1 0,-1-1 0,1 1 1,0-1-1,0 1 0,-1-1 0,1 1 1,-1-1-1,0 1 0,1-1 0,-1 1 1,-1-2-1,0 0-8,0-1-1,0 1 1,-1-1 0,1 1 0,-1 0-1,0 0 1,0 0 0,0 1 0,0-1-1,0 1 1,-1 0 0,1 0 0,-1 0-1,0 0 1,1 0 0,-8-1 0,4 1 34,0 1 1,0-1-1,0 2 0,0-1 1,0 1-1,1 0 1,-1 1-1,0-1 1,-12 4-1,12-2 3,-1 0 0,0 0 0,1 1 0,-1 1 0,1-1-1,0 1 1,0 0 0,-8 7 0,11-8-41,0 0 0,1 1-1,0-1 1,-1 1 0,1-1 0,1 1 0,-1 0 0,0 0 0,1 0-1,0 1 1,0-1 0,0 1 0,1-1 0,-2 5 0,2-3-115,0 0 1,1-1 0,-1 1-1,1 0 1,1-1 0,-1 1-1,1 0 1,0-1 0,0 1-1,0-1 1,1 1 0,0-1-1,4 9 1,-2-7-214,0-1 1,1 1-1,-1-1 0,1 0 1,1 0-1,-1-1 0,1 0 1,0 0-1,8 5 0,-1-2-206,0 0 1,1-1-1,0-1 0,0-1 0,1 0 0,-1 0 0,1-1 0,0-1 0,26 2 0,-5-3-1806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21.4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4 202 8320,'0'-3'384,"-3"-146"5354,6 315-5366,1-43-317,-3-137 15,1 1 1,0 0-1,1-1 1,6-14-1,-2 3-59,0 0-2,23-73-29,-27 89 33,1 0 0,1 0 0,-1 0 0,1 1 0,1 0 0,0 0 0,0 0 0,8-8 0,-10 13-11,-1 1-1,0-1 0,1 1 1,-1 0-1,1 0 0,0 0 1,0 0-1,0 1 0,0 0 1,0-1-1,0 1 0,7 0 1,-3 0 7,0 1 1,0 0 0,-1 1 0,1-1-1,0 2 1,9 2 0,3 2-309,0 1 0,0 1 1,-1 1-1,19 12 0,14 11-4394,-30-16-1088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1:01.6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7040,'18'124'1438,"-11"-71"-312,13 56 0,-15-92-1035,3 13 116,-1 0-1,-1 0 1,3 55 0,-9-83-153,0-1 0,0 0 1,0 1-1,0-1 0,0 1 1,0-1-1,0 1 0,0-1 1,0 0-1,1 1 0,-1-1 1,1 1-1,-1-1 0,1 0 0,-1 1 1,3 1-1,-1-2-12,0 0 0,0-1 0,1 1 1,-1 0-1,0-1 0,1 0 0,-1 0 0,1 1 0,-1-2 0,4 1 0,9-2-80,0 0-1,0-2 1,-1 1-1,1-2 1,-1 0 0,21-11-1,-25 12-97,7-4-952,0-1 0,0-1 0,29-23 0,-27 19-4245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5:02.1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113 0 8832,'0'0'4,"0"0"0,1 1 0,-1-1 1,0 0-1,0 0 0,1 0 0,-1 1 0,0-1 1,0 0-1,1 0 0,-1 0 0,0 1 0,0-1 1,1 0-1,-1 1 0,0-1 0,0 0 0,0 1 1,0-1-1,0 0 0,0 0 0,0 1 0,1-1 1,-1 0-1,0 1 0,0-1 0,0 0 0,0 1 1,0-1-1,0 0 0,-1 1 0,1 0 0,-11 1 282,-3 0-70,2 2 82,0 0 1,0 1 0,1 0-1,0 0 1,-17 12 0,27-16-292,1-1 0,0 0 1,-1 1-1,1-1 0,0 0 1,-1 1-1,1-1 0,0 1 1,-1-1-1,1 0 0,0 1 1,0-1-1,0 1 0,-1-1 1,1 1-1,0-1 0,0 1 1,0-1-1,0 1 1,0-1-1,0 1 0,0-1 1,0 1-1,0-1 0,0 1 1,0-1-1,0 1 0,0-1 1,0 1-1,1-1 0,-1 1 1,0-1-1,0 0 0,1 1 1,-1-1-1,0 1 0,0-1 1,1 0-1,-1 1 0,0-1 1,1 1-1,-1-1 0,1 0 1,-1 0-1,0 1 0,2-1 1,20 14 44,-21-13-44,19 7-96,-1-1-1,1-1 1,1 0-1,-1-2 1,1 0 0,29 1-1,-24-6-3409,-7-2-1238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23.2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 11648,'1'1'0,"-1"0"10,1 1 1,0-1 0,-1 0-1,1 0 1,0 0 0,0 0-1,0 0 1,0 0 0,0 0-1,0 0 1,0 0 0,0 0-1,0 0 1,0 0 0,0-1-1,1 1 1,-1-1 0,0 1-1,0-1 1,1 1 0,-1-1-1,0 0 1,1 1 0,-1-1-1,1 0 1,-1 0 0,0 0-1,1 0 1,-1 0 0,0-1-1,1 1 1,-1 0 0,2-1-1,16-3 101,1 0 0,0 1 0,0 2 0,29 0 0,88-7 1029,-87 4-1085,-18 3-2039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23.6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11520,'8'0'0,"11"0"128,-8 0 128,-1 3 128,0-2 128,1 4 0,12-1 128,9 2-640,0-5 128,9 2-128,0-2 0,-1-1-128,-4 3 128,-2-3-1024,-6 1 128,2 2-7424</inkml:trace>
  <inkml:trace contextRef="#ctx0" brushRef="#br0" timeOffset="1">512 27 4480,'0'0'0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37.5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16 10368,'9'33'256,"-1"-82"1664,-24 205 853,14-99-2555,6 64 1,-1-92-144,1-1-1,1 1 1,1-1 0,13 32 0,-19-58-575,1 0 1031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38.3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7552,'201'13'4608,"-151"-10"-8619,-36-2-1066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38.7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11 9216,'5'-2'0,"3"-5"256,-1 6 0,1 1 128,7 0 0,0 0 0,3 0 0,1 1-384,7-1 128,5 0-128,-1 0 128,-2 0-2688,-2 0 128,-7 3 1408,0-3 0,-1 0-1664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39.2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0 10752,'1'16'38,"-2"12"222,0-23-70,1-1 0,0 1 0,0 0 1,0 0-1,1 0 0,-1 0 0,1-1 0,3 8 0,0 8 41,40 181 579,-46-213-804,-1 1-29,1 0 1,1 0 0,0 0-1,0-16 1,2 19 0,0 0 0,0 0 0,1 0 0,0 1 0,0-1 0,0 1 0,1-1 0,8-12 0,-10 17 16,1 1 0,-1 0 1,1-1-1,0 1 0,0 0 0,0 0 0,1 0 0,-1 0 0,0 0 0,1 1 0,-1-1 0,1 1 0,0 0 1,-1-1-1,1 1 0,0 0 0,0 1 0,0-1 0,-1 0 0,1 1 0,0 0 0,0-1 0,0 1 1,0 0-1,0 1 0,0-1 0,5 1 0,-4 0 25,0 1 0,0-1 0,0 1 0,-1 0 0,1 0-1,0 0 1,-1 0 0,1 0 0,-1 1 0,0 0 0,0 0 0,0 0 0,0 0 0,0 0 0,-1 0 0,4 6 0,2 6-1400,0-1 1,10 30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39.6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11264,'3'51'502,"2"0"0,24 99 0,-17-95 82,26 163 547,-38-216-1101,1 0 1,-1 1-1,1-1 1,-1 0-1,1 1 1,0-1-1,0 0 1,0 0-1,0 0 1,0 0-1,0 0 0,0 0 1,1 0-1,-1 0 1,1 0-1,0-1 1,-1 1-1,1 0 1,4 1-1,-4-1-17,1-1-1,0 0 1,0 0-1,0 0 1,1-1-1,-1 1 1,0-1-1,0 0 1,0 0-1,0 0 1,0 0-1,1 0 1,2-1-1,10-3-128,-1-1 0,1 0-1,-1-1 1,22-12 0,-32 15 41,7-3-1404,0-1 0,0 0 0,-1-1 0,1 0 0,15-16-1,-17 15-2082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40.0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20 14720,'12'5'0,"5"2"-128,-3-6 0,-3-1 128,3-1 0,1-6 0,2 2 128,2-2-128,6 3 0,2 0 128,1 1 128,4 2-384,-3 1 128,0 0-10752</inkml:trace>
  <inkml:trace contextRef="#ctx0" brushRef="#br0" timeOffset="1">385 20 5120,'-4'-2'0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41.4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60 2688,'2'0'359,"1"-1"1,-1 0-1,1 1 1,0 0-1,-1 0 0,1-1 1,0 1-1,0 1 1,-1-1-1,1 0 1,0 1-1,-1-1 0,1 1 1,-1 0-1,1 0 1,-1 0-1,1 0 0,-1 0 1,3 3-1,4 0-529,-2-1 288,0-1 0,0-1 0,0 1 0,1-1 0,-1-1-1,0 1 1,0-1 0,0-1 0,1 1 0,-1-1 0,0 0-1,0-1 1,0 1 0,0-2 0,0 1 0,-1-1 0,1 0-1,-1 0 1,1 0 0,8-7 0,-15 9-109,0 1 0,1-1 0,-1 1 0,1-1 0,-1 0 0,0 1-1,0-1 1,1 1 0,-1-1 0,0 0 0,0 1 0,0-1 0,1 0 0,-1 1 0,0-1 0,0 0 0,0 1 0,0-1 0,0 0-1,0 1 1,-1-1 0,1 0 0,0 1 0,0-1 0,0 0 0,-1 1 0,1-1 0,0 1 0,-1-1 0,1 0 0,0 1 0,-1-1 0,1 1-1,-1-1 1,1 1 0,-1-1 0,1 1 0,-1 0 0,1-1 0,-1 1 0,1 0 0,-1-1 0,0 1 0,1 0 0,-1-1 0,0 1-1,-34-15 441,33 14-442,-2-1 17,-1 1 1,1 0 0,0 0 0,-1 0 0,1 0 0,0 1-1,-1-1 1,1 1 0,-1 0 0,1 1 0,-1-1 0,1 1-1,-1 0 1,1 0 0,0 0 0,-1 0 0,1 1 0,0 0-1,0 0 1,0 0 0,0 0 0,1 1 0,-1-1 0,1 1-1,-1 0 1,1 0 0,0 0 0,0 1 0,0-1 0,0 1-1,-2 4 1,1-1 28,0 0-1,1 1 0,-1-1 1,2 1-1,-1 0 1,1 0-1,0 0 0,0 0 1,1 0-1,0 0 1,1 0-1,0 0 0,0 0 1,1 1-1,0-1 1,2 9-1,-2-11-78,1 1 1,0-1-1,1 1 1,0-1-1,0 0 1,0 0 0,1 0-1,-1 0 1,1 0-1,1-1 1,-1 0-1,1 0 1,7 6-1,-6-7-767,0 0 1,0 0-1,0-1 0,1 0 1,-1 0-1,1-1 0,13 4 0,7 0-4049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42.0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328 1 9216,'-11'28'0,"10"-29"102,1-1 0,-1 1 0,1-1 1,-1 1-1,0-1 0,0 1 0,0 0 1,0-1-1,0 1 0,0 0 0,0 0 1,0-1-1,0 1 0,0 0 0,-1 0 1,1 1-1,0-1 0,-1 0 0,1 0 1,-1 1-1,1-1 0,-1 0 0,1 1 1,-1 0-1,1-1 0,-1 1 0,1 0 1,-4 0-1,-4 0 119,0 0 0,-1 1 1,1 1-1,0-1 0,0 1 0,-15 6 0,3 0 8,-34 17-1,44-18-197,0 0 1,1 0-1,0 1 0,0 0 0,1 0 0,0 1 0,0 1 1,1 0-1,0 0 0,1 0 0,0 1 0,-6 14 1,12-24-34,1 0 1,0 0 0,-1 0 0,1 0-1,0 0 1,0 1 0,0-1 0,0 0 0,0 0-1,0 0 1,0 0 0,0 0 0,0 0-1,0 0 1,1 0 0,-1 0 0,0 0-1,1 0 1,-1 1 0,1-2 0,-1 1 0,1 0-1,0 0 1,0 1 0,1 0-7,0 0 0,1 0 0,-1 0 0,1 0 1,-1 0-1,1-1 0,0 1 0,4 1 0,4 1-25,0-1 0,0 0-1,18 3 1,-18-5-16,0 0 0,0-1 0,0 0 1,0-1-1,-1 0 0,1-1 0,12-3 0,-16 3 7,-1 0 0,1-1 0,0 0 0,-1 0 0,0 0 0,0-1 0,0 0-1,0 0 1,0 0 0,-1-1 0,9-9 0,2-8 42,0 0 0,-2 0 0,-1-2 0,13-30 0,-25 52 16,-1 1 13,0-1-1,1 1 0,-1 0 0,1-1 1,-1 1-1,1 0 0,-1 0 1,1 0-1,0-1 0,-1 1 0,1 0 1,1-1-1,3 12 14,-1 0 0,0 1 1,-1 0-1,0 0 0,-1 0 0,2 21 1,-2-13 24,5 29-3,-2 0 0,-2 0 0,-5 74 0,1-112-34,0 0 0,-1 0 0,0 0 0,-1 0 1,0-1-1,0 1 0,-1-1 0,-1 1 1,0-1-1,0-1 0,-9 14 0,8-16-31,0 0-1,0 0 1,-1 0 0,1-1-1,-1 0 1,0 0-1,-1-1 1,1 0-1,-1 0 1,0-1 0,0 0-1,0 0 1,0-1-1,-10 2 1,7-2-515,0-1 1,0 0 0,0 0-1,-21-3 1,14-1-1278,0 0 0,1-2 0,0 0 1,-24-10-1,-2-2 705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5:07.4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7424,'4'6'3,"8"12"37,-11-17-37,-1-1 0,1 1 0,-1-1 0,1 1 0,0-1 0,-1 0 0,1 1 0,-1-1 0,1 0 0,0 1 0,-1-1 0,1 0 0,0 0 0,-1 0 0,1 0 0,0 1 0,-1-1 1,1 0-1,0 0 0,0 0 0,-1 0 0,1 0 0,0-1 0,-1 1 0,1 0 0,0 0 0,1-1 0,8-4 191,0 1 0,0 0 0,1 1 1,-1 0-1,1 1 0,0 0 0,12-1 1,-17 3-245,0 0 0,0 1 0,-1-1 0,1 1 0,0 0 0,7 3 0,-8-2-441,0 0-1,0 0 0,0 1 0,-1 0 0,1 0 0,-1 0 0,7 6 0,-2-1-2153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42.5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1 136 10112,'12'4'27,"0"0"0,0 0 0,0-2 0,0 1 0,1-1 1,-1-1-1,1-1 0,-1 1 0,1-2 0,24-3 0,-20 1 179,-1-1-1,1-1 0,-1 0 1,0-1-1,0-1 0,-1-1 1,23-14-1,-36 21-158,0 0 1,0 0-1,-1 0 0,1-1 1,0 1-1,-1-1 0,1 1 1,-1-1-1,0 1 0,0-1 1,1 0-1,-1 0 0,0 0 1,0 0-1,0 0 0,-1 0 1,1 0-1,0 0 1,-1 0-1,0 0 0,1-4 1,-1 4-24,-1 0 0,1 0 0,-1 0 0,0 1 0,1-1 0,-1 0 0,0 0 0,0 1 0,0-1 0,0 0 0,-1 1 0,1-1 0,0 1 0,-1-1 0,1 1 0,-1 0 0,1 0 0,-1 0 0,0 0 0,1 0 0,-1 0 0,0 0 1,0 0-1,-2 0 0,-5-2 32,1 0 0,-1 1 0,0 0 0,0 0 0,0 1 0,0 0 0,0 1 0,0 0 0,0 0 0,0 1 0,0 0 0,1 0 0,-1 1 0,0 1 0,0-1 0,1 1 0,-9 5 0,11-5-47,0 0 0,1 1 1,-1-1-1,1 1 0,0 0 0,0 1 0,0-1 0,1 1 0,-1 0 1,1 0-1,1 1 0,-1-1 0,1 1 0,-1 0 0,2 0 1,-1 0-1,1 0 0,0 0 0,0 1 0,0-1 0,1 1 0,0-1 1,0 1-1,1 8 0,0-8-252,1 1-1,-1 0 1,2 0 0,-1-1-1,1 1 1,0-1-1,1 1 1,-1-1 0,1 0-1,1 0 1,0 0 0,6 9-1,-3-8-696,0 1-1,0-1 1,1 0-1,1 0 1,-1-1-1,1 0 1,20 11-1,6 2-1128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42.9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30 14336,'0'5'-3,"-1"0"4,-9 16-106,9-30 84,0 26 1,2-1 1,0 0-1,1 0 0,5 22 1,-2-16 393,-1 1 0,0 30 0,22-100 1375,-16 24-1577,2 0 0,0 1 1,24-32-1,-31 47-134,1-1-1,0 2 1,0-1 0,0 1-1,1 0 1,0 0-1,0 1 1,1-1 0,-1 2-1,1-1 1,0 1 0,0 0-1,15-4 1,-19 8-32,1-1 0,-1 1 0,1-1 0,-1 1 0,1 1 0,-1-1 0,1 1 0,-1-1 0,1 1 0,-1 0 1,0 1-1,1-1 0,-1 1 0,0 0 0,0 0 0,6 4 0,3 4-919,1 0 1,-1 1-1,12 14 1,0-1-3520,-1-2-1818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44.0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 1 11136,'-3'7'92,"3"-6"-62,-1 0 0,0 1 0,1-1 0,-1 0 0,1 1 0,0-1 0,-1 1 0,1-1 0,0 1 0,0-1 0,0 0 0,0 1 0,0 1 0,17-8 1740,-14 7-1661,0 0-1,-1 1 1,1 0-1,-1-1 0,0 1 1,0 0-1,0 0 1,0 0-1,-1 0 1,1 0-1,-1 1 0,1-1 1,0 6-1,2 0 60,25 75 249,21 98 0,-25-84-99,17 80-14,-21-86-1163,-7-47-7738,-8-27 4821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44.5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75 1 11520,'4'1'72,"-1"1"1,0 0-1,1-1 1,0 0-1,-1 1 0,1-1 1,0-1-1,0 1 1,-1-1-1,1 1 1,0-1-1,0 0 1,0 0-1,-1-1 1,1 1-1,6-2 1,25-1 487,-24 4-487,0-1 0,-1 2 0,1 0 0,0 0 0,-1 1 1,0 0-1,0 1 0,0 0 0,12 7 0,-17-8-39,0 0 0,-1 0 0,1 1 0,-1 0-1,0 0 1,0 0 0,-1 0 0,1 0 0,-1 1-1,0 0 1,0 0 0,0 0 0,-1 0 0,1 0-1,-1 0 1,-1 1 0,1-1 0,-1 1 0,1 6 0,-1-5-4,-1-1 0,-1 0 1,1 1-1,-1-1 0,0 0 1,0 0-1,-1 1 1,1-1-1,-2 0 0,1 0 1,-1-1-1,1 1 0,-1 0 1,-1-1-1,1 0 1,-1 0-1,-8 9 0,4-6 47,1-1-1,-1 0 0,-1 0 1,1-1-1,-1 0 0,0 0 1,0-1-1,-1 0 0,0-1 1,-11 4-1,-13 3 82,0-2 0,0-2 0,-1-1 0,-36 2-1,101-8-182,1 2 0,-1 1-1,46 11 1,-65-12 16,0 1 0,0 0 0,-1 1 1,1 0-1,-1 1 0,0 0 0,0 1 0,-1 0 0,0 0 0,0 1 0,0 0 0,-1 1 1,0-1-1,7 11 0,-8-8 11,0 1 1,-1 0 0,0 0-1,-1 0 1,-1 1-1,0 0 1,0 0 0,-1 0-1,-1 0 1,2 16-1,-3-22 11,-1 0 1,0 0-1,0 0 0,-1 0 0,0 0 0,0 0 0,0 0 0,-1-1 0,1 1 0,-2 0 0,1-1 0,0 1 0,-1-1 0,0 0 0,0 0 0,-1 0 0,1 0 0,-1-1 0,0 1 0,-1-1 0,1 0 0,-1 0 0,-7 5 0,3-4-66,0 0 0,0 0-1,-1-1 1,1 0 0,-1-1 0,0 0-1,-16 3 1,19-5-852,1-1-1,0 1 1,0-1-1,-1-1 0,1 1 1,0-1-1,0 0 1,-10-4-1,-4-2-4064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44.9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95 1 13312,'-33'44'33,"23"-31"13,0-1 0,1 2 0,-11 22 0,17-30-16,1 0 0,0-1 1,1 1-1,-1 0 0,1 0 0,0 1 0,1-1 1,-1 0-1,1 0 0,0 0 0,1 0 0,0 0 0,1 8 1,0-7 4,1 1 0,0-1 1,0 1-1,1-1 0,-1 0 1,1-1-1,1 1 0,-1-1 1,1 1-1,1-1 0,-1-1 1,1 1-1,8 6 0,-9-8-35,1 0 0,-1 0 0,1-1-1,0 0 1,0 0 0,0 0 0,1-1-1,-1 1 1,0-2 0,1 1 0,0-1-1,-1 0 1,1 0 0,0-1 0,-1 1-1,9-2 1,-11 0-5,0 0 0,0 0 0,-1 0 0,1-1 0,0 0 0,-1 1 0,1-1 0,-1 0 0,0-1 0,1 1 0,-1 0 0,0-1 0,0 0 0,-1 0 0,1 0 0,-1 0 0,1 0 0,-1 0 0,0-1 0,0 1 0,0-1 0,2-7-1,-2 6 7,0-1 0,-1 0-1,1 0 1,-1 0 0,-1 0-1,1 0 1,-1-1-1,0 1 1,0 0 0,-1 0-1,1 0 1,-1 0-1,-1 0 1,-2-10 0,-1 5 42,-1 0-1,1-1 1,-2 2 0,-7-12 0,11 18-439,-1 0-1,1 0 1,-1 0-1,0 0 1,0 0-1,-1 1 0,1-1 1,-1 1-1,1 1 1,-1-1-1,-10-4 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45.3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200 0 12928,'-13'10'0,"-7"3"0,10-5 0,6-4 0,-4 12 128,-2 5 0,-3 8 0,-2 9 512,-1 0 0,-2 5-384,4-4 0,1-2-256,2-4 0,4-2-128,0-4 0,0-7-4224,1-3 128,-1 1 1024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45.7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13696,'1'2'23,"-1"-1"0,0 1 0,1-1 0,-1 1 0,1-1 0,-1 0 0,1 1 0,0-1 0,0 0 0,0 1 0,0-1 0,0 0 0,0 0 0,0 0 1,0 1-1,0-1 0,0-1 0,0 1 0,1 0 0,-1 0 0,0 0 0,1-1 0,-1 1 0,1 0 0,-1-1 0,1 1 0,-1-1 0,1 0 0,-1 0 0,1 1 1,-1-1-1,1 0 0,-1 0 0,1 0 0,-1-1 0,4 1 0,-1 0 23,1 1-1,0-1 1,0 1 0,0 1-1,0-1 1,0 1-1,-1 0 1,1 0 0,-1 0-1,1 0 1,-1 1 0,4 3-1,7 6-76,24 24-1,-30-27 78,144 147 274,-141-146-814,0 0 0,1 0 1,0-1-1,1-1 0,0 0 1,27 11-1,-6-4-7527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46.0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3 17919,'-12'-2'-250,"6"2"-313,9 7-96,7 3-2967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46.7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229 0 9600,'-13'0'202,"0"1"0,-1 0 0,1 0-1,0 2 1,0-1 0,0 2 0,-18 7 0,26-9-155,0 0-1,1 0 1,-1 1 0,1 0-1,0 0 1,0 0 0,0 0-1,0 0 1,1 1-1,-1 0 1,1 0 0,0 0-1,0 0 1,0 0 0,1 1-1,0-1 1,0 1-1,0 0 1,0-1 0,0 1-1,1 0 1,-1 8 0,1-10-26,1 1 0,0 0 0,-1-1 0,2 1 0,-1-1 0,0 1 0,1 0 0,-1-1 0,1 1 0,0-1 0,0 1 1,1-1-1,-1 0 0,1 1 0,-1-1 0,1 0 0,0 0 0,0 0 0,0 0 0,1 0 0,-1-1 0,1 1 0,0-1 0,-1 1 0,1-1 1,0 0-1,0 0 0,1 0 0,4 1 0,-3-1-6,0 0 0,0 0 0,1-1 0,-1 0 0,1 0 0,-1 0 0,1-1 0,-1 0 0,1 0 0,0 0 0,-1-1 0,1 0 0,-1 0 0,1 0 0,-1-1 0,0 1 0,0-1 0,7-4 0,-1-2 16,0 0 1,0 0-1,-1-1 0,0 0 0,0-1 1,-1-1-1,-1 1 0,0-1 1,0 0-1,-1-1 0,0 0 0,-1 0 1,-1-1-1,9-25 0,3 63 375,-11-8-330,0 1 1,0-1-1,-2 1 1,0 0-1,-1 0 1,-1 0-1,0 1 1,-2 20-1,-1-15 26,-2 0 0,0 0 1,-1 0-1,-2 0 0,-14 39 0,17-55-59,-1 0 1,0-1 0,0 0-1,-1 1 1,0-1-1,0-1 1,-1 1 0,0-1-1,0 0 1,0 0-1,-1-1 1,0 0 0,0 0-1,0-1 1,-1 0-1,1 0 1,-16 5-1,13-5-137,-1-1 0,1-1 0,-1 0 0,0 0 0,0-1 0,0 0 0,0-1-1,0 0 1,0-1 0,0 0 0,0-1 0,0 0 0,-14-5 0,-2-3-2296,0-1-5972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47.2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46 143 11648,'24'-1'150,"-6"1"6,-1-1 0,28-4 0,-35 2-153,5 0 65,-1-1 0,-1 0 0,1-1 1,16-8-1,-28 12-46,1-1 1,-1 1-1,0-1 1,1 0-1,-1 1 1,0-1-1,0 0 1,0 0-1,-1 0 0,1-1 1,0 1-1,1-4 1,-2 4-9,-1 1 1,1-1-1,-1 0 1,0 0-1,1 0 0,-1 0 1,0 1-1,0-1 1,0 0-1,-1 0 1,1 0-1,0 0 0,-1 0 1,1 1-1,-1-1 1,1 0-1,-1 0 1,0 1-1,0-1 0,-1-2 1,0 1 7,0 0 1,-1 1-1,1-1 0,-1 1 0,0-1 1,1 1-1,-1 0 0,0 0 1,0 0-1,-1 0 0,1 0 1,0 1-1,-1 0 0,1 0 0,0 0 1,-1 0-1,0 0 0,1 0 1,-1 1-1,1 0 0,-1 0 1,-5 0-1,1 0 11,1 1 0,0 0 0,-1 0-1,1 1 1,0 0 0,0 0 0,0 0 0,0 1 0,0 0 0,-7 5 0,5-1-1,0 0 0,1 0 0,0 1 0,1 0 0,0 0 0,0 1 0,0 0 0,1 0 0,1 1 0,0-1 0,0 1 0,1 0 0,0 1 0,0-1 0,1 1 0,1 0 0,0-1 0,0 1 0,1 21 0,1-29-73,0 0 0,0 0 0,1-1 0,-1 1 0,1 0 1,0 0-1,0 0 0,0 0 0,1 0 0,-1-1 1,0 1-1,1-1 0,0 1 0,0-1 0,-1 1 1,2-1-1,-1 0 0,0 0 0,0 0 0,1 0 1,-1 0-1,6 2 0,0 0-422,0-1-1,0 0 1,0-1 0,1 0 0,-1 0 0,15 1-1,15 1-6362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5:23.7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4953 12800,'20'-19'128,"-19"19"-127,-1 0 1,0 0 0,0 0 0,0 0 0,0-1-1,1 1 1,-1 0 0,0 0 0,0 0 0,0 0 0,0 0-1,0 0 1,0 0 0,1-1 0,-1 1 0,0 0-1,0 0 1,0 0 0,0 0 0,0 0 0,0-1 0,0 1-1,0 0 1,0 0 0,0 0 0,0 0 0,0-1-1,0 1 1,0 0 0,0 0 0,0 0 0,0 0-1,0-1 1,0 1 0,0 0 0,0 0 0,0 0 0,0 0-1,0-1 1,0 1 0,0 0 0,0 0 0,0 0-1,0 0 1,0-1 0,-1 1 0,1 0 0,0 0 0,0 0-1,0 0 1,0 0 0,0 0 0,0 0 0,-1-1-1,1 1 1,0 0 0,0 0 0,0 0 0,-1 0-1,1 0 4,0 0 0,0 0-1,0 0 1,0 0 0,0 0-1,-1 0 1,1 0 0,0 0-1,0 0 1,0 0 0,0-1-1,0 1 1,0 0 0,0 0-1,-1 0 1,1 0 0,0 0-1,0 0 1,0 0 0,0-1-1,0 1 1,0 0 0,0 0-1,0 0 1,0 0 0,0 0-1,0 0 1,0-1 0,0 1-1,0 0 1,0 0 0,0 0-1,0 0 1,0 0 0,0-1-1,0 1 1,0 0 0,0 0-1,0 0 1,0 0 0,0 0-1,0-1 1,0 1 0,0 0-1,0 0 1,0 0 0,0 0-1,0 0 1,1 0 0,-1 0-1,0-1 1,0 1 0,0 0-1,0 0 1,0 0 0,0 0-1,0 0 1,1 0 0,69-65 59,-47 40-224,-1-1 0,-2-2 0,0 0-1,17-34 1,59-133-194,-87 175 335,349-896-23,-327 820 212,-3-1 1,-5-2 0,-4 0-1,-5-1 1,2-126 0,-12-94-37,7-253 94,32-57 306,24 119-441,-50 410-37,45-234 259,30 8 138,-91 325-459,0 0-1,0 0 1,0 0 0,0 0 0,0 0-1,0 0 1,0 1 0,1-1-1,-1 0 1,1 1 0,-1-1 0,1 1-1,0-1 1,-1 1 0,1 0 0,0 0-1,0 0 1,4-2 0,9-5-1155,-15 8 1134,0 0 0,1 0 0,-1 0 1,0 0-1,1 0 0,-1 0 0,1 0 0,-1 0 0,0 1 0,1-1 1,-1 0-1,0 0 0,1 0 0,-1 1 0,0-1 0,0 0 1,1 0-1,-1 1 0,0-1 0,1 0 0,-1 0 0,0 1 1,0-1-1,0 0 0,0 1 0,1-1 0,-1 0 0,0 1 0,0-1 1,0 1-1,0-1 0,0 0 0,0 1 0,0-1 0,0 1 1,4 14-416,-5-9 279,0 0 0,0 0 0,0 0 0,-1 0 0,0 0-1,-5 10 1,0 3-1682,-1 3-4277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47.6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1 12032,'-2'21'79,"2"-18"-48,-1 0-1,1 0 1,-1 0-1,1 0 0,0-1 1,0 1-1,1 0 1,-1 0-1,2 3 447,-2-7-458,0 1 0,0 0-1,0 0 1,1 0 0,-1-1 0,0 1-1,0 0 1,1 0 0,-1 0-1,0-1 1,0 1 0,1 0 0,-1 0-1,0 0 1,1 0 0,-1 0 0,0 0-1,0-1 1,1 1 0,-1 0 0,0 0-1,1 0 1,-1 0 0,0 0 0,1 0-1,-1 0 1,0 1 0,1-1 0,-1 0-1,0 0 1,0 0 0,1 0-1,-1 0 1,0 0 0,1 0 0,-1 1-1,0-1 1,0 0 0,1 0 0,-1 0-1,0 1 1,0-1 0,0 0 0,1 0-1,-1 1 1,0-1 0,0 0 0,0 0-1,0 1 1,1-1 0,-1 0 0,0 1-1,0-1 1,0 0 0,0 1-1,0-1 1,5 16 131,-1 0 0,0 1 0,-1-1 0,-1 1 0,0 17 0,-4 89 455,-1-55-318,-8 125 502,11-191-774,0-1-1,0 0 1,0 1-1,0-1 1,0 0-1,1 1 0,-1-1 1,0 0-1,1 0 1,-1 1-1,1-1 1,-1 0-1,1 0 0,0 0 1,0 0-1,-1 0 1,1 0-1,0 0 1,0 0-1,0 0 0,0 0 1,0 0-1,1 1 1,1-1 1,0 0-1,-1 0 1,1 0 0,0 0 0,0-1 0,-1 1 0,1-1-1,0 1 1,0-1 0,4-1 0,9 0 9,-1-1 0,0-1 1,20-6-1,-24 6-7,47-14-551,-1-1 0,61-30 0,-114 46 46,-1-1 0,1 1 0,0 0 0,-1-1 1,0 0-1,0 1 0,0-1 0,0 0 1,0-1-1,3-3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48.0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30 13056,'17'1'0,"15"3"0,-20-1 0,-12 0 128,4-3 0,3 0 0,10 0 128,10-3-128,6 0 128,11 2-128,-11-2 128,0 2-256,12-2 0,8-1-256,-14-1 128,-5 1-1024,4-3 128,0 0-7168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48.4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275 0 11648,'-1'2'4,"1"0"-1,-1-1 1,1 1 0,-1 0 0,0-1 0,1 1 0,-1-1 0,0 1 0,0-1 0,0 1 0,0-1-1,0 0 1,-1 1 0,1-1 0,0 0 0,-1 0 0,1 0 0,-2 1 0,-33 13 167,10-5-32,10-3 7,1 2 0,0 0 1,0 0-1,1 1 0,1 1 1,-1 0-1,2 1 0,-12 14 1,17-18-83,2-1 0,-1 1 1,1 0-1,0 1 0,1-1 1,0 1-1,0 0 0,1 0 1,0 0-1,1 0 0,0 1 1,0-1-1,1 1 0,0-1 1,0 1-1,2 12 0,1-7 23,0-1-1,1 1 0,4 14 0,-5-23-49,0-1-1,0 1 1,1-1-1,0 0 1,0 0-1,0 0 1,0 0-1,1 0 1,0 0-1,7 6 1,4 0-64,0 0 1,0-1-1,1 0 1,1-2-1,-1 0 0,19 6 1,27 5-3159,-35-13-4665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48.7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186 1 11264,'64'52'21,"-57"-44"52,1-1-1,-1 2 1,0-1-1,-1 1 1,0 0-1,0 0 1,-1 1-1,0-1 1,-1 1-1,0 0 1,0 1-1,-1-1 1,0 1-1,-1-1 1,-1 1-1,1 0 1,-2 0 0,0 0-1,0-1 1,0 1-1,-2 0 1,1 0-1,-1-1 1,-1 1-1,0-1 1,0 1-1,-1-1 1,-1 0-1,-9 16 1,4-12-29,-2 1 0,1-2 0,-2 1 1,0-2-1,0 1 0,-2-2 0,1 0 0,-1-1 1,-1 0-1,0-1 0,0-1 0,0-1 0,-27 9 1,7-4-1816,2-1-6570</inkml:trace>
  <inkml:trace contextRef="#ctx0" brushRef="#br0" timeOffset="1">581 177 15744,'-6'7'0,"-4"1"0,10-4 0,4-1 0,2-3 0,-2 0-128,1 0 0,2 1-768,-3 2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3:49.1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 0 14720,'0'0'0,"4"7"0,-1 2 128,-3 2 0,0 0 0,-3 1-128,0-1 128,-1 2-128,-2-1 0,-4 4-768,-5-2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9:40.5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 11 7808,'13'5'2,"-11"-6"1,-13-8-12,9 7-9,-7-2-195,20 19 341,11 4 90,-1 2 0,0 0 0,32 45 0,-9-11 62,-38-48-251,1 0-6,-1 0 0,0 0-1,0 0 1,-1 1 0,0 0-1,0 0 1,-1 1 0,0-1-1,5 16 1,-9-22-13,-1 1-1,1-1 1,0 0 0,0 1-1,-1-1 1,0 0 0,1 0-1,-1 1 1,0-1 0,0 0 0,0 0-1,0 0 1,0 0 0,-1 0-1,1 0 1,-1 0 0,1-1-1,-1 1 1,0 0 0,1-1-1,-1 1 1,0-1 0,0 0-1,0 0 1,0 1 0,-4 0-1,-3 3 37,-1-1 0,1-1 0,-1 1 0,-18 3 0,19-6 16,-1 0 0,1-1 1,-18-1-1,0 0 670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9:48.6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24 5632,'271'-3'-275,"304"8"-730,-311 2 706,-90-5 214,86-3 463,10 0 119,-69-1-86,-20-1-55,362-3-23,-513 5-282,97-5 16,82-1 16,17 3-54,22 0 70,164 18 2567,-367-14-1937,-32-1-312,0 1 1,0 0-1,0 1 1,18 4-1,-29-5-439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9:51.7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230 19 6016,'-2'4'656,"9"-8"800,-7 4-1421,0 0 1,0 0-1,1 0 1,-1-1 0,0 1-1,0 0 1,1 0-1,-1-1 1,0 1-1,0 0 1,0-1-1,0 1 1,1 0 0,-1-1-1,0 1 1,0 0-1,0-1 1,0 1-1,0 0 1,0-1-1,0 1 1,0 0 0,0-1-1,0 1 1,0 0-1,0-1 1,0 1-1,0 0 1,0-1-1,0 1 1,0 0-1,-1-1 1,1 1 0,0 0-1,0-1 1,0 1-1,-1 0 1,1 0-1,0-1 1,0 1-1,0 0 1,-1 0 0,1-1-1,0 1 1,-1 0-1,1 0 1,0 0-1,0-1 1,-1 1-1,1 0 1,0 0 0,-1 0-1,1 0 1,0 0-1,-1 0 1,1 0-1,-1 0 1,1 0-1,0 0 1,-1 0 0,1 0-1,-1 0 1,-7-2 55,0 1 1,0 0-1,0 1 0,0-1 1,0 1-1,0 1 1,0 0-1,0 0 0,0 1 1,0-1-1,0 2 1,0-1-1,1 1 1,-1 0-1,1 1 0,0 0 1,-11 7-1,12-6-35,0-1 0,0 1 0,0 0 0,1 1 0,0-1 0,0 1 0,1 0 0,-1 0 0,1 0 0,1 1 0,-1 0 0,1 0 0,0-1 0,1 2 0,-1-1 0,1 0 0,1 0 0,-2 14 0,3-15-9,0 0 1,0 0-1,0 0 0,1 0 1,0 0-1,0-1 1,0 1-1,1 0 0,0-1 1,0 1-1,1-1 1,-1 0-1,1 0 0,0 0 1,0 0-1,1 0 0,0-1 1,5 7-1,-3-6-18,1 0 1,0-1-1,-1 1 0,2-1 0,-1-1 0,0 1 1,1-1-1,-1 0 0,1-1 0,0 0 0,0 0 1,14 1-1,3-1 70,0-1 1,0-1 0,0-1-1,0-1 1,39-9-1,-24 8-808,-10 1-4150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9:52.3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123 0 8704,'0'1'32,"0"0"0,0 0 1,0 0-1,0 0 0,0 0 0,0 0 1,-1 0-1,1 0 0,0 0 1,-1 0-1,1 0 0,-1 0 1,1 0-1,-1 0 0,1-1 0,-1 1 1,0 0-1,1 0 0,-1-1 1,0 1-1,0 0 0,1-1 0,-1 1 1,0-1-1,0 1 0,0-1 1,0 1-1,0-1 0,0 1 0,0-1 1,0 0-1,0 0 0,0 1 1,0-1-1,0 0 0,0 0 1,-1 0-1,-22 8 533,24-8-562,-9 4 135,1 1-1,-1 1 0,1-1 0,-11 11 0,17-13-102,0-1 0,0 0 0,0 0 0,0 1-1,1-1 1,-1 1 0,1 0 0,0-1 0,0 1 0,0 0 0,0 0-1,0 0 1,0 0 0,1 0 0,-1 0 0,1 0 0,0 0 0,0 0-1,1 5 1,-1-4-15,1 0-1,0 0 1,0 0 0,0-1-1,0 1 1,1 0-1,-1 0 1,1-1-1,0 1 1,0-1 0,0 0-1,0 1 1,1-1-1,0 0 1,-1 0-1,5 3 1,-3-3-5,1 0 0,-1-1 0,1 1 0,0-1 1,0 0-1,0 0 0,0 0 0,0-1 0,0 0 0,11 1 0,-3-1-11,1-1 0,0-1 0,-1 0-1,1-1 1,-1 0 0,0-1 0,1 0 0,21-10 0,-32 12-4,-1 0-1,0 0 1,0-1 0,0 1 0,0-1 0,0 1 0,0-1 0,0 0 0,0 1 0,-1-1 0,1 0 0,-1 0 0,1-1 0,-1 1 0,0 0 0,0 0-1,0 0 1,0-1 0,0 1 0,0-1 0,-1 1 0,1-1 0,-1 1 0,0-1 0,0 1 0,0-4 0,0 1 1,0 1 1,-1-1 0,0 1-1,0-1 1,0 1 0,0-1-1,-1 1 1,1 0 0,-1-1-1,0 1 1,-1 0 0,1 0-1,-4-4 1,1 2 53,-1 1-1,0 0 1,0 0 0,0 0-1,-1 0 1,0 1 0,1 0-1,-2 1 1,1 0 0,0 0-1,0 0 1,-1 1 0,0 0-1,1 0 1,-9 0 0,0 6-460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9:53.2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 46 9728,'0'0'0,"1"1"1,-1-1-1,0 0 1,0 0-1,1 0 1,-1 0-1,0 0 1,0 0-1,1 0 1,-1 0-1,0 0 1,1 0-1,-1 0 1,0 0-1,0 0 1,1 0-1,-1 0 1,0 0-1,0 0 1,1 0-1,-1 0 1,0-1-1,0 1 1,1 0-1,-1 0 1,0 0-1,0 0 1,1 0-1,-1-1 1,0 1-1,0 0 1,0 0-1,0 0 1,1-1-1,-1 1 1,0 0-1,0 0 1,0-1 0,0 1-1,0 0 1,0 0-1,0-1 1,0 1-1,1 0 1,-1-1-1,0 1 1,0 0-1,0 0 1,0-1-1,0 1 1,-1 0-1,1 0 1,0-1-1,0 1 1,0 0-1,0 0 1,0-1-1,0 1 1,0 0-1,0 0 1,-1-1-1,1 1 1,-8-10 95,4 7 140,1 0 0,-1 1 1,0-1-1,1 1 0,-1 0 1,-1 0-1,1 0 0,0 0 0,0 1 1,-1-1-1,1 1 0,-7-1 1,15 4-150,0 1 0,0-1 1,0 1-1,0-1 0,4 5 1,-6-6-79,4 4 6,-1 1 1,1-1-1,-1 1 1,0 0-1,0 1 1,0 0-1,4 9 1,23 55 157,-8-15-107,-29-66-18,0-1 0,1 1 0,-6-20 0,9 26-37,1 1 0,-1-1 0,1 0 1,-1 0-1,1 0 0,0 1 1,0-1-1,1 0 0,-1 0 1,1 0-1,0 1 0,0-1 0,0 0 1,1 1-1,-1-1 0,4-5 1,-3 7-12,-1 1 0,1-1 0,-1 1 0,1-1 0,0 1 0,0 0 0,0 0 0,-1 0 0,1 0 0,0 0 0,0 1 0,0-1 0,0 1 0,1-1 0,-1 1 0,0 0 0,0-1 0,0 1 0,0 0 0,0 0 0,0 1 0,1-1 0,-1 0 0,0 1 0,0-1 0,3 2 0,0 0 0,0-1 0,0 1 0,0 0 0,0 0 0,-1 1 0,1 0 0,-1-1 0,1 1 0,6 7 0,-8-7 0,-1 0 0,0 1 0,0-1 0,0 1 0,0 0 0,2 5 0,6 13 0,-10-23 0,0 0 0,0 1 0,0-1 0,0 0 0,1 0 0,-1 0 0,0 1 0,0-1 0,1 0 0,-1 1 0,0-1 0,1 0 1,-1 0-1,1 1 0,-1-1 0,1 1 0,-1-1 0,1 0 0,-1 1 0,1-1 0,1 0 0,15-13-23,-6 6-32,2 0-1,-1 1 0,1 1 1,0 0-1,1 1 1,19-5-1,-27 8 34,1 0-1,0 1 1,0 0 0,0 1-1,0-1 1,0 1 0,1 1-1,-1-1 1,0 1 0,0 1-1,0-1 1,-1 1 0,1 0-1,0 1 1,6 3 0,-9-4-19,-1 1 1,0-1 0,0 1-1,-1 0 1,1 0 0,0 0-1,-1 0 1,0 1 0,0-1-1,0 1 1,0-1 0,0 1-1,-1 0 1,0-1 0,2 7-1,0 2-176,-1-1 0,0 1-1,0 23 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5:26.4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150 0 5376,'-22'90'309,"-19"138"0,-11 422 1450,38-436-1171,4-126 580,5-58-538,2-1 1,1 1 0,2 35 0,7-10-2871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9:53.9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8832,'1'3'43,"0"0"1,0 0 0,1 0-1,-1 0 1,1 0 0,0-1-1,-1 1 1,1 0 0,0-1-1,1 0 1,-1 1 0,0-1-1,1 0 1,-1 0 0,4 2 0,-2-1 45,0 0 1,0 1 0,0-1 0,0 1-1,5 8 1,3 10 42,0 0 0,-2 0 0,15 48 0,8 77 257,-32-129-219,-1-18-164,-1 0-1,1 0 0,0 0 1,0 1-1,0-1 0,0 0 0,0 0 1,-1 0-1,1 0 0,0 0 1,0 0-1,0 0 0,0 0 0,-1 0 1,1 0-1,0 0 0,0 0 1,0 0-1,0 0 0,-1 0 0,1 0 1,0 0-1,0 0 0,0 0 1,-1 0-1,1 0 0,0 0 1,0 0-1,0 0 0,0 0 0,0 0 1,-1 0-1,1-1 0,0 1 1,0 0-1,0 0 0,0 0 0,0 0 1,-1 0-1,1 0 0,0-1 1,0 1-1,0 0 0,0 0 0,-2-2 17,0-1-1,1 1 0,-1 0 0,1 0 0,0-1 0,0 1 0,0-1 0,0 0 0,0 1 0,-1-5 0,2 3-17,-1-1-1,1 1 0,0-1 1,0 1-1,1-1 0,-1 0 1,1 1-1,0-1 1,0 1-1,0 0 0,1-1 1,0 1-1,0 0 0,0 0 1,0 0-1,0 0 0,1 0 1,0 0-1,0 1 0,0 0 1,0-1-1,0 1 1,1 0-1,0 0 0,-1 1 1,8-4-1,-5 2 0,0 1 1,1 0-1,0 0 1,-1 1-1,1 0 1,0 0-1,0 1 1,0-1-1,1 2 0,-1-1 1,0 1-1,0 0 1,0 0-1,1 1 1,-1 0-1,11 3 1,-8 0-15,-1 1 0,0 0 1,0 0-1,0 1 0,0 0 1,-1 1-1,0 0 0,0 0 1,-1 1-1,0 0 0,10 13 1,-14-16 2,0-1 1,0 1 0,-1 0-1,0 0 1,1 0 0,-2 0-1,1 0 1,-1 0 0,1 1-1,-1-1 1,0 6 0,-1-8 5,0 0 0,-1 1 0,1-1 0,-1 0 0,0 0 0,1 0 0,-1 0 0,0 0 0,-1 0 0,1 0 0,-1 0 0,1-1 0,-1 1 0,0 0 0,0-1 0,0 1 0,0-1 0,0 0 0,-6 4 0,1-1 24,0-1 1,0 0-1,-1 0 1,1-1-1,-1 0 1,0 0 0,0-1-1,0 0 1,0 0-1,-1-1 1,1 0-1,-12 0 1,0-1 58,-1-1 1,0-1-1,-36-8 0,54 10-131,-43-14 241,43 13-366,0 0 0,0-1 0,0 1 0,0-1 0,0 0 0,1 0 0,-1 0 1,0 0-1,1 0 0,0-1 0,-1 1 0,-1-4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9:54.7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114 1 7296,'-1'1'25,"0"1"1,-1-1-1,1 1 1,-1-1-1,0 1 1,1-1-1,-1 0 1,0 0-1,0 0 1,0 0-1,0 0 1,0 0-1,-2 0 1,-16 10 129,12-4-90,1 0 1,1 0-1,-1 1 0,-10 15 1,14-18-14,0 0-1,1 0 1,-1 0 0,1 0-1,0 1 1,0-1 0,0 1 0,1-1-1,0 1 1,0 6 0,0-10-50,1 1 1,1-1-1,-1 1 1,0-1-1,0 1 1,1-1-1,0 1 1,-1-1-1,1 1 1,0-1 0,0 0-1,0 1 1,1-1-1,-1 0 1,0 0-1,1 0 1,0 0-1,-1 0 1,1 0-1,0 0 1,0-1-1,0 1 1,0-1-1,0 1 1,0-1-1,1 0 1,-1 0-1,0 0 1,1 0 0,-1 0-1,0 0 1,1-1-1,-1 1 1,1-1-1,0 0 1,-1 0-1,5 0 1,1 0-1,0 0 1,0-1 0,-1 0-1,1-1 1,0 1 0,0-1-1,-1-1 1,1 0 0,-1 0-1,0 0 1,8-5 0,-9 3 27,0 0 1,0 0-1,0 0 1,0-1 0,-1 0-1,0 0 1,0 0-1,4-9 1,2-4 208,12-33 0,-8 18-96,-15 34-125,0 0-1,0-1 1,0 1 0,0 0 0,0 0 0,0 0-1,0 0 1,0 0 0,0 0 0,0-1 0,1 1 0,-1 0-1,0 0 1,0 0 0,0 0 0,0 0 0,0 0-1,1 0 1,-1 0 0,0 0 0,0 0 0,0 0 0,0 0-1,0 0 1,1 0 0,-1 0 0,0 0 0,0 0-1,0 0 1,0 0 0,0 0 0,1 0 0,-1 0 0,0 0-1,0 0 1,0 0 0,0 0 0,0 0 0,1 0-1,-1 0 1,0 0 0,0 1 0,9 6 268,5 13-137,-13-19-70,15 22 186,-4-5-84,0 0 1,2-1 0,0 0-1,27 25 1,-39-41-177,0 0 0,0 1 0,0-1 0,0 0 0,0 0 0,0 0 0,0 0 0,0 0 0,0 0 0,1-1 0,-1 1 0,0-1 0,0 1 0,1-1 0,-1 0 0,0 0 0,1 0 0,3-1 0,-2 0 10,0 0 0,0 0 0,-1-1 0,1 0 0,0 1 1,-1-1-1,0-1 0,1 1 0,-1 0 0,3-4 0,5-5 31,-1 0 0,-1-1 0,1 0 0,11-22 0,-20 33-41,-1-1 1,1 1 0,0 0 0,0-1 0,0 1 0,0 0-1,0-1 1,0 1 0,0 0 0,0 0 0,0 0-1,1 0 1,-1 0 0,0 0 0,1 0 0,-1 0 0,1 1-1,-1-1 1,1 1 0,-1-1 0,3 0 0,-1 2 3,-1-1 1,1 0 0,0 1 0,-1 0 0,0 0 0,1 0 0,-1 0-1,0 0 1,1 0 0,-1 1 0,0-1 0,3 3 0,2 2 25,0 0 0,-1 1 0,1-1 0,-2 2 0,1-1 0,5 9 0,-7-9-243,0-1 0,0 0 0,1 0 0,0 0 0,0-1 0,0 0 0,1 0 0,0 0 0,10 6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9:55.1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13440,'7'10'0,"4"9"-128,-4-12 0,-2-2-384,1-4 0,1-2-640,4 1 128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9:55.5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0 11008,'-1'5'0,"1"0"0,-1 0 0,1 0 0,0 0 0,0 0 0,1 0 0,-1 0 0,1-1 0,2 8 0,17 44 0,-9-28 0,41 150 183,-10-30 18,38 94 673,-78-236-1004,1 2 24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9:56.4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149 265 7296,'0'0'12,"0"1"1,0-1-1,0 0 0,0 1 1,0-1-1,0 0 1,0 1-1,-1-1 0,1 0 1,0 1-1,0-1 0,0 0 1,0 0-1,0 1 1,-1-1-1,1 0 0,0 0 1,0 1-1,0-1 1,-1 0-1,1 0 0,0 1 1,0-1-1,-1 0 1,1 0-1,0 0 0,-1 0 1,1 1-1,0-1 1,-1 0-1,1 0 0,0 0 1,-1 0-1,1 0 1,0 0-1,-1 0 0,1 0 1,-1 0-1,-25 7 724,-4 1-142,24-4-540,0 0 0,0 0 0,0 1 0,1 0 1,-1 0-1,1 1 0,0-1 0,1 1 0,-1 0 0,1 0 0,0 1 0,1-1 0,0 1 0,0 0 0,0 0 1,1 0-1,0 0 0,0 0 0,1 1 0,0-1 0,0 0 0,1 1 0,0-1 0,0 1 0,0-1 0,1 0 1,2 10-1,-2-15-54,0 1 0,0-1 0,0 0 0,0 1 0,1-1 0,-1 0 0,1 0 0,-1 0 0,1 0 0,0 0 0,0 0 0,0 0 0,0 0 0,0-1 0,0 1 0,0-1 0,1 0 0,-1 1 0,0-1 0,1 0 0,-1-1 0,1 1 0,-1 0 0,1-1 0,0 1 0,-1-1 0,1 0 0,-1 0 0,1 0 0,0 0 0,-1 0 0,5-1 0,-1 0 0,0-1 0,0 1 0,-1-1 0,1-1 0,0 1 0,-1-1 0,0 0 0,1 0 0,-1 0 0,0-1 0,-1 1 0,1-1 0,4-6 0,5-8 77,-1-2-1,-1 1 1,0-1 0,9-25 0,23-39 157,-44 84-225,0 0 0,1 0 0,-1-1 0,1 1 0,-1 0 0,1 0 0,-1 0 0,0-1 0,1 1 0,-1 0 0,1 0 0,-1 0 0,1 0 0,-1 0 0,1 0 0,-1 0 0,1 0 0,-1 0 0,1 0 0,-1 0-1,0 0 1,1 0 0,-1 1 0,1-1 0,-1 0 0,1 0 0,-1 0 0,0 1 0,1-1 0,-1 0 0,1 0 0,-1 1 0,0-1 0,1 0 0,-1 1 0,0-1 0,1 1 0,-1-1 0,0 0 0,1 1 0,16 20 118,-15-18-88,139 182 215,-133-174-252,-7-10-2,-1 0 0,1 0 0,-1-1 0,1 1 0,-1 0 0,1 0 0,-1-1 0,1 1 0,0-1 0,-1 1 0,1 0 0,0-1 0,0 1 0,-1-1 0,1 0 0,0 1 0,0-1 0,0 0 0,0 1 0,0-1 0,-1 0 0,1 0 0,0 0 0,1 0 0,-1 0 0,0 0 0,0-1 0,0 1 0,0-1 0,-1 1 0,1-1 0,0 0 0,-1 1 0,1-1 0,0 0 0,-1 0 0,1 1 0,0-1 0,-1 0 0,0 0 0,1 0 0,-1 0 0,1-1 0,2-5 0,-1-1 0,0 0 0,0 1 0,0-10 0,6-78 0,-7-173 0,-2 253 16,1-1 93,-6-30 0,45 147 553,3 36-258,26 72 344,-65-202-691,-1 0 1,1-1 0,1 1 0,-1-1 0,8 10 0,-10-15-49,0 0 1,1 1 0,-1-1 0,0 0-1,1 0 1,-1 1 0,1-1-1,-1 0 1,1-1 0,-1 1-1,1 0 1,0 0 0,-1-1-1,1 1 1,0-1 0,-1 1 0,1-1-1,0 0 1,0 0 0,0 0-1,-1 0 1,1 0 0,0 0-1,0 0 1,-1 0 0,1-1 0,3 0-1,2-2-16,-1 0-1,1-1 0,0 0 1,-1 0-1,0 0 0,0-1 0,0 0 1,5-5-1,-1-1-871,0-1 1,0 0-1,8-14 0,-6 7-6523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9:56.7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13440,'9'2'0,"6"2"-128,-1-2 128,-2-2-256,6 1 128,4 1-256,4 2 0,0 1 0,1-1 128,0-3-384,5-1 0,4 0-640,-3 2 0,1 0-3712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9:57.1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65 113 11520,'-6'3'0,"-1"3"0,4-3 0,1-1 0,4 7 0,1 1-128,-1 2 128,0 4-256,-1 2 128,3 1-1024,0-3 0,-1-1-4608</inkml:trace>
  <inkml:trace contextRef="#ctx0" brushRef="#br0" timeOffset="1">5 97 10752,'0'-6'128,"-3"-16"0,2 6 0,1-2-128,0 5 0,0 2-128,4 4 0,4 4-512,1 3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9:57.5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86 29 12672,'-3'0'0,"0"1"0,0 0 0,0 0 0,0 0 0,0 0 0,0 0 0,0 0 0,1 1 0,-1 0 0,0-1 0,1 1 0,0 0 0,-1 0 0,1 0 0,0 1 0,0-1 0,0 0 0,0 1 0,0-1 0,1 1 0,-1 0 0,-1 3 0,-2 5 0,0 0 0,0 0 0,1 0 0,-3 17 0,6-27 4,1 0 1,-1 0 0,1 0-1,0 0 1,0 0 0,0 0-1,-1 0 1,1 0 0,0 1 0,0-1-1,1 0 1,-1 0 0,0 0-1,0 0 1,0 0 0,1 0-1,-1 0 1,0 0 0,1 0 0,-1 0-1,1 0 1,1 2 0,-1-3 6,0 0 1,-1 1-1,1-1 1,0 0 0,0 1-1,0-1 1,0 0 0,0 0-1,0 0 1,0 0-1,0 0 1,0 0 0,0 0-1,0 0 1,-1 0 0,1 0-1,0-1 1,0 1-1,0 0 1,1-1 0,3-1 29,-1 0 1,1-1-1,-1 1 1,0-1 0,0 0-1,0 0 1,0 0-1,-1-1 1,5-3 0,-6 3-3,0 0 1,0 1-1,0-1 1,-1 0-1,1 0 1,-1 0-1,0 0 1,0-1-1,0 1 1,-1 0-1,1 0 1,-1-1-1,0 1 1,0 0 0,-1 0-1,-1-8 1,2 9-13,-1-1 1,0 1-1,0 0 1,0-1 0,-1 1-1,1 0 1,-1 0 0,0 0-1,0 0 1,0 0 0,0 1-1,0-1 1,-1 0-1,1 1 1,-1 0 0,0-1-1,1 1 1,-1 0 0,0 1-1,0-1 1,-5-2 0,7 4-95,1 0-1,-1 0 1,1 0 0,-1-1 0,1 1 0,-1 0 0,1 0 0,-1 0 0,0 0 0,1 0 0,-1 0 0,1 0 0,-1 0 0,1 0 0,-1 1 0,1-1 0,-1 0 0,1 0 0,-1 0 0,0 1 0,1-1 0,0 0 0,-1 1-1,1-1 1,-1 0 0,1 1 0,-1-1 0,1 0 0,0 1 0,-1-1 0,1 1 0,0-1 0,-1 1 0,1-1 0,0 1 0,0-1 0,-1 1 0,1-1 0,0 1 0,0-1 0,0 1 0,0-1 0,0 1 0,0-1-1,0 1 1,0 0 0,0-1 0,0 2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9:57.9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 1 14208,'-2'2'-19,"1"1"1,0 0 0,1-1 0,-1 1 0,0 0 0,1 0 0,-1-1 0,1 1-1,0 0 1,0 0 0,0 0 0,0 0 0,1-1 0,-1 1 0,1 0-1,-1 0 1,1-1 0,0 1 0,2 4 0,0 4-76,0 1-1,-1-1 1,-1 1-1,0-1 1,-1 13 0,-5 63-576,3-61 605,-1-7 65,2-14 0,2-14 0,2-6 0,1 1 0,0 0 0,0 0 0,2 0 0,0 1 0,0 0 0,10-14 0,-12 20 0,1-1 0,0 1 0,0 1 0,0-1 0,1 1 0,0 0 0,1 0 0,-1 1 0,1 0 0,0 0 0,1 0 0,-1 1 0,13-5 0,-16 8 8,0 0 0,0 1 0,0-1 0,1 1 0,-1 0 0,0 0 0,0 1 0,0-1 0,0 1 0,0 0 0,0 0 0,0 0 0,0 0 0,0 1 0,0 0 0,0 0 0,-1 0 0,1 0 0,-1 0 0,1 1 0,-1 0 0,0-1 0,3 5 0,4 3 24,-1 1 0,0 0 0,0 0 0,-1 1 0,9 19 0,26 52-2166,-31-58-5076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50:01.8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95 10880,'18'-3'0,"12"-3"0,6 2 0,9-4-128,-1-1 128,4 1-256,0-4 128,5-4-768,-10 2 128,2-1-5120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45:25.2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1 4480,'-5'1'0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49:59.4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9344,'27'8'0,"-27"-8"0,0 0 0,0 0 0,-1 0 0,1 0 0,0 0 0,0 0 0,0 0 0,0 0 0,0 0 0,0 0 0,0 0 0,0 0 0,0 1 0,0-1 0,0 0 0,0 0 0,0 0 0,0 0 0,0 0 0,0 0 0,0 0 0,0 0 0,0 0 0,0 0 0,0 1 0,0-1 0,0 0 0,0 0 0,0 0 0,0 0 0,0 0 0,0 0 0,0 0 0,0 0 0,0 0 0,0 0 0,0 0 0,0 1 0,0-1 0,1 0 0,-1 0 0,0 0 0,0 0 0,0 0 0,0 0 0,0 0 0,0 0 0,0 0 0,0 0 0,0 0 0,0 0 0,0 0 0,1 0 0,-1 0 0,0 0 0,0 0 0,0 0 0,0 0 0,0 0 0,0 0 0,0 0 0,0 0 0,0 0 0,0 0 0,0 0 0,-1 1 0,1-1 0,0 0 0,0 0 0,0 0 0,0 0 0,0 0 0,0 0 0,-1 0 0,1 0 0,0 1 0,0-1 0,0 0 0,0 0 0,0 0 0,0 0 0,0 0 0,0 1 0,0-1 0,0 0 0,0 0 0,0 0 0,0 0 0,0 1 0,0-1 0,0 0 0,0 0 0,0 0 0,0 0 0,0 0 0,0 1 0,0-1 0,0 0 0,0 0 0,0 0 0,24 31 0,0-2 0,2 0 0,56 46 0,19 21 0,-87-81 0,0 2 0,-2-1 0,1 2 0,14 29 0,-20-34-2,-1 1 0,5 16 0,-10-27 4,0 1 0,0-1-1,0 1 1,-1-1 0,1 0-1,-1 1 1,0 0 0,0-1-1,0 1 1,0-1 0,-1 1-1,1-1 1,-1 0 0,0 1-1,-2 4 1,2-7 5,0 0 0,0 0 1,0 0-1,0 1 0,-1-1 0,1 0 0,0-1 1,-1 1-1,1 0 0,0 0 0,-1 0 0,1-1 0,-1 1 1,1-1-1,-1 1 0,1-1 0,-1 0 0,0 1 1,1-1-1,-1 0 0,1 0 0,-3 0 0,-38-5 173,38 4-141,-1 0 9,0 0-1,0-1 1,0 1 0,0-1-1,1 0 1,-1 0-1,0 0 1,1-1 0,0 1-1,-1-1 1,1 0 0,0-1-1,1 1 1,-1-1 0,1 1-1,-1-1 1,1 0-1,-5-9 1,5 6 15,0 0 1,0 0-1,1-1 0,0 1 0,0-1 1,1 0-1,0 1 0,0-1 0,0 0 0,1 0 1,2-13-1,0 6 41,1 1 0,1-1 0,0 1 0,1 0 0,0 0 0,13-24 0,-5 16 125,0 0-1,2 2 1,20-25 0,-30 40-189,0-1 1,1 1 0,-1 0 0,1 1 0,0-1 0,0 1 0,0 1 0,1-1 0,-1 1-1,1 0 1,8-3 0,-4 8-2665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50:00.0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107 0 6272,'14'14'0,"-24"-10"0,7-4 0,1 0 0,-1 1 0,0 0 0,1-1 0,-1 1 0,1 0 0,-1 0 0,1 0 0,-4 3 0,5-3 1,-1 0-1,0 0 1,0 1 0,1-1-1,-1 1 1,1 0 0,-1-1 0,1 1-1,0 0 1,0 0 0,0 0-1,0 0 1,0 0 0,0 0 0,0 0-1,1 0 1,-1 0 0,1 0-1,-1 4 1,1-3 6,0 0 1,1 0-1,-1 0 0,1 0 0,0 0 1,0-1-1,0 1 0,0 0 0,0 0 0,1-1 1,-1 1-1,4 3 0,3 4 60,0-1 1,0-1-1,1 0 0,0 0 1,19 12-1,-26-19-43,-1-1 1,1 1-1,-1 0 0,0 0 1,0 0-1,1 0 0,-1 0 1,0 0-1,0 0 1,0 0-1,0 0 0,0 0 1,0 1-1,0-1 1,-1 0-1,1 1 0,0-1 1,-1 0-1,1 1 1,-1-1-1,1 1 0,-1-1 1,0 1-1,0-1 0,0 3 1,0-2 7,-1 0 1,0 0-1,0 0 0,0 0 1,-1 0-1,1 0 0,0 0 1,-1-1-1,1 1 1,-1 0-1,0-1 0,0 1 1,1-1-1,-1 0 0,-4 3 1,-4 2-208,-1-1 0,-1 0 0,1 0 0,-1-1 0,0-1-1,0 0 1,-23 3 0,33-6 61,-20 4-4003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50:01.1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829 440 5376,'-2'21'336,"0"0"0,2 1 0,0-1 0,2 0 0,0 0 0,2 0 0,5 21 0,-11-46-250,0-1 0,0 1 1,0-1-1,-1 1 0,1 0 1,-1 0-1,0 0 0,0 0 1,-1 0-1,1 1 0,-1-1 1,0 1-1,0 0 0,-4-3 1,-1 1 20,0-1 1,0 1-1,0 1 1,-1-1 0,1 2-1,-15-5 1,17 7-35,1 0 0,-1 0 0,0 0 0,0 1 0,1 0 1,-1 1-1,0-1 0,1 1 0,-1 0 0,1 1 0,-1 0 0,1 0 1,-13 6-1,18-8-61,0 1 1,0 0 0,-1 0-1,1 0 1,0 0 0,0 1-1,0-1 1,0 0-1,1 0 1,-1 1 0,0-1-1,0 0 1,1 1 0,-1-1-1,1 1 1,-1-1 0,1 1-1,-1-1 1,1 1-1,0-1 1,0 1 0,0-1-1,0 1 1,0-1 0,0 1-1,0-1 1,1 1 0,-1-1-1,0 1 1,1-1 0,-1 1-1,1-1 1,1 3-1,0 1 9,1 0 0,-1 0 0,1 0 0,0-1 0,1 1 0,-1-1 0,1 0 0,5 5 0,45 31 129,9 7-1,-6-2-47,-32-26-99,34 32 0,-53-45-3,0 1 0,-1-1 0,1 1 0,-1 0 0,-1 0-1,1 1 1,-1-1 0,-1 1 0,1 0 0,2 9 0,-6-15 0,0 0 0,1 0 0,-1 0 0,0 0 0,0 0 0,0 0 0,0 0 0,0 0 0,0 0 0,-1 0 0,1 0 0,-1 0 0,1 0 0,-1 0 0,0 0 0,0-1 0,0 1 0,-2 3 0,1-2 0,-1 0 0,0 1 0,0-2 0,-1 1 0,1 0 0,-1 0 0,1-1 0,-6 3 0,-5 1 0,1 0 0,-1-1 0,0-1 0,-18 4 0,0-3 28,0-1 1,0-2-1,-1-1 1,1-1 0,-1-2-1,-44-8 1,31 1 113,0-2 0,1-2 0,-77-34 0,100 37-35,1-1 1,-1-1 0,2-1 0,0-1 0,1-1 0,0 0 0,-32-36-1,41 39-66,1 0-1,-1-1 1,2 0-1,0 0 1,1-1-1,0 0 1,1 0-1,1-1 1,0 0-1,1 1 1,0-2-1,1 1 0,-1-24 1,4 12-19,2 0 0,0 0 1,2 0-1,1 0 0,15-46 0,-4 27 12,2 1 0,32-59 0,-41 89-230,-1-1 0,2 1 0,0 1 0,1-1 0,1 2 0,0 0 0,0 0 1,1 1-1,1 1 0,25-17 0,-8 9-8273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50:01.4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8 14592,'0'0'0,"-6"-8"0,14 12-896,-4-2 256,2 1-384,0 1 128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50:03.0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705 48 2944,'-12'7'599,"11"-15"710,2 7-1218,-1-1-1,0 1 0,0-1 0,0 1 0,0 0 0,0-1 1,0 1-1,0-1 0,-1 1 0,1 0 0,0-1 0,-1 1 1,1 0-1,-1-1 0,1 1 0,-1 0 0,0 0 0,1-1 1,-2 0-1,-1 0 13,0 0 1,0 0 0,0 0-1,-1 0 1,1 1-1,0-1 1,-1 1 0,1 0-1,-1 0 1,1 0-1,-1 0 1,0 1 0,1 0-1,-8 0 1,0 0 46,1 0 0,0 1 0,-1 1 0,-10 3 0,1 0 77,-37 12 305,54-16-482,-1 1 0,0 0 0,1 0 0,-1 0 0,1 0 0,0 1-1,0-1 1,0 1 0,0 0 0,0 0 0,1 0 0,-4 4 0,6-6-34,-1 1 1,1-1 0,-1 0-1,1 0 1,-1 1 0,1-1-1,0 1 1,0-1-1,0 0 1,-1 1 0,1-1-1,1 0 1,-1 1 0,0-1-1,0 0 1,0 1 0,1-1-1,-1 0 1,1 1 0,-1-1-1,1 0 1,-1 0 0,1 1-1,0-1 1,-1 0-1,1 0 1,0 0 0,0 0-1,0 0 1,0 0 0,0 0-1,0 0 1,2 0 0,4 5 67,1 0 1,0-1 0,14 6-1,-14-6-7,22 8 40,-1-1 0,43 12-1,35 14 89,-105-38-201,-1 0 0,0 1 0,0-1 0,0 1 0,1-1 0,-1 1 0,0 0 0,0-1 0,0 1 0,0 0 0,0 0 0,0 0 0,0 0 0,-1 0 0,1 0 0,0 0 0,0 0 0,-1 0 0,1 0 0,0 0 0,0 3 0,-1-3 5,0 0 1,-1 0-1,1 0 1,0 0-1,0 0 1,-1 0-1,1 0 1,-1 0-1,1 0 1,-1 0-1,1 0 1,-1 0-1,0-1 1,1 1-1,-1 0 1,0 0 0,1-1-1,-1 1 1,0 0-1,-1 0 1,-4 3 40,0 0 0,0-1 0,0 0 1,-1 0-1,1 0 0,-10 2 1,-1-2 4,0-1 1,-1 0-1,1-1 1,0-1 0,0 0-1,0-2 1,-18-3 0,-120-32 269,104 23-199,-51-15 492,107 31-615,-1 0-1,0 0 1,0 0-1,0 0 0,0 1 1,0-1-1,-1 1 1,1 0-1,-1 0 0,5 6 1,3 3-6,16 26 1,-20-27 2,0 1 0,-1 0 0,0 0 0,-1 1 0,0 0 0,-1 0 0,-1 0 0,0 0 0,-1 1 0,0-1 0,-1 26 0,-1-29 0,-1 0 0,-1 0 0,0 0 0,0 0 0,-1 0 0,0 0 0,0-1 0,-1 0 0,0 1 0,-1-1 0,0-1 0,-1 1 0,0-1 0,0 0 0,0 0 0,-13 10 0,8-8 2,0-1 1,0-1 0,-1 0-1,0-1 1,-1 0 0,1-1-1,-21 6 1,12-5-606,-1-2 1,-1 0-1,-42 3 0,11-4-7247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50:04.0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1700 90 5120,'0'0'-6,"0"0"1,0 1 0,1-1-1,-1 0 1,0 0 0,0 1-1,0-1 1,0 0-1,0 1 1,1-1 0,-1 0-1,0 1 1,0-1 0,0 0-1,0 1 1,0-1-1,0 0 1,0 1 0,0-1-1,0 0 1,0 1 0,0-1-1,0 0 1,-1 1-1,1-1 1,0 0 0,0 1-1,0-1 1,0 0 0,-1 1-1,1-1 1,0 0-1,0 0 1,0 1 0,-1-1-1,1 0 1,0 0 0,0 1-1,-1-1 1,1 0-1,0 0 1,-1 0 0,1 0-1,0 1 1,-1-1-1,-16 10 19,12-7 63,-1-1 1,1 0-1,-1 0 0,0 0 1,1-1-1,-1 0 0,0 0 0,0-1 1,0 1-1,0-1 0,0 0 1,0-1-1,0 0 0,0 1 0,-6-3 1,9 1-18,-1 1 0,0-1 1,1 1-1,-1-1 1,1 0-1,0-1 0,-1 1 1,1-1-1,0 1 0,1-1 1,-1 0-1,0 0 0,1 0 1,-1 0-1,1-1 1,0 1-1,0 0 0,1-1 1,-1 0-1,1 1 0,-1-1 1,1 0-1,-1-6 0,2 8-37,0 1-1,0-1 0,0 1 0,0 0 0,0-1 0,0 1 0,1 0 0,-1-1 0,1 1 0,-1 0 0,1-1 0,-1 1 0,1 0 0,-1 0 0,1 0 1,0 0-1,0-1 0,0 1 0,0 0 0,0 0 0,0 1 0,0-1 0,0 0 0,0 0 0,0 0 0,0 1 0,0-1 0,1 0 0,-1 1 0,0-1 1,3 0-1,5-2 86,0 1 0,0 0 1,14-2-1,-20 4-59,5-2-9,0 2-1,0-1 0,0 1 0,0 0 0,1 1 0,-1 0 1,-1 0-1,1 1 0,0 0 0,0 0 0,-1 1 0,1 0 0,12 7 1,-15-7-27,-1 0 1,0 0-1,0 1 1,0-1-1,0 1 1,-1 0 0,1 0-1,-1 0 1,0 1-1,0-1 1,0 1-1,-1 0 1,0 0 0,0 0-1,0 0 1,0 0-1,-1 0 1,0 0-1,0 0 1,0 1-1,-1 8 1,0-7 3,0 0-1,0-1 1,-1 1 0,0 0-1,0-1 1,-1 1 0,0 0-1,0-1 1,0 0-1,-1 0 1,0 0 0,0 0-1,0 0 1,-1 0 0,0-1-1,0 1 1,-1-1 0,-4 5-1,2-5 17,0 0 0,0 0 0,-1 0 1,1-1-1,-1 0 0,0 0 0,0-1 0,0 0 0,-1-1 0,1 0 0,-1 0 0,1-1 1,-15 1-1,3-1 49,0-2 0,0-1 0,0 0 0,0-1 0,1-1-1,-1-1 1,-18-8 0,-129-61 1557,85 34-361,84 42-1271,1 0 0,-1 1-1,1-1 1,-1 1 0,0 0-1,0-1 1,0 1 0,0 0-1,-1 0 1,1 0 0,-1 0-1,0 0 1,0 1 0,0-1-1,1 5 1,1 3 6,-1 0-1,-1 0 1,1 1 0,-1 14 0,-2-19-12,1 0 1,-1-1 0,-1 1 0,1 0 0,-1-1 0,0 1 0,-1-1 0,1 1 0,-1-1-1,-1 0 1,-6 9 0,3-6 3,0 0 0,-1-1 0,0 0-1,0 0 1,-1-1 0,-14 9 0,-1-2 7,0-1 1,-1-2 0,0 0-1,-1-1 1,-30 6-1,26-10 15,0 0 0,0-2 0,-1-2 0,0 0 0,-33-4 0,10-2 57,1-3 0,-55-15 1,71 13 3,0-3 1,1-1 0,1-1-1,0-2 1,1-2 0,-33-22-1,43 24-67,1-2-1,1 0 1,0-1-1,2-1 1,0 0-1,1-2 1,2 0-1,-27-43 1,43 62-182,-1 1 0,1-1 0,0 1 0,0-1 0,0 0 1,0 1-1,0-1 0,1 0 0,-1 0 0,1 0 0,0 0 0,-1 0 0,1 1 1,1-1-1,-1 0 0,1-4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50:04.4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15104,'16'1'0,"8"2"-128,9-2 128,8 1-384,2-2 128,3-2-256,2 1 0,0-2-8960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50:04.8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0 15232,'-4'6'0,"-7"1"-128,7-4 128,19-3-3200,-8 0 2176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50:05.6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11648,'6'28'0,"-5"-28"-1,-1 1 2,1 0 0,0-1 1,0 1-1,-1 0 0,1 0 0,-1 0 0,1-1 1,-1 1-1,1 0 0,-1 0 0,1 0 1,-1 0-1,0 0 0,0 0 0,1 0 1,-1 0-1,0 1 0,41 436 2163,-40-420-2067,1 53-529,-2-59-1248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50:06.4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307 7 2432,'-1'0'22,"1"1"0,0 0-1,-1-1 1,0 1 0,1 0 0,-1-1 0,1 1-1,-1-1 1,0 1 0,1-1 0,-1 1 0,0-1-1,0 0 1,1 1 0,-1-1 0,0 0 0,0 1-1,0-1 1,1 0 0,-1 0 0,0 0 0,0 0 0,0 0-1,0 0 1,-1 0 0,-24-7 1155,22 5-1048,1 1-1,-1 0 1,1 0-1,-1 0 1,1 0 0,-1 1-1,1-1 1,-6 1-1,-2 1 90,0 2 1,-1-1-1,1 1 0,0 1 0,0 0 1,1 0-1,-1 1 0,1 1 0,0-1 1,0 2-1,1-1 0,-10 10 0,18-16-199,1 1 1,-1-1-1,0 1 0,1 0 0,-1-1 0,1 1 0,-1 0 0,1 0 0,-1-1 0,1 1 0,0 0 0,-1 0 0,1 0 1,0 0-1,0-1 0,0 1 0,-1 0 0,1 0 0,0 0 0,0 0 0,0 0 0,0 0 0,0 0 0,1-1 0,-1 1 1,0 1-1,1 0-1,0-1 0,0 0 0,0 1 0,0-1 0,0 0-1,0 0 1,1 0 0,-1 0 0,0 0 0,1 0 0,-1 0 0,1 0 0,1 0 0,7 4 20,0-2-1,0 1 1,15 2 0,-20-5-17,25 5 107,-19-4-60,1 0 0,-1 0 0,0 1 0,0 0 0,0 1-1,-1 1 1,1-1 0,-1 2 0,0-1 0,10 9 0,-19-13-58,0-1 0,0 1 1,-1 0-1,1-1 0,0 1 1,-1 0-1,1 0 0,0-1 1,-1 1-1,1 0 0,-1 0 1,0 0-1,1 0 0,-1 0 1,1 0-1,-1 0 0,0 0 1,0 0-1,0 0 0,0 0 1,0 0-1,0 0 0,0-1 1,0 1-1,0 0 0,0 0 1,-1 2-1,0-1 7,0 0 0,0 0 1,0 0-1,-1 0 0,1-1 0,-1 1 1,0 0-1,1-1 0,-1 0 0,0 1 1,-3 1-1,-5 3 45,-1-1 1,1-1 0,-20 6-1,6-4-115,1-1 0,-1-1-1,0-1 1,0-1 0,-43-2-1,33-7-2079,19 4-3200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45:26.1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770 0 2944,'-15'16'124,"-1"0"-1,-1-2 1,-27 19 0,5-4 149,-243 177 3823,281-206-4075,1 0-1,-1 0 1,1 1 0,-1-1 0,1 0 0,-1 1-1,1-1 1,-1 0 0,1 1 0,0-1 0,-1 0-1,1 1 1,0-1 0,-1 1 0,1-1 0,0 1-1,-1-1 1,1 1 0,0-1 0,0 1 0,0-1-1,-1 1 1,1-1 0,0 1 0,0-1 0,0 1 0,0 0-1,0 0-6,1 0 0,-1-1 0,1 1 0,-1 0 0,1-1 0,-1 1-1,1-1 1,-1 1 0,1-1 0,0 1 0,-1-1 0,1 1 0,0-1 0,0 1 0,-1-1-1,2 1 1,43 11 57,-32-9 42,36 7-90,17 5-20,-61-13-3,-1-1-1,0 1 1,1 0 0,-1 0-1,0 0 1,0 1 0,0-1-1,-1 1 1,1 0-1,0 0 1,3 5 0,-4-3 23,0 0 1,-1 0 0,1 0 0,-1 0-1,0 0 1,-1 1 0,1-1-1,-1 1 1,0-1 0,0 1-1,-1-1 1,0 1 0,0-1 0,0 1-1,-1 0 1,1-1 0,-1 1-1,-1-1 1,1 1 0,-1-1-1,0 0 1,0 0 0,0 0 0,-1 0-1,0 0 1,-4 5 0,-1-2 38,-1-1 1,0 1 0,0-2 0,-1 1-1,0-1 1,0-1 0,-1 0-1,1 0 1,-1-1 0,0 0 0,-13 2-1,-14 1 284,-77 5 0,87-10-254,-8 0 6,0-1 0,0-2 0,0-2 0,-61-11 0,96 14-93,0-1-1,-1 1 1,1 0-1,0 0 1,0 0-1,0-1 1,0 1-1,0-1 1,0 1-1,0 0 1,0-1-1,0 0 1,1 1-1,-1-1 1,0 0-1,0 1 1,0-1-1,1 0 1,-1 0-1,0 0 1,1 1-1,-1-1 1,0 0-1,1 0 1,-1 0-1,1 0 1,0 0-1,-1 0 1,1 0-1,0 0 1,0-1-1,0 1 1,-1 0 0,1 0-1,0 0 1,0 0-1,1-2 1,-1 1 2,1 0 0,0 0 0,0 0 0,0 0 0,0 0 0,0 0 0,0 1 0,1-1 0,-1 0 0,0 1 0,1-1 0,0 0 1,-1 1-1,1 0 0,0-1 0,0 1 0,3-1 0,5-3 24,1 1 0,0 1 0,1 0 0,-1 1-1,0 0 1,1 0 0,0 1 0,17 1 0,-8 1 22,0 1 0,-1 1 0,39 10 1,-55-11-23,1-1 0,-1 1 1,0 0-1,0 0 0,0 0 0,0 0 1,0 1-1,0-1 0,0 1 1,-1 0-1,0 0 0,1 1 1,-1-1-1,0 1 0,-1-1 0,1 1 1,2 6-1,-2-4-1,0 1-1,-1-1 1,0 1-1,-1 0 1,0 0-1,0-1 0,0 1 1,0 0-1,-1 0 1,-1 0-1,0 8 1,0-3 27,-1 1 1,-1-1-1,0 0 0,0 0 1,-10 21-1,10-27-34,0 0-1,-1 0 1,0 0 0,0-1 0,0 1 0,-1-1-1,0 0 1,0 0 0,0-1 0,0 1-1,-1-1 1,-6 3 0,5-2-180,-1-1 1,0 0 0,0 0-1,0-1 1,-1 0-1,1 0 1,-1-1-1,1 0 1,-1-1 0,0 0-1,-9 0 1,-9-1-7972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50:07.5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911 0 7424,'1'3'109,"0"-1"0,-1 0 0,1 1 0,0-1 1,0 0-1,1 0 0,-1 0 0,0 0 0,1 0 1,-1 0-1,4 3 0,28 30 2271,-7-8-1249,-6-2-544,19 30-1,-39-55-576,0 1-1,0-1 1,0 0-1,1 1 1,-1-1-1,0 1 1,0-1-1,0 0 1,0 1-1,0-1 1,1 1-1,-1-1 1,0 0-1,0 1 1,0-1-1,0 1 1,0-1-1,0 0 1,-1 1-1,1-1 1,0 1-1,0-1 0,0 0 1,0 1-1,0-1 1,-1 0-1,1 1 1,0-1-1,0 0 1,0 1-1,-1-1 1,1 1-1,-16 7 159,-19-1 9,34-7-173,-19 2 44,-1-2 0,1 0 0,-1-1 0,1-1 0,0-1 1,-27-7-1,-114-43 279,136 43-245,4-1 9,19 10-68,4 2-5,9 7 0,-8-5-16,0 0 0,0 0 0,0-1 0,0 2 0,-1-1 0,1 0 0,-1 0 0,0 1 0,0 0 0,0-1 0,-1 1 0,1 0 0,-1 0 1,0 0-1,0-1 0,0 2 0,0 3 0,-1-3 2,0 0 1,0-1-1,-1 1 0,0 0 1,0-1-1,0 1 0,-1-1 1,1 0-1,-1 1 0,0-1 1,0 0-1,-1 0 0,1 0 1,-1 0-1,-4 4 0,-1 1 1,-2-1 0,1 0 0,-1 0 0,0-1-1,-1 0 1,1-1 0,-1 0 0,-1 0 0,1-2 0,-1 1-1,0-1 1,-23 4 0,9-3 42,-1-1 0,0-2 1,-1 0-1,-51-5 0,53 0-8,0-1 1,1-2-1,-36-11 1,44 11-141,1-1 0,0 0 0,0-1 0,1-1 0,-29-21 0,18 2-2438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50:08.0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12288,'0'0'31,"18"9"-160,-18-8 162,0-1 0,1 0-1,-1 0 1,0 1 0,1-1 0,-1 0 0,0 0-1,1 1 1,-1-1 0,0 0 0,1 0 0,-1 0-1,0 0 1,1 0 0,-1 1 0,0-1 0,1 0-1,-1 0 1,1 0 0,-1 0 0,0 0 0,1 0-1,-1 0 1,1 0 0,-1 0 0,0-1 0,1 1-1,-1 0 1,0 0 0,1 0 0,-1 0 0,1 0-1,-1-1 1,0 1 0,1 0 0,-1 0 0,0-1-1,0 1 1,1 0 0,-1-1 0,0 1 0,32 3-268,-25-3-1557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50:08.5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84 1 11520,'0'0'0,"-5"5"0,-4 1 0,-1-1 0,-1 2 0,0 0 0,3 3 0,-1 1-256,2-1 128,1 3-384,3-4 128,-2 0-896,5-3 128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50:08.9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1 13312,'0'5'0,"2"2"0,-2-1 0,1-1 0,-2 4 0,-2-1-640,-3 3 128,1-1-896,-1 1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50:09.7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763 37 6016,'0'0'0,"0"0"0,0 1 0,0-1 0,0 0-1,0 1 1,0-1 0,0 0 0,0 0 0,0 1 0,0-1 0,0 0 0,0 1 0,0-1 0,1 0 0,-1 0 0,0 1-1,0-1 1,0 0 0,0 0 0,1 1 0,-1-1 0,0 0 0,0 0 0,0 0 0,1 1 0,-1-1 0,0 0 0,0 0 0,1 0-1,-1 0 1,0 0 0,0 1 0,1-1 0,-1 0 0,0 0 0,0 0 0,1 0 0,-1 0 0,0 0 0,1 0 0,-1 0 0,0 0-1,0 0 1,1 0 0,-1 0 0,0 0 0,1 0 0,-1 0 0,0 0 0,0-1 0,1 1 0,-1 0 0,0 0 0,0 0 0,1-1-1,13-13 47,-8 8 41,0 2 18,-1 1 0,1 1-1,1-1 1,-1 1 0,0 0 0,1 0 0,-1 1 0,1 0 0,-1 0-1,1 0 1,-1 1 0,1 0 0,0 0 0,-1 1 0,1 0 0,10 2-1,-5 0-22,0 1-1,0 0 0,0 0 0,-1 1 0,1 1 0,-2 0 1,20 14-1,-28-19-66,0 1 0,0-1 0,0 0-1,-1 1 1,1 0 0,-1-1 0,1 1 0,-1 0 0,0 0 0,0 0 0,1 0 0,-1 0 0,-1 0 0,1 0 0,0 1 0,0-1 0,-1 0 0,1 0-1,-1 1 1,0 2 0,0-2 30,-1 0 0,1 0 0,-1 0 0,0 0-1,0 0 1,0 0 0,0 0 0,-1 0 0,1-1 0,-1 1-1,1 0 1,-1-1 0,-3 3 0,-2 3 116,0-1 0,0 0 0,-1-1 0,0 0-1,-1 0 1,1-1 0,-1 0 0,-11 5 0,-2-2 18,-1-1 0,1-1-1,-1-1 1,-25 2 0,-95 0 356,128-7-489,-17 1 235,0-2 0,0-1 0,0-1 0,-40-10 0,67 11-146,-11-2 125,13 4-106,10 3 44,-1 1-174,0-1 1,1 1-1,-1 0 1,-1 1 0,1-1-1,-1 1 1,0 1 0,0-1-1,0 0 1,0 1-1,-1 0 1,0 0 0,4 10-1,-4-7-1,0 1-1,-1-1 1,0 1-1,-1 0 1,0 0-1,-1 0 1,0 0-1,0 0 1,-1 11 0,-1-8-11,0 0 0,-1 0 1,0 0-1,-1 0 0,-1 0 1,0-1-1,0 1 1,-1-1-1,-1 0 0,0-1 1,-1 1-1,0-1 0,-1-1 1,0 1-1,-11 10 1,4-8-13,-1 0 1,0-1 0,-1-1 0,-1-1 0,-35 16 0,24-15-18,-1 0-1,-1-3 1,-32 6 0,54-12-97,0-1 0,0 0 0,0-1 0,0 0 0,0 0 0,0-1 0,-9-2 0,8 0-767,0 0-1,0 0 1,-11-6-1,-2-2-6264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50:10.3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 12 15360,'-9'4'-123,"14"-3"-225,-3-1 219,0 0 0,0-1-1,0 1 1,0-1 0,0 0 0,0 1-1,0-1 1,-1 0 0,1 0 0,0 0-1,-1 0 1,1-1 0,-1 1-1,1 0 1,2-3 0,-7 7 150,-1 0 1,1 0-1,0-1 0,-1 1 1,1-1-1,-1 1 0,0-1 1,0-1-1,0 1 0,0 0 1,-7 1-1,10-3-29,1 0 1,0 0-1,0 0 0,0 0 1,-1 0-1,1 0 1,0-1-1,0 1 0,0 0 1,0 0-1,-1 0 0,1 0 1,0 0-1,0 0 1,0-1-1,0 1 0,-1 0 1,1 0-1,0 0 0,0 0 1,0-1-1,0 1 1,0 0-1,0 0 0,0 0 1,0-1-1,0 1 0,0 0 1,0 0-1,0 0 1,-1-1-1,1 1 0,0 0 1,1 0-1,-1-1 0,0 1 1,0 0-1,0 0 0,0 0 1,0-1-1,0 1 1,0 0-1,0 0 0,0 0 1,0-1-1,5-8-1924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50:11.2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250 109 9728,'0'-1'0,"0"1"1,0 0-1,0 0 0,1 0 1,-1 0-1,0-1 1,0 1-1,0 0 1,0 0-1,1 0 0,-1-1 1,0 1-1,0 0 1,0 0-1,0 0 1,0-1-1,0 1 0,0 0 1,0 0-1,0-1 1,0 1-1,0 0 0,0 0 1,0-1-1,0 1 1,0 0-1,0 0 1,0-1-1,0 1 0,0 0 1,0 0-1,0-1 1,0 1-1,-1 0 1,1 0-1,0 0 0,0-1 1,-10 4 47,-2 2 16,9-5-16,1 1 0,-1-1 1,0 0-1,0 0 1,0-1-1,0 1 0,0-1 1,1 1-1,-1-1 1,0 0-1,0 0 0,1 0 1,-1 0-1,0-1 1,1 1-1,0-1 0,-1 1 1,1-1-1,0 0 1,-4-4-1,5 5-19,0 0 0,0 0 0,0 0 0,0 0 0,0 0 0,0 0 0,0-1 0,0 1 0,0 0 0,0-1 0,1 1 0,-1 0 0,1-1 0,-1 1 0,1-1 0,0 1 0,-1-1 0,1 1 0,0-1 0,0 1 0,0-1 0,0 1 0,0-1 0,0 0 0,1 1 0,-1-1 0,0 1 0,1-1 0,-1 1 0,1 0 0,0-1 0,-1 1 0,1 0 0,0-1 0,0 1 0,0 0 0,0 0 0,0-1 0,2 0 0,0-1-9,1 0 1,0 0-1,-1 0 1,1 0 0,1 1-1,-1 0 1,0 0 0,0 0-1,1 0 1,-1 1-1,1 0 1,0 0 0,-1 0-1,1 0 1,0 1 0,-1 0-1,1 0 1,0 0-1,0 0 1,-1 1 0,1 0-1,0 0 1,-1 0 0,1 0-1,-1 1 1,1 0-1,-1 0 1,0 0 0,7 5-1,-7-5-19,0 1-1,0-1 1,-1 1 0,1 0-1,-1 0 1,0 0-1,1 0 1,-1 1-1,-1-1 1,1 1 0,-1 0-1,1 0 1,-1 0-1,0 0 1,0 0 0,-1 0-1,1 1 1,-1-1-1,0 1 1,1 8-1,-2-7 9,0 0 0,-1 0-1,1 0 1,-1 1-1,-1-1 1,1 0-1,-1 0 1,0 0 0,-1-1-1,1 1 1,-1-1-1,0 1 1,0-1-1,-1 0 1,-4 6 0,-3 2 8,-1-1 0,0 0 0,-1 0 0,0-1 0,-1-1 0,0 0 0,0-1 0,-1-1 0,0 0 0,-1-1 0,0-1 0,0 0 0,0-1 1,-33 6-1,39-11-520,0 1 0,1-1 1,-1 0-1,-12-3 1,22 3 433,-20-2-6949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50:12.1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720 74 10880,'5'1'0,"1"1"0,-1 0 0,0-1 0,1 0 0,-1 0 0,1-1 0,-1 0 0,1 0 0,8-1 0,26 2 0,-26 1 10,0 0 1,27 10 0,-36-11-4,0 1 0,-1 0 1,0 0-1,1 1 1,-1-1-1,0 1 0,0 0 1,0 0-1,-1 0 1,1 1-1,-1-1 0,5 7 1,-7-8 12,0 0 1,0 0-1,-1 0 0,1 0 1,-1 0-1,1 0 1,-1 0-1,0 0 1,1 0-1,-1 0 1,0 0-1,0 0 1,-1 0-1,1 1 0,0-1 1,-1 0-1,1 0 1,-1 0-1,0 0 1,0 0-1,0 0 1,0-1-1,0 1 1,0 0-1,0 0 0,0-1 1,-2 3-1,-3 3 52,0-1 0,0 0-1,-1 0 1,1 0 0,-10 6-1,-2-2 8,0 0 0,0-1 0,0-1 0,-1 0 0,-33 7 0,-105 15 292,83-17-170,42-8 30,-46 3 1,65-8-137,-1 0 0,1-1 1,0 0-1,0-1 0,0 0 1,-15-6-1,24 7-76,0-1 0,0 0 0,0-1 0,1 1 0,-1-1 0,1 1 0,0-1 0,-1 0 0,1 0 0,1-1 0,-1 1 0,0 0 0,1-1 0,0 0 0,0 0 0,0 1 0,0-1 0,0 0 0,1-1 0,0 1 0,0 0 0,0 0 0,0 0 0,1-7 0,-1 1 7,0 1 1,1-1 0,1 1-1,-1-1 1,2 1 0,-1 0-1,1-1 1,1 1 0,0 0 0,4-11-1,3 2 59,0-1-1,21-28 1,-28 42-76,1 1 1,-1 0-1,1 0 1,0 0-1,0 0 1,0 0-1,1 1 1,-1 0-1,1 0 1,-1 0-1,1 1 1,0-1-1,0 1 1,1 0-1,7-2 1,-10 4-8,-1 0 0,1 0 1,-1 1-1,0-1 1,1 1-1,-1-1 1,0 1-1,1 0 1,-1 0-1,0 0 1,0 0-1,0 0 1,0 0-1,0 0 0,0 1 1,0-1-1,0 1 1,0 0-1,-1-1 1,1 1-1,-1 0 1,1 0-1,-1 0 1,0 0-1,2 4 1,-1-2 1,0 0 1,0 0 0,0 0 0,-1 0 0,0 1 0,0-1 0,0 1 0,0-1 0,-1 1 0,1-1 0,-1 1 0,-1 8 0,-2-6 7,1 1 0,-1-1 1,0 1-1,-1-1 1,0 0-1,0 0 1,0 0-1,-1-1 1,0 0-1,0 0 0,-1 0 1,1 0-1,-1-1 1,-9 6-1,-2 1 32,0 0 0,-2-1-1,1-2 1,-25 11 0,-13 2 52,-114 29 0,168-50-263,0-1 1,0 1 0,1-1-1,-1 0 1,0 1-1,0-1 1,0 0 0,0 0-1,0-1 1,0 1-1,0 0 1,0 0 0,0-1-1,0 1 1,1-1 0,-1 0-1,0 0 1,0 1-1,-2-3 1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50:12.5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14976,'5'9'0,"4"4"0,-4-3 0,1-1 0,3 8 0,1 5 0,8 6 0,8 3 0,-5 7 0,1 7 0,-1-4 0,0 3 0,-3-3 0,-1-5-256,-3-3 0,-3-2-896,-4-9 0,1 1-7296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50:13.2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1009 55 11520,'0'1'12,"0"0"0,0 0 1,1-1-1,-1 1 0,0 0 0,0-1 1,1 1-1,-1 0 0,0-1 1,1 1-1,-1 0 0,1-1 0,-1 1 1,1-1-1,-1 1 0,1-1 1,-1 1-1,1-1 0,0 1 0,-1-1 1,1 0-1,0 1 0,-7-17 367,5 15-346,1 1 0,0 0 0,0 0 0,-1 0 0,1 0 1,0 0-1,0-1 0,-1 1 0,1 0 0,0 0 0,0 0 0,-1 0 0,1 0 0,0 0 0,-1 0 0,1 0 1,0 0-1,0 0 0,-1 0 0,1 0 0,0 0 0,0 0 0,-1 1 0,1-1 0,0 0 0,-1 0 0,1 0 1,0 0-1,0 0 0,0 0 0,-1 1 0,1-1 0,0 0 0,0 0 0,0 0 0,-1 1 0,1-1 1,0 0-1,0 0 0,0 1 0,0-1 0,0 0 0,-1 0 0,1 1 0,0-1 0,0 0 0,0 1 0,-10 17 183,7-12 7,2-4-204,-1 0 1,1 0-1,-1 0 1,0 0-1,1 0 1,-1 0-1,0-1 0,0 1 1,0 0-1,0-1 1,-1 0-1,1 0 1,0 1-1,0-1 1,-1 0-1,-4 1 1,0-1 92,0-1 0,1 1-1,-1-1 1,-12-2 0,12 1-63,0 1-1,1 0 1,-1 0 0,1 0 0,-1 1-1,0 0 1,-6 1 0,-9 7-50,2 1 0,-1 0 0,-30 22 0,-8 4 26,31-21 117,0-1-1,-2-2 1,1-1 0,-61 14 0,66-20-15,0-2 1,0-1-1,0-1 0,-1-1 1,1-1-1,0-1 0,-25-6 1,32 5-86,1-1 1,-1 0 0,1-1-1,-28-14 1,37 15-36,0 0-1,1 0 1,-1-1-1,1 0 1,0 0 0,0-1-1,0 0 1,1 0-1,0 0 1,0-1-1,1 1 1,-5-10-1,-1-3-180,2 6-755,1 0 0,1-1 0,0 0 0,1 0 0,1 0 0,-5-25 0,4 9-5961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45:26.7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8576,'10'6'285,"1"-1"0,-1-1 0,22 6 0,-22-7-52,0 0 0,0 0 0,-1 1 0,1 1 0,10 6 0,-6-2-58,1 1 148,23 20 0,-34-27-233,0 1 1,0 0-1,-1 0 0,0 0 0,0 0 1,0 1-1,0-1 0,-1 1 0,0 0 0,3 6 1,-5-8-59,0-1 0,0 1 0,0-1-1,0 1 1,0-1 0,-1 1 0,0-1 0,1 0 0,-1 1 0,0-1 0,0 0 0,0 1 0,0-1 0,0 0 0,-1 0 0,1 0 0,-1 0 0,1 0 0,-1 0 0,0-1 0,-2 3 0,-4 4 48,0-1 0,-1-1 0,-13 9 1,7-6 23,-29 12 1,38-19-123,-1 0-1,1 0 1,0 0 0,-1-1 0,1 0 0,-1 0 0,-12-1 0,7-3-2116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50:13.6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36 13696,'12'-6'0,"9"-3"-128,5 3 128,5-3-640,2 5 0,3 2-128,-1 7 0,0-2-6656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50:13.9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 13952,'5'-2'0,"2"0"0,4 2 0,3 2-256,9-2 128,9 0-384,5 0 0,6-2-2048,2 2 0,0 0-1920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50:16.3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70 13312,'0'0'1301,"-1"-3"-1088,-7-64 939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50:18.2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1422 0 12544,'13'10'-5,"-3"-3"6,0 0 0,-1 1-1,0 1 1,0-1 0,13 17 0,-15-14 169,0-1 1,0 1 0,-1 0-1,0 1 1,-1-1 0,0 1-1,-1 0 1,5 22 0,-9-32-164,0-1 1,0 1-1,0 0 1,-1-1-1,1 1 1,-1-1-1,1 1 1,-1-1-1,1 1 1,-1-1 0,0 0-1,1 1 1,-1-1-1,0 0 1,0 1-1,0-1 1,0 0-1,0 0 1,-1 0-1,1 0 1,0 0-1,0 0 1,-3 1 0,-33 18 193,35-19-199,-6 3 98,-1-1 1,1 0 0,0 0 0,-1-1-1,0 0 1,0-1 0,1 1-1,-15-1 1,20-1-65,-1-1 0,1 1 0,0 0 0,0-1 0,0 0 0,0 0 0,0 0 0,0 0 0,0 0 0,0-1 0,0 1 0,1-1 0,-1 0-1,1 0 1,-1 0 0,1 0 0,-1 0 0,1 0 0,0-1 0,0 1 0,0-1 0,1 1 0,-1-1 0,0 0 0,1 0 0,-2-4 0,-11-20 411,12 24-406,0 0 0,0 0 0,1 0 0,-1 0 0,1 0 0,-1-1 0,1 1 0,0-1 0,0 1 0,1-1 0,-1-5-1,1 8-38,0 1 0,0 0 0,-1 0 0,1 0 0,0 0-1,0 0 1,0 0 0,0 0 0,0 0 0,0-1 0,0 1-1,0 0 1,0 0 0,0 0 0,0 0 0,0 0-1,0 0 1,0 0 0,0-1 0,0 1 0,0 0 0,0 0-1,0 0 1,0 0 0,0 0 0,0 0 0,0 0 0,0-1-1,0 1 1,0 0 0,1 0 0,-1 0 0,0 0-1,0 0 1,0 0 0,0 0 0,0 0 0,0 0 0,0 0-1,0-1 1,0 1 0,0 0 0,1 0 0,-1 0 0,0 0-1,0 0 1,0 0 0,0 0 0,0 0 0,0 0-1,0 0 1,1 0 0,-1 0 0,0 0 0,0 0 0,0 0-1,0 0 1,0 0 0,0 0 0,0 0 0,1 0 0,-1 0-1,0 0 1,0 0 0,0 1 0,8 9 17,4 20-31,-12-25 23,1 0 0,-1 0-1,-1 1 1,1-1 0,-1-1-1,0 1 1,0 0 0,0 0-1,-1 0 1,0 0 0,-4 8-1,5-11-4,-1 1 0,1-1-1,-1 1 1,1-1-1,-1 0 1,0 0-1,0 0 1,0 0 0,0 0-1,-1 0 1,1 0-1,0-1 1,-1 1-1,1-1 1,-1 0-1,0 0 1,1 0 0,-1 0-1,0 0 1,0 0-1,1-1 1,-4 1-1,-1-1 0,0-1 0,0 1 0,0-1 0,0-1 0,0 1 0,0-1 0,0 0 0,1-1 0,-1 0 0,1 0 0,0 0 0,-7-5-1,2 0 7,1 0 0,0 0-1,1-1 1,-1 0 0,-12-19-1,19 20 41,2 6 1,-2 7-27,-1 5-25,-1-1 0,-1 1 0,0-1 0,0 0 0,-1 0 0,0-1 0,0 1 0,-1-2 0,0 1 0,-1-1 0,1 0 0,-17 9 0,17-12 0,-1 0 0,1-1 0,-1 1 0,1-2 0,-1 1 0,0-1 0,0-1 0,0 0 0,0 0 0,-1 0 0,1-1 0,0-1 0,0 0 0,0 0 0,-17-5 0,-25-9 64,-84-38 0,129 50-92,0 0-113,0 0 0,0 0 0,0 0 0,0-1 0,-5-4 0,11 10 112,0 0 1,0 0-1,0 1 0,0-1 1,0 0-1,0 0 1,-1 0-1,-1 4 0,1 3 9,0-7 26,1 1-1,-1-1 0,1 1 1,-1-1-1,0 0 0,0 1 1,0-1-1,0 0 0,-1 0 1,1 0-1,-1 0 0,1 0 1,-1 0-1,0 0 0,1 0 1,-1-1-1,0 1 0,0-1 1,0 1-1,0-1 0,-1 0 1,1 0-1,-3 2 0,-1-1 10,0 0-1,0 0 0,0 0 0,0-1 1,0 0-1,0 0 0,0-1 0,-8 1 0,-2-3 1,0-1 0,0-1 0,0 0 0,1-1 0,-1 0 0,1-2 0,0 1 0,1-2 0,-24-16 0,65 76-293,-17-28 285,0 1-1,-1 1 0,-1 0 0,-2 0 1,6 48-1,-11-64-3,-1-1 1,0 1-1,0 0 1,-1 0-1,0 0 1,-1 0-1,0 0 1,-1-1-1,1 1 0,-2-1 1,0 0-1,0 0 1,0 0-1,-1 0 1,-1-1-1,1 0 1,-1 0-1,-1 0 1,-6 7-1,-6 1-70,0-1-1,-1-1 1,-1 0 0,0-1-1,-37 15 1,24-14-2206,-50 14 1,32-14-5685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50:18.7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69 1 9216,'-3'3'0,"0"3"128,2-3 128,-1 0 128,-1 3 128,2-1-512,-2 4 0,-2-1 0,-1 3 0,-1-1 0,-2 2 0,0-2-1664,1-1 0,4-3 1152,-1 0 128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50:19.1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 1 13824,'-3'3'0,"-4"3"-256,4 6 128,0 6-1152,-2-5 128,4 2 0,-7 0 128,1 1-4864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50:20.4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1312 4 8064,'3'22'-361,"-1"-25"102,-1-10 751,0 18-175,0 0 1,1 0-1,0 0 0,0 0 1,0 0-1,1-1 0,-1 1 1,6 5-1,-4-3-59,83 107-151,-87-114-100,0 0 0,0 1 0,0-1 0,1 0 1,-1 1-1,0-1 0,0 1 0,0-1 0,0 0 0,0 1 0,0-1 0,0 1 1,1-1-1,-1 0 0,0 1 0,-1-1 0,1 1 0,0-1 0,0 1 0,0-1 0,0 0 1,0 1-1,0-1 0,0 0 0,-1 1 0,1-1 0,0 1 0,0-1 0,0 0 1,-1 1-1,-14 7 27,-18-1-54,24-7 18,0 0 0,1-1 0,-1 0 0,0 0 0,0-1-1,1 0 1,-10-4 0,-59-28 102,45 19 201,23 10 83,9 5-384,0 0 1,0 0-1,-1-1 1,1 1 0,0 0-1,0 0 1,0 0-1,0 0 1,0-1 0,-1 1-1,1 0 1,0 0-1,0-1 1,0 1 0,0 0-1,0 0 1,0 0-1,0-1 1,0 1 0,0 0-1,0 0 1,0-1-1,0 1 1,0 0 0,0 0-1,0 0 1,0-1-1,0 1 1,0 0 0,0 0-1,1-1 1,-1 1-1,0 0 1,0 0 0,0 0-1,0 0 1,0-1-1,0 1 1,1 0 0,-1 0-1,0 0 1,0 0-1,0-1 1,1 1 0,-1 0-1,0 0 1,0 0-1,0 0 1,1 0 0,-1 0-1,0 0 1,0 0-1,0 0 1,1 0 0,-1 0-1,11-3 415,-10 4-371,1-1 1,-1 1 0,0-1-1,0 1 1,0-1 0,0 1-1,0 0 1,0-1-1,0 1 1,0 0 0,0 0-1,0 0 1,0 0 0,0 0-1,0 0 1,-1 0 0,1 0-1,0 0 1,-1 0 0,1 1-1,-1-1 1,1 0 0,-1 0-1,0 1 1,1-1 0,-1 0-1,0 0 1,0 1 0,0-1-1,0 0 1,0 1 0,0-1-1,0 0 1,-1 0-1,1 2 1,-1 3-28,-1 0 1,1 0-1,-1-1 0,0 1 0,0 0 0,-4 6 1,2-5 14,-1-1 0,1 0 1,-1 0-1,0 0 0,-1-1 1,0 0-1,1 0 0,-2 0 1,1-1-1,0 0 0,-1 0 1,0 0-1,0-1 0,0 0 1,0 0-1,-1-1 0,1 0 1,-1 0-1,1-1 0,-1 0 1,-10 0-1,4-1-29,0 0 1,0-1-1,0-1 0,0 0 0,0 0 0,1-2 0,-1 0 1,1 0-1,0-1 0,-24-13 0,24 10-3,0 1 0,0-2 0,1 0 0,0 0 0,1-1 0,0-1 0,0 0 0,1 0 0,-11-17 0,21 27-6,-1 1 1,1-1-1,0 1 0,0-1 0,-1 1 0,1-1 0,0 1 1,0-1-1,0 1 0,0-1 0,0 1 0,0-1 1,0 0-1,0 1 0,0-1 0,0 1 0,0-1 0,0 1 1,0-1-1,0 1 0,0-1 0,1 1 0,-1-1 1,0 1-1,0-1 0,1 1 0,-1-1 0,1 0 0,16-10-126,23 1 49,-35 9 87,0 0 1,0 1-1,-1 0 0,1 0 0,0 0 0,0 1 0,0 0 0,0 0 1,0 0-1,-1 0 0,1 1 0,-1-1 0,1 1 0,-1 0 0,1 1 1,-1-1-1,0 1 0,0 0 0,0 0 0,-1 0 0,1 1 0,-1-1 1,1 1-1,-1 0 0,0 0 0,-1 0 0,1 0 0,-1 0 1,0 0-1,0 1 0,0-1 0,0 1 0,-1 0 0,0 0 0,1 7 1,0-5 15,-1 0 0,-1 0 0,1 0 0,-1 0 0,-1 0 0,1-1 0,-1 1 0,0 0 0,0 0 0,-1 0 0,0-1 0,0 1 1,-1-1-1,0 1 0,0-1 0,-5 7 0,1-4 27,0 0 0,0-1 0,-1 0 0,-1 0 0,1 0-1,-1-2 1,0 1 0,-1-1 0,-13 7 0,-16 6 74,-1-2-1,0-1 1,-1-3 0,-1-1-1,0-2 1,-45 5-1,48-10-5,0-2-1,0-2 0,0-2 0,0-1 0,0-2 0,-70-16 0,99 17-63,1 1 0,0-2 0,0 0 0,0 0 1,1 0-1,-1-1 0,1 0 0,-12-10 0,15 10-49,1 1 0,-1-1 1,1 0-1,0-1 0,0 1 0,1-1 0,-1 1 0,1-1 1,1 0-1,-1 0 0,1 0 0,0-1 0,-2-8 0,1-5-179,0 0 0,2 0-1,0 0 1,1 0 0,1 0-1,1 0 1,1 0 0,5-22-1,-3 24-1534,13-29 1,-11 31-2169,19-29 1,-6 15 1682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50:20.8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12 13056,'5'0'0,"6"-1"128,8-1 0,10 1-256,4-1 128,3-1-2304,-3 2 0,-2-1-3072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50:21.1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13312,'6'3'0,"11"1"-512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50:21.6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32 13568,'9'-2'0,"6"1"0,5-1 0,7 1 0,3-4 0,7 2 0,-3-1 0,1 1 0,2-3 0,1 2-9728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45:27.8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118 229 8576,'-7'3'0,"15"-10"0,30-31 137,-19 19-12,0 0 0,33-23 0,-37 30 77,-1 0 0,0-1 0,18-21 0,0 0 291,-31 33-258,-2 3-212,0 0 0,0 1 1,0-1-1,0 0 0,0 0 1,-1 0-1,1 0 0,0 0 1,-1-1-1,-3 4 0,0 0-2,-147 150 76,51-56 62,77-71-38,17-19-175,0-1 0,0-1 0,0 1 0,-12 8 0,11-10-1504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1:53.3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4480,'0'0'0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1:54.5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20 6784,'0'0'-128,"4"0"106,22-1 70,41-8 1,-1 0 516,-38 8-263,34 4 0,-42-2 75,197 8 156,-30-11 46,-19-1-112,-86 5-467,132 9 0,-168-8 57,53-2-1,26 2 65,14 1-97,6 0-26,20-2 2,-10-1 0,-71 3-118,165-11 1,-70 3-75,-1-1 107,-64 1 362,-113 4-213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05.0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5376,'0'0'7573,"0"10"-7040,-1 29-226,11 281 1818,-5-245-1867,-7 76 0,-1-38-283,6-98-696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06.0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0 107 10496,'1'2'35,"0"-1"1,-1 0 0,1 0 0,0 1-1,0-1 1,0 0 0,0 0 0,0 0 0,0 0-1,0 0 1,0 0 0,1 0 0,-1 0-1,0 0 1,1-1 0,1 2 0,-2-3-7,0 1 1,0-1 0,-1 1-1,1-1 1,0 0-1,-1 1 1,1-1 0,0 0-1,-1 1 1,1-1 0,-1 0-1,1 0 1,-1 0-1,1 0 1,-1 1 0,0-1-1,0 0 1,1 0 0,-1 0-1,0 0 1,0 0-1,0 0 1,0 0 0,0 0-1,0 0 1,0-1 0,0-2 101,1 0 0,-1 0 0,1 1 1,0-1-1,0 0 0,1 1 0,-1-1 0,1 1 1,0 0-1,-1-1 0,2 1 0,-1 0 1,0 0-1,4-4 0,-2 4 20,1-1 0,-1 1 0,1 0 0,0 0 0,0 1 0,0-1 0,0 1 0,11-3 1,2 0-89,0 1 1,1 0 0,-1 2 0,1 0 0,0 0 0,29 3-1,-39 0-57,0 0 0,1 1 0,-1-1-1,0 2 1,0-1 0,0 2 0,0-1-1,-1 1 1,1 0 0,-1 1 0,0 0 0,0 0-1,0 1 1,12 12 0,-17-15 21,0 1-1,0 0 1,0 0 0,-1 0-1,0 0 1,0 0 0,0 0-1,0 0 1,-1 1 0,1-1-1,-1 1 1,0-1 0,-1 1-1,1-1 1,-1 1 0,0 0-1,0-1 1,0 1 0,-1 0-1,1-1 1,-1 1 0,0-1 0,-1 1-1,1-1 1,-3 5 0,0 0-13,-1 0 1,0 0-1,0 0 1,-1 0-1,0-1 1,-1 0-1,1 0 1,-1-1-1,-1 0 1,-12 9-1,-7 1 37,0-1-1,-1-2 1,0 0 0,-1-2-1,-1-2 1,0 0 0,-37 6-1,66-16-54,0 0-1,-1 1 0,1-1 0,0 0 0,-1 0 0,1 0 0,0 0 1,-1 0-1,1 0 0,0 0 0,-1 0 0,1 0 0,-2-1 0,3 1 1,0-1 0,0 1-1,0 0 1,0 0 0,-1 0-1,1-1 1,0 1 0,0 0-1,0 0 1,0-1 0,0 1-1,0 0 1,-1 0 0,1-1-1,0 1 1,0 0 0,0 0-1,0-1 1,0 1 0,0 0-1,0-1 1,0 1 0,0 0-1,0 0 1,0-1 0,1 1-1,-1 0 1,0 0 0,0-1-1,0 1 1,0 0 0,0 0-1,0-1 1,1 1 0,-1 0-1,2-3-27,0 0 0,1 0 0,-1 1 0,1-1 0,-1 1 0,1 0 0,0 0 0,4-3 0,8-3-4,1 0 0,0 1 0,0 1 0,0 1 0,1 0 0,0 1 0,27-3 1,-36 7 17,0-1 1,0 2 0,0-1-1,0 1 1,0 0 0,0 1-1,0-1 1,8 5 0,-11-4 12,0 0 0,0 0 0,-1 1 0,1 0 0,-1 0 0,0 0 1,1 0-1,-2 1 0,1 0 0,0 0 0,-1 0 0,0 0 0,5 7 1,-1 4 6,-1 0 1,-1 0 0,0 1-1,-1 0 1,0-1 0,-1 2-1,1 31 1,-4-40 34,0 0 1,0 1-1,-1-1 0,0 0 1,0 0-1,-1 0 0,0 0 1,-1 0-1,1 0 0,-1-1 1,-1 1-1,0-1 1,0 0-1,0 0 0,-1 0 1,0-1-1,0 1 0,-1-1 1,0-1-1,0 1 0,0-1 1,-14 9-1,11-8-12,-1 0 0,1-1-1,-1 0 1,-1 0 0,1-1 0,-1-1-1,0 0 1,1 0 0,-1-1 0,0 0-1,-1-1 1,1 0 0,0-1 0,0 0-1,0-1 1,-17-3 0,20 2-1078,-1-1 0,1 0 0,0 0 0,0-1 0,0 0 0,0 0 0,0-1 0,1 1 1,0-2-1,0 1 0,1-1 0,-1 0 0,-5-8 0,9 6 797,0 1-1024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07.2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201 1 11648,'0'0'128,"-6"1"128,-9 4 63,0 0 0,0 1-1,1 0 1,0 1 0,1 1 0,-1 0 0,-14 13 0,22-16-280,1-1 0,-1 1 0,1 0-1,1 0 1,-1 1 0,1-1 0,0 1 0,0 0 0,0 0-1,1 1 1,0-1 0,0 1 0,1-1 0,0 1-1,0 0 1,0 0 0,1 0 0,0 0 0,0 8 0,1-12-22,0 0 1,1 0-1,-1 0 1,1 0-1,-1 0 1,1 0-1,0 0 1,0-1 0,0 1-1,0 0 1,1-1-1,-1 1 1,1 0-1,-1-1 1,1 0 0,0 1-1,0-1 1,4 3-1,-2-2-12,0-1 1,0 1-1,0-1 0,1 0 0,-1 0 0,1-1 1,-1 1-1,1-1 0,-1 0 0,9 1 1,3-2 14,0 1 0,-1-2 0,1 0 0,0-1 0,29-8 1,-38 9 0,0-1 0,-1 1 1,1-2-1,0 1 0,-1-1 1,0 0-1,0 0 0,0-1 1,0 0-1,0 0 0,-1 0 1,1-1-1,-1 1 0,0-1 1,-1-1-1,6-6 0,-9 10-20,0-1 0,-1 1-1,1-1 1,0 1 0,-1-1 0,1 1-1,-1-1 1,0 0 0,0 1 0,0-1-1,0 0 1,-1 1 0,1-1 0,-1 1-1,1-1 1,-1 1 0,0-1 0,0 1-1,0-1 1,0 1 0,-1 0-1,-1-3 1,-2-3 25,0 1-1,0 0 1,0 1 0,-1-1-1,-11-8 1,5 6 20,0 0-1,-1 2 1,0-1 0,-1 2-1,1 0 1,-1 0 0,0 1-1,-21-4 1,22 7-2281,0 0 0,-25-1 1,26 4-2459,1 2 2218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07.6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168 1 8064,'-2'0'162,"1"0"0,-1 1-1,1-1 1,-1 0 0,1 1 0,-1-1 0,1 1 0,-1 0 0,1-1 0,-1 1 0,1 0-1,0 0 1,-1 0 0,1 0 0,0 0 0,0 0 0,0 0 0,-1 2 0,0 0 356,1 1 0,-1-1 0,1 0 1,0 0-1,0 1 0,0 5 0,-3 11-821,-9 22 773,-2 0 1,-33 67 0,3-31-8923,38-67 4356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08.0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14080,'3'6'0,"-2"-5"0,-1 1 0,1-1 0,0 1 0,-1-1 0,1 0 0,0 1 0,0-1 0,0 0 0,0 1 0,0-1 0,0 0 0,1 0 0,-1 0 0,0 0 0,1 0 0,-1 0 0,0 0 0,1-1 0,1 2 0,-2-2 3,-1 0 0,0 0 1,0 0-1,1 0 1,-1 0-1,0 0 1,1 0-1,-1-1 1,0 1-1,1 0 1,-1 0-1,0 0 1,0 0-1,1 0 1,-1-1-1,0 1 0,0 0 1,1 0-1,-1 0 1,0-1-1,0 1 1,0 0-1,1 0 1,-1-1-1,0 1 1,0 0-1,0-1 1,0 1-1,0 0 0,0 0 1,1-1-1,-1 1 1,0 0-1,0-1 1,0 1-1,0 0 1,0-1-1,0 1 1,0 0-1,-1-1 28,4 5 162,222 327 3071,-201-305-7104</inkml:trace>
  <inkml:trace contextRef="#ctx0" brushRef="#br0" timeOffset="1">305 396 3584,'7'-2'0,"0"0"-2304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10.1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303 7 3328,'2'11'914,"4"-10"1209,11-16 2047,-13 12-3825,-18 5 871,-19 18-596,1 3-1,1 0 1,-53 54 0,43-40-347,30-27-223,-41 41 203,48-47-213,0 0 1,1 1-1,0-1 0,0 1 1,0 0-1,0 0 0,1 0 0,-1 0 1,1 1-1,-1 6 0,3-10-28,0 0 0,0 0 0,1 0 0,-1 0 0,0 0 0,1-1-1,0 1 1,-1 0 0,1 0 0,0 0 0,0-1 0,0 1 0,0-1 0,0 1 0,0-1 0,1 1-1,-1-1 1,0 1 0,1-1 0,-1 0 0,1 0 0,0 0 0,-1 0 0,1 0 0,0 0 0,0 0-1,-1-1 1,4 2 0,6 2 51,1 0 0,22 5 0,12-3-14,92 3 1,-67-7-21,-45-2 104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10.9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361 1 8576,'0'1'85,"-1"0"0,1 0 0,-1 0 0,0 0 0,1 0 0,-1 0 1,0-1-1,0 1 0,1 0 0,-1 0 0,0-1 0,0 1 0,0 0 0,0-1 1,0 1-1,0-1 0,0 1 0,0-1 0,0 1 0,0-1 0,0 0 0,0 0 1,-1 1-1,1-1 0,0 0 0,0 0 0,0 0 0,0 0 0,0-1 0,-3 1 1,-12 0 475,-6 3-335,1 0 0,-1 1 0,1 2 0,1 0 0,-23 10 0,3 2 194,-60 36 1,98-53-414,0 0 1,0 0-1,1 0 1,-1 0 0,0 1-1,1-1 1,-1 1-1,1-1 1,-1 1-1,1-1 1,0 1-1,-1 0 1,1 0-1,-1 2 1,2-3-5,0 1 1,0-1-1,0 0 1,0 0-1,0 0 1,0 0-1,1 0 0,-1 0 1,0 0-1,1 0 1,-1 0-1,0 0 1,1 0-1,0 0 1,-1 0-1,1 0 1,-1 0-1,1 0 1,0 0-1,0 0 1,0-1-1,-1 1 0,1 0 1,0 0-1,0-1 1,0 1-1,0-1 1,2 1-1,8 6 1,1-1 0,1 0 0,-1 0-1,1-2 1,15 4 0,70 12-6,-13-4 3,-80-14-4,59 17 126,-60-17-100,0 0 1,0 0-1,0 0 1,0 0 0,0 0-1,0 1 1,-1 0-1,1 0 1,-1 0-1,0 0 1,0 1 0,3 4-1,-5-6 16,0 0 0,0 0 0,-1 1 0,1-1-1,-1 0 1,0 1 0,0-1 0,0 0 0,0 1 0,0-1 0,0 0-1,0 1 1,-1-1 0,0 0 0,1 0 0,-1 1 0,0-1-1,0 0 1,0 0 0,0 0 0,0 0 0,-1 0 0,1 0 0,-3 3-1,-2 3 41,-1-1 0,0 0 0,0 0 0,-14 11 0,0-5 80,0 0 1,-1-1 0,-26 9 0,-75 24-805,68-26-2656,46-16-283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11.5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10752,'0'1'56,"0"0"1,1 0 0,-1-1 0,0 1-1,0 0 1,1-1 0,-1 1 0,0 0 0,1-1-1,-1 1 1,1 0 0,-1-1 0,1 1-1,-1-1 1,1 1 0,0-1 0,-1 1-1,1-1 1,0 1 0,-1-1 0,1 1-1,0-1 1,-1 0 0,1 0 0,0 1-1,0-1 1,1 0 0,-1 0 37,0 0-1,0-1 1,0 1 0,0-1 0,0 1-1,0-1 1,0 1 0,-1-1 0,1 0-1,0 0 1,0 1 0,0-1 0,-1 0-1,1 0 1,0 0 0,-1 0 0,1 0-1,0-1 1,6 32 1400,4 41-1066,25 180 509,-36-247-944,0-3 48,0 0 0,0 0 0,0 0 0,0 0 0,0 1 0,0-1 1,0 0-1,1 0 0,-1 0 0,1 0 0,-1 0 0,0 0 0,1 0 0,1 2 0,-1-3-23,0 0-1,0 0 0,1 0 0,-1 0 0,0 0 0,0 0 0,0-1 0,0 1 0,1 0 0,-1-1 0,0 1 1,0-1-1,0 0 0,0 1 0,0-1 0,0 0 0,1 0 0,42-26-381,64-35-436,-87 52-4292,35-11-1,-29 13 1744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45:32.7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453 0 6912,'0'0'2837,"5"4"-2602,26 17 77,38 29 354,-60-43-552,-1 1 1,0-1-1,-1 1 0,1 0 0,9 16 1,-17-23-97,1 1 0,-1-1 0,1 1 0,-1-1 0,0 1 0,0-1 0,0 1 0,0 0 0,0-1 0,0 1 0,0-1 0,0 1 0,0-1 0,-1 1 0,1-1 1,-1 1-1,1-1 0,-1 1 0,0-1 0,0 1 0,1-1 0,-1 0 0,0 0 0,0 1 0,0-1 0,0 0 0,0 0 0,-1 0 0,1 0 0,0 0 0,-2 1 0,-6 5 52,-1 0 0,-18 10-1,27-16-66,-8 3 28,0 0-1,0-1 1,-1 0 0,1 0-1,-1-1 1,0 0-1,-18 1 1,11-2 62,-1-1 1,1-1-1,-29-5 1,43 5-70,0 0 1,0 0 0,0 0-1,0 0 1,0 0 0,0-1 0,0 1-1,0-1 1,1 0 0,-1 0 0,1 0-1,-1 0 1,1-1 0,0 1-1,-1-1 1,1 1 0,1-1 0,-1 0-1,0 1 1,1-1 0,-3-6-1,-9-14 222,-15 88 266,25-59-486,0 0 1,0 0-1,0-1 0,-1 0 1,0 0-1,0 0 0,0 0 1,-1 0-1,0-1 0,0 0 1,0 0-1,0 0 0,-1 0 1,1-1-1,-1 0 0,-11 4 1,6-3-106,0-1 1,-1 0 0,1-1 0,-1 0 0,0-1-1,0 0 1,1-1 0,-17-2 0,0 0-1970,1 0-6037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11.9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46 15872,'13'0'0,"13"3"-256,-3-6 0,6-1 0,6-3 0,6 0-640,2 2 128,5-4-4096,-5 2 0,-1 0 3968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12.2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15872,'3'10'-43,"1"1"0,9 16 0,-8-17 0,-1 0 1,6 18 0,-9-26 43,6 25 222,-1-1 1,-2 1 0,2 29-1,-17-86-95,10 20-104,0 0 0,0 0-1,1 0 1,0 0 0,1 0-1,3-17 1,-2 21-11,-1 1 0,1 0 0,0-1 0,0 1 1,1 0-1,-1 1 0,1-1 0,0 0 0,0 1 0,1 0 1,0-1-1,-1 1 0,1 1 0,5-5 0,-6 6-8,0 0-1,0 1 0,0-1 1,0 1-1,0-1 1,0 1-1,6-1 0,-3 1-1008,0 0 0,0 1 0,1-1 0,-1 1 0,1 1 0,6 0 0,39 11-5935,-22-2 7133,-4-1-2178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12.7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1 230 18047,'0'5'0,"0"2"0,11 2 0,6 6-128,1 1 0,0 4 128,-2 3 0,-1 3 0,-3 1 0,-1 1-256,-4-5 0,-3-6-5247,-4-3-1,0-2 2560</inkml:trace>
  <inkml:trace contextRef="#ctx0" brushRef="#br0" timeOffset="1">51 1 8448,'7'6'0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13.1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51 12160,'1'2'-107,"15"26"7,-3-7 504,-1 2 0,0 0 0,-2 0 0,11 37 0,-21-59-384,1 1 0,-1-1 0,0 0-1,0 1 1,1-1 0,-1 0 0,0 1 0,-1-1 0,1 0 0,0 1 0,0-1-1,0 0 1,-1 3 0,0-4-10,1 1 0,0-1-1,0 0 1,-1 1 0,1-1-1,0 1 1,-1-1 0,1 0-1,-1 1 1,1-1 0,0 0-1,-1 0 1,1 1 0,-1-1-1,1 0 1,-1 0 0,1 1-1,-1-1 1,1 0 0,-1 0-1,1 0 1,-1 0 0,1 0-1,-1 0 1,-1 0 20,0 0 1,0-1-1,1 1 1,-1-1-1,0 1 0,0-1 1,1 0-1,-1 1 0,0-1 1,1 0-1,-1 0 0,1 0 1,-1-1-1,1 1 0,0 0 1,-1 0-1,-1-3 1,-1-2-27,0-1 1,0 1 0,1-1-1,0 0 1,0 0 0,0-1-1,1 1 1,0 0 0,1-1 0,0 1-1,0-1 1,0 0 0,1 1-1,0-1 1,0 1 0,4-15 0,-4 16-6,1 1 0,1 0 1,-1 0-1,1 0 0,0 0 1,0 0-1,0 0 0,1 0 1,0 0-1,0 1 1,0 0-1,0-1 0,1 1 1,-1 1-1,1-1 0,0 0 1,0 1-1,1 0 0,-1 0 1,1 0-1,-1 0 0,1 1 1,0 0-1,10-3 1,-13 4 3,1 1 0,-1 0 1,0 0-1,1 0 0,-1 0 1,1 1-1,-1-1 0,0 1 1,1 0-1,-1-1 1,0 1-1,0 0 0,0 0 1,0 0-1,1 0 0,-1 1 1,-1-1-1,1 1 1,0-1-1,0 1 0,-1 0 1,1-1-1,2 5 0,4 5 22,0 0 0,12 24 0,-16-27-31,37 76-3621,-30-57-4031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13.4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141 1 15360,'-3'3'27,"0"-1"1,0 1-1,0 0 1,0-1-1,-1 0 1,1 0 0,-1 0-1,1 0 1,-1-1-1,0 1 1,1-1-1,-1 0 1,-4 1 0,2-1 26,0 1 1,1 0-1,-1 0 1,0 1-1,1-1 1,-7 5 0,9-4-45,-1 0 0,1 0 0,-1 0 1,1 1-1,0-1 0,0 1 1,1 0-1,-1 0 0,1 0 0,0 0 1,0 0-1,0 1 0,1-1 1,-1 1-1,1-1 0,0 1 0,0-1 1,1 1-1,-1 0 0,1-1 1,0 1-1,1 0 0,-1-1 1,1 1-1,-1-1 0,4 8 0,-3-7-10,0-1-1,1 0 0,-1 0 0,1 0 1,0 0-1,0 0 0,1 0 0,-1-1 1,1 1-1,0-1 0,0 0 0,0 1 1,0-1-1,0-1 0,1 1 0,-1 0 1,1-1-1,0 0 0,0 0 0,0 0 1,0 0-1,0-1 0,0 1 0,1-1 1,-1 0-1,0 0 0,1-1 0,4 1 1,-4-2-1,-1 1 0,1-1 1,0 0-1,-1-1 1,1 1-1,-1-1 0,1 0 1,-1 0-1,0 0 1,0 0-1,0-1 0,0 0 1,0 0-1,-1 0 1,1 0-1,-1-1 0,0 1 1,0-1-1,5-8 1,4-6 44,0-2 1,15-38 0,-24 53-18,4-14 168,8-19 82,-14 35-264,0 1 0,0 0 0,1 0-1,-1 0 1,0 0 0,1 1 0,-1-1 0,1 0 0,0 0 0,0 1 0,-1-1 0,5-1 0,-4 2-6,-1 1-1,1 0 1,-1 0 0,0 0 0,1 0 0,-1 0-1,1 0 1,-1 0 0,1 0 0,-1 1 0,0-1-1,1 1 1,-1-1 0,0 1 0,1-1-1,-1 1 1,0 0 0,0 0 0,1 0 0,-1-1-1,0 1 1,0 0 0,0 0 0,0 0 0,1 2-1,24 31 69,-24-31-70,13 23 13,0 1 0,-2 0 0,-1 1 0,-2 0 0,0 1 0,-2 0 0,-1 1 0,-1 0 0,-2 0 0,-1 0 0,-1 0 0,-3 32 0,0-49-88,0 0 0,-1 0 0,0 0-1,-1 0 1,-1-1 0,0 1-1,0-1 1,-1 0 0,-1 0-1,0-1 1,-1 0 0,0 0-1,0 0 1,-1-1 0,-1 0-1,0 0 1,0-1 0,-1 0-1,0-1 1,0 0 0,-1-1-1,0 0 1,0-1 0,-1 0 0,0 0-1,-14 3 1,-33 8-2959,1-1-5355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13.9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16256,'1'1'0,"1"1"0,-1 1-1,0-1 1,1 0 0,0 0 0,-1 0 0,1 0-1,0-1 1,0 1 0,3 2 0,-2-4 2,-1 1 0,1-1 1,0 0-1,0 1 0,-1-1 1,1 0-1,0-1 0,0 1 1,2-1-1,7 1 47,-1-1 0,0 2 1,1 0-1,-1 0 0,0 1 1,0 0-1,0 1 0,13 5 1,84 41 355,-87-38-401,-1-1-4,8 2 71,-1 2 0,-1 1 1,0 1-1,-1 1 0,25 23 0,-49-39-59,0 0 0,-1 1 0,1-1 0,0 1 0,0-1 0,0 0 0,-1 1 0,1 0 0,-1-1 0,1 1 0,-1-1 0,0 1 0,1-1 0,-1 1 0,0 0 0,0-1 0,0 1 0,0 0 0,-1-1 0,1 1 0,0-1 0,-1 1 0,1 0 0,-1-1 0,1 1 0,-1-1 0,0 0 0,0 1 0,0-1 0,1 1 0,-1-1 0,0 0 0,-2 2 0,-4 5 40,0 0 1,0 0 0,-15 11-1,-25 16 252,-83 48-1,51-35-270,71-44-1071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16.2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71 227 11776,'-2'-22'861,"0"1"0,-10-41 0,1 7 545,-11-12 599,21 108-1829,-1-1-75,8 54-11,1 35 174,-7-105-219,-1-1 0,-2 1 0,-6 32 0,8-52-17,1-3-17,0 1-1,-1-1 0,1 1 0,0-1 1,-1 0-1,1 1 0,-1-1 0,1 1 1,-1-1-1,1 0 0,-1 0 1,0 1-1,0-1 0,0 0 0,0 0 1,0 0-1,-1 1 0,2-2-9,-1 0-1,1 0 0,0 0 1,0 0-1,0 0 1,0 0-1,0 0 1,0 0-1,-1 0 0,1 0 1,0 0-1,0 0 1,0 0-1,0 0 1,0 0-1,0 0 0,0 0 1,-1 0-1,1 0 1,0 0-1,0 0 1,0 0-1,0-1 1,0 1-1,0 0 0,0 0 1,0 0-1,0 0 1,-1 0-1,1 0 1,0 0-1,0-1 0,0 1 1,0 0-1,0 0 1,0 0-1,0 0 1,0 0-1,0 0 1,0-1-1,0 1 0,0 0 1,0 0-1,0 0 1,0 0-1,0 0 1,0 0-1,0-1 0,3-11 6,5-11-12,0 10-73,0 1 1,1-1-1,0 1 0,1 1 0,0 0 0,1 0 0,0 1 0,1 1 0,0 0 0,1 0 0,-1 1 0,2 1 0,-1 0 0,16-6 0,-18 9 14,0 0-1,0 0 0,0 1 1,0 1-1,1 0 0,-1 0 1,1 1-1,-1 1 0,1 0 1,-1 0-1,1 1 0,-1 1 1,1 0-1,-1 0 0,0 1 1,0 1-1,0 0 0,19 9 1,-25-10 61,0 1 1,0-1 0,0 1 0,-1 0 0,1 0 0,-1 1 0,0-1 0,0 1-1,-1 0 1,1 0 0,-1 0 0,0 0 0,-1 1 0,1-1 0,-1 1 0,0-1-1,0 1 1,-1 0 0,0 0 0,0 0 0,0 0 0,-1 0 0,0 0 0,0 0-1,0 0 1,-1 0 0,0 0 0,0 0 0,0 0 0,-1 0 0,0-1 0,0 1-1,-1 0 1,1-1 0,-1 0 0,0 0 0,-1 0 0,1 0 0,-1 0 0,-6 6 0,-1-1 52,0-1 0,0 0 1,0-1-1,-1 0 0,-1-1 1,1-1-1,-1 0 1,0 0-1,-1-1 0,1-1 1,-19 4-1,3-2 127,-1-2 0,1-1 0,-1-1 0,-39-2-1,65 0-255,0-1 0,0 1 0,1-1 0,-1 1 0,0-1-1,0-1 1,1 1 0,-1 0 0,0-1 0,1 0 0,-1 1 0,1-2-1,0 1 1,0 0 0,0 0 0,0-1 0,-4-5 0,3 4-750,1-1 0,0 0-1,0 0 1,0 0 0,0-1 0,-2-9 0,-5-13-5676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16.5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16384,'8'1'0,"6"2"0,10-1 127,13 0-254,-5 1 127,6-3 0,3 0 0,4 0 0,-7 0 0,0-3-1408,3 1 0,-1 0-3328,-8 2 128,-1 0 3072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16.9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 20351,'8'-5'0,"8"-5"-128,-1 13 128,6 4-512,10 2 0,12-1 512,-1-4 0,7-1-128,6-3 0,6-4-1024,-4 1 0,1 3-5631,-10 0-1,-1 0 6656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17.5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15872,'2'2'-1,"13"14"-27,-12-20 21,-4-10 21,2 35 80,0 1-1,-3 24 0,1-20-95,0 15 28,1-10 53,-2-1-1,0 1 1,-8 34 0,14-85-159,2 1 0,0 1 0,11-22 0,-7 19-60,2 0-1,0 1 1,1 0 0,1 1 0,1 1 0,28-28 0,-41 44 137,0 0 1,0 1 0,1-1 0,-1 0 0,0 0-1,1 1 1,0 0 0,-1-1 0,1 1 0,0 0 0,-1 0-1,1 1 1,0-1 0,0 0 0,0 1 0,0 0 0,0 0-1,-1 0 1,7 0 0,-6 1 9,0 0 0,0 1 1,0-1-1,0 1 0,0-1 0,0 1 0,-1 0 0,1 0 0,-1 0 1,1 0-1,-1 1 0,0-1 0,0 1 0,0-1 0,0 1 1,0 0-1,1 3 0,5 9 9,-1 0-1,-1 0 1,0 1 0,-2 0-1,1 0 1,-2 0 0,0 1-1,-1-1 1,0 25 0,-2-28-797,-1 1 1,0-1-1,-6 26 1,-2-21-6857,4-12 5546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45:33.3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73 8576,'-4'3'0,"4"-1"0,21-11 0,-4 2 0,5-1 0,1 1 0,2-2 0,2 2 0,1-1-640,2-4 0,-1 1-4224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17.9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1 139 8576,'0'0'1,"0"1"0,0-1 0,0 1 0,0-1 0,1 1 0,-1-1 0,0 1 0,0-1 0,1 1 0,-1-1 0,0 1 0,1-1 0,-1 1 1,0-1-1,1 1 0,-1-1 0,0 0 0,1 1 0,-1-1 0,1 0 0,-1 1 0,1-1 0,-1 0 0,1 0 0,-1 1 0,2-1 0,22 4 88,31-6 595,-45 1-333,-3 1-116,66-8 1382,-65 7-1302,-1-1 0,0 0 0,1 0 0,-1-1 1,0 0-1,0 0 0,9-6 0,-15 8-268,1 0 0,0 0 0,-1-1 0,1 1 0,-1 0 0,1-1 0,-1 1 0,0-1 0,0 0-1,0 1 1,1-1 0,-2 0 0,1 0 0,0 0 0,0 0 0,0 0 0,-1 0 0,1 0 0,-1 0 0,0 0 0,0 0 0,0 0 0,1 0 0,-2 0 0,1 0 0,0 0 0,0 0 0,-1 0 0,1 0 0,-1 0 0,0 0 0,1 0 0,-2-2-1,0 0-25,0 1-1,-1-1 0,1 1 0,-1-1 1,1 1-1,-1 0 0,0 0 0,0 0 0,0 1 1,-1-1-1,1 1 0,-1-1 0,1 1 0,-1 0 1,-6-2-1,5 2 23,1 1 1,-1 0 0,1 0-1,-1 0 1,0 1-1,0 0 1,0-1-1,1 2 1,-1-1 0,0 0-1,0 1 1,1 0-1,-1 0 1,1 1-1,-7 2 1,6-2-14,-1 2 0,0-1 0,1 1 0,0 0 0,0 0 0,0 0 0,1 1 0,-1-1 0,1 1 0,-4 7 0,0 0-20,0 1 0,2 0 1,0 1-1,0-1 1,1 1-1,1 0 0,0 1 1,1-1-1,-1 18 0,3-24-88,0 1 0,1-1 0,1 1-1,-1-1 1,1 0 0,1 1 0,-1-1-1,1 0 1,1 0 0,0 0 0,5 12-1,-5-16-229,-1 0 0,1 0-1,0-1 1,0 1 0,0-1 0,0 1-1,1-1 1,-1 0 0,6 3-1,-4-3-331,-1-1-1,1 0 0,-1 0 0,1 0 0,-1-1 0,1 0 0,0 1 0,0-2 1,0 1-1,5 0 0,2-2 299,-1 1 1,1-2 0,-1 1 0,16-5-1,9-4-2367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18.5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114 102 12800,'-1'1'2,"-25"12"845,25-13-804,0 0 0,0 0 0,0 0 0,0 0-1,0 0 1,0 0 0,0 0 0,-1 0 0,1 0 0,0-1-1,0 1 1,0 0 0,0-1 0,0 1 0,0-1-1,0 1 1,0-1 0,0 1 0,0-1 0,1 0 0,-1 0-1,-1-1 1,1 2-11,1 0 1,-1-1-1,1 1 0,-1 0 1,1-1-1,-1 1 0,1 0 0,-1 0 1,1 0-1,-1-1 0,0 1 0,1 0 1,-1 0-1,1 0 0,-1 0 0,1 0 1,-1 0-1,0 0 0,1 0 0,-1 0 1,1 1-1,-1-1 0,1 0 0,-1 0 1,1 0-1,-1 1 0,1-1 0,-1 0 1,1 1-1,-1-1 0,1 0 0,-1 1 1,1-1-1,-1 0 0,1 1 1,0-1-1,-1 1 0,1-1 0,0 1 1,-1-1-1,1 1 0,0-1 0,0 1 1,-15 27 462,14-27-490,-3 8 5,0 0 0,0 1-1,1 0 1,0 0 0,1 0-1,0 0 1,0 0 0,1 0-1,0 0 1,2 16 0,0-15 43,1 0 0,0-1 0,1 1 0,0-1 0,6 15 0,-8-23-58,0 0 0,0 0-1,0 0 1,0 0 0,0-1-1,1 1 1,-1 0 0,1-1 0,-1 1-1,1-1 1,0 1 0,-1-1-1,1 0 1,0 0 0,0 0 0,0 0-1,0 0 1,0 0 0,0 0-1,0-1 1,0 1 0,0-1 0,0 1-1,1-1 1,-1 0 0,0 0-1,0 0 1,0 0 0,0 0 0,1 0-1,-1-1 1,0 1 0,0-1-1,0 0 1,2-1 0,8-2 9,0-2 0,-1 1 0,0-2 0,0 1 1,-1-1-1,0-1 0,0 0 0,10-11 0,-13 12 2,0-1 1,0 0-1,-1 0 0,0 0 1,-1-1-1,0 0 0,0 0 1,-1 0-1,0-1 0,5-16 0,-9 25-2,0 0 0,0 0-1,0 0 1,0 0 0,0 0-1,1 0 1,-1 0-1,0 0 1,1 0 0,-1 0-1,1 1 1,-1-1 0,1 0-1,-1 0 1,1 0-1,0 0 1,-1 1 0,1-1-1,0 0 1,0 1-1,-1-1 1,1 0 0,0 1-1,0-1 1,0 1 0,0-1-1,1 0 1,0 2 5,0-1 1,0 0-1,0 1 1,0-1-1,0 1 1,0 0-1,0-1 1,0 1 0,-1 0-1,1 0 1,0 0-1,-1 0 1,4 3-1,10 8-20,-1 1-1,22 26 1,-25-25-7,1-1 0,1-1 0,20 17-1,-31-28 23,-1 0-1,1 0 0,0 0 1,-1 0-1,1 0 0,0 0 0,0-1 1,0 1-1,0-1 0,-1 1 0,1-1 1,0 0-1,0 0 0,0 0 0,0 0 1,0 0-1,0 0 0,0 0 1,2-1-1,-1 0 10,0 0-1,0-1 1,0 1 0,-1-1 0,1 0-1,-1 1 1,1-1 0,-1 0 0,0 0 0,0-1-1,3-2 1,1-2 32,-1-1 0,0-1 0,0 1 0,-1-1 0,0 1 0,5-18 0,-3 1 268,-1 0 1,3-34-1,-7 2-1048,-2 46-1090,0 0 0,-5-20 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20.0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14208,'4'141'1024,"2"-4"-623,2 34-3469,-8-155 241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20.5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189 24 13312,'72'-12'19,"-59"9"91,1 0 0,0 1 0,0 0 0,0 1 0,0 1 0,23 1 0,-35 0-76,1 0 1,-1 0-1,0 0 0,0 0 1,1 0-1,-1 0 1,0 0-1,0 0 0,0 1 1,-1-1-1,1 1 0,0 0 1,0 0-1,-1-1 0,1 1 1,-1 0-1,0 0 1,0 0-1,1 1 0,-1-1 1,-1 0-1,1 0 0,0 1 1,1 3-1,-1 1 32,0 0 0,0 0 0,0 0 0,-1 0 0,0 0 0,0 0 0,-2 10 0,0-8-32,-1 0-1,0 0 1,0 0 0,-1-1 0,0 1 0,-1-1 0,1 0 0,-2 0 0,1 0 0,-1-1 0,0 0 0,0 0 0,-1 0 0,0-1 0,-1 0 0,1-1 0,-1 1 0,0-1 0,0-1 0,-1 0 0,1 0 0,-1 0 0,0-1 0,0-1 0,0 1 0,-13 1 0,72 37-823,-43-34 749,0 0 1,-1 0 0,1 0-1,-2 1 1,1 0 0,-1 0 0,0 0-1,5 13 1,-8-17 59,0 1-1,-1 0 1,0 0 0,1 0-1,-2 0 1,1 0 0,0 0-1,-1 0 1,0 0-1,0 0 1,-1 0 0,0 0-1,1 0 1,-2 0 0,1 0-1,0 0 1,-5 9 0,0-4 59,-1 1 0,0-1 0,-1 0 1,0 0-1,-1-1 0,0 0 0,0-1 1,-1 0-1,0 0 0,0-1 1,-17 9-1,8-6 4,0-1 0,-1-1 0,-1-1 1,1 0-1,-41 6 0,54-12-812,0 0-1,0-1 0,-1 0 1,-8-1-1,-5-2-8208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20.9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76 97 16384,'-3'5'-9,"1"0"0,-1 0 0,1 1 1,1-1-1,-1 0 0,1 1 0,0-1 1,0 1-1,1 0 0,0-1 1,0 1-1,0-1 0,0 1 0,1 0 1,0-1-1,0 1 0,1-1 0,0 0 1,0 1-1,0-1 0,4 7 1,-5-8 1,1 0 0,0 0 0,1-1 0,-1 1 0,1 0 0,-1-1 1,1 0-1,0 1 0,1-1 0,-1 0 0,0-1 0,1 1 0,-1 0 1,1-1-1,0 0 0,0 0 0,0 0 0,0 0 0,0-1 0,1 0 1,-1 0-1,0 0 0,1 0 0,-1-1 0,0 1 0,1-1 0,6-1 1,-5 0 6,1 0 0,-1-1 0,1 0 0,-1 0 0,0-1 0,7-3 0,-11 5 0,0-1 0,0 1 0,0-1 0,0 1 0,0-1 0,0 0 0,0 1 0,0-1 0,0 0 0,-1 0 0,1 0 0,-1-1 0,0 1 0,0 0 0,1-1 0,-1 1 0,-1 0 0,1-1 0,1-3 0,-2-2 9,0 0 0,0 1 0,-1-1 0,1 0 0,-2 0 0,1 1 1,-1-1-1,0 1 0,-1-1 0,0 1 0,0 0 0,-1 0 0,-6-11 1,4 9 2,-1 0 1,0 1 0,0 0 0,0 0 0,-1 0-1,0 1 1,-1 0 0,1 0 0,-14-6 0,15 9-65,-1 0 1,1 1 0,-1 0-1,0 0 1,0 1 0,-16-2 0,18 3-544,0 1 0,0 0 0,0 0 0,1 1 1,-1-1-1,-10 4 0,-6 3-7042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21.3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284 1 14080,'0'4'0,"-3"4"0,3 11 0,0 3 128,-7 6 0,-4 7 640,-2 5 128,-5 6-768,-1 1 0,0 2 127,-4-4 1,1 0-256,-5-6 0,-4-3-895,4-8-1,5-7-3328,2-6 0,-1 1 768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21.6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17535,'2'3'-11,"0"0"0,0 0 0,0 0-1,1 0 1,-1-1 0,1 1 0,-1-1-1,1 1 1,0-1 0,0 0-1,0 0 1,0 0 0,0 0 0,1-1-1,-1 1 1,6 1 0,24 13-32,-25-10 102,0 0-1,-1 0 1,1 1 0,-1 1 0,-1-1-1,1 1 1,5 9 0,34 63 289,-38-64-292,78 133 366,-68-123-666,0 0 0,2-1 0,32 31 0,-50-54-141,0 0 0,1 0 0,-1-1 0,0 1 0,1-1 0,-1 1 0,4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23.4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510 1 8320,'-11'3'18,"-22"6"677,-52 22 0,-8 17 1865,-120 84 0,204-126-2492,1 0 1,-1 0 0,1 1 0,1 0 0,-11 13 0,16-18-42,0 0 1,1 0-1,0 0 1,-1 0-1,1 0 1,0 0-1,0 0 1,0 1-1,0-1 1,1 0-1,-1 1 0,0-1 1,1 1-1,0-1 1,0 0-1,0 1 1,0-1-1,0 1 1,0-1-1,0 1 1,1-1-1,-1 0 1,1 1-1,0-1 1,0 0-1,0 1 0,0-1 1,0 0-1,2 4 1,2 0-25,1-1 1,-1 1 0,1-1-1,0 1 1,1-2-1,-1 1 1,1-1-1,0 0 1,0 0-1,0-1 1,13 5 0,11 1 11,51 9 1,-41-10 59,107 19 191,-83-16-2650,-21-3-2218,-18-4-1200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23.9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349 1 12288,'-65'13'100,"42"-9"387,-1 1 0,1 1 0,-24 10 0,37-12-363,-5 2-40,0 1 0,1 0 0,-20 13 0,31-18-62,0 0 0,0 0 0,1 0-1,-1 0 1,1 1 0,-1-1-1,1 1 1,0 0 0,0-1-1,0 1 1,1 0 0,-1 0 0,1 0-1,-1 0 1,1 0 0,0 1-1,0-1 1,0 0 0,1 0-1,-1 1 1,1-1 0,0 7 0,0-7-27,1 0 1,0 0 0,0 0-1,0 0 1,1 0 0,-1-1-1,1 1 1,-1 0 0,1-1 0,0 1-1,0-1 1,0 0 0,0 0-1,1 1 1,-1-1 0,4 2-1,6 4-34,0 0 0,16 7 0,-24-13 38,76 35 1,-54-27 0,-1 1 0,0 2 0,0 1 0,34 25 0,-55-36 4,-1 1 0,1-1 0,0 1 1,-1 0-1,0 0 0,0 0 0,0 0 1,0 1-1,-1-1 0,0 1 0,0 0 1,0-1-1,0 1 0,1 7 1,-3-8-3,0-1 1,0 0 0,0 1 0,0-1-1,0 0 1,-1 0 0,1 1 0,-1-1 0,0 0-1,0 0 1,0 0 0,-1 0 0,1 0-1,-1 0 1,1 0 0,-1 0 0,0-1 0,0 1-1,0-1 1,-1 1 0,1-1 0,-6 4 0,-2 1 2,0 0 0,-1-1 0,0 0 1,0-1-1,0 0 0,-14 3 0,-72 17 87,85-23-92,-58 13-1603,1-3-4368,28-5 1513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24.3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16384,'4'26'222,"-2"0"0,-2 53 0,0-51-17,0 1-1,6 39 0,-6-65-209,1-1-1,0 1 0,0 0 0,0-1 0,0 1 0,0 0 0,1-1 0,-1 0 0,1 1 1,-1-1-1,1 0 0,0 0 0,0 0 0,0 0 0,0 0 0,1 0 0,-1-1 0,0 1 1,1-1-1,-1 1 0,1-1 0,-1 0 0,1 0 0,0 0 0,-1 0 0,1-1 0,0 1 0,4-1 1,8 2-98,1-1 1,-1-1-1,0-1 1,16-2-1,-22 1 18,40-3-1902,23-9-5455,-36 4 3304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1:02.0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22 12288,'11'2'0,"7"0"0,-8-2 128,-2 0-128,9 0 0,4 0 0,-1 0 0,1-2 0,1 0 0,3 0 0,2 1 0,4-2-128,-3 2 128,-1-4-256,-2 3 128,0-2-384,-5 2 128,1 0-7296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45:33.8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54 12416,'0'0'0,"13"-3"0,10 2 0,-2-4 0,3-5-640,-3 2 128,-1 0 0,2-2 0,1 1-6656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24.7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 17023,'15'0'0,"15"2"-512,-12 0 129,-2-2-129,12 0 0,8-2-640,3 0 0,-1-1-7680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25.1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1 16256,'-11'20'128,"16"-10"-104,0 0 0,-1 1 1,0-1-1,-1 1 1,3 16-1,-1-6 85,-4-14-32,1-2-33,0 0-1,-1 0 1,0 0 0,0 0-1,-1 1 1,1-1 0,-1 0-1,-1 9 1,1-16 24,-1 1-60,1 0 0,0-1 0,-1 1 0,1 0 0,0-1 0,0 1-1,0 0 1,0-1 0,0 1 0,0-1 0,0 1 0,1-3-1,2-2-2,0 0 0,0-1 0,1 1 0,0 0 0,0 1 0,0-1 0,0 1 0,1 0 0,0 0 0,0 0 0,1 1 0,-1 0 0,1 0 0,0 0-1,12-5 1,-13 7-73,1 0 0,-1 0 1,1 0-1,-1 1 0,1 0 0,0 0 0,0 1 0,-1 0 0,1 0 0,0 0 0,0 0 0,-1 1 0,1 0 0,0 0 0,-1 1 0,1 0 0,-1 0 0,0 0 0,9 5 1,18 12-3645</inkml:trace>
  <inkml:trace contextRef="#ctx0" brushRef="#br0" timeOffset="1">480 125 14848,'-4'4'0,"-3"3"0,11 8 128,6 5-128,-2 3 0,4 1-256,-4-5 0,-1-3-512,-3-4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25.5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7936,'6'11'0,"3"7"-896,3-9 0,2-1-3072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25.9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14080,'13'25'0,"-5"-10"0,0 1 0,-1 0 0,0 0 0,-2 0 0,5 19 0,-8-27 35,3 28 330,-4-35-348,-1 1 0,0-1 1,0 1-1,0-1 0,0 1 1,0-1-1,0 0 0,0 1 1,-1-1-1,1 1 0,-1-1 1,1 0-1,-1 1 0,1-1 1,-1 0-1,0 1 0,1-1 1,-1 0-1,-1 2 0,1-4-4,1 1 0,0 0-1,-1-1 1,1 1 0,0 0 0,0-1-1,-1 1 1,1 0 0,0-1-1,0 1 1,0-1 0,-1 1 0,1 0-1,0-1 1,0 1 0,0-1 0,0 1-1,0-1 1,0 1 0,0 0-1,0-1 1,0 1 0,0-1 0,0 1-1,0-1 1,0 1 0,0-1-1,1 0 1,0-18 130,3 10-116,1 0 0,0-1 0,0 2 0,1-1 0,0 0 0,1 1-1,-1 1 1,10-9 0,2-3 30,-16 16-37,1 0-1,-1 0 1,1 1 0,0-1 0,0 1-1,0-1 1,0 1 0,0 0-1,5-2 1,-7 4-14,0 0 0,1-1-1,-1 1 1,0 0 0,1 0-1,-1 0 1,0 0 0,1 0-1,-1 0 1,0 0 0,1 1 0,-1-1-1,0 0 1,1 1 0,-1-1-1,0 1 1,0 0 0,1-1 0,-1 1-1,0 0 1,0-1 0,0 1-1,0 0 1,0 0 0,0 0-1,0 0 1,0 0 0,0 2 0,26 31-229,-13-15-584,25 26 1,-34-40 462,1 1 0,0-1 1,1-1-1,-1 1 1,1-1-1,0 0 1,0 0-1,11 3 1,16 5-6889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26.3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243 0 16256,'2'17'-14,"-1"-4"97,-12-27 82,10 13-158,1 0-1,-1 0 1,0 1-1,0-1 0,0 0 1,0 1-1,0-1 1,1 1-1,-1-1 1,0 1-1,0 0 1,-1-1-1,1 1 1,0 0-1,0 0 0,0-1 1,0 1-1,0 0 1,0 0-1,0 0 1,0 0-1,0 1 1,0-1-1,0 0 0,0 0 1,0 1-1,0-1 1,0 0-1,0 1 1,0-1-1,-1 2 1,-33 18 170,28-14-163,1 0-1,0 0 1,0 1-1,0 0 1,1 0-1,0 0 1,0 1-1,1-1 1,0 1-1,0 0 1,1 1-1,0-1 1,1 0-1,-1 1 1,2 0-1,-1-1 1,1 1-1,1 0 1,-1 0-1,1 0 1,1 0-1,0-1 1,0 1-1,1 0 1,0-1-1,0 1 1,1-1-1,0 1 1,6 10-1,-8-17-13,0-1 0,1 1 0,-1 0 0,1 0 0,-1-1 0,1 1 0,0-1 0,-1 1 0,1-1 0,0 1 0,0-1 0,0 0 0,0 0 0,0 0 0,0 0 0,5 1 0,-3-2 0,1 1 0,0 0 0,-1-1 0,1 0 0,0 0 0,0 0 0,8-2 0,2-2 0,1-1 0,-1 0 0,25-13 0,-19 8 0,0-2 0,-2-1 0,1 0 0,-2-1 0,30-29 0,71-93 0,-108 122 0,-10 13 0,-1 0 0,1 0 0,0 0 0,0 0 0,0 0 0,0 0 0,0 1 0,0-1 0,0 0 0,0 0 0,0 1 0,1-1 0,-1 0 0,0 1 0,0 0 0,1-1 0,-1 1 0,3-1 0,-3 1 0,0 0 0,0 1 0,0-1 0,0 0 0,0 1 0,0-1 0,0 1 0,0-1 0,-1 1 0,1-1 0,0 1 0,0-1 0,0 1 0,0 0 0,-1 0 0,1-1 0,0 1 0,0 1 0,3 5 0,0 0 0,-1-1 0,0 1 0,0 1 0,2 6 0,-5-13 0,9 33 0,-2 1 0,-1 1 0,-2-1 0,-1 1 0,-2 0 0,-2-1 0,-1 1 0,-11 61 0,11-87 1,0 1-1,-1-1 0,0 0 0,-1 0 0,0-1 0,0 1 0,-1-1 1,-1 0-1,1 0 0,-1 0 0,-1-1 0,1 0 0,-11 10 0,8-11-1,0 0-1,0-1 0,-1 0 0,0 0 0,0-1 1,0 0-1,-1-1 0,0 0 0,1-1 0,-1 0 1,-1 0-1,-13 0 0,0 0-68,-1-2 0,0-1 0,1-1 0,-1-1 1,-41-9-1,51 7-104,-1 0 1,1-1-1,-1-1 1,2-1-1,-1 0 1,1-1-1,0-1 1,0 0-1,-18-16 1,10 4-1982,0 1-6570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27.7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12032,'5'2'6,"0"1"1,0-2-1,0 1 1,0-1-1,1 1 1,-1-2-1,0 1 1,1 0-1,-1-1 1,7-1 0,10 2 27,23 3 162,0 2-1,0 2 1,-1 2-1,0 2 1,67 28 0,-106-38-167,0 0 0,-1 0 1,1 1-1,-1 0 0,0-1 1,1 2-1,5 5 0,-9-8-14,0 0-1,0 0 1,0 1-1,0-1 1,-1 1-1,1-1 1,0 1-1,-1-1 1,1 1-1,-1-1 1,1 1-1,-1 0 1,0-1-1,0 1 0,0 0 1,0-1-1,0 1 1,0 0-1,0-1 1,0 1-1,-1 0 1,1-1-1,-1 1 1,1-1-1,-1 1 1,1-1-1,-2 3 1,-4 6 60,0-1 1,0 1-1,-1-1 1,-1-1-1,1 1 1,-1-1-1,0 0 1,-1-1-1,-11 8 1,-16 9 167,-43 20 0,42-24-76,16-9-47,0-1 1,-42 13 0,71-29-3321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28.6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526 0 10112,'-18'1'216,"0"1"1,0 0-1,0 2 1,0 0 0,0 0-1,1 2 1,-1 0-1,2 1 1,-1 1 0,1 1-1,0 0 1,1 1-1,-17 13 1,2 2 3,1 2 0,1 1 0,1 1 0,2 1 0,-23 35 0,37-48-148,0 0 1,2 1 0,0 0 0,0 1 0,2 0-1,1 0 1,0 1 0,1-1 0,1 1 0,-1 21 0,4-24-20,0 0 0,2 0 0,0 0 1,1 0-1,0 0 0,2-1 0,0 1 1,0-1-1,2 0 0,0 0 0,1 0 1,12 19-1,-8-19-59,1-1 0,0-1 0,1 0-1,1-1 1,0 0 0,0-1 0,2-1 0,-1 0 0,1-1 0,1-1 0,0 0 0,0-1 0,23 7 0,-29-13-225,-1 1 0,1-2 0,-1 0 0,1 0 1,0 0-1,-1-2 0,1 1 0,0-1 0,-1-1 1,16-4-1,18-2-8878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29.6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111 1 14336,'0'26'0,"-12"26"149,7-25-56,-1 0 1,-1-1-1,-1 0 0,-1-1 1,-2 0-1,0 0 0,-17 25 1,28-50-84,0 1 1,-1-1 0,1 1 0,0 0 0,-1-1 0,1 1 0,-1-1 0,1 1 0,-1-1 0,1 1-1,-1-1 1,1 1 0,-1-1 0,0 1 0,1-1 0,-1 0 0,0 1 0,1-1 0,-2 0 0,-1-9 186,7-22 6,-1 21-196,1-1 0,1 0 0,0 1 0,0 0 0,1 0 0,0 0 0,1 1 0,0 0 0,0 0 0,1 1 0,0 0 0,10-8 0,-5 6 0,1-1 1,0 2-1,0 0 0,1 1 1,0 0-1,0 1 0,27-9 1,-38 15-8,0 0 0,0 0 0,0 1 0,0-1 0,0 1 0,0 0 0,0 0 0,0 0 0,0 1 0,0-1 0,0 1 0,4 1 0,-5-1 0,-1 0 0,0 0 0,0 0 0,0 1 0,0-1 0,0 1 0,0-1 0,0 1 0,-1 0 0,1-1 0,0 1 0,-1 0 0,0 0 0,1 0 0,-1 0 0,0 1 0,0-1 0,0 0 0,0 0 0,0 5 0,2 5-260,-1 0 0,-1 0 1,0 0-1,0 0 1,-1 0-1,-1 1 1,0-1-1,-1 0 1,0 0-1,-1 0 0,0-1 1,-1 1-1,0-1 1,-1 1-1,0-1 1,-1 0-1,-10 13 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30.0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1 151 11904,'44'1'-69,"48"-2"-279,-83 1 323,-1-1 0,1-1 1,-1 0-1,1 0 0,-1 0 0,0-1 0,0 0 0,9-6 1,-14 8 37,0-1-1,-1 0 1,1 0 0,-1 0 0,0-1 0,0 1 0,0 0-1,0-1 1,0 1 0,0-1 0,-1 0 0,1 0 0,-1 0 0,0 0-1,0 0 1,0 0 0,0 0 0,0 0 0,-1 0 0,1 0 0,-1 0-1,0 0 1,0 0 0,0-5 0,-1 5 20,1 1-1,-1-1 1,1 0 0,-1 1-1,0-1 1,0 1 0,0-1-1,0 1 1,-1 0 0,1-1-1,0 1 1,-1 0 0,0 0-1,1 0 1,-1 0 0,0 0-1,0 1 1,0-1 0,-1 0-1,1 1 1,0 0 0,0-1-1,-1 1 1,1 0 0,-1 0-1,1 0 1,-1 1 0,1-1-1,-4 0 1,0 1 35,0-1 0,0 2-1,-1-1 1,1 0 0,0 1 0,0 0 0,0 1 0,0 0-1,0 0 1,1 0 0,-1 0 0,0 1 0,1 0 0,0 0 0,-1 0-1,1 1 1,1 0 0,-1 0 0,0 0 0,1 0 0,0 1-1,0 0 1,0 0 0,-2 5 0,-1 0-17,1 1-1,0 0 1,0 0 0,2 0-1,-1 0 1,1 1 0,1 0-1,0-1 1,1 1 0,0 1-1,0 14 1,2-23-46,0-1 1,0 1-1,0 0 0,1-1 1,0 1-1,0-1 0,0 1 1,0-1-1,0 1 0,1-1 1,-1 0-1,1 1 1,0-1-1,0 0 0,0 0 1,0 0-1,1-1 0,4 5 1,-3-4-61,0 0 1,0-1-1,0 1 1,1-1-1,-1 0 1,1 0-1,0 0 1,-1-1-1,1 0 1,0 0-1,0 0 1,0 0-1,5-1 1,25 1-2080,2-1-5972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30.5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 1 13568,'-5'45'61,"2"59"0,4-84-35,1-1 0,0 0 0,1 0-1,1 1 1,11 28 0,-14-44-19,1 1 0,0-1 0,1 0 0,-1 0 0,1 0 0,0-1-1,0 1 1,0 0 0,6 4 0,-8-7-6,0 0 1,0 0-1,1 0 0,-1 0 0,0-1 0,1 1 1,-1 0-1,1-1 0,-1 1 0,1-1 0,-1 1 1,1-1-1,-1 0 0,1 1 0,0-1 1,-1 0-1,1 0 0,-1 0 0,1-1 0,-1 1 1,1 0-1,0 0 0,-1-1 0,1 1 0,-1-1 1,1 0-1,-1 1 0,0-1 0,1 0 0,1-1 1,9-10-2,0 0 0,-1 0 0,-1-1 0,0 0 0,-1-1 0,13-24 0,-10 17 0,-6 9 28,8-9 153,-14 21-175,1-1 0,0 1 0,-1-1 0,1 1 0,0 0 0,0-1 0,0 1 0,-1 0 0,1 0 0,0 0 0,0-1 0,0 1 0,0 0 0,-1 0 0,1 0 0,0 0 0,0 0 0,0 1 0,0-1 0,-1 0 0,1 0 0,0 0 0,0 1 0,0-1 0,-1 0 1,1 1-1,0-1 0,1 2 0,5 3 29,0 1 0,-1-1 1,1 2-1,-1-1 0,0 1 1,-1 0-1,8 12 0,10 12 45,-7-11-16,2 0 0,0-2 0,22 19 0,-38-36-58,0 0 1,0 0-1,0 1 0,0-2 0,1 1 0,-1 0 1,0 0-1,0-1 0,1 1 0,-1-1 1,0 0-1,1 1 0,-1-1 0,0 0 0,1 0 1,-1-1-1,1 1 0,-1-1 0,0 1 0,0-1 1,1 1-1,-1-1 0,0 0 0,0 0 1,0 0-1,0-1 0,0 1 0,0 0 0,0-1 1,0 1-1,0-1 0,1-2 0,6-4 34,-1-1 0,0-1 0,0 0 0,11-19 1,-11 16 25,-1-1 0,0 0 0,-1 0 0,5-18 0,-10 27-81,1 0 0,-1-1-1,0 1 1,-1-1 0,1 1-1,-1-1 1,0 1 0,0-1-1,-1 1 1,1-1 0,-1 1-1,-1 0 1,1-1 0,-1 1-1,-2-6 1,-10-5-2396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45: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1493 175 4352,'-3'32'1280,"-13"-18"0,-6 5-499,-31 20 1,44-33-533,0-1 0,-1 1 0,1-2 0,-1 0 0,0 0 0,-20 5 0,28-9-201,0 0 0,0 1-1,-1-1 1,1 0-1,0 0 1,0 0 0,0 0-1,-1 0 1,1-1-1,0 1 1,0-1 0,0 1-1,0-1 1,0 0-1,0 0 1,0 0 0,0 0-1,0 0 1,0 0-1,0-1 1,-2-1 0,0-2 55,0 1 1,1-2-1,-1 1 1,1 0 0,-5-11-1,-3-6 298,10 22-361,0 0 1,0 1-1,0-1 0,0 0 1,0 0-1,1 0 1,-1 0-1,0 1 1,0-1-1,0 0 1,1 1-1,-1-1 1,0 1-1,0-1 1,1 1-1,-1-1 0,0 1 1,1-1-1,-1 1 1,1 0-1,-1-1 1,1 1-1,-1 0 1,0 1-1,-26 29 121,18-19-32,-5 1-18,-1 1 1,1-2-1,-2 0 0,0-1 1,0 0-1,-1-2 0,0 0 1,-1 0-1,-34 10 0,-7-2 271,-109 16 0,-73-1 195,168-26-215,-98-4 0,159-3-326,0 0 0,0-2 0,1 1 0,-1-1 0,1-1 0,0 0 0,0 0 0,0-1 0,1-1 0,-1 0 0,1 0 0,0-1 0,1 0 0,0-1 0,0 0 0,1-1 0,0 1 0,0-1 0,1-1 0,-11-18 0,11 17-61,1-1 0,0 0 0,1 0-1,1-1 1,0 1 0,0-1 0,1 0 0,1 0 0,0 0-1,1 0 1,0-1 0,1 1 0,1 0 0,0 0 0,1 0-1,0-1 1,1 2 0,7-21 0,-7 25-359,1-1 0,1 1 0,-1 0 0,1 0 0,1 1 0,0-1 0,9-9 0,15-13-9109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4:50.8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317 17 5120,'-12'19'1120,"17"-36"320,-1 2 530,-4 14-1931,-1 1 0,1 0 1,0 0-1,0 0 0,0-1 0,0 1 0,0 0 0,-1 0 1,1 0-1,0 0 0,0 0 0,0-1 0,0 1 0,-1 0 1,1 0-1,0 0 0,0 0 0,0 0 0,-1 0 0,1 0 1,0 0-1,0 0 0,-1 0 0,1 0 0,0 0 0,0 0 1,0 0-1,-1 0 0,1 0 0,0 0 0,0 0 0,-1 0 1,1 0-1,0 0 0,-27 14 1052,19-10-1171,-23 16 336,1 0 0,0 2 0,2 1 0,1 2 0,0 0 0,-30 41 0,38-34 156,17-27-964,-1 0 0,0 0-1,0 0 1,0-1 0,-6 8-1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4:51.2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11264,'2'6'-4,"-2"-3"11,0-1 1,1 1 0,-1-1 0,1 1-1,-1-1 1,1 1 0,0-1 0,0 0 0,0 0-1,1 1 1,-1-1 0,0 0 0,1 0-1,-1 0 1,1 0 0,3 2 0,6 9 193,0 0 1,10 17 0,9 11 110,16 11-195,69 61 1,-103-104-1953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4:51.6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476 0 11520,'-19'0'0,"-12"2"0,6-2 128,1-2 0,-10 4 0,-7 2 0,3 0 128,0 3-128,10-2 128,3-1-128,-6 3 128,0 1-256,1 2 128,3-4-128,5 1 0,-9 1-768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4:51.9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0 12160,'-6'12'0,"5"-11"0,0 0 0,0 0 0,1 0 0,-1 0 0,1 0 0,-1 1 0,1-1 0,-1 0 0,1 0 0,0 1 0,-1-1 0,1 2 0,0-2 0,1-1 0,-1 1 0,1-1 0,-1 1 0,1 0 0,0-1 0,-1 1 0,1-1 0,-1 1 0,1-1 0,0 1 0,0-1 0,-1 0 0,1 1 0,0-1 0,0 0 0,-1 1 0,1-1 0,0 0 0,0 0 0,0 0 0,-1 0 0,1 0 0,1 0 0,1 1 36,0-1 1,0 1-1,0 0 1,0 0-1,-1 1 1,1-1 0,-1 0-1,1 1 1,-1 0-1,1-1 1,-1 1-1,0 0 1,0 0-1,0 1 1,0-1-1,0 0 1,0 1 0,-1-1-1,1 1 1,1 3-1,2 6 124,0 1-1,0 0 0,3 16 1,1 4-8,2-5 178,28 48 0,-5-11-2590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4:53.2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795 1 8832,'0'9'-3,"0"-6"6,0-1-1,0 1 0,-1 0 1,1 0-1,-1-1 1,0 1-1,1-1 0,-1 1 1,-2 2-1,12 16 343,-3-9-199,9 48 318,-14-56-412,0 0-1,-1 0 0,0 0 0,0 1 0,0-1 1,0 0-1,0 0 0,-1 0 0,0 0 1,0 0-1,0 0 0,-3 7 0,2-9-16,0 0-1,0 0 0,0 0 1,0 0-1,0 0 1,-1-1-1,1 1 0,-1 0 1,1-1-1,-1 0 1,1 0-1,-1 0 0,0 0 1,0 0-1,0 0 0,1-1 1,-1 1-1,0-1 1,0 0-1,-5 0 0,-4 0 74,0-1-1,0 0 1,-20-5-1,19 4-2,0-1-1,1-1 1,-1 0-1,1-1 1,0 0-1,0-1 1,0 0 0,1-1-1,-15-11 1,26 17-101,-1 1 1,1 0-1,-1-1 1,0 1 0,1-1-1,-1 1 1,1-1-1,0 1 1,-1-1-1,1 1 1,-1-1 0,1 0-1,0 1 1,-1-1-1,1 1 1,0-1 0,0 0-1,0 1 1,-1-1-1,1 0 1,0 1 0,0-1-1,0 0 1,0 1-1,0-1 1,0 0-1,0 0 1,0 1 0,1-1-1,-1 0 1,0 1-1,0-1 1,1 0 0,0-1 16,1 1 1,-1-1 0,1 1-1,-1 0 1,1 0 0,0 0-1,-1 0 1,1 0 0,0 0-1,0 0 1,3-1 0,3 0 36,-1 0 1,1 0 0,0 1-1,0 0 1,10 0 0,-12 1-59,0 0 0,-1 1 0,1-1 0,0 1 0,-1 1 0,1-1 0,-1 1 0,0 0 0,1 0 0,-1 0 0,0 1 0,5 3 0,-10-6 0,0 0 0,0 0 0,0 0 0,0 0 0,0 0 0,0 1 0,0-1 0,0 0 0,0 0 0,0 0 0,0 0 0,0 0 0,0 0 0,0 0 0,0 0 0,0 1 0,0-1 0,0 0 0,0 0 0,0 0 0,0 0 0,0 0 0,0 0 0,0 0 0,0 1 0,0-1 0,0 0 0,0 0 0,0 0 0,0 0 0,0 0 0,0 0 0,0 0 0,0 0 0,0 1 0,0-1 0,0 0 0,0 0 0,-1 0 0,1 0 0,0 0 0,0 0 0,0 0 0,0 0 0,0 0 0,0 0 0,-1 0 0,-8 4 0,-10-1 0,-10-2 69,-1-1 0,0-2 0,-45-8 0,12 2 17,63 8-85,0 0-1,0 0 0,0 0 0,0 0 1,0 0-1,0 0 0,0 0 0,0 0 1,0 0-1,0 0 0,0 0 0,0 0 1,-1 0-1,1 0 0,0 0 0,0 0 1,0 0-1,0 0 0,0 0 0,0 0 1,0 0-1,0 0 0,0 0 0,0 0 1,0 0-1,0 0 0,0 0 0,-1 0 1,1 0-1,0 0 0,0 0 0,0 0 1,0-1-1,0 1 0,0 0 0,0 0 1,0 0-1,0 0 0,0 0 0,0 0 1,0 0-1,0 0 0,0 0 0,0 0 1,0 0-1,0 0 0,0 0 0,0-1 1,0 1-1,0 0 0,0 0 1,0 0-1,0 0 0,0 0 0,0 0 1,0 0-1,0 0 0,0 0 0,0 0 1,0 0-1,0 0 0,0 0 0,0-1 1,0 1-1,0 0 0,0 0 0,0 0 1,8-4 23,11-4 62,1 4-31,-1 0 0,39-1 0,-48 4-68,-1 2-1,1 0 0,0 0 1,-1 0-1,1 1 1,-1 1-1,1-1 0,10 6 1,-17-6-1,0-1 0,0 1 0,0 0 0,-1-1 0,1 1 0,-1 1-1,1-1 1,-1 0 0,0 0 0,4 5 0,-6-6 11,1 0-1,-1 0 0,1 0 0,-1 0 1,1 0-1,-1 0 0,0 0 1,1 1-1,-1-1 0,0 0 0,0 0 1,0 0-1,0 0 0,0 0 0,0 1 1,0-1-1,0 0 0,0 0 1,0 0-1,-1 0 0,1 0 0,0 0 1,-1 0-1,1 0 0,-1 0 1,0 0-1,1 0 0,-1 0 0,0 0 1,1 0-1,-1 0 0,-1 1 1,-5 3 3,1 0 0,-1-1 0,0 0 0,0 0 0,0 0 0,0-1 0,-1 0 0,0-1 0,1 1 0,-1-1 0,-14 1 0,-11 0 0,-49 0 0,76-3 0,-2 0 0,-103-4 62,99 3-51,0-1-1,1 0 1,-1-1 0,1 0 0,0-1 0,0 0 0,-14-7 0,24 10 13,0 1 0,-1-1 1,1 0-1,0 0 0,-1 0 0,1 0 1,0 0-1,0 0 0,0 0 0,0 0 1,0 0-1,0 0 0,0 0 1,1-1-1,-1 1 0,0 0 0,1-1 1,-1 1-1,1-1 0,-1 1 0,1-1 1,-1-2-1,1 3-10,1 0 0,-1 0 0,1 0 0,-1-1 0,1 1 1,-1 0-1,1 0 0,0 0 0,-1 1 0,1-1 0,0 0 0,0 0 0,0 0 0,0 0 1,0 1-1,0-1 0,0 0 0,0 1 0,0-1 0,0 1 0,0-1 0,0 1 0,0 0 1,0-1-1,1 1 0,-1 0 0,0 0 0,0 0 0,2 0 0,-1 0-7,-1-1 1,0 1-1,1 0 0,-1 0 0,1 0 0,-1 0 1,1 0-1,-1 1 0,0-1 0,1 0 0,-1 1 1,1-1-1,-1 1 0,0-1 0,1 1 0,-1 0 1,0-1-1,0 1 0,0 0 0,1 0 0,-1 0 1,0 0-1,1 2 0,0-1 5,-1 1 0,1-1-1,-1 1 1,0 0 0,0 0 0,0 0 0,0-1 0,0 1-1,-1 0 1,1 6 0,0-1 11,-1-1 1,0 1-1,-1 0 0,0 0 0,0-1 1,-1 1-1,0-1 0,-3 10 0,1-9-3,0 0 0,-1-1-1,0 0 1,-1 0 0,1 0 0,-1-1-1,0 0 1,-1 0 0,1 0 0,-1-1-1,0 0 1,-15 7 0,11-6-8,0-1-1,0-1 1,0 0 0,-1-1 0,1 0 0,-1 0-1,0-1 1,-23 0 0,30-2-261,1 0 0,-1-1 0,0 1 0,1-1 0,-1 0 1,1-1-1,0 1 0,-7-4 0,-10-3-8860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4:53.5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71 12032,'7'0'0,"5"-2"128,10-5 128,8-5 0,5 0 0,6 1-128,-3 3 128,0-2-256,-4 6 128,0-1-256,-2 5 128,2 0-9600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4:54.6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822 260 9216,'-6'4'97,"1"0"0,0 0 0,0 1 1,0-1-1,0 1 0,-4 7 0,5-7 13,0 0-1,0 0 1,0-1 0,-1 1-1,0-1 1,0 0-1,-9 5 1,11-7-59,0-1 0,0 1 0,0-1 0,0 0 0,-1 0 0,1 0 0,-1 0 0,1-1 0,0 1 0,-1-1 0,1 0 0,-1 0 0,1 0 0,-1-1 1,1 1-1,-4-2 0,2 0 12,1 1 1,-1-1 0,1-1 0,0 1 0,-1-1 0,1 1 0,1-1 0,-1 0 0,0-1 0,-4-4-1,-2-4 76,1-1-1,1 0 0,-1 0 1,2 0-1,0-1 0,-6-17 1,2 1 193,0 0 1,2 0 0,1-1 0,-4-37 0,12 67-323,0 0 0,0 1 1,0-1-1,0 1 0,0-1 1,0 0-1,0 1 1,0-1-1,0 0 0,0 1 1,0-1-1,0 1 1,0-1-1,0 0 0,0 1 1,1-1-1,-1 1 0,0-1 1,0 1-1,1-1 1,-1 0-1,0 1 0,1 0 1,0-2-1,-1 2-5,1 0 1,0 0-1,-1 0 0,1 0 1,-1 0-1,1 1 0,0-1 1,-1 0-1,1 0 1,-1 0-1,1 0 0,-1 1 1,1-1-1,-1 0 0,1 1 1,-1-1-1,1 0 0,-1 1 1,1 0-1,22 25 13,-16-15-18,0 1 0,-2 0 0,1 0 0,-1 1 0,5 23 0,-4-9 0,4 51 0,-10-63 0,0 0 0,0 0 0,-2 0 0,0 0 0,0 0 0,-2 0 0,0-1 0,0 0 0,-8 17 0,7-21 0,0 0 0,-1 0 0,0 0 0,0-1 0,-1 0 0,0 0 0,-1 0 0,0-1 0,0 0 0,-1-1 0,0 0 0,-17 10 0,12-9 6,0-1 1,0-1 0,-1 0 0,0-1-1,0-1 1,0 0 0,0-1 0,-1 0 0,1-1-1,-1-1 1,1-1 0,-1 0 0,1-1 0,-1-1-1,1 0 1,-1-1 0,1-1 0,0 0-1,0-1 1,1-1 0,-28-14 0,32 14 8,2 0-1,-1 0 1,1-1 0,0 0 0,0 0 0,1-1 0,-1 0-1,-8-14 1,12 15-7,0 1 0,1-1 0,0 0-1,0 0 1,1 0 0,0-1 0,0 1 0,1-1-1,0 1 1,0-1 0,0 1 0,2-14 0,1 3-62,2 0 1,0 0 0,1 0-1,0 1 1,2-1 0,0 2-1,1-1 1,0 1 0,12-16-1,-17 28-118,-1 0 0,1 0 0,0 1-1,0-1 1,1 1 0,-1 0 0,1 0 0,0 0 0,0 0-1,0 1 1,0-1 0,0 1 0,7-3 0,24-10-8532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4:55.1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14208,'11'0'0,"7"0"0,11 0 0,11 0 0,6 0 128,7 1 0,1 2 0,2 1-128,2 3 0,1 1-640,-1-3 0,0-1-8704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32.0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306 22 9088,'0'1'2,"-1"-1"1,1 1-1,-1 0 1,0 0-1,1-1 1,-1 1 0,0 0-1,1-1 1,-1 1-1,0 0 1,0-1-1,1 1 1,-1-1-1,0 0 1,0 1 0,0-1-1,0 0 1,0 1-1,0-1 1,-1 0-1,-12-9 263,-6-5-50,11 12-141,1 0 0,-1 0 0,0 0 0,1 2 0,-1-1 0,0 1 1,0 0-1,-11 2 0,0 0 116,1 2 0,-33 10 0,44-12-127,-1 1 0,1 1-1,1-1 1,-12 8 0,17-10-48,0 0 0,1 0 0,0 0 0,-1 0 0,1 0 1,0 0-1,-1 1 0,1-1 0,0 0 0,0 1 0,0-1 0,0 1 1,0-1-1,0 1 0,1-1 0,-1 1 0,0 0 0,1-1 1,0 1-1,-1 0 0,1-1 0,0 1 0,0 0 0,-1 0 1,1-1-1,1 1 0,-1 0 0,0 0 0,1 2 0,2 3 21,1 0 0,-1 1 0,2-1 0,-1-1 0,1 1 0,0-1 0,0 1 0,10 8 0,4 2 58,31 21 0,26 12-10,-51-36-34,0 2 0,0 2 0,-2 0 0,0 1 0,24 26 0,-45-42-40,0-1-1,0 0 0,-1 1 0,1-1 1,0 1-1,-1-1 0,0 1 0,0 0 1,0-1-1,0 1 0,0 0 1,0 0-1,-1 0 0,1 0 0,-1 0 1,0 0-1,0 0 0,0 4 0,-1-3 9,0-1-1,-1 1 1,1-1-1,0 1 0,-1-1 1,0 0-1,0 0 0,0 1 1,0-1-1,-1-1 1,1 1-1,-6 5 0,-3 0 32,1 0-1,-2-1 1,1 0-1,-1-1 0,0 0 1,0-1-1,-13 4 1,-6 0 25,1-1 0,-1-2 0,-39 3 0,-1-6-3250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32.4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 1 13056,'-2'4'0,"-1"0"0,1 0 0,0 1 0,0-1 0,0 1 0,0-1 0,1 1 0,0 0 0,0 0 0,-1 9 0,1 4 0,3 31 0,-1-33 0,0 0 0,-2 22 0,-4-8 179,1 1 0,2 1 0,2-1 0,5 53 1,-5-80-162,1-1 0,0 0 1,0 0-1,0 0 1,0 1-1,0-1 1,1 0-1,-1 0 1,1-1-1,0 1 0,0 0 1,0 0-1,0-1 1,1 1-1,-1-1 1,1 0-1,3 3 1,-1-2 32,0-1 0,-1 0 0,1 0 1,0 0-1,0 0 0,0-1 0,0 0 1,1 0-1,-1-1 0,7 1 1,2-1 44,0-1 0,0-1 0,0 0 0,0-1 0,0 0 0,-1-1 0,20-8 0,-21 6-495,-1-1 1,0 0 0,0 0 0,-1-1-1,16-16 1,-3 5-8604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45:35.4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60 12416,'2'1'4,"-1"-1"1,1 1 0,0-1 0,0 0-1,0 1 1,-1-1 0,1 0 0,0 0 0,0 0-1,0-1 1,-1 1 0,1 0 0,0-1-1,0 1 1,-1-1 0,1 1 0,0-1-1,-1 0 1,1 0 0,0 0 0,-1 0 0,1 0-1,-1 0 1,0 0 0,1-1 0,-1 1-1,0 0 1,0-1 0,2-1 0,8-9 86,-8 9-65,0 0-1,1 0 0,-1 0 1,1 1-1,0-1 0,0 1 1,0 0-1,0 0 0,0 1 1,0-1-1,1 1 0,-1 0 1,0 0-1,1 0 0,-1 1 1,1-1-1,-1 1 1,1 0-1,-1 0 0,1 1 1,-1 0-1,1-1 0,-1 1 1,0 1-1,1-1 0,-1 1 1,7 3-1,0 0-228,-1 1 0,0 1-1,0 0 1,0 0 0,-1 1 0,0 0-1,0 1 1,-1 0 0,8 10 0,-1 2-7413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32.8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15744,'21'4'0,"13"3"0,-15-2 0,-3-2-128,15 1 128,10 0-256,1 0 0,3-1-512,2-3 0,0-3-256,-7 3 0,1 0-6912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33.2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38 11776,'-2'4'23,"0"0"1,0 0 0,1 0-1,-1 0 1,1 0 0,0 0-1,0 0 1,0 0 0,0 0-1,1 0 1,0 1 0,-1-1 0,2 0-1,-1 5 1,-1 20 154,1-27-148,0 0 50,0 0 0,0 0-1,-1 0 1,1 1 0,-1-1 0,1 0 0,-1 0-1,0 0 1,0 0 0,0 0 0,0 0 0,0 0-1,0 0 1,-1-1 0,1 1 0,-2 1 0,2-4-31,1 0 1,-1 0 0,1-1 0,0 1-1,0 0 1,-1-1 0,1 1 0,0 0 0,0-1-1,0 1 1,0 0 0,0-1 0,1 1-1,-1-2 1,3-7 19,0 1 0,0 0 0,1 0 0,0 0 0,1 0 0,0 1-1,0-1 1,1 1 0,12-12 0,-14 15-56,0 1 0,0 0-1,1 0 1,0 0 0,0 0-1,0 1 1,0 0 0,0 0-1,1 1 1,-1-1 0,1 1-1,0 0 1,-1 1 0,1-1-1,0 1 1,0 0 0,8 0 0,-10 2-14,0-1 0,1 1 0,-1 0 1,0 0-1,0 0 0,0 1 1,0-1-1,0 1 0,0 0 0,0 0 1,-1 1-1,5 3 0,4 3-566,-1 2 0,12 12 0,-17-15-282</inkml:trace>
  <inkml:trace contextRef="#ctx0" brushRef="#br0" timeOffset="1">487 171 10112,'-3'11'0,"-1"7"-1024,1-2 128,2-1-4608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33.5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1 3456,'-7'11'0,"0"0"-2176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33.9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38 13440,'-4'202'0,"5"-206"27,0 1 0,0-1 0,0 1 0,0 0 0,0 0 1,1-1-1,-1 1 0,1 0 0,0 0 0,4-4 0,2-6 37,32-48 203,52-62 0,-92 123-263,1 0 1,-1 0 0,0-1 0,0 1-1,1 0 1,-1 0 0,0-1-1,0 1 1,1 0 0,-1 0 0,0 0-1,1 0 1,-1 0 0,0-1 0,1 1-1,-1 0 1,0 0 0,1 0 0,-1 0-1,0 0 1,1 0 0,-1 0 0,0 0-1,1 0 1,-1 0 0,0 0-1,1 0 1,-1 1 0,0-1 0,1 0-1,-1 0 1,0 0 0,1 0 0,-1 1-1,0-1 1,0 0 0,1 0 0,-1 0-1,0 1 1,0-1 0,1 0 0,-1 0-1,0 1 1,0-1 0,0 0-1,0 1 1,1-1 0,-1 0 0,0 1-1,0-1 1,0 0 0,0 1 0,11 24 66,-9-17-31,33 106-2066,-35-113 1919,7 26-8362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34.3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148 21 12544,'-2'7'9,"-1"-1"1,0 0 0,0-1-1,0 1 1,-1 0 0,0-1-1,0 0 1,0 0 0,-1 0 0,-7 6-1,8-6 18,0-1-1,0 1 1,0 0-1,1 0 1,0 0 0,0 1-1,0-1 1,1 1-1,0-1 1,0 1-1,0 0 1,-1 10-1,2-14-16,1 1 0,0 0 0,-1 0 0,1-1-1,0 1 1,1 0 0,-1 0 0,0 0 0,1-1 0,0 1-1,-1 0 1,1-1 0,0 1 0,0-1 0,1 1 0,-1-1-1,0 1 1,1-1 0,0 0 0,-1 0 0,1 0 0,0 0-1,0 0 1,0 0 0,0 0 0,1 0 0,-1-1 0,0 1-1,5 1 1,-5-2-6,1-1 0,-1 1-1,0-1 1,0 0-1,1 0 1,-1 0 0,0 0-1,1 0 1,-1 0 0,0-1-1,0 1 1,1-1-1,-1 1 1,0-1 0,0 0-1,0 0 1,0 0 0,0 0-1,0 0 1,0-1-1,0 1 1,0 0 0,0-1-1,1-1 1,5-5 11,0 0-1,-1 0 1,11-16 0,32-63 168,-8 11-4,-41 76-173,-1-1 0,1 0 1,-1 0-1,1 0 0,-1 1 0,1-1 0,-1 0 0,1 1 0,0-1 0,-1 0 0,1 1 0,0-1 0,0 1 1,-1-1-1,1 1 0,0-1 0,0 1 0,0 0 0,0-1 0,-1 1 0,1 0 0,0 0 0,0-1 0,0 1 1,0 0-1,2 0 0,-2 1 0,1-1 0,-1 1 0,0 0 0,1 0 0,-1-1 1,0 1-1,0 0 0,1 0 0,-1 0 0,0 0 0,0 1 1,0-1-1,0 0 0,1 2 0,3 5 19,0 1 1,-1-1-1,0 1 1,2 10-1,-1 0 29,-1-1-1,0 1 0,-2 0 1,0 0-1,-2 0 0,0 0 1,-1 0-1,0 0 0,-2 0 1,0 0-1,-1-1 0,-1 1 1,-1-1-1,-1 0 0,0-1 1,-1 0-1,-1 0 0,-1 0 1,0-1-1,-1-1 0,-1 0 1,0 0-1,-26 23 0,30-32-5,0 1 0,0-1 0,-1 0 0,0-1 0,0 0 0,0-1 0,-1 0 0,0 0 0,-17 4 0,21-7-225,-1 0 1,1 0 0,-1 0-1,0-1 1,1 0 0,-1 0 0,0-1-1,1 0 1,-1 0 0,1 0 0,0-1-1,-1 0 1,1-1 0,0 1-1,0-1 1,-6-3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36.3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327 1 9216,'-5'6'51,"-6"10"304,11-16-345,-1 0 1,1 1-1,0-1 0,0 0 1,-1 0-1,1 1 1,0-1-1,-1 0 0,1 0 1,0 0-1,-1 0 0,1 1 1,-1-1-1,1 0 0,0 0 1,-1 0-1,1 0 1,0 0-1,-1 0 0,1 0 1,-1 0-1,1 0 0,0 0 1,-1 0-1,1 0 1,-1 0-1,1-1 0,0 1 1,-1 0-1,1 0 0,0 0 1,-1 0-1,1-1 1,0 1-1,-1 0 0,1 0 1,0-1-1,-1 1 0,0-1 61,-1-1 0,0 1 0,0 1 0,1-1 0,-1 0-1,0 0 1,0 1 0,0-1 0,0 1 0,0-1 0,0 1 0,0 0-1,0 0 1,0 0 0,0 0 0,0 0 0,0 1 0,0-1 0,-3 1-1,-40 14 497,29-8-423,1 0 0,0 2 0,0-1 0,1 2 0,0 0-1,0 0 1,1 1 0,1 1 0,-17 19 0,23-23-89,0 0 0,0 1 0,1 0 1,0 0-1,1 1 0,0-1 0,0 1 0,1 0 1,0 0-1,1 0 0,0 0 0,0 0 0,1 1 0,1-1 1,0 0-1,0 1 0,2 9 0,0-8-29,1 0-1,0 0 1,0 0-1,1-1 1,1 0 0,0 0-1,0 0 1,1 0-1,1-1 1,-1 0-1,2 0 1,-1-1 0,1 0-1,1 0 1,0-1-1,0 0 1,11 7-1,5 1-400,0-2 0,1 0-1,1-2 1,0-1 0,56 16-1,-27-12-8178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36.9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 0 11520,'0'7'0,"0"3"0,-3 0 128,-1-4 0,0 5 128,-3 4-128,0 4 0,1-2-128,-1 1 128,3-3-256,-2-2 128,2-5-384,3-1 128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37.3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77 0 14464,'-7'9'0,"-3"6"0,4-5 0,5-6 0,-2 2 0,3 4-128,-4 5 128,-5 2-128,-1 3 128,2-1-128,1 0 0,0-7-896,3 0 128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37.7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254 1 11648,'-32'19'501,"-45"36"0,63-43-275,0 1 1,1 1-1,0 0 0,-21 31 0,26-32-167,0 0-1,1 0 1,1 1 0,0 0-1,0 0 1,2 1 0,-5 22-1,8-31-36,0-1 0,1 1-1,0-1 1,0 1 0,0-1-1,1 1 1,0-1 0,0 0 0,0 1-1,4 7 1,-3-9-16,0 0 1,0-1-1,0 1 1,1-1-1,-1 1 0,1-1 1,0 0-1,0 0 1,0-1-1,0 1 0,1-1 1,-1 1-1,1-1 1,-1 0-1,7 3 1,0-2-7,-1 0 0,1 0 0,0 0 0,0-1 0,0-1 0,0 0 0,14 0 0,-21-1 0,1 0 0,-1-1 0,1 1 0,-1-1 0,1 0 0,-1 0 0,1 0 0,-1 0 0,0-1 0,6-3 0,-7 4 0,0 0 0,-1-1 0,1 1 0,-1-1 0,0 1 0,1-1 0,-1 0 0,0 0 0,0 0 0,0 1 0,0-1 0,0 0 0,0 0 0,-1 0 0,1 0 0,-1-1 0,1 1 0,-1 0 0,0-3 0,0 1 0,-1-1 0,1 1 0,-1 0 0,0 0 0,-1 0 0,1 0 0,-1 0 0,1 0 0,-1 0 0,-1 0 0,1 1 0,0-1 0,-1 1 0,0-1 0,0 1 0,0 0 0,0 0 0,0 1 0,-5-4 0,0 0 0,-1 0 0,1 0 0,-1 1 0,-1 0 0,1 1 0,-19-7 0,16 8-828,0 1 0,0 0 0,-1 1 1,-12 0-1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38.3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107 0 13952,'-2'6'0,"-3"4"0,-3 7 0,-6 7 0,3 1 0,-2-1 0,-1 0 0,1-2-128,2-5 0,4-5-640,0-4 128,5-1 0,7-3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45:36.2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 8576,'3'12'0,"0"-3"19,0-10 22,3-12 75,-5 9-58,1 2-31,0 0 0,0 1 0,0-1 0,0 1-1,0-1 1,1 1 0,-1 0 0,0 0-1,0 0 1,1 0 0,-1 1 0,1-1 0,-1 1-1,1-1 1,-1 1 0,0 0 0,1 0-1,0 0 1,-1 0 0,0 0 0,1 0 0,-1 1-1,1-1 1,-1 1 0,1 0 0,-1 0-1,0 0 1,4 2 0,-1 0-121,-1-1 0,0 1-1,1 0 1,-1 0 0,-1 1 0,1-1 0,0 1-1,-1 0 1,0 0 0,0 0 0,0 0 0,4 10-1,2 6-5451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38.7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0 12928,'-2'5'0,"-3"3"0,4 3 0,-2 5-128,0 2 128,3 3-512,-1-3 128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39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357 1 11776,'11'48'208,"-3"0"0,-1 1 0,-1 81 0,-7-111-140,0-1 1,-1 0-1,-1 0 1,0 0-1,-2 0 1,0-1 0,-1 1-1,0-1 1,-2-1-1,0 1 1,-1-1-1,0-1 1,-14 18 0,8-16 97,0 0 0,-2-1 1,0-1-1,0 0 1,-2-1-1,0-1 0,0-1 1,-1-1-1,-26 12 1,41-22-134,1 1 1,-1-1-1,1 0 1,-1 0-1,0-1 1,1 1 0,-1-1-1,0 0 1,-6-1-1,8 1-242,1-1 0,0 1 0,0-1 0,-1 1 0,1-1 0,0 0 0,0 0 0,0 0 0,0 0 0,0 0 0,0-1 0,0 1 0,0-1 0,1 1 0,-1-1 0,0 0 0,1 1 0,-1-1 0,1 0 0,-2-3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40.9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1 10624,'2'3'21,"0"-1"1,0 1 0,0 0 0,0 0-1,1-1 1,-1 1 0,1-1-1,-1 0 1,1 0 0,0 0 0,0 0-1,5 2 1,7 5 122,2 4 93,-1 1-1,-1 1 0,0 0 1,-1 1-1,0 1 0,-1 0 1,-1 0-1,-1 2 0,0-1 1,-2 1-1,11 30 0,-14-33-160,-1 0 0,-1 0 1,0 0-1,-1 1 0,-1-1 0,-1 1 0,0 0 0,-1 0 0,-1-1 0,0 1 0,-1-1 0,-1 1 0,-1-1 0,0 0 0,-9 20 1,9-27-57,-1 0 0,0-1 0,-1 0 0,0 0 0,-1 0 0,1-1 0,-1 0 1,-1 0-1,1 0 0,-1-1 0,0-1 0,-1 1 0,1-1 0,-1 0 1,0-1-1,-12 4 0,11-5-625,1 0 1,-1-1-1,1 0 0,-1 0 1,-18 0-1,10-2-7245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41.4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1 13312,'-13'23'0,"12"-20"0,2-4 28,0 1 0,0 0 0,0-1 0,0 1 0,0 0 0,0-1 0,0 0 0,-1 1 0,1-1 0,0 1 0,0-1 0,0 0 1,-1 0-1,5-5 2587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5:41.7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215 20 14208,'0'-7'0,"0"-5"0,1 16 0,2 11 128,-6 7 128,-4 9 0,-1 4 0,-5 6 128,-4-2 0,-3 3-384,1-5 128,-3-2-384,-4-8 128,-3-5-384,3-6 0,-2-1-9856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6:01.9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385 174 10624,'-8'16'688,"15"-22"832,16-28 752,-21 31-2223,-1-1 0,0 1 0,1-1 0,-1 0 0,0 1 0,-1-1 0,1 0 0,-1 0 0,0 1 0,0-1 0,0 0 0,0 0 0,-1 0 0,1 1 0,-1-1 0,0 0 0,0 1 0,0-1 0,-1 0 0,1 1 0,-1 0 0,0-1 0,0 1 0,0 0 0,0 0 0,-1 0 0,1 0 0,-1 0 0,0 1 0,0-1 0,0 1 0,0 0 0,0 0 0,0 0 0,-6-3 0,-4 0-32,0 0 0,0 0 1,-1 1-1,1 1 0,-1 0 1,0 1-1,0 1 0,-19 0 0,19 1 1,0 1 0,0 1 0,0 0 0,0 1 0,0 0 0,1 1 0,-1 1-1,1 0 1,-18 11 0,25-13-13,1 0-1,0 1 1,0 0 0,0 0 0,1 0-1,-1 0 1,1 1 0,0 0-1,0 0 1,-4 8 0,6-9-4,0 0 1,1 0-1,-1 0 1,1 1 0,0-1-1,0 1 1,0-1 0,1 1-1,0-1 1,0 1-1,0-1 1,0 1 0,1-1-1,-1 1 1,3 7-1,-1-6-1,1-1 0,-1 1 0,1-1 0,0 0 0,0 0 0,0 0 0,1-1 0,0 1 0,0-1 0,0 0 0,0 0 0,1 0-1,-1 0 1,1-1 0,0 0 0,6 3 0,11 6 4,1-2-1,36 11 1,-35-12 8,30 9 146,-11-4-122,43 21 0,-73-29-22,-1 0 0,0 1 0,0 1 0,-1 0-1,0 0 1,-1 2 0,18 17 0,-26-25-13,-1 1 1,1-1-1,-1 0 0,1 0 1,-1 0-1,0 1 0,0-1 1,0 1-1,0-1 0,0 1 0,-1-1 1,1 1-1,-1-1 0,0 1 1,1 0-1,-1-1 0,-1 5 1,1-3-3,-1 0 1,-1 0-1,1 0 1,0 0-1,-1 0 1,0-1-1,0 1 1,0-1-1,0 1 1,-4 3-1,-4 4 20,-1 0-1,0-1 0,0 0 1,-1-1-1,-15 9 0,9-7 3,-2 0-1,1-1 0,-1-1 1,0-1-1,-27 6 1,35-11-125,-1 0 0,-1-1 0,1 0 0,0-1 0,0 0 0,-1-1 0,1-1 0,0 0 0,-25-6 0,34 6-771,0-1 1,1 0-1,-1 1 0,0-1 1,1 0-1,0-1 0,-1 1 1,-4-5-1,-7-6-4394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6:02.7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6 123 14464,'0'-1'4,"1"1"0,-1-1 0,0 0 0,1 1 0,-1-1 1,1 0-1,-1 0 0,0 0 0,0 1 0,1-1 0,-1 0 0,0 0 1,0 0-1,0 0 0,0 1 0,0-1 0,0 0 0,0 0 1,-1-1-1,-3-23 182,1 10-29,2-29 1134,1 26-769,0 15-373,0 5-106,10 463 1003,-10-459-1004,0 0 0,0 0 0,1 0 0,0 0 0,0 0 0,0-1 0,4 10 0,-5-13-30,1 0-1,1 0 0,-1-1 0,0 1 0,0-1 1,0 1-1,1-1 0,-1 1 0,1-1 1,-1 0-1,1 0 0,0 0 0,-1 0 1,1 0-1,0 0 0,0 0 0,0 0 1,-1-1-1,1 1 0,0-1 0,0 1 1,0-1-1,0 0 0,0 0 0,0 0 1,3 0-1,15-1 38,-1-1 0,1 0 0,28-9 1,59-21-1833,-101 30 1513,39-13-5426,-25 8-1237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6:03.1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39 17663,'20'3'0,"11"1"0,-10-4 0,-4-4-128,15-2 128,6 0-512,6-1 0,8-1-1407,-3 1-1,1 0-6656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6:03.4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63 0 14848,'-1'1'30,"-1"0"0,0 1 1,0-1-1,1 0 1,-1 1-1,1-1 1,-1 1-1,1-1 0,-1 1 1,1 0-1,0 0 1,0-1-1,0 1 1,0 0-1,-1 4 0,1-1 130,0 0-1,0 0 1,1 1-1,0 9 0,-1 8 51,-1 35-89,0-14 187,-1 1 0,-16 77 0,12-103 65,5-29-93,7-35-37,0 29-218,0 0 1,1 0-1,1 1 0,0 0 0,1 0 0,1 0 1,0 1-1,1 0 0,0 1 0,18-17 0,-26 28-90,0 1 0,0 0 0,0-1 0,0 1 0,0 0-1,0 0 1,0 0 0,0 0 0,0 0 0,0 1 0,1-1 0,-1 1-1,0-1 1,1 1 0,-1 0 0,0 0 0,1 0 0,-1 0-1,3 1 1,-1 0-244,0 0 1,0 0-1,0 1 0,0 0 0,0 0 0,-1 0 1,1 0-1,0 0 0,5 6 0,4 4-1341,-1 2 0,0-1 0,18 29 0,-28-39 1420,8 10-3780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6:03.8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1 311 6272,'27'-30'787,"-21"22"-25,-1 1-1,1 1 1,0-1 0,1 1 0,0 0 0,0 0-1,0 1 1,0 0 0,12-5 0,-18 9-742,-1 1 1,1 0-1,0 0 1,0 0-1,0 0 1,-1 0-1,1 0 0,0 0 1,0 0-1,0 1 1,-1-1-1,1 0 1,0 0-1,0 1 1,-1-1-1,1 0 0,0 1 1,-1-1-1,1 1 1,0-1-1,-1 1 1,1-1-1,-1 1 1,1-1-1,0 1 0,-1-1 1,0 1-1,1 0 1,-1-1-1,1 1 1,-1 0-1,0 0 1,1-1-1,-1 1 1,0 1-1,9 31 46,-8-28-36,0-1-87,7 43-145,-9-24-1961,-5-2-3351,-1-7 1269</inkml:trace>
  <inkml:trace contextRef="#ctx0" brushRef="#br0" timeOffset="1">39 0 17279,'4'19'0,"5"7"-128,0-24 128,0-15-3327,-2 3 127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1:45:36.6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 15616,'0'0'0,"0"-4"0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6:04.2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0 16384,'1'36'0,"8"42"0,-5-53 0,-1-1 0,-1 1 0,-1-1 0,-3 40 0,-4-46 58,5-18-53,1 1-1,0-1 0,0 0 1,0 0-1,0 0 0,-1 0 1,1 0-1,0 0 0,0 0 1,-1 0-1,1 0 1,0 0-1,0 0 0,0 0 1,-1 0-1,1 0 0,0 0 1,0 0-1,0 0 0,-1 0 1,1 0-1,0-1 1,0 1-1,0 0 0,0 0 1,-1 0-1,1 0 0,0 0 1,0 0-1,0-1 0,0 1 1,-1 0-1,1 0 1,0 0-1,0 0 0,0-1 1,0 1-1,0 0 0,0 0 1,0 0-1,0-1 0,0 1 1,-2-4 21,0-1 1,0 1-1,0 0 1,1-1-1,-1-8 1,0 0-14,2 1 0,-1-1 0,2 0 0,0 1 0,0-1 0,1 1 0,1 0 0,0-1 0,1 1 0,0 0 0,0 1 0,2-1 0,-1 1 0,1 0 0,1 0 0,0 1 0,13-14 0,-19 22-10,1 0-1,-1 0 0,1 0 0,0 0 0,0 1 0,0-1 0,0 1 1,0-1-1,0 1 0,1 0 0,-1 0 0,0 0 0,1 0 0,4-1 0,-6 2 2,1 0 0,-1 0 0,1 1 0,-1-1 0,1 0 0,-1 1-1,1-1 1,-1 1 0,1-1 0,-1 1 0,1 0 0,-1 0-1,0-1 1,1 1 0,-1 0 0,0 0 0,0 0 0,0 0-1,0 1 1,0-1 0,0 0 0,0 0 0,0 1 0,0 1-1,42 75 165,-16-26-720,-24-46 200,0 0 0,1-1-1,0 0 1,0 0 0,6 6-1,-7-9-170,-1 0 0,0 0 0,1 0-1,0 0 1,-1-1 0,1 1-1,0-1 1,0 0 0,0 0-1,0 0 1,-1 0 0,7 0-1,13 2-3998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6:04.5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247 121 9344,'-13'10'643,"12"-10"-596,1 0-1,0 0 1,0 0 0,-1 0-1,1 0 1,0 0 0,0-1-1,-1 1 1,1 0 0,0 0-1,0 0 1,-1 0-1,1 0 1,0 0 0,0 0-1,0 0 1,-1-1 0,1 1-1,0 0 1,0 0-1,0 0 1,-1 0 0,1-1-1,0 1 1,0 0 0,0 0-1,0 0 1,0-1-1,0 1 1,-1 0 0,1 0-1,0-1 1,-1-30 3365,1 18-2756,0 11-611,0 0-1,0 0 1,0 0-1,0 0 0,0 0 1,-1 0-1,1 0 1,-1 0-1,1 1 1,-1-1-1,0 0 0,0 0 1,0 1-1,0-1 1,0 0-1,0 1 1,0-1-1,0 1 1,-1-1-1,1 1 0,0 0 1,-1-1-1,1 1 1,-3-1-1,2 1-27,0 1-1,0-1 1,1 1-1,-1 0 1,0 0-1,0 0 1,0 0-1,0 0 1,0 0-1,1 0 1,-1 0 0,0 1-1,0-1 1,0 1-1,1-1 1,-1 1-1,0 0 1,0 0-1,1 0 1,-1 0-1,1 0 1,-1 0-1,1 0 1,-1 0-1,1 1 1,-2 1-1,-6 7 30,1 0-1,0 0 0,0 1 0,1 0 0,0 0 1,1 1-1,1 0 0,0 0 0,0 0 0,1 0 0,1 1 1,0 0-1,0 0 0,2 0 0,-1 0 0,2 24 0,0-35-42,0 0-1,0 0 1,0 0-1,1 0 0,-1 0 1,0 0-1,1 0 0,0 0 1,-1 0-1,1 0 1,0 0-1,0 0 0,0-1 1,0 1-1,1 0 0,-1-1 1,0 1-1,1-1 1,-1 1-1,1-1 0,-1 1 1,1-1-1,0 0 0,-1 0 1,1 0-1,4 1 0,-3-1 2,1-1 0,-1 0 0,1 1 0,-1-2 0,0 1 0,1 0 0,-1-1 0,1 0 0,-1 1 0,0-1 0,1-1 0,-1 1 0,0 0 0,0-1 0,4-2 0,13-8 0,-1-1 0,0-1 0,-1-1 0,-1 0 0,21-24-1,69-95 66,-71 85-33,-34 47-7,14-15 71,-15 16-100,-1 1 0,1 0 0,-1 0 0,1 0 0,-1-1 0,1 1 0,-1 0 0,1 0 0,-1 0 0,1 0 0,-1 0 0,1 0 0,-1 0 0,1 0 0,-1 0 0,1 1 0,-1-1 0,1 0 0,-1 0 0,1 0 0,-1 1 0,0-1 0,1 0 0,-1 0 0,1 1-1,-1-1 1,1 0 0,-1 1 0,0-1 0,1 0 0,-1 1 0,0-1 0,0 1 0,1-1 0,-1 1 0,0-1 0,0 0 0,1 2 0,9 18 0,-2 0 0,0 1 0,-1 0 0,-1 0 0,5 36 0,-4-24 0,1 6 19,-1 0-1,-2 0 0,-1 0 1,-3 1-1,-1-1 0,-6 53 0,3-76-1,0-1 0,-1-1-1,-1 1 1,0 0-1,0-1 1,-2 0-1,0 0 1,-11 16 0,11-21-14,0 0 0,-1 0 0,0-1 1,-1 0-1,1 0 0,-1-1 1,-1-1-1,1 1 0,-1-1 1,0-1-1,-1 0 0,-13 5 0,7-5-303,1 0 0,0-1 0,-1-1 0,0 0 0,0-1 0,0-1 0,0-1 0,0 0 0,-22-4 0,21 1-1618,0-1 1,0-1-1,1 0 0,0-2 1,-18-8-1,-9-7 489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6:05.9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12288,'0'0'5375,"12"44"-5119,-5-15 0,2 4-128,-3 0 0,-5 2-128,2-6 128,-3-7-512,0-5 128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6:06.2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16895,'7'8'0,"7"5"-639,-5-6-1,-1-4 256,-1-2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6:06.6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36 14848,'0'0'0,"6"-10"128,-2 9 128,3-2-128,9 3 0,8 0 0,1 0 128,2 0-256,8-1 128,6-2-1152,0-1 0,3-1-2048,-8 1 128,-1 0-1792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6:06.9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60 19071,'18'-5'0,"10"-4"0,6 4 0,7 4-256,4-3 128,6-2-512,-2 2 0,3 0-5503,1-1-1,0 1 6016,3-3 0,-1 2-3072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6:07.3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155 40 16128,'12'23'-2,"-12"-23"5,-5-11 17,-5-7 399,9 15-246,-1 1 1,0-1-1,1 0 1,-1 0 0,1 0-1,0 0 1,0 0-1,0 0 1,0-4-1,1 7 62,0 3-64,-12 276 1087,8-234-1135,-1-1 0,-2 0-1,-18 58 1,22-94-123,9-20-191,0 0-1,0 0 1,1 1-1,14-17 1,-10 13-89,12-17-452,51-65-798,-64 87 1469,-1 0 0,1 0 0,1 1 0,0 0 1,0 1-1,20-11 0,-26 17 37,1-1 0,-1 1 0,1 0 0,0 1 0,-1-1 0,1 1 0,0 0 0,0 1 0,0-1 0,0 1 0,0 0 0,0 1 0,0-1 0,-1 1 0,10 3 0,-7-1-20,1 0 1,-1 0-1,0 1 1,0 1-1,0-1 1,-1 2-1,0-1 1,0 1 0,10 9-1,-8-5 38,0 0-1,-1 0 0,0 0 1,0 1-1,-2 1 1,1-1-1,-1 1 1,-1 0-1,0 0 0,-1 1 1,0-1-1,-1 1 1,0 0-1,0 14 1,-3-17 81,-1 0 1,0 1-1,-1-1 1,0 0-1,-1 0 1,0 0-1,-1-1 1,0 1-1,0-1 1,-1 1 0,0-2-1,0 1 1,-1 0-1,-1-1 1,1 0-1,-13 11 1,4-5 54,1-2 0,-2 1 0,0-2 0,0 0 0,-1-1 1,0-1-1,-34 14 0,36-18-49,0-1-1,0-1 1,-1 0 0,0-1 0,1 0 0,-1-1 0,0-1-1,1-1 1,-25-3 0,26 1-287,1 0 0,-1-1 0,0 0 0,-17-9 0,21 8-678,0-1 0,0 0 0,0 0 1,1-1-1,-15-14 0,-4-7-7180</inkml:trace>
  <inkml:trace contextRef="#ctx0" brushRef="#br0" timeOffset="1">21 444 4608,'11'-7'0,"0"0"-3072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6:08.2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 22 14464,'3'4'128,"-3"-2"-65,1-1 1,-1 1-1,1 0 0,0-1 0,0 1 0,0-1 0,0 1 0,0-1 0,0 0 0,0 1 0,1-1 0,-1 0 0,0 0 0,1 0 0,-1 0 0,1 0 0,-1 0 0,1 0 0,-1-1 0,1 1 0,-1 0 0,4 0 0,-9-2-18,0 1-1,0-1 1,1 0 0,-1 0-1,0 0 1,1-1-1,-1 1 1,1-1 0,0 0-1,-1 0 1,1 0-1,0 0 1,0 0 0,0-1-1,1 0 1,-1 1-1,0-1 1,1 0 0,0 0-1,0 0 1,-3-5-1,6 8-40,-1 0 0,0 0-1,0 0 1,0 0-1,0 0 1,0 0-1,0 0 1,1 0-1,-1 0 1,0 0-1,0 0 1,0 0-1,0 0 1,0 0-1,1 0 1,-1 0-1,0 0 1,0 0-1,0 0 1,0 0 0,0 0-1,0-1 1,0 1-1,1 0 1,-1 0-1,0 0 1,0 0-1,0 0 1,0 0-1,0 0 1,0 0-1,0-1 1,0 1-1,0 0 1,0 0-1,0 0 1,1 0-1,-1 0 1,0 0-1,0-1 1,0 1 0,0 0-1,0 0 1,0 0-1,0 0 1,0 0-1,0-1 1,0 1-1,0 0 1,0 0-1,-1 0 1,1 0-1,0 0 1,0 0-1,0-1 1,0 1-1,0 0 1,0 0-1,0 0 2,1 0-1,-1 1 1,1-1-1,-1 0 1,0 1-1,1-1 1,-1 0-1,0 1 1,1-1-1,-1 1 1,0-1-1,0 1 1,1-1-1,-1 0 1,0 1-1,0-1 1,0 1-1,0-1 1,0 1-1,1-1 1,-1 1-1,0-1 1,0 1-1,0 0 0,-5 13-2627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6:08.5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 5632,'11'-2'0,"0"-1"-3840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6:08.9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314 25 17023,'-1'2'-9,"1"-1"4,0 0-1,-1 0 1,1 0 0,-1 0-1,1 0 1,-1 0-1,1 0 1,-1 0 0,0 0-1,1-1 1,-1 1-1,0 0 1,1 0 0,-1-1-1,0 1 1,0-1-1,0 1 1,0-1 0,0 1-1,0-1 1,-1 1-1,-31-13 412,16 12-265,0 0 0,0 0 1,0 2-1,1 0 0,-1 1 1,1 1-1,-22 7 0,30-8-72,1-1-1,0 1 0,0 1 0,0-1 0,1 1 0,-1 1 0,1-1 0,0 1 1,-9 9-1,11-11-57,1 1 0,0-1 1,1 1-1,-1-1 0,1 1 1,-1 0-1,1 0 0,0 0 0,0 0 1,1 0-1,-1 1 0,1-1 1,0 0-1,0 1 0,1-1 1,-1 1-1,1-1 0,0 6 0,1-7-11,0-1 1,-1 0-1,1 0 0,0 1 0,0-1 0,0 0 0,1 0 0,-1 0 0,0 0 0,1 0 0,-1-1 0,1 1 0,0 0 0,-1-1 0,1 1 0,0-1 0,0 1 0,0-1 0,0 0 0,0 0 0,1 0 0,-1 0 0,0 0 0,3 0 0,3 1-15,-1 0 0,1 0-1,0-1 1,0 0 0,0 0-1,8-1 1,-6-1 12,1 0 0,0-1 1,-1-1-1,0 1 0,0-1 0,1-1 1,-2 0-1,1 0 0,0-1 1,-1-1-1,0 1 0,14-12 0,4-7 29,-1-1-1,32-41 0,-10 12 212,-47 54-201,-1-1 1,1 0-1,0 0 0,0 1 0,0-1 0,0 1 1,-1-1-1,1 1 0,0-1 0,0 1 1,0-1-1,0 1 0,0 0 0,0 0 0,0-1 1,1 1-1,-1 0 0,0 0 0,0 0 1,0 0-1,0 0 0,1 1 0,1 0 21,0-1 0,-1 1 0,1 0 0,0 1 0,-1-1 0,1 0 0,-1 1 0,3 2 0,4 2 44,-1 2 0,0-1 0,9 13-1,-6-5-47,-2-1-1,1 1 0,-2 0 1,0 1-1,-1 0 1,-1 1-1,0-1 0,-1 1 1,3 20-1,-5-16-24,0 0 0,-1 0 0,-2 0 0,0 0-1,-1 0 1,-1 0 0,-6 27 0,5-35-41,-1 0 1,-1 0-1,0 0 0,0-1 1,-1 0-1,-1 0 0,0-1 1,0 1-1,-2-1 0,1-1 1,-1 0-1,0 0 0,-1-1 1,-1 0-1,-15 11 1,13-12-111,0-1 0,-1 0 0,1-1 1,-1 0-1,-1-1 0,1-1 1,-1 0-1,0-1 0,1-1 1,-1 0-1,0-1 0,0 0 1,-26-3-1,23 0-888,-1-1 1,-31-8-1,43 9-269,0-1 1,1 0-1,-1 0 0,0 0 1,1 0-1,0-1 0,0 0 1,0-1-1,-10-9 0,-9-13-21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6:28.0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86 4096,'6'1'-64,"-5"-1"277,11 19 2070,-4-13-2087,-1 1 1,1-2 0,0 1-1,0-1 1,0 0-1,1-1 1,0 0 0,0 0-1,0-1 1,0 0-1,11 2 1,13 1 361,63 2 1,-39-5-67,258 0 510,-166-6-471,61-3-166,-46 9-140,-50 2-66,15-7-140,90 2 240,-69 4-120,143 12 106,-167-6-160,157-8 1,-26-1-1,136 4-85,76-11-278,-185-4-62,49 0 296,-102 5-294,99 2 79,-161-5 304,-23 0 17,-104 8-62,260-3 0,-66 5 60,19-1 8,92-6-158,177-11-76,-168 2-103,-215 11 282,288-1-372,-349 4 334,-15 1-30,-31 1-22,1-2 0,-1-1 0,47-9 0,-52 5 19,-1 1 0,1 2 0,0 0 0,-1 2 0,1 2 1,38 5-1,8 2 28,0-4 1,102-5-1,15 0-9,-6 1 34,-38-1 31,-91 1-26,155-2-149,-26-1 217,-33 3 13,-84-5 53,-11 0-84,86 6 1,-41 2-180,124-10 1,-87 0-127,-79 6 178,-28 1 51,36-5 1,306-13-101,-346 17 124,143-7-79,26 1 12,86 0-109,-130 2 122,-138 3 56,486-4 0,50-4 0,-289 2 0,-16 7 144,149-7 224,-128-5 458,-53 4-223,79 4 316,-132 4-686,197-9 62,-210 4-227,242 2 4,-263 3-16,283 2 562,-160 6-392,-112-3-68,83 14-58,-40-3-50,47 3-5,111 4 38,-264-21-83,104-3 0,143-4 86,-122 5-44,-40 9-42,-31 0 0,-16-4 138,116 19 1,-165-14 17,66 10 150,143 41 0,-248-54-261,-11-2 10,0 0 0,0-1 0,1-1 0,27 2 0,-42-5-61,0 0 0,-1 0 0,1 0-1,0 0 1,-1 0 0,1 0 0,-1 0 0,1 0 0,0-1 0,-1 1 0,1 0 0,-1 0 0,1-1 0,0 1-1,-1 0 1,1-1 0,-1 1 0,1-1 0,-1 1 0,1 0 0,-1-1 0,0 1 0,1-1 0,-1 1-1,0-1 1,1 0 0,-1 1 0,0-1 0,1 1 0,-1-1 0,0 0 0,0 1 0,0-1 0,0 1 0,1-1-1,-1 0 1,0 1 0,0-1 0,0 0 0,-1 1 0,1-1 0,0 0 0,0 1 0,0-1 0,0 1-1,0-1 1,-1 0 0,1 1 0,0-1 0,-1 1 0,1-1 0,0 1 0,-1-1 0,1 1 0,-1-1 0,-18-26-2085,-4-1-7338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6:14.2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0 109 12672,'1'2'1,"-1"-1"1,1 0-1,0 1 1,0-1-1,0 0 0,0 0 1,0 0-1,0 0 1,0 0-1,0 0 1,1 0-1,-1 0 1,0 0-1,0 0 1,1-1-1,-1 1 1,1 0-1,-1-1 1,1 1-1,-1-1 1,1 0-1,-1 1 1,1-1-1,-1 0 1,1 0-1,-1 0 1,1 0-1,1-1 1,8 1 24,0-1 1,21-6-1,-14 4 1,-8 1 92,1-1 0,-1 1 0,1-2 0,-1 1 0,17-9-1,-24 10-41,-1 0-1,1 1 1,-1-1-1,1 0 1,-1 0-1,0 0 0,0 0 1,0-1-1,0 1 1,3-6-1,-4 6-12,0 1 0,-1-1 1,1 0-1,-1 0 0,1 0 0,-1 0 0,0 1 0,0-1 0,1 0 1,-1 0-1,-1 0 0,1 0 0,0 0 0,0 0 0,-1 0 1,1 1-1,-1-1 0,0 0 0,0-2 0,0 3-36,0-1-1,0 1 0,1-1 1,-1 1-1,0 0 1,0-1-1,0 1 0,-1 0 1,1 0-1,0 0 1,0 0-1,-1 0 1,1 0-1,-1 0 0,1 0 1,0 0-1,-1 1 1,0-1-1,-1 0 0,0 0 22,0 1 0,-1-1 0,1 1 0,0 0 0,-1 0-1,1 0 1,0 1 0,0-1 0,-5 2 0,1 0 37,0 0 0,0 0 1,0 1-1,1 0 0,-1 1 1,1 0-1,0 0 0,-8 5 0,7-2-77,1-1 0,-1 1 0,1 0 0,0 1 0,1-1 0,0 1 0,0 0 0,0 1 0,1-1 0,0 1 0,1 0 0,0 0 0,1 0 0,-1 0 0,2 0 0,-1 1 0,1-1 0,1 13 0,0-19-31,0 0 1,0 0-1,1-1 0,-1 1 1,1 0-1,-1-1 0,1 1 1,0 0-1,0-1 0,0 1 0,1-1 1,-1 1-1,1-1 0,-1 0 1,1 0-1,0 1 0,0-1 1,2 2-1,1 0-507,1 0-1,-1-1 1,1 1 0,0-1-1,-1-1 1,11 4 0,12 5-8516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6:14.6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9 126 12416,'-2'-8'416,"0"0"1,0-1 0,1 1 0,0 0 0,0-1-1,1 1 1,0-1 0,1 1 0,0 0 0,0-1 0,1 1-1,4-13 1,-6 21-404,0 0 0,0-1 0,0 1 0,0 0 0,0 0 0,0 0 0,0-1 0,0 1 0,0 0 0,0 0 0,0 0 0,1 0 0,-1-1 0,0 1 0,0 0 0,0 0 0,0 0 0,0 0 0,0 0 0,1-1 0,-1 1 0,0 0 0,0 0 0,0 0 0,1 0 0,-1 0 0,0 0 0,0 0 0,0 0 0,0 0 0,1 0 0,-1 0 0,0 0 0,0 0 0,0 0 0,1 0 0,-1 0 0,0 0 0,0 0 0,0 0 0,1 0 0,-1 0 0,0 0 0,0 0 0,0 0 0,1 0 0,-1 0 0,0 0 0,0 0 0,0 1 0,0-1 0,0 0 0,1 0 0,-1 0 0,0 0 0,0 0 0,0 1 0,0-1 0,0 0 0,0 0 0,0 0 0,1 1 0,-1-1 0,0 0 0,0 0 0,0 0 0,0 0 0,0 1 0,0-1 0,9 19 314,-3 8-240,-2 1-1,0 0 0,-2 0 1,-1 45-1,0 10-6,1 209 326,-2-290-395,-1 0 0,1 0 1,0 1-1,0-1 1,0 0-1,1 1 0,-1-1 1,1 0-1,-1 1 0,1-1 1,0 0-1,-1 0 0,1 0 1,0 0-1,0 0 1,1 0-1,-1 0 0,0 0 1,1 0-1,-1 0 0,1-1 1,0 1-1,-1-1 0,3 2 1,-1-1-19,-1-1 1,1-1 0,-1 1-1,1 0 1,0-1-1,-1 1 1,1-1-1,0 0 1,-1 1 0,1-2-1,0 1 1,0 0-1,-1 0 1,1-1 0,0 1-1,-1-1 1,1 0-1,-1 0 1,1 0-1,2-2 1,30-16-779,0-2 0,-1-2 1,34-30-1,-25 20-342,3-5-7727,-25 20 5164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6:14.9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72 20223,'15'-1'0,"15"-6"-256,-13 2 128,0 3-128,14 0 128,10-1-384,2 2 0,7-3-896,5-6 129,-1-1-1025,6-2 0,-3 0-4992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6:15.3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276 0 17279,'-2'2'14,"0"-1"15,1 1 0,-1-1 0,1 0 0,-1 0 0,0 0 0,0 0 0,1 0 0,-1 0 0,0 0 0,0-1 0,0 1 0,0-1 0,0 1 0,1-1 0,-1 0 0,0 0 0,0 0 0,0 0 0,0 0 0,0 0 0,0 0 0,0-1 0,0 1 0,0-1 0,-3-1 0,2 2 27,0-1 0,0 1 0,0 0 0,0 0 0,0 0 0,1 0 0,-1 1 0,0-1 0,0 1 0,0 0 0,0-1 0,1 1 0,-1 0 0,0 1 0,-4 2 0,-4 2 59,1 1-1,-1 0 0,1 1 1,1 0-1,0 0 0,0 1 1,0 1-1,1-1 0,1 1 0,0 0 1,0 1-1,-9 20 0,7-11 122,0 0 0,2 0-1,1 1 1,0 0 0,2 0 0,-4 37-1,7-33-178,1 0 1,1-1-1,1 1 0,7 29 0,-7-40-233,2-1 0,0 0 1,0 0-1,1 0 0,1-1 0,0 0 1,0 0-1,2 0 0,10 14 0,-15-23-274,0 0 0,0 0 0,0 0 0,1 0 0,-1 0 0,1-1 0,0 1 0,0-1 0,0 0 0,0 0 0,0 0 0,0-1 0,1 0 0,-1 0 0,0 0 0,1 0 0,-1 0 0,1-1 0,-1 0 0,0 0 0,1 0 0,8-2 0,-1-1-217,1 0 0,-1-1 0,0-1 1,0 0-1,0-1 0,18-11 0,6-5-2874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6:15.7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 1 15872,'16'5'81,"0"2"0,0 0 0,-1 1 0,1 0 0,-2 1 1,0 1-1,0 1 0,18 16 0,-17-11 56,0 1-1,-1 0 0,-1 1 1,-1 1-1,0 0 0,9 21 1,-11-19-29,-1 1-1,-1 0 1,-1 0 0,-1 1 0,-1 0 0,-1 0 0,-1 0-1,-1 1 1,-1-1 0,-3 34 0,1-43-111,-1 1 0,-1-1 0,0 0 0,-1 0 0,-1 0-1,0 0 1,0-1 0,-2 1 0,0-1 0,0-1 0,-1 0 0,-1 0 0,0 0 0,0-1 0,-1 0 0,0-1 0,-21 15-1,15-13-621,0-2 0,-2 0 0,-33 15-1,35-20-1875,0 0 0,-28 6-1,6-6-2468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6:16.0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71 20 18175,'-21'-9'384,"23"9"-326,0 1 0,0-1 0,0 0-1,0 0 1,0-1 0,1 1-1,-1 0 1,0-1 0,0 1 0,0-1-1,0 0 1,3-1 0,10-2 66,-12 3-107,-1 1 0,1-1 0,0 1 0,-1 0 0,1 0 0,0 0 1,-1 0-1,1 1 0,0-1 0,-1 1 0,1-1 0,-1 1 0,1 0 0,3 2 0,-6-2-2,0-1 0,0 1 0,0 0-1,0 0 1,0 0 0,-1-1 0,1 1 0,0 0 0,0 0 0,0-1-1,-1 1 1,1 0 0,0 0 0,-1-1 0,1 1 0,-1 0-1,1-1 1,-1 1 0,1 0 0,-1-1 0,1 1 0,-1-1 0,0 1-1,1-1 1,-1 1 0,0-1 0,0 1 0,-21 15 892,9-9-783,0 0 1,0-1-1,-1-1 0,0 0 1,-18 4-1,26-10-449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6:16.4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481 1 20095,'-7'7'0,"-3"6"128,-6 15 0,0 14 128,-6 4 0,3 5-256,-11 3 128,-4-2-256,-5 5 128,-6 2-128,-2-2 128,-4-5-256,9-10 128,7-11-2816,1-8 129,0-2-7041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6:17.9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305 157 10496,'-10'-1'47,"-3"-3"261,13 4-289,0 0 0,0-1 0,0 1 0,0 0 1,-1-1-1,1 1 0,0 0 0,0-1 0,0 1 0,0 0 0,0-1 0,0 1 0,0 0 1,0-1-1,0 1 0,0 0 0,0-1 0,0 1 0,0 0 0,0-1 0,0 1 0,0-1 0,1 1 1,-1 0-1,0 0 0,0-1 0,0 1 0,1 0 0,-1-1 0,0 1 0,0 0 0,0 0 0,1-1 1,0 1-1,1-3 325,2-3 273,0 1-1,-1-1 0,0 1 1,5-12-1,-7 14-554,0 1 0,-1 0 0,1-1 0,-1 1 0,0-1 0,0 1 0,0 0 0,0-1 0,0 1 0,-1-1 0,1 1 0,-1-1 0,1 1 0,-1 0 0,0 0 0,-2-5 0,1 4 20,0-1 1,0 1 0,0 0-1,0-1 1,-1 1 0,0 1-1,1-1 1,-1 0 0,0 1 0,0-1-1,0 1 1,-1 0 0,1 0-1,-6-3 1,3 3-26,-1 0-1,1 0 1,0 1-1,0 0 1,-1 0-1,1 0 1,-1 1-1,-7 1 1,-4 1 35,0 0 1,0 2-1,0 0 1,1 1-1,-23 10 0,34-12-71,1-1 0,-1 1-1,1 0 1,0 0-1,0 0 1,0 1-1,1-1 1,-9 9-1,12-10-14,0-1-1,0 1 1,0-1-1,0 1 0,0-1 1,0 1-1,1 0 0,-1-1 1,0 1-1,1 0 1,-1 0-1,1-1 0,0 1 1,0 0-1,-1 0 1,1 0-1,1-1 0,-1 1 1,0 0-1,0 0 0,0 0 1,1-1-1,-1 1 1,1 0-1,0 0 0,-1-1 1,1 1-1,0-1 1,0 1-1,0-1 0,0 1 1,2 1-1,9 10 13,1-2 1,0 1-1,1-2 0,0 0 0,1 0 1,19 9-1,14 9 3,-13-6-22,66 46-2,-86-58 8,-1 2 0,-1 0 0,0 1 1,17 21-1,-27-31 1,0 0 1,-1 1 0,0-1 0,0 1-1,0 0 1,0-1 0,0 1 0,-1 0-1,0 0 1,0 0 0,0 0 0,0 0-1,0 0 1,-1 1 0,0-1-1,0 0 1,0 0 0,0 0 0,-1 0-1,0 0 1,0 0 0,0 0 0,0 0-1,0 0 1,-1 0 0,0 0 0,1 0-1,-2-1 1,1 1 0,0-1-1,-4 4 1,-2 2 16,0-1 0,-1 0 0,0 0 1,0-1-1,-1-1 0,0 1 0,0-2 0,-1 1 0,1-1 0,-13 3 0,3-1-758,-83 26 1837,67-26-4189,2-4-4454,18-3 2464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6:06:18.4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100 0 17535,'-1'9'-13,"-1"0"0,0-1-1,0 1 1,0-1-1,-1 0 1,0 0-1,-7 12 1,-1 5-8,4-9 27,1-2 12,0-1-1,1 1 1,0 1-1,1-1 1,1 1-1,-2 25 0,4-39-18,1 0 0,0 0-1,0 0 1,0 0 0,0 0-1,0 0 1,1 0 0,-1 0-1,0 0 1,0 0 0,1 0-1,-1 0 1,0 0 0,1 0-1,-1 0 1,1 0 0,0 0-1,-1 0 1,1-1 0,-1 1-1,1 0 1,0 0 0,0-1-1,0 1 1,-1-1 0,1 1-1,0 0 1,0-1 0,1 1-1,0-1-4,1 1-1,-1-1 0,0 0 0,1 0 1,-1 0-1,0 0 0,1 0 0,-1-1 1,1 1-1,-1-1 0,0 1 0,3-2 0,5-3-18,0 1-1,0-1 1,0-1-1,10-7 0,-9 3 177,0-1-1,-1 0 0,0 0 0,-1-1 0,0 0 0,-1-1 0,0 0 0,10-25 0,-17 36-71,-1 2-61,0-1 1,0 1 0,1 0-1,-1 0 1,0 0 0,0 0-1,0-1 1,0 1-1,0 0 1,0 0 0,0 0-1,1 0 1,-1 0 0,0 0-1,0-1 1,0 1-1,0 0 1,1 0 0,-1 0-1,0 0 1,0 0-1,0 0 1,1 0 0,-1 0-1,0 0 1,0 0 0,0 0-1,1 0 1,-1 0-1,0 0 1,0 0 0,0 0-1,0 0 1,1 0 0,-1 0-1,0 0 1,0 0-1,0 0 1,1 0 0,8 8 275,5 14-148,-13-21-115,15 26 108,0 1 0,-2 0 0,-1 1 0,14 47 0,-24-66-126,-1-1 0,-1 0 1,1 1-1,-1-1 0,-1 1 0,0-1 1,0 1-1,-1-1 0,0 1 0,-1-1 1,0 0-1,0 1 0,-1-1 0,0 0 0,-1-1 1,0 1-1,0 0 0,-1-1 0,-9 12 1,6-10-159,0-1 1,0 0 0,-1-1 0,-1 0 0,1 0-1,-1-1 1,0 0 0,-1-1 0,0 0 0,0-1-1,0 0 1,-21 6 0,21-8-838,0-1 0,-1 0-1,-13 0 1,14-2-916,1 0-1,0-1 1,-19-3 0,-9-5-2134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50:38.1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1 126 7936,'0'0'-491,"3"1"854,24 0 591,1-1 0,0-1 0,44-8 0,-6 2-717,69-4 33,71-7 761,180-16-220,34 16-43,-5 3-680,-199 4-69,49 7 2,-40 7 38,79-4-11,78 7-3,-122 4 38,-83-15 1324,-92 1-387,-67 4-4326,-1 0-3730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6:29.4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34 4608,'9'-1'122,"0"0"0,0 1 0,0 0 0,0 0-1,13 3 1,11 1 384,43-4 1025,134-16-1,-67 2-815,0 7-288,0 6-1,145 17 1,-242-14 832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50:48.9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0 359 7168,'3'-1'-171,"22"-2"547,1 1 0,37 1 0,2 1 352,280-4 1007,-57 3-931,-75 4-419,-96 1-258,93 10 406,-142-11-448,116 8 86,-38-5-55,-39-2 24,75 4-42,98 8 39,181-2-65,-110-10 5,7 2 25,-261-6-76,6 2 19,86-3-90,245-20 45,94 2 107,-341 13-79,197-4 93,385-9 370,-409 7-314,-150 7-98,205 5-79,84-4 0,-102-2 290,-76 4-47,388-10-8,-194 1-149,288 2 84,-734 10-168,718-4 124,-586-5 2,266 25 0,-121 0-128,-75-4 0,328 5 114,-452-16-100,-136-2-14,137 8 0,-147-8 5,19 2-38,-13-3-32,-14-3 8,-21-3 17,0 1-1,0 2 1,0 1-1,-1 0 1,-33 3-1,-5-1-57,-617-38-311,366 20 263,-969-110-328,1123 109 458,-506-39 16,322 32 0,-684-20 0,870 45 0,-367 1 0,302 2 0,-214 4 0,-916 41-534,1034-38 313,-231 10 229,-632 42-136,205-26 235,576-40-107,-131 0 46,136 1 14,172-3-93,-21 0-40,81 6 31,-99 1-44,70 5-6,-89 7-72,94 1 142,192-13 20,-1 1 0,0 0 0,1 0 0,-1 0 0,1 0 0,-1 0 0,1 0 0,-1 0 0,1 0 0,-1 1 0,0-1 0,1 0 0,-1 0 0,1 0 0,-1 1 0,1-1 0,-1 0 0,1 0 0,-1 1 0,1-1 0,-1 1 0,1-1 0,0 0 0,-1 1 0,1-1 0,0 1 0,-1-1 0,1 1 0,0-1 0,-1 1 0,1-1 0,0 1 0,0-1 0,0 1 0,-1-1 0,1 1 0,0-1 0,0 1 0,0 0 0,0-1 0,0 1 0,0-1 0,0 1 0,0-1 0,0 1 0,0-1 0,1 1 0,-1 0 0,0-1 0,0 1 0,0-1 0,1 1 0,-1-1 0,0 1 0,1-1 0,-1 1 0,0-1 0,2 1 0,0 3 7,1 0 0,0-1-1,0 0 1,1 1 0,-1-1-1,5 3 1,17 9 45,-1 0-1,53 19 1,59 13 134,-74-26-154,107 31-30,2-7 0,246 33 0,500 4 0,-899-80 0,1053 60-128,143-33 106,-332-47 264,121-1 156,242 5-376,-283-5-22,-679 21 0,185-5 0,855-4 21,-1031 23 81,137 6 31,197-46-133,-258 8 21,33 31 157,63-3 7,-141-21-185,-124-3 0,-194 9 0,-9-3 0,-8-4 0,-80-44-34,72 44 22,0-1 1,1 0-1,0-2 0,0 0 0,1-1 0,1-1 0,-19-22 1,32 32 9,1 2-7,0-1 0,0 1 0,1-1-1,-1 0 1,1 0 0,-3-6 0,5 9 7,0 0 0,-1 0-1,1 0 1,0 0 0,0 0 0,0 0 0,0 0-1,0 0 1,1 0 0,-1 0 0,0 1 0,0-1-1,1 0 1,-1 0 0,0 0 0,1 0 0,-1 0-1,1 1 1,-1-1 0,1 0 0,-1 0-1,1 1 1,0-1 0,-1 0 0,1 1 0,0-1-1,-1 0 1,1 1 0,0-1 0,0 1 0,0 0-1,0-1 1,-1 1 0,1-1 0,0 1 0,0 0-1,2 0 1,19-7-79,1 1 0,0 1-1,43-4 1,73 4-212,-192-7 293,-134-16-2070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51:10.0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0 9088,'0'0'2816,"0"4"-2710,-2 20 81,0 1 1,2 1-1,3 26 0,1 21 110,4 256 364,-7-322-643,12 113 711,-13-119-701,0-1 0,1 1 1,-1-1-1,0 1 1,1 0-1,-1-1 0,1 1 1,-1-1-1,1 1 0,-1-1 1,1 1-1,-1-1 1,1 1-1,0-1 0,-1 1 1,1-1-1,0 0 1,-1 1-1,1-1 0,0 0 1,-1 0-1,1 0 1,0 1-1,-1-1 0,1 0 1,0 0-1,0 0 1,-1 0-1,2 0 0,31-3 10,-14 2-31,44 3 63,90-10 0,-75 3-40,88 3 111,-52 2-90,34-8-148,-73 2 28,83 5 1,45-4 68,1 1 0,-147 8 30,-20-1 10,0-1-1,54-4 1,-53 0 24,0 2-1,48 5 1,-31-1-20,-53-4-44,222 7 234,52-3-340,-209 0 106,133 2 0,68-3-273,-125 1 140,113 12 140,-136-6 8,61-10-59,-30-1-19,58 4 154,61 4-310,-62-7-34,33 2 485,235 3-616,-370-10 384,200-1 0,152 9 25,29 0-29,-133-1 111,-233-5-119,193-5 2,30-9 160,-19 16 32,-145 5-108,-7 0-122,75-1-32,-213-4 86,189-1 116,125 2-211,-145-4 50,-85 2 38,186 8 23,-59 0-45,-64-5 25,103 3 122,-255-4-120,279-7 252,-273 6-256,46-9 0,-46 5 0,45-1 0,195-2 0,-113-7 0,-125 16 39,-31 0-23,0-1-1,0 1 1,0-1 0,0-1-1,0 1 1,10-3 0,-16 2 69,2 0-82,0 0 1,0 0-1,0 0 0,1 0 1,-1 1-1,0-1 0,6 1 0,10-3-7,5-3 100,-20 6-64,-1-1 1,1 0-1,-1 1 1,1-1-1,-1 0 0,0 0 1,0-1-1,1 1 1,-1-1-1,0 0 1,0 1-1,-1-1 0,1-1 1,0 1-1,-1 0 1,1-1-1,-1 1 1,0-1-1,1 0 0,-1 1 1,-1-1-1,1 0 1,2-4-1,2-9 152,0 0-1,-1-1 1,-1 1-1,3-24 0,-3 12 212,1-46 0,-4 47-239,-2-22 178,-3 16-281,3 18-2,-1 0 0,-1 0 0,-5-18-1,-6-25 151,11 43-123,0 1 0,-1 0-1,-8-20 1,7 10-164,2 13-27,0 25 35,-1 13-59,-10 33 0,-3 22 48,4-17-69,9-53 88,1 1 0,1 0 0,0 0 0,0 0 0,1 1 0,1-1-1,0 0 1,4 21 0,-3-24 17,-1 0 0,0 0 0,0-1 0,-1 1 0,0 0 0,-1 0-1,-3 12 1,-1 5-13,4-21 77,1 0 0,-1-1-1,-1 1 1,1-1 0,-1 0-1,0 1 1,0-1 0,-1-1-1,1 1 1,-7 6 0,0-1-766,1-1 0,-2 0 1,-15 10-1,-2 0-9527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6:31.0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24 4608,'248'7'469,"-122"-6"57,95-1 1231,311-7-520,-524 7-1226,322-8 447,-92 3-120,9 0-14,-9 0-26,-52 3-63,60 4 216,-55 1-70,252 6-61,-56 15-704,-107-7 254,-273-17 111,176 4-130,-15-2-193,-75 2 139,104-10 1,-143 5 863,-54 1-490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6:56.6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4480,'267'12'7936,"-140"-14"-7651,109 3 91,-85 0-12,-82-2-216,420 1 471,-312 6-619,-18 0 0,101 2 139,43-1-150,15-1 11,-253-4 0,84-8 0,0-1 0,232 1 51,116 2 26,-135-4-121,-71 1-19,-99 3-20,97 3-133,210 19-637,-383-14 759,108 0-89,-115-7 183,-2-2 0,184 17 0,-48 20-3712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8:16:59.7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66 6784,'59'11'373,"27"5"1798,94 6-1,-54-25-1825,-18 0-50,14 4-271,158 10 379,-15 14 110,87 9 233,-208-22-449,195-8 0,-124-6-123,-127 4-153,619-6 598,-439 11-591,-33 0 72,-47-10-75,279-8 78,-334 3-175,114-2-112,145 0 113,100 1-29,-384 12 74,418 1-289,224 1 144,-749-5 171,219-9 30,-102 1-17,3 1 29,229 0 172,216 4 8,-206-7-82,364 5-374,-666 5 226,271-9-112,207-26-115,-42 13 143,-10 1 35,-367 18 57,16-2 0,122-13 128,-220 18 44,-28 1-114,-1 0 1,0-1-1,1 0 1,-1-1-1,1 1 1,-1-1-1,9-3 1,-10 3 342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7176352B-B934-4E8D-8F40-B820DC69646C}" type="slidenum">
              <a:rPr lang="x-none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462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C165-1103-4931-ADEB-993AA1245ABB}" type="slidenum">
              <a:rPr lang="x-none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D923-A556-432F-BCA6-8F4776A913CC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4F2A-5927-435F-B758-FBEE6D975FB1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8DBB-04C2-46A0-8C06-24F5EB51F415}" type="slidenum">
              <a:rPr lang="x-none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945B-F663-47D2-BF0A-C01286A18D7F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5D8C-B8DD-4275-87B8-639B1294D4BF}" type="slidenum">
              <a:rPr lang="x-none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E5B6-93FD-42E0-AFD6-18E3A633F1D5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0A8B-B099-441F-A45B-500A6F6770ED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5B95-6D67-48D9-B4DE-29150AF53FD5}" type="slidenum">
              <a:rPr lang="x-none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5B2-C50C-4F42-93A1-A76393B3C63B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0F9EEEB-E075-4748-A8D4-459C92CA3EBA}" type="slidenum">
              <a:rPr lang="x-none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63" Type="http://schemas.openxmlformats.org/officeDocument/2006/relationships/image" Target="../media/image32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80.png"/><Relationship Id="rId170" Type="http://schemas.openxmlformats.org/officeDocument/2006/relationships/customXml" Target="../ink/ink85.xml"/><Relationship Id="rId107" Type="http://schemas.openxmlformats.org/officeDocument/2006/relationships/image" Target="../media/image54.png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53" Type="http://schemas.openxmlformats.org/officeDocument/2006/relationships/image" Target="../media/image27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5.png"/><Relationship Id="rId5" Type="http://schemas.openxmlformats.org/officeDocument/2006/relationships/image" Target="../media/image3.png"/><Relationship Id="rId95" Type="http://schemas.openxmlformats.org/officeDocument/2006/relationships/image" Target="../media/image48.png"/><Relationship Id="rId160" Type="http://schemas.openxmlformats.org/officeDocument/2006/relationships/customXml" Target="../ink/ink80.xml"/><Relationship Id="rId181" Type="http://schemas.openxmlformats.org/officeDocument/2006/relationships/image" Target="../media/image91.png"/><Relationship Id="rId22" Type="http://schemas.openxmlformats.org/officeDocument/2006/relationships/customXml" Target="../ink/ink11.xml"/><Relationship Id="rId43" Type="http://schemas.openxmlformats.org/officeDocument/2006/relationships/image" Target="../media/image22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70.png"/><Relationship Id="rId85" Type="http://schemas.openxmlformats.org/officeDocument/2006/relationships/image" Target="../media/image43.png"/><Relationship Id="rId150" Type="http://schemas.openxmlformats.org/officeDocument/2006/relationships/customXml" Target="../ink/ink75.xml"/><Relationship Id="rId171" Type="http://schemas.openxmlformats.org/officeDocument/2006/relationships/image" Target="../media/image86.png"/><Relationship Id="rId12" Type="http://schemas.openxmlformats.org/officeDocument/2006/relationships/customXml" Target="../ink/ink6.xml"/><Relationship Id="rId33" Type="http://schemas.openxmlformats.org/officeDocument/2006/relationships/image" Target="../media/image17.png"/><Relationship Id="rId108" Type="http://schemas.openxmlformats.org/officeDocument/2006/relationships/customXml" Target="../ink/ink54.xml"/><Relationship Id="rId129" Type="http://schemas.openxmlformats.org/officeDocument/2006/relationships/image" Target="../media/image65.png"/><Relationship Id="rId54" Type="http://schemas.openxmlformats.org/officeDocument/2006/relationships/customXml" Target="../ink/ink27.xml"/><Relationship Id="rId75" Type="http://schemas.openxmlformats.org/officeDocument/2006/relationships/image" Target="../media/image38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1.png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" Type="http://schemas.openxmlformats.org/officeDocument/2006/relationships/image" Target="../media/image12.png"/><Relationship Id="rId119" Type="http://schemas.openxmlformats.org/officeDocument/2006/relationships/image" Target="../media/image60.png"/><Relationship Id="rId44" Type="http://schemas.openxmlformats.org/officeDocument/2006/relationships/customXml" Target="../ink/ink22.xml"/><Relationship Id="rId65" Type="http://schemas.openxmlformats.org/officeDocument/2006/relationships/image" Target="../media/image33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6.png"/><Relationship Id="rId172" Type="http://schemas.openxmlformats.org/officeDocument/2006/relationships/customXml" Target="../ink/ink86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109" Type="http://schemas.openxmlformats.org/officeDocument/2006/relationships/image" Target="../media/image55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97" Type="http://schemas.openxmlformats.org/officeDocument/2006/relationships/image" Target="../media/image49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3.png"/><Relationship Id="rId141" Type="http://schemas.openxmlformats.org/officeDocument/2006/relationships/image" Target="../media/image71.png"/><Relationship Id="rId146" Type="http://schemas.openxmlformats.org/officeDocument/2006/relationships/customXml" Target="../ink/ink73.xml"/><Relationship Id="rId167" Type="http://schemas.openxmlformats.org/officeDocument/2006/relationships/image" Target="../media/image84.png"/><Relationship Id="rId188" Type="http://schemas.openxmlformats.org/officeDocument/2006/relationships/customXml" Target="../ink/ink94.xml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2.png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4.png"/><Relationship Id="rId110" Type="http://schemas.openxmlformats.org/officeDocument/2006/relationships/customXml" Target="../ink/ink55.xml"/><Relationship Id="rId115" Type="http://schemas.openxmlformats.org/officeDocument/2006/relationships/image" Target="../media/image58.png"/><Relationship Id="rId131" Type="http://schemas.openxmlformats.org/officeDocument/2006/relationships/image" Target="../media/image66.png"/><Relationship Id="rId136" Type="http://schemas.openxmlformats.org/officeDocument/2006/relationships/customXml" Target="../ink/ink68.xml"/><Relationship Id="rId157" Type="http://schemas.openxmlformats.org/officeDocument/2006/relationships/image" Target="../media/image79.png"/><Relationship Id="rId178" Type="http://schemas.openxmlformats.org/officeDocument/2006/relationships/customXml" Target="../ink/ink89.xml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7.png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56" Type="http://schemas.openxmlformats.org/officeDocument/2006/relationships/customXml" Target="../ink/ink28.xml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105" Type="http://schemas.openxmlformats.org/officeDocument/2006/relationships/image" Target="../media/image53.png"/><Relationship Id="rId126" Type="http://schemas.openxmlformats.org/officeDocument/2006/relationships/customXml" Target="../ink/ink63.xml"/><Relationship Id="rId147" Type="http://schemas.openxmlformats.org/officeDocument/2006/relationships/image" Target="../media/image74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93" Type="http://schemas.openxmlformats.org/officeDocument/2006/relationships/image" Target="../media/image47.png"/><Relationship Id="rId98" Type="http://schemas.openxmlformats.org/officeDocument/2006/relationships/customXml" Target="../ink/ink49.xml"/><Relationship Id="rId121" Type="http://schemas.openxmlformats.org/officeDocument/2006/relationships/image" Target="../media/image61.png"/><Relationship Id="rId142" Type="http://schemas.openxmlformats.org/officeDocument/2006/relationships/customXml" Target="../ink/ink71.xml"/><Relationship Id="rId163" Type="http://schemas.openxmlformats.org/officeDocument/2006/relationships/image" Target="../media/image82.png"/><Relationship Id="rId184" Type="http://schemas.openxmlformats.org/officeDocument/2006/relationships/customXml" Target="../ink/ink92.xml"/><Relationship Id="rId189" Type="http://schemas.openxmlformats.org/officeDocument/2006/relationships/image" Target="../media/image95.png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customXml" Target="../ink/ink23.xml"/><Relationship Id="rId67" Type="http://schemas.openxmlformats.org/officeDocument/2006/relationships/image" Target="../media/image34.png"/><Relationship Id="rId116" Type="http://schemas.openxmlformats.org/officeDocument/2006/relationships/customXml" Target="../ink/ink58.xml"/><Relationship Id="rId137" Type="http://schemas.openxmlformats.org/officeDocument/2006/relationships/image" Target="../media/image69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62" Type="http://schemas.openxmlformats.org/officeDocument/2006/relationships/customXml" Target="../ink/ink31.xml"/><Relationship Id="rId83" Type="http://schemas.openxmlformats.org/officeDocument/2006/relationships/image" Target="../media/image42.png"/><Relationship Id="rId88" Type="http://schemas.openxmlformats.org/officeDocument/2006/relationships/customXml" Target="../ink/ink44.xml"/><Relationship Id="rId111" Type="http://schemas.openxmlformats.org/officeDocument/2006/relationships/image" Target="../media/image56.png"/><Relationship Id="rId132" Type="http://schemas.openxmlformats.org/officeDocument/2006/relationships/customXml" Target="../ink/ink66.xml"/><Relationship Id="rId153" Type="http://schemas.openxmlformats.org/officeDocument/2006/relationships/image" Target="../media/image77.png"/><Relationship Id="rId174" Type="http://schemas.openxmlformats.org/officeDocument/2006/relationships/customXml" Target="../ink/ink87.xml"/><Relationship Id="rId179" Type="http://schemas.openxmlformats.org/officeDocument/2006/relationships/image" Target="../media/image90.png"/><Relationship Id="rId15" Type="http://schemas.openxmlformats.org/officeDocument/2006/relationships/image" Target="../media/image8.png"/><Relationship Id="rId36" Type="http://schemas.openxmlformats.org/officeDocument/2006/relationships/customXml" Target="../ink/ink18.xml"/><Relationship Id="rId57" Type="http://schemas.openxmlformats.org/officeDocument/2006/relationships/image" Target="../media/image29.png"/><Relationship Id="rId106" Type="http://schemas.openxmlformats.org/officeDocument/2006/relationships/customXml" Target="../ink/ink53.xml"/><Relationship Id="rId127" Type="http://schemas.openxmlformats.org/officeDocument/2006/relationships/image" Target="../media/image64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52" Type="http://schemas.openxmlformats.org/officeDocument/2006/relationships/customXml" Target="../ink/ink26.xml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1.xml"/><Relationship Id="rId143" Type="http://schemas.openxmlformats.org/officeDocument/2006/relationships/image" Target="../media/image72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5.png"/><Relationship Id="rId185" Type="http://schemas.openxmlformats.org/officeDocument/2006/relationships/image" Target="../media/image93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80" Type="http://schemas.openxmlformats.org/officeDocument/2006/relationships/customXml" Target="../ink/ink90.xml"/><Relationship Id="rId26" Type="http://schemas.openxmlformats.org/officeDocument/2006/relationships/customXml" Target="../ink/ink13.xml"/><Relationship Id="rId47" Type="http://schemas.openxmlformats.org/officeDocument/2006/relationships/image" Target="../media/image24.png"/><Relationship Id="rId68" Type="http://schemas.openxmlformats.org/officeDocument/2006/relationships/customXml" Target="../ink/ink34.xml"/><Relationship Id="rId89" Type="http://schemas.openxmlformats.org/officeDocument/2006/relationships/image" Target="../media/image45.png"/><Relationship Id="rId112" Type="http://schemas.openxmlformats.org/officeDocument/2006/relationships/customXml" Target="../ink/ink56.xml"/><Relationship Id="rId133" Type="http://schemas.openxmlformats.org/officeDocument/2006/relationships/image" Target="../media/image67.png"/><Relationship Id="rId154" Type="http://schemas.openxmlformats.org/officeDocument/2006/relationships/customXml" Target="../ink/ink77.xml"/><Relationship Id="rId175" Type="http://schemas.openxmlformats.org/officeDocument/2006/relationships/image" Target="../media/image88.png"/><Relationship Id="rId16" Type="http://schemas.openxmlformats.org/officeDocument/2006/relationships/customXml" Target="../ink/ink8.xml"/><Relationship Id="rId37" Type="http://schemas.openxmlformats.org/officeDocument/2006/relationships/image" Target="../media/image19.png"/><Relationship Id="rId58" Type="http://schemas.openxmlformats.org/officeDocument/2006/relationships/customXml" Target="../ink/ink29.xml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123" Type="http://schemas.openxmlformats.org/officeDocument/2006/relationships/image" Target="../media/image62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3.png"/><Relationship Id="rId186" Type="http://schemas.openxmlformats.org/officeDocument/2006/relationships/customXml" Target="../ink/ink93.xml"/><Relationship Id="rId27" Type="http://schemas.openxmlformats.org/officeDocument/2006/relationships/image" Target="../media/image14.png"/><Relationship Id="rId48" Type="http://schemas.openxmlformats.org/officeDocument/2006/relationships/customXml" Target="../ink/ink24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8.png"/><Relationship Id="rId176" Type="http://schemas.openxmlformats.org/officeDocument/2006/relationships/customXml" Target="../ink/ink88.xml"/><Relationship Id="rId17" Type="http://schemas.openxmlformats.org/officeDocument/2006/relationships/image" Target="../media/image9.png"/><Relationship Id="rId38" Type="http://schemas.openxmlformats.org/officeDocument/2006/relationships/customXml" Target="../ink/ink19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6.png"/><Relationship Id="rId145" Type="http://schemas.openxmlformats.org/officeDocument/2006/relationships/image" Target="../media/image73.png"/><Relationship Id="rId166" Type="http://schemas.openxmlformats.org/officeDocument/2006/relationships/customXml" Target="../ink/ink83.xml"/><Relationship Id="rId187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14.xml"/><Relationship Id="rId49" Type="http://schemas.openxmlformats.org/officeDocument/2006/relationships/image" Target="../media/image25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1.png"/><Relationship Id="rId135" Type="http://schemas.openxmlformats.org/officeDocument/2006/relationships/image" Target="../media/image68.png"/><Relationship Id="rId156" Type="http://schemas.openxmlformats.org/officeDocument/2006/relationships/customXml" Target="../ink/ink78.xml"/><Relationship Id="rId177" Type="http://schemas.openxmlformats.org/officeDocument/2006/relationships/image" Target="../media/image89.pn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13.xml"/><Relationship Id="rId299" Type="http://schemas.openxmlformats.org/officeDocument/2006/relationships/image" Target="../media/image647.png"/><Relationship Id="rId21" Type="http://schemas.openxmlformats.org/officeDocument/2006/relationships/customXml" Target="../ink/ink664.xml"/><Relationship Id="rId63" Type="http://schemas.openxmlformats.org/officeDocument/2006/relationships/customXml" Target="../ink/ink685.xml"/><Relationship Id="rId159" Type="http://schemas.openxmlformats.org/officeDocument/2006/relationships/image" Target="../media/image578.png"/><Relationship Id="rId324" Type="http://schemas.openxmlformats.org/officeDocument/2006/relationships/customXml" Target="../ink/ink818.xml"/><Relationship Id="rId170" Type="http://schemas.openxmlformats.org/officeDocument/2006/relationships/customXml" Target="../ink/ink740.xml"/><Relationship Id="rId226" Type="http://schemas.openxmlformats.org/officeDocument/2006/relationships/image" Target="../media/image611.png"/><Relationship Id="rId268" Type="http://schemas.openxmlformats.org/officeDocument/2006/relationships/image" Target="../media/image632.png"/><Relationship Id="rId32" Type="http://schemas.openxmlformats.org/officeDocument/2006/relationships/image" Target="../media/image4430.png"/><Relationship Id="rId74" Type="http://schemas.openxmlformats.org/officeDocument/2006/relationships/image" Target="../media/image537.png"/><Relationship Id="rId128" Type="http://schemas.openxmlformats.org/officeDocument/2006/relationships/image" Target="../media/image563.png"/><Relationship Id="rId335" Type="http://schemas.openxmlformats.org/officeDocument/2006/relationships/image" Target="../media/image665.png"/><Relationship Id="rId5" Type="http://schemas.openxmlformats.org/officeDocument/2006/relationships/customXml" Target="../ink/ink656.xml"/><Relationship Id="rId181" Type="http://schemas.openxmlformats.org/officeDocument/2006/relationships/image" Target="../media/image589.png"/><Relationship Id="rId237" Type="http://schemas.openxmlformats.org/officeDocument/2006/relationships/customXml" Target="../ink/ink774.xml"/><Relationship Id="rId279" Type="http://schemas.openxmlformats.org/officeDocument/2006/relationships/image" Target="../media/image637.png"/><Relationship Id="rId43" Type="http://schemas.openxmlformats.org/officeDocument/2006/relationships/customXml" Target="../ink/ink675.xml"/><Relationship Id="rId139" Type="http://schemas.openxmlformats.org/officeDocument/2006/relationships/image" Target="../media/image568.png"/><Relationship Id="rId290" Type="http://schemas.openxmlformats.org/officeDocument/2006/relationships/customXml" Target="../ink/ink801.xml"/><Relationship Id="rId304" Type="http://schemas.openxmlformats.org/officeDocument/2006/relationships/customXml" Target="../ink/ink808.xml"/><Relationship Id="rId85" Type="http://schemas.openxmlformats.org/officeDocument/2006/relationships/image" Target="../media/image542.png"/><Relationship Id="rId150" Type="http://schemas.openxmlformats.org/officeDocument/2006/relationships/customXml" Target="../ink/ink730.xml"/><Relationship Id="rId192" Type="http://schemas.openxmlformats.org/officeDocument/2006/relationships/customXml" Target="../ink/ink751.xml"/><Relationship Id="rId206" Type="http://schemas.openxmlformats.org/officeDocument/2006/relationships/customXml" Target="../ink/ink758.xml"/><Relationship Id="rId248" Type="http://schemas.openxmlformats.org/officeDocument/2006/relationships/image" Target="../media/image622.png"/><Relationship Id="rId12" Type="http://schemas.openxmlformats.org/officeDocument/2006/relationships/image" Target="../media/image4330.png"/><Relationship Id="rId108" Type="http://schemas.openxmlformats.org/officeDocument/2006/relationships/image" Target="../media/image553.png"/><Relationship Id="rId315" Type="http://schemas.openxmlformats.org/officeDocument/2006/relationships/image" Target="../media/image655.png"/><Relationship Id="rId54" Type="http://schemas.openxmlformats.org/officeDocument/2006/relationships/image" Target="../media/image4540.png"/><Relationship Id="rId96" Type="http://schemas.openxmlformats.org/officeDocument/2006/relationships/customXml" Target="../ink/ink702.xml"/><Relationship Id="rId161" Type="http://schemas.openxmlformats.org/officeDocument/2006/relationships/image" Target="../media/image579.png"/><Relationship Id="rId217" Type="http://schemas.openxmlformats.org/officeDocument/2006/relationships/image" Target="../media/image607.png"/><Relationship Id="rId259" Type="http://schemas.openxmlformats.org/officeDocument/2006/relationships/customXml" Target="../ink/ink785.xml"/><Relationship Id="rId23" Type="http://schemas.openxmlformats.org/officeDocument/2006/relationships/customXml" Target="../ink/ink665.xml"/><Relationship Id="rId119" Type="http://schemas.openxmlformats.org/officeDocument/2006/relationships/customXml" Target="../ink/ink714.xml"/><Relationship Id="rId270" Type="http://schemas.openxmlformats.org/officeDocument/2006/relationships/image" Target="../media/image633.png"/><Relationship Id="rId326" Type="http://schemas.openxmlformats.org/officeDocument/2006/relationships/customXml" Target="../ink/ink819.xml"/><Relationship Id="rId65" Type="http://schemas.openxmlformats.org/officeDocument/2006/relationships/customXml" Target="../ink/ink686.xml"/><Relationship Id="rId130" Type="http://schemas.openxmlformats.org/officeDocument/2006/relationships/image" Target="../media/image564.png"/><Relationship Id="rId172" Type="http://schemas.openxmlformats.org/officeDocument/2006/relationships/customXml" Target="../ink/ink741.xml"/><Relationship Id="rId228" Type="http://schemas.openxmlformats.org/officeDocument/2006/relationships/image" Target="../media/image612.png"/><Relationship Id="rId281" Type="http://schemas.openxmlformats.org/officeDocument/2006/relationships/image" Target="../media/image638.png"/><Relationship Id="rId337" Type="http://schemas.openxmlformats.org/officeDocument/2006/relationships/image" Target="../media/image666.png"/><Relationship Id="rId34" Type="http://schemas.openxmlformats.org/officeDocument/2006/relationships/image" Target="../media/image4440.png"/><Relationship Id="rId76" Type="http://schemas.openxmlformats.org/officeDocument/2006/relationships/image" Target="../media/image538.png"/><Relationship Id="rId141" Type="http://schemas.openxmlformats.org/officeDocument/2006/relationships/image" Target="../media/image569.png"/><Relationship Id="rId7" Type="http://schemas.openxmlformats.org/officeDocument/2006/relationships/customXml" Target="../ink/ink657.xml"/><Relationship Id="rId183" Type="http://schemas.openxmlformats.org/officeDocument/2006/relationships/image" Target="../media/image590.png"/><Relationship Id="rId239" Type="http://schemas.openxmlformats.org/officeDocument/2006/relationships/customXml" Target="../ink/ink775.xml"/><Relationship Id="rId250" Type="http://schemas.openxmlformats.org/officeDocument/2006/relationships/image" Target="../media/image623.png"/><Relationship Id="rId292" Type="http://schemas.openxmlformats.org/officeDocument/2006/relationships/customXml" Target="../ink/ink802.xml"/><Relationship Id="rId306" Type="http://schemas.openxmlformats.org/officeDocument/2006/relationships/customXml" Target="../ink/ink809.xml"/><Relationship Id="rId45" Type="http://schemas.openxmlformats.org/officeDocument/2006/relationships/customXml" Target="../ink/ink676.xml"/><Relationship Id="rId87" Type="http://schemas.openxmlformats.org/officeDocument/2006/relationships/image" Target="../media/image543.png"/><Relationship Id="rId110" Type="http://schemas.openxmlformats.org/officeDocument/2006/relationships/image" Target="../media/image554.png"/><Relationship Id="rId152" Type="http://schemas.openxmlformats.org/officeDocument/2006/relationships/customXml" Target="../ink/ink731.xml"/><Relationship Id="rId173" Type="http://schemas.openxmlformats.org/officeDocument/2006/relationships/image" Target="../media/image585.png"/><Relationship Id="rId194" Type="http://schemas.openxmlformats.org/officeDocument/2006/relationships/customXml" Target="../ink/ink752.xml"/><Relationship Id="rId208" Type="http://schemas.openxmlformats.org/officeDocument/2006/relationships/customXml" Target="../ink/ink759.xml"/><Relationship Id="rId229" Type="http://schemas.openxmlformats.org/officeDocument/2006/relationships/customXml" Target="../ink/ink770.xml"/><Relationship Id="rId240" Type="http://schemas.openxmlformats.org/officeDocument/2006/relationships/image" Target="../media/image618.png"/><Relationship Id="rId261" Type="http://schemas.openxmlformats.org/officeDocument/2006/relationships/customXml" Target="../ink/ink786.xml"/><Relationship Id="rId14" Type="http://schemas.openxmlformats.org/officeDocument/2006/relationships/image" Target="../media/image4340.png"/><Relationship Id="rId35" Type="http://schemas.openxmlformats.org/officeDocument/2006/relationships/customXml" Target="../ink/ink671.xml"/><Relationship Id="rId56" Type="http://schemas.openxmlformats.org/officeDocument/2006/relationships/image" Target="../media/image1770.png"/><Relationship Id="rId77" Type="http://schemas.openxmlformats.org/officeDocument/2006/relationships/customXml" Target="../ink/ink692.xml"/><Relationship Id="rId100" Type="http://schemas.openxmlformats.org/officeDocument/2006/relationships/customXml" Target="../ink/ink704.xml"/><Relationship Id="rId282" Type="http://schemas.openxmlformats.org/officeDocument/2006/relationships/customXml" Target="../ink/ink797.xml"/><Relationship Id="rId317" Type="http://schemas.openxmlformats.org/officeDocument/2006/relationships/image" Target="../media/image656.png"/><Relationship Id="rId8" Type="http://schemas.openxmlformats.org/officeDocument/2006/relationships/image" Target="../media/image4310.png"/><Relationship Id="rId98" Type="http://schemas.openxmlformats.org/officeDocument/2006/relationships/customXml" Target="../ink/ink703.xml"/><Relationship Id="rId121" Type="http://schemas.openxmlformats.org/officeDocument/2006/relationships/customXml" Target="../ink/ink715.xml"/><Relationship Id="rId142" Type="http://schemas.openxmlformats.org/officeDocument/2006/relationships/customXml" Target="../ink/ink726.xml"/><Relationship Id="rId163" Type="http://schemas.openxmlformats.org/officeDocument/2006/relationships/image" Target="../media/image580.png"/><Relationship Id="rId184" Type="http://schemas.openxmlformats.org/officeDocument/2006/relationships/customXml" Target="../ink/ink747.xml"/><Relationship Id="rId219" Type="http://schemas.openxmlformats.org/officeDocument/2006/relationships/image" Target="../media/image608.png"/><Relationship Id="rId230" Type="http://schemas.openxmlformats.org/officeDocument/2006/relationships/image" Target="../media/image613.png"/><Relationship Id="rId251" Type="http://schemas.openxmlformats.org/officeDocument/2006/relationships/customXml" Target="../ink/ink781.xml"/><Relationship Id="rId25" Type="http://schemas.openxmlformats.org/officeDocument/2006/relationships/customXml" Target="../ink/ink666.xml"/><Relationship Id="rId46" Type="http://schemas.openxmlformats.org/officeDocument/2006/relationships/image" Target="../media/image4500.png"/><Relationship Id="rId67" Type="http://schemas.openxmlformats.org/officeDocument/2006/relationships/customXml" Target="../ink/ink687.xml"/><Relationship Id="rId272" Type="http://schemas.openxmlformats.org/officeDocument/2006/relationships/image" Target="../media/image634.png"/><Relationship Id="rId293" Type="http://schemas.openxmlformats.org/officeDocument/2006/relationships/image" Target="../media/image644.png"/><Relationship Id="rId307" Type="http://schemas.openxmlformats.org/officeDocument/2006/relationships/image" Target="../media/image651.png"/><Relationship Id="rId328" Type="http://schemas.openxmlformats.org/officeDocument/2006/relationships/customXml" Target="../ink/ink820.xml"/><Relationship Id="rId88" Type="http://schemas.openxmlformats.org/officeDocument/2006/relationships/customXml" Target="../ink/ink698.xml"/><Relationship Id="rId111" Type="http://schemas.openxmlformats.org/officeDocument/2006/relationships/customXml" Target="../ink/ink710.xml"/><Relationship Id="rId132" Type="http://schemas.openxmlformats.org/officeDocument/2006/relationships/image" Target="../media/image565.png"/><Relationship Id="rId153" Type="http://schemas.openxmlformats.org/officeDocument/2006/relationships/image" Target="../media/image575.png"/><Relationship Id="rId174" Type="http://schemas.openxmlformats.org/officeDocument/2006/relationships/customXml" Target="../ink/ink742.xml"/><Relationship Id="rId195" Type="http://schemas.openxmlformats.org/officeDocument/2006/relationships/image" Target="../media/image596.png"/><Relationship Id="rId209" Type="http://schemas.openxmlformats.org/officeDocument/2006/relationships/image" Target="../media/image603.png"/><Relationship Id="rId220" Type="http://schemas.openxmlformats.org/officeDocument/2006/relationships/customXml" Target="../ink/ink765.xml"/><Relationship Id="rId241" Type="http://schemas.openxmlformats.org/officeDocument/2006/relationships/customXml" Target="../ink/ink776.xml"/><Relationship Id="rId15" Type="http://schemas.openxmlformats.org/officeDocument/2006/relationships/customXml" Target="../ink/ink661.xml"/><Relationship Id="rId36" Type="http://schemas.openxmlformats.org/officeDocument/2006/relationships/image" Target="../media/image4450.png"/><Relationship Id="rId57" Type="http://schemas.openxmlformats.org/officeDocument/2006/relationships/customXml" Target="../ink/ink682.xml"/><Relationship Id="rId262" Type="http://schemas.openxmlformats.org/officeDocument/2006/relationships/image" Target="../media/image629.png"/><Relationship Id="rId283" Type="http://schemas.openxmlformats.org/officeDocument/2006/relationships/image" Target="../media/image639.png"/><Relationship Id="rId318" Type="http://schemas.openxmlformats.org/officeDocument/2006/relationships/customXml" Target="../ink/ink815.xml"/><Relationship Id="rId78" Type="http://schemas.openxmlformats.org/officeDocument/2006/relationships/image" Target="../media/image539.png"/><Relationship Id="rId99" Type="http://schemas.openxmlformats.org/officeDocument/2006/relationships/image" Target="../media/image549.png"/><Relationship Id="rId101" Type="http://schemas.openxmlformats.org/officeDocument/2006/relationships/image" Target="../media/image550.png"/><Relationship Id="rId122" Type="http://schemas.openxmlformats.org/officeDocument/2006/relationships/image" Target="../media/image560.png"/><Relationship Id="rId143" Type="http://schemas.openxmlformats.org/officeDocument/2006/relationships/image" Target="../media/image570.png"/><Relationship Id="rId164" Type="http://schemas.openxmlformats.org/officeDocument/2006/relationships/customXml" Target="../ink/ink737.xml"/><Relationship Id="rId185" Type="http://schemas.openxmlformats.org/officeDocument/2006/relationships/image" Target="../media/image591.png"/><Relationship Id="rId9" Type="http://schemas.openxmlformats.org/officeDocument/2006/relationships/customXml" Target="../ink/ink658.xml"/><Relationship Id="rId210" Type="http://schemas.openxmlformats.org/officeDocument/2006/relationships/customXml" Target="../ink/ink760.xml"/><Relationship Id="rId26" Type="http://schemas.openxmlformats.org/officeDocument/2006/relationships/image" Target="../media/image4400.png"/><Relationship Id="rId231" Type="http://schemas.openxmlformats.org/officeDocument/2006/relationships/customXml" Target="../ink/ink771.xml"/><Relationship Id="rId252" Type="http://schemas.openxmlformats.org/officeDocument/2006/relationships/image" Target="../media/image624.png"/><Relationship Id="rId273" Type="http://schemas.openxmlformats.org/officeDocument/2006/relationships/customXml" Target="../ink/ink792.xml"/><Relationship Id="rId294" Type="http://schemas.openxmlformats.org/officeDocument/2006/relationships/customXml" Target="../ink/ink803.xml"/><Relationship Id="rId308" Type="http://schemas.openxmlformats.org/officeDocument/2006/relationships/customXml" Target="../ink/ink810.xml"/><Relationship Id="rId329" Type="http://schemas.openxmlformats.org/officeDocument/2006/relationships/image" Target="../media/image662.png"/><Relationship Id="rId47" Type="http://schemas.openxmlformats.org/officeDocument/2006/relationships/customXml" Target="../ink/ink677.xml"/><Relationship Id="rId68" Type="http://schemas.openxmlformats.org/officeDocument/2006/relationships/image" Target="../media/image534.png"/><Relationship Id="rId89" Type="http://schemas.openxmlformats.org/officeDocument/2006/relationships/image" Target="../media/image544.png"/><Relationship Id="rId112" Type="http://schemas.openxmlformats.org/officeDocument/2006/relationships/image" Target="../media/image555.png"/><Relationship Id="rId133" Type="http://schemas.openxmlformats.org/officeDocument/2006/relationships/customXml" Target="../ink/ink721.xml"/><Relationship Id="rId154" Type="http://schemas.openxmlformats.org/officeDocument/2006/relationships/customXml" Target="../ink/ink732.xml"/><Relationship Id="rId175" Type="http://schemas.openxmlformats.org/officeDocument/2006/relationships/image" Target="../media/image586.png"/><Relationship Id="rId196" Type="http://schemas.openxmlformats.org/officeDocument/2006/relationships/customXml" Target="../ink/ink753.xml"/><Relationship Id="rId200" Type="http://schemas.openxmlformats.org/officeDocument/2006/relationships/customXml" Target="../ink/ink755.xml"/><Relationship Id="rId16" Type="http://schemas.openxmlformats.org/officeDocument/2006/relationships/image" Target="../media/image4350.png"/><Relationship Id="rId221" Type="http://schemas.openxmlformats.org/officeDocument/2006/relationships/image" Target="../media/image609.png"/><Relationship Id="rId242" Type="http://schemas.openxmlformats.org/officeDocument/2006/relationships/image" Target="../media/image619.png"/><Relationship Id="rId263" Type="http://schemas.openxmlformats.org/officeDocument/2006/relationships/customXml" Target="../ink/ink787.xml"/><Relationship Id="rId284" Type="http://schemas.openxmlformats.org/officeDocument/2006/relationships/customXml" Target="../ink/ink798.xml"/><Relationship Id="rId319" Type="http://schemas.openxmlformats.org/officeDocument/2006/relationships/image" Target="../media/image657.png"/><Relationship Id="rId37" Type="http://schemas.openxmlformats.org/officeDocument/2006/relationships/customXml" Target="../ink/ink672.xml"/><Relationship Id="rId58" Type="http://schemas.openxmlformats.org/officeDocument/2006/relationships/image" Target="../media/image4550.png"/><Relationship Id="rId79" Type="http://schemas.openxmlformats.org/officeDocument/2006/relationships/customXml" Target="../ink/ink693.xml"/><Relationship Id="rId102" Type="http://schemas.openxmlformats.org/officeDocument/2006/relationships/customXml" Target="../ink/ink705.xml"/><Relationship Id="rId123" Type="http://schemas.openxmlformats.org/officeDocument/2006/relationships/customXml" Target="../ink/ink716.xml"/><Relationship Id="rId144" Type="http://schemas.openxmlformats.org/officeDocument/2006/relationships/customXml" Target="../ink/ink727.xml"/><Relationship Id="rId330" Type="http://schemas.openxmlformats.org/officeDocument/2006/relationships/customXml" Target="../ink/ink821.xml"/><Relationship Id="rId90" Type="http://schemas.openxmlformats.org/officeDocument/2006/relationships/customXml" Target="../ink/ink699.xml"/><Relationship Id="rId165" Type="http://schemas.openxmlformats.org/officeDocument/2006/relationships/image" Target="../media/image581.png"/><Relationship Id="rId186" Type="http://schemas.openxmlformats.org/officeDocument/2006/relationships/customXml" Target="../ink/ink748.xml"/><Relationship Id="rId211" Type="http://schemas.openxmlformats.org/officeDocument/2006/relationships/image" Target="../media/image604.png"/><Relationship Id="rId232" Type="http://schemas.openxmlformats.org/officeDocument/2006/relationships/image" Target="../media/image614.png"/><Relationship Id="rId253" Type="http://schemas.openxmlformats.org/officeDocument/2006/relationships/customXml" Target="../ink/ink782.xml"/><Relationship Id="rId274" Type="http://schemas.openxmlformats.org/officeDocument/2006/relationships/customXml" Target="../ink/ink793.xml"/><Relationship Id="rId295" Type="http://schemas.openxmlformats.org/officeDocument/2006/relationships/image" Target="../media/image645.png"/><Relationship Id="rId309" Type="http://schemas.openxmlformats.org/officeDocument/2006/relationships/image" Target="../media/image652.png"/><Relationship Id="rId27" Type="http://schemas.openxmlformats.org/officeDocument/2006/relationships/customXml" Target="../ink/ink667.xml"/><Relationship Id="rId48" Type="http://schemas.openxmlformats.org/officeDocument/2006/relationships/image" Target="../media/image4510.png"/><Relationship Id="rId69" Type="http://schemas.openxmlformats.org/officeDocument/2006/relationships/customXml" Target="../ink/ink688.xml"/><Relationship Id="rId113" Type="http://schemas.openxmlformats.org/officeDocument/2006/relationships/customXml" Target="../ink/ink711.xml"/><Relationship Id="rId134" Type="http://schemas.openxmlformats.org/officeDocument/2006/relationships/customXml" Target="../ink/ink722.xml"/><Relationship Id="rId320" Type="http://schemas.openxmlformats.org/officeDocument/2006/relationships/customXml" Target="../ink/ink816.xml"/><Relationship Id="rId80" Type="http://schemas.openxmlformats.org/officeDocument/2006/relationships/customXml" Target="../ink/ink694.xml"/><Relationship Id="rId155" Type="http://schemas.openxmlformats.org/officeDocument/2006/relationships/image" Target="../media/image576.png"/><Relationship Id="rId176" Type="http://schemas.openxmlformats.org/officeDocument/2006/relationships/customXml" Target="../ink/ink743.xml"/><Relationship Id="rId197" Type="http://schemas.openxmlformats.org/officeDocument/2006/relationships/image" Target="../media/image597.png"/><Relationship Id="rId201" Type="http://schemas.openxmlformats.org/officeDocument/2006/relationships/image" Target="../media/image599.png"/><Relationship Id="rId222" Type="http://schemas.openxmlformats.org/officeDocument/2006/relationships/customXml" Target="../ink/ink766.xml"/><Relationship Id="rId243" Type="http://schemas.openxmlformats.org/officeDocument/2006/relationships/customXml" Target="../ink/ink777.xml"/><Relationship Id="rId264" Type="http://schemas.openxmlformats.org/officeDocument/2006/relationships/image" Target="../media/image630.png"/><Relationship Id="rId285" Type="http://schemas.openxmlformats.org/officeDocument/2006/relationships/image" Target="../media/image640.png"/><Relationship Id="rId17" Type="http://schemas.openxmlformats.org/officeDocument/2006/relationships/customXml" Target="../ink/ink662.xml"/><Relationship Id="rId38" Type="http://schemas.openxmlformats.org/officeDocument/2006/relationships/image" Target="../media/image4460.png"/><Relationship Id="rId59" Type="http://schemas.openxmlformats.org/officeDocument/2006/relationships/customXml" Target="../ink/ink683.xml"/><Relationship Id="rId103" Type="http://schemas.openxmlformats.org/officeDocument/2006/relationships/image" Target="../media/image551.png"/><Relationship Id="rId124" Type="http://schemas.openxmlformats.org/officeDocument/2006/relationships/image" Target="../media/image561.png"/><Relationship Id="rId310" Type="http://schemas.openxmlformats.org/officeDocument/2006/relationships/customXml" Target="../ink/ink811.xml"/><Relationship Id="rId70" Type="http://schemas.openxmlformats.org/officeDocument/2006/relationships/image" Target="../media/image535.png"/><Relationship Id="rId91" Type="http://schemas.openxmlformats.org/officeDocument/2006/relationships/image" Target="../media/image545.png"/><Relationship Id="rId145" Type="http://schemas.openxmlformats.org/officeDocument/2006/relationships/image" Target="../media/image571.png"/><Relationship Id="rId166" Type="http://schemas.openxmlformats.org/officeDocument/2006/relationships/customXml" Target="../ink/ink738.xml"/><Relationship Id="rId187" Type="http://schemas.openxmlformats.org/officeDocument/2006/relationships/image" Target="../media/image592.png"/><Relationship Id="rId331" Type="http://schemas.openxmlformats.org/officeDocument/2006/relationships/image" Target="../media/image66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761.xml"/><Relationship Id="rId233" Type="http://schemas.openxmlformats.org/officeDocument/2006/relationships/customXml" Target="../ink/ink772.xml"/><Relationship Id="rId254" Type="http://schemas.openxmlformats.org/officeDocument/2006/relationships/image" Target="../media/image625.png"/><Relationship Id="rId28" Type="http://schemas.openxmlformats.org/officeDocument/2006/relationships/image" Target="../media/image4410.png"/><Relationship Id="rId49" Type="http://schemas.openxmlformats.org/officeDocument/2006/relationships/customXml" Target="../ink/ink678.xml"/><Relationship Id="rId114" Type="http://schemas.openxmlformats.org/officeDocument/2006/relationships/image" Target="../media/image556.png"/><Relationship Id="rId275" Type="http://schemas.openxmlformats.org/officeDocument/2006/relationships/image" Target="../media/image635.png"/><Relationship Id="rId296" Type="http://schemas.openxmlformats.org/officeDocument/2006/relationships/customXml" Target="../ink/ink804.xml"/><Relationship Id="rId300" Type="http://schemas.openxmlformats.org/officeDocument/2006/relationships/customXml" Target="../ink/ink806.xml"/><Relationship Id="rId60" Type="http://schemas.openxmlformats.org/officeDocument/2006/relationships/image" Target="../media/image4560.png"/><Relationship Id="rId81" Type="http://schemas.openxmlformats.org/officeDocument/2006/relationships/image" Target="../media/image540.png"/><Relationship Id="rId135" Type="http://schemas.openxmlformats.org/officeDocument/2006/relationships/image" Target="../media/image566.png"/><Relationship Id="rId156" Type="http://schemas.openxmlformats.org/officeDocument/2006/relationships/customXml" Target="../ink/ink733.xml"/><Relationship Id="rId177" Type="http://schemas.openxmlformats.org/officeDocument/2006/relationships/image" Target="../media/image587.png"/><Relationship Id="rId198" Type="http://schemas.openxmlformats.org/officeDocument/2006/relationships/customXml" Target="../ink/ink754.xml"/><Relationship Id="rId321" Type="http://schemas.openxmlformats.org/officeDocument/2006/relationships/image" Target="../media/image658.png"/><Relationship Id="rId202" Type="http://schemas.openxmlformats.org/officeDocument/2006/relationships/customXml" Target="../ink/ink756.xml"/><Relationship Id="rId223" Type="http://schemas.openxmlformats.org/officeDocument/2006/relationships/image" Target="../media/image610.png"/><Relationship Id="rId244" Type="http://schemas.openxmlformats.org/officeDocument/2006/relationships/image" Target="../media/image620.png"/><Relationship Id="rId18" Type="http://schemas.openxmlformats.org/officeDocument/2006/relationships/image" Target="../media/image4360.png"/><Relationship Id="rId39" Type="http://schemas.openxmlformats.org/officeDocument/2006/relationships/customXml" Target="../ink/ink673.xml"/><Relationship Id="rId265" Type="http://schemas.openxmlformats.org/officeDocument/2006/relationships/customXml" Target="../ink/ink788.xml"/><Relationship Id="rId286" Type="http://schemas.openxmlformats.org/officeDocument/2006/relationships/customXml" Target="../ink/ink799.xml"/><Relationship Id="rId50" Type="http://schemas.openxmlformats.org/officeDocument/2006/relationships/image" Target="../media/image4520.png"/><Relationship Id="rId104" Type="http://schemas.openxmlformats.org/officeDocument/2006/relationships/customXml" Target="../ink/ink706.xml"/><Relationship Id="rId125" Type="http://schemas.openxmlformats.org/officeDocument/2006/relationships/customXml" Target="../ink/ink717.xml"/><Relationship Id="rId146" Type="http://schemas.openxmlformats.org/officeDocument/2006/relationships/customXml" Target="../ink/ink728.xml"/><Relationship Id="rId167" Type="http://schemas.openxmlformats.org/officeDocument/2006/relationships/image" Target="../media/image582.png"/><Relationship Id="rId188" Type="http://schemas.openxmlformats.org/officeDocument/2006/relationships/customXml" Target="../ink/ink749.xml"/><Relationship Id="rId311" Type="http://schemas.openxmlformats.org/officeDocument/2006/relationships/image" Target="../media/image653.png"/><Relationship Id="rId332" Type="http://schemas.openxmlformats.org/officeDocument/2006/relationships/customXml" Target="../ink/ink822.xml"/><Relationship Id="rId71" Type="http://schemas.openxmlformats.org/officeDocument/2006/relationships/customXml" Target="../ink/ink689.xml"/><Relationship Id="rId92" Type="http://schemas.openxmlformats.org/officeDocument/2006/relationships/customXml" Target="../ink/ink700.xml"/><Relationship Id="rId213" Type="http://schemas.openxmlformats.org/officeDocument/2006/relationships/image" Target="../media/image605.png"/><Relationship Id="rId234" Type="http://schemas.openxmlformats.org/officeDocument/2006/relationships/image" Target="../media/image615.png"/><Relationship Id="rId2" Type="http://schemas.openxmlformats.org/officeDocument/2006/relationships/image" Target="../media/image533.png"/><Relationship Id="rId29" Type="http://schemas.openxmlformats.org/officeDocument/2006/relationships/customXml" Target="../ink/ink668.xml"/><Relationship Id="rId255" Type="http://schemas.openxmlformats.org/officeDocument/2006/relationships/customXml" Target="../ink/ink783.xml"/><Relationship Id="rId276" Type="http://schemas.openxmlformats.org/officeDocument/2006/relationships/customXml" Target="../ink/ink794.xml"/><Relationship Id="rId297" Type="http://schemas.openxmlformats.org/officeDocument/2006/relationships/image" Target="../media/image646.png"/><Relationship Id="rId40" Type="http://schemas.openxmlformats.org/officeDocument/2006/relationships/image" Target="../media/image4470.png"/><Relationship Id="rId115" Type="http://schemas.openxmlformats.org/officeDocument/2006/relationships/customXml" Target="../ink/ink712.xml"/><Relationship Id="rId136" Type="http://schemas.openxmlformats.org/officeDocument/2006/relationships/customXml" Target="../ink/ink723.xml"/><Relationship Id="rId157" Type="http://schemas.openxmlformats.org/officeDocument/2006/relationships/image" Target="../media/image577.png"/><Relationship Id="rId178" Type="http://schemas.openxmlformats.org/officeDocument/2006/relationships/customXml" Target="../ink/ink744.xml"/><Relationship Id="rId301" Type="http://schemas.openxmlformats.org/officeDocument/2006/relationships/image" Target="../media/image648.png"/><Relationship Id="rId322" Type="http://schemas.openxmlformats.org/officeDocument/2006/relationships/customXml" Target="../ink/ink817.xml"/><Relationship Id="rId61" Type="http://schemas.openxmlformats.org/officeDocument/2006/relationships/customXml" Target="../ink/ink684.xml"/><Relationship Id="rId82" Type="http://schemas.openxmlformats.org/officeDocument/2006/relationships/customXml" Target="../ink/ink695.xml"/><Relationship Id="rId199" Type="http://schemas.openxmlformats.org/officeDocument/2006/relationships/image" Target="../media/image598.png"/><Relationship Id="rId203" Type="http://schemas.openxmlformats.org/officeDocument/2006/relationships/image" Target="../media/image600.png"/><Relationship Id="rId19" Type="http://schemas.openxmlformats.org/officeDocument/2006/relationships/customXml" Target="../ink/ink663.xml"/><Relationship Id="rId224" Type="http://schemas.openxmlformats.org/officeDocument/2006/relationships/customXml" Target="../ink/ink767.xml"/><Relationship Id="rId245" Type="http://schemas.openxmlformats.org/officeDocument/2006/relationships/customXml" Target="../ink/ink778.xml"/><Relationship Id="rId266" Type="http://schemas.openxmlformats.org/officeDocument/2006/relationships/image" Target="../media/image631.png"/><Relationship Id="rId287" Type="http://schemas.openxmlformats.org/officeDocument/2006/relationships/image" Target="../media/image641.png"/><Relationship Id="rId30" Type="http://schemas.openxmlformats.org/officeDocument/2006/relationships/image" Target="../media/image4420.png"/><Relationship Id="rId105" Type="http://schemas.openxmlformats.org/officeDocument/2006/relationships/image" Target="../media/image552.png"/><Relationship Id="rId126" Type="http://schemas.openxmlformats.org/officeDocument/2006/relationships/image" Target="../media/image562.png"/><Relationship Id="rId147" Type="http://schemas.openxmlformats.org/officeDocument/2006/relationships/image" Target="../media/image572.png"/><Relationship Id="rId168" Type="http://schemas.openxmlformats.org/officeDocument/2006/relationships/customXml" Target="../ink/ink739.xml"/><Relationship Id="rId312" Type="http://schemas.openxmlformats.org/officeDocument/2006/relationships/customXml" Target="../ink/ink812.xml"/><Relationship Id="rId333" Type="http://schemas.openxmlformats.org/officeDocument/2006/relationships/image" Target="../media/image664.png"/><Relationship Id="rId51" Type="http://schemas.openxmlformats.org/officeDocument/2006/relationships/customXml" Target="../ink/ink679.xml"/><Relationship Id="rId72" Type="http://schemas.openxmlformats.org/officeDocument/2006/relationships/image" Target="../media/image536.png"/><Relationship Id="rId93" Type="http://schemas.openxmlformats.org/officeDocument/2006/relationships/image" Target="../media/image546.png"/><Relationship Id="rId189" Type="http://schemas.openxmlformats.org/officeDocument/2006/relationships/image" Target="../media/image593.png"/><Relationship Id="rId3" Type="http://schemas.openxmlformats.org/officeDocument/2006/relationships/customXml" Target="../ink/ink655.xml"/><Relationship Id="rId214" Type="http://schemas.openxmlformats.org/officeDocument/2006/relationships/customXml" Target="../ink/ink762.xml"/><Relationship Id="rId235" Type="http://schemas.openxmlformats.org/officeDocument/2006/relationships/customXml" Target="../ink/ink773.xml"/><Relationship Id="rId256" Type="http://schemas.openxmlformats.org/officeDocument/2006/relationships/image" Target="../media/image626.png"/><Relationship Id="rId277" Type="http://schemas.openxmlformats.org/officeDocument/2006/relationships/image" Target="../media/image636.png"/><Relationship Id="rId298" Type="http://schemas.openxmlformats.org/officeDocument/2006/relationships/customXml" Target="../ink/ink805.xml"/><Relationship Id="rId116" Type="http://schemas.openxmlformats.org/officeDocument/2006/relationships/image" Target="../media/image557.png"/><Relationship Id="rId137" Type="http://schemas.openxmlformats.org/officeDocument/2006/relationships/image" Target="../media/image567.png"/><Relationship Id="rId158" Type="http://schemas.openxmlformats.org/officeDocument/2006/relationships/customXml" Target="../ink/ink734.xml"/><Relationship Id="rId302" Type="http://schemas.openxmlformats.org/officeDocument/2006/relationships/customXml" Target="../ink/ink807.xml"/><Relationship Id="rId323" Type="http://schemas.openxmlformats.org/officeDocument/2006/relationships/image" Target="../media/image659.png"/><Relationship Id="rId20" Type="http://schemas.openxmlformats.org/officeDocument/2006/relationships/image" Target="../media/image4370.png"/><Relationship Id="rId41" Type="http://schemas.openxmlformats.org/officeDocument/2006/relationships/customXml" Target="../ink/ink674.xml"/><Relationship Id="rId62" Type="http://schemas.openxmlformats.org/officeDocument/2006/relationships/image" Target="../media/image4570.png"/><Relationship Id="rId83" Type="http://schemas.openxmlformats.org/officeDocument/2006/relationships/image" Target="../media/image541.png"/><Relationship Id="rId179" Type="http://schemas.openxmlformats.org/officeDocument/2006/relationships/image" Target="../media/image588.png"/><Relationship Id="rId190" Type="http://schemas.openxmlformats.org/officeDocument/2006/relationships/customXml" Target="../ink/ink750.xml"/><Relationship Id="rId204" Type="http://schemas.openxmlformats.org/officeDocument/2006/relationships/customXml" Target="../ink/ink757.xml"/><Relationship Id="rId225" Type="http://schemas.openxmlformats.org/officeDocument/2006/relationships/customXml" Target="../ink/ink768.xml"/><Relationship Id="rId246" Type="http://schemas.openxmlformats.org/officeDocument/2006/relationships/image" Target="../media/image621.png"/><Relationship Id="rId267" Type="http://schemas.openxmlformats.org/officeDocument/2006/relationships/customXml" Target="../ink/ink789.xml"/><Relationship Id="rId288" Type="http://schemas.openxmlformats.org/officeDocument/2006/relationships/customXml" Target="../ink/ink800.xml"/><Relationship Id="rId106" Type="http://schemas.openxmlformats.org/officeDocument/2006/relationships/customXml" Target="../ink/ink707.xml"/><Relationship Id="rId127" Type="http://schemas.openxmlformats.org/officeDocument/2006/relationships/customXml" Target="../ink/ink718.xml"/><Relationship Id="rId313" Type="http://schemas.openxmlformats.org/officeDocument/2006/relationships/image" Target="../media/image654.png"/><Relationship Id="rId10" Type="http://schemas.openxmlformats.org/officeDocument/2006/relationships/image" Target="../media/image4320.png"/><Relationship Id="rId31" Type="http://schemas.openxmlformats.org/officeDocument/2006/relationships/customXml" Target="../ink/ink669.xml"/><Relationship Id="rId52" Type="http://schemas.openxmlformats.org/officeDocument/2006/relationships/image" Target="../media/image4530.png"/><Relationship Id="rId73" Type="http://schemas.openxmlformats.org/officeDocument/2006/relationships/customXml" Target="../ink/ink690.xml"/><Relationship Id="rId94" Type="http://schemas.openxmlformats.org/officeDocument/2006/relationships/customXml" Target="../ink/ink701.xml"/><Relationship Id="rId148" Type="http://schemas.openxmlformats.org/officeDocument/2006/relationships/customXml" Target="../ink/ink729.xml"/><Relationship Id="rId169" Type="http://schemas.openxmlformats.org/officeDocument/2006/relationships/image" Target="../media/image583.png"/><Relationship Id="rId334" Type="http://schemas.openxmlformats.org/officeDocument/2006/relationships/customXml" Target="../ink/ink823.xml"/><Relationship Id="rId4" Type="http://schemas.openxmlformats.org/officeDocument/2006/relationships/image" Target="../media/image4290.png"/><Relationship Id="rId180" Type="http://schemas.openxmlformats.org/officeDocument/2006/relationships/customXml" Target="../ink/ink745.xml"/><Relationship Id="rId215" Type="http://schemas.openxmlformats.org/officeDocument/2006/relationships/image" Target="../media/image606.png"/><Relationship Id="rId236" Type="http://schemas.openxmlformats.org/officeDocument/2006/relationships/image" Target="../media/image616.png"/><Relationship Id="rId257" Type="http://schemas.openxmlformats.org/officeDocument/2006/relationships/customXml" Target="../ink/ink784.xml"/><Relationship Id="rId278" Type="http://schemas.openxmlformats.org/officeDocument/2006/relationships/customXml" Target="../ink/ink795.xml"/><Relationship Id="rId303" Type="http://schemas.openxmlformats.org/officeDocument/2006/relationships/image" Target="../media/image649.png"/><Relationship Id="rId42" Type="http://schemas.openxmlformats.org/officeDocument/2006/relationships/image" Target="../media/image4480.png"/><Relationship Id="rId84" Type="http://schemas.openxmlformats.org/officeDocument/2006/relationships/customXml" Target="../ink/ink696.xml"/><Relationship Id="rId138" Type="http://schemas.openxmlformats.org/officeDocument/2006/relationships/customXml" Target="../ink/ink724.xml"/><Relationship Id="rId191" Type="http://schemas.openxmlformats.org/officeDocument/2006/relationships/image" Target="../media/image594.png"/><Relationship Id="rId205" Type="http://schemas.openxmlformats.org/officeDocument/2006/relationships/image" Target="../media/image601.png"/><Relationship Id="rId247" Type="http://schemas.openxmlformats.org/officeDocument/2006/relationships/customXml" Target="../ink/ink779.xml"/><Relationship Id="rId107" Type="http://schemas.openxmlformats.org/officeDocument/2006/relationships/customXml" Target="../ink/ink708.xml"/><Relationship Id="rId289" Type="http://schemas.openxmlformats.org/officeDocument/2006/relationships/image" Target="../media/image642.png"/><Relationship Id="rId11" Type="http://schemas.openxmlformats.org/officeDocument/2006/relationships/customXml" Target="../ink/ink659.xml"/><Relationship Id="rId53" Type="http://schemas.openxmlformats.org/officeDocument/2006/relationships/customXml" Target="../ink/ink680.xml"/><Relationship Id="rId149" Type="http://schemas.openxmlformats.org/officeDocument/2006/relationships/image" Target="../media/image573.png"/><Relationship Id="rId314" Type="http://schemas.openxmlformats.org/officeDocument/2006/relationships/customXml" Target="../ink/ink813.xml"/><Relationship Id="rId95" Type="http://schemas.openxmlformats.org/officeDocument/2006/relationships/image" Target="../media/image547.png"/><Relationship Id="rId160" Type="http://schemas.openxmlformats.org/officeDocument/2006/relationships/customXml" Target="../ink/ink735.xml"/><Relationship Id="rId216" Type="http://schemas.openxmlformats.org/officeDocument/2006/relationships/customXml" Target="../ink/ink763.xml"/><Relationship Id="rId258" Type="http://schemas.openxmlformats.org/officeDocument/2006/relationships/image" Target="../media/image627.png"/><Relationship Id="rId22" Type="http://schemas.openxmlformats.org/officeDocument/2006/relationships/image" Target="../media/image4380.png"/><Relationship Id="rId64" Type="http://schemas.openxmlformats.org/officeDocument/2006/relationships/image" Target="../media/image4580.png"/><Relationship Id="rId118" Type="http://schemas.openxmlformats.org/officeDocument/2006/relationships/image" Target="../media/image558.png"/><Relationship Id="rId325" Type="http://schemas.openxmlformats.org/officeDocument/2006/relationships/image" Target="../media/image660.png"/><Relationship Id="rId171" Type="http://schemas.openxmlformats.org/officeDocument/2006/relationships/image" Target="../media/image584.png"/><Relationship Id="rId227" Type="http://schemas.openxmlformats.org/officeDocument/2006/relationships/customXml" Target="../ink/ink769.xml"/><Relationship Id="rId269" Type="http://schemas.openxmlformats.org/officeDocument/2006/relationships/customXml" Target="../ink/ink790.xml"/><Relationship Id="rId33" Type="http://schemas.openxmlformats.org/officeDocument/2006/relationships/customXml" Target="../ink/ink670.xml"/><Relationship Id="rId129" Type="http://schemas.openxmlformats.org/officeDocument/2006/relationships/customXml" Target="../ink/ink719.xml"/><Relationship Id="rId280" Type="http://schemas.openxmlformats.org/officeDocument/2006/relationships/customXml" Target="../ink/ink796.xml"/><Relationship Id="rId336" Type="http://schemas.openxmlformats.org/officeDocument/2006/relationships/customXml" Target="../ink/ink824.xml"/><Relationship Id="rId75" Type="http://schemas.openxmlformats.org/officeDocument/2006/relationships/customXml" Target="../ink/ink691.xml"/><Relationship Id="rId140" Type="http://schemas.openxmlformats.org/officeDocument/2006/relationships/customXml" Target="../ink/ink725.xml"/><Relationship Id="rId182" Type="http://schemas.openxmlformats.org/officeDocument/2006/relationships/customXml" Target="../ink/ink746.xml"/><Relationship Id="rId6" Type="http://schemas.openxmlformats.org/officeDocument/2006/relationships/image" Target="../media/image4300.png"/><Relationship Id="rId238" Type="http://schemas.openxmlformats.org/officeDocument/2006/relationships/image" Target="../media/image617.png"/><Relationship Id="rId291" Type="http://schemas.openxmlformats.org/officeDocument/2006/relationships/image" Target="../media/image643.png"/><Relationship Id="rId305" Type="http://schemas.openxmlformats.org/officeDocument/2006/relationships/image" Target="../media/image650.png"/><Relationship Id="rId44" Type="http://schemas.openxmlformats.org/officeDocument/2006/relationships/image" Target="../media/image4490.png"/><Relationship Id="rId86" Type="http://schemas.openxmlformats.org/officeDocument/2006/relationships/customXml" Target="../ink/ink697.xml"/><Relationship Id="rId151" Type="http://schemas.openxmlformats.org/officeDocument/2006/relationships/image" Target="../media/image574.png"/><Relationship Id="rId193" Type="http://schemas.openxmlformats.org/officeDocument/2006/relationships/image" Target="../media/image595.png"/><Relationship Id="rId207" Type="http://schemas.openxmlformats.org/officeDocument/2006/relationships/image" Target="../media/image602.png"/><Relationship Id="rId249" Type="http://schemas.openxmlformats.org/officeDocument/2006/relationships/customXml" Target="../ink/ink780.xml"/><Relationship Id="rId13" Type="http://schemas.openxmlformats.org/officeDocument/2006/relationships/customXml" Target="../ink/ink660.xml"/><Relationship Id="rId109" Type="http://schemas.openxmlformats.org/officeDocument/2006/relationships/customXml" Target="../ink/ink709.xml"/><Relationship Id="rId260" Type="http://schemas.openxmlformats.org/officeDocument/2006/relationships/image" Target="../media/image628.png"/><Relationship Id="rId316" Type="http://schemas.openxmlformats.org/officeDocument/2006/relationships/customXml" Target="../ink/ink814.xml"/><Relationship Id="rId55" Type="http://schemas.openxmlformats.org/officeDocument/2006/relationships/customXml" Target="../ink/ink681.xml"/><Relationship Id="rId97" Type="http://schemas.openxmlformats.org/officeDocument/2006/relationships/image" Target="../media/image548.png"/><Relationship Id="rId120" Type="http://schemas.openxmlformats.org/officeDocument/2006/relationships/image" Target="../media/image559.png"/><Relationship Id="rId162" Type="http://schemas.openxmlformats.org/officeDocument/2006/relationships/customXml" Target="../ink/ink736.xml"/><Relationship Id="rId218" Type="http://schemas.openxmlformats.org/officeDocument/2006/relationships/customXml" Target="../ink/ink764.xml"/><Relationship Id="rId271" Type="http://schemas.openxmlformats.org/officeDocument/2006/relationships/customXml" Target="../ink/ink791.xml"/><Relationship Id="rId24" Type="http://schemas.openxmlformats.org/officeDocument/2006/relationships/image" Target="../media/image4390.png"/><Relationship Id="rId66" Type="http://schemas.openxmlformats.org/officeDocument/2006/relationships/image" Target="../media/image501.png"/><Relationship Id="rId131" Type="http://schemas.openxmlformats.org/officeDocument/2006/relationships/customXml" Target="../ink/ink720.xml"/><Relationship Id="rId327" Type="http://schemas.openxmlformats.org/officeDocument/2006/relationships/image" Target="../media/image661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79.png"/><Relationship Id="rId21" Type="http://schemas.openxmlformats.org/officeDocument/2006/relationships/customXml" Target="../ink/ink834.xml"/><Relationship Id="rId63" Type="http://schemas.openxmlformats.org/officeDocument/2006/relationships/customXml" Target="../ink/ink855.xml"/><Relationship Id="rId159" Type="http://schemas.openxmlformats.org/officeDocument/2006/relationships/image" Target="../media/image700.png"/><Relationship Id="rId170" Type="http://schemas.openxmlformats.org/officeDocument/2006/relationships/customXml" Target="../ink/ink909.xml"/><Relationship Id="rId226" Type="http://schemas.openxmlformats.org/officeDocument/2006/relationships/customXml" Target="../ink/ink937.xml"/><Relationship Id="rId268" Type="http://schemas.openxmlformats.org/officeDocument/2006/relationships/customXml" Target="../ink/ink958.xml"/><Relationship Id="rId11" Type="http://schemas.openxmlformats.org/officeDocument/2006/relationships/customXml" Target="../ink/ink829.xml"/><Relationship Id="rId32" Type="http://schemas.openxmlformats.org/officeDocument/2006/relationships/image" Target="../media/image4740.png"/><Relationship Id="rId53" Type="http://schemas.openxmlformats.org/officeDocument/2006/relationships/customXml" Target="../ink/ink850.xml"/><Relationship Id="rId74" Type="http://schemas.openxmlformats.org/officeDocument/2006/relationships/image" Target="../media/image4950.png"/><Relationship Id="rId128" Type="http://schemas.openxmlformats.org/officeDocument/2006/relationships/customXml" Target="../ink/ink888.xml"/><Relationship Id="rId149" Type="http://schemas.openxmlformats.org/officeDocument/2006/relationships/image" Target="../media/image695.png"/><Relationship Id="rId5" Type="http://schemas.openxmlformats.org/officeDocument/2006/relationships/customXml" Target="../ink/ink826.xml"/><Relationship Id="rId95" Type="http://schemas.openxmlformats.org/officeDocument/2006/relationships/image" Target="../media/image668.png"/><Relationship Id="rId160" Type="http://schemas.openxmlformats.org/officeDocument/2006/relationships/customXml" Target="../ink/ink904.xml"/><Relationship Id="rId181" Type="http://schemas.openxmlformats.org/officeDocument/2006/relationships/image" Target="../media/image711.png"/><Relationship Id="rId216" Type="http://schemas.openxmlformats.org/officeDocument/2006/relationships/customXml" Target="../ink/ink932.xml"/><Relationship Id="rId237" Type="http://schemas.openxmlformats.org/officeDocument/2006/relationships/image" Target="../media/image739.png"/><Relationship Id="rId258" Type="http://schemas.openxmlformats.org/officeDocument/2006/relationships/customXml" Target="../ink/ink953.xml"/><Relationship Id="rId22" Type="http://schemas.openxmlformats.org/officeDocument/2006/relationships/image" Target="../media/image4690.png"/><Relationship Id="rId43" Type="http://schemas.openxmlformats.org/officeDocument/2006/relationships/customXml" Target="../ink/ink845.xml"/><Relationship Id="rId64" Type="http://schemas.openxmlformats.org/officeDocument/2006/relationships/image" Target="../media/image4900.png"/><Relationship Id="rId118" Type="http://schemas.openxmlformats.org/officeDocument/2006/relationships/customXml" Target="../ink/ink883.xml"/><Relationship Id="rId139" Type="http://schemas.openxmlformats.org/officeDocument/2006/relationships/image" Target="../media/image690.png"/><Relationship Id="rId85" Type="http://schemas.openxmlformats.org/officeDocument/2006/relationships/customXml" Target="../ink/ink866.xml"/><Relationship Id="rId150" Type="http://schemas.openxmlformats.org/officeDocument/2006/relationships/customXml" Target="../ink/ink899.xml"/><Relationship Id="rId171" Type="http://schemas.openxmlformats.org/officeDocument/2006/relationships/image" Target="../media/image706.png"/><Relationship Id="rId192" Type="http://schemas.openxmlformats.org/officeDocument/2006/relationships/customXml" Target="../ink/ink920.xml"/><Relationship Id="rId206" Type="http://schemas.openxmlformats.org/officeDocument/2006/relationships/customXml" Target="../ink/ink927.xml"/><Relationship Id="rId227" Type="http://schemas.openxmlformats.org/officeDocument/2006/relationships/image" Target="../media/image734.png"/><Relationship Id="rId248" Type="http://schemas.openxmlformats.org/officeDocument/2006/relationships/customXml" Target="../ink/ink948.xml"/><Relationship Id="rId269" Type="http://schemas.openxmlformats.org/officeDocument/2006/relationships/image" Target="../media/image755.png"/><Relationship Id="rId12" Type="http://schemas.openxmlformats.org/officeDocument/2006/relationships/image" Target="../media/image4640.png"/><Relationship Id="rId33" Type="http://schemas.openxmlformats.org/officeDocument/2006/relationships/customXml" Target="../ink/ink840.xml"/><Relationship Id="rId108" Type="http://schemas.openxmlformats.org/officeDocument/2006/relationships/customXml" Target="../ink/ink878.xml"/><Relationship Id="rId129" Type="http://schemas.openxmlformats.org/officeDocument/2006/relationships/image" Target="../media/image685.png"/><Relationship Id="rId54" Type="http://schemas.openxmlformats.org/officeDocument/2006/relationships/image" Target="../media/image4850.png"/><Relationship Id="rId75" Type="http://schemas.openxmlformats.org/officeDocument/2006/relationships/customXml" Target="../ink/ink861.xml"/><Relationship Id="rId96" Type="http://schemas.openxmlformats.org/officeDocument/2006/relationships/customXml" Target="../ink/ink872.xml"/><Relationship Id="rId140" Type="http://schemas.openxmlformats.org/officeDocument/2006/relationships/customXml" Target="../ink/ink894.xml"/><Relationship Id="rId161" Type="http://schemas.openxmlformats.org/officeDocument/2006/relationships/image" Target="../media/image701.png"/><Relationship Id="rId182" Type="http://schemas.openxmlformats.org/officeDocument/2006/relationships/customXml" Target="../ink/ink915.xml"/><Relationship Id="rId217" Type="http://schemas.openxmlformats.org/officeDocument/2006/relationships/image" Target="../media/image729.png"/><Relationship Id="rId6" Type="http://schemas.openxmlformats.org/officeDocument/2006/relationships/image" Target="../media/image4610.png"/><Relationship Id="rId238" Type="http://schemas.openxmlformats.org/officeDocument/2006/relationships/customXml" Target="../ink/ink943.xml"/><Relationship Id="rId259" Type="http://schemas.openxmlformats.org/officeDocument/2006/relationships/image" Target="../media/image750.png"/><Relationship Id="rId23" Type="http://schemas.openxmlformats.org/officeDocument/2006/relationships/customXml" Target="../ink/ink835.xml"/><Relationship Id="rId119" Type="http://schemas.openxmlformats.org/officeDocument/2006/relationships/image" Target="../media/image680.png"/><Relationship Id="rId44" Type="http://schemas.openxmlformats.org/officeDocument/2006/relationships/image" Target="../media/image4800.png"/><Relationship Id="rId65" Type="http://schemas.openxmlformats.org/officeDocument/2006/relationships/customXml" Target="../ink/ink856.xml"/><Relationship Id="rId86" Type="http://schemas.openxmlformats.org/officeDocument/2006/relationships/image" Target="../media/image5010.png"/><Relationship Id="rId130" Type="http://schemas.openxmlformats.org/officeDocument/2006/relationships/customXml" Target="../ink/ink889.xml"/><Relationship Id="rId151" Type="http://schemas.openxmlformats.org/officeDocument/2006/relationships/image" Target="../media/image696.png"/><Relationship Id="rId172" Type="http://schemas.openxmlformats.org/officeDocument/2006/relationships/customXml" Target="../ink/ink910.xml"/><Relationship Id="rId193" Type="http://schemas.openxmlformats.org/officeDocument/2006/relationships/image" Target="../media/image717.png"/><Relationship Id="rId207" Type="http://schemas.openxmlformats.org/officeDocument/2006/relationships/image" Target="../media/image724.png"/><Relationship Id="rId228" Type="http://schemas.openxmlformats.org/officeDocument/2006/relationships/customXml" Target="../ink/ink938.xml"/><Relationship Id="rId249" Type="http://schemas.openxmlformats.org/officeDocument/2006/relationships/image" Target="../media/image745.png"/><Relationship Id="rId13" Type="http://schemas.openxmlformats.org/officeDocument/2006/relationships/customXml" Target="../ink/ink830.xml"/><Relationship Id="rId109" Type="http://schemas.openxmlformats.org/officeDocument/2006/relationships/image" Target="../media/image675.png"/><Relationship Id="rId260" Type="http://schemas.openxmlformats.org/officeDocument/2006/relationships/customXml" Target="../ink/ink954.xml"/><Relationship Id="rId34" Type="http://schemas.openxmlformats.org/officeDocument/2006/relationships/image" Target="../media/image4750.png"/><Relationship Id="rId55" Type="http://schemas.openxmlformats.org/officeDocument/2006/relationships/customXml" Target="../ink/ink851.xml"/><Relationship Id="rId76" Type="http://schemas.openxmlformats.org/officeDocument/2006/relationships/image" Target="../media/image4960.png"/><Relationship Id="rId97" Type="http://schemas.openxmlformats.org/officeDocument/2006/relationships/image" Target="../media/image669.png"/><Relationship Id="rId120" Type="http://schemas.openxmlformats.org/officeDocument/2006/relationships/customXml" Target="../ink/ink884.xml"/><Relationship Id="rId141" Type="http://schemas.openxmlformats.org/officeDocument/2006/relationships/image" Target="../media/image691.png"/><Relationship Id="rId7" Type="http://schemas.openxmlformats.org/officeDocument/2006/relationships/customXml" Target="../ink/ink827.xml"/><Relationship Id="rId162" Type="http://schemas.openxmlformats.org/officeDocument/2006/relationships/customXml" Target="../ink/ink905.xml"/><Relationship Id="rId183" Type="http://schemas.openxmlformats.org/officeDocument/2006/relationships/image" Target="../media/image712.png"/><Relationship Id="rId218" Type="http://schemas.openxmlformats.org/officeDocument/2006/relationships/customXml" Target="../ink/ink933.xml"/><Relationship Id="rId239" Type="http://schemas.openxmlformats.org/officeDocument/2006/relationships/image" Target="../media/image740.png"/><Relationship Id="rId250" Type="http://schemas.openxmlformats.org/officeDocument/2006/relationships/customXml" Target="../ink/ink949.xml"/><Relationship Id="rId24" Type="http://schemas.openxmlformats.org/officeDocument/2006/relationships/image" Target="../media/image4700.png"/><Relationship Id="rId45" Type="http://schemas.openxmlformats.org/officeDocument/2006/relationships/customXml" Target="../ink/ink846.xml"/><Relationship Id="rId66" Type="http://schemas.openxmlformats.org/officeDocument/2006/relationships/image" Target="../media/image4910.png"/><Relationship Id="rId87" Type="http://schemas.openxmlformats.org/officeDocument/2006/relationships/customXml" Target="../ink/ink867.xml"/><Relationship Id="rId110" Type="http://schemas.openxmlformats.org/officeDocument/2006/relationships/customXml" Target="../ink/ink879.xml"/><Relationship Id="rId131" Type="http://schemas.openxmlformats.org/officeDocument/2006/relationships/image" Target="../media/image686.png"/><Relationship Id="rId152" Type="http://schemas.openxmlformats.org/officeDocument/2006/relationships/customXml" Target="../ink/ink900.xml"/><Relationship Id="rId173" Type="http://schemas.openxmlformats.org/officeDocument/2006/relationships/image" Target="../media/image707.png"/><Relationship Id="rId194" Type="http://schemas.openxmlformats.org/officeDocument/2006/relationships/customXml" Target="../ink/ink921.xml"/><Relationship Id="rId208" Type="http://schemas.openxmlformats.org/officeDocument/2006/relationships/customXml" Target="../ink/ink928.xml"/><Relationship Id="rId229" Type="http://schemas.openxmlformats.org/officeDocument/2006/relationships/image" Target="../media/image735.png"/><Relationship Id="rId240" Type="http://schemas.openxmlformats.org/officeDocument/2006/relationships/customXml" Target="../ink/ink944.xml"/><Relationship Id="rId261" Type="http://schemas.openxmlformats.org/officeDocument/2006/relationships/image" Target="../media/image751.png"/><Relationship Id="rId14" Type="http://schemas.openxmlformats.org/officeDocument/2006/relationships/image" Target="../media/image4650.png"/><Relationship Id="rId35" Type="http://schemas.openxmlformats.org/officeDocument/2006/relationships/customXml" Target="../ink/ink841.xml"/><Relationship Id="rId56" Type="http://schemas.openxmlformats.org/officeDocument/2006/relationships/image" Target="../media/image4860.png"/><Relationship Id="rId77" Type="http://schemas.openxmlformats.org/officeDocument/2006/relationships/customXml" Target="../ink/ink862.xml"/><Relationship Id="rId100" Type="http://schemas.openxmlformats.org/officeDocument/2006/relationships/customXml" Target="../ink/ink874.xml"/><Relationship Id="rId8" Type="http://schemas.openxmlformats.org/officeDocument/2006/relationships/image" Target="../media/image4620.png"/><Relationship Id="rId98" Type="http://schemas.openxmlformats.org/officeDocument/2006/relationships/customXml" Target="../ink/ink873.xml"/><Relationship Id="rId121" Type="http://schemas.openxmlformats.org/officeDocument/2006/relationships/image" Target="../media/image681.png"/><Relationship Id="rId142" Type="http://schemas.openxmlformats.org/officeDocument/2006/relationships/customXml" Target="../ink/ink895.xml"/><Relationship Id="rId163" Type="http://schemas.openxmlformats.org/officeDocument/2006/relationships/image" Target="../media/image702.png"/><Relationship Id="rId184" Type="http://schemas.openxmlformats.org/officeDocument/2006/relationships/customXml" Target="../ink/ink916.xml"/><Relationship Id="rId219" Type="http://schemas.openxmlformats.org/officeDocument/2006/relationships/image" Target="../media/image730.png"/><Relationship Id="rId230" Type="http://schemas.openxmlformats.org/officeDocument/2006/relationships/customXml" Target="../ink/ink939.xml"/><Relationship Id="rId251" Type="http://schemas.openxmlformats.org/officeDocument/2006/relationships/image" Target="../media/image746.png"/><Relationship Id="rId25" Type="http://schemas.openxmlformats.org/officeDocument/2006/relationships/customXml" Target="../ink/ink836.xml"/><Relationship Id="rId46" Type="http://schemas.openxmlformats.org/officeDocument/2006/relationships/image" Target="../media/image4810.png"/><Relationship Id="rId67" Type="http://schemas.openxmlformats.org/officeDocument/2006/relationships/customXml" Target="../ink/ink857.xml"/><Relationship Id="rId88" Type="http://schemas.openxmlformats.org/officeDocument/2006/relationships/image" Target="../media/image5020.png"/><Relationship Id="rId111" Type="http://schemas.openxmlformats.org/officeDocument/2006/relationships/image" Target="../media/image676.png"/><Relationship Id="rId132" Type="http://schemas.openxmlformats.org/officeDocument/2006/relationships/customXml" Target="../ink/ink890.xml"/><Relationship Id="rId153" Type="http://schemas.openxmlformats.org/officeDocument/2006/relationships/image" Target="../media/image697.png"/><Relationship Id="rId174" Type="http://schemas.openxmlformats.org/officeDocument/2006/relationships/customXml" Target="../ink/ink911.xml"/><Relationship Id="rId195" Type="http://schemas.openxmlformats.org/officeDocument/2006/relationships/image" Target="../media/image718.png"/><Relationship Id="rId209" Type="http://schemas.openxmlformats.org/officeDocument/2006/relationships/image" Target="../media/image725.png"/><Relationship Id="rId220" Type="http://schemas.openxmlformats.org/officeDocument/2006/relationships/customXml" Target="../ink/ink934.xml"/><Relationship Id="rId241" Type="http://schemas.openxmlformats.org/officeDocument/2006/relationships/image" Target="../media/image741.png"/><Relationship Id="rId15" Type="http://schemas.openxmlformats.org/officeDocument/2006/relationships/customXml" Target="../ink/ink831.xml"/><Relationship Id="rId36" Type="http://schemas.openxmlformats.org/officeDocument/2006/relationships/image" Target="../media/image4760.png"/><Relationship Id="rId57" Type="http://schemas.openxmlformats.org/officeDocument/2006/relationships/customXml" Target="../ink/ink852.xml"/><Relationship Id="rId262" Type="http://schemas.openxmlformats.org/officeDocument/2006/relationships/customXml" Target="../ink/ink955.xml"/><Relationship Id="rId78" Type="http://schemas.openxmlformats.org/officeDocument/2006/relationships/image" Target="../media/image4970.png"/><Relationship Id="rId99" Type="http://schemas.openxmlformats.org/officeDocument/2006/relationships/image" Target="../media/image670.png"/><Relationship Id="rId101" Type="http://schemas.openxmlformats.org/officeDocument/2006/relationships/image" Target="../media/image671.png"/><Relationship Id="rId122" Type="http://schemas.openxmlformats.org/officeDocument/2006/relationships/customXml" Target="../ink/ink885.xml"/><Relationship Id="rId143" Type="http://schemas.openxmlformats.org/officeDocument/2006/relationships/image" Target="../media/image692.png"/><Relationship Id="rId164" Type="http://schemas.openxmlformats.org/officeDocument/2006/relationships/customXml" Target="../ink/ink906.xml"/><Relationship Id="rId185" Type="http://schemas.openxmlformats.org/officeDocument/2006/relationships/image" Target="../media/image713.png"/><Relationship Id="rId9" Type="http://schemas.openxmlformats.org/officeDocument/2006/relationships/customXml" Target="../ink/ink828.xml"/><Relationship Id="rId210" Type="http://schemas.openxmlformats.org/officeDocument/2006/relationships/customXml" Target="../ink/ink929.xml"/><Relationship Id="rId26" Type="http://schemas.openxmlformats.org/officeDocument/2006/relationships/image" Target="../media/image4710.png"/><Relationship Id="rId231" Type="http://schemas.openxmlformats.org/officeDocument/2006/relationships/image" Target="../media/image736.png"/><Relationship Id="rId252" Type="http://schemas.openxmlformats.org/officeDocument/2006/relationships/customXml" Target="../ink/ink950.xml"/><Relationship Id="rId47" Type="http://schemas.openxmlformats.org/officeDocument/2006/relationships/customXml" Target="../ink/ink847.xml"/><Relationship Id="rId68" Type="http://schemas.openxmlformats.org/officeDocument/2006/relationships/image" Target="../media/image4920.png"/><Relationship Id="rId89" Type="http://schemas.openxmlformats.org/officeDocument/2006/relationships/customXml" Target="../ink/ink868.xml"/><Relationship Id="rId112" Type="http://schemas.openxmlformats.org/officeDocument/2006/relationships/customXml" Target="../ink/ink880.xml"/><Relationship Id="rId133" Type="http://schemas.openxmlformats.org/officeDocument/2006/relationships/image" Target="../media/image687.png"/><Relationship Id="rId154" Type="http://schemas.openxmlformats.org/officeDocument/2006/relationships/customXml" Target="../ink/ink901.xml"/><Relationship Id="rId175" Type="http://schemas.openxmlformats.org/officeDocument/2006/relationships/image" Target="../media/image708.png"/><Relationship Id="rId196" Type="http://schemas.openxmlformats.org/officeDocument/2006/relationships/customXml" Target="../ink/ink922.xml"/><Relationship Id="rId200" Type="http://schemas.openxmlformats.org/officeDocument/2006/relationships/customXml" Target="../ink/ink924.xml"/><Relationship Id="rId16" Type="http://schemas.openxmlformats.org/officeDocument/2006/relationships/image" Target="../media/image4660.png"/><Relationship Id="rId221" Type="http://schemas.openxmlformats.org/officeDocument/2006/relationships/image" Target="../media/image731.png"/><Relationship Id="rId242" Type="http://schemas.openxmlformats.org/officeDocument/2006/relationships/customXml" Target="../ink/ink945.xml"/><Relationship Id="rId263" Type="http://schemas.openxmlformats.org/officeDocument/2006/relationships/image" Target="../media/image752.png"/><Relationship Id="rId37" Type="http://schemas.openxmlformats.org/officeDocument/2006/relationships/customXml" Target="../ink/ink842.xml"/><Relationship Id="rId58" Type="http://schemas.openxmlformats.org/officeDocument/2006/relationships/image" Target="../media/image4870.png"/><Relationship Id="rId79" Type="http://schemas.openxmlformats.org/officeDocument/2006/relationships/customXml" Target="../ink/ink863.xml"/><Relationship Id="rId102" Type="http://schemas.openxmlformats.org/officeDocument/2006/relationships/customXml" Target="../ink/ink875.xml"/><Relationship Id="rId123" Type="http://schemas.openxmlformats.org/officeDocument/2006/relationships/image" Target="../media/image682.png"/><Relationship Id="rId144" Type="http://schemas.openxmlformats.org/officeDocument/2006/relationships/customXml" Target="../ink/ink896.xml"/><Relationship Id="rId90" Type="http://schemas.openxmlformats.org/officeDocument/2006/relationships/image" Target="../media/image5030.png"/><Relationship Id="rId165" Type="http://schemas.openxmlformats.org/officeDocument/2006/relationships/image" Target="../media/image703.png"/><Relationship Id="rId186" Type="http://schemas.openxmlformats.org/officeDocument/2006/relationships/customXml" Target="../ink/ink917.xml"/><Relationship Id="rId211" Type="http://schemas.openxmlformats.org/officeDocument/2006/relationships/image" Target="../media/image726.png"/><Relationship Id="rId232" Type="http://schemas.openxmlformats.org/officeDocument/2006/relationships/customXml" Target="../ink/ink940.xml"/><Relationship Id="rId253" Type="http://schemas.openxmlformats.org/officeDocument/2006/relationships/image" Target="../media/image747.png"/><Relationship Id="rId27" Type="http://schemas.openxmlformats.org/officeDocument/2006/relationships/customXml" Target="../ink/ink837.xml"/><Relationship Id="rId48" Type="http://schemas.openxmlformats.org/officeDocument/2006/relationships/image" Target="../media/image4820.png"/><Relationship Id="rId69" Type="http://schemas.openxmlformats.org/officeDocument/2006/relationships/customXml" Target="../ink/ink858.xml"/><Relationship Id="rId113" Type="http://schemas.openxmlformats.org/officeDocument/2006/relationships/image" Target="../media/image677.png"/><Relationship Id="rId134" Type="http://schemas.openxmlformats.org/officeDocument/2006/relationships/customXml" Target="../ink/ink891.xml"/><Relationship Id="rId80" Type="http://schemas.openxmlformats.org/officeDocument/2006/relationships/image" Target="../media/image4980.png"/><Relationship Id="rId155" Type="http://schemas.openxmlformats.org/officeDocument/2006/relationships/image" Target="../media/image698.png"/><Relationship Id="rId176" Type="http://schemas.openxmlformats.org/officeDocument/2006/relationships/customXml" Target="../ink/ink912.xml"/><Relationship Id="rId197" Type="http://schemas.openxmlformats.org/officeDocument/2006/relationships/image" Target="../media/image719.png"/><Relationship Id="rId201" Type="http://schemas.openxmlformats.org/officeDocument/2006/relationships/image" Target="../media/image721.png"/><Relationship Id="rId222" Type="http://schemas.openxmlformats.org/officeDocument/2006/relationships/customXml" Target="../ink/ink935.xml"/><Relationship Id="rId243" Type="http://schemas.openxmlformats.org/officeDocument/2006/relationships/image" Target="../media/image742.png"/><Relationship Id="rId264" Type="http://schemas.openxmlformats.org/officeDocument/2006/relationships/customXml" Target="../ink/ink956.xml"/><Relationship Id="rId17" Type="http://schemas.openxmlformats.org/officeDocument/2006/relationships/customXml" Target="../ink/ink832.xml"/><Relationship Id="rId38" Type="http://schemas.openxmlformats.org/officeDocument/2006/relationships/image" Target="../media/image4770.png"/><Relationship Id="rId59" Type="http://schemas.openxmlformats.org/officeDocument/2006/relationships/customXml" Target="../ink/ink853.xml"/><Relationship Id="rId103" Type="http://schemas.openxmlformats.org/officeDocument/2006/relationships/image" Target="../media/image672.png"/><Relationship Id="rId124" Type="http://schemas.openxmlformats.org/officeDocument/2006/relationships/customXml" Target="../ink/ink886.xml"/><Relationship Id="rId70" Type="http://schemas.openxmlformats.org/officeDocument/2006/relationships/image" Target="../media/image4930.png"/><Relationship Id="rId91" Type="http://schemas.openxmlformats.org/officeDocument/2006/relationships/customXml" Target="../ink/ink869.xml"/><Relationship Id="rId145" Type="http://schemas.openxmlformats.org/officeDocument/2006/relationships/image" Target="../media/image693.png"/><Relationship Id="rId166" Type="http://schemas.openxmlformats.org/officeDocument/2006/relationships/customXml" Target="../ink/ink907.xml"/><Relationship Id="rId187" Type="http://schemas.openxmlformats.org/officeDocument/2006/relationships/image" Target="../media/image71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930.xml"/><Relationship Id="rId233" Type="http://schemas.openxmlformats.org/officeDocument/2006/relationships/image" Target="../media/image737.png"/><Relationship Id="rId254" Type="http://schemas.openxmlformats.org/officeDocument/2006/relationships/customXml" Target="../ink/ink951.xml"/><Relationship Id="rId28" Type="http://schemas.openxmlformats.org/officeDocument/2006/relationships/image" Target="../media/image4720.png"/><Relationship Id="rId49" Type="http://schemas.openxmlformats.org/officeDocument/2006/relationships/customXml" Target="../ink/ink848.xml"/><Relationship Id="rId114" Type="http://schemas.openxmlformats.org/officeDocument/2006/relationships/customXml" Target="../ink/ink881.xml"/><Relationship Id="rId60" Type="http://schemas.openxmlformats.org/officeDocument/2006/relationships/image" Target="../media/image4880.png"/><Relationship Id="rId81" Type="http://schemas.openxmlformats.org/officeDocument/2006/relationships/customXml" Target="../ink/ink864.xml"/><Relationship Id="rId135" Type="http://schemas.openxmlformats.org/officeDocument/2006/relationships/image" Target="../media/image688.png"/><Relationship Id="rId156" Type="http://schemas.openxmlformats.org/officeDocument/2006/relationships/customXml" Target="../ink/ink902.xml"/><Relationship Id="rId177" Type="http://schemas.openxmlformats.org/officeDocument/2006/relationships/image" Target="../media/image709.png"/><Relationship Id="rId198" Type="http://schemas.openxmlformats.org/officeDocument/2006/relationships/customXml" Target="../ink/ink923.xml"/><Relationship Id="rId202" Type="http://schemas.openxmlformats.org/officeDocument/2006/relationships/customXml" Target="../ink/ink925.xml"/><Relationship Id="rId223" Type="http://schemas.openxmlformats.org/officeDocument/2006/relationships/image" Target="../media/image732.png"/><Relationship Id="rId244" Type="http://schemas.openxmlformats.org/officeDocument/2006/relationships/customXml" Target="../ink/ink946.xml"/><Relationship Id="rId18" Type="http://schemas.openxmlformats.org/officeDocument/2006/relationships/image" Target="../media/image4670.png"/><Relationship Id="rId39" Type="http://schemas.openxmlformats.org/officeDocument/2006/relationships/customXml" Target="../ink/ink843.xml"/><Relationship Id="rId265" Type="http://schemas.openxmlformats.org/officeDocument/2006/relationships/image" Target="../media/image753.png"/><Relationship Id="rId50" Type="http://schemas.openxmlformats.org/officeDocument/2006/relationships/image" Target="../media/image4830.png"/><Relationship Id="rId104" Type="http://schemas.openxmlformats.org/officeDocument/2006/relationships/customXml" Target="../ink/ink876.xml"/><Relationship Id="rId125" Type="http://schemas.openxmlformats.org/officeDocument/2006/relationships/image" Target="../media/image683.png"/><Relationship Id="rId146" Type="http://schemas.openxmlformats.org/officeDocument/2006/relationships/customXml" Target="../ink/ink897.xml"/><Relationship Id="rId167" Type="http://schemas.openxmlformats.org/officeDocument/2006/relationships/image" Target="../media/image704.png"/><Relationship Id="rId188" Type="http://schemas.openxmlformats.org/officeDocument/2006/relationships/customXml" Target="../ink/ink918.xml"/><Relationship Id="rId71" Type="http://schemas.openxmlformats.org/officeDocument/2006/relationships/customXml" Target="../ink/ink859.xml"/><Relationship Id="rId92" Type="http://schemas.openxmlformats.org/officeDocument/2006/relationships/image" Target="../media/image5040.png"/><Relationship Id="rId213" Type="http://schemas.openxmlformats.org/officeDocument/2006/relationships/image" Target="../media/image727.png"/><Relationship Id="rId234" Type="http://schemas.openxmlformats.org/officeDocument/2006/relationships/customXml" Target="../ink/ink941.xml"/><Relationship Id="rId2" Type="http://schemas.openxmlformats.org/officeDocument/2006/relationships/image" Target="../media/image667.png"/><Relationship Id="rId29" Type="http://schemas.openxmlformats.org/officeDocument/2006/relationships/customXml" Target="../ink/ink838.xml"/><Relationship Id="rId255" Type="http://schemas.openxmlformats.org/officeDocument/2006/relationships/image" Target="../media/image748.png"/><Relationship Id="rId40" Type="http://schemas.openxmlformats.org/officeDocument/2006/relationships/image" Target="../media/image4780.png"/><Relationship Id="rId115" Type="http://schemas.openxmlformats.org/officeDocument/2006/relationships/image" Target="../media/image678.png"/><Relationship Id="rId136" Type="http://schemas.openxmlformats.org/officeDocument/2006/relationships/customXml" Target="../ink/ink892.xml"/><Relationship Id="rId157" Type="http://schemas.openxmlformats.org/officeDocument/2006/relationships/image" Target="../media/image699.png"/><Relationship Id="rId178" Type="http://schemas.openxmlformats.org/officeDocument/2006/relationships/customXml" Target="../ink/ink913.xml"/><Relationship Id="rId61" Type="http://schemas.openxmlformats.org/officeDocument/2006/relationships/customXml" Target="../ink/ink854.xml"/><Relationship Id="rId82" Type="http://schemas.openxmlformats.org/officeDocument/2006/relationships/image" Target="../media/image4990.png"/><Relationship Id="rId199" Type="http://schemas.openxmlformats.org/officeDocument/2006/relationships/image" Target="../media/image720.png"/><Relationship Id="rId203" Type="http://schemas.openxmlformats.org/officeDocument/2006/relationships/image" Target="../media/image722.png"/><Relationship Id="rId19" Type="http://schemas.openxmlformats.org/officeDocument/2006/relationships/customXml" Target="../ink/ink833.xml"/><Relationship Id="rId224" Type="http://schemas.openxmlformats.org/officeDocument/2006/relationships/customXml" Target="../ink/ink936.xml"/><Relationship Id="rId245" Type="http://schemas.openxmlformats.org/officeDocument/2006/relationships/image" Target="../media/image743.png"/><Relationship Id="rId266" Type="http://schemas.openxmlformats.org/officeDocument/2006/relationships/customXml" Target="../ink/ink957.xml"/><Relationship Id="rId30" Type="http://schemas.openxmlformats.org/officeDocument/2006/relationships/image" Target="../media/image4730.png"/><Relationship Id="rId105" Type="http://schemas.openxmlformats.org/officeDocument/2006/relationships/image" Target="../media/image673.png"/><Relationship Id="rId126" Type="http://schemas.openxmlformats.org/officeDocument/2006/relationships/customXml" Target="../ink/ink887.xml"/><Relationship Id="rId147" Type="http://schemas.openxmlformats.org/officeDocument/2006/relationships/image" Target="../media/image694.png"/><Relationship Id="rId168" Type="http://schemas.openxmlformats.org/officeDocument/2006/relationships/customXml" Target="../ink/ink908.xml"/><Relationship Id="rId51" Type="http://schemas.openxmlformats.org/officeDocument/2006/relationships/customXml" Target="../ink/ink849.xml"/><Relationship Id="rId72" Type="http://schemas.openxmlformats.org/officeDocument/2006/relationships/image" Target="../media/image4940.png"/><Relationship Id="rId93" Type="http://schemas.openxmlformats.org/officeDocument/2006/relationships/customXml" Target="../ink/ink870.xml"/><Relationship Id="rId189" Type="http://schemas.openxmlformats.org/officeDocument/2006/relationships/image" Target="../media/image715.png"/><Relationship Id="rId3" Type="http://schemas.openxmlformats.org/officeDocument/2006/relationships/customXml" Target="../ink/ink825.xml"/><Relationship Id="rId214" Type="http://schemas.openxmlformats.org/officeDocument/2006/relationships/customXml" Target="../ink/ink931.xml"/><Relationship Id="rId235" Type="http://schemas.openxmlformats.org/officeDocument/2006/relationships/image" Target="../media/image738.png"/><Relationship Id="rId256" Type="http://schemas.openxmlformats.org/officeDocument/2006/relationships/customXml" Target="../ink/ink952.xml"/><Relationship Id="rId116" Type="http://schemas.openxmlformats.org/officeDocument/2006/relationships/customXml" Target="../ink/ink882.xml"/><Relationship Id="rId137" Type="http://schemas.openxmlformats.org/officeDocument/2006/relationships/image" Target="../media/image689.png"/><Relationship Id="rId158" Type="http://schemas.openxmlformats.org/officeDocument/2006/relationships/customXml" Target="../ink/ink903.xml"/><Relationship Id="rId20" Type="http://schemas.openxmlformats.org/officeDocument/2006/relationships/image" Target="../media/image4680.png"/><Relationship Id="rId41" Type="http://schemas.openxmlformats.org/officeDocument/2006/relationships/customXml" Target="../ink/ink844.xml"/><Relationship Id="rId62" Type="http://schemas.openxmlformats.org/officeDocument/2006/relationships/image" Target="../media/image4890.png"/><Relationship Id="rId83" Type="http://schemas.openxmlformats.org/officeDocument/2006/relationships/customXml" Target="../ink/ink865.xml"/><Relationship Id="rId179" Type="http://schemas.openxmlformats.org/officeDocument/2006/relationships/image" Target="../media/image710.png"/><Relationship Id="rId190" Type="http://schemas.openxmlformats.org/officeDocument/2006/relationships/customXml" Target="../ink/ink919.xml"/><Relationship Id="rId204" Type="http://schemas.openxmlformats.org/officeDocument/2006/relationships/customXml" Target="../ink/ink926.xml"/><Relationship Id="rId225" Type="http://schemas.openxmlformats.org/officeDocument/2006/relationships/image" Target="../media/image733.png"/><Relationship Id="rId246" Type="http://schemas.openxmlformats.org/officeDocument/2006/relationships/customXml" Target="../ink/ink947.xml"/><Relationship Id="rId267" Type="http://schemas.openxmlformats.org/officeDocument/2006/relationships/image" Target="../media/image754.png"/><Relationship Id="rId106" Type="http://schemas.openxmlformats.org/officeDocument/2006/relationships/customXml" Target="../ink/ink877.xml"/><Relationship Id="rId127" Type="http://schemas.openxmlformats.org/officeDocument/2006/relationships/image" Target="../media/image684.png"/><Relationship Id="rId10" Type="http://schemas.openxmlformats.org/officeDocument/2006/relationships/image" Target="../media/image4630.png"/><Relationship Id="rId31" Type="http://schemas.openxmlformats.org/officeDocument/2006/relationships/customXml" Target="../ink/ink839.xml"/><Relationship Id="rId52" Type="http://schemas.openxmlformats.org/officeDocument/2006/relationships/image" Target="../media/image4840.png"/><Relationship Id="rId73" Type="http://schemas.openxmlformats.org/officeDocument/2006/relationships/customXml" Target="../ink/ink860.xml"/><Relationship Id="rId94" Type="http://schemas.openxmlformats.org/officeDocument/2006/relationships/customXml" Target="../ink/ink871.xml"/><Relationship Id="rId148" Type="http://schemas.openxmlformats.org/officeDocument/2006/relationships/customXml" Target="../ink/ink898.xml"/><Relationship Id="rId169" Type="http://schemas.openxmlformats.org/officeDocument/2006/relationships/image" Target="../media/image705.png"/><Relationship Id="rId4" Type="http://schemas.openxmlformats.org/officeDocument/2006/relationships/image" Target="../media/image4600.png"/><Relationship Id="rId180" Type="http://schemas.openxmlformats.org/officeDocument/2006/relationships/customXml" Target="../ink/ink914.xml"/><Relationship Id="rId215" Type="http://schemas.openxmlformats.org/officeDocument/2006/relationships/image" Target="../media/image728.png"/><Relationship Id="rId236" Type="http://schemas.openxmlformats.org/officeDocument/2006/relationships/customXml" Target="../ink/ink942.xml"/><Relationship Id="rId257" Type="http://schemas.openxmlformats.org/officeDocument/2006/relationships/image" Target="../media/image749.png"/><Relationship Id="rId42" Type="http://schemas.openxmlformats.org/officeDocument/2006/relationships/image" Target="../media/image4790.png"/><Relationship Id="rId84" Type="http://schemas.openxmlformats.org/officeDocument/2006/relationships/image" Target="../media/image5000.png"/><Relationship Id="rId138" Type="http://schemas.openxmlformats.org/officeDocument/2006/relationships/customXml" Target="../ink/ink893.xml"/><Relationship Id="rId191" Type="http://schemas.openxmlformats.org/officeDocument/2006/relationships/image" Target="../media/image716.png"/><Relationship Id="rId205" Type="http://schemas.openxmlformats.org/officeDocument/2006/relationships/image" Target="../media/image723.png"/><Relationship Id="rId247" Type="http://schemas.openxmlformats.org/officeDocument/2006/relationships/image" Target="../media/image744.png"/><Relationship Id="rId107" Type="http://schemas.openxmlformats.org/officeDocument/2006/relationships/image" Target="../media/image67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50.png"/><Relationship Id="rId7" Type="http://schemas.openxmlformats.org/officeDocument/2006/relationships/image" Target="../media/image5070.png"/><Relationship Id="rId2" Type="http://schemas.openxmlformats.org/officeDocument/2006/relationships/customXml" Target="../ink/ink95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61.xml"/><Relationship Id="rId5" Type="http://schemas.openxmlformats.org/officeDocument/2006/relationships/image" Target="../media/image5060.png"/><Relationship Id="rId4" Type="http://schemas.openxmlformats.org/officeDocument/2006/relationships/customXml" Target="../ink/ink96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00.png"/><Relationship Id="rId18" Type="http://schemas.openxmlformats.org/officeDocument/2006/relationships/customXml" Target="../ink/ink103.xml"/><Relationship Id="rId26" Type="http://schemas.openxmlformats.org/officeDocument/2006/relationships/customXml" Target="../ink/ink107.xml"/><Relationship Id="rId3" Type="http://schemas.openxmlformats.org/officeDocument/2006/relationships/image" Target="../media/image850.png"/><Relationship Id="rId21" Type="http://schemas.openxmlformats.org/officeDocument/2006/relationships/image" Target="../media/image98.png"/><Relationship Id="rId34" Type="http://schemas.openxmlformats.org/officeDocument/2006/relationships/customXml" Target="../ink/ink111.xml"/><Relationship Id="rId7" Type="http://schemas.openxmlformats.org/officeDocument/2006/relationships/image" Target="../media/image870.png"/><Relationship Id="rId12" Type="http://schemas.openxmlformats.org/officeDocument/2006/relationships/customXml" Target="../ink/ink100.xml"/><Relationship Id="rId17" Type="http://schemas.openxmlformats.org/officeDocument/2006/relationships/image" Target="../media/image96.png"/><Relationship Id="rId25" Type="http://schemas.openxmlformats.org/officeDocument/2006/relationships/image" Target="../media/image100.png"/><Relationship Id="rId33" Type="http://schemas.openxmlformats.org/officeDocument/2006/relationships/image" Target="../media/image104.png"/><Relationship Id="rId2" Type="http://schemas.openxmlformats.org/officeDocument/2006/relationships/customXml" Target="../ink/ink95.xml"/><Relationship Id="rId16" Type="http://schemas.openxmlformats.org/officeDocument/2006/relationships/customXml" Target="../ink/ink102.xml"/><Relationship Id="rId20" Type="http://schemas.openxmlformats.org/officeDocument/2006/relationships/customXml" Target="../ink/ink104.xml"/><Relationship Id="rId29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7.xml"/><Relationship Id="rId11" Type="http://schemas.openxmlformats.org/officeDocument/2006/relationships/image" Target="../media/image890.png"/><Relationship Id="rId24" Type="http://schemas.openxmlformats.org/officeDocument/2006/relationships/customXml" Target="../ink/ink106.xml"/><Relationship Id="rId32" Type="http://schemas.openxmlformats.org/officeDocument/2006/relationships/customXml" Target="../ink/ink110.xml"/><Relationship Id="rId5" Type="http://schemas.openxmlformats.org/officeDocument/2006/relationships/image" Target="../media/image860.png"/><Relationship Id="rId15" Type="http://schemas.openxmlformats.org/officeDocument/2006/relationships/image" Target="../media/image910.png"/><Relationship Id="rId23" Type="http://schemas.openxmlformats.org/officeDocument/2006/relationships/image" Target="../media/image99.png"/><Relationship Id="rId28" Type="http://schemas.openxmlformats.org/officeDocument/2006/relationships/customXml" Target="../ink/ink108.xml"/><Relationship Id="rId10" Type="http://schemas.openxmlformats.org/officeDocument/2006/relationships/customXml" Target="../ink/ink99.xml"/><Relationship Id="rId19" Type="http://schemas.openxmlformats.org/officeDocument/2006/relationships/image" Target="../media/image97.png"/><Relationship Id="rId31" Type="http://schemas.openxmlformats.org/officeDocument/2006/relationships/image" Target="../media/image103.png"/><Relationship Id="rId4" Type="http://schemas.openxmlformats.org/officeDocument/2006/relationships/customXml" Target="../ink/ink96.xml"/><Relationship Id="rId9" Type="http://schemas.openxmlformats.org/officeDocument/2006/relationships/image" Target="../media/image880.png"/><Relationship Id="rId14" Type="http://schemas.openxmlformats.org/officeDocument/2006/relationships/customXml" Target="../ink/ink101.xml"/><Relationship Id="rId22" Type="http://schemas.openxmlformats.org/officeDocument/2006/relationships/customXml" Target="../ink/ink105.xml"/><Relationship Id="rId27" Type="http://schemas.openxmlformats.org/officeDocument/2006/relationships/image" Target="../media/image101.png"/><Relationship Id="rId30" Type="http://schemas.openxmlformats.org/officeDocument/2006/relationships/customXml" Target="../ink/ink109.xml"/><Relationship Id="rId35" Type="http://schemas.openxmlformats.org/officeDocument/2006/relationships/image" Target="../media/image105.png"/><Relationship Id="rId8" Type="http://schemas.openxmlformats.org/officeDocument/2006/relationships/customXml" Target="../ink/ink98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9.png"/><Relationship Id="rId21" Type="http://schemas.openxmlformats.org/officeDocument/2006/relationships/image" Target="../media/image1010.png"/><Relationship Id="rId42" Type="http://schemas.openxmlformats.org/officeDocument/2006/relationships/customXml" Target="../ink/ink132.xml"/><Relationship Id="rId63" Type="http://schemas.openxmlformats.org/officeDocument/2006/relationships/image" Target="../media/image122.png"/><Relationship Id="rId84" Type="http://schemas.openxmlformats.org/officeDocument/2006/relationships/customXml" Target="../ink/ink153.xml"/><Relationship Id="rId138" Type="http://schemas.openxmlformats.org/officeDocument/2006/relationships/customXml" Target="../ink/ink180.xml"/><Relationship Id="rId159" Type="http://schemas.openxmlformats.org/officeDocument/2006/relationships/image" Target="../media/image170.png"/><Relationship Id="rId170" Type="http://schemas.openxmlformats.org/officeDocument/2006/relationships/customXml" Target="../ink/ink196.xml"/><Relationship Id="rId191" Type="http://schemas.openxmlformats.org/officeDocument/2006/relationships/image" Target="../media/image186.png"/><Relationship Id="rId107" Type="http://schemas.openxmlformats.org/officeDocument/2006/relationships/image" Target="../media/image144.png"/><Relationship Id="rId11" Type="http://schemas.openxmlformats.org/officeDocument/2006/relationships/image" Target="../media/image960.png"/><Relationship Id="rId32" Type="http://schemas.openxmlformats.org/officeDocument/2006/relationships/customXml" Target="../ink/ink127.xml"/><Relationship Id="rId53" Type="http://schemas.openxmlformats.org/officeDocument/2006/relationships/image" Target="../media/image117.png"/><Relationship Id="rId74" Type="http://schemas.openxmlformats.org/officeDocument/2006/relationships/customXml" Target="../ink/ink148.xml"/><Relationship Id="rId128" Type="http://schemas.openxmlformats.org/officeDocument/2006/relationships/customXml" Target="../ink/ink175.xml"/><Relationship Id="rId149" Type="http://schemas.openxmlformats.org/officeDocument/2006/relationships/image" Target="../media/image165.png"/><Relationship Id="rId5" Type="http://schemas.openxmlformats.org/officeDocument/2006/relationships/image" Target="../media/image930.png"/><Relationship Id="rId95" Type="http://schemas.openxmlformats.org/officeDocument/2006/relationships/image" Target="../media/image138.png"/><Relationship Id="rId160" Type="http://schemas.openxmlformats.org/officeDocument/2006/relationships/customXml" Target="../ink/ink191.xml"/><Relationship Id="rId181" Type="http://schemas.openxmlformats.org/officeDocument/2006/relationships/image" Target="../media/image181.png"/><Relationship Id="rId22" Type="http://schemas.openxmlformats.org/officeDocument/2006/relationships/customXml" Target="../ink/ink122.xml"/><Relationship Id="rId43" Type="http://schemas.openxmlformats.org/officeDocument/2006/relationships/image" Target="../media/image112.png"/><Relationship Id="rId64" Type="http://schemas.openxmlformats.org/officeDocument/2006/relationships/customXml" Target="../ink/ink143.xml"/><Relationship Id="rId118" Type="http://schemas.openxmlformats.org/officeDocument/2006/relationships/customXml" Target="../ink/ink170.xml"/><Relationship Id="rId139" Type="http://schemas.openxmlformats.org/officeDocument/2006/relationships/image" Target="../media/image160.png"/><Relationship Id="rId85" Type="http://schemas.openxmlformats.org/officeDocument/2006/relationships/image" Target="../media/image133.png"/><Relationship Id="rId150" Type="http://schemas.openxmlformats.org/officeDocument/2006/relationships/customXml" Target="../ink/ink186.xml"/><Relationship Id="rId171" Type="http://schemas.openxmlformats.org/officeDocument/2006/relationships/image" Target="../media/image176.png"/><Relationship Id="rId192" Type="http://schemas.openxmlformats.org/officeDocument/2006/relationships/customXml" Target="../ink/ink207.xml"/><Relationship Id="rId12" Type="http://schemas.openxmlformats.org/officeDocument/2006/relationships/customXml" Target="../ink/ink117.xml"/><Relationship Id="rId33" Type="http://schemas.openxmlformats.org/officeDocument/2006/relationships/image" Target="../media/image107.png"/><Relationship Id="rId108" Type="http://schemas.openxmlformats.org/officeDocument/2006/relationships/customXml" Target="../ink/ink165.xml"/><Relationship Id="rId129" Type="http://schemas.openxmlformats.org/officeDocument/2006/relationships/image" Target="../media/image155.png"/><Relationship Id="rId54" Type="http://schemas.openxmlformats.org/officeDocument/2006/relationships/customXml" Target="../ink/ink138.xml"/><Relationship Id="rId75" Type="http://schemas.openxmlformats.org/officeDocument/2006/relationships/image" Target="../media/image128.png"/><Relationship Id="rId96" Type="http://schemas.openxmlformats.org/officeDocument/2006/relationships/customXml" Target="../ink/ink159.xml"/><Relationship Id="rId140" Type="http://schemas.openxmlformats.org/officeDocument/2006/relationships/customXml" Target="../ink/ink181.xml"/><Relationship Id="rId161" Type="http://schemas.openxmlformats.org/officeDocument/2006/relationships/image" Target="../media/image171.png"/><Relationship Id="rId182" Type="http://schemas.openxmlformats.org/officeDocument/2006/relationships/customXml" Target="../ink/ink202.xml"/><Relationship Id="rId6" Type="http://schemas.openxmlformats.org/officeDocument/2006/relationships/customXml" Target="../ink/ink114.xml"/><Relationship Id="rId23" Type="http://schemas.openxmlformats.org/officeDocument/2006/relationships/image" Target="../media/image1020.png"/><Relationship Id="rId119" Type="http://schemas.openxmlformats.org/officeDocument/2006/relationships/image" Target="../media/image150.png"/><Relationship Id="rId44" Type="http://schemas.openxmlformats.org/officeDocument/2006/relationships/customXml" Target="../ink/ink133.xml"/><Relationship Id="rId65" Type="http://schemas.openxmlformats.org/officeDocument/2006/relationships/image" Target="../media/image123.png"/><Relationship Id="rId86" Type="http://schemas.openxmlformats.org/officeDocument/2006/relationships/customXml" Target="../ink/ink154.xml"/><Relationship Id="rId130" Type="http://schemas.openxmlformats.org/officeDocument/2006/relationships/customXml" Target="../ink/ink176.xml"/><Relationship Id="rId151" Type="http://schemas.openxmlformats.org/officeDocument/2006/relationships/image" Target="../media/image166.png"/><Relationship Id="rId172" Type="http://schemas.openxmlformats.org/officeDocument/2006/relationships/customXml" Target="../ink/ink197.xml"/><Relationship Id="rId193" Type="http://schemas.openxmlformats.org/officeDocument/2006/relationships/image" Target="../media/image187.png"/><Relationship Id="rId13" Type="http://schemas.openxmlformats.org/officeDocument/2006/relationships/image" Target="../media/image970.png"/><Relationship Id="rId109" Type="http://schemas.openxmlformats.org/officeDocument/2006/relationships/image" Target="../media/image145.png"/><Relationship Id="rId34" Type="http://schemas.openxmlformats.org/officeDocument/2006/relationships/customXml" Target="../ink/ink128.xml"/><Relationship Id="rId55" Type="http://schemas.openxmlformats.org/officeDocument/2006/relationships/image" Target="../media/image118.png"/><Relationship Id="rId76" Type="http://schemas.openxmlformats.org/officeDocument/2006/relationships/customXml" Target="../ink/ink149.xml"/><Relationship Id="rId97" Type="http://schemas.openxmlformats.org/officeDocument/2006/relationships/image" Target="../media/image139.png"/><Relationship Id="rId120" Type="http://schemas.openxmlformats.org/officeDocument/2006/relationships/customXml" Target="../ink/ink171.xml"/><Relationship Id="rId141" Type="http://schemas.openxmlformats.org/officeDocument/2006/relationships/image" Target="../media/image161.png"/><Relationship Id="rId7" Type="http://schemas.openxmlformats.org/officeDocument/2006/relationships/image" Target="../media/image940.png"/><Relationship Id="rId162" Type="http://schemas.openxmlformats.org/officeDocument/2006/relationships/customXml" Target="../ink/ink192.xml"/><Relationship Id="rId183" Type="http://schemas.openxmlformats.org/officeDocument/2006/relationships/image" Target="../media/image182.png"/><Relationship Id="rId2" Type="http://schemas.openxmlformats.org/officeDocument/2006/relationships/customXml" Target="../ink/ink112.xml"/><Relationship Id="rId29" Type="http://schemas.openxmlformats.org/officeDocument/2006/relationships/image" Target="../media/image1050.png"/><Relationship Id="rId24" Type="http://schemas.openxmlformats.org/officeDocument/2006/relationships/customXml" Target="../ink/ink123.xml"/><Relationship Id="rId40" Type="http://schemas.openxmlformats.org/officeDocument/2006/relationships/customXml" Target="../ink/ink131.xml"/><Relationship Id="rId45" Type="http://schemas.openxmlformats.org/officeDocument/2006/relationships/image" Target="../media/image113.png"/><Relationship Id="rId66" Type="http://schemas.openxmlformats.org/officeDocument/2006/relationships/customXml" Target="../ink/ink144.xml"/><Relationship Id="rId87" Type="http://schemas.openxmlformats.org/officeDocument/2006/relationships/image" Target="../media/image134.png"/><Relationship Id="rId110" Type="http://schemas.openxmlformats.org/officeDocument/2006/relationships/customXml" Target="../ink/ink166.xml"/><Relationship Id="rId115" Type="http://schemas.openxmlformats.org/officeDocument/2006/relationships/image" Target="../media/image148.png"/><Relationship Id="rId131" Type="http://schemas.openxmlformats.org/officeDocument/2006/relationships/image" Target="../media/image156.png"/><Relationship Id="rId136" Type="http://schemas.openxmlformats.org/officeDocument/2006/relationships/customXml" Target="../ink/ink179.xml"/><Relationship Id="rId157" Type="http://schemas.openxmlformats.org/officeDocument/2006/relationships/image" Target="../media/image169.png"/><Relationship Id="rId178" Type="http://schemas.openxmlformats.org/officeDocument/2006/relationships/customXml" Target="../ink/ink200.xml"/><Relationship Id="rId61" Type="http://schemas.openxmlformats.org/officeDocument/2006/relationships/image" Target="../media/image121.png"/><Relationship Id="rId82" Type="http://schemas.openxmlformats.org/officeDocument/2006/relationships/customXml" Target="../ink/ink152.xml"/><Relationship Id="rId152" Type="http://schemas.openxmlformats.org/officeDocument/2006/relationships/customXml" Target="../ink/ink187.xml"/><Relationship Id="rId173" Type="http://schemas.openxmlformats.org/officeDocument/2006/relationships/image" Target="../media/image177.png"/><Relationship Id="rId194" Type="http://schemas.openxmlformats.org/officeDocument/2006/relationships/customXml" Target="../ink/ink208.xml"/><Relationship Id="rId199" Type="http://schemas.openxmlformats.org/officeDocument/2006/relationships/image" Target="../media/image190.png"/><Relationship Id="rId203" Type="http://schemas.openxmlformats.org/officeDocument/2006/relationships/image" Target="../media/image192.png"/><Relationship Id="rId19" Type="http://schemas.openxmlformats.org/officeDocument/2006/relationships/image" Target="../media/image1000.png"/><Relationship Id="rId14" Type="http://schemas.openxmlformats.org/officeDocument/2006/relationships/customXml" Target="../ink/ink118.xml"/><Relationship Id="rId30" Type="http://schemas.openxmlformats.org/officeDocument/2006/relationships/customXml" Target="../ink/ink126.xml"/><Relationship Id="rId35" Type="http://schemas.openxmlformats.org/officeDocument/2006/relationships/image" Target="../media/image108.png"/><Relationship Id="rId56" Type="http://schemas.openxmlformats.org/officeDocument/2006/relationships/customXml" Target="../ink/ink139.xml"/><Relationship Id="rId77" Type="http://schemas.openxmlformats.org/officeDocument/2006/relationships/image" Target="../media/image129.png"/><Relationship Id="rId100" Type="http://schemas.openxmlformats.org/officeDocument/2006/relationships/customXml" Target="../ink/ink161.xml"/><Relationship Id="rId105" Type="http://schemas.openxmlformats.org/officeDocument/2006/relationships/image" Target="../media/image143.png"/><Relationship Id="rId126" Type="http://schemas.openxmlformats.org/officeDocument/2006/relationships/customXml" Target="../ink/ink174.xml"/><Relationship Id="rId147" Type="http://schemas.openxmlformats.org/officeDocument/2006/relationships/image" Target="../media/image164.png"/><Relationship Id="rId168" Type="http://schemas.openxmlformats.org/officeDocument/2006/relationships/customXml" Target="../ink/ink195.xml"/><Relationship Id="rId8" Type="http://schemas.openxmlformats.org/officeDocument/2006/relationships/customXml" Target="../ink/ink115.xml"/><Relationship Id="rId51" Type="http://schemas.openxmlformats.org/officeDocument/2006/relationships/image" Target="../media/image116.png"/><Relationship Id="rId72" Type="http://schemas.openxmlformats.org/officeDocument/2006/relationships/customXml" Target="../ink/ink147.xml"/><Relationship Id="rId93" Type="http://schemas.openxmlformats.org/officeDocument/2006/relationships/image" Target="../media/image137.png"/><Relationship Id="rId98" Type="http://schemas.openxmlformats.org/officeDocument/2006/relationships/customXml" Target="../ink/ink160.xml"/><Relationship Id="rId121" Type="http://schemas.openxmlformats.org/officeDocument/2006/relationships/image" Target="../media/image151.png"/><Relationship Id="rId142" Type="http://schemas.openxmlformats.org/officeDocument/2006/relationships/customXml" Target="../ink/ink182.xml"/><Relationship Id="rId163" Type="http://schemas.openxmlformats.org/officeDocument/2006/relationships/image" Target="../media/image172.png"/><Relationship Id="rId184" Type="http://schemas.openxmlformats.org/officeDocument/2006/relationships/customXml" Target="../ink/ink203.xml"/><Relationship Id="rId189" Type="http://schemas.openxmlformats.org/officeDocument/2006/relationships/image" Target="../media/image185.png"/><Relationship Id="rId3" Type="http://schemas.openxmlformats.org/officeDocument/2006/relationships/image" Target="../media/image920.png"/><Relationship Id="rId25" Type="http://schemas.openxmlformats.org/officeDocument/2006/relationships/image" Target="../media/image1030.png"/><Relationship Id="rId46" Type="http://schemas.openxmlformats.org/officeDocument/2006/relationships/customXml" Target="../ink/ink134.xml"/><Relationship Id="rId67" Type="http://schemas.openxmlformats.org/officeDocument/2006/relationships/image" Target="../media/image124.png"/><Relationship Id="rId116" Type="http://schemas.openxmlformats.org/officeDocument/2006/relationships/customXml" Target="../ink/ink169.xml"/><Relationship Id="rId137" Type="http://schemas.openxmlformats.org/officeDocument/2006/relationships/image" Target="../media/image159.png"/><Relationship Id="rId158" Type="http://schemas.openxmlformats.org/officeDocument/2006/relationships/customXml" Target="../ink/ink190.xml"/><Relationship Id="rId20" Type="http://schemas.openxmlformats.org/officeDocument/2006/relationships/customXml" Target="../ink/ink121.xml"/><Relationship Id="rId41" Type="http://schemas.openxmlformats.org/officeDocument/2006/relationships/image" Target="../media/image111.png"/><Relationship Id="rId62" Type="http://schemas.openxmlformats.org/officeDocument/2006/relationships/customXml" Target="../ink/ink142.xml"/><Relationship Id="rId83" Type="http://schemas.openxmlformats.org/officeDocument/2006/relationships/image" Target="../media/image132.png"/><Relationship Id="rId88" Type="http://schemas.openxmlformats.org/officeDocument/2006/relationships/customXml" Target="../ink/ink155.xml"/><Relationship Id="rId111" Type="http://schemas.openxmlformats.org/officeDocument/2006/relationships/image" Target="../media/image146.png"/><Relationship Id="rId132" Type="http://schemas.openxmlformats.org/officeDocument/2006/relationships/customXml" Target="../ink/ink177.xml"/><Relationship Id="rId153" Type="http://schemas.openxmlformats.org/officeDocument/2006/relationships/image" Target="../media/image167.png"/><Relationship Id="rId174" Type="http://schemas.openxmlformats.org/officeDocument/2006/relationships/customXml" Target="../ink/ink198.xml"/><Relationship Id="rId179" Type="http://schemas.openxmlformats.org/officeDocument/2006/relationships/image" Target="../media/image180.png"/><Relationship Id="rId195" Type="http://schemas.openxmlformats.org/officeDocument/2006/relationships/image" Target="../media/image188.png"/><Relationship Id="rId190" Type="http://schemas.openxmlformats.org/officeDocument/2006/relationships/customXml" Target="../ink/ink206.xml"/><Relationship Id="rId15" Type="http://schemas.openxmlformats.org/officeDocument/2006/relationships/image" Target="../media/image980.png"/><Relationship Id="rId36" Type="http://schemas.openxmlformats.org/officeDocument/2006/relationships/customXml" Target="../ink/ink129.xml"/><Relationship Id="rId57" Type="http://schemas.openxmlformats.org/officeDocument/2006/relationships/image" Target="../media/image119.png"/><Relationship Id="rId106" Type="http://schemas.openxmlformats.org/officeDocument/2006/relationships/customXml" Target="../ink/ink164.xml"/><Relationship Id="rId127" Type="http://schemas.openxmlformats.org/officeDocument/2006/relationships/image" Target="../media/image154.png"/><Relationship Id="rId10" Type="http://schemas.openxmlformats.org/officeDocument/2006/relationships/customXml" Target="../ink/ink116.xml"/><Relationship Id="rId31" Type="http://schemas.openxmlformats.org/officeDocument/2006/relationships/image" Target="../media/image106.png"/><Relationship Id="rId52" Type="http://schemas.openxmlformats.org/officeDocument/2006/relationships/customXml" Target="../ink/ink137.xml"/><Relationship Id="rId73" Type="http://schemas.openxmlformats.org/officeDocument/2006/relationships/image" Target="../media/image127.png"/><Relationship Id="rId78" Type="http://schemas.openxmlformats.org/officeDocument/2006/relationships/customXml" Target="../ink/ink150.xml"/><Relationship Id="rId94" Type="http://schemas.openxmlformats.org/officeDocument/2006/relationships/customXml" Target="../ink/ink158.xml"/><Relationship Id="rId99" Type="http://schemas.openxmlformats.org/officeDocument/2006/relationships/image" Target="../media/image140.png"/><Relationship Id="rId101" Type="http://schemas.openxmlformats.org/officeDocument/2006/relationships/image" Target="../media/image141.png"/><Relationship Id="rId122" Type="http://schemas.openxmlformats.org/officeDocument/2006/relationships/customXml" Target="../ink/ink172.xml"/><Relationship Id="rId143" Type="http://schemas.openxmlformats.org/officeDocument/2006/relationships/image" Target="../media/image162.png"/><Relationship Id="rId148" Type="http://schemas.openxmlformats.org/officeDocument/2006/relationships/customXml" Target="../ink/ink185.xml"/><Relationship Id="rId164" Type="http://schemas.openxmlformats.org/officeDocument/2006/relationships/customXml" Target="../ink/ink193.xml"/><Relationship Id="rId169" Type="http://schemas.openxmlformats.org/officeDocument/2006/relationships/image" Target="../media/image175.png"/><Relationship Id="rId185" Type="http://schemas.openxmlformats.org/officeDocument/2006/relationships/image" Target="../media/image183.png"/><Relationship Id="rId4" Type="http://schemas.openxmlformats.org/officeDocument/2006/relationships/customXml" Target="../ink/ink113.xml"/><Relationship Id="rId9" Type="http://schemas.openxmlformats.org/officeDocument/2006/relationships/image" Target="../media/image950.png"/><Relationship Id="rId180" Type="http://schemas.openxmlformats.org/officeDocument/2006/relationships/customXml" Target="../ink/ink201.xml"/><Relationship Id="rId26" Type="http://schemas.openxmlformats.org/officeDocument/2006/relationships/customXml" Target="../ink/ink124.xml"/><Relationship Id="rId47" Type="http://schemas.openxmlformats.org/officeDocument/2006/relationships/image" Target="../media/image114.png"/><Relationship Id="rId68" Type="http://schemas.openxmlformats.org/officeDocument/2006/relationships/customXml" Target="../ink/ink145.xml"/><Relationship Id="rId89" Type="http://schemas.openxmlformats.org/officeDocument/2006/relationships/image" Target="../media/image135.png"/><Relationship Id="rId112" Type="http://schemas.openxmlformats.org/officeDocument/2006/relationships/customXml" Target="../ink/ink167.xml"/><Relationship Id="rId133" Type="http://schemas.openxmlformats.org/officeDocument/2006/relationships/image" Target="../media/image157.png"/><Relationship Id="rId154" Type="http://schemas.openxmlformats.org/officeDocument/2006/relationships/customXml" Target="../ink/ink188.xml"/><Relationship Id="rId175" Type="http://schemas.openxmlformats.org/officeDocument/2006/relationships/image" Target="../media/image178.png"/><Relationship Id="rId196" Type="http://schemas.openxmlformats.org/officeDocument/2006/relationships/customXml" Target="../ink/ink209.xml"/><Relationship Id="rId200" Type="http://schemas.openxmlformats.org/officeDocument/2006/relationships/customXml" Target="../ink/ink211.xml"/><Relationship Id="rId16" Type="http://schemas.openxmlformats.org/officeDocument/2006/relationships/customXml" Target="../ink/ink119.xml"/><Relationship Id="rId37" Type="http://schemas.openxmlformats.org/officeDocument/2006/relationships/image" Target="../media/image109.png"/><Relationship Id="rId58" Type="http://schemas.openxmlformats.org/officeDocument/2006/relationships/customXml" Target="../ink/ink140.xml"/><Relationship Id="rId79" Type="http://schemas.openxmlformats.org/officeDocument/2006/relationships/image" Target="../media/image130.png"/><Relationship Id="rId102" Type="http://schemas.openxmlformats.org/officeDocument/2006/relationships/customXml" Target="../ink/ink162.xml"/><Relationship Id="rId123" Type="http://schemas.openxmlformats.org/officeDocument/2006/relationships/image" Target="../media/image152.png"/><Relationship Id="rId144" Type="http://schemas.openxmlformats.org/officeDocument/2006/relationships/customXml" Target="../ink/ink183.xml"/><Relationship Id="rId90" Type="http://schemas.openxmlformats.org/officeDocument/2006/relationships/customXml" Target="../ink/ink156.xml"/><Relationship Id="rId165" Type="http://schemas.openxmlformats.org/officeDocument/2006/relationships/image" Target="../media/image173.png"/><Relationship Id="rId186" Type="http://schemas.openxmlformats.org/officeDocument/2006/relationships/customXml" Target="../ink/ink204.xml"/><Relationship Id="rId27" Type="http://schemas.openxmlformats.org/officeDocument/2006/relationships/image" Target="../media/image1040.png"/><Relationship Id="rId48" Type="http://schemas.openxmlformats.org/officeDocument/2006/relationships/customXml" Target="../ink/ink135.xml"/><Relationship Id="rId69" Type="http://schemas.openxmlformats.org/officeDocument/2006/relationships/image" Target="../media/image125.png"/><Relationship Id="rId113" Type="http://schemas.openxmlformats.org/officeDocument/2006/relationships/image" Target="../media/image147.png"/><Relationship Id="rId134" Type="http://schemas.openxmlformats.org/officeDocument/2006/relationships/customXml" Target="../ink/ink178.xml"/><Relationship Id="rId80" Type="http://schemas.openxmlformats.org/officeDocument/2006/relationships/customXml" Target="../ink/ink151.xml"/><Relationship Id="rId155" Type="http://schemas.openxmlformats.org/officeDocument/2006/relationships/image" Target="../media/image168.png"/><Relationship Id="rId176" Type="http://schemas.openxmlformats.org/officeDocument/2006/relationships/customXml" Target="../ink/ink199.xml"/><Relationship Id="rId197" Type="http://schemas.openxmlformats.org/officeDocument/2006/relationships/image" Target="../media/image189.png"/><Relationship Id="rId201" Type="http://schemas.openxmlformats.org/officeDocument/2006/relationships/image" Target="../media/image191.png"/><Relationship Id="rId17" Type="http://schemas.openxmlformats.org/officeDocument/2006/relationships/image" Target="../media/image990.png"/><Relationship Id="rId38" Type="http://schemas.openxmlformats.org/officeDocument/2006/relationships/customXml" Target="../ink/ink130.xml"/><Relationship Id="rId59" Type="http://schemas.openxmlformats.org/officeDocument/2006/relationships/image" Target="../media/image120.png"/><Relationship Id="rId103" Type="http://schemas.openxmlformats.org/officeDocument/2006/relationships/image" Target="../media/image142.png"/><Relationship Id="rId124" Type="http://schemas.openxmlformats.org/officeDocument/2006/relationships/customXml" Target="../ink/ink173.xml"/><Relationship Id="rId70" Type="http://schemas.openxmlformats.org/officeDocument/2006/relationships/customXml" Target="../ink/ink146.xml"/><Relationship Id="rId91" Type="http://schemas.openxmlformats.org/officeDocument/2006/relationships/image" Target="../media/image136.png"/><Relationship Id="rId145" Type="http://schemas.openxmlformats.org/officeDocument/2006/relationships/image" Target="../media/image163.png"/><Relationship Id="rId166" Type="http://schemas.openxmlformats.org/officeDocument/2006/relationships/customXml" Target="../ink/ink194.xml"/><Relationship Id="rId187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25.xml"/><Relationship Id="rId49" Type="http://schemas.openxmlformats.org/officeDocument/2006/relationships/image" Target="../media/image115.png"/><Relationship Id="rId114" Type="http://schemas.openxmlformats.org/officeDocument/2006/relationships/customXml" Target="../ink/ink168.xml"/><Relationship Id="rId60" Type="http://schemas.openxmlformats.org/officeDocument/2006/relationships/customXml" Target="../ink/ink141.xml"/><Relationship Id="rId81" Type="http://schemas.openxmlformats.org/officeDocument/2006/relationships/image" Target="../media/image131.png"/><Relationship Id="rId135" Type="http://schemas.openxmlformats.org/officeDocument/2006/relationships/image" Target="../media/image158.png"/><Relationship Id="rId156" Type="http://schemas.openxmlformats.org/officeDocument/2006/relationships/customXml" Target="../ink/ink189.xml"/><Relationship Id="rId177" Type="http://schemas.openxmlformats.org/officeDocument/2006/relationships/image" Target="../media/image179.png"/><Relationship Id="rId198" Type="http://schemas.openxmlformats.org/officeDocument/2006/relationships/customXml" Target="../ink/ink210.xml"/><Relationship Id="rId202" Type="http://schemas.openxmlformats.org/officeDocument/2006/relationships/customXml" Target="../ink/ink212.xml"/><Relationship Id="rId18" Type="http://schemas.openxmlformats.org/officeDocument/2006/relationships/customXml" Target="../ink/ink120.xml"/><Relationship Id="rId39" Type="http://schemas.openxmlformats.org/officeDocument/2006/relationships/image" Target="../media/image110.png"/><Relationship Id="rId50" Type="http://schemas.openxmlformats.org/officeDocument/2006/relationships/customXml" Target="../ink/ink136.xml"/><Relationship Id="rId104" Type="http://schemas.openxmlformats.org/officeDocument/2006/relationships/customXml" Target="../ink/ink163.xml"/><Relationship Id="rId125" Type="http://schemas.openxmlformats.org/officeDocument/2006/relationships/image" Target="../media/image153.png"/><Relationship Id="rId146" Type="http://schemas.openxmlformats.org/officeDocument/2006/relationships/customXml" Target="../ink/ink184.xml"/><Relationship Id="rId167" Type="http://schemas.openxmlformats.org/officeDocument/2006/relationships/image" Target="../media/image174.png"/><Relationship Id="rId188" Type="http://schemas.openxmlformats.org/officeDocument/2006/relationships/customXml" Target="../ink/ink205.xml"/><Relationship Id="rId71" Type="http://schemas.openxmlformats.org/officeDocument/2006/relationships/image" Target="../media/image126.png"/><Relationship Id="rId92" Type="http://schemas.openxmlformats.org/officeDocument/2006/relationships/customXml" Target="../ink/ink157.xml"/></Relationships>
</file>

<file path=ppt/slides/_rels/slide5.xml.rels><?xml version="1.0" encoding="UTF-8" standalone="yes"?>
<Relationships xmlns="http://schemas.openxmlformats.org/package/2006/relationships"><Relationship Id="rId299" Type="http://schemas.openxmlformats.org/officeDocument/2006/relationships/image" Target="../media/image299.png"/><Relationship Id="rId21" Type="http://schemas.openxmlformats.org/officeDocument/2006/relationships/customXml" Target="../ink/ink222.xml"/><Relationship Id="rId63" Type="http://schemas.openxmlformats.org/officeDocument/2006/relationships/customXml" Target="../ink/ink243.xml"/><Relationship Id="rId159" Type="http://schemas.openxmlformats.org/officeDocument/2006/relationships/customXml" Target="../ink/ink261.xml"/><Relationship Id="rId324" Type="http://schemas.openxmlformats.org/officeDocument/2006/relationships/customXml" Target="../ink/ink344.xml"/><Relationship Id="rId366" Type="http://schemas.openxmlformats.org/officeDocument/2006/relationships/customXml" Target="../ink/ink365.xml"/><Relationship Id="rId170" Type="http://schemas.openxmlformats.org/officeDocument/2006/relationships/image" Target="../media/image235.png"/><Relationship Id="rId226" Type="http://schemas.openxmlformats.org/officeDocument/2006/relationships/image" Target="../media/image263.png"/><Relationship Id="rId433" Type="http://schemas.openxmlformats.org/officeDocument/2006/relationships/image" Target="../media/image211.png"/><Relationship Id="rId268" Type="http://schemas.openxmlformats.org/officeDocument/2006/relationships/image" Target="../media/image284.png"/><Relationship Id="rId475" Type="http://schemas.openxmlformats.org/officeDocument/2006/relationships/image" Target="../media/image357.png"/><Relationship Id="rId32" Type="http://schemas.openxmlformats.org/officeDocument/2006/relationships/image" Target="../media/image1660.png"/><Relationship Id="rId74" Type="http://schemas.openxmlformats.org/officeDocument/2006/relationships/image" Target="../media/image1870.png"/><Relationship Id="rId335" Type="http://schemas.openxmlformats.org/officeDocument/2006/relationships/image" Target="../media/image317.png"/><Relationship Id="rId377" Type="http://schemas.openxmlformats.org/officeDocument/2006/relationships/image" Target="../media/image338.png"/><Relationship Id="rId500" Type="http://schemas.openxmlformats.org/officeDocument/2006/relationships/customXml" Target="../ink/ink432.xml"/><Relationship Id="rId5" Type="http://schemas.openxmlformats.org/officeDocument/2006/relationships/customXml" Target="../ink/ink214.xml"/><Relationship Id="rId181" Type="http://schemas.openxmlformats.org/officeDocument/2006/relationships/customXml" Target="../ink/ink272.xml"/><Relationship Id="rId237" Type="http://schemas.openxmlformats.org/officeDocument/2006/relationships/customXml" Target="../ink/ink300.xml"/><Relationship Id="rId402" Type="http://schemas.openxmlformats.org/officeDocument/2006/relationships/customXml" Target="../ink/ink383.xml"/><Relationship Id="rId279" Type="http://schemas.openxmlformats.org/officeDocument/2006/relationships/customXml" Target="../ink/ink321.xml"/><Relationship Id="rId444" Type="http://schemas.openxmlformats.org/officeDocument/2006/relationships/customXml" Target="../ink/ink404.xml"/><Relationship Id="rId486" Type="http://schemas.openxmlformats.org/officeDocument/2006/relationships/customXml" Target="../ink/ink425.xml"/><Relationship Id="rId43" Type="http://schemas.openxmlformats.org/officeDocument/2006/relationships/customXml" Target="../ink/ink233.xml"/><Relationship Id="rId290" Type="http://schemas.openxmlformats.org/officeDocument/2006/relationships/image" Target="../media/image295.png"/><Relationship Id="rId304" Type="http://schemas.openxmlformats.org/officeDocument/2006/relationships/customXml" Target="../ink/ink334.xml"/><Relationship Id="rId346" Type="http://schemas.openxmlformats.org/officeDocument/2006/relationships/customXml" Target="../ink/ink355.xml"/><Relationship Id="rId388" Type="http://schemas.openxmlformats.org/officeDocument/2006/relationships/customXml" Target="../ink/ink376.xml"/><Relationship Id="rId511" Type="http://schemas.openxmlformats.org/officeDocument/2006/relationships/image" Target="../media/image375.png"/><Relationship Id="rId85" Type="http://schemas.openxmlformats.org/officeDocument/2006/relationships/customXml" Target="../ink/ink254.xml"/><Relationship Id="rId150" Type="http://schemas.openxmlformats.org/officeDocument/2006/relationships/image" Target="../media/image225.png"/><Relationship Id="rId192" Type="http://schemas.openxmlformats.org/officeDocument/2006/relationships/image" Target="../media/image246.png"/><Relationship Id="rId206" Type="http://schemas.openxmlformats.org/officeDocument/2006/relationships/image" Target="../media/image253.png"/><Relationship Id="rId413" Type="http://schemas.openxmlformats.org/officeDocument/2006/relationships/image" Target="../media/image201.png"/><Relationship Id="rId248" Type="http://schemas.openxmlformats.org/officeDocument/2006/relationships/image" Target="../media/image274.png"/><Relationship Id="rId455" Type="http://schemas.openxmlformats.org/officeDocument/2006/relationships/image" Target="../media/image222.png"/><Relationship Id="rId497" Type="http://schemas.openxmlformats.org/officeDocument/2006/relationships/image" Target="../media/image368.png"/><Relationship Id="rId12" Type="http://schemas.openxmlformats.org/officeDocument/2006/relationships/image" Target="../media/image1560.png"/><Relationship Id="rId315" Type="http://schemas.openxmlformats.org/officeDocument/2006/relationships/image" Target="../media/image307.png"/><Relationship Id="rId357" Type="http://schemas.openxmlformats.org/officeDocument/2006/relationships/image" Target="../media/image328.png"/><Relationship Id="rId54" Type="http://schemas.openxmlformats.org/officeDocument/2006/relationships/image" Target="../media/image1770.png"/><Relationship Id="rId161" Type="http://schemas.openxmlformats.org/officeDocument/2006/relationships/customXml" Target="../ink/ink262.xml"/><Relationship Id="rId217" Type="http://schemas.openxmlformats.org/officeDocument/2006/relationships/customXml" Target="../ink/ink290.xml"/><Relationship Id="rId399" Type="http://schemas.openxmlformats.org/officeDocument/2006/relationships/image" Target="../media/image194.png"/><Relationship Id="rId259" Type="http://schemas.openxmlformats.org/officeDocument/2006/relationships/customXml" Target="../ink/ink311.xml"/><Relationship Id="rId424" Type="http://schemas.openxmlformats.org/officeDocument/2006/relationships/customXml" Target="../ink/ink394.xml"/><Relationship Id="rId466" Type="http://schemas.openxmlformats.org/officeDocument/2006/relationships/customXml" Target="../ink/ink415.xml"/><Relationship Id="rId23" Type="http://schemas.openxmlformats.org/officeDocument/2006/relationships/customXml" Target="../ink/ink223.xml"/><Relationship Id="rId270" Type="http://schemas.openxmlformats.org/officeDocument/2006/relationships/image" Target="../media/image285.png"/><Relationship Id="rId326" Type="http://schemas.openxmlformats.org/officeDocument/2006/relationships/customXml" Target="../ink/ink345.xml"/><Relationship Id="rId65" Type="http://schemas.openxmlformats.org/officeDocument/2006/relationships/customXml" Target="../ink/ink244.xml"/><Relationship Id="rId368" Type="http://schemas.openxmlformats.org/officeDocument/2006/relationships/customXml" Target="../ink/ink366.xml"/><Relationship Id="rId172" Type="http://schemas.openxmlformats.org/officeDocument/2006/relationships/image" Target="../media/image236.png"/><Relationship Id="rId228" Type="http://schemas.openxmlformats.org/officeDocument/2006/relationships/image" Target="../media/image264.png"/><Relationship Id="rId435" Type="http://schemas.openxmlformats.org/officeDocument/2006/relationships/image" Target="../media/image212.png"/><Relationship Id="rId477" Type="http://schemas.openxmlformats.org/officeDocument/2006/relationships/image" Target="../media/image358.png"/><Relationship Id="rId281" Type="http://schemas.openxmlformats.org/officeDocument/2006/relationships/customXml" Target="../ink/ink322.xml"/><Relationship Id="rId337" Type="http://schemas.openxmlformats.org/officeDocument/2006/relationships/image" Target="../media/image318.png"/><Relationship Id="rId502" Type="http://schemas.openxmlformats.org/officeDocument/2006/relationships/customXml" Target="../ink/ink433.xml"/><Relationship Id="rId34" Type="http://schemas.openxmlformats.org/officeDocument/2006/relationships/image" Target="../media/image1670.png"/><Relationship Id="rId76" Type="http://schemas.openxmlformats.org/officeDocument/2006/relationships/image" Target="../media/image1880.png"/><Relationship Id="rId379" Type="http://schemas.openxmlformats.org/officeDocument/2006/relationships/image" Target="../media/image339.png"/><Relationship Id="rId7" Type="http://schemas.openxmlformats.org/officeDocument/2006/relationships/customXml" Target="../ink/ink215.xml"/><Relationship Id="rId183" Type="http://schemas.openxmlformats.org/officeDocument/2006/relationships/customXml" Target="../ink/ink273.xml"/><Relationship Id="rId239" Type="http://schemas.openxmlformats.org/officeDocument/2006/relationships/customXml" Target="../ink/ink301.xml"/><Relationship Id="rId390" Type="http://schemas.openxmlformats.org/officeDocument/2006/relationships/customXml" Target="../ink/ink377.xml"/><Relationship Id="rId404" Type="http://schemas.openxmlformats.org/officeDocument/2006/relationships/customXml" Target="../ink/ink384.xml"/><Relationship Id="rId446" Type="http://schemas.openxmlformats.org/officeDocument/2006/relationships/customXml" Target="../ink/ink405.xml"/><Relationship Id="rId250" Type="http://schemas.openxmlformats.org/officeDocument/2006/relationships/image" Target="../media/image275.png"/><Relationship Id="rId292" Type="http://schemas.openxmlformats.org/officeDocument/2006/relationships/image" Target="../media/image296.png"/><Relationship Id="rId306" Type="http://schemas.openxmlformats.org/officeDocument/2006/relationships/customXml" Target="../ink/ink335.xml"/><Relationship Id="rId488" Type="http://schemas.openxmlformats.org/officeDocument/2006/relationships/customXml" Target="../ink/ink426.xml"/><Relationship Id="rId45" Type="http://schemas.openxmlformats.org/officeDocument/2006/relationships/customXml" Target="../ink/ink234.xml"/><Relationship Id="rId87" Type="http://schemas.openxmlformats.org/officeDocument/2006/relationships/customXml" Target="../ink/ink255.xml"/><Relationship Id="rId348" Type="http://schemas.openxmlformats.org/officeDocument/2006/relationships/customXml" Target="../ink/ink356.xml"/><Relationship Id="rId513" Type="http://schemas.openxmlformats.org/officeDocument/2006/relationships/image" Target="../media/image376.png"/><Relationship Id="rId152" Type="http://schemas.openxmlformats.org/officeDocument/2006/relationships/image" Target="../media/image226.png"/><Relationship Id="rId194" Type="http://schemas.openxmlformats.org/officeDocument/2006/relationships/image" Target="../media/image247.png"/><Relationship Id="rId208" Type="http://schemas.openxmlformats.org/officeDocument/2006/relationships/image" Target="../media/image254.png"/><Relationship Id="rId415" Type="http://schemas.openxmlformats.org/officeDocument/2006/relationships/image" Target="../media/image202.png"/><Relationship Id="rId457" Type="http://schemas.openxmlformats.org/officeDocument/2006/relationships/image" Target="../media/image223.png"/><Relationship Id="rId261" Type="http://schemas.openxmlformats.org/officeDocument/2006/relationships/customXml" Target="../ink/ink312.xml"/><Relationship Id="rId499" Type="http://schemas.openxmlformats.org/officeDocument/2006/relationships/image" Target="../media/image369.png"/><Relationship Id="rId14" Type="http://schemas.openxmlformats.org/officeDocument/2006/relationships/image" Target="../media/image1570.png"/><Relationship Id="rId56" Type="http://schemas.openxmlformats.org/officeDocument/2006/relationships/image" Target="../media/image1780.png"/><Relationship Id="rId317" Type="http://schemas.openxmlformats.org/officeDocument/2006/relationships/image" Target="../media/image308.png"/><Relationship Id="rId359" Type="http://schemas.openxmlformats.org/officeDocument/2006/relationships/image" Target="../media/image329.png"/><Relationship Id="rId163" Type="http://schemas.openxmlformats.org/officeDocument/2006/relationships/customXml" Target="../ink/ink263.xml"/><Relationship Id="rId219" Type="http://schemas.openxmlformats.org/officeDocument/2006/relationships/customXml" Target="../ink/ink291.xml"/><Relationship Id="rId370" Type="http://schemas.openxmlformats.org/officeDocument/2006/relationships/customXml" Target="../ink/ink367.xml"/><Relationship Id="rId426" Type="http://schemas.openxmlformats.org/officeDocument/2006/relationships/customXml" Target="../ink/ink395.xml"/><Relationship Id="rId230" Type="http://schemas.openxmlformats.org/officeDocument/2006/relationships/image" Target="../media/image265.png"/><Relationship Id="rId468" Type="http://schemas.openxmlformats.org/officeDocument/2006/relationships/customXml" Target="../ink/ink416.xml"/><Relationship Id="rId25" Type="http://schemas.openxmlformats.org/officeDocument/2006/relationships/customXml" Target="../ink/ink224.xml"/><Relationship Id="rId67" Type="http://schemas.openxmlformats.org/officeDocument/2006/relationships/customXml" Target="../ink/ink245.xml"/><Relationship Id="rId272" Type="http://schemas.openxmlformats.org/officeDocument/2006/relationships/image" Target="../media/image286.png"/><Relationship Id="rId328" Type="http://schemas.openxmlformats.org/officeDocument/2006/relationships/customXml" Target="../ink/ink346.xml"/><Relationship Id="rId174" Type="http://schemas.openxmlformats.org/officeDocument/2006/relationships/image" Target="../media/image237.png"/><Relationship Id="rId381" Type="http://schemas.openxmlformats.org/officeDocument/2006/relationships/image" Target="../media/image340.png"/><Relationship Id="rId241" Type="http://schemas.openxmlformats.org/officeDocument/2006/relationships/customXml" Target="../ink/ink302.xml"/><Relationship Id="rId437" Type="http://schemas.openxmlformats.org/officeDocument/2006/relationships/image" Target="../media/image213.png"/><Relationship Id="rId479" Type="http://schemas.openxmlformats.org/officeDocument/2006/relationships/image" Target="../media/image359.png"/><Relationship Id="rId36" Type="http://schemas.openxmlformats.org/officeDocument/2006/relationships/image" Target="../media/image1680.png"/><Relationship Id="rId283" Type="http://schemas.openxmlformats.org/officeDocument/2006/relationships/customXml" Target="../ink/ink323.xml"/><Relationship Id="rId339" Type="http://schemas.openxmlformats.org/officeDocument/2006/relationships/image" Target="../media/image319.png"/><Relationship Id="rId490" Type="http://schemas.openxmlformats.org/officeDocument/2006/relationships/customXml" Target="../ink/ink427.xml"/><Relationship Id="rId504" Type="http://schemas.openxmlformats.org/officeDocument/2006/relationships/customXml" Target="../ink/ink434.xml"/><Relationship Id="rId78" Type="http://schemas.openxmlformats.org/officeDocument/2006/relationships/image" Target="../media/image1890.png"/><Relationship Id="rId185" Type="http://schemas.openxmlformats.org/officeDocument/2006/relationships/customXml" Target="../ink/ink274.xml"/><Relationship Id="rId350" Type="http://schemas.openxmlformats.org/officeDocument/2006/relationships/customXml" Target="../ink/ink357.xml"/><Relationship Id="rId406" Type="http://schemas.openxmlformats.org/officeDocument/2006/relationships/customXml" Target="../ink/ink385.xml"/><Relationship Id="rId9" Type="http://schemas.openxmlformats.org/officeDocument/2006/relationships/customXml" Target="../ink/ink216.xml"/><Relationship Id="rId210" Type="http://schemas.openxmlformats.org/officeDocument/2006/relationships/image" Target="../media/image255.png"/><Relationship Id="rId392" Type="http://schemas.openxmlformats.org/officeDocument/2006/relationships/customXml" Target="../ink/ink378.xml"/><Relationship Id="rId448" Type="http://schemas.openxmlformats.org/officeDocument/2006/relationships/customXml" Target="../ink/ink406.xml"/><Relationship Id="rId252" Type="http://schemas.openxmlformats.org/officeDocument/2006/relationships/image" Target="../media/image276.png"/><Relationship Id="rId294" Type="http://schemas.openxmlformats.org/officeDocument/2006/relationships/image" Target="../media/image297.png"/><Relationship Id="rId308" Type="http://schemas.openxmlformats.org/officeDocument/2006/relationships/customXml" Target="../ink/ink336.xml"/><Relationship Id="rId515" Type="http://schemas.openxmlformats.org/officeDocument/2006/relationships/image" Target="../media/image377.png"/><Relationship Id="rId47" Type="http://schemas.openxmlformats.org/officeDocument/2006/relationships/customXml" Target="../ink/ink235.xml"/><Relationship Id="rId154" Type="http://schemas.openxmlformats.org/officeDocument/2006/relationships/image" Target="../media/image227.png"/><Relationship Id="rId361" Type="http://schemas.openxmlformats.org/officeDocument/2006/relationships/image" Target="../media/image330.png"/><Relationship Id="rId196" Type="http://schemas.openxmlformats.org/officeDocument/2006/relationships/image" Target="../media/image248.png"/><Relationship Id="rId417" Type="http://schemas.openxmlformats.org/officeDocument/2006/relationships/image" Target="../media/image203.png"/><Relationship Id="rId459" Type="http://schemas.openxmlformats.org/officeDocument/2006/relationships/image" Target="../media/image349.png"/><Relationship Id="rId16" Type="http://schemas.openxmlformats.org/officeDocument/2006/relationships/image" Target="../media/image1580.png"/><Relationship Id="rId221" Type="http://schemas.openxmlformats.org/officeDocument/2006/relationships/customXml" Target="../ink/ink292.xml"/><Relationship Id="rId263" Type="http://schemas.openxmlformats.org/officeDocument/2006/relationships/customXml" Target="../ink/ink313.xml"/><Relationship Id="rId319" Type="http://schemas.openxmlformats.org/officeDocument/2006/relationships/image" Target="../media/image309.png"/><Relationship Id="rId470" Type="http://schemas.openxmlformats.org/officeDocument/2006/relationships/customXml" Target="../ink/ink417.xml"/><Relationship Id="rId58" Type="http://schemas.openxmlformats.org/officeDocument/2006/relationships/image" Target="../media/image1790.png"/><Relationship Id="rId330" Type="http://schemas.openxmlformats.org/officeDocument/2006/relationships/customXml" Target="../ink/ink347.xml"/><Relationship Id="rId165" Type="http://schemas.openxmlformats.org/officeDocument/2006/relationships/customXml" Target="../ink/ink264.xml"/><Relationship Id="rId372" Type="http://schemas.openxmlformats.org/officeDocument/2006/relationships/customXml" Target="../ink/ink368.xml"/><Relationship Id="rId428" Type="http://schemas.openxmlformats.org/officeDocument/2006/relationships/customXml" Target="../ink/ink396.xml"/><Relationship Id="rId232" Type="http://schemas.openxmlformats.org/officeDocument/2006/relationships/image" Target="../media/image266.png"/><Relationship Id="rId274" Type="http://schemas.openxmlformats.org/officeDocument/2006/relationships/image" Target="../media/image287.png"/><Relationship Id="rId481" Type="http://schemas.openxmlformats.org/officeDocument/2006/relationships/image" Target="../media/image360.png"/><Relationship Id="rId27" Type="http://schemas.openxmlformats.org/officeDocument/2006/relationships/customXml" Target="../ink/ink225.xml"/><Relationship Id="rId69" Type="http://schemas.openxmlformats.org/officeDocument/2006/relationships/customXml" Target="../ink/ink246.xml"/><Relationship Id="rId80" Type="http://schemas.openxmlformats.org/officeDocument/2006/relationships/image" Target="../media/image1900.png"/><Relationship Id="rId176" Type="http://schemas.openxmlformats.org/officeDocument/2006/relationships/image" Target="../media/image238.png"/><Relationship Id="rId341" Type="http://schemas.openxmlformats.org/officeDocument/2006/relationships/image" Target="../media/image320.png"/><Relationship Id="rId383" Type="http://schemas.openxmlformats.org/officeDocument/2006/relationships/image" Target="../media/image341.png"/><Relationship Id="rId439" Type="http://schemas.openxmlformats.org/officeDocument/2006/relationships/image" Target="../media/image214.png"/><Relationship Id="rId201" Type="http://schemas.openxmlformats.org/officeDocument/2006/relationships/customXml" Target="../ink/ink282.xml"/><Relationship Id="rId243" Type="http://schemas.openxmlformats.org/officeDocument/2006/relationships/customXml" Target="../ink/ink303.xml"/><Relationship Id="rId285" Type="http://schemas.openxmlformats.org/officeDocument/2006/relationships/customXml" Target="../ink/ink324.xml"/><Relationship Id="rId450" Type="http://schemas.openxmlformats.org/officeDocument/2006/relationships/customXml" Target="../ink/ink407.xml"/><Relationship Id="rId506" Type="http://schemas.openxmlformats.org/officeDocument/2006/relationships/customXml" Target="../ink/ink435.xml"/><Relationship Id="rId38" Type="http://schemas.openxmlformats.org/officeDocument/2006/relationships/image" Target="../media/image1690.png"/><Relationship Id="rId310" Type="http://schemas.openxmlformats.org/officeDocument/2006/relationships/customXml" Target="../ink/ink337.xml"/><Relationship Id="rId492" Type="http://schemas.openxmlformats.org/officeDocument/2006/relationships/customXml" Target="../ink/ink428.xml"/><Relationship Id="rId187" Type="http://schemas.openxmlformats.org/officeDocument/2006/relationships/customXml" Target="../ink/ink275.xml"/><Relationship Id="rId352" Type="http://schemas.openxmlformats.org/officeDocument/2006/relationships/customXml" Target="../ink/ink358.xml"/><Relationship Id="rId394" Type="http://schemas.openxmlformats.org/officeDocument/2006/relationships/customXml" Target="../ink/ink379.xml"/><Relationship Id="rId408" Type="http://schemas.openxmlformats.org/officeDocument/2006/relationships/customXml" Target="../ink/ink386.xml"/><Relationship Id="rId212" Type="http://schemas.openxmlformats.org/officeDocument/2006/relationships/image" Target="../media/image256.png"/><Relationship Id="rId254" Type="http://schemas.openxmlformats.org/officeDocument/2006/relationships/image" Target="../media/image277.png"/><Relationship Id="rId49" Type="http://schemas.openxmlformats.org/officeDocument/2006/relationships/customXml" Target="../ink/ink236.xml"/><Relationship Id="rId296" Type="http://schemas.openxmlformats.org/officeDocument/2006/relationships/image" Target="../media/image298.png"/><Relationship Id="rId461" Type="http://schemas.openxmlformats.org/officeDocument/2006/relationships/image" Target="../media/image350.png"/><Relationship Id="rId517" Type="http://schemas.openxmlformats.org/officeDocument/2006/relationships/image" Target="../media/image378.png"/><Relationship Id="rId60" Type="http://schemas.openxmlformats.org/officeDocument/2006/relationships/image" Target="../media/image1800.png"/><Relationship Id="rId156" Type="http://schemas.openxmlformats.org/officeDocument/2006/relationships/image" Target="../media/image228.png"/><Relationship Id="rId198" Type="http://schemas.openxmlformats.org/officeDocument/2006/relationships/image" Target="../media/image249.png"/><Relationship Id="rId321" Type="http://schemas.openxmlformats.org/officeDocument/2006/relationships/image" Target="../media/image310.png"/><Relationship Id="rId363" Type="http://schemas.openxmlformats.org/officeDocument/2006/relationships/image" Target="../media/image331.png"/><Relationship Id="rId419" Type="http://schemas.openxmlformats.org/officeDocument/2006/relationships/image" Target="../media/image204.png"/><Relationship Id="rId223" Type="http://schemas.openxmlformats.org/officeDocument/2006/relationships/customXml" Target="../ink/ink293.xml"/><Relationship Id="rId430" Type="http://schemas.openxmlformats.org/officeDocument/2006/relationships/customXml" Target="../ink/ink397.xml"/><Relationship Id="rId18" Type="http://schemas.openxmlformats.org/officeDocument/2006/relationships/image" Target="../media/image1590.png"/><Relationship Id="rId265" Type="http://schemas.openxmlformats.org/officeDocument/2006/relationships/customXml" Target="../ink/ink314.xml"/><Relationship Id="rId472" Type="http://schemas.openxmlformats.org/officeDocument/2006/relationships/customXml" Target="../ink/ink418.xml"/><Relationship Id="rId167" Type="http://schemas.openxmlformats.org/officeDocument/2006/relationships/customXml" Target="../ink/ink265.xml"/><Relationship Id="rId332" Type="http://schemas.openxmlformats.org/officeDocument/2006/relationships/customXml" Target="../ink/ink348.xml"/><Relationship Id="rId374" Type="http://schemas.openxmlformats.org/officeDocument/2006/relationships/customXml" Target="../ink/ink369.xml"/><Relationship Id="rId71" Type="http://schemas.openxmlformats.org/officeDocument/2006/relationships/customXml" Target="../ink/ink247.xml"/><Relationship Id="rId234" Type="http://schemas.openxmlformats.org/officeDocument/2006/relationships/image" Target="../media/image267.png"/><Relationship Id="rId2" Type="http://schemas.openxmlformats.org/officeDocument/2006/relationships/image" Target="../media/image193.png"/><Relationship Id="rId29" Type="http://schemas.openxmlformats.org/officeDocument/2006/relationships/customXml" Target="../ink/ink226.xml"/><Relationship Id="rId255" Type="http://schemas.openxmlformats.org/officeDocument/2006/relationships/customXml" Target="../ink/ink309.xml"/><Relationship Id="rId276" Type="http://schemas.openxmlformats.org/officeDocument/2006/relationships/image" Target="../media/image288.png"/><Relationship Id="rId297" Type="http://schemas.openxmlformats.org/officeDocument/2006/relationships/customXml" Target="../ink/ink330.xml"/><Relationship Id="rId441" Type="http://schemas.openxmlformats.org/officeDocument/2006/relationships/image" Target="../media/image215.png"/><Relationship Id="rId462" Type="http://schemas.openxmlformats.org/officeDocument/2006/relationships/customXml" Target="../ink/ink413.xml"/><Relationship Id="rId483" Type="http://schemas.openxmlformats.org/officeDocument/2006/relationships/image" Target="../media/image361.png"/><Relationship Id="rId518" Type="http://schemas.openxmlformats.org/officeDocument/2006/relationships/customXml" Target="../ink/ink441.xml"/><Relationship Id="rId40" Type="http://schemas.openxmlformats.org/officeDocument/2006/relationships/image" Target="../media/image1700.png"/><Relationship Id="rId157" Type="http://schemas.openxmlformats.org/officeDocument/2006/relationships/customXml" Target="../ink/ink260.xml"/><Relationship Id="rId178" Type="http://schemas.openxmlformats.org/officeDocument/2006/relationships/image" Target="../media/image239.png"/><Relationship Id="rId301" Type="http://schemas.openxmlformats.org/officeDocument/2006/relationships/image" Target="../media/image300.png"/><Relationship Id="rId322" Type="http://schemas.openxmlformats.org/officeDocument/2006/relationships/customXml" Target="../ink/ink343.xml"/><Relationship Id="rId343" Type="http://schemas.openxmlformats.org/officeDocument/2006/relationships/image" Target="../media/image321.png"/><Relationship Id="rId364" Type="http://schemas.openxmlformats.org/officeDocument/2006/relationships/customXml" Target="../ink/ink364.xml"/><Relationship Id="rId61" Type="http://schemas.openxmlformats.org/officeDocument/2006/relationships/customXml" Target="../ink/ink242.xml"/><Relationship Id="rId82" Type="http://schemas.openxmlformats.org/officeDocument/2006/relationships/image" Target="../media/image1910.png"/><Relationship Id="rId199" Type="http://schemas.openxmlformats.org/officeDocument/2006/relationships/customXml" Target="../ink/ink281.xml"/><Relationship Id="rId203" Type="http://schemas.openxmlformats.org/officeDocument/2006/relationships/customXml" Target="../ink/ink283.xml"/><Relationship Id="rId385" Type="http://schemas.openxmlformats.org/officeDocument/2006/relationships/image" Target="../media/image342.png"/><Relationship Id="rId19" Type="http://schemas.openxmlformats.org/officeDocument/2006/relationships/customXml" Target="../ink/ink221.xml"/><Relationship Id="rId224" Type="http://schemas.openxmlformats.org/officeDocument/2006/relationships/image" Target="../media/image262.png"/><Relationship Id="rId245" Type="http://schemas.openxmlformats.org/officeDocument/2006/relationships/customXml" Target="../ink/ink304.xml"/><Relationship Id="rId266" Type="http://schemas.openxmlformats.org/officeDocument/2006/relationships/image" Target="../media/image283.png"/><Relationship Id="rId287" Type="http://schemas.openxmlformats.org/officeDocument/2006/relationships/customXml" Target="../ink/ink325.xml"/><Relationship Id="rId410" Type="http://schemas.openxmlformats.org/officeDocument/2006/relationships/customXml" Target="../ink/ink387.xml"/><Relationship Id="rId431" Type="http://schemas.openxmlformats.org/officeDocument/2006/relationships/image" Target="../media/image210.png"/><Relationship Id="rId452" Type="http://schemas.openxmlformats.org/officeDocument/2006/relationships/customXml" Target="../ink/ink408.xml"/><Relationship Id="rId473" Type="http://schemas.openxmlformats.org/officeDocument/2006/relationships/image" Target="../media/image356.png"/><Relationship Id="rId494" Type="http://schemas.openxmlformats.org/officeDocument/2006/relationships/customXml" Target="../ink/ink429.xml"/><Relationship Id="rId508" Type="http://schemas.openxmlformats.org/officeDocument/2006/relationships/customXml" Target="../ink/ink436.xml"/><Relationship Id="rId30" Type="http://schemas.openxmlformats.org/officeDocument/2006/relationships/image" Target="../media/image1650.png"/><Relationship Id="rId168" Type="http://schemas.openxmlformats.org/officeDocument/2006/relationships/image" Target="../media/image234.png"/><Relationship Id="rId312" Type="http://schemas.openxmlformats.org/officeDocument/2006/relationships/customXml" Target="../ink/ink338.xml"/><Relationship Id="rId333" Type="http://schemas.openxmlformats.org/officeDocument/2006/relationships/image" Target="../media/image316.png"/><Relationship Id="rId354" Type="http://schemas.openxmlformats.org/officeDocument/2006/relationships/customXml" Target="../ink/ink359.xml"/><Relationship Id="rId51" Type="http://schemas.openxmlformats.org/officeDocument/2006/relationships/customXml" Target="../ink/ink237.xml"/><Relationship Id="rId72" Type="http://schemas.openxmlformats.org/officeDocument/2006/relationships/image" Target="../media/image1860.png"/><Relationship Id="rId189" Type="http://schemas.openxmlformats.org/officeDocument/2006/relationships/customXml" Target="../ink/ink276.xml"/><Relationship Id="rId375" Type="http://schemas.openxmlformats.org/officeDocument/2006/relationships/image" Target="../media/image337.png"/><Relationship Id="rId396" Type="http://schemas.openxmlformats.org/officeDocument/2006/relationships/customXml" Target="../ink/ink380.xml"/><Relationship Id="rId3" Type="http://schemas.openxmlformats.org/officeDocument/2006/relationships/customXml" Target="../ink/ink213.xml"/><Relationship Id="rId214" Type="http://schemas.openxmlformats.org/officeDocument/2006/relationships/image" Target="../media/image257.png"/><Relationship Id="rId235" Type="http://schemas.openxmlformats.org/officeDocument/2006/relationships/customXml" Target="../ink/ink299.xml"/><Relationship Id="rId256" Type="http://schemas.openxmlformats.org/officeDocument/2006/relationships/image" Target="../media/image278.png"/><Relationship Id="rId277" Type="http://schemas.openxmlformats.org/officeDocument/2006/relationships/customXml" Target="../ink/ink320.xml"/><Relationship Id="rId298" Type="http://schemas.openxmlformats.org/officeDocument/2006/relationships/customXml" Target="../ink/ink331.xml"/><Relationship Id="rId400" Type="http://schemas.openxmlformats.org/officeDocument/2006/relationships/customXml" Target="../ink/ink382.xml"/><Relationship Id="rId421" Type="http://schemas.openxmlformats.org/officeDocument/2006/relationships/image" Target="../media/image205.png"/><Relationship Id="rId442" Type="http://schemas.openxmlformats.org/officeDocument/2006/relationships/customXml" Target="../ink/ink403.xml"/><Relationship Id="rId463" Type="http://schemas.openxmlformats.org/officeDocument/2006/relationships/image" Target="../media/image351.png"/><Relationship Id="rId484" Type="http://schemas.openxmlformats.org/officeDocument/2006/relationships/customXml" Target="../ink/ink424.xml"/><Relationship Id="rId519" Type="http://schemas.openxmlformats.org/officeDocument/2006/relationships/image" Target="../media/image379.png"/><Relationship Id="rId158" Type="http://schemas.openxmlformats.org/officeDocument/2006/relationships/image" Target="../media/image229.png"/><Relationship Id="rId302" Type="http://schemas.openxmlformats.org/officeDocument/2006/relationships/customXml" Target="../ink/ink333.xml"/><Relationship Id="rId323" Type="http://schemas.openxmlformats.org/officeDocument/2006/relationships/image" Target="../media/image311.png"/><Relationship Id="rId344" Type="http://schemas.openxmlformats.org/officeDocument/2006/relationships/customXml" Target="../ink/ink354.xml"/><Relationship Id="rId20" Type="http://schemas.openxmlformats.org/officeDocument/2006/relationships/image" Target="../media/image1600.png"/><Relationship Id="rId41" Type="http://schemas.openxmlformats.org/officeDocument/2006/relationships/customXml" Target="../ink/ink232.xml"/><Relationship Id="rId62" Type="http://schemas.openxmlformats.org/officeDocument/2006/relationships/image" Target="../media/image1810.png"/><Relationship Id="rId83" Type="http://schemas.openxmlformats.org/officeDocument/2006/relationships/customXml" Target="../ink/ink253.xml"/><Relationship Id="rId179" Type="http://schemas.openxmlformats.org/officeDocument/2006/relationships/customXml" Target="../ink/ink271.xml"/><Relationship Id="rId365" Type="http://schemas.openxmlformats.org/officeDocument/2006/relationships/image" Target="../media/image332.png"/><Relationship Id="rId386" Type="http://schemas.openxmlformats.org/officeDocument/2006/relationships/customXml" Target="../ink/ink375.xml"/><Relationship Id="rId190" Type="http://schemas.openxmlformats.org/officeDocument/2006/relationships/image" Target="../media/image245.png"/><Relationship Id="rId204" Type="http://schemas.openxmlformats.org/officeDocument/2006/relationships/image" Target="../media/image252.png"/><Relationship Id="rId225" Type="http://schemas.openxmlformats.org/officeDocument/2006/relationships/customXml" Target="../ink/ink294.xml"/><Relationship Id="rId246" Type="http://schemas.openxmlformats.org/officeDocument/2006/relationships/image" Target="../media/image273.png"/><Relationship Id="rId267" Type="http://schemas.openxmlformats.org/officeDocument/2006/relationships/customXml" Target="../ink/ink315.xml"/><Relationship Id="rId288" Type="http://schemas.openxmlformats.org/officeDocument/2006/relationships/image" Target="../media/image294.png"/><Relationship Id="rId411" Type="http://schemas.openxmlformats.org/officeDocument/2006/relationships/image" Target="../media/image200.png"/><Relationship Id="rId432" Type="http://schemas.openxmlformats.org/officeDocument/2006/relationships/customXml" Target="../ink/ink398.xml"/><Relationship Id="rId453" Type="http://schemas.openxmlformats.org/officeDocument/2006/relationships/image" Target="../media/image221.png"/><Relationship Id="rId474" Type="http://schemas.openxmlformats.org/officeDocument/2006/relationships/customXml" Target="../ink/ink419.xml"/><Relationship Id="rId509" Type="http://schemas.openxmlformats.org/officeDocument/2006/relationships/image" Target="../media/image374.png"/><Relationship Id="rId313" Type="http://schemas.openxmlformats.org/officeDocument/2006/relationships/image" Target="../media/image306.png"/><Relationship Id="rId495" Type="http://schemas.openxmlformats.org/officeDocument/2006/relationships/image" Target="../media/image367.png"/><Relationship Id="rId10" Type="http://schemas.openxmlformats.org/officeDocument/2006/relationships/image" Target="../media/image1550.png"/><Relationship Id="rId31" Type="http://schemas.openxmlformats.org/officeDocument/2006/relationships/customXml" Target="../ink/ink227.xml"/><Relationship Id="rId52" Type="http://schemas.openxmlformats.org/officeDocument/2006/relationships/image" Target="../media/image1760.png"/><Relationship Id="rId73" Type="http://schemas.openxmlformats.org/officeDocument/2006/relationships/customXml" Target="../ink/ink248.xml"/><Relationship Id="rId148" Type="http://schemas.openxmlformats.org/officeDocument/2006/relationships/image" Target="../media/image224.png"/><Relationship Id="rId169" Type="http://schemas.openxmlformats.org/officeDocument/2006/relationships/customXml" Target="../ink/ink266.xml"/><Relationship Id="rId334" Type="http://schemas.openxmlformats.org/officeDocument/2006/relationships/customXml" Target="../ink/ink349.xml"/><Relationship Id="rId355" Type="http://schemas.openxmlformats.org/officeDocument/2006/relationships/image" Target="../media/image327.png"/><Relationship Id="rId376" Type="http://schemas.openxmlformats.org/officeDocument/2006/relationships/customXml" Target="../ink/ink370.xml"/><Relationship Id="rId397" Type="http://schemas.openxmlformats.org/officeDocument/2006/relationships/image" Target="../media/image348.png"/><Relationship Id="rId4" Type="http://schemas.openxmlformats.org/officeDocument/2006/relationships/image" Target="../media/image1520.png"/><Relationship Id="rId180" Type="http://schemas.openxmlformats.org/officeDocument/2006/relationships/image" Target="../media/image240.png"/><Relationship Id="rId215" Type="http://schemas.openxmlformats.org/officeDocument/2006/relationships/customXml" Target="../ink/ink289.xml"/><Relationship Id="rId236" Type="http://schemas.openxmlformats.org/officeDocument/2006/relationships/image" Target="../media/image268.png"/><Relationship Id="rId257" Type="http://schemas.openxmlformats.org/officeDocument/2006/relationships/customXml" Target="../ink/ink310.xml"/><Relationship Id="rId278" Type="http://schemas.openxmlformats.org/officeDocument/2006/relationships/image" Target="../media/image289.png"/><Relationship Id="rId401" Type="http://schemas.openxmlformats.org/officeDocument/2006/relationships/image" Target="../media/image195.png"/><Relationship Id="rId422" Type="http://schemas.openxmlformats.org/officeDocument/2006/relationships/customXml" Target="../ink/ink393.xml"/><Relationship Id="rId443" Type="http://schemas.openxmlformats.org/officeDocument/2006/relationships/image" Target="../media/image216.png"/><Relationship Id="rId464" Type="http://schemas.openxmlformats.org/officeDocument/2006/relationships/customXml" Target="../ink/ink414.xml"/><Relationship Id="rId303" Type="http://schemas.openxmlformats.org/officeDocument/2006/relationships/image" Target="../media/image301.png"/><Relationship Id="rId485" Type="http://schemas.openxmlformats.org/officeDocument/2006/relationships/image" Target="../media/image362.png"/><Relationship Id="rId42" Type="http://schemas.openxmlformats.org/officeDocument/2006/relationships/image" Target="../media/image1710.png"/><Relationship Id="rId84" Type="http://schemas.openxmlformats.org/officeDocument/2006/relationships/image" Target="../media/image1920.png"/><Relationship Id="rId345" Type="http://schemas.openxmlformats.org/officeDocument/2006/relationships/image" Target="../media/image322.png"/><Relationship Id="rId387" Type="http://schemas.openxmlformats.org/officeDocument/2006/relationships/image" Target="../media/image343.png"/><Relationship Id="rId510" Type="http://schemas.openxmlformats.org/officeDocument/2006/relationships/customXml" Target="../ink/ink437.xml"/><Relationship Id="rId191" Type="http://schemas.openxmlformats.org/officeDocument/2006/relationships/customXml" Target="../ink/ink277.xml"/><Relationship Id="rId205" Type="http://schemas.openxmlformats.org/officeDocument/2006/relationships/customXml" Target="../ink/ink284.xml"/><Relationship Id="rId247" Type="http://schemas.openxmlformats.org/officeDocument/2006/relationships/customXml" Target="../ink/ink305.xml"/><Relationship Id="rId412" Type="http://schemas.openxmlformats.org/officeDocument/2006/relationships/customXml" Target="../ink/ink388.xml"/><Relationship Id="rId289" Type="http://schemas.openxmlformats.org/officeDocument/2006/relationships/customXml" Target="../ink/ink326.xml"/><Relationship Id="rId454" Type="http://schemas.openxmlformats.org/officeDocument/2006/relationships/customXml" Target="../ink/ink409.xml"/><Relationship Id="rId496" Type="http://schemas.openxmlformats.org/officeDocument/2006/relationships/customXml" Target="../ink/ink430.xml"/><Relationship Id="rId11" Type="http://schemas.openxmlformats.org/officeDocument/2006/relationships/customXml" Target="../ink/ink217.xml"/><Relationship Id="rId53" Type="http://schemas.openxmlformats.org/officeDocument/2006/relationships/customXml" Target="../ink/ink238.xml"/><Relationship Id="rId149" Type="http://schemas.openxmlformats.org/officeDocument/2006/relationships/customXml" Target="../ink/ink256.xml"/><Relationship Id="rId314" Type="http://schemas.openxmlformats.org/officeDocument/2006/relationships/customXml" Target="../ink/ink339.xml"/><Relationship Id="rId356" Type="http://schemas.openxmlformats.org/officeDocument/2006/relationships/customXml" Target="../ink/ink360.xml"/><Relationship Id="rId398" Type="http://schemas.openxmlformats.org/officeDocument/2006/relationships/customXml" Target="../ink/ink381.xml"/><Relationship Id="rId160" Type="http://schemas.openxmlformats.org/officeDocument/2006/relationships/image" Target="../media/image230.png"/><Relationship Id="rId216" Type="http://schemas.openxmlformats.org/officeDocument/2006/relationships/image" Target="../media/image258.png"/><Relationship Id="rId423" Type="http://schemas.openxmlformats.org/officeDocument/2006/relationships/image" Target="../media/image206.png"/><Relationship Id="rId258" Type="http://schemas.openxmlformats.org/officeDocument/2006/relationships/image" Target="../media/image279.png"/><Relationship Id="rId465" Type="http://schemas.openxmlformats.org/officeDocument/2006/relationships/image" Target="../media/image352.png"/><Relationship Id="rId22" Type="http://schemas.openxmlformats.org/officeDocument/2006/relationships/image" Target="../media/image1610.png"/><Relationship Id="rId64" Type="http://schemas.openxmlformats.org/officeDocument/2006/relationships/image" Target="../media/image1820.png"/><Relationship Id="rId325" Type="http://schemas.openxmlformats.org/officeDocument/2006/relationships/image" Target="../media/image312.png"/><Relationship Id="rId367" Type="http://schemas.openxmlformats.org/officeDocument/2006/relationships/image" Target="../media/image333.png"/><Relationship Id="rId171" Type="http://schemas.openxmlformats.org/officeDocument/2006/relationships/customXml" Target="../ink/ink267.xml"/><Relationship Id="rId227" Type="http://schemas.openxmlformats.org/officeDocument/2006/relationships/customXml" Target="../ink/ink295.xml"/><Relationship Id="rId269" Type="http://schemas.openxmlformats.org/officeDocument/2006/relationships/customXml" Target="../ink/ink316.xml"/><Relationship Id="rId434" Type="http://schemas.openxmlformats.org/officeDocument/2006/relationships/customXml" Target="../ink/ink399.xml"/><Relationship Id="rId476" Type="http://schemas.openxmlformats.org/officeDocument/2006/relationships/customXml" Target="../ink/ink420.xml"/><Relationship Id="rId33" Type="http://schemas.openxmlformats.org/officeDocument/2006/relationships/customXml" Target="../ink/ink228.xml"/><Relationship Id="rId280" Type="http://schemas.openxmlformats.org/officeDocument/2006/relationships/image" Target="../media/image290.png"/><Relationship Id="rId336" Type="http://schemas.openxmlformats.org/officeDocument/2006/relationships/customXml" Target="../ink/ink350.xml"/><Relationship Id="rId501" Type="http://schemas.openxmlformats.org/officeDocument/2006/relationships/image" Target="../media/image370.png"/><Relationship Id="rId75" Type="http://schemas.openxmlformats.org/officeDocument/2006/relationships/customXml" Target="../ink/ink249.xml"/><Relationship Id="rId182" Type="http://schemas.openxmlformats.org/officeDocument/2006/relationships/image" Target="../media/image241.png"/><Relationship Id="rId378" Type="http://schemas.openxmlformats.org/officeDocument/2006/relationships/customXml" Target="../ink/ink371.xml"/><Relationship Id="rId403" Type="http://schemas.openxmlformats.org/officeDocument/2006/relationships/image" Target="../media/image196.png"/><Relationship Id="rId6" Type="http://schemas.openxmlformats.org/officeDocument/2006/relationships/image" Target="../media/image1530.png"/><Relationship Id="rId238" Type="http://schemas.openxmlformats.org/officeDocument/2006/relationships/image" Target="../media/image269.png"/><Relationship Id="rId445" Type="http://schemas.openxmlformats.org/officeDocument/2006/relationships/image" Target="../media/image217.png"/><Relationship Id="rId487" Type="http://schemas.openxmlformats.org/officeDocument/2006/relationships/image" Target="../media/image363.png"/><Relationship Id="rId291" Type="http://schemas.openxmlformats.org/officeDocument/2006/relationships/customXml" Target="../ink/ink327.xml"/><Relationship Id="rId305" Type="http://schemas.openxmlformats.org/officeDocument/2006/relationships/image" Target="../media/image302.png"/><Relationship Id="rId347" Type="http://schemas.openxmlformats.org/officeDocument/2006/relationships/image" Target="../media/image323.png"/><Relationship Id="rId512" Type="http://schemas.openxmlformats.org/officeDocument/2006/relationships/customXml" Target="../ink/ink438.xml"/><Relationship Id="rId44" Type="http://schemas.openxmlformats.org/officeDocument/2006/relationships/image" Target="../media/image1720.png"/><Relationship Id="rId86" Type="http://schemas.openxmlformats.org/officeDocument/2006/relationships/image" Target="../media/image1930.png"/><Relationship Id="rId151" Type="http://schemas.openxmlformats.org/officeDocument/2006/relationships/customXml" Target="../ink/ink257.xml"/><Relationship Id="rId389" Type="http://schemas.openxmlformats.org/officeDocument/2006/relationships/image" Target="../media/image344.png"/><Relationship Id="rId193" Type="http://schemas.openxmlformats.org/officeDocument/2006/relationships/customXml" Target="../ink/ink278.xml"/><Relationship Id="rId207" Type="http://schemas.openxmlformats.org/officeDocument/2006/relationships/customXml" Target="../ink/ink285.xml"/><Relationship Id="rId249" Type="http://schemas.openxmlformats.org/officeDocument/2006/relationships/customXml" Target="../ink/ink306.xml"/><Relationship Id="rId414" Type="http://schemas.openxmlformats.org/officeDocument/2006/relationships/customXml" Target="../ink/ink389.xml"/><Relationship Id="rId456" Type="http://schemas.openxmlformats.org/officeDocument/2006/relationships/customXml" Target="../ink/ink410.xml"/><Relationship Id="rId498" Type="http://schemas.openxmlformats.org/officeDocument/2006/relationships/customXml" Target="../ink/ink431.xml"/><Relationship Id="rId13" Type="http://schemas.openxmlformats.org/officeDocument/2006/relationships/customXml" Target="../ink/ink218.xml"/><Relationship Id="rId260" Type="http://schemas.openxmlformats.org/officeDocument/2006/relationships/image" Target="../media/image280.png"/><Relationship Id="rId316" Type="http://schemas.openxmlformats.org/officeDocument/2006/relationships/customXml" Target="../ink/ink340.xml"/><Relationship Id="rId55" Type="http://schemas.openxmlformats.org/officeDocument/2006/relationships/customXml" Target="../ink/ink239.xml"/><Relationship Id="rId358" Type="http://schemas.openxmlformats.org/officeDocument/2006/relationships/customXml" Target="../ink/ink361.xml"/><Relationship Id="rId162" Type="http://schemas.openxmlformats.org/officeDocument/2006/relationships/image" Target="../media/image231.png"/><Relationship Id="rId218" Type="http://schemas.openxmlformats.org/officeDocument/2006/relationships/image" Target="../media/image259.png"/><Relationship Id="rId425" Type="http://schemas.openxmlformats.org/officeDocument/2006/relationships/image" Target="../media/image207.png"/><Relationship Id="rId467" Type="http://schemas.openxmlformats.org/officeDocument/2006/relationships/image" Target="../media/image353.png"/><Relationship Id="rId271" Type="http://schemas.openxmlformats.org/officeDocument/2006/relationships/customXml" Target="../ink/ink317.xml"/><Relationship Id="rId24" Type="http://schemas.openxmlformats.org/officeDocument/2006/relationships/image" Target="../media/image1620.png"/><Relationship Id="rId66" Type="http://schemas.openxmlformats.org/officeDocument/2006/relationships/image" Target="../media/image1830.png"/><Relationship Id="rId327" Type="http://schemas.openxmlformats.org/officeDocument/2006/relationships/image" Target="../media/image313.png"/><Relationship Id="rId369" Type="http://schemas.openxmlformats.org/officeDocument/2006/relationships/image" Target="../media/image334.png"/><Relationship Id="rId173" Type="http://schemas.openxmlformats.org/officeDocument/2006/relationships/customXml" Target="../ink/ink268.xml"/><Relationship Id="rId229" Type="http://schemas.openxmlformats.org/officeDocument/2006/relationships/customXml" Target="../ink/ink296.xml"/><Relationship Id="rId380" Type="http://schemas.openxmlformats.org/officeDocument/2006/relationships/customXml" Target="../ink/ink372.xml"/><Relationship Id="rId436" Type="http://schemas.openxmlformats.org/officeDocument/2006/relationships/customXml" Target="../ink/ink400.xml"/><Relationship Id="rId240" Type="http://schemas.openxmlformats.org/officeDocument/2006/relationships/image" Target="../media/image270.png"/><Relationship Id="rId478" Type="http://schemas.openxmlformats.org/officeDocument/2006/relationships/customXml" Target="../ink/ink421.xml"/><Relationship Id="rId35" Type="http://schemas.openxmlformats.org/officeDocument/2006/relationships/customXml" Target="../ink/ink229.xml"/><Relationship Id="rId77" Type="http://schemas.openxmlformats.org/officeDocument/2006/relationships/customXml" Target="../ink/ink250.xml"/><Relationship Id="rId282" Type="http://schemas.openxmlformats.org/officeDocument/2006/relationships/image" Target="../media/image291.png"/><Relationship Id="rId338" Type="http://schemas.openxmlformats.org/officeDocument/2006/relationships/customXml" Target="../ink/ink351.xml"/><Relationship Id="rId503" Type="http://schemas.openxmlformats.org/officeDocument/2006/relationships/image" Target="../media/image371.png"/><Relationship Id="rId8" Type="http://schemas.openxmlformats.org/officeDocument/2006/relationships/image" Target="../media/image1540.png"/><Relationship Id="rId184" Type="http://schemas.openxmlformats.org/officeDocument/2006/relationships/image" Target="../media/image242.png"/><Relationship Id="rId391" Type="http://schemas.openxmlformats.org/officeDocument/2006/relationships/image" Target="../media/image345.png"/><Relationship Id="rId405" Type="http://schemas.openxmlformats.org/officeDocument/2006/relationships/image" Target="../media/image197.png"/><Relationship Id="rId447" Type="http://schemas.openxmlformats.org/officeDocument/2006/relationships/image" Target="../media/image218.png"/><Relationship Id="rId251" Type="http://schemas.openxmlformats.org/officeDocument/2006/relationships/customXml" Target="../ink/ink307.xml"/><Relationship Id="rId489" Type="http://schemas.openxmlformats.org/officeDocument/2006/relationships/image" Target="../media/image364.png"/><Relationship Id="rId46" Type="http://schemas.openxmlformats.org/officeDocument/2006/relationships/image" Target="../media/image1730.png"/><Relationship Id="rId293" Type="http://schemas.openxmlformats.org/officeDocument/2006/relationships/customXml" Target="../ink/ink328.xml"/><Relationship Id="rId307" Type="http://schemas.openxmlformats.org/officeDocument/2006/relationships/image" Target="../media/image303.png"/><Relationship Id="rId349" Type="http://schemas.openxmlformats.org/officeDocument/2006/relationships/image" Target="../media/image324.png"/><Relationship Id="rId514" Type="http://schemas.openxmlformats.org/officeDocument/2006/relationships/customXml" Target="../ink/ink439.xml"/><Relationship Id="rId153" Type="http://schemas.openxmlformats.org/officeDocument/2006/relationships/customXml" Target="../ink/ink258.xml"/><Relationship Id="rId195" Type="http://schemas.openxmlformats.org/officeDocument/2006/relationships/customXml" Target="../ink/ink279.xml"/><Relationship Id="rId209" Type="http://schemas.openxmlformats.org/officeDocument/2006/relationships/customXml" Target="../ink/ink286.xml"/><Relationship Id="rId360" Type="http://schemas.openxmlformats.org/officeDocument/2006/relationships/customXml" Target="../ink/ink362.xml"/><Relationship Id="rId416" Type="http://schemas.openxmlformats.org/officeDocument/2006/relationships/customXml" Target="../ink/ink390.xml"/><Relationship Id="rId220" Type="http://schemas.openxmlformats.org/officeDocument/2006/relationships/image" Target="../media/image260.png"/><Relationship Id="rId458" Type="http://schemas.openxmlformats.org/officeDocument/2006/relationships/customXml" Target="../ink/ink411.xml"/><Relationship Id="rId15" Type="http://schemas.openxmlformats.org/officeDocument/2006/relationships/customXml" Target="../ink/ink219.xml"/><Relationship Id="rId57" Type="http://schemas.openxmlformats.org/officeDocument/2006/relationships/customXml" Target="../ink/ink240.xml"/><Relationship Id="rId262" Type="http://schemas.openxmlformats.org/officeDocument/2006/relationships/image" Target="../media/image281.png"/><Relationship Id="rId318" Type="http://schemas.openxmlformats.org/officeDocument/2006/relationships/customXml" Target="../ink/ink341.xml"/><Relationship Id="rId164" Type="http://schemas.openxmlformats.org/officeDocument/2006/relationships/image" Target="../media/image232.png"/><Relationship Id="rId371" Type="http://schemas.openxmlformats.org/officeDocument/2006/relationships/image" Target="../media/image335.png"/><Relationship Id="rId427" Type="http://schemas.openxmlformats.org/officeDocument/2006/relationships/image" Target="../media/image208.png"/><Relationship Id="rId469" Type="http://schemas.openxmlformats.org/officeDocument/2006/relationships/image" Target="../media/image354.png"/><Relationship Id="rId26" Type="http://schemas.openxmlformats.org/officeDocument/2006/relationships/image" Target="../media/image1630.png"/><Relationship Id="rId231" Type="http://schemas.openxmlformats.org/officeDocument/2006/relationships/customXml" Target="../ink/ink297.xml"/><Relationship Id="rId273" Type="http://schemas.openxmlformats.org/officeDocument/2006/relationships/customXml" Target="../ink/ink318.xml"/><Relationship Id="rId329" Type="http://schemas.openxmlformats.org/officeDocument/2006/relationships/image" Target="../media/image314.png"/><Relationship Id="rId480" Type="http://schemas.openxmlformats.org/officeDocument/2006/relationships/customXml" Target="../ink/ink422.xml"/><Relationship Id="rId68" Type="http://schemas.openxmlformats.org/officeDocument/2006/relationships/image" Target="../media/image1840.png"/><Relationship Id="rId175" Type="http://schemas.openxmlformats.org/officeDocument/2006/relationships/customXml" Target="../ink/ink269.xml"/><Relationship Id="rId340" Type="http://schemas.openxmlformats.org/officeDocument/2006/relationships/customXml" Target="../ink/ink352.xml"/><Relationship Id="rId200" Type="http://schemas.openxmlformats.org/officeDocument/2006/relationships/image" Target="../media/image250.png"/><Relationship Id="rId382" Type="http://schemas.openxmlformats.org/officeDocument/2006/relationships/customXml" Target="../ink/ink373.xml"/><Relationship Id="rId438" Type="http://schemas.openxmlformats.org/officeDocument/2006/relationships/customXml" Target="../ink/ink401.xml"/><Relationship Id="rId242" Type="http://schemas.openxmlformats.org/officeDocument/2006/relationships/image" Target="../media/image271.png"/><Relationship Id="rId284" Type="http://schemas.openxmlformats.org/officeDocument/2006/relationships/image" Target="../media/image292.png"/><Relationship Id="rId491" Type="http://schemas.openxmlformats.org/officeDocument/2006/relationships/image" Target="../media/image365.png"/><Relationship Id="rId505" Type="http://schemas.openxmlformats.org/officeDocument/2006/relationships/image" Target="../media/image372.png"/><Relationship Id="rId37" Type="http://schemas.openxmlformats.org/officeDocument/2006/relationships/customXml" Target="../ink/ink230.xml"/><Relationship Id="rId79" Type="http://schemas.openxmlformats.org/officeDocument/2006/relationships/customXml" Target="../ink/ink251.xml"/><Relationship Id="rId186" Type="http://schemas.openxmlformats.org/officeDocument/2006/relationships/image" Target="../media/image243.png"/><Relationship Id="rId351" Type="http://schemas.openxmlformats.org/officeDocument/2006/relationships/image" Target="../media/image325.png"/><Relationship Id="rId393" Type="http://schemas.openxmlformats.org/officeDocument/2006/relationships/image" Target="../media/image346.png"/><Relationship Id="rId407" Type="http://schemas.openxmlformats.org/officeDocument/2006/relationships/image" Target="../media/image198.png"/><Relationship Id="rId449" Type="http://schemas.openxmlformats.org/officeDocument/2006/relationships/image" Target="../media/image219.png"/><Relationship Id="rId211" Type="http://schemas.openxmlformats.org/officeDocument/2006/relationships/customXml" Target="../ink/ink287.xml"/><Relationship Id="rId253" Type="http://schemas.openxmlformats.org/officeDocument/2006/relationships/customXml" Target="../ink/ink308.xml"/><Relationship Id="rId295" Type="http://schemas.openxmlformats.org/officeDocument/2006/relationships/customXml" Target="../ink/ink329.xml"/><Relationship Id="rId309" Type="http://schemas.openxmlformats.org/officeDocument/2006/relationships/image" Target="../media/image304.png"/><Relationship Id="rId460" Type="http://schemas.openxmlformats.org/officeDocument/2006/relationships/customXml" Target="../ink/ink412.xml"/><Relationship Id="rId516" Type="http://schemas.openxmlformats.org/officeDocument/2006/relationships/customXml" Target="../ink/ink440.xml"/><Relationship Id="rId48" Type="http://schemas.openxmlformats.org/officeDocument/2006/relationships/image" Target="../media/image1740.png"/><Relationship Id="rId320" Type="http://schemas.openxmlformats.org/officeDocument/2006/relationships/customXml" Target="../ink/ink342.xml"/><Relationship Id="rId155" Type="http://schemas.openxmlformats.org/officeDocument/2006/relationships/customXml" Target="../ink/ink259.xml"/><Relationship Id="rId197" Type="http://schemas.openxmlformats.org/officeDocument/2006/relationships/customXml" Target="../ink/ink280.xml"/><Relationship Id="rId362" Type="http://schemas.openxmlformats.org/officeDocument/2006/relationships/customXml" Target="../ink/ink363.xml"/><Relationship Id="rId418" Type="http://schemas.openxmlformats.org/officeDocument/2006/relationships/customXml" Target="../ink/ink391.xml"/><Relationship Id="rId222" Type="http://schemas.openxmlformats.org/officeDocument/2006/relationships/image" Target="../media/image261.png"/><Relationship Id="rId264" Type="http://schemas.openxmlformats.org/officeDocument/2006/relationships/image" Target="../media/image282.png"/><Relationship Id="rId471" Type="http://schemas.openxmlformats.org/officeDocument/2006/relationships/image" Target="../media/image355.png"/><Relationship Id="rId17" Type="http://schemas.openxmlformats.org/officeDocument/2006/relationships/customXml" Target="../ink/ink220.xml"/><Relationship Id="rId59" Type="http://schemas.openxmlformats.org/officeDocument/2006/relationships/customXml" Target="../ink/ink241.xml"/><Relationship Id="rId70" Type="http://schemas.openxmlformats.org/officeDocument/2006/relationships/image" Target="../media/image1850.png"/><Relationship Id="rId166" Type="http://schemas.openxmlformats.org/officeDocument/2006/relationships/image" Target="../media/image233.png"/><Relationship Id="rId331" Type="http://schemas.openxmlformats.org/officeDocument/2006/relationships/image" Target="../media/image315.png"/><Relationship Id="rId373" Type="http://schemas.openxmlformats.org/officeDocument/2006/relationships/image" Target="../media/image336.png"/><Relationship Id="rId429" Type="http://schemas.openxmlformats.org/officeDocument/2006/relationships/image" Target="../media/image209.png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298.xml"/><Relationship Id="rId440" Type="http://schemas.openxmlformats.org/officeDocument/2006/relationships/customXml" Target="../ink/ink402.xml"/><Relationship Id="rId28" Type="http://schemas.openxmlformats.org/officeDocument/2006/relationships/image" Target="../media/image1640.png"/><Relationship Id="rId275" Type="http://schemas.openxmlformats.org/officeDocument/2006/relationships/customXml" Target="../ink/ink319.xml"/><Relationship Id="rId300" Type="http://schemas.openxmlformats.org/officeDocument/2006/relationships/customXml" Target="../ink/ink332.xml"/><Relationship Id="rId482" Type="http://schemas.openxmlformats.org/officeDocument/2006/relationships/customXml" Target="../ink/ink423.xml"/><Relationship Id="rId81" Type="http://schemas.openxmlformats.org/officeDocument/2006/relationships/customXml" Target="../ink/ink252.xml"/><Relationship Id="rId177" Type="http://schemas.openxmlformats.org/officeDocument/2006/relationships/customXml" Target="../ink/ink270.xml"/><Relationship Id="rId342" Type="http://schemas.openxmlformats.org/officeDocument/2006/relationships/customXml" Target="../ink/ink353.xml"/><Relationship Id="rId384" Type="http://schemas.openxmlformats.org/officeDocument/2006/relationships/customXml" Target="../ink/ink374.xml"/><Relationship Id="rId202" Type="http://schemas.openxmlformats.org/officeDocument/2006/relationships/image" Target="../media/image251.png"/><Relationship Id="rId244" Type="http://schemas.openxmlformats.org/officeDocument/2006/relationships/image" Target="../media/image272.png"/><Relationship Id="rId39" Type="http://schemas.openxmlformats.org/officeDocument/2006/relationships/customXml" Target="../ink/ink231.xml"/><Relationship Id="rId286" Type="http://schemas.openxmlformats.org/officeDocument/2006/relationships/image" Target="../media/image293.png"/><Relationship Id="rId451" Type="http://schemas.openxmlformats.org/officeDocument/2006/relationships/image" Target="../media/image220.png"/><Relationship Id="rId493" Type="http://schemas.openxmlformats.org/officeDocument/2006/relationships/image" Target="../media/image366.png"/><Relationship Id="rId507" Type="http://schemas.openxmlformats.org/officeDocument/2006/relationships/image" Target="../media/image373.png"/><Relationship Id="rId50" Type="http://schemas.openxmlformats.org/officeDocument/2006/relationships/image" Target="../media/image1750.png"/><Relationship Id="rId188" Type="http://schemas.openxmlformats.org/officeDocument/2006/relationships/image" Target="../media/image244.png"/><Relationship Id="rId311" Type="http://schemas.openxmlformats.org/officeDocument/2006/relationships/image" Target="../media/image305.png"/><Relationship Id="rId353" Type="http://schemas.openxmlformats.org/officeDocument/2006/relationships/image" Target="../media/image326.png"/><Relationship Id="rId395" Type="http://schemas.openxmlformats.org/officeDocument/2006/relationships/image" Target="../media/image347.png"/><Relationship Id="rId409" Type="http://schemas.openxmlformats.org/officeDocument/2006/relationships/image" Target="../media/image199.png"/><Relationship Id="rId213" Type="http://schemas.openxmlformats.org/officeDocument/2006/relationships/customXml" Target="../ink/ink288.xml"/><Relationship Id="rId420" Type="http://schemas.openxmlformats.org/officeDocument/2006/relationships/customXml" Target="../ink/ink39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21.png"/><Relationship Id="rId21" Type="http://schemas.openxmlformats.org/officeDocument/2006/relationships/image" Target="../media/image3100.png"/><Relationship Id="rId42" Type="http://schemas.openxmlformats.org/officeDocument/2006/relationships/customXml" Target="../ink/ink451.xml"/><Relationship Id="rId63" Type="http://schemas.openxmlformats.org/officeDocument/2006/relationships/customXml" Target="../ink/ink462.xml"/><Relationship Id="rId84" Type="http://schemas.openxmlformats.org/officeDocument/2006/relationships/image" Target="../media/image405.png"/><Relationship Id="rId138" Type="http://schemas.openxmlformats.org/officeDocument/2006/relationships/customXml" Target="../ink/ink500.xml"/><Relationship Id="rId159" Type="http://schemas.openxmlformats.org/officeDocument/2006/relationships/image" Target="../media/image442.png"/><Relationship Id="rId170" Type="http://schemas.openxmlformats.org/officeDocument/2006/relationships/customXml" Target="../ink/ink516.xml"/><Relationship Id="rId191" Type="http://schemas.openxmlformats.org/officeDocument/2006/relationships/image" Target="../media/image458.png"/><Relationship Id="rId205" Type="http://schemas.openxmlformats.org/officeDocument/2006/relationships/image" Target="../media/image465.png"/><Relationship Id="rId226" Type="http://schemas.openxmlformats.org/officeDocument/2006/relationships/customXml" Target="../ink/ink544.xml"/><Relationship Id="rId107" Type="http://schemas.openxmlformats.org/officeDocument/2006/relationships/image" Target="../media/image416.png"/><Relationship Id="rId11" Type="http://schemas.openxmlformats.org/officeDocument/2006/relationships/image" Target="../media/image3050.png"/><Relationship Id="rId53" Type="http://schemas.openxmlformats.org/officeDocument/2006/relationships/image" Target="../media/image390.png"/><Relationship Id="rId74" Type="http://schemas.openxmlformats.org/officeDocument/2006/relationships/image" Target="../media/image400.png"/><Relationship Id="rId128" Type="http://schemas.openxmlformats.org/officeDocument/2006/relationships/customXml" Target="../ink/ink495.xml"/><Relationship Id="rId149" Type="http://schemas.openxmlformats.org/officeDocument/2006/relationships/image" Target="../media/image437.png"/><Relationship Id="rId95" Type="http://schemas.openxmlformats.org/officeDocument/2006/relationships/customXml" Target="../ink/ink478.xml"/><Relationship Id="rId160" Type="http://schemas.openxmlformats.org/officeDocument/2006/relationships/customXml" Target="../ink/ink511.xml"/><Relationship Id="rId181" Type="http://schemas.openxmlformats.org/officeDocument/2006/relationships/image" Target="../media/image453.png"/><Relationship Id="rId216" Type="http://schemas.openxmlformats.org/officeDocument/2006/relationships/customXml" Target="../ink/ink539.xml"/><Relationship Id="rId22" Type="http://schemas.openxmlformats.org/officeDocument/2006/relationships/customXml" Target="../ink/ink444.xml"/><Relationship Id="rId43" Type="http://schemas.openxmlformats.org/officeDocument/2006/relationships/image" Target="../media/image385.png"/><Relationship Id="rId64" Type="http://schemas.openxmlformats.org/officeDocument/2006/relationships/image" Target="../media/image395.png"/><Relationship Id="rId118" Type="http://schemas.openxmlformats.org/officeDocument/2006/relationships/customXml" Target="../ink/ink490.xml"/><Relationship Id="rId139" Type="http://schemas.openxmlformats.org/officeDocument/2006/relationships/image" Target="../media/image432.png"/><Relationship Id="rId85" Type="http://schemas.openxmlformats.org/officeDocument/2006/relationships/customXml" Target="../ink/ink473.xml"/><Relationship Id="rId150" Type="http://schemas.openxmlformats.org/officeDocument/2006/relationships/customXml" Target="../ink/ink506.xml"/><Relationship Id="rId171" Type="http://schemas.openxmlformats.org/officeDocument/2006/relationships/image" Target="../media/image448.png"/><Relationship Id="rId192" Type="http://schemas.openxmlformats.org/officeDocument/2006/relationships/customXml" Target="../ink/ink527.xml"/><Relationship Id="rId206" Type="http://schemas.openxmlformats.org/officeDocument/2006/relationships/customXml" Target="../ink/ink534.xml"/><Relationship Id="rId227" Type="http://schemas.openxmlformats.org/officeDocument/2006/relationships/image" Target="../media/image476.png"/><Relationship Id="rId12" Type="http://schemas.openxmlformats.org/officeDocument/2006/relationships/customXml" Target="../ink/ink443.xml"/><Relationship Id="rId33" Type="http://schemas.openxmlformats.org/officeDocument/2006/relationships/image" Target="../media/image3160.png"/><Relationship Id="rId108" Type="http://schemas.openxmlformats.org/officeDocument/2006/relationships/customXml" Target="../ink/ink485.xml"/><Relationship Id="rId129" Type="http://schemas.openxmlformats.org/officeDocument/2006/relationships/image" Target="../media/image427.png"/><Relationship Id="rId54" Type="http://schemas.openxmlformats.org/officeDocument/2006/relationships/customXml" Target="../ink/ink457.xml"/><Relationship Id="rId75" Type="http://schemas.openxmlformats.org/officeDocument/2006/relationships/customXml" Target="../ink/ink468.xml"/><Relationship Id="rId96" Type="http://schemas.openxmlformats.org/officeDocument/2006/relationships/image" Target="../media/image411.png"/><Relationship Id="rId140" Type="http://schemas.openxmlformats.org/officeDocument/2006/relationships/customXml" Target="../ink/ink501.xml"/><Relationship Id="rId161" Type="http://schemas.openxmlformats.org/officeDocument/2006/relationships/image" Target="../media/image443.png"/><Relationship Id="rId182" Type="http://schemas.openxmlformats.org/officeDocument/2006/relationships/customXml" Target="../ink/ink522.xml"/><Relationship Id="rId217" Type="http://schemas.openxmlformats.org/officeDocument/2006/relationships/image" Target="../media/image471.png"/><Relationship Id="rId119" Type="http://schemas.openxmlformats.org/officeDocument/2006/relationships/image" Target="../media/image422.png"/><Relationship Id="rId44" Type="http://schemas.openxmlformats.org/officeDocument/2006/relationships/customXml" Target="../ink/ink452.xml"/><Relationship Id="rId65" Type="http://schemas.openxmlformats.org/officeDocument/2006/relationships/customXml" Target="../ink/ink463.xml"/><Relationship Id="rId86" Type="http://schemas.openxmlformats.org/officeDocument/2006/relationships/image" Target="../media/image406.png"/><Relationship Id="rId130" Type="http://schemas.openxmlformats.org/officeDocument/2006/relationships/customXml" Target="../ink/ink496.xml"/><Relationship Id="rId151" Type="http://schemas.openxmlformats.org/officeDocument/2006/relationships/image" Target="../media/image438.png"/><Relationship Id="rId172" Type="http://schemas.openxmlformats.org/officeDocument/2006/relationships/customXml" Target="../ink/ink517.xml"/><Relationship Id="rId193" Type="http://schemas.openxmlformats.org/officeDocument/2006/relationships/image" Target="../media/image459.png"/><Relationship Id="rId207" Type="http://schemas.openxmlformats.org/officeDocument/2006/relationships/image" Target="../media/image466.png"/><Relationship Id="rId109" Type="http://schemas.openxmlformats.org/officeDocument/2006/relationships/image" Target="../media/image417.png"/><Relationship Id="rId34" Type="http://schemas.openxmlformats.org/officeDocument/2006/relationships/customXml" Target="../ink/ink447.xml"/><Relationship Id="rId55" Type="http://schemas.openxmlformats.org/officeDocument/2006/relationships/image" Target="../media/image391.png"/><Relationship Id="rId76" Type="http://schemas.openxmlformats.org/officeDocument/2006/relationships/image" Target="../media/image401.png"/><Relationship Id="rId97" Type="http://schemas.openxmlformats.org/officeDocument/2006/relationships/customXml" Target="../ink/ink479.xml"/><Relationship Id="rId120" Type="http://schemas.openxmlformats.org/officeDocument/2006/relationships/customXml" Target="../ink/ink491.xml"/><Relationship Id="rId141" Type="http://schemas.openxmlformats.org/officeDocument/2006/relationships/image" Target="../media/image433.png"/><Relationship Id="rId162" Type="http://schemas.openxmlformats.org/officeDocument/2006/relationships/customXml" Target="../ink/ink512.xml"/><Relationship Id="rId183" Type="http://schemas.openxmlformats.org/officeDocument/2006/relationships/image" Target="../media/image454.png"/><Relationship Id="rId218" Type="http://schemas.openxmlformats.org/officeDocument/2006/relationships/customXml" Target="../ink/ink540.xml"/><Relationship Id="rId40" Type="http://schemas.openxmlformats.org/officeDocument/2006/relationships/customXml" Target="../ink/ink450.xml"/><Relationship Id="rId45" Type="http://schemas.openxmlformats.org/officeDocument/2006/relationships/image" Target="../media/image386.png"/><Relationship Id="rId66" Type="http://schemas.openxmlformats.org/officeDocument/2006/relationships/image" Target="../media/image396.png"/><Relationship Id="rId87" Type="http://schemas.openxmlformats.org/officeDocument/2006/relationships/customXml" Target="../ink/ink474.xml"/><Relationship Id="rId110" Type="http://schemas.openxmlformats.org/officeDocument/2006/relationships/customXml" Target="../ink/ink486.xml"/><Relationship Id="rId115" Type="http://schemas.openxmlformats.org/officeDocument/2006/relationships/image" Target="../media/image420.png"/><Relationship Id="rId131" Type="http://schemas.openxmlformats.org/officeDocument/2006/relationships/image" Target="../media/image428.png"/><Relationship Id="rId136" Type="http://schemas.openxmlformats.org/officeDocument/2006/relationships/customXml" Target="../ink/ink499.xml"/><Relationship Id="rId157" Type="http://schemas.openxmlformats.org/officeDocument/2006/relationships/image" Target="../media/image441.png"/><Relationship Id="rId178" Type="http://schemas.openxmlformats.org/officeDocument/2006/relationships/customXml" Target="../ink/ink520.xml"/><Relationship Id="rId61" Type="http://schemas.openxmlformats.org/officeDocument/2006/relationships/customXml" Target="../ink/ink461.xml"/><Relationship Id="rId82" Type="http://schemas.openxmlformats.org/officeDocument/2006/relationships/image" Target="../media/image404.png"/><Relationship Id="rId152" Type="http://schemas.openxmlformats.org/officeDocument/2006/relationships/customXml" Target="../ink/ink507.xml"/><Relationship Id="rId173" Type="http://schemas.openxmlformats.org/officeDocument/2006/relationships/image" Target="../media/image449.png"/><Relationship Id="rId194" Type="http://schemas.openxmlformats.org/officeDocument/2006/relationships/customXml" Target="../ink/ink528.xml"/><Relationship Id="rId199" Type="http://schemas.openxmlformats.org/officeDocument/2006/relationships/image" Target="../media/image462.png"/><Relationship Id="rId203" Type="http://schemas.openxmlformats.org/officeDocument/2006/relationships/image" Target="../media/image464.png"/><Relationship Id="rId208" Type="http://schemas.openxmlformats.org/officeDocument/2006/relationships/customXml" Target="../ink/ink535.xml"/><Relationship Id="rId224" Type="http://schemas.openxmlformats.org/officeDocument/2006/relationships/customXml" Target="../ink/ink543.xml"/><Relationship Id="rId30" Type="http://schemas.openxmlformats.org/officeDocument/2006/relationships/customXml" Target="../ink/ink446.xml"/><Relationship Id="rId35" Type="http://schemas.openxmlformats.org/officeDocument/2006/relationships/image" Target="../media/image382.png"/><Relationship Id="rId56" Type="http://schemas.openxmlformats.org/officeDocument/2006/relationships/customXml" Target="../ink/ink458.xml"/><Relationship Id="rId77" Type="http://schemas.openxmlformats.org/officeDocument/2006/relationships/customXml" Target="../ink/ink469.xml"/><Relationship Id="rId100" Type="http://schemas.openxmlformats.org/officeDocument/2006/relationships/image" Target="../media/image413.png"/><Relationship Id="rId105" Type="http://schemas.openxmlformats.org/officeDocument/2006/relationships/image" Target="../media/image415.png"/><Relationship Id="rId126" Type="http://schemas.openxmlformats.org/officeDocument/2006/relationships/customXml" Target="../ink/ink494.xml"/><Relationship Id="rId147" Type="http://schemas.openxmlformats.org/officeDocument/2006/relationships/image" Target="../media/image436.png"/><Relationship Id="rId168" Type="http://schemas.openxmlformats.org/officeDocument/2006/relationships/customXml" Target="../ink/ink515.xml"/><Relationship Id="rId51" Type="http://schemas.openxmlformats.org/officeDocument/2006/relationships/image" Target="../media/image389.png"/><Relationship Id="rId72" Type="http://schemas.openxmlformats.org/officeDocument/2006/relationships/image" Target="../media/image399.png"/><Relationship Id="rId93" Type="http://schemas.openxmlformats.org/officeDocument/2006/relationships/customXml" Target="../ink/ink477.xml"/><Relationship Id="rId98" Type="http://schemas.openxmlformats.org/officeDocument/2006/relationships/image" Target="../media/image412.png"/><Relationship Id="rId121" Type="http://schemas.openxmlformats.org/officeDocument/2006/relationships/image" Target="../media/image423.png"/><Relationship Id="rId142" Type="http://schemas.openxmlformats.org/officeDocument/2006/relationships/customXml" Target="../ink/ink502.xml"/><Relationship Id="rId163" Type="http://schemas.openxmlformats.org/officeDocument/2006/relationships/image" Target="../media/image444.png"/><Relationship Id="rId184" Type="http://schemas.openxmlformats.org/officeDocument/2006/relationships/customXml" Target="../ink/ink523.xml"/><Relationship Id="rId189" Type="http://schemas.openxmlformats.org/officeDocument/2006/relationships/image" Target="../media/image457.png"/><Relationship Id="rId219" Type="http://schemas.openxmlformats.org/officeDocument/2006/relationships/image" Target="../media/image472.png"/><Relationship Id="rId3" Type="http://schemas.openxmlformats.org/officeDocument/2006/relationships/image" Target="../media/image381.png"/><Relationship Id="rId214" Type="http://schemas.openxmlformats.org/officeDocument/2006/relationships/customXml" Target="../ink/ink538.xml"/><Relationship Id="rId46" Type="http://schemas.openxmlformats.org/officeDocument/2006/relationships/customXml" Target="../ink/ink453.xml"/><Relationship Id="rId67" Type="http://schemas.openxmlformats.org/officeDocument/2006/relationships/customXml" Target="../ink/ink464.xml"/><Relationship Id="rId116" Type="http://schemas.openxmlformats.org/officeDocument/2006/relationships/customXml" Target="../ink/ink489.xml"/><Relationship Id="rId137" Type="http://schemas.openxmlformats.org/officeDocument/2006/relationships/image" Target="../media/image431.png"/><Relationship Id="rId158" Type="http://schemas.openxmlformats.org/officeDocument/2006/relationships/customXml" Target="../ink/ink510.xml"/><Relationship Id="rId41" Type="http://schemas.openxmlformats.org/officeDocument/2006/relationships/image" Target="../media/image384.png"/><Relationship Id="rId62" Type="http://schemas.openxmlformats.org/officeDocument/2006/relationships/image" Target="../media/image394.png"/><Relationship Id="rId83" Type="http://schemas.openxmlformats.org/officeDocument/2006/relationships/customXml" Target="../ink/ink472.xml"/><Relationship Id="rId88" Type="http://schemas.openxmlformats.org/officeDocument/2006/relationships/image" Target="../media/image407.png"/><Relationship Id="rId111" Type="http://schemas.openxmlformats.org/officeDocument/2006/relationships/image" Target="../media/image418.png"/><Relationship Id="rId132" Type="http://schemas.openxmlformats.org/officeDocument/2006/relationships/customXml" Target="../ink/ink497.xml"/><Relationship Id="rId153" Type="http://schemas.openxmlformats.org/officeDocument/2006/relationships/image" Target="../media/image439.png"/><Relationship Id="rId174" Type="http://schemas.openxmlformats.org/officeDocument/2006/relationships/customXml" Target="../ink/ink518.xml"/><Relationship Id="rId179" Type="http://schemas.openxmlformats.org/officeDocument/2006/relationships/image" Target="../media/image452.png"/><Relationship Id="rId195" Type="http://schemas.openxmlformats.org/officeDocument/2006/relationships/image" Target="../media/image460.png"/><Relationship Id="rId209" Type="http://schemas.openxmlformats.org/officeDocument/2006/relationships/image" Target="../media/image467.png"/><Relationship Id="rId190" Type="http://schemas.openxmlformats.org/officeDocument/2006/relationships/customXml" Target="../ink/ink526.xml"/><Relationship Id="rId204" Type="http://schemas.openxmlformats.org/officeDocument/2006/relationships/customXml" Target="../ink/ink533.xml"/><Relationship Id="rId220" Type="http://schemas.openxmlformats.org/officeDocument/2006/relationships/customXml" Target="../ink/ink541.xml"/><Relationship Id="rId225" Type="http://schemas.openxmlformats.org/officeDocument/2006/relationships/image" Target="../media/image475.png"/><Relationship Id="rId36" Type="http://schemas.openxmlformats.org/officeDocument/2006/relationships/customXml" Target="../ink/ink448.xml"/><Relationship Id="rId57" Type="http://schemas.openxmlformats.org/officeDocument/2006/relationships/customXml" Target="../ink/ink459.xml"/><Relationship Id="rId106" Type="http://schemas.openxmlformats.org/officeDocument/2006/relationships/customXml" Target="../ink/ink484.xml"/><Relationship Id="rId127" Type="http://schemas.openxmlformats.org/officeDocument/2006/relationships/image" Target="../media/image426.png"/><Relationship Id="rId52" Type="http://schemas.openxmlformats.org/officeDocument/2006/relationships/customXml" Target="../ink/ink456.xml"/><Relationship Id="rId73" Type="http://schemas.openxmlformats.org/officeDocument/2006/relationships/customXml" Target="../ink/ink467.xml"/><Relationship Id="rId78" Type="http://schemas.openxmlformats.org/officeDocument/2006/relationships/image" Target="../media/image402.png"/><Relationship Id="rId94" Type="http://schemas.openxmlformats.org/officeDocument/2006/relationships/image" Target="../media/image410.png"/><Relationship Id="rId99" Type="http://schemas.openxmlformats.org/officeDocument/2006/relationships/customXml" Target="../ink/ink480.xml"/><Relationship Id="rId101" Type="http://schemas.openxmlformats.org/officeDocument/2006/relationships/customXml" Target="../ink/ink481.xml"/><Relationship Id="rId122" Type="http://schemas.openxmlformats.org/officeDocument/2006/relationships/customXml" Target="../ink/ink492.xml"/><Relationship Id="rId143" Type="http://schemas.openxmlformats.org/officeDocument/2006/relationships/image" Target="../media/image434.png"/><Relationship Id="rId148" Type="http://schemas.openxmlformats.org/officeDocument/2006/relationships/customXml" Target="../ink/ink505.xml"/><Relationship Id="rId164" Type="http://schemas.openxmlformats.org/officeDocument/2006/relationships/customXml" Target="../ink/ink513.xml"/><Relationship Id="rId169" Type="http://schemas.openxmlformats.org/officeDocument/2006/relationships/image" Target="../media/image447.png"/><Relationship Id="rId185" Type="http://schemas.openxmlformats.org/officeDocument/2006/relationships/image" Target="../media/image455.png"/><Relationship Id="rId4" Type="http://schemas.openxmlformats.org/officeDocument/2006/relationships/customXml" Target="../ink/ink442.xml"/><Relationship Id="rId180" Type="http://schemas.openxmlformats.org/officeDocument/2006/relationships/customXml" Target="../ink/ink521.xml"/><Relationship Id="rId210" Type="http://schemas.openxmlformats.org/officeDocument/2006/relationships/customXml" Target="../ink/ink536.xml"/><Relationship Id="rId215" Type="http://schemas.openxmlformats.org/officeDocument/2006/relationships/image" Target="../media/image470.png"/><Relationship Id="rId47" Type="http://schemas.openxmlformats.org/officeDocument/2006/relationships/image" Target="../media/image387.png"/><Relationship Id="rId68" Type="http://schemas.openxmlformats.org/officeDocument/2006/relationships/image" Target="../media/image397.png"/><Relationship Id="rId89" Type="http://schemas.openxmlformats.org/officeDocument/2006/relationships/customXml" Target="../ink/ink475.xml"/><Relationship Id="rId112" Type="http://schemas.openxmlformats.org/officeDocument/2006/relationships/customXml" Target="../ink/ink487.xml"/><Relationship Id="rId133" Type="http://schemas.openxmlformats.org/officeDocument/2006/relationships/image" Target="../media/image429.png"/><Relationship Id="rId154" Type="http://schemas.openxmlformats.org/officeDocument/2006/relationships/customXml" Target="../ink/ink508.xml"/><Relationship Id="rId175" Type="http://schemas.openxmlformats.org/officeDocument/2006/relationships/image" Target="../media/image450.png"/><Relationship Id="rId196" Type="http://schemas.openxmlformats.org/officeDocument/2006/relationships/customXml" Target="../ink/ink529.xml"/><Relationship Id="rId200" Type="http://schemas.openxmlformats.org/officeDocument/2006/relationships/customXml" Target="../ink/ink531.xml"/><Relationship Id="rId221" Type="http://schemas.openxmlformats.org/officeDocument/2006/relationships/image" Target="../media/image473.png"/><Relationship Id="rId37" Type="http://schemas.openxmlformats.org/officeDocument/2006/relationships/image" Target="../media/image194.png"/><Relationship Id="rId58" Type="http://schemas.openxmlformats.org/officeDocument/2006/relationships/image" Target="../media/image392.png"/><Relationship Id="rId79" Type="http://schemas.openxmlformats.org/officeDocument/2006/relationships/customXml" Target="../ink/ink470.xml"/><Relationship Id="rId102" Type="http://schemas.openxmlformats.org/officeDocument/2006/relationships/customXml" Target="../ink/ink482.xml"/><Relationship Id="rId123" Type="http://schemas.openxmlformats.org/officeDocument/2006/relationships/image" Target="../media/image424.png"/><Relationship Id="rId144" Type="http://schemas.openxmlformats.org/officeDocument/2006/relationships/customXml" Target="../ink/ink503.xml"/><Relationship Id="rId90" Type="http://schemas.openxmlformats.org/officeDocument/2006/relationships/image" Target="../media/image408.png"/><Relationship Id="rId165" Type="http://schemas.openxmlformats.org/officeDocument/2006/relationships/image" Target="../media/image445.png"/><Relationship Id="rId186" Type="http://schemas.openxmlformats.org/officeDocument/2006/relationships/customXml" Target="../ink/ink524.xml"/><Relationship Id="rId211" Type="http://schemas.openxmlformats.org/officeDocument/2006/relationships/image" Target="../media/image468.png"/><Relationship Id="rId27" Type="http://schemas.openxmlformats.org/officeDocument/2006/relationships/image" Target="../media/image3130.png"/><Relationship Id="rId48" Type="http://schemas.openxmlformats.org/officeDocument/2006/relationships/customXml" Target="../ink/ink454.xml"/><Relationship Id="rId69" Type="http://schemas.openxmlformats.org/officeDocument/2006/relationships/customXml" Target="../ink/ink465.xml"/><Relationship Id="rId113" Type="http://schemas.openxmlformats.org/officeDocument/2006/relationships/image" Target="../media/image419.png"/><Relationship Id="rId134" Type="http://schemas.openxmlformats.org/officeDocument/2006/relationships/customXml" Target="../ink/ink498.xml"/><Relationship Id="rId80" Type="http://schemas.openxmlformats.org/officeDocument/2006/relationships/image" Target="../media/image403.png"/><Relationship Id="rId155" Type="http://schemas.openxmlformats.org/officeDocument/2006/relationships/image" Target="../media/image440.png"/><Relationship Id="rId176" Type="http://schemas.openxmlformats.org/officeDocument/2006/relationships/customXml" Target="../ink/ink519.xml"/><Relationship Id="rId197" Type="http://schemas.openxmlformats.org/officeDocument/2006/relationships/image" Target="../media/image461.png"/><Relationship Id="rId201" Type="http://schemas.openxmlformats.org/officeDocument/2006/relationships/image" Target="../media/image463.png"/><Relationship Id="rId222" Type="http://schemas.openxmlformats.org/officeDocument/2006/relationships/customXml" Target="../ink/ink542.xml"/><Relationship Id="rId38" Type="http://schemas.openxmlformats.org/officeDocument/2006/relationships/customXml" Target="../ink/ink449.xml"/><Relationship Id="rId59" Type="http://schemas.openxmlformats.org/officeDocument/2006/relationships/customXml" Target="../ink/ink460.xml"/><Relationship Id="rId103" Type="http://schemas.openxmlformats.org/officeDocument/2006/relationships/image" Target="../media/image414.png"/><Relationship Id="rId124" Type="http://schemas.openxmlformats.org/officeDocument/2006/relationships/customXml" Target="../ink/ink493.xml"/><Relationship Id="rId70" Type="http://schemas.openxmlformats.org/officeDocument/2006/relationships/image" Target="../media/image398.png"/><Relationship Id="rId91" Type="http://schemas.openxmlformats.org/officeDocument/2006/relationships/customXml" Target="../ink/ink476.xml"/><Relationship Id="rId145" Type="http://schemas.openxmlformats.org/officeDocument/2006/relationships/image" Target="../media/image435.png"/><Relationship Id="rId166" Type="http://schemas.openxmlformats.org/officeDocument/2006/relationships/customXml" Target="../ink/ink514.xml"/><Relationship Id="rId187" Type="http://schemas.openxmlformats.org/officeDocument/2006/relationships/image" Target="../media/image45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537.xml"/><Relationship Id="rId28" Type="http://schemas.openxmlformats.org/officeDocument/2006/relationships/customXml" Target="../ink/ink445.xml"/><Relationship Id="rId49" Type="http://schemas.openxmlformats.org/officeDocument/2006/relationships/image" Target="../media/image388.png"/><Relationship Id="rId114" Type="http://schemas.openxmlformats.org/officeDocument/2006/relationships/customXml" Target="../ink/ink488.xml"/><Relationship Id="rId60" Type="http://schemas.openxmlformats.org/officeDocument/2006/relationships/image" Target="../media/image393.png"/><Relationship Id="rId81" Type="http://schemas.openxmlformats.org/officeDocument/2006/relationships/customXml" Target="../ink/ink471.xml"/><Relationship Id="rId135" Type="http://schemas.openxmlformats.org/officeDocument/2006/relationships/image" Target="../media/image430.png"/><Relationship Id="rId156" Type="http://schemas.openxmlformats.org/officeDocument/2006/relationships/customXml" Target="../ink/ink509.xml"/><Relationship Id="rId177" Type="http://schemas.openxmlformats.org/officeDocument/2006/relationships/image" Target="../media/image451.png"/><Relationship Id="rId198" Type="http://schemas.openxmlformats.org/officeDocument/2006/relationships/customXml" Target="../ink/ink530.xml"/><Relationship Id="rId202" Type="http://schemas.openxmlformats.org/officeDocument/2006/relationships/customXml" Target="../ink/ink532.xml"/><Relationship Id="rId223" Type="http://schemas.openxmlformats.org/officeDocument/2006/relationships/image" Target="../media/image474.png"/><Relationship Id="rId39" Type="http://schemas.openxmlformats.org/officeDocument/2006/relationships/image" Target="../media/image383.png"/><Relationship Id="rId50" Type="http://schemas.openxmlformats.org/officeDocument/2006/relationships/customXml" Target="../ink/ink455.xml"/><Relationship Id="rId104" Type="http://schemas.openxmlformats.org/officeDocument/2006/relationships/customXml" Target="../ink/ink483.xml"/><Relationship Id="rId125" Type="http://schemas.openxmlformats.org/officeDocument/2006/relationships/image" Target="../media/image425.png"/><Relationship Id="rId146" Type="http://schemas.openxmlformats.org/officeDocument/2006/relationships/customXml" Target="../ink/ink504.xml"/><Relationship Id="rId167" Type="http://schemas.openxmlformats.org/officeDocument/2006/relationships/image" Target="../media/image446.png"/><Relationship Id="rId188" Type="http://schemas.openxmlformats.org/officeDocument/2006/relationships/customXml" Target="../ink/ink525.xml"/><Relationship Id="rId71" Type="http://schemas.openxmlformats.org/officeDocument/2006/relationships/customXml" Target="../ink/ink466.xml"/><Relationship Id="rId92" Type="http://schemas.openxmlformats.org/officeDocument/2006/relationships/image" Target="../media/image409.png"/><Relationship Id="rId213" Type="http://schemas.openxmlformats.org/officeDocument/2006/relationships/image" Target="../media/image469.png"/><Relationship Id="rId2" Type="http://schemas.openxmlformats.org/officeDocument/2006/relationships/image" Target="../media/image380.png"/><Relationship Id="rId29" Type="http://schemas.openxmlformats.org/officeDocument/2006/relationships/image" Target="../media/image31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8.xml"/><Relationship Id="rId13" Type="http://schemas.openxmlformats.org/officeDocument/2006/relationships/image" Target="../media/image480.png"/><Relationship Id="rId3" Type="http://schemas.openxmlformats.org/officeDocument/2006/relationships/image" Target="../media/image3760.png"/><Relationship Id="rId7" Type="http://schemas.openxmlformats.org/officeDocument/2006/relationships/image" Target="../media/image477.png"/><Relationship Id="rId12" Type="http://schemas.openxmlformats.org/officeDocument/2006/relationships/customXml" Target="../ink/ink550.xml"/><Relationship Id="rId2" Type="http://schemas.openxmlformats.org/officeDocument/2006/relationships/customXml" Target="../ink/ink54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47.xml"/><Relationship Id="rId11" Type="http://schemas.openxmlformats.org/officeDocument/2006/relationships/image" Target="../media/image479.png"/><Relationship Id="rId5" Type="http://schemas.openxmlformats.org/officeDocument/2006/relationships/image" Target="../media/image3770.png"/><Relationship Id="rId10" Type="http://schemas.openxmlformats.org/officeDocument/2006/relationships/customXml" Target="../ink/ink549.xml"/><Relationship Id="rId4" Type="http://schemas.openxmlformats.org/officeDocument/2006/relationships/customXml" Target="../ink/ink546.xml"/><Relationship Id="rId9" Type="http://schemas.openxmlformats.org/officeDocument/2006/relationships/image" Target="../media/image478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63.xml"/><Relationship Id="rId117" Type="http://schemas.openxmlformats.org/officeDocument/2006/relationships/image" Target="../media/image511.png"/><Relationship Id="rId21" Type="http://schemas.openxmlformats.org/officeDocument/2006/relationships/image" Target="../media/image3870.png"/><Relationship Id="rId42" Type="http://schemas.openxmlformats.org/officeDocument/2006/relationships/customXml" Target="../ink/ink571.xml"/><Relationship Id="rId47" Type="http://schemas.openxmlformats.org/officeDocument/2006/relationships/image" Target="../media/image3990.png"/><Relationship Id="rId63" Type="http://schemas.openxmlformats.org/officeDocument/2006/relationships/image" Target="../media/image484.png"/><Relationship Id="rId68" Type="http://schemas.openxmlformats.org/officeDocument/2006/relationships/customXml" Target="../ink/ink584.xml"/><Relationship Id="rId84" Type="http://schemas.openxmlformats.org/officeDocument/2006/relationships/customXml" Target="../ink/ink592.xml"/><Relationship Id="rId89" Type="http://schemas.openxmlformats.org/officeDocument/2006/relationships/image" Target="../media/image497.png"/><Relationship Id="rId112" Type="http://schemas.openxmlformats.org/officeDocument/2006/relationships/customXml" Target="../ink/ink606.xml"/><Relationship Id="rId16" Type="http://schemas.openxmlformats.org/officeDocument/2006/relationships/customXml" Target="../ink/ink558.xml"/><Relationship Id="rId107" Type="http://schemas.openxmlformats.org/officeDocument/2006/relationships/image" Target="../media/image506.png"/><Relationship Id="rId11" Type="http://schemas.openxmlformats.org/officeDocument/2006/relationships/image" Target="../media/image3820.png"/><Relationship Id="rId32" Type="http://schemas.openxmlformats.org/officeDocument/2006/relationships/customXml" Target="../ink/ink566.xml"/><Relationship Id="rId37" Type="http://schemas.openxmlformats.org/officeDocument/2006/relationships/image" Target="../media/image3940.png"/><Relationship Id="rId53" Type="http://schemas.openxmlformats.org/officeDocument/2006/relationships/image" Target="../media/image4020.png"/><Relationship Id="rId58" Type="http://schemas.openxmlformats.org/officeDocument/2006/relationships/customXml" Target="../ink/ink579.xml"/><Relationship Id="rId74" Type="http://schemas.openxmlformats.org/officeDocument/2006/relationships/customXml" Target="../ink/ink587.xml"/><Relationship Id="rId79" Type="http://schemas.openxmlformats.org/officeDocument/2006/relationships/image" Target="../media/image492.png"/><Relationship Id="rId102" Type="http://schemas.openxmlformats.org/officeDocument/2006/relationships/customXml" Target="../ink/ink601.xml"/><Relationship Id="rId123" Type="http://schemas.openxmlformats.org/officeDocument/2006/relationships/image" Target="../media/image514.png"/><Relationship Id="rId5" Type="http://schemas.openxmlformats.org/officeDocument/2006/relationships/image" Target="../media/image3790.png"/><Relationship Id="rId90" Type="http://schemas.openxmlformats.org/officeDocument/2006/relationships/customXml" Target="../ink/ink595.xml"/><Relationship Id="rId95" Type="http://schemas.openxmlformats.org/officeDocument/2006/relationships/image" Target="../media/image500.png"/><Relationship Id="rId22" Type="http://schemas.openxmlformats.org/officeDocument/2006/relationships/customXml" Target="../ink/ink561.xml"/><Relationship Id="rId27" Type="http://schemas.openxmlformats.org/officeDocument/2006/relationships/image" Target="../media/image3890.png"/><Relationship Id="rId43" Type="http://schemas.openxmlformats.org/officeDocument/2006/relationships/image" Target="../media/image3970.png"/><Relationship Id="rId48" Type="http://schemas.openxmlformats.org/officeDocument/2006/relationships/customXml" Target="../ink/ink574.xml"/><Relationship Id="rId64" Type="http://schemas.openxmlformats.org/officeDocument/2006/relationships/customXml" Target="../ink/ink582.xml"/><Relationship Id="rId69" Type="http://schemas.openxmlformats.org/officeDocument/2006/relationships/image" Target="../media/image487.png"/><Relationship Id="rId113" Type="http://schemas.openxmlformats.org/officeDocument/2006/relationships/image" Target="../media/image509.png"/><Relationship Id="rId118" Type="http://schemas.openxmlformats.org/officeDocument/2006/relationships/customXml" Target="../ink/ink609.xml"/><Relationship Id="rId80" Type="http://schemas.openxmlformats.org/officeDocument/2006/relationships/customXml" Target="../ink/ink590.xml"/><Relationship Id="rId85" Type="http://schemas.openxmlformats.org/officeDocument/2006/relationships/image" Target="../media/image495.png"/><Relationship Id="rId12" Type="http://schemas.openxmlformats.org/officeDocument/2006/relationships/customXml" Target="../ink/ink556.xml"/><Relationship Id="rId17" Type="http://schemas.openxmlformats.org/officeDocument/2006/relationships/image" Target="../media/image3850.png"/><Relationship Id="rId33" Type="http://schemas.openxmlformats.org/officeDocument/2006/relationships/image" Target="../media/image3920.png"/><Relationship Id="rId38" Type="http://schemas.openxmlformats.org/officeDocument/2006/relationships/customXml" Target="../ink/ink569.xml"/><Relationship Id="rId59" Type="http://schemas.openxmlformats.org/officeDocument/2006/relationships/image" Target="../media/image482.png"/><Relationship Id="rId103" Type="http://schemas.openxmlformats.org/officeDocument/2006/relationships/image" Target="../media/image504.png"/><Relationship Id="rId108" Type="http://schemas.openxmlformats.org/officeDocument/2006/relationships/customXml" Target="../ink/ink604.xml"/><Relationship Id="rId124" Type="http://schemas.openxmlformats.org/officeDocument/2006/relationships/customXml" Target="../ink/ink612.xml"/><Relationship Id="rId54" Type="http://schemas.openxmlformats.org/officeDocument/2006/relationships/customXml" Target="../ink/ink577.xml"/><Relationship Id="rId70" Type="http://schemas.openxmlformats.org/officeDocument/2006/relationships/customXml" Target="../ink/ink585.xml"/><Relationship Id="rId75" Type="http://schemas.openxmlformats.org/officeDocument/2006/relationships/image" Target="../media/image490.png"/><Relationship Id="rId91" Type="http://schemas.openxmlformats.org/officeDocument/2006/relationships/image" Target="../media/image498.png"/><Relationship Id="rId96" Type="http://schemas.openxmlformats.org/officeDocument/2006/relationships/customXml" Target="../ink/ink59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3.xml"/><Relationship Id="rId23" Type="http://schemas.openxmlformats.org/officeDocument/2006/relationships/image" Target="../media/image3880.png"/><Relationship Id="rId28" Type="http://schemas.openxmlformats.org/officeDocument/2006/relationships/customXml" Target="../ink/ink564.xml"/><Relationship Id="rId49" Type="http://schemas.openxmlformats.org/officeDocument/2006/relationships/image" Target="../media/image4000.png"/><Relationship Id="rId114" Type="http://schemas.openxmlformats.org/officeDocument/2006/relationships/customXml" Target="../ink/ink607.xml"/><Relationship Id="rId119" Type="http://schemas.openxmlformats.org/officeDocument/2006/relationships/image" Target="../media/image512.png"/><Relationship Id="rId44" Type="http://schemas.openxmlformats.org/officeDocument/2006/relationships/customXml" Target="../ink/ink572.xml"/><Relationship Id="rId60" Type="http://schemas.openxmlformats.org/officeDocument/2006/relationships/customXml" Target="../ink/ink580.xml"/><Relationship Id="rId65" Type="http://schemas.openxmlformats.org/officeDocument/2006/relationships/image" Target="../media/image485.png"/><Relationship Id="rId81" Type="http://schemas.openxmlformats.org/officeDocument/2006/relationships/image" Target="../media/image493.png"/><Relationship Id="rId86" Type="http://schemas.openxmlformats.org/officeDocument/2006/relationships/customXml" Target="../ink/ink593.xml"/><Relationship Id="rId13" Type="http://schemas.openxmlformats.org/officeDocument/2006/relationships/image" Target="../media/image3830.png"/><Relationship Id="rId18" Type="http://schemas.openxmlformats.org/officeDocument/2006/relationships/customXml" Target="../ink/ink559.xml"/><Relationship Id="rId39" Type="http://schemas.openxmlformats.org/officeDocument/2006/relationships/image" Target="../media/image3950.png"/><Relationship Id="rId109" Type="http://schemas.openxmlformats.org/officeDocument/2006/relationships/image" Target="../media/image507.png"/><Relationship Id="rId34" Type="http://schemas.openxmlformats.org/officeDocument/2006/relationships/customXml" Target="../ink/ink567.xml"/><Relationship Id="rId50" Type="http://schemas.openxmlformats.org/officeDocument/2006/relationships/customXml" Target="../ink/ink575.xml"/><Relationship Id="rId55" Type="http://schemas.openxmlformats.org/officeDocument/2006/relationships/image" Target="../media/image4030.png"/><Relationship Id="rId76" Type="http://schemas.openxmlformats.org/officeDocument/2006/relationships/customXml" Target="../ink/ink588.xml"/><Relationship Id="rId97" Type="http://schemas.openxmlformats.org/officeDocument/2006/relationships/image" Target="../media/image501.png"/><Relationship Id="rId104" Type="http://schemas.openxmlformats.org/officeDocument/2006/relationships/customXml" Target="../ink/ink602.xml"/><Relationship Id="rId120" Type="http://schemas.openxmlformats.org/officeDocument/2006/relationships/customXml" Target="../ink/ink610.xml"/><Relationship Id="rId125" Type="http://schemas.openxmlformats.org/officeDocument/2006/relationships/image" Target="../media/image515.png"/><Relationship Id="rId7" Type="http://schemas.openxmlformats.org/officeDocument/2006/relationships/image" Target="../media/image3800.png"/><Relationship Id="rId71" Type="http://schemas.openxmlformats.org/officeDocument/2006/relationships/image" Target="../media/image488.png"/><Relationship Id="rId92" Type="http://schemas.openxmlformats.org/officeDocument/2006/relationships/customXml" Target="../ink/ink596.xml"/><Relationship Id="rId2" Type="http://schemas.openxmlformats.org/officeDocument/2006/relationships/customXml" Target="../ink/ink551.xml"/><Relationship Id="rId29" Type="http://schemas.openxmlformats.org/officeDocument/2006/relationships/image" Target="../media/image3900.png"/><Relationship Id="rId24" Type="http://schemas.openxmlformats.org/officeDocument/2006/relationships/customXml" Target="../ink/ink562.xml"/><Relationship Id="rId40" Type="http://schemas.openxmlformats.org/officeDocument/2006/relationships/customXml" Target="../ink/ink570.xml"/><Relationship Id="rId45" Type="http://schemas.openxmlformats.org/officeDocument/2006/relationships/image" Target="../media/image3980.png"/><Relationship Id="rId66" Type="http://schemas.openxmlformats.org/officeDocument/2006/relationships/customXml" Target="../ink/ink583.xml"/><Relationship Id="rId87" Type="http://schemas.openxmlformats.org/officeDocument/2006/relationships/image" Target="../media/image496.png"/><Relationship Id="rId110" Type="http://schemas.openxmlformats.org/officeDocument/2006/relationships/customXml" Target="../ink/ink605.xml"/><Relationship Id="rId115" Type="http://schemas.openxmlformats.org/officeDocument/2006/relationships/image" Target="../media/image510.png"/><Relationship Id="rId61" Type="http://schemas.openxmlformats.org/officeDocument/2006/relationships/image" Target="../media/image483.png"/><Relationship Id="rId82" Type="http://schemas.openxmlformats.org/officeDocument/2006/relationships/customXml" Target="../ink/ink591.xml"/><Relationship Id="rId19" Type="http://schemas.openxmlformats.org/officeDocument/2006/relationships/image" Target="../media/image3860.png"/><Relationship Id="rId14" Type="http://schemas.openxmlformats.org/officeDocument/2006/relationships/customXml" Target="../ink/ink557.xml"/><Relationship Id="rId30" Type="http://schemas.openxmlformats.org/officeDocument/2006/relationships/customXml" Target="../ink/ink565.xml"/><Relationship Id="rId35" Type="http://schemas.openxmlformats.org/officeDocument/2006/relationships/image" Target="../media/image3930.png"/><Relationship Id="rId56" Type="http://schemas.openxmlformats.org/officeDocument/2006/relationships/customXml" Target="../ink/ink578.xml"/><Relationship Id="rId77" Type="http://schemas.openxmlformats.org/officeDocument/2006/relationships/image" Target="../media/image491.png"/><Relationship Id="rId100" Type="http://schemas.openxmlformats.org/officeDocument/2006/relationships/customXml" Target="../ink/ink600.xml"/><Relationship Id="rId105" Type="http://schemas.openxmlformats.org/officeDocument/2006/relationships/image" Target="../media/image505.png"/><Relationship Id="rId8" Type="http://schemas.openxmlformats.org/officeDocument/2006/relationships/customXml" Target="../ink/ink554.xml"/><Relationship Id="rId51" Type="http://schemas.openxmlformats.org/officeDocument/2006/relationships/image" Target="../media/image4010.png"/><Relationship Id="rId72" Type="http://schemas.openxmlformats.org/officeDocument/2006/relationships/customXml" Target="../ink/ink586.xml"/><Relationship Id="rId93" Type="http://schemas.openxmlformats.org/officeDocument/2006/relationships/image" Target="../media/image499.png"/><Relationship Id="rId98" Type="http://schemas.openxmlformats.org/officeDocument/2006/relationships/customXml" Target="../ink/ink599.xml"/><Relationship Id="rId121" Type="http://schemas.openxmlformats.org/officeDocument/2006/relationships/image" Target="../media/image513.png"/><Relationship Id="rId3" Type="http://schemas.openxmlformats.org/officeDocument/2006/relationships/image" Target="../media/image3780.png"/><Relationship Id="rId25" Type="http://schemas.openxmlformats.org/officeDocument/2006/relationships/image" Target="../media/image1770.png"/><Relationship Id="rId46" Type="http://schemas.openxmlformats.org/officeDocument/2006/relationships/customXml" Target="../ink/ink573.xml"/><Relationship Id="rId67" Type="http://schemas.openxmlformats.org/officeDocument/2006/relationships/image" Target="../media/image486.png"/><Relationship Id="rId116" Type="http://schemas.openxmlformats.org/officeDocument/2006/relationships/customXml" Target="../ink/ink608.xml"/><Relationship Id="rId20" Type="http://schemas.openxmlformats.org/officeDocument/2006/relationships/customXml" Target="../ink/ink560.xml"/><Relationship Id="rId41" Type="http://schemas.openxmlformats.org/officeDocument/2006/relationships/image" Target="../media/image3960.png"/><Relationship Id="rId62" Type="http://schemas.openxmlformats.org/officeDocument/2006/relationships/customXml" Target="../ink/ink581.xml"/><Relationship Id="rId83" Type="http://schemas.openxmlformats.org/officeDocument/2006/relationships/image" Target="../media/image494.png"/><Relationship Id="rId88" Type="http://schemas.openxmlformats.org/officeDocument/2006/relationships/customXml" Target="../ink/ink594.xml"/><Relationship Id="rId111" Type="http://schemas.openxmlformats.org/officeDocument/2006/relationships/image" Target="../media/image508.png"/><Relationship Id="rId15" Type="http://schemas.openxmlformats.org/officeDocument/2006/relationships/image" Target="../media/image3840.png"/><Relationship Id="rId36" Type="http://schemas.openxmlformats.org/officeDocument/2006/relationships/customXml" Target="../ink/ink568.xml"/><Relationship Id="rId57" Type="http://schemas.openxmlformats.org/officeDocument/2006/relationships/image" Target="../media/image481.png"/><Relationship Id="rId106" Type="http://schemas.openxmlformats.org/officeDocument/2006/relationships/customXml" Target="../ink/ink603.xml"/><Relationship Id="rId10" Type="http://schemas.openxmlformats.org/officeDocument/2006/relationships/customXml" Target="../ink/ink555.xml"/><Relationship Id="rId31" Type="http://schemas.openxmlformats.org/officeDocument/2006/relationships/image" Target="../media/image3910.png"/><Relationship Id="rId52" Type="http://schemas.openxmlformats.org/officeDocument/2006/relationships/customXml" Target="../ink/ink576.xml"/><Relationship Id="rId73" Type="http://schemas.openxmlformats.org/officeDocument/2006/relationships/image" Target="../media/image489.png"/><Relationship Id="rId78" Type="http://schemas.openxmlformats.org/officeDocument/2006/relationships/customXml" Target="../ink/ink589.xml"/><Relationship Id="rId94" Type="http://schemas.openxmlformats.org/officeDocument/2006/relationships/customXml" Target="../ink/ink597.xml"/><Relationship Id="rId99" Type="http://schemas.openxmlformats.org/officeDocument/2006/relationships/image" Target="../media/image502.png"/><Relationship Id="rId101" Type="http://schemas.openxmlformats.org/officeDocument/2006/relationships/image" Target="../media/image503.png"/><Relationship Id="rId122" Type="http://schemas.openxmlformats.org/officeDocument/2006/relationships/customXml" Target="../ink/ink611.xml"/><Relationship Id="rId4" Type="http://schemas.openxmlformats.org/officeDocument/2006/relationships/customXml" Target="../ink/ink552.xml"/><Relationship Id="rId9" Type="http://schemas.openxmlformats.org/officeDocument/2006/relationships/image" Target="../media/image3810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25.xml"/><Relationship Id="rId21" Type="http://schemas.openxmlformats.org/officeDocument/2006/relationships/customXml" Target="../ink/ink622.xml"/><Relationship Id="rId42" Type="http://schemas.openxmlformats.org/officeDocument/2006/relationships/image" Target="../media/image4220.png"/><Relationship Id="rId47" Type="http://schemas.openxmlformats.org/officeDocument/2006/relationships/customXml" Target="../ink/ink636.xml"/><Relationship Id="rId63" Type="http://schemas.openxmlformats.org/officeDocument/2006/relationships/customXml" Target="../ink/ink644.xml"/><Relationship Id="rId68" Type="http://schemas.openxmlformats.org/officeDocument/2006/relationships/image" Target="../media/image524.png"/><Relationship Id="rId84" Type="http://schemas.openxmlformats.org/officeDocument/2006/relationships/image" Target="../media/image532.png"/><Relationship Id="rId16" Type="http://schemas.openxmlformats.org/officeDocument/2006/relationships/image" Target="../media/image4100.png"/><Relationship Id="rId11" Type="http://schemas.openxmlformats.org/officeDocument/2006/relationships/customXml" Target="../ink/ink617.xml"/><Relationship Id="rId32" Type="http://schemas.openxmlformats.org/officeDocument/2006/relationships/customXml" Target="../ink/ink628.xml"/><Relationship Id="rId37" Type="http://schemas.openxmlformats.org/officeDocument/2006/relationships/customXml" Target="../ink/ink631.xml"/><Relationship Id="rId53" Type="http://schemas.openxmlformats.org/officeDocument/2006/relationships/customXml" Target="../ink/ink639.xml"/><Relationship Id="rId58" Type="http://schemas.openxmlformats.org/officeDocument/2006/relationships/image" Target="../media/image519.png"/><Relationship Id="rId74" Type="http://schemas.openxmlformats.org/officeDocument/2006/relationships/image" Target="../media/image527.png"/><Relationship Id="rId79" Type="http://schemas.openxmlformats.org/officeDocument/2006/relationships/customXml" Target="../ink/ink652.xml"/><Relationship Id="rId5" Type="http://schemas.openxmlformats.org/officeDocument/2006/relationships/customXml" Target="../ink/ink614.xml"/><Relationship Id="rId61" Type="http://schemas.openxmlformats.org/officeDocument/2006/relationships/customXml" Target="../ink/ink643.xml"/><Relationship Id="rId82" Type="http://schemas.openxmlformats.org/officeDocument/2006/relationships/image" Target="../media/image531.png"/><Relationship Id="rId19" Type="http://schemas.openxmlformats.org/officeDocument/2006/relationships/customXml" Target="../ink/ink621.xml"/><Relationship Id="rId14" Type="http://schemas.openxmlformats.org/officeDocument/2006/relationships/image" Target="../media/image4090.png"/><Relationship Id="rId22" Type="http://schemas.openxmlformats.org/officeDocument/2006/relationships/customXml" Target="../ink/ink623.xml"/><Relationship Id="rId27" Type="http://schemas.openxmlformats.org/officeDocument/2006/relationships/image" Target="../media/image4150.png"/><Relationship Id="rId30" Type="http://schemas.openxmlformats.org/officeDocument/2006/relationships/customXml" Target="../ink/ink627.xml"/><Relationship Id="rId35" Type="http://schemas.openxmlformats.org/officeDocument/2006/relationships/customXml" Target="../ink/ink630.xml"/><Relationship Id="rId43" Type="http://schemas.openxmlformats.org/officeDocument/2006/relationships/customXml" Target="../ink/ink634.xml"/><Relationship Id="rId48" Type="http://schemas.openxmlformats.org/officeDocument/2006/relationships/image" Target="../media/image4250.png"/><Relationship Id="rId56" Type="http://schemas.openxmlformats.org/officeDocument/2006/relationships/image" Target="../media/image518.png"/><Relationship Id="rId64" Type="http://schemas.openxmlformats.org/officeDocument/2006/relationships/image" Target="../media/image522.png"/><Relationship Id="rId69" Type="http://schemas.openxmlformats.org/officeDocument/2006/relationships/customXml" Target="../ink/ink647.xml"/><Relationship Id="rId77" Type="http://schemas.openxmlformats.org/officeDocument/2006/relationships/customXml" Target="../ink/ink651.xml"/><Relationship Id="rId8" Type="http://schemas.openxmlformats.org/officeDocument/2006/relationships/image" Target="../media/image4060.png"/><Relationship Id="rId51" Type="http://schemas.openxmlformats.org/officeDocument/2006/relationships/customXml" Target="../ink/ink638.xml"/><Relationship Id="rId72" Type="http://schemas.openxmlformats.org/officeDocument/2006/relationships/image" Target="../media/image526.png"/><Relationship Id="rId80" Type="http://schemas.openxmlformats.org/officeDocument/2006/relationships/image" Target="../media/image530.png"/><Relationship Id="rId3" Type="http://schemas.openxmlformats.org/officeDocument/2006/relationships/customXml" Target="../ink/ink613.xml"/><Relationship Id="rId12" Type="http://schemas.openxmlformats.org/officeDocument/2006/relationships/image" Target="../media/image4080.png"/><Relationship Id="rId17" Type="http://schemas.openxmlformats.org/officeDocument/2006/relationships/customXml" Target="../ink/ink620.xml"/><Relationship Id="rId25" Type="http://schemas.openxmlformats.org/officeDocument/2006/relationships/image" Target="../media/image4140.png"/><Relationship Id="rId33" Type="http://schemas.openxmlformats.org/officeDocument/2006/relationships/customXml" Target="../ink/ink629.xml"/><Relationship Id="rId38" Type="http://schemas.openxmlformats.org/officeDocument/2006/relationships/image" Target="../media/image4200.png"/><Relationship Id="rId46" Type="http://schemas.openxmlformats.org/officeDocument/2006/relationships/image" Target="../media/image4240.png"/><Relationship Id="rId59" Type="http://schemas.openxmlformats.org/officeDocument/2006/relationships/customXml" Target="../ink/ink642.xml"/><Relationship Id="rId67" Type="http://schemas.openxmlformats.org/officeDocument/2006/relationships/customXml" Target="../ink/ink646.xml"/><Relationship Id="rId20" Type="http://schemas.openxmlformats.org/officeDocument/2006/relationships/image" Target="../media/image4120.png"/><Relationship Id="rId41" Type="http://schemas.openxmlformats.org/officeDocument/2006/relationships/customXml" Target="../ink/ink633.xml"/><Relationship Id="rId54" Type="http://schemas.openxmlformats.org/officeDocument/2006/relationships/image" Target="../media/image517.png"/><Relationship Id="rId62" Type="http://schemas.openxmlformats.org/officeDocument/2006/relationships/image" Target="../media/image521.png"/><Relationship Id="rId70" Type="http://schemas.openxmlformats.org/officeDocument/2006/relationships/image" Target="../media/image525.png"/><Relationship Id="rId75" Type="http://schemas.openxmlformats.org/officeDocument/2006/relationships/customXml" Target="../ink/ink650.xml"/><Relationship Id="rId83" Type="http://schemas.openxmlformats.org/officeDocument/2006/relationships/customXml" Target="../ink/ink6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50.png"/><Relationship Id="rId15" Type="http://schemas.openxmlformats.org/officeDocument/2006/relationships/customXml" Target="../ink/ink619.xml"/><Relationship Id="rId23" Type="http://schemas.openxmlformats.org/officeDocument/2006/relationships/image" Target="../media/image4130.png"/><Relationship Id="rId28" Type="http://schemas.openxmlformats.org/officeDocument/2006/relationships/customXml" Target="../ink/ink626.xml"/><Relationship Id="rId36" Type="http://schemas.openxmlformats.org/officeDocument/2006/relationships/image" Target="../media/image4190.png"/><Relationship Id="rId49" Type="http://schemas.openxmlformats.org/officeDocument/2006/relationships/customXml" Target="../ink/ink637.xml"/><Relationship Id="rId57" Type="http://schemas.openxmlformats.org/officeDocument/2006/relationships/customXml" Target="../ink/ink641.xml"/><Relationship Id="rId10" Type="http://schemas.openxmlformats.org/officeDocument/2006/relationships/image" Target="../media/image4070.png"/><Relationship Id="rId31" Type="http://schemas.openxmlformats.org/officeDocument/2006/relationships/image" Target="../media/image4170.png"/><Relationship Id="rId44" Type="http://schemas.openxmlformats.org/officeDocument/2006/relationships/image" Target="../media/image4230.png"/><Relationship Id="rId52" Type="http://schemas.openxmlformats.org/officeDocument/2006/relationships/image" Target="../media/image4270.png"/><Relationship Id="rId60" Type="http://schemas.openxmlformats.org/officeDocument/2006/relationships/image" Target="../media/image520.png"/><Relationship Id="rId65" Type="http://schemas.openxmlformats.org/officeDocument/2006/relationships/customXml" Target="../ink/ink645.xml"/><Relationship Id="rId73" Type="http://schemas.openxmlformats.org/officeDocument/2006/relationships/customXml" Target="../ink/ink649.xml"/><Relationship Id="rId78" Type="http://schemas.openxmlformats.org/officeDocument/2006/relationships/image" Target="../media/image529.png"/><Relationship Id="rId81" Type="http://schemas.openxmlformats.org/officeDocument/2006/relationships/customXml" Target="../ink/ink653.xml"/><Relationship Id="rId4" Type="http://schemas.openxmlformats.org/officeDocument/2006/relationships/image" Target="../media/image1770.png"/><Relationship Id="rId9" Type="http://schemas.openxmlformats.org/officeDocument/2006/relationships/customXml" Target="../ink/ink616.xml"/><Relationship Id="rId13" Type="http://schemas.openxmlformats.org/officeDocument/2006/relationships/customXml" Target="../ink/ink618.xml"/><Relationship Id="rId18" Type="http://schemas.openxmlformats.org/officeDocument/2006/relationships/image" Target="../media/image4110.png"/><Relationship Id="rId39" Type="http://schemas.openxmlformats.org/officeDocument/2006/relationships/customXml" Target="../ink/ink632.xml"/><Relationship Id="rId34" Type="http://schemas.openxmlformats.org/officeDocument/2006/relationships/image" Target="../media/image4180.png"/><Relationship Id="rId50" Type="http://schemas.openxmlformats.org/officeDocument/2006/relationships/image" Target="../media/image4260.png"/><Relationship Id="rId55" Type="http://schemas.openxmlformats.org/officeDocument/2006/relationships/customXml" Target="../ink/ink640.xml"/><Relationship Id="rId76" Type="http://schemas.openxmlformats.org/officeDocument/2006/relationships/image" Target="../media/image528.png"/><Relationship Id="rId7" Type="http://schemas.openxmlformats.org/officeDocument/2006/relationships/customXml" Target="../ink/ink615.xml"/><Relationship Id="rId71" Type="http://schemas.openxmlformats.org/officeDocument/2006/relationships/customXml" Target="../ink/ink648.xml"/><Relationship Id="rId2" Type="http://schemas.openxmlformats.org/officeDocument/2006/relationships/image" Target="../media/image516.png"/><Relationship Id="rId29" Type="http://schemas.openxmlformats.org/officeDocument/2006/relationships/image" Target="../media/image4160.png"/><Relationship Id="rId24" Type="http://schemas.openxmlformats.org/officeDocument/2006/relationships/customXml" Target="../ink/ink624.xml"/><Relationship Id="rId40" Type="http://schemas.openxmlformats.org/officeDocument/2006/relationships/image" Target="../media/image4210.png"/><Relationship Id="rId45" Type="http://schemas.openxmlformats.org/officeDocument/2006/relationships/customXml" Target="../ink/ink635.xml"/><Relationship Id="rId66" Type="http://schemas.openxmlformats.org/officeDocument/2006/relationships/image" Target="../media/image5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en-US" dirty="0"/>
              <a:t>Java Generics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GB" dirty="0"/>
              <a:t>CS212:Data Structures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C165-1103-4931-ADEB-993AA1245ABB}" type="slidenum">
              <a:rPr lang="x-none" smtClean="0"/>
              <a:pPr/>
              <a:t>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E12485C-8C66-4CD8-AF99-3B3BE54B54A6}"/>
                  </a:ext>
                </a:extLst>
              </p14:cNvPr>
              <p14:cNvContentPartPr/>
              <p14:nvPr/>
            </p14:nvContentPartPr>
            <p14:xfrm>
              <a:off x="1853412" y="3906025"/>
              <a:ext cx="2147040" cy="104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12485C-8C66-4CD8-AF99-3B3BE54B54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9092" y="3901705"/>
                <a:ext cx="21556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D2C2EA4-6B6F-47FE-98AE-7CB7E7FC6168}"/>
                  </a:ext>
                </a:extLst>
              </p14:cNvPr>
              <p14:cNvContentPartPr/>
              <p14:nvPr/>
            </p14:nvContentPartPr>
            <p14:xfrm>
              <a:off x="2678264" y="2525353"/>
              <a:ext cx="648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D2C2EA4-6B6F-47FE-98AE-7CB7E7FC61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9624" y="2516353"/>
                <a:ext cx="24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2A610EE-B723-4AC9-9CC8-4E19DA784F76}"/>
                  </a:ext>
                </a:extLst>
              </p14:cNvPr>
              <p14:cNvContentPartPr/>
              <p14:nvPr/>
            </p14:nvContentPartPr>
            <p14:xfrm>
              <a:off x="2466584" y="2468473"/>
              <a:ext cx="3557520" cy="8427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2A610EE-B723-4AC9-9CC8-4E19DA784F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7584" y="2459473"/>
                <a:ext cx="3575160" cy="86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2B70236A-1EC3-4E0F-9F5E-07913169D6C1}"/>
              </a:ext>
            </a:extLst>
          </p:cNvPr>
          <p:cNvGrpSpPr/>
          <p:nvPr/>
        </p:nvGrpSpPr>
        <p:grpSpPr>
          <a:xfrm>
            <a:off x="6106904" y="2721913"/>
            <a:ext cx="555480" cy="261720"/>
            <a:chOff x="6106904" y="2721913"/>
            <a:chExt cx="555480" cy="26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4943CA6-5513-418B-A873-22C196F743CF}"/>
                    </a:ext>
                  </a:extLst>
                </p14:cNvPr>
                <p14:cNvContentPartPr/>
                <p14:nvPr/>
              </p14:nvContentPartPr>
              <p14:xfrm>
                <a:off x="6106904" y="2721913"/>
                <a:ext cx="39240" cy="261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4943CA6-5513-418B-A873-22C196F743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89264" y="2704273"/>
                  <a:ext cx="748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A5640D5-FADD-4E09-A623-AE7519CF881B}"/>
                    </a:ext>
                  </a:extLst>
                </p14:cNvPr>
                <p14:cNvContentPartPr/>
                <p14:nvPr/>
              </p14:nvContentPartPr>
              <p14:xfrm>
                <a:off x="6194744" y="2886433"/>
                <a:ext cx="16200" cy="77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A5640D5-FADD-4E09-A623-AE7519CF881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77104" y="2868433"/>
                  <a:ext cx="518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317AA47-5331-44FC-A1B0-E47B4A55F93C}"/>
                    </a:ext>
                  </a:extLst>
                </p14:cNvPr>
                <p14:cNvContentPartPr/>
                <p14:nvPr/>
              </p14:nvContentPartPr>
              <p14:xfrm>
                <a:off x="6199784" y="2825953"/>
                <a:ext cx="28800" cy="12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317AA47-5331-44FC-A1B0-E47B4A55F9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182144" y="2807953"/>
                  <a:ext cx="64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BA97F43-6643-445D-BC53-9AAD09F78722}"/>
                    </a:ext>
                  </a:extLst>
                </p14:cNvPr>
                <p14:cNvContentPartPr/>
                <p14:nvPr/>
              </p14:nvContentPartPr>
              <p14:xfrm>
                <a:off x="6238664" y="2837473"/>
                <a:ext cx="123120" cy="135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BA97F43-6643-445D-BC53-9AAD09F7872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21024" y="2819473"/>
                  <a:ext cx="1587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4422A80-E791-46DC-83D7-11D2B3656B86}"/>
                    </a:ext>
                  </a:extLst>
                </p14:cNvPr>
                <p14:cNvContentPartPr/>
                <p14:nvPr/>
              </p14:nvContentPartPr>
              <p14:xfrm>
                <a:off x="6376184" y="2765473"/>
                <a:ext cx="131400" cy="183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4422A80-E791-46DC-83D7-11D2B3656B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358184" y="2747473"/>
                  <a:ext cx="1670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8AA01AE-C336-4E8C-9DB4-EC4AA0752FFF}"/>
                    </a:ext>
                  </a:extLst>
                </p14:cNvPr>
                <p14:cNvContentPartPr/>
                <p14:nvPr/>
              </p14:nvContentPartPr>
              <p14:xfrm>
                <a:off x="6367184" y="2847193"/>
                <a:ext cx="135720" cy="9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8AA01AE-C336-4E8C-9DB4-EC4AA0752FF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49184" y="2829193"/>
                  <a:ext cx="1713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28341CB-528F-46D1-BB37-7CCB539CA1BD}"/>
                    </a:ext>
                  </a:extLst>
                </p14:cNvPr>
                <p14:cNvContentPartPr/>
                <p14:nvPr/>
              </p14:nvContentPartPr>
              <p14:xfrm>
                <a:off x="6542864" y="2831713"/>
                <a:ext cx="119520" cy="147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28341CB-528F-46D1-BB37-7CCB539CA1B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24864" y="2814073"/>
                  <a:ext cx="155160" cy="18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38105EA-5AE3-4368-AB60-1963DB5CF2D2}"/>
                  </a:ext>
                </a:extLst>
              </p14:cNvPr>
              <p14:cNvContentPartPr/>
              <p14:nvPr/>
            </p14:nvContentPartPr>
            <p14:xfrm>
              <a:off x="10090304" y="3054553"/>
              <a:ext cx="29160" cy="586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38105EA-5AE3-4368-AB60-1963DB5CF2D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072664" y="3036913"/>
                <a:ext cx="64800" cy="62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06CA2A57-DD50-4373-9775-8DF8617FDBD2}"/>
              </a:ext>
            </a:extLst>
          </p:cNvPr>
          <p:cNvGrpSpPr/>
          <p:nvPr/>
        </p:nvGrpSpPr>
        <p:grpSpPr>
          <a:xfrm>
            <a:off x="1741092" y="3499153"/>
            <a:ext cx="6728492" cy="1268640"/>
            <a:chOff x="1741092" y="3499153"/>
            <a:chExt cx="6728492" cy="126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2502AD4-9853-44FC-AB00-90EBAB4DBFEC}"/>
                    </a:ext>
                  </a:extLst>
                </p14:cNvPr>
                <p14:cNvContentPartPr/>
                <p14:nvPr/>
              </p14:nvContentPartPr>
              <p14:xfrm>
                <a:off x="1741092" y="3898825"/>
                <a:ext cx="2183400" cy="122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2502AD4-9853-44FC-AB00-90EBAB4DBFE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32092" y="3890185"/>
                  <a:ext cx="22010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7E5AB94-456E-44CD-B347-3AACCA4F419E}"/>
                    </a:ext>
                  </a:extLst>
                </p14:cNvPr>
                <p14:cNvContentPartPr/>
                <p14:nvPr/>
              </p14:nvContentPartPr>
              <p14:xfrm>
                <a:off x="4034652" y="3734305"/>
                <a:ext cx="298080" cy="18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7E5AB94-456E-44CD-B347-3AACCA4F419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25652" y="3725305"/>
                  <a:ext cx="3157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603DB35-3292-4C58-BE84-20CC0328C33E}"/>
                    </a:ext>
                  </a:extLst>
                </p14:cNvPr>
                <p14:cNvContentPartPr/>
                <p14:nvPr/>
              </p14:nvContentPartPr>
              <p14:xfrm>
                <a:off x="4207452" y="3644665"/>
                <a:ext cx="203400" cy="248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603DB35-3292-4C58-BE84-20CC0328C33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98452" y="3636025"/>
                  <a:ext cx="2210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DACBEEB-461A-457B-A8E5-1F6BEB45CFA2}"/>
                    </a:ext>
                  </a:extLst>
                </p14:cNvPr>
                <p14:cNvContentPartPr/>
                <p14:nvPr/>
              </p14:nvContentPartPr>
              <p14:xfrm>
                <a:off x="5534864" y="352327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DACBEEB-461A-457B-A8E5-1F6BEB45CFA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26224" y="351427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0BADBFD-39DA-4306-BE9E-A6C5761C48CB}"/>
                    </a:ext>
                  </a:extLst>
                </p14:cNvPr>
                <p14:cNvContentPartPr/>
                <p14:nvPr/>
              </p14:nvContentPartPr>
              <p14:xfrm>
                <a:off x="5071904" y="3499153"/>
                <a:ext cx="517680" cy="225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0BADBFD-39DA-4306-BE9E-A6C5761C48C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63264" y="3490153"/>
                  <a:ext cx="5353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97AB462-4416-4243-8BB2-AEF39CAEC191}"/>
                    </a:ext>
                  </a:extLst>
                </p14:cNvPr>
                <p14:cNvContentPartPr/>
                <p14:nvPr/>
              </p14:nvContentPartPr>
              <p14:xfrm>
                <a:off x="4483304" y="3553873"/>
                <a:ext cx="475200" cy="116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97AB462-4416-4243-8BB2-AEF39CAEC19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74304" y="3544873"/>
                  <a:ext cx="4928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C2EA5A2-5B34-42D3-8F12-D63CB71C4393}"/>
                    </a:ext>
                  </a:extLst>
                </p14:cNvPr>
                <p14:cNvContentPartPr/>
                <p14:nvPr/>
              </p14:nvContentPartPr>
              <p14:xfrm>
                <a:off x="4618304" y="3738193"/>
                <a:ext cx="33840" cy="21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C2EA5A2-5B34-42D3-8F12-D63CB71C439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09664" y="3729193"/>
                  <a:ext cx="51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ED91FC8-817F-49CB-867C-029E0C70F7C7}"/>
                    </a:ext>
                  </a:extLst>
                </p14:cNvPr>
                <p14:cNvContentPartPr/>
                <p14:nvPr/>
              </p14:nvContentPartPr>
              <p14:xfrm>
                <a:off x="5596784" y="3742513"/>
                <a:ext cx="79200" cy="150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ED91FC8-817F-49CB-867C-029E0C70F7C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88144" y="3733873"/>
                  <a:ext cx="968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FF680DA-9FA1-45EB-903E-3C945A505507}"/>
                    </a:ext>
                  </a:extLst>
                </p14:cNvPr>
                <p14:cNvContentPartPr/>
                <p14:nvPr/>
              </p14:nvContentPartPr>
              <p14:xfrm>
                <a:off x="5351984" y="3747193"/>
                <a:ext cx="245160" cy="281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FF680DA-9FA1-45EB-903E-3C945A50550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42984" y="3738553"/>
                  <a:ext cx="2628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879C4D4-39D4-4B53-87C7-AB94C18DADF1}"/>
                    </a:ext>
                  </a:extLst>
                </p14:cNvPr>
                <p14:cNvContentPartPr/>
                <p14:nvPr/>
              </p14:nvContentPartPr>
              <p14:xfrm>
                <a:off x="5552864" y="3947353"/>
                <a:ext cx="20160" cy="10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879C4D4-39D4-4B53-87C7-AB94C18DADF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44224" y="3938713"/>
                  <a:ext cx="378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0F11E3F-5CDD-4667-9B44-F73F75A34223}"/>
                    </a:ext>
                  </a:extLst>
                </p14:cNvPr>
                <p14:cNvContentPartPr/>
                <p14:nvPr/>
              </p14:nvContentPartPr>
              <p14:xfrm>
                <a:off x="5200064" y="3914233"/>
                <a:ext cx="115200" cy="99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0F11E3F-5CDD-4667-9B44-F73F75A3422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91424" y="3905233"/>
                  <a:ext cx="1328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02027EB-E396-49EE-87CB-553D2691DE12}"/>
                    </a:ext>
                  </a:extLst>
                </p14:cNvPr>
                <p14:cNvContentPartPr/>
                <p14:nvPr/>
              </p14:nvContentPartPr>
              <p14:xfrm>
                <a:off x="4883984" y="3865273"/>
                <a:ext cx="266040" cy="297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02027EB-E396-49EE-87CB-553D2691DE1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875344" y="3856273"/>
                  <a:ext cx="2836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3CFD5A9-FBAE-4C54-BE47-6F04ACB007DA}"/>
                    </a:ext>
                  </a:extLst>
                </p14:cNvPr>
                <p14:cNvContentPartPr/>
                <p14:nvPr/>
              </p14:nvContentPartPr>
              <p14:xfrm>
                <a:off x="4969664" y="4129873"/>
                <a:ext cx="141840" cy="41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3CFD5A9-FBAE-4C54-BE47-6F04ACB007D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60664" y="4120873"/>
                  <a:ext cx="1594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7A7A2D0-0636-4192-9E23-75497D2B3B7B}"/>
                    </a:ext>
                  </a:extLst>
                </p14:cNvPr>
                <p14:cNvContentPartPr/>
                <p14:nvPr/>
              </p14:nvContentPartPr>
              <p14:xfrm>
                <a:off x="7707104" y="4117993"/>
                <a:ext cx="762480" cy="218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7A7A2D0-0636-4192-9E23-75497D2B3B7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689464" y="4100353"/>
                  <a:ext cx="7981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526543E-D2C8-4A4A-9859-16E6765C91C6}"/>
                    </a:ext>
                  </a:extLst>
                </p14:cNvPr>
                <p14:cNvContentPartPr/>
                <p14:nvPr/>
              </p14:nvContentPartPr>
              <p14:xfrm>
                <a:off x="7920584" y="4466473"/>
                <a:ext cx="130680" cy="5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526543E-D2C8-4A4A-9859-16E6765C91C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902944" y="4448833"/>
                  <a:ext cx="1663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2E19A0A-4703-401B-B430-75F5CF6D1EEF}"/>
                    </a:ext>
                  </a:extLst>
                </p14:cNvPr>
                <p14:cNvContentPartPr/>
                <p14:nvPr/>
              </p14:nvContentPartPr>
              <p14:xfrm>
                <a:off x="7296704" y="4267393"/>
                <a:ext cx="333360" cy="145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2E19A0A-4703-401B-B430-75F5CF6D1EE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79064" y="4249753"/>
                  <a:ext cx="3690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F9EE06E-7BC3-47D8-9475-E687E75D3288}"/>
                    </a:ext>
                  </a:extLst>
                </p14:cNvPr>
                <p14:cNvContentPartPr/>
                <p14:nvPr/>
              </p14:nvContentPartPr>
              <p14:xfrm>
                <a:off x="7407944" y="4176313"/>
                <a:ext cx="64800" cy="14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F9EE06E-7BC3-47D8-9475-E687E75D328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90304" y="4158313"/>
                  <a:ext cx="1004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90C7938-09F2-42F5-A0A3-ACCC6F005B86}"/>
                    </a:ext>
                  </a:extLst>
                </p14:cNvPr>
                <p14:cNvContentPartPr/>
                <p14:nvPr/>
              </p14:nvContentPartPr>
              <p14:xfrm>
                <a:off x="6857504" y="4339753"/>
                <a:ext cx="306000" cy="128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90C7938-09F2-42F5-A0A3-ACCC6F005B8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39864" y="4322113"/>
                  <a:ext cx="3416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505666-7558-49CA-A080-D78C74871FA4}"/>
                    </a:ext>
                  </a:extLst>
                </p14:cNvPr>
                <p14:cNvContentPartPr/>
                <p14:nvPr/>
              </p14:nvContentPartPr>
              <p14:xfrm>
                <a:off x="6894224" y="4290793"/>
                <a:ext cx="24120" cy="28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505666-7558-49CA-A080-D78C74871FA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76584" y="4272793"/>
                  <a:ext cx="597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A0C2952-3B59-4246-9535-79DF2817427C}"/>
                    </a:ext>
                  </a:extLst>
                </p14:cNvPr>
                <p14:cNvContentPartPr/>
                <p14:nvPr/>
              </p14:nvContentPartPr>
              <p14:xfrm>
                <a:off x="6952544" y="4290073"/>
                <a:ext cx="17280" cy="38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A0C2952-3B59-4246-9535-79DF2817427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934904" y="4272433"/>
                  <a:ext cx="529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82FC865-5714-4CCD-99CB-C647AEF302D1}"/>
                    </a:ext>
                  </a:extLst>
                </p14:cNvPr>
                <p14:cNvContentPartPr/>
                <p14:nvPr/>
              </p14:nvContentPartPr>
              <p14:xfrm>
                <a:off x="6693704" y="4173433"/>
                <a:ext cx="177480" cy="474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82FC865-5714-4CCD-99CB-C647AEF302D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675704" y="4155793"/>
                  <a:ext cx="21312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611DDDD-E6D5-47A5-AAEF-0A3C4D031F6F}"/>
                    </a:ext>
                  </a:extLst>
                </p14:cNvPr>
                <p14:cNvContentPartPr/>
                <p14:nvPr/>
              </p14:nvContentPartPr>
              <p14:xfrm>
                <a:off x="6561944" y="4474033"/>
                <a:ext cx="138240" cy="151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611DDDD-E6D5-47A5-AAEF-0A3C4D031F6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43944" y="4456033"/>
                  <a:ext cx="1738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7715B14-245C-4D17-B713-95829A44EB2B}"/>
                    </a:ext>
                  </a:extLst>
                </p14:cNvPr>
                <p14:cNvContentPartPr/>
                <p14:nvPr/>
              </p14:nvContentPartPr>
              <p14:xfrm>
                <a:off x="6416864" y="4483393"/>
                <a:ext cx="115560" cy="69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7715B14-245C-4D17-B713-95829A44EB2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99224" y="4465393"/>
                  <a:ext cx="1512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1C051AF-5830-4F81-9731-7B6515E98B45}"/>
                    </a:ext>
                  </a:extLst>
                </p14:cNvPr>
                <p14:cNvContentPartPr/>
                <p14:nvPr/>
              </p14:nvContentPartPr>
              <p14:xfrm>
                <a:off x="6353504" y="4373953"/>
                <a:ext cx="138240" cy="9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1C051AF-5830-4F81-9731-7B6515E98B4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35864" y="4355953"/>
                  <a:ext cx="1738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C0F557A-585A-4B82-9CEF-325B41630A82}"/>
                    </a:ext>
                  </a:extLst>
                </p14:cNvPr>
                <p14:cNvContentPartPr/>
                <p14:nvPr/>
              </p14:nvContentPartPr>
              <p14:xfrm>
                <a:off x="6118064" y="4484473"/>
                <a:ext cx="107280" cy="62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C0F557A-585A-4B82-9CEF-325B41630A8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00424" y="4466473"/>
                  <a:ext cx="1429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6787DC3-A58E-4B06-B2F6-4EDF74065EDA}"/>
                    </a:ext>
                  </a:extLst>
                </p14:cNvPr>
                <p14:cNvContentPartPr/>
                <p14:nvPr/>
              </p14:nvContentPartPr>
              <p14:xfrm>
                <a:off x="6064064" y="4497433"/>
                <a:ext cx="144720" cy="219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6787DC3-A58E-4B06-B2F6-4EDF74065ED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46064" y="4479793"/>
                  <a:ext cx="1803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BE79B10-2DD2-48F0-A989-6275B13718CE}"/>
                    </a:ext>
                  </a:extLst>
                </p14:cNvPr>
                <p14:cNvContentPartPr/>
                <p14:nvPr/>
              </p14:nvContentPartPr>
              <p14:xfrm>
                <a:off x="5669144" y="4472953"/>
                <a:ext cx="332640" cy="153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BE79B10-2DD2-48F0-A989-6275B13718C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51144" y="4454953"/>
                  <a:ext cx="3682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6A8013F-469E-4808-9DA6-AF4522B89606}"/>
                    </a:ext>
                  </a:extLst>
                </p14:cNvPr>
                <p14:cNvContentPartPr/>
                <p14:nvPr/>
              </p14:nvContentPartPr>
              <p14:xfrm>
                <a:off x="5664464" y="4412473"/>
                <a:ext cx="119160" cy="21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6A8013F-469E-4808-9DA6-AF4522B8960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646464" y="4394833"/>
                  <a:ext cx="1548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B951472-8CA5-4155-9EF0-325B0D438C23}"/>
                    </a:ext>
                  </a:extLst>
                </p14:cNvPr>
                <p14:cNvContentPartPr/>
                <p14:nvPr/>
              </p14:nvContentPartPr>
              <p14:xfrm>
                <a:off x="5194304" y="4396633"/>
                <a:ext cx="457920" cy="234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B951472-8CA5-4155-9EF0-325B0D438C2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76664" y="4378993"/>
                  <a:ext cx="4935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0040287-3675-4E1C-BB85-E3BC87695F23}"/>
                    </a:ext>
                  </a:extLst>
                </p14:cNvPr>
                <p14:cNvContentPartPr/>
                <p14:nvPr/>
              </p14:nvContentPartPr>
              <p14:xfrm>
                <a:off x="5412464" y="4459993"/>
                <a:ext cx="10080" cy="45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0040287-3675-4E1C-BB85-E3BC87695F2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94824" y="4441993"/>
                  <a:ext cx="457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F91C321-B799-4D30-BCD3-4FC6CAE612B9}"/>
                    </a:ext>
                  </a:extLst>
                </p14:cNvPr>
                <p14:cNvContentPartPr/>
                <p14:nvPr/>
              </p14:nvContentPartPr>
              <p14:xfrm>
                <a:off x="5421464" y="4313473"/>
                <a:ext cx="38880" cy="186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F91C321-B799-4D30-BCD3-4FC6CAE612B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03464" y="4295473"/>
                  <a:ext cx="745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D5670BC-ED28-43A4-AE4E-318EF4BAEC2C}"/>
                    </a:ext>
                  </a:extLst>
                </p14:cNvPr>
                <p14:cNvContentPartPr/>
                <p14:nvPr/>
              </p14:nvContentPartPr>
              <p14:xfrm>
                <a:off x="4679144" y="4481233"/>
                <a:ext cx="448920" cy="158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D5670BC-ED28-43A4-AE4E-318EF4BAEC2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61144" y="4463593"/>
                  <a:ext cx="4845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6F0886A-CEC4-44F7-9FE5-51FBCA9E4EA5}"/>
                    </a:ext>
                  </a:extLst>
                </p14:cNvPr>
                <p14:cNvContentPartPr/>
                <p14:nvPr/>
              </p14:nvContentPartPr>
              <p14:xfrm>
                <a:off x="5013944" y="4760953"/>
                <a:ext cx="21240" cy="6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6F0886A-CEC4-44F7-9FE5-51FBCA9E4EA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995944" y="4743313"/>
                  <a:ext cx="5688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05EBBE9-3E7F-46D3-B542-F179D16E179D}"/>
                  </a:ext>
                </a:extLst>
              </p14:cNvPr>
              <p14:cNvContentPartPr/>
              <p14:nvPr/>
            </p14:nvContentPartPr>
            <p14:xfrm>
              <a:off x="4044824" y="4506433"/>
              <a:ext cx="443160" cy="272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05EBBE9-3E7F-46D3-B542-F179D16E179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027184" y="4488793"/>
                <a:ext cx="478800" cy="30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778CBACA-6E4A-4B96-B7BF-6E99DBF2FCBD}"/>
              </a:ext>
            </a:extLst>
          </p:cNvPr>
          <p:cNvGrpSpPr/>
          <p:nvPr/>
        </p:nvGrpSpPr>
        <p:grpSpPr>
          <a:xfrm>
            <a:off x="2925944" y="4482673"/>
            <a:ext cx="865440" cy="388080"/>
            <a:chOff x="2925944" y="4482673"/>
            <a:chExt cx="865440" cy="38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8BB26ED-0D64-4A00-A347-4594230C7582}"/>
                    </a:ext>
                  </a:extLst>
                </p14:cNvPr>
                <p14:cNvContentPartPr/>
                <p14:nvPr/>
              </p14:nvContentPartPr>
              <p14:xfrm>
                <a:off x="3361544" y="4519393"/>
                <a:ext cx="429840" cy="234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8BB26ED-0D64-4A00-A347-4594230C758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43904" y="4501393"/>
                  <a:ext cx="4654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27BB9E4-7981-4CB7-AE88-E5F334146D91}"/>
                    </a:ext>
                  </a:extLst>
                </p14:cNvPr>
                <p14:cNvContentPartPr/>
                <p14:nvPr/>
              </p14:nvContentPartPr>
              <p14:xfrm>
                <a:off x="3531104" y="4824673"/>
                <a:ext cx="110880" cy="46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27BB9E4-7981-4CB7-AE88-E5F334146D9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513104" y="4807033"/>
                  <a:ext cx="1465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1D3E50E-8D04-4EF7-AE95-5A70E9F8830A}"/>
                    </a:ext>
                  </a:extLst>
                </p14:cNvPr>
                <p14:cNvContentPartPr/>
                <p14:nvPr/>
              </p14:nvContentPartPr>
              <p14:xfrm>
                <a:off x="2925944" y="4482673"/>
                <a:ext cx="359640" cy="343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1D3E50E-8D04-4EF7-AE95-5A70E9F8830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07944" y="4465033"/>
                  <a:ext cx="395280" cy="37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4" name="Group 2053">
            <a:extLst>
              <a:ext uri="{FF2B5EF4-FFF2-40B4-BE49-F238E27FC236}">
                <a16:creationId xmlns:a16="http://schemas.microsoft.com/office/drawing/2014/main" id="{0B52836C-609B-4997-836D-EF3FA9A56AAF}"/>
              </a:ext>
            </a:extLst>
          </p:cNvPr>
          <p:cNvGrpSpPr/>
          <p:nvPr/>
        </p:nvGrpSpPr>
        <p:grpSpPr>
          <a:xfrm>
            <a:off x="1196864" y="4637113"/>
            <a:ext cx="1481760" cy="371160"/>
            <a:chOff x="1196864" y="4637113"/>
            <a:chExt cx="1481760" cy="3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5112B42-0F3D-4488-8227-0BA2E8261E42}"/>
                    </a:ext>
                  </a:extLst>
                </p14:cNvPr>
                <p14:cNvContentPartPr/>
                <p14:nvPr/>
              </p14:nvContentPartPr>
              <p14:xfrm>
                <a:off x="2209544" y="4639633"/>
                <a:ext cx="460440" cy="198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5112B42-0F3D-4488-8227-0BA2E8261E4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191544" y="4621633"/>
                  <a:ext cx="496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68F7586-A0B3-42B2-8AFA-E97C4B96F116}"/>
                    </a:ext>
                  </a:extLst>
                </p14:cNvPr>
                <p14:cNvContentPartPr/>
                <p14:nvPr/>
              </p14:nvContentPartPr>
              <p14:xfrm>
                <a:off x="2644784" y="4881553"/>
                <a:ext cx="33840" cy="16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68F7586-A0B3-42B2-8AFA-E97C4B96F11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627144" y="4863553"/>
                  <a:ext cx="694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D419250-1E68-4CFA-A7AC-5C2C49F6C52E}"/>
                    </a:ext>
                  </a:extLst>
                </p14:cNvPr>
                <p14:cNvContentPartPr/>
                <p14:nvPr/>
              </p14:nvContentPartPr>
              <p14:xfrm>
                <a:off x="2454344" y="4944193"/>
                <a:ext cx="125640" cy="37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D419250-1E68-4CFA-A7AC-5C2C49F6C52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436704" y="4926553"/>
                  <a:ext cx="1612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048" name="Ink 2047">
                  <a:extLst>
                    <a:ext uri="{FF2B5EF4-FFF2-40B4-BE49-F238E27FC236}">
                      <a16:creationId xmlns:a16="http://schemas.microsoft.com/office/drawing/2014/main" id="{11BBAA61-832E-4A44-BE3B-942170DE4BC1}"/>
                    </a:ext>
                  </a:extLst>
                </p14:cNvPr>
                <p14:cNvContentPartPr/>
                <p14:nvPr/>
              </p14:nvContentPartPr>
              <p14:xfrm>
                <a:off x="1801304" y="4700473"/>
                <a:ext cx="318960" cy="201240"/>
              </p14:xfrm>
            </p:contentPart>
          </mc:Choice>
          <mc:Fallback xmlns="">
            <p:pic>
              <p:nvPicPr>
                <p:cNvPr id="2048" name="Ink 2047">
                  <a:extLst>
                    <a:ext uri="{FF2B5EF4-FFF2-40B4-BE49-F238E27FC236}">
                      <a16:creationId xmlns:a16="http://schemas.microsoft.com/office/drawing/2014/main" id="{11BBAA61-832E-4A44-BE3B-942170DE4BC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783304" y="4682833"/>
                  <a:ext cx="3546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049" name="Ink 2048">
                  <a:extLst>
                    <a:ext uri="{FF2B5EF4-FFF2-40B4-BE49-F238E27FC236}">
                      <a16:creationId xmlns:a16="http://schemas.microsoft.com/office/drawing/2014/main" id="{17D10EFC-92EA-4A70-A414-411260350A34}"/>
                    </a:ext>
                  </a:extLst>
                </p14:cNvPr>
                <p14:cNvContentPartPr/>
                <p14:nvPr/>
              </p14:nvContentPartPr>
              <p14:xfrm>
                <a:off x="1988504" y="4660513"/>
                <a:ext cx="1800" cy="4680"/>
              </p14:xfrm>
            </p:contentPart>
          </mc:Choice>
          <mc:Fallback xmlns="">
            <p:pic>
              <p:nvPicPr>
                <p:cNvPr id="2049" name="Ink 2048">
                  <a:extLst>
                    <a:ext uri="{FF2B5EF4-FFF2-40B4-BE49-F238E27FC236}">
                      <a16:creationId xmlns:a16="http://schemas.microsoft.com/office/drawing/2014/main" id="{17D10EFC-92EA-4A70-A414-411260350A3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970864" y="4642513"/>
                  <a:ext cx="374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052" name="Ink 2051">
                  <a:extLst>
                    <a:ext uri="{FF2B5EF4-FFF2-40B4-BE49-F238E27FC236}">
                      <a16:creationId xmlns:a16="http://schemas.microsoft.com/office/drawing/2014/main" id="{AEAB5D64-EEAF-46AB-933C-FD8F3DA0EBFE}"/>
                    </a:ext>
                  </a:extLst>
                </p14:cNvPr>
                <p14:cNvContentPartPr/>
                <p14:nvPr/>
              </p14:nvContentPartPr>
              <p14:xfrm>
                <a:off x="1196864" y="4760593"/>
                <a:ext cx="516960" cy="247680"/>
              </p14:xfrm>
            </p:contentPart>
          </mc:Choice>
          <mc:Fallback xmlns="">
            <p:pic>
              <p:nvPicPr>
                <p:cNvPr id="2052" name="Ink 2051">
                  <a:extLst>
                    <a:ext uri="{FF2B5EF4-FFF2-40B4-BE49-F238E27FC236}">
                      <a16:creationId xmlns:a16="http://schemas.microsoft.com/office/drawing/2014/main" id="{AEAB5D64-EEAF-46AB-933C-FD8F3DA0EBF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79224" y="4742593"/>
                  <a:ext cx="5526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053" name="Ink 2052">
                  <a:extLst>
                    <a:ext uri="{FF2B5EF4-FFF2-40B4-BE49-F238E27FC236}">
                      <a16:creationId xmlns:a16="http://schemas.microsoft.com/office/drawing/2014/main" id="{82436417-0CAF-4079-AA5B-09887D35A6F0}"/>
                    </a:ext>
                  </a:extLst>
                </p14:cNvPr>
                <p14:cNvContentPartPr/>
                <p14:nvPr/>
              </p14:nvContentPartPr>
              <p14:xfrm>
                <a:off x="1201544" y="4637113"/>
                <a:ext cx="236520" cy="55800"/>
              </p14:xfrm>
            </p:contentPart>
          </mc:Choice>
          <mc:Fallback xmlns="">
            <p:pic>
              <p:nvPicPr>
                <p:cNvPr id="2053" name="Ink 2052">
                  <a:extLst>
                    <a:ext uri="{FF2B5EF4-FFF2-40B4-BE49-F238E27FC236}">
                      <a16:creationId xmlns:a16="http://schemas.microsoft.com/office/drawing/2014/main" id="{82436417-0CAF-4079-AA5B-09887D35A6F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83904" y="4619473"/>
                  <a:ext cx="272160" cy="9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0" name="Group 2079">
            <a:extLst>
              <a:ext uri="{FF2B5EF4-FFF2-40B4-BE49-F238E27FC236}">
                <a16:creationId xmlns:a16="http://schemas.microsoft.com/office/drawing/2014/main" id="{D017B165-471F-4319-BA1A-81FA9824FA27}"/>
              </a:ext>
            </a:extLst>
          </p:cNvPr>
          <p:cNvGrpSpPr/>
          <p:nvPr/>
        </p:nvGrpSpPr>
        <p:grpSpPr>
          <a:xfrm>
            <a:off x="6896384" y="1812193"/>
            <a:ext cx="1991520" cy="802080"/>
            <a:chOff x="6896384" y="1812193"/>
            <a:chExt cx="1991520" cy="80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058" name="Ink 2057">
                  <a:extLst>
                    <a:ext uri="{FF2B5EF4-FFF2-40B4-BE49-F238E27FC236}">
                      <a16:creationId xmlns:a16="http://schemas.microsoft.com/office/drawing/2014/main" id="{3FB6222D-A80B-4308-884A-67ABB1E8CB6A}"/>
                    </a:ext>
                  </a:extLst>
                </p14:cNvPr>
                <p14:cNvContentPartPr/>
                <p14:nvPr/>
              </p14:nvContentPartPr>
              <p14:xfrm>
                <a:off x="7848944" y="1938193"/>
                <a:ext cx="59400" cy="162000"/>
              </p14:xfrm>
            </p:contentPart>
          </mc:Choice>
          <mc:Fallback xmlns="">
            <p:pic>
              <p:nvPicPr>
                <p:cNvPr id="2058" name="Ink 2057">
                  <a:extLst>
                    <a:ext uri="{FF2B5EF4-FFF2-40B4-BE49-F238E27FC236}">
                      <a16:creationId xmlns:a16="http://schemas.microsoft.com/office/drawing/2014/main" id="{3FB6222D-A80B-4308-884A-67ABB1E8CB6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831304" y="1920553"/>
                  <a:ext cx="950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059" name="Ink 2058">
                  <a:extLst>
                    <a:ext uri="{FF2B5EF4-FFF2-40B4-BE49-F238E27FC236}">
                      <a16:creationId xmlns:a16="http://schemas.microsoft.com/office/drawing/2014/main" id="{B19677C2-BA4E-4FA2-87A9-F368DB78ECD9}"/>
                    </a:ext>
                  </a:extLst>
                </p14:cNvPr>
                <p14:cNvContentPartPr/>
                <p14:nvPr/>
              </p14:nvContentPartPr>
              <p14:xfrm>
                <a:off x="7807904" y="1812193"/>
                <a:ext cx="63000" cy="77040"/>
              </p14:xfrm>
            </p:contentPart>
          </mc:Choice>
          <mc:Fallback xmlns="">
            <p:pic>
              <p:nvPicPr>
                <p:cNvPr id="2059" name="Ink 2058">
                  <a:extLst>
                    <a:ext uri="{FF2B5EF4-FFF2-40B4-BE49-F238E27FC236}">
                      <a16:creationId xmlns:a16="http://schemas.microsoft.com/office/drawing/2014/main" id="{B19677C2-BA4E-4FA2-87A9-F368DB78ECD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790264" y="1794553"/>
                  <a:ext cx="986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061" name="Ink 2060">
                  <a:extLst>
                    <a:ext uri="{FF2B5EF4-FFF2-40B4-BE49-F238E27FC236}">
                      <a16:creationId xmlns:a16="http://schemas.microsoft.com/office/drawing/2014/main" id="{AE6FBB3B-2BED-47A7-A90F-6E6BF38CC6D4}"/>
                    </a:ext>
                  </a:extLst>
                </p14:cNvPr>
                <p14:cNvContentPartPr/>
                <p14:nvPr/>
              </p14:nvContentPartPr>
              <p14:xfrm>
                <a:off x="7579304" y="2004793"/>
                <a:ext cx="197640" cy="212040"/>
              </p14:xfrm>
            </p:contentPart>
          </mc:Choice>
          <mc:Fallback xmlns="">
            <p:pic>
              <p:nvPicPr>
                <p:cNvPr id="2061" name="Ink 2060">
                  <a:extLst>
                    <a:ext uri="{FF2B5EF4-FFF2-40B4-BE49-F238E27FC236}">
                      <a16:creationId xmlns:a16="http://schemas.microsoft.com/office/drawing/2014/main" id="{AE6FBB3B-2BED-47A7-A90F-6E6BF38CC6D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61664" y="1986793"/>
                  <a:ext cx="2332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062" name="Ink 2061">
                  <a:extLst>
                    <a:ext uri="{FF2B5EF4-FFF2-40B4-BE49-F238E27FC236}">
                      <a16:creationId xmlns:a16="http://schemas.microsoft.com/office/drawing/2014/main" id="{2C2B9710-34EF-4872-B2E7-2D4879EB9081}"/>
                    </a:ext>
                  </a:extLst>
                </p14:cNvPr>
                <p14:cNvContentPartPr/>
                <p14:nvPr/>
              </p14:nvContentPartPr>
              <p14:xfrm>
                <a:off x="7247024" y="2008393"/>
                <a:ext cx="313920" cy="150120"/>
              </p14:xfrm>
            </p:contentPart>
          </mc:Choice>
          <mc:Fallback xmlns="">
            <p:pic>
              <p:nvPicPr>
                <p:cNvPr id="2062" name="Ink 2061">
                  <a:extLst>
                    <a:ext uri="{FF2B5EF4-FFF2-40B4-BE49-F238E27FC236}">
                      <a16:creationId xmlns:a16="http://schemas.microsoft.com/office/drawing/2014/main" id="{2C2B9710-34EF-4872-B2E7-2D4879EB908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229024" y="1990753"/>
                  <a:ext cx="3495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063" name="Ink 2062">
                  <a:extLst>
                    <a:ext uri="{FF2B5EF4-FFF2-40B4-BE49-F238E27FC236}">
                      <a16:creationId xmlns:a16="http://schemas.microsoft.com/office/drawing/2014/main" id="{940300CF-0CF3-4159-BB07-7A6050B92463}"/>
                    </a:ext>
                  </a:extLst>
                </p14:cNvPr>
                <p14:cNvContentPartPr/>
                <p14:nvPr/>
              </p14:nvContentPartPr>
              <p14:xfrm>
                <a:off x="7410104" y="1965193"/>
                <a:ext cx="23040" cy="10080"/>
              </p14:xfrm>
            </p:contentPart>
          </mc:Choice>
          <mc:Fallback xmlns="">
            <p:pic>
              <p:nvPicPr>
                <p:cNvPr id="2063" name="Ink 2062">
                  <a:extLst>
                    <a:ext uri="{FF2B5EF4-FFF2-40B4-BE49-F238E27FC236}">
                      <a16:creationId xmlns:a16="http://schemas.microsoft.com/office/drawing/2014/main" id="{940300CF-0CF3-4159-BB07-7A6050B9246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92464" y="1947553"/>
                  <a:ext cx="586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065" name="Ink 2064">
                  <a:extLst>
                    <a:ext uri="{FF2B5EF4-FFF2-40B4-BE49-F238E27FC236}">
                      <a16:creationId xmlns:a16="http://schemas.microsoft.com/office/drawing/2014/main" id="{9F7DA6A9-663E-4890-99B3-937CF0A16E81}"/>
                    </a:ext>
                  </a:extLst>
                </p14:cNvPr>
                <p14:cNvContentPartPr/>
                <p14:nvPr/>
              </p14:nvContentPartPr>
              <p14:xfrm>
                <a:off x="6896384" y="2054473"/>
                <a:ext cx="244080" cy="258840"/>
              </p14:xfrm>
            </p:contentPart>
          </mc:Choice>
          <mc:Fallback xmlns="">
            <p:pic>
              <p:nvPicPr>
                <p:cNvPr id="2065" name="Ink 2064">
                  <a:extLst>
                    <a:ext uri="{FF2B5EF4-FFF2-40B4-BE49-F238E27FC236}">
                      <a16:creationId xmlns:a16="http://schemas.microsoft.com/office/drawing/2014/main" id="{9F7DA6A9-663E-4890-99B3-937CF0A16E8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878744" y="2036833"/>
                  <a:ext cx="2797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066" name="Ink 2065">
                  <a:extLst>
                    <a:ext uri="{FF2B5EF4-FFF2-40B4-BE49-F238E27FC236}">
                      <a16:creationId xmlns:a16="http://schemas.microsoft.com/office/drawing/2014/main" id="{578F6079-E3B7-4493-A775-79E4E06D89B3}"/>
                    </a:ext>
                  </a:extLst>
                </p14:cNvPr>
                <p14:cNvContentPartPr/>
                <p14:nvPr/>
              </p14:nvContentPartPr>
              <p14:xfrm>
                <a:off x="6965504" y="1995433"/>
                <a:ext cx="170280" cy="17640"/>
              </p14:xfrm>
            </p:contentPart>
          </mc:Choice>
          <mc:Fallback xmlns="">
            <p:pic>
              <p:nvPicPr>
                <p:cNvPr id="2066" name="Ink 2065">
                  <a:extLst>
                    <a:ext uri="{FF2B5EF4-FFF2-40B4-BE49-F238E27FC236}">
                      <a16:creationId xmlns:a16="http://schemas.microsoft.com/office/drawing/2014/main" id="{578F6079-E3B7-4493-A775-79E4E06D89B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47864" y="1977793"/>
                  <a:ext cx="2059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067" name="Ink 2066">
                  <a:extLst>
                    <a:ext uri="{FF2B5EF4-FFF2-40B4-BE49-F238E27FC236}">
                      <a16:creationId xmlns:a16="http://schemas.microsoft.com/office/drawing/2014/main" id="{612B8691-C52E-4EA1-A2D3-59239353AA37}"/>
                    </a:ext>
                  </a:extLst>
                </p14:cNvPr>
                <p14:cNvContentPartPr/>
                <p14:nvPr/>
              </p14:nvContentPartPr>
              <p14:xfrm>
                <a:off x="7064504" y="2255353"/>
                <a:ext cx="103320" cy="6480"/>
              </p14:xfrm>
            </p:contentPart>
          </mc:Choice>
          <mc:Fallback xmlns="">
            <p:pic>
              <p:nvPicPr>
                <p:cNvPr id="2067" name="Ink 2066">
                  <a:extLst>
                    <a:ext uri="{FF2B5EF4-FFF2-40B4-BE49-F238E27FC236}">
                      <a16:creationId xmlns:a16="http://schemas.microsoft.com/office/drawing/2014/main" id="{612B8691-C52E-4EA1-A2D3-59239353AA3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046504" y="2237713"/>
                  <a:ext cx="138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069" name="Ink 2068">
                  <a:extLst>
                    <a:ext uri="{FF2B5EF4-FFF2-40B4-BE49-F238E27FC236}">
                      <a16:creationId xmlns:a16="http://schemas.microsoft.com/office/drawing/2014/main" id="{D6EA113A-027A-4C21-BE9E-FF6B03CE6829}"/>
                    </a:ext>
                  </a:extLst>
                </p14:cNvPr>
                <p14:cNvContentPartPr/>
                <p14:nvPr/>
              </p14:nvContentPartPr>
              <p14:xfrm>
                <a:off x="8541224" y="2253193"/>
                <a:ext cx="346680" cy="258480"/>
              </p14:xfrm>
            </p:contentPart>
          </mc:Choice>
          <mc:Fallback xmlns="">
            <p:pic>
              <p:nvPicPr>
                <p:cNvPr id="2069" name="Ink 2068">
                  <a:extLst>
                    <a:ext uri="{FF2B5EF4-FFF2-40B4-BE49-F238E27FC236}">
                      <a16:creationId xmlns:a16="http://schemas.microsoft.com/office/drawing/2014/main" id="{D6EA113A-027A-4C21-BE9E-FF6B03CE682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523224" y="2235193"/>
                  <a:ext cx="3823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070" name="Ink 2069">
                  <a:extLst>
                    <a:ext uri="{FF2B5EF4-FFF2-40B4-BE49-F238E27FC236}">
                      <a16:creationId xmlns:a16="http://schemas.microsoft.com/office/drawing/2014/main" id="{8692239E-B65B-4DB4-A5F3-C29DE18AA098}"/>
                    </a:ext>
                  </a:extLst>
                </p14:cNvPr>
                <p14:cNvContentPartPr/>
                <p14:nvPr/>
              </p14:nvContentPartPr>
              <p14:xfrm>
                <a:off x="8421704" y="2265793"/>
                <a:ext cx="57960" cy="157680"/>
              </p14:xfrm>
            </p:contentPart>
          </mc:Choice>
          <mc:Fallback xmlns="">
            <p:pic>
              <p:nvPicPr>
                <p:cNvPr id="2070" name="Ink 2069">
                  <a:extLst>
                    <a:ext uri="{FF2B5EF4-FFF2-40B4-BE49-F238E27FC236}">
                      <a16:creationId xmlns:a16="http://schemas.microsoft.com/office/drawing/2014/main" id="{8692239E-B65B-4DB4-A5F3-C29DE18AA09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404064" y="2247793"/>
                  <a:ext cx="936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071" name="Ink 2070">
                  <a:extLst>
                    <a:ext uri="{FF2B5EF4-FFF2-40B4-BE49-F238E27FC236}">
                      <a16:creationId xmlns:a16="http://schemas.microsoft.com/office/drawing/2014/main" id="{5D2E2230-65E3-4F33-BFF2-FD40365BC513}"/>
                    </a:ext>
                  </a:extLst>
                </p14:cNvPr>
                <p14:cNvContentPartPr/>
                <p14:nvPr/>
              </p14:nvContentPartPr>
              <p14:xfrm>
                <a:off x="8081864" y="2321233"/>
                <a:ext cx="315000" cy="159480"/>
              </p14:xfrm>
            </p:contentPart>
          </mc:Choice>
          <mc:Fallback xmlns="">
            <p:pic>
              <p:nvPicPr>
                <p:cNvPr id="2071" name="Ink 2070">
                  <a:extLst>
                    <a:ext uri="{FF2B5EF4-FFF2-40B4-BE49-F238E27FC236}">
                      <a16:creationId xmlns:a16="http://schemas.microsoft.com/office/drawing/2014/main" id="{5D2E2230-65E3-4F33-BFF2-FD40365BC51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064224" y="2303233"/>
                  <a:ext cx="3506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072" name="Ink 2071">
                  <a:extLst>
                    <a:ext uri="{FF2B5EF4-FFF2-40B4-BE49-F238E27FC236}">
                      <a16:creationId xmlns:a16="http://schemas.microsoft.com/office/drawing/2014/main" id="{DD80EC43-4640-40C6-997E-6CD246814CC8}"/>
                    </a:ext>
                  </a:extLst>
                </p14:cNvPr>
                <p14:cNvContentPartPr/>
                <p14:nvPr/>
              </p14:nvContentPartPr>
              <p14:xfrm>
                <a:off x="8283104" y="2262913"/>
                <a:ext cx="17640" cy="15840"/>
              </p14:xfrm>
            </p:contentPart>
          </mc:Choice>
          <mc:Fallback xmlns="">
            <p:pic>
              <p:nvPicPr>
                <p:cNvPr id="2072" name="Ink 2071">
                  <a:extLst>
                    <a:ext uri="{FF2B5EF4-FFF2-40B4-BE49-F238E27FC236}">
                      <a16:creationId xmlns:a16="http://schemas.microsoft.com/office/drawing/2014/main" id="{DD80EC43-4640-40C6-997E-6CD246814CC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265104" y="2245273"/>
                  <a:ext cx="532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073" name="Ink 2072">
                  <a:extLst>
                    <a:ext uri="{FF2B5EF4-FFF2-40B4-BE49-F238E27FC236}">
                      <a16:creationId xmlns:a16="http://schemas.microsoft.com/office/drawing/2014/main" id="{D414EBA6-2B9D-4B17-9A63-25FDA42B80FE}"/>
                    </a:ext>
                  </a:extLst>
                </p14:cNvPr>
                <p14:cNvContentPartPr/>
                <p14:nvPr/>
              </p14:nvContentPartPr>
              <p14:xfrm>
                <a:off x="7533224" y="2395033"/>
                <a:ext cx="417600" cy="219240"/>
              </p14:xfrm>
            </p:contentPart>
          </mc:Choice>
          <mc:Fallback xmlns="">
            <p:pic>
              <p:nvPicPr>
                <p:cNvPr id="2073" name="Ink 2072">
                  <a:extLst>
                    <a:ext uri="{FF2B5EF4-FFF2-40B4-BE49-F238E27FC236}">
                      <a16:creationId xmlns:a16="http://schemas.microsoft.com/office/drawing/2014/main" id="{D414EBA6-2B9D-4B17-9A63-25FDA42B80F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515584" y="2377033"/>
                  <a:ext cx="4532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074" name="Ink 2073">
                  <a:extLst>
                    <a:ext uri="{FF2B5EF4-FFF2-40B4-BE49-F238E27FC236}">
                      <a16:creationId xmlns:a16="http://schemas.microsoft.com/office/drawing/2014/main" id="{A3D3A3A9-9697-4B6A-ADA4-8C79FA20BD39}"/>
                    </a:ext>
                  </a:extLst>
                </p14:cNvPr>
                <p14:cNvContentPartPr/>
                <p14:nvPr/>
              </p14:nvContentPartPr>
              <p14:xfrm>
                <a:off x="7956224" y="2535073"/>
                <a:ext cx="16200" cy="12600"/>
              </p14:xfrm>
            </p:contentPart>
          </mc:Choice>
          <mc:Fallback xmlns="">
            <p:pic>
              <p:nvPicPr>
                <p:cNvPr id="2074" name="Ink 2073">
                  <a:extLst>
                    <a:ext uri="{FF2B5EF4-FFF2-40B4-BE49-F238E27FC236}">
                      <a16:creationId xmlns:a16="http://schemas.microsoft.com/office/drawing/2014/main" id="{A3D3A3A9-9697-4B6A-ADA4-8C79FA20BD3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938224" y="2517073"/>
                  <a:ext cx="518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075" name="Ink 2074">
                  <a:extLst>
                    <a:ext uri="{FF2B5EF4-FFF2-40B4-BE49-F238E27FC236}">
                      <a16:creationId xmlns:a16="http://schemas.microsoft.com/office/drawing/2014/main" id="{99533B07-552C-4553-AE3A-20B715609F69}"/>
                    </a:ext>
                  </a:extLst>
                </p14:cNvPr>
                <p14:cNvContentPartPr/>
                <p14:nvPr/>
              </p14:nvContentPartPr>
              <p14:xfrm>
                <a:off x="7776224" y="2595913"/>
                <a:ext cx="99720" cy="8640"/>
              </p14:xfrm>
            </p:contentPart>
          </mc:Choice>
          <mc:Fallback xmlns="">
            <p:pic>
              <p:nvPicPr>
                <p:cNvPr id="2075" name="Ink 2074">
                  <a:extLst>
                    <a:ext uri="{FF2B5EF4-FFF2-40B4-BE49-F238E27FC236}">
                      <a16:creationId xmlns:a16="http://schemas.microsoft.com/office/drawing/2014/main" id="{99533B07-552C-4553-AE3A-20B715609F6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758584" y="2578273"/>
                  <a:ext cx="1353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076" name="Ink 2075">
                  <a:extLst>
                    <a:ext uri="{FF2B5EF4-FFF2-40B4-BE49-F238E27FC236}">
                      <a16:creationId xmlns:a16="http://schemas.microsoft.com/office/drawing/2014/main" id="{1212AB04-5DBA-4BCA-8AFB-E2EEB06B9AF4}"/>
                    </a:ext>
                  </a:extLst>
                </p14:cNvPr>
                <p14:cNvContentPartPr/>
                <p14:nvPr/>
              </p14:nvContentPartPr>
              <p14:xfrm>
                <a:off x="7677584" y="2393953"/>
                <a:ext cx="11520" cy="7560"/>
              </p14:xfrm>
            </p:contentPart>
          </mc:Choice>
          <mc:Fallback xmlns="">
            <p:pic>
              <p:nvPicPr>
                <p:cNvPr id="2076" name="Ink 2075">
                  <a:extLst>
                    <a:ext uri="{FF2B5EF4-FFF2-40B4-BE49-F238E27FC236}">
                      <a16:creationId xmlns:a16="http://schemas.microsoft.com/office/drawing/2014/main" id="{1212AB04-5DBA-4BCA-8AFB-E2EEB06B9AF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659944" y="2376313"/>
                  <a:ext cx="471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078" name="Ink 2077">
                  <a:extLst>
                    <a:ext uri="{FF2B5EF4-FFF2-40B4-BE49-F238E27FC236}">
                      <a16:creationId xmlns:a16="http://schemas.microsoft.com/office/drawing/2014/main" id="{2B08E741-06F4-44A6-83A4-28C1F7E8691A}"/>
                    </a:ext>
                  </a:extLst>
                </p14:cNvPr>
                <p14:cNvContentPartPr/>
                <p14:nvPr/>
              </p14:nvContentPartPr>
              <p14:xfrm>
                <a:off x="7177184" y="2364793"/>
                <a:ext cx="389880" cy="212400"/>
              </p14:xfrm>
            </p:contentPart>
          </mc:Choice>
          <mc:Fallback xmlns="">
            <p:pic>
              <p:nvPicPr>
                <p:cNvPr id="2078" name="Ink 2077">
                  <a:extLst>
                    <a:ext uri="{FF2B5EF4-FFF2-40B4-BE49-F238E27FC236}">
                      <a16:creationId xmlns:a16="http://schemas.microsoft.com/office/drawing/2014/main" id="{2B08E741-06F4-44A6-83A4-28C1F7E8691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159184" y="2347153"/>
                  <a:ext cx="4255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079" name="Ink 2078">
                  <a:extLst>
                    <a:ext uri="{FF2B5EF4-FFF2-40B4-BE49-F238E27FC236}">
                      <a16:creationId xmlns:a16="http://schemas.microsoft.com/office/drawing/2014/main" id="{835BBC85-A190-48DF-901E-B0F08B219F12}"/>
                    </a:ext>
                  </a:extLst>
                </p14:cNvPr>
                <p14:cNvContentPartPr/>
                <p14:nvPr/>
              </p14:nvContentPartPr>
              <p14:xfrm>
                <a:off x="7375544" y="2388553"/>
                <a:ext cx="70560" cy="84600"/>
              </p14:xfrm>
            </p:contentPart>
          </mc:Choice>
          <mc:Fallback xmlns="">
            <p:pic>
              <p:nvPicPr>
                <p:cNvPr id="2079" name="Ink 2078">
                  <a:extLst>
                    <a:ext uri="{FF2B5EF4-FFF2-40B4-BE49-F238E27FC236}">
                      <a16:creationId xmlns:a16="http://schemas.microsoft.com/office/drawing/2014/main" id="{835BBC85-A190-48DF-901E-B0F08B219F1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357544" y="2370553"/>
                  <a:ext cx="1062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7" name="Group 2086">
            <a:extLst>
              <a:ext uri="{FF2B5EF4-FFF2-40B4-BE49-F238E27FC236}">
                <a16:creationId xmlns:a16="http://schemas.microsoft.com/office/drawing/2014/main" id="{EEF8EEA5-993C-49B7-B400-AF3D85732EB0}"/>
              </a:ext>
            </a:extLst>
          </p:cNvPr>
          <p:cNvGrpSpPr/>
          <p:nvPr/>
        </p:nvGrpSpPr>
        <p:grpSpPr>
          <a:xfrm>
            <a:off x="5961104" y="2384953"/>
            <a:ext cx="1106280" cy="275400"/>
            <a:chOff x="5961104" y="2384953"/>
            <a:chExt cx="110628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055" name="Ink 2054">
                  <a:extLst>
                    <a:ext uri="{FF2B5EF4-FFF2-40B4-BE49-F238E27FC236}">
                      <a16:creationId xmlns:a16="http://schemas.microsoft.com/office/drawing/2014/main" id="{0CB76187-1986-4784-A9AE-79B21F9EC6EB}"/>
                    </a:ext>
                  </a:extLst>
                </p14:cNvPr>
                <p14:cNvContentPartPr/>
                <p14:nvPr/>
              </p14:nvContentPartPr>
              <p14:xfrm>
                <a:off x="5961104" y="2482873"/>
                <a:ext cx="592200" cy="43560"/>
              </p14:xfrm>
            </p:contentPart>
          </mc:Choice>
          <mc:Fallback xmlns="">
            <p:pic>
              <p:nvPicPr>
                <p:cNvPr id="2055" name="Ink 2054">
                  <a:extLst>
                    <a:ext uri="{FF2B5EF4-FFF2-40B4-BE49-F238E27FC236}">
                      <a16:creationId xmlns:a16="http://schemas.microsoft.com/office/drawing/2014/main" id="{0CB76187-1986-4784-A9AE-79B21F9EC6E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943104" y="2465233"/>
                  <a:ext cx="6278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056" name="Ink 2055">
                  <a:extLst>
                    <a:ext uri="{FF2B5EF4-FFF2-40B4-BE49-F238E27FC236}">
                      <a16:creationId xmlns:a16="http://schemas.microsoft.com/office/drawing/2014/main" id="{31DF411E-FD5B-43F7-B26E-A644A28140FB}"/>
                    </a:ext>
                  </a:extLst>
                </p14:cNvPr>
                <p14:cNvContentPartPr/>
                <p14:nvPr/>
              </p14:nvContentPartPr>
              <p14:xfrm>
                <a:off x="6489224" y="2384953"/>
                <a:ext cx="132120" cy="202320"/>
              </p14:xfrm>
            </p:contentPart>
          </mc:Choice>
          <mc:Fallback xmlns="">
            <p:pic>
              <p:nvPicPr>
                <p:cNvPr id="2056" name="Ink 2055">
                  <a:extLst>
                    <a:ext uri="{FF2B5EF4-FFF2-40B4-BE49-F238E27FC236}">
                      <a16:creationId xmlns:a16="http://schemas.microsoft.com/office/drawing/2014/main" id="{31DF411E-FD5B-43F7-B26E-A644A28140F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471224" y="2366953"/>
                  <a:ext cx="1677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084" name="Ink 2083">
                  <a:extLst>
                    <a:ext uri="{FF2B5EF4-FFF2-40B4-BE49-F238E27FC236}">
                      <a16:creationId xmlns:a16="http://schemas.microsoft.com/office/drawing/2014/main" id="{2270D25E-8885-4E3E-ABC6-F7F64861F1FF}"/>
                    </a:ext>
                  </a:extLst>
                </p14:cNvPr>
                <p14:cNvContentPartPr/>
                <p14:nvPr/>
              </p14:nvContentPartPr>
              <p14:xfrm>
                <a:off x="6861824" y="2423473"/>
                <a:ext cx="205560" cy="236880"/>
              </p14:xfrm>
            </p:contentPart>
          </mc:Choice>
          <mc:Fallback xmlns="">
            <p:pic>
              <p:nvPicPr>
                <p:cNvPr id="2084" name="Ink 2083">
                  <a:extLst>
                    <a:ext uri="{FF2B5EF4-FFF2-40B4-BE49-F238E27FC236}">
                      <a16:creationId xmlns:a16="http://schemas.microsoft.com/office/drawing/2014/main" id="{2270D25E-8885-4E3E-ABC6-F7F64861F1F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844184" y="2405473"/>
                  <a:ext cx="2412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085" name="Ink 2084">
                  <a:extLst>
                    <a:ext uri="{FF2B5EF4-FFF2-40B4-BE49-F238E27FC236}">
                      <a16:creationId xmlns:a16="http://schemas.microsoft.com/office/drawing/2014/main" id="{F3E45081-7B01-4F28-8F07-AC2E7035615A}"/>
                    </a:ext>
                  </a:extLst>
                </p14:cNvPr>
                <p14:cNvContentPartPr/>
                <p14:nvPr/>
              </p14:nvContentPartPr>
              <p14:xfrm>
                <a:off x="6885584" y="2545873"/>
                <a:ext cx="117720" cy="66960"/>
              </p14:xfrm>
            </p:contentPart>
          </mc:Choice>
          <mc:Fallback xmlns="">
            <p:pic>
              <p:nvPicPr>
                <p:cNvPr id="2085" name="Ink 2084">
                  <a:extLst>
                    <a:ext uri="{FF2B5EF4-FFF2-40B4-BE49-F238E27FC236}">
                      <a16:creationId xmlns:a16="http://schemas.microsoft.com/office/drawing/2014/main" id="{F3E45081-7B01-4F28-8F07-AC2E7035615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867584" y="2527873"/>
                  <a:ext cx="1533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086" name="Ink 2085">
                  <a:extLst>
                    <a:ext uri="{FF2B5EF4-FFF2-40B4-BE49-F238E27FC236}">
                      <a16:creationId xmlns:a16="http://schemas.microsoft.com/office/drawing/2014/main" id="{EE8CABD7-7135-4705-80CD-A8278B8D537E}"/>
                    </a:ext>
                  </a:extLst>
                </p14:cNvPr>
                <p14:cNvContentPartPr/>
                <p14:nvPr/>
              </p14:nvContentPartPr>
              <p14:xfrm>
                <a:off x="6661664" y="2517073"/>
                <a:ext cx="149400" cy="140760"/>
              </p14:xfrm>
            </p:contentPart>
          </mc:Choice>
          <mc:Fallback xmlns="">
            <p:pic>
              <p:nvPicPr>
                <p:cNvPr id="2086" name="Ink 2085">
                  <a:extLst>
                    <a:ext uri="{FF2B5EF4-FFF2-40B4-BE49-F238E27FC236}">
                      <a16:creationId xmlns:a16="http://schemas.microsoft.com/office/drawing/2014/main" id="{EE8CABD7-7135-4705-80CD-A8278B8D537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644024" y="2499073"/>
                  <a:ext cx="18504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9" name="Group 2088">
            <a:extLst>
              <a:ext uri="{FF2B5EF4-FFF2-40B4-BE49-F238E27FC236}">
                <a16:creationId xmlns:a16="http://schemas.microsoft.com/office/drawing/2014/main" id="{2CDB6157-81EF-42C0-966E-576A5798CF83}"/>
              </a:ext>
            </a:extLst>
          </p:cNvPr>
          <p:cNvGrpSpPr/>
          <p:nvPr/>
        </p:nvGrpSpPr>
        <p:grpSpPr>
          <a:xfrm>
            <a:off x="8720504" y="2733073"/>
            <a:ext cx="119520" cy="125280"/>
            <a:chOff x="8720504" y="2733073"/>
            <a:chExt cx="119520" cy="12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081" name="Ink 2080">
                  <a:extLst>
                    <a:ext uri="{FF2B5EF4-FFF2-40B4-BE49-F238E27FC236}">
                      <a16:creationId xmlns:a16="http://schemas.microsoft.com/office/drawing/2014/main" id="{7F8F70BE-90EC-49C0-A13B-03E8E2014A64}"/>
                    </a:ext>
                  </a:extLst>
                </p14:cNvPr>
                <p14:cNvContentPartPr/>
                <p14:nvPr/>
              </p14:nvContentPartPr>
              <p14:xfrm>
                <a:off x="8720504" y="2733073"/>
                <a:ext cx="119520" cy="125280"/>
              </p14:xfrm>
            </p:contentPart>
          </mc:Choice>
          <mc:Fallback xmlns="">
            <p:pic>
              <p:nvPicPr>
                <p:cNvPr id="2081" name="Ink 2080">
                  <a:extLst>
                    <a:ext uri="{FF2B5EF4-FFF2-40B4-BE49-F238E27FC236}">
                      <a16:creationId xmlns:a16="http://schemas.microsoft.com/office/drawing/2014/main" id="{7F8F70BE-90EC-49C0-A13B-03E8E2014A6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702504" y="2715433"/>
                  <a:ext cx="155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082" name="Ink 2081">
                  <a:extLst>
                    <a:ext uri="{FF2B5EF4-FFF2-40B4-BE49-F238E27FC236}">
                      <a16:creationId xmlns:a16="http://schemas.microsoft.com/office/drawing/2014/main" id="{5D498764-1470-47D3-B23F-A9B0BA8FDE49}"/>
                    </a:ext>
                  </a:extLst>
                </p14:cNvPr>
                <p14:cNvContentPartPr/>
                <p14:nvPr/>
              </p14:nvContentPartPr>
              <p14:xfrm>
                <a:off x="8742824" y="2738473"/>
                <a:ext cx="88920" cy="46800"/>
              </p14:xfrm>
            </p:contentPart>
          </mc:Choice>
          <mc:Fallback xmlns="">
            <p:pic>
              <p:nvPicPr>
                <p:cNvPr id="2082" name="Ink 2081">
                  <a:extLst>
                    <a:ext uri="{FF2B5EF4-FFF2-40B4-BE49-F238E27FC236}">
                      <a16:creationId xmlns:a16="http://schemas.microsoft.com/office/drawing/2014/main" id="{5D498764-1470-47D3-B23F-A9B0BA8FDE4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725184" y="2720473"/>
                  <a:ext cx="1245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088" name="Ink 2087">
                  <a:extLst>
                    <a:ext uri="{FF2B5EF4-FFF2-40B4-BE49-F238E27FC236}">
                      <a16:creationId xmlns:a16="http://schemas.microsoft.com/office/drawing/2014/main" id="{5C52FF45-1789-4683-903D-251C9FF1761D}"/>
                    </a:ext>
                  </a:extLst>
                </p14:cNvPr>
                <p14:cNvContentPartPr/>
                <p14:nvPr/>
              </p14:nvContentPartPr>
              <p14:xfrm>
                <a:off x="8744264" y="2747113"/>
                <a:ext cx="84240" cy="16200"/>
              </p14:xfrm>
            </p:contentPart>
          </mc:Choice>
          <mc:Fallback xmlns="">
            <p:pic>
              <p:nvPicPr>
                <p:cNvPr id="2088" name="Ink 2087">
                  <a:extLst>
                    <a:ext uri="{FF2B5EF4-FFF2-40B4-BE49-F238E27FC236}">
                      <a16:creationId xmlns:a16="http://schemas.microsoft.com/office/drawing/2014/main" id="{5C52FF45-1789-4683-903D-251C9FF1761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726264" y="2729473"/>
                  <a:ext cx="119880" cy="5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090" name="Ink 2089">
                <a:extLst>
                  <a:ext uri="{FF2B5EF4-FFF2-40B4-BE49-F238E27FC236}">
                    <a16:creationId xmlns:a16="http://schemas.microsoft.com/office/drawing/2014/main" id="{4286E17C-26ED-4EDD-998F-001BF90BA335}"/>
                  </a:ext>
                </a:extLst>
              </p14:cNvPr>
              <p14:cNvContentPartPr/>
              <p14:nvPr/>
            </p14:nvContentPartPr>
            <p14:xfrm>
              <a:off x="-846496" y="2984725"/>
              <a:ext cx="417960" cy="1783440"/>
            </p14:xfrm>
          </p:contentPart>
        </mc:Choice>
        <mc:Fallback xmlns="">
          <p:pic>
            <p:nvPicPr>
              <p:cNvPr id="2090" name="Ink 2089">
                <a:extLst>
                  <a:ext uri="{FF2B5EF4-FFF2-40B4-BE49-F238E27FC236}">
                    <a16:creationId xmlns:a16="http://schemas.microsoft.com/office/drawing/2014/main" id="{4286E17C-26ED-4EDD-998F-001BF90BA335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-864136" y="2967085"/>
                <a:ext cx="453600" cy="18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091" name="Ink 2090">
                <a:extLst>
                  <a:ext uri="{FF2B5EF4-FFF2-40B4-BE49-F238E27FC236}">
                    <a16:creationId xmlns:a16="http://schemas.microsoft.com/office/drawing/2014/main" id="{5F6679A7-5319-4CC3-955A-8EC6A51E19FD}"/>
                  </a:ext>
                </a:extLst>
              </p14:cNvPr>
              <p14:cNvContentPartPr/>
              <p14:nvPr/>
            </p14:nvContentPartPr>
            <p14:xfrm>
              <a:off x="139904" y="985285"/>
              <a:ext cx="54360" cy="532440"/>
            </p14:xfrm>
          </p:contentPart>
        </mc:Choice>
        <mc:Fallback xmlns="">
          <p:pic>
            <p:nvPicPr>
              <p:cNvPr id="2091" name="Ink 2090">
                <a:extLst>
                  <a:ext uri="{FF2B5EF4-FFF2-40B4-BE49-F238E27FC236}">
                    <a16:creationId xmlns:a16="http://schemas.microsoft.com/office/drawing/2014/main" id="{5F6679A7-5319-4CC3-955A-8EC6A51E19F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22264" y="967285"/>
                <a:ext cx="90000" cy="56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B6DD4018-C179-422A-8B56-669DF7C1FE38}"/>
              </a:ext>
            </a:extLst>
          </p:cNvPr>
          <p:cNvGrpSpPr/>
          <p:nvPr/>
        </p:nvGrpSpPr>
        <p:grpSpPr>
          <a:xfrm>
            <a:off x="8129301" y="4686056"/>
            <a:ext cx="482400" cy="363960"/>
            <a:chOff x="8129301" y="4686056"/>
            <a:chExt cx="482400" cy="36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C956A03-D09F-4FB9-B4F0-4DA582E4904F}"/>
                    </a:ext>
                  </a:extLst>
                </p14:cNvPr>
                <p14:cNvContentPartPr/>
                <p14:nvPr/>
              </p14:nvContentPartPr>
              <p14:xfrm>
                <a:off x="8609901" y="4686056"/>
                <a:ext cx="1800" cy="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C956A03-D09F-4FB9-B4F0-4DA582E4904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591901" y="4668416"/>
                  <a:ext cx="374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3568E04-70DC-4BFD-B69F-10070447AEFB}"/>
                    </a:ext>
                  </a:extLst>
                </p14:cNvPr>
                <p14:cNvContentPartPr/>
                <p14:nvPr/>
              </p14:nvContentPartPr>
              <p14:xfrm>
                <a:off x="8288061" y="4721696"/>
                <a:ext cx="277560" cy="328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3568E04-70DC-4BFD-B69F-10070447AEF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270061" y="4703696"/>
                  <a:ext cx="3132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B04E57A-3D3F-4EB0-A5D3-99C5B36F20A3}"/>
                    </a:ext>
                  </a:extLst>
                </p14:cNvPr>
                <p14:cNvContentPartPr/>
                <p14:nvPr/>
              </p14:nvContentPartPr>
              <p14:xfrm>
                <a:off x="8129301" y="4921856"/>
                <a:ext cx="84960" cy="102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B04E57A-3D3F-4EB0-A5D3-99C5B36F20A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11661" y="4903856"/>
                  <a:ext cx="1206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8862A6D-ADA6-4A34-8AA9-6735ADBE5376}"/>
                    </a:ext>
                  </a:extLst>
                </p14:cNvPr>
                <p14:cNvContentPartPr/>
                <p14:nvPr/>
              </p14:nvContentPartPr>
              <p14:xfrm>
                <a:off x="8425581" y="4715936"/>
                <a:ext cx="127800" cy="132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8862A6D-ADA6-4A34-8AA9-6735ADBE537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407941" y="4698296"/>
                  <a:ext cx="16344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3" name="Group 2092">
            <a:extLst>
              <a:ext uri="{FF2B5EF4-FFF2-40B4-BE49-F238E27FC236}">
                <a16:creationId xmlns:a16="http://schemas.microsoft.com/office/drawing/2014/main" id="{A2F22210-DD6A-457B-9493-7F8B2258D5D5}"/>
              </a:ext>
            </a:extLst>
          </p:cNvPr>
          <p:cNvGrpSpPr/>
          <p:nvPr/>
        </p:nvGrpSpPr>
        <p:grpSpPr>
          <a:xfrm>
            <a:off x="7175661" y="4917896"/>
            <a:ext cx="832320" cy="302760"/>
            <a:chOff x="7175661" y="4917896"/>
            <a:chExt cx="832320" cy="30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6DBE7FF-889E-4C71-AE48-755EC30D3CF0}"/>
                    </a:ext>
                  </a:extLst>
                </p14:cNvPr>
                <p14:cNvContentPartPr/>
                <p14:nvPr/>
              </p14:nvContentPartPr>
              <p14:xfrm>
                <a:off x="7746981" y="4944176"/>
                <a:ext cx="222480" cy="116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6DBE7FF-889E-4C71-AE48-755EC30D3CF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728981" y="4926176"/>
                  <a:ext cx="2581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057" name="Ink 2056">
                  <a:extLst>
                    <a:ext uri="{FF2B5EF4-FFF2-40B4-BE49-F238E27FC236}">
                      <a16:creationId xmlns:a16="http://schemas.microsoft.com/office/drawing/2014/main" id="{B9FAFC83-3AC9-4EF2-A863-78FF4603BE1B}"/>
                    </a:ext>
                  </a:extLst>
                </p14:cNvPr>
                <p14:cNvContentPartPr/>
                <p14:nvPr/>
              </p14:nvContentPartPr>
              <p14:xfrm>
                <a:off x="7733661" y="4917896"/>
                <a:ext cx="80640" cy="28080"/>
              </p14:xfrm>
            </p:contentPart>
          </mc:Choice>
          <mc:Fallback xmlns="">
            <p:pic>
              <p:nvPicPr>
                <p:cNvPr id="2057" name="Ink 2056">
                  <a:extLst>
                    <a:ext uri="{FF2B5EF4-FFF2-40B4-BE49-F238E27FC236}">
                      <a16:creationId xmlns:a16="http://schemas.microsoft.com/office/drawing/2014/main" id="{B9FAFC83-3AC9-4EF2-A863-78FF4603BE1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716021" y="4899896"/>
                  <a:ext cx="1162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060" name="Ink 2059">
                  <a:extLst>
                    <a:ext uri="{FF2B5EF4-FFF2-40B4-BE49-F238E27FC236}">
                      <a16:creationId xmlns:a16="http://schemas.microsoft.com/office/drawing/2014/main" id="{204B5B95-C3AB-4592-9016-3B6268FDFBD0}"/>
                    </a:ext>
                  </a:extLst>
                </p14:cNvPr>
                <p14:cNvContentPartPr/>
                <p14:nvPr/>
              </p14:nvContentPartPr>
              <p14:xfrm>
                <a:off x="7947861" y="5087096"/>
                <a:ext cx="60120" cy="19440"/>
              </p14:xfrm>
            </p:contentPart>
          </mc:Choice>
          <mc:Fallback xmlns="">
            <p:pic>
              <p:nvPicPr>
                <p:cNvPr id="2060" name="Ink 2059">
                  <a:extLst>
                    <a:ext uri="{FF2B5EF4-FFF2-40B4-BE49-F238E27FC236}">
                      <a16:creationId xmlns:a16="http://schemas.microsoft.com/office/drawing/2014/main" id="{204B5B95-C3AB-4592-9016-3B6268FDFBD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929861" y="5069096"/>
                  <a:ext cx="957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068" name="Ink 2067">
                  <a:extLst>
                    <a:ext uri="{FF2B5EF4-FFF2-40B4-BE49-F238E27FC236}">
                      <a16:creationId xmlns:a16="http://schemas.microsoft.com/office/drawing/2014/main" id="{73C9A1B7-D06B-4E4A-B3A4-46C2C61AB434}"/>
                    </a:ext>
                  </a:extLst>
                </p14:cNvPr>
                <p14:cNvContentPartPr/>
                <p14:nvPr/>
              </p14:nvContentPartPr>
              <p14:xfrm>
                <a:off x="7175661" y="4970456"/>
                <a:ext cx="537840" cy="182160"/>
              </p14:xfrm>
            </p:contentPart>
          </mc:Choice>
          <mc:Fallback xmlns="">
            <p:pic>
              <p:nvPicPr>
                <p:cNvPr id="2068" name="Ink 2067">
                  <a:extLst>
                    <a:ext uri="{FF2B5EF4-FFF2-40B4-BE49-F238E27FC236}">
                      <a16:creationId xmlns:a16="http://schemas.microsoft.com/office/drawing/2014/main" id="{73C9A1B7-D06B-4E4A-B3A4-46C2C61AB43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157661" y="4952816"/>
                  <a:ext cx="5734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077" name="Ink 2076">
                  <a:extLst>
                    <a:ext uri="{FF2B5EF4-FFF2-40B4-BE49-F238E27FC236}">
                      <a16:creationId xmlns:a16="http://schemas.microsoft.com/office/drawing/2014/main" id="{E5429D12-17D1-4B36-990A-F9C163965790}"/>
                    </a:ext>
                  </a:extLst>
                </p14:cNvPr>
                <p14:cNvContentPartPr/>
                <p14:nvPr/>
              </p14:nvContentPartPr>
              <p14:xfrm>
                <a:off x="7367901" y="4979816"/>
                <a:ext cx="109080" cy="43200"/>
              </p14:xfrm>
            </p:contentPart>
          </mc:Choice>
          <mc:Fallback xmlns="">
            <p:pic>
              <p:nvPicPr>
                <p:cNvPr id="2077" name="Ink 2076">
                  <a:extLst>
                    <a:ext uri="{FF2B5EF4-FFF2-40B4-BE49-F238E27FC236}">
                      <a16:creationId xmlns:a16="http://schemas.microsoft.com/office/drawing/2014/main" id="{E5429D12-17D1-4B36-990A-F9C16396579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350261" y="4961816"/>
                  <a:ext cx="1447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083" name="Ink 2082">
                  <a:extLst>
                    <a:ext uri="{FF2B5EF4-FFF2-40B4-BE49-F238E27FC236}">
                      <a16:creationId xmlns:a16="http://schemas.microsoft.com/office/drawing/2014/main" id="{61F7B709-06EE-4541-8E17-F3AE80D7F1EF}"/>
                    </a:ext>
                  </a:extLst>
                </p14:cNvPr>
                <p14:cNvContentPartPr/>
                <p14:nvPr/>
              </p14:nvContentPartPr>
              <p14:xfrm>
                <a:off x="7597221" y="4929416"/>
                <a:ext cx="53640" cy="30240"/>
              </p14:xfrm>
            </p:contentPart>
          </mc:Choice>
          <mc:Fallback xmlns="">
            <p:pic>
              <p:nvPicPr>
                <p:cNvPr id="2083" name="Ink 2082">
                  <a:extLst>
                    <a:ext uri="{FF2B5EF4-FFF2-40B4-BE49-F238E27FC236}">
                      <a16:creationId xmlns:a16="http://schemas.microsoft.com/office/drawing/2014/main" id="{61F7B709-06EE-4541-8E17-F3AE80D7F1E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579581" y="4911776"/>
                  <a:ext cx="892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092" name="Ink 2091">
                  <a:extLst>
                    <a:ext uri="{FF2B5EF4-FFF2-40B4-BE49-F238E27FC236}">
                      <a16:creationId xmlns:a16="http://schemas.microsoft.com/office/drawing/2014/main" id="{84D721B1-8D1C-46AC-88A6-7FAF39A82CED}"/>
                    </a:ext>
                  </a:extLst>
                </p14:cNvPr>
                <p14:cNvContentPartPr/>
                <p14:nvPr/>
              </p14:nvContentPartPr>
              <p14:xfrm>
                <a:off x="7638981" y="5218856"/>
                <a:ext cx="360" cy="1800"/>
              </p14:xfrm>
            </p:contentPart>
          </mc:Choice>
          <mc:Fallback xmlns="">
            <p:pic>
              <p:nvPicPr>
                <p:cNvPr id="2092" name="Ink 2091">
                  <a:extLst>
                    <a:ext uri="{FF2B5EF4-FFF2-40B4-BE49-F238E27FC236}">
                      <a16:creationId xmlns:a16="http://schemas.microsoft.com/office/drawing/2014/main" id="{84D721B1-8D1C-46AC-88A6-7FAF39A82CE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620981" y="5200856"/>
                  <a:ext cx="36000" cy="374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generic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797152"/>
            <a:ext cx="8229600" cy="1684784"/>
          </a:xfrm>
        </p:spPr>
        <p:txBody>
          <a:bodyPr/>
          <a:lstStyle/>
          <a:p>
            <a:pPr marL="182880" lvl="1"/>
            <a:r>
              <a:rPr lang="en-US" sz="2400" dirty="0"/>
              <a:t>Remark: no need to use the casting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98024"/>
            <a:ext cx="8803569" cy="285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9B75A50-7194-4499-ACD3-AAF7CA4929E2}"/>
              </a:ext>
            </a:extLst>
          </p:cNvPr>
          <p:cNvGrpSpPr/>
          <p:nvPr/>
        </p:nvGrpSpPr>
        <p:grpSpPr>
          <a:xfrm>
            <a:off x="6066993" y="2107409"/>
            <a:ext cx="288000" cy="384120"/>
            <a:chOff x="6066993" y="2107409"/>
            <a:chExt cx="288000" cy="38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53C03B7-4744-44C1-B1AC-E45D8DA82685}"/>
                    </a:ext>
                  </a:extLst>
                </p14:cNvPr>
                <p14:cNvContentPartPr/>
                <p14:nvPr/>
              </p14:nvContentPartPr>
              <p14:xfrm>
                <a:off x="6066993" y="2393249"/>
                <a:ext cx="154440" cy="98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53C03B7-4744-44C1-B1AC-E45D8DA8268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48993" y="2375609"/>
                  <a:ext cx="1900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6CBFCD9-E0DE-40AD-9E89-BED20EBF2E87}"/>
                    </a:ext>
                  </a:extLst>
                </p14:cNvPr>
                <p14:cNvContentPartPr/>
                <p14:nvPr/>
              </p14:nvContentPartPr>
              <p14:xfrm>
                <a:off x="6143673" y="2107409"/>
                <a:ext cx="211320" cy="363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6CBFCD9-E0DE-40AD-9E89-BED20EBF2E8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26033" y="2089769"/>
                  <a:ext cx="246960" cy="39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1060CC-0AF2-4650-8AAF-B6A7A5F82DE6}"/>
                  </a:ext>
                </a:extLst>
              </p14:cNvPr>
              <p14:cNvContentPartPr/>
              <p14:nvPr/>
            </p14:nvContentPartPr>
            <p14:xfrm>
              <a:off x="7017033" y="1627169"/>
              <a:ext cx="242280" cy="134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1060CC-0AF2-4650-8AAF-B6A7A5F82DE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99033" y="1609529"/>
                <a:ext cx="2779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5698313-F2B3-4504-9FBB-D8794313019C}"/>
                  </a:ext>
                </a:extLst>
              </p14:cNvPr>
              <p14:cNvContentPartPr/>
              <p14:nvPr/>
            </p14:nvContentPartPr>
            <p14:xfrm>
              <a:off x="6889953" y="1668929"/>
              <a:ext cx="85320" cy="95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5698313-F2B3-4504-9FBB-D8794313019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72313" y="1650929"/>
                <a:ext cx="1209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7D0F37E-6413-43AB-8838-64D0ABB81481}"/>
                  </a:ext>
                </a:extLst>
              </p14:cNvPr>
              <p14:cNvContentPartPr/>
              <p14:nvPr/>
            </p14:nvContentPartPr>
            <p14:xfrm>
              <a:off x="6623553" y="1529969"/>
              <a:ext cx="174600" cy="210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7D0F37E-6413-43AB-8838-64D0ABB8148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05553" y="1512329"/>
                <a:ext cx="2102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A81DE4A-E5A4-4530-B645-B68BF40DC996}"/>
                  </a:ext>
                </a:extLst>
              </p14:cNvPr>
              <p14:cNvContentPartPr/>
              <p14:nvPr/>
            </p14:nvContentPartPr>
            <p14:xfrm>
              <a:off x="6729033" y="1623209"/>
              <a:ext cx="41400" cy="14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A81DE4A-E5A4-4530-B645-B68BF40DC99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11033" y="1605209"/>
                <a:ext cx="7704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DFAAF92-04C2-48D9-A499-B4AF07EAF018}"/>
                  </a:ext>
                </a:extLst>
              </p14:cNvPr>
              <p14:cNvContentPartPr/>
              <p14:nvPr/>
            </p14:nvContentPartPr>
            <p14:xfrm>
              <a:off x="6722193" y="1704209"/>
              <a:ext cx="30960" cy="33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DFAAF92-04C2-48D9-A499-B4AF07EAF01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04193" y="1686209"/>
                <a:ext cx="66600" cy="6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957A01F4-07B7-49B1-9130-FE9D10D9885C}"/>
              </a:ext>
            </a:extLst>
          </p:cNvPr>
          <p:cNvGrpSpPr/>
          <p:nvPr/>
        </p:nvGrpSpPr>
        <p:grpSpPr>
          <a:xfrm>
            <a:off x="4520433" y="1568849"/>
            <a:ext cx="2004120" cy="309960"/>
            <a:chOff x="4520433" y="1568849"/>
            <a:chExt cx="200412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62FC78E-5EF2-40C5-BC0C-A5FA51582C72}"/>
                    </a:ext>
                  </a:extLst>
                </p14:cNvPr>
                <p14:cNvContentPartPr/>
                <p14:nvPr/>
              </p14:nvContentPartPr>
              <p14:xfrm>
                <a:off x="6139713" y="1600529"/>
                <a:ext cx="384840" cy="159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62FC78E-5EF2-40C5-BC0C-A5FA51582C7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122073" y="1582529"/>
                  <a:ext cx="4204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B032625-79DD-4C4F-8474-1033F5377C3C}"/>
                    </a:ext>
                  </a:extLst>
                </p14:cNvPr>
                <p14:cNvContentPartPr/>
                <p14:nvPr/>
              </p14:nvContentPartPr>
              <p14:xfrm>
                <a:off x="6321873" y="1821209"/>
                <a:ext cx="20160" cy="26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B032625-79DD-4C4F-8474-1033F5377C3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304233" y="1803569"/>
                  <a:ext cx="558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2F1B0DC-0824-46C8-B839-D9BC321E58CB}"/>
                    </a:ext>
                  </a:extLst>
                </p14:cNvPr>
                <p14:cNvContentPartPr/>
                <p14:nvPr/>
              </p14:nvContentPartPr>
              <p14:xfrm>
                <a:off x="5811393" y="1706369"/>
                <a:ext cx="230040" cy="172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2F1B0DC-0824-46C8-B839-D9BC321E58C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793393" y="1688369"/>
                  <a:ext cx="2656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75C7E21-41FC-4D6C-AC1E-3BCD0FB6AE0B}"/>
                    </a:ext>
                  </a:extLst>
                </p14:cNvPr>
                <p14:cNvContentPartPr/>
                <p14:nvPr/>
              </p14:nvContentPartPr>
              <p14:xfrm>
                <a:off x="5897433" y="1625369"/>
                <a:ext cx="64800" cy="25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75C7E21-41FC-4D6C-AC1E-3BCD0FB6AE0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879793" y="1607369"/>
                  <a:ext cx="1004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A1D8D17-495B-4B63-9CC6-C933903DD906}"/>
                    </a:ext>
                  </a:extLst>
                </p14:cNvPr>
                <p14:cNvContentPartPr/>
                <p14:nvPr/>
              </p14:nvContentPartPr>
              <p14:xfrm>
                <a:off x="5690073" y="1703129"/>
                <a:ext cx="92160" cy="77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A1D8D17-495B-4B63-9CC6-C933903DD90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72433" y="1685129"/>
                  <a:ext cx="1278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DB8023D-4BB3-450A-B658-E6A9A4BFF41D}"/>
                    </a:ext>
                  </a:extLst>
                </p14:cNvPr>
                <p14:cNvContentPartPr/>
                <p14:nvPr/>
              </p14:nvContentPartPr>
              <p14:xfrm>
                <a:off x="5661633" y="1646249"/>
                <a:ext cx="102960" cy="6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DB8023D-4BB3-450A-B658-E6A9A4BFF41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643633" y="1628249"/>
                  <a:ext cx="1386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CA1F833-2894-44B5-BE4B-413312B094C0}"/>
                    </a:ext>
                  </a:extLst>
                </p14:cNvPr>
                <p14:cNvContentPartPr/>
                <p14:nvPr/>
              </p14:nvContentPartPr>
              <p14:xfrm>
                <a:off x="4520433" y="1650929"/>
                <a:ext cx="47880" cy="175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CA1F833-2894-44B5-BE4B-413312B09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502433" y="1633289"/>
                  <a:ext cx="835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5E7B0E1-2FBC-4373-A0B5-417F7A2813C3}"/>
                    </a:ext>
                  </a:extLst>
                </p14:cNvPr>
                <p14:cNvContentPartPr/>
                <p14:nvPr/>
              </p14:nvContentPartPr>
              <p14:xfrm>
                <a:off x="4525473" y="1656329"/>
                <a:ext cx="115560" cy="154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5E7B0E1-2FBC-4373-A0B5-417F7A2813C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507833" y="1638329"/>
                  <a:ext cx="1512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B8CDEC8-A19D-4819-BFDF-C14CAF65A9A2}"/>
                    </a:ext>
                  </a:extLst>
                </p14:cNvPr>
                <p14:cNvContentPartPr/>
                <p14:nvPr/>
              </p14:nvContentPartPr>
              <p14:xfrm>
                <a:off x="4668033" y="1648769"/>
                <a:ext cx="217440" cy="157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B8CDEC8-A19D-4819-BFDF-C14CAF65A9A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650393" y="1631129"/>
                  <a:ext cx="2530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6438A3D-9069-439F-B6F5-80F3340E5897}"/>
                    </a:ext>
                  </a:extLst>
                </p14:cNvPr>
                <p14:cNvContentPartPr/>
                <p14:nvPr/>
              </p14:nvContentPartPr>
              <p14:xfrm>
                <a:off x="4766673" y="1702049"/>
                <a:ext cx="44640" cy="2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6438A3D-9069-439F-B6F5-80F3340E589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748673" y="1684409"/>
                  <a:ext cx="802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2B4ADEE-AFCB-4F5B-B22B-F6AE948879FF}"/>
                    </a:ext>
                  </a:extLst>
                </p14:cNvPr>
                <p14:cNvContentPartPr/>
                <p14:nvPr/>
              </p14:nvContentPartPr>
              <p14:xfrm>
                <a:off x="4906713" y="1676489"/>
                <a:ext cx="137160" cy="107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2B4ADEE-AFCB-4F5B-B22B-F6AE948879F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888713" y="1658489"/>
                  <a:ext cx="172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7D1BA3A-74B7-4911-924B-0F92D4F35B50}"/>
                    </a:ext>
                  </a:extLst>
                </p14:cNvPr>
                <p14:cNvContentPartPr/>
                <p14:nvPr/>
              </p14:nvContentPartPr>
              <p14:xfrm>
                <a:off x="5089593" y="1568849"/>
                <a:ext cx="102600" cy="169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7D1BA3A-74B7-4911-924B-0F92D4F35B5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071953" y="1551209"/>
                  <a:ext cx="1382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A05AB41-9D35-47C9-A574-6C822083B00E}"/>
                    </a:ext>
                  </a:extLst>
                </p14:cNvPr>
                <p14:cNvContentPartPr/>
                <p14:nvPr/>
              </p14:nvContentPartPr>
              <p14:xfrm>
                <a:off x="5043513" y="1654169"/>
                <a:ext cx="145440" cy="7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A05AB41-9D35-47C9-A574-6C822083B00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025513" y="1636529"/>
                  <a:ext cx="1810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5DDA580-67B4-47C5-90AF-7A9FDE6D433F}"/>
                    </a:ext>
                  </a:extLst>
                </p14:cNvPr>
                <p14:cNvContentPartPr/>
                <p14:nvPr/>
              </p14:nvContentPartPr>
              <p14:xfrm>
                <a:off x="5098233" y="1638689"/>
                <a:ext cx="238320" cy="206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5DDA580-67B4-47C5-90AF-7A9FDE6D433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080233" y="1620689"/>
                  <a:ext cx="2739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CA412A0-441E-4DF5-BA94-E464B10C8E91}"/>
                    </a:ext>
                  </a:extLst>
                </p14:cNvPr>
                <p14:cNvContentPartPr/>
                <p14:nvPr/>
              </p14:nvContentPartPr>
              <p14:xfrm>
                <a:off x="5337633" y="1653449"/>
                <a:ext cx="22680" cy="165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CA412A0-441E-4DF5-BA94-E464B10C8E9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319993" y="1635809"/>
                  <a:ext cx="583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09EF65A-9E69-4DCB-B7A6-E18AAA97953B}"/>
                    </a:ext>
                  </a:extLst>
                </p14:cNvPr>
                <p14:cNvContentPartPr/>
                <p14:nvPr/>
              </p14:nvContentPartPr>
              <p14:xfrm>
                <a:off x="5310993" y="1658849"/>
                <a:ext cx="100440" cy="114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09EF65A-9E69-4DCB-B7A6-E18AAA97953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292993" y="1640849"/>
                  <a:ext cx="1360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082C9BF-0EA3-44E6-AC11-8046B4BE688A}"/>
                    </a:ext>
                  </a:extLst>
                </p14:cNvPr>
                <p14:cNvContentPartPr/>
                <p14:nvPr/>
              </p14:nvContentPartPr>
              <p14:xfrm>
                <a:off x="5413593" y="1608449"/>
                <a:ext cx="136440" cy="148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082C9BF-0EA3-44E6-AC11-8046B4BE688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395593" y="1590449"/>
                  <a:ext cx="172080" cy="18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71A4A97-865D-40EA-9CEB-E4D50A8A1021}"/>
                  </a:ext>
                </a:extLst>
              </p14:cNvPr>
              <p14:cNvContentPartPr/>
              <p14:nvPr/>
            </p14:nvContentPartPr>
            <p14:xfrm>
              <a:off x="6605193" y="2727329"/>
              <a:ext cx="2024280" cy="22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71A4A97-865D-40EA-9CEB-E4D50A8A102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587193" y="2709689"/>
                <a:ext cx="20599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B1E7351-A42F-4E82-8223-0C78B10997DF}"/>
                  </a:ext>
                </a:extLst>
              </p14:cNvPr>
              <p14:cNvContentPartPr/>
              <p14:nvPr/>
            </p14:nvContentPartPr>
            <p14:xfrm>
              <a:off x="1504353" y="2720489"/>
              <a:ext cx="918720" cy="421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B1E7351-A42F-4E82-8223-0C78B10997D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486353" y="2702849"/>
                <a:ext cx="954360" cy="7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2DE3FB28-69DD-4B36-A2CA-5D7608123136}"/>
              </a:ext>
            </a:extLst>
          </p:cNvPr>
          <p:cNvGrpSpPr/>
          <p:nvPr/>
        </p:nvGrpSpPr>
        <p:grpSpPr>
          <a:xfrm>
            <a:off x="1453233" y="3650009"/>
            <a:ext cx="965160" cy="38160"/>
            <a:chOff x="1453233" y="3650009"/>
            <a:chExt cx="965160" cy="3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11B8AB0-893F-4FA2-B04C-012F9D74CE2F}"/>
                    </a:ext>
                  </a:extLst>
                </p14:cNvPr>
                <p14:cNvContentPartPr/>
                <p14:nvPr/>
              </p14:nvContentPartPr>
              <p14:xfrm>
                <a:off x="1453233" y="3650009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11B8AB0-893F-4FA2-B04C-012F9D74CE2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435233" y="363200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D96575D-78E1-4F58-B7AD-406CF0106975}"/>
                    </a:ext>
                  </a:extLst>
                </p14:cNvPr>
                <p14:cNvContentPartPr/>
                <p14:nvPr/>
              </p14:nvContentPartPr>
              <p14:xfrm>
                <a:off x="1453233" y="3660089"/>
                <a:ext cx="965160" cy="28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D96575D-78E1-4F58-B7AD-406CF010697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435233" y="3642089"/>
                  <a:ext cx="1000800" cy="6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E724498-F755-4B33-BEC6-7B30B4A81E8B}"/>
                  </a:ext>
                </a:extLst>
              </p14:cNvPr>
              <p14:cNvContentPartPr/>
              <p14:nvPr/>
            </p14:nvContentPartPr>
            <p14:xfrm>
              <a:off x="5102553" y="3665129"/>
              <a:ext cx="883080" cy="356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E724498-F755-4B33-BEC6-7B30B4A81E8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084913" y="3647489"/>
                <a:ext cx="91872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6FA6C04-9130-43C9-8D01-DAE2957004E4}"/>
                  </a:ext>
                </a:extLst>
              </p14:cNvPr>
              <p14:cNvContentPartPr/>
              <p14:nvPr/>
            </p14:nvContentPartPr>
            <p14:xfrm>
              <a:off x="1827993" y="5002529"/>
              <a:ext cx="3600360" cy="165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6FA6C04-9130-43C9-8D01-DAE2957004E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774353" y="4894889"/>
                <a:ext cx="370800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C946166-95EA-401F-9D7A-56A06212690E}"/>
                  </a:ext>
                </a:extLst>
              </p14:cNvPr>
              <p14:cNvContentPartPr/>
              <p14:nvPr/>
            </p14:nvContentPartPr>
            <p14:xfrm>
              <a:off x="1817193" y="5165249"/>
              <a:ext cx="2520" cy="14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C946166-95EA-401F-9D7A-56A06212690E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763553" y="5057609"/>
                <a:ext cx="110160" cy="21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32D7B6F0-4757-466C-83CD-B20BE8E01ADB}"/>
              </a:ext>
            </a:extLst>
          </p:cNvPr>
          <p:cNvGrpSpPr/>
          <p:nvPr/>
        </p:nvGrpSpPr>
        <p:grpSpPr>
          <a:xfrm>
            <a:off x="1426821" y="2744936"/>
            <a:ext cx="1031760" cy="61200"/>
            <a:chOff x="1426821" y="2744936"/>
            <a:chExt cx="1031760" cy="6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16D555B-6C82-48E9-8875-D3F269ECC596}"/>
                    </a:ext>
                  </a:extLst>
                </p14:cNvPr>
                <p14:cNvContentPartPr/>
                <p14:nvPr/>
              </p14:nvContentPartPr>
              <p14:xfrm>
                <a:off x="1426821" y="2803616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16D555B-6C82-48E9-8875-D3F269ECC59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408821" y="278597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38E5807-CBB3-4047-99DB-5E462AE9DE71}"/>
                    </a:ext>
                  </a:extLst>
                </p14:cNvPr>
                <p14:cNvContentPartPr/>
                <p14:nvPr/>
              </p14:nvContentPartPr>
              <p14:xfrm>
                <a:off x="1433301" y="2744936"/>
                <a:ext cx="1025280" cy="61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38E5807-CBB3-4047-99DB-5E462AE9DE7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415661" y="2727296"/>
                  <a:ext cx="1060920" cy="9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7ECD798-EB30-4481-8BCB-9CE1108EAE4B}"/>
                  </a:ext>
                </a:extLst>
              </p14:cNvPr>
              <p14:cNvContentPartPr/>
              <p14:nvPr/>
            </p14:nvContentPartPr>
            <p14:xfrm>
              <a:off x="2685381" y="2539736"/>
              <a:ext cx="1404360" cy="2181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7ECD798-EB30-4481-8BCB-9CE1108EAE4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667381" y="2521736"/>
                <a:ext cx="1440000" cy="25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14804078-F772-476F-8E71-827E624FCB04}"/>
              </a:ext>
            </a:extLst>
          </p:cNvPr>
          <p:cNvGrpSpPr/>
          <p:nvPr/>
        </p:nvGrpSpPr>
        <p:grpSpPr>
          <a:xfrm>
            <a:off x="4466301" y="2750336"/>
            <a:ext cx="1938960" cy="30240"/>
            <a:chOff x="4466301" y="2750336"/>
            <a:chExt cx="1938960" cy="3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A90A8EF-914E-4F81-805C-003527CFC59C}"/>
                    </a:ext>
                  </a:extLst>
                </p14:cNvPr>
                <p14:cNvContentPartPr/>
                <p14:nvPr/>
              </p14:nvContentPartPr>
              <p14:xfrm>
                <a:off x="4466301" y="2778776"/>
                <a:ext cx="2520" cy="1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A90A8EF-914E-4F81-805C-003527CFC59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448661" y="2761136"/>
                  <a:ext cx="381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338CDBC-FDB5-4052-94C5-D5E505689FC2}"/>
                    </a:ext>
                  </a:extLst>
                </p14:cNvPr>
                <p14:cNvContentPartPr/>
                <p14:nvPr/>
              </p14:nvContentPartPr>
              <p14:xfrm>
                <a:off x="4512741" y="2768336"/>
                <a:ext cx="231840" cy="9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338CDBC-FDB5-4052-94C5-D5E505689FC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495101" y="2750336"/>
                  <a:ext cx="267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E5AACED-98AC-43C1-B258-41ECFD9DAD17}"/>
                    </a:ext>
                  </a:extLst>
                </p14:cNvPr>
                <p14:cNvContentPartPr/>
                <p14:nvPr/>
              </p14:nvContentPartPr>
              <p14:xfrm>
                <a:off x="4471341" y="2750336"/>
                <a:ext cx="1933920" cy="23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E5AACED-98AC-43C1-B258-41ECFD9DAD1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453701" y="2732336"/>
                  <a:ext cx="1969560" cy="5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A7F3734-1C2B-4B22-9436-55759402633D}"/>
                  </a:ext>
                </a:extLst>
              </p14:cNvPr>
              <p14:cNvContentPartPr/>
              <p14:nvPr/>
            </p14:nvContentPartPr>
            <p14:xfrm>
              <a:off x="481461" y="5566976"/>
              <a:ext cx="12960" cy="2491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A7F3734-1C2B-4B22-9436-55759402633D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63461" y="5548976"/>
                <a:ext cx="4860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1EC4E8E-6F2D-4632-B1B6-959FF06265F3}"/>
                  </a:ext>
                </a:extLst>
              </p14:cNvPr>
              <p14:cNvContentPartPr/>
              <p14:nvPr/>
            </p14:nvContentPartPr>
            <p14:xfrm>
              <a:off x="477141" y="5808176"/>
              <a:ext cx="360" cy="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1EC4E8E-6F2D-4632-B1B6-959FF06265F3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59501" y="579017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EA4B4B9-6D84-4D9E-9A10-B57EC3F6C828}"/>
                  </a:ext>
                </a:extLst>
              </p14:cNvPr>
              <p14:cNvContentPartPr/>
              <p14:nvPr/>
            </p14:nvContentPartPr>
            <p14:xfrm>
              <a:off x="455901" y="5567696"/>
              <a:ext cx="158400" cy="2340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EA4B4B9-6D84-4D9E-9A10-B57EC3F6C82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901" y="5550056"/>
                <a:ext cx="1940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246B816-3B6A-4F3C-B354-224C8CAD7258}"/>
                  </a:ext>
                </a:extLst>
              </p14:cNvPr>
              <p14:cNvContentPartPr/>
              <p14:nvPr/>
            </p14:nvContentPartPr>
            <p14:xfrm>
              <a:off x="673341" y="5671736"/>
              <a:ext cx="101520" cy="1090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246B816-3B6A-4F3C-B354-224C8CAD725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55341" y="5654096"/>
                <a:ext cx="1371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13DA1A9-C5F9-4D52-A007-C84C321403F5}"/>
                  </a:ext>
                </a:extLst>
              </p14:cNvPr>
              <p14:cNvContentPartPr/>
              <p14:nvPr/>
            </p14:nvContentPartPr>
            <p14:xfrm>
              <a:off x="822021" y="5646896"/>
              <a:ext cx="97920" cy="1576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13DA1A9-C5F9-4D52-A007-C84C321403F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04021" y="5629256"/>
                <a:ext cx="13356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FEA7084-C85F-40BC-806D-2DC8DD62E892}"/>
                  </a:ext>
                </a:extLst>
              </p14:cNvPr>
              <p14:cNvContentPartPr/>
              <p14:nvPr/>
            </p14:nvContentPartPr>
            <p14:xfrm>
              <a:off x="788541" y="5684336"/>
              <a:ext cx="149400" cy="982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FEA7084-C85F-40BC-806D-2DC8DD62E89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70901" y="5666696"/>
                <a:ext cx="18504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D39286C-6F9C-40D4-BE33-2E5C216306B9}"/>
                  </a:ext>
                </a:extLst>
              </p14:cNvPr>
              <p14:cNvContentPartPr/>
              <p14:nvPr/>
            </p14:nvContentPartPr>
            <p14:xfrm>
              <a:off x="1055661" y="5580656"/>
              <a:ext cx="164160" cy="2005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D39286C-6F9C-40D4-BE33-2E5C216306B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37661" y="5562656"/>
                <a:ext cx="19980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A23C44D-E735-4A46-AFC1-C5C33CCE8BCC}"/>
                  </a:ext>
                </a:extLst>
              </p14:cNvPr>
              <p14:cNvContentPartPr/>
              <p14:nvPr/>
            </p14:nvContentPartPr>
            <p14:xfrm>
              <a:off x="1278501" y="5573096"/>
              <a:ext cx="5040" cy="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A23C44D-E735-4A46-AFC1-C5C33CCE8BC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260861" y="5555096"/>
                <a:ext cx="40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507BC12-1189-4E9B-A778-5834D2979767}"/>
                  </a:ext>
                </a:extLst>
              </p14:cNvPr>
              <p14:cNvContentPartPr/>
              <p14:nvPr/>
            </p14:nvContentPartPr>
            <p14:xfrm>
              <a:off x="1288221" y="5573096"/>
              <a:ext cx="65880" cy="39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507BC12-1189-4E9B-A778-5834D297976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270581" y="5555096"/>
                <a:ext cx="1015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B078B15-B43A-4C5F-8AA3-A33C65886E5C}"/>
                  </a:ext>
                </a:extLst>
              </p14:cNvPr>
              <p14:cNvContentPartPr/>
              <p14:nvPr/>
            </p14:nvContentPartPr>
            <p14:xfrm>
              <a:off x="1310181" y="5588216"/>
              <a:ext cx="12960" cy="1508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B078B15-B43A-4C5F-8AA3-A33C65886E5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292181" y="5570576"/>
                <a:ext cx="486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E3922F1-E514-4E0D-B41B-0D1BAD15EC23}"/>
                  </a:ext>
                </a:extLst>
              </p14:cNvPr>
              <p14:cNvContentPartPr/>
              <p14:nvPr/>
            </p14:nvContentPartPr>
            <p14:xfrm>
              <a:off x="1263021" y="5782256"/>
              <a:ext cx="69840" cy="169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E3922F1-E514-4E0D-B41B-0D1BAD15EC2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245021" y="5764256"/>
                <a:ext cx="1054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509B9C7-BFB1-4368-B954-905AB426D6DC}"/>
                  </a:ext>
                </a:extLst>
              </p14:cNvPr>
              <p14:cNvContentPartPr/>
              <p14:nvPr/>
            </p14:nvContentPartPr>
            <p14:xfrm>
              <a:off x="1403421" y="5655176"/>
              <a:ext cx="62640" cy="925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509B9C7-BFB1-4368-B954-905AB426D6D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385781" y="5637536"/>
                <a:ext cx="9828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EC382ED-6A3D-4F92-BF3E-9B7C47D3863B}"/>
                  </a:ext>
                </a:extLst>
              </p14:cNvPr>
              <p14:cNvContentPartPr/>
              <p14:nvPr/>
            </p14:nvContentPartPr>
            <p14:xfrm>
              <a:off x="1542381" y="5532056"/>
              <a:ext cx="75240" cy="2077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EC382ED-6A3D-4F92-BF3E-9B7C47D3863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524741" y="5514056"/>
                <a:ext cx="11088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D13D454-82F4-4DB6-8955-32889007B4AF}"/>
                  </a:ext>
                </a:extLst>
              </p14:cNvPr>
              <p14:cNvContentPartPr/>
              <p14:nvPr/>
            </p14:nvContentPartPr>
            <p14:xfrm>
              <a:off x="1485501" y="5622776"/>
              <a:ext cx="120240" cy="194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D13D454-82F4-4DB6-8955-32889007B4A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467861" y="5604776"/>
                <a:ext cx="15588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84992" name="Ink 84991">
                <a:extLst>
                  <a:ext uri="{FF2B5EF4-FFF2-40B4-BE49-F238E27FC236}">
                    <a16:creationId xmlns:a16="http://schemas.microsoft.com/office/drawing/2014/main" id="{E8211319-F9F5-4FF9-8AC6-025D31610A0D}"/>
                  </a:ext>
                </a:extLst>
              </p14:cNvPr>
              <p14:cNvContentPartPr/>
              <p14:nvPr/>
            </p14:nvContentPartPr>
            <p14:xfrm>
              <a:off x="1636341" y="5630696"/>
              <a:ext cx="112680" cy="96120"/>
            </p14:xfrm>
          </p:contentPart>
        </mc:Choice>
        <mc:Fallback>
          <p:pic>
            <p:nvPicPr>
              <p:cNvPr id="84992" name="Ink 84991">
                <a:extLst>
                  <a:ext uri="{FF2B5EF4-FFF2-40B4-BE49-F238E27FC236}">
                    <a16:creationId xmlns:a16="http://schemas.microsoft.com/office/drawing/2014/main" id="{E8211319-F9F5-4FF9-8AC6-025D31610A0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618341" y="5613056"/>
                <a:ext cx="14832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84993" name="Ink 84992">
                <a:extLst>
                  <a:ext uri="{FF2B5EF4-FFF2-40B4-BE49-F238E27FC236}">
                    <a16:creationId xmlns:a16="http://schemas.microsoft.com/office/drawing/2014/main" id="{30836CD2-7EB8-4C99-A9FB-D10EF302A665}"/>
                  </a:ext>
                </a:extLst>
              </p14:cNvPr>
              <p14:cNvContentPartPr/>
              <p14:nvPr/>
            </p14:nvContentPartPr>
            <p14:xfrm>
              <a:off x="1769181" y="5719256"/>
              <a:ext cx="360" cy="360"/>
            </p14:xfrm>
          </p:contentPart>
        </mc:Choice>
        <mc:Fallback>
          <p:pic>
            <p:nvPicPr>
              <p:cNvPr id="84993" name="Ink 84992">
                <a:extLst>
                  <a:ext uri="{FF2B5EF4-FFF2-40B4-BE49-F238E27FC236}">
                    <a16:creationId xmlns:a16="http://schemas.microsoft.com/office/drawing/2014/main" id="{30836CD2-7EB8-4C99-A9FB-D10EF302A66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751541" y="570161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84995" name="Ink 84994">
                <a:extLst>
                  <a:ext uri="{FF2B5EF4-FFF2-40B4-BE49-F238E27FC236}">
                    <a16:creationId xmlns:a16="http://schemas.microsoft.com/office/drawing/2014/main" id="{F89043C2-F417-47AB-BA06-2F70EC2B88E9}"/>
                  </a:ext>
                </a:extLst>
              </p14:cNvPr>
              <p14:cNvContentPartPr/>
              <p14:nvPr/>
            </p14:nvContentPartPr>
            <p14:xfrm>
              <a:off x="1733541" y="5625296"/>
              <a:ext cx="207720" cy="247320"/>
            </p14:xfrm>
          </p:contentPart>
        </mc:Choice>
        <mc:Fallback>
          <p:pic>
            <p:nvPicPr>
              <p:cNvPr id="84995" name="Ink 84994">
                <a:extLst>
                  <a:ext uri="{FF2B5EF4-FFF2-40B4-BE49-F238E27FC236}">
                    <a16:creationId xmlns:a16="http://schemas.microsoft.com/office/drawing/2014/main" id="{F89043C2-F417-47AB-BA06-2F70EC2B88E9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715901" y="5607296"/>
                <a:ext cx="24336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84996" name="Ink 84995">
                <a:extLst>
                  <a:ext uri="{FF2B5EF4-FFF2-40B4-BE49-F238E27FC236}">
                    <a16:creationId xmlns:a16="http://schemas.microsoft.com/office/drawing/2014/main" id="{097880B6-6D97-414E-87E6-747B3F76AFCC}"/>
                  </a:ext>
                </a:extLst>
              </p14:cNvPr>
              <p14:cNvContentPartPr/>
              <p14:nvPr/>
            </p14:nvContentPartPr>
            <p14:xfrm>
              <a:off x="1972581" y="5620256"/>
              <a:ext cx="118440" cy="135360"/>
            </p14:xfrm>
          </p:contentPart>
        </mc:Choice>
        <mc:Fallback>
          <p:pic>
            <p:nvPicPr>
              <p:cNvPr id="84996" name="Ink 84995">
                <a:extLst>
                  <a:ext uri="{FF2B5EF4-FFF2-40B4-BE49-F238E27FC236}">
                    <a16:creationId xmlns:a16="http://schemas.microsoft.com/office/drawing/2014/main" id="{097880B6-6D97-414E-87E6-747B3F76AFCC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954941" y="5602256"/>
                <a:ext cx="15408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84997" name="Ink 84996">
                <a:extLst>
                  <a:ext uri="{FF2B5EF4-FFF2-40B4-BE49-F238E27FC236}">
                    <a16:creationId xmlns:a16="http://schemas.microsoft.com/office/drawing/2014/main" id="{6F745B1E-69CE-45B8-A410-3FB27AAFF144}"/>
                  </a:ext>
                </a:extLst>
              </p14:cNvPr>
              <p14:cNvContentPartPr/>
              <p14:nvPr/>
            </p14:nvContentPartPr>
            <p14:xfrm>
              <a:off x="2145021" y="5621696"/>
              <a:ext cx="172080" cy="147600"/>
            </p14:xfrm>
          </p:contentPart>
        </mc:Choice>
        <mc:Fallback>
          <p:pic>
            <p:nvPicPr>
              <p:cNvPr id="84997" name="Ink 84996">
                <a:extLst>
                  <a:ext uri="{FF2B5EF4-FFF2-40B4-BE49-F238E27FC236}">
                    <a16:creationId xmlns:a16="http://schemas.microsoft.com/office/drawing/2014/main" id="{6F745B1E-69CE-45B8-A410-3FB27AAFF144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2127021" y="5603696"/>
                <a:ext cx="2077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84999" name="Ink 84998">
                <a:extLst>
                  <a:ext uri="{FF2B5EF4-FFF2-40B4-BE49-F238E27FC236}">
                    <a16:creationId xmlns:a16="http://schemas.microsoft.com/office/drawing/2014/main" id="{790AB7E4-9BD8-4951-9367-946A50992F5D}"/>
                  </a:ext>
                </a:extLst>
              </p14:cNvPr>
              <p14:cNvContentPartPr/>
              <p14:nvPr/>
            </p14:nvContentPartPr>
            <p14:xfrm>
              <a:off x="2390901" y="5602256"/>
              <a:ext cx="183960" cy="174600"/>
            </p14:xfrm>
          </p:contentPart>
        </mc:Choice>
        <mc:Fallback>
          <p:pic>
            <p:nvPicPr>
              <p:cNvPr id="84999" name="Ink 84998">
                <a:extLst>
                  <a:ext uri="{FF2B5EF4-FFF2-40B4-BE49-F238E27FC236}">
                    <a16:creationId xmlns:a16="http://schemas.microsoft.com/office/drawing/2014/main" id="{790AB7E4-9BD8-4951-9367-946A50992F5D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2372901" y="5584616"/>
                <a:ext cx="2196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85001" name="Ink 85000">
                <a:extLst>
                  <a:ext uri="{FF2B5EF4-FFF2-40B4-BE49-F238E27FC236}">
                    <a16:creationId xmlns:a16="http://schemas.microsoft.com/office/drawing/2014/main" id="{69079B49-F93D-42EF-8216-EE3945FC0D1D}"/>
                  </a:ext>
                </a:extLst>
              </p14:cNvPr>
              <p14:cNvContentPartPr/>
              <p14:nvPr/>
            </p14:nvContentPartPr>
            <p14:xfrm>
              <a:off x="2685381" y="5650496"/>
              <a:ext cx="14040" cy="101160"/>
            </p14:xfrm>
          </p:contentPart>
        </mc:Choice>
        <mc:Fallback>
          <p:pic>
            <p:nvPicPr>
              <p:cNvPr id="85001" name="Ink 85000">
                <a:extLst>
                  <a:ext uri="{FF2B5EF4-FFF2-40B4-BE49-F238E27FC236}">
                    <a16:creationId xmlns:a16="http://schemas.microsoft.com/office/drawing/2014/main" id="{69079B49-F93D-42EF-8216-EE3945FC0D1D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2667381" y="5632496"/>
                <a:ext cx="496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85002" name="Ink 85001">
                <a:extLst>
                  <a:ext uri="{FF2B5EF4-FFF2-40B4-BE49-F238E27FC236}">
                    <a16:creationId xmlns:a16="http://schemas.microsoft.com/office/drawing/2014/main" id="{F548BA6F-4994-452C-8AD6-36D988AA056F}"/>
                  </a:ext>
                </a:extLst>
              </p14:cNvPr>
              <p14:cNvContentPartPr/>
              <p14:nvPr/>
            </p14:nvContentPartPr>
            <p14:xfrm>
              <a:off x="2647221" y="5569856"/>
              <a:ext cx="9360" cy="8640"/>
            </p14:xfrm>
          </p:contentPart>
        </mc:Choice>
        <mc:Fallback>
          <p:pic>
            <p:nvPicPr>
              <p:cNvPr id="85002" name="Ink 85001">
                <a:extLst>
                  <a:ext uri="{FF2B5EF4-FFF2-40B4-BE49-F238E27FC236}">
                    <a16:creationId xmlns:a16="http://schemas.microsoft.com/office/drawing/2014/main" id="{F548BA6F-4994-452C-8AD6-36D988AA056F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629581" y="5552216"/>
                <a:ext cx="450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85003" name="Ink 85002">
                <a:extLst>
                  <a:ext uri="{FF2B5EF4-FFF2-40B4-BE49-F238E27FC236}">
                    <a16:creationId xmlns:a16="http://schemas.microsoft.com/office/drawing/2014/main" id="{0B3F772E-097D-4084-9A02-AF18EECC0F4C}"/>
                  </a:ext>
                </a:extLst>
              </p14:cNvPr>
              <p14:cNvContentPartPr/>
              <p14:nvPr/>
            </p14:nvContentPartPr>
            <p14:xfrm>
              <a:off x="2750901" y="5626016"/>
              <a:ext cx="68040" cy="126720"/>
            </p14:xfrm>
          </p:contentPart>
        </mc:Choice>
        <mc:Fallback>
          <p:pic>
            <p:nvPicPr>
              <p:cNvPr id="85003" name="Ink 85002">
                <a:extLst>
                  <a:ext uri="{FF2B5EF4-FFF2-40B4-BE49-F238E27FC236}">
                    <a16:creationId xmlns:a16="http://schemas.microsoft.com/office/drawing/2014/main" id="{0B3F772E-097D-4084-9A02-AF18EECC0F4C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732901" y="5608376"/>
                <a:ext cx="10368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85004" name="Ink 85003">
                <a:extLst>
                  <a:ext uri="{FF2B5EF4-FFF2-40B4-BE49-F238E27FC236}">
                    <a16:creationId xmlns:a16="http://schemas.microsoft.com/office/drawing/2014/main" id="{1EF9FCA8-3A33-410F-BE99-ACBCF4D13439}"/>
                  </a:ext>
                </a:extLst>
              </p14:cNvPr>
              <p14:cNvContentPartPr/>
              <p14:nvPr/>
            </p14:nvContentPartPr>
            <p14:xfrm>
              <a:off x="2905341" y="5566976"/>
              <a:ext cx="68760" cy="183600"/>
            </p14:xfrm>
          </p:contentPart>
        </mc:Choice>
        <mc:Fallback>
          <p:pic>
            <p:nvPicPr>
              <p:cNvPr id="85004" name="Ink 85003">
                <a:extLst>
                  <a:ext uri="{FF2B5EF4-FFF2-40B4-BE49-F238E27FC236}">
                    <a16:creationId xmlns:a16="http://schemas.microsoft.com/office/drawing/2014/main" id="{1EF9FCA8-3A33-410F-BE99-ACBCF4D13439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2887701" y="5548976"/>
                <a:ext cx="1044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85005" name="Ink 85004">
                <a:extLst>
                  <a:ext uri="{FF2B5EF4-FFF2-40B4-BE49-F238E27FC236}">
                    <a16:creationId xmlns:a16="http://schemas.microsoft.com/office/drawing/2014/main" id="{E295507C-C429-495E-AE79-0F1317D662CD}"/>
                  </a:ext>
                </a:extLst>
              </p14:cNvPr>
              <p14:cNvContentPartPr/>
              <p14:nvPr/>
            </p14:nvContentPartPr>
            <p14:xfrm>
              <a:off x="2869341" y="5640776"/>
              <a:ext cx="98640" cy="11880"/>
            </p14:xfrm>
          </p:contentPart>
        </mc:Choice>
        <mc:Fallback>
          <p:pic>
            <p:nvPicPr>
              <p:cNvPr id="85005" name="Ink 85004">
                <a:extLst>
                  <a:ext uri="{FF2B5EF4-FFF2-40B4-BE49-F238E27FC236}">
                    <a16:creationId xmlns:a16="http://schemas.microsoft.com/office/drawing/2014/main" id="{E295507C-C429-495E-AE79-0F1317D662CD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851701" y="5623136"/>
                <a:ext cx="1342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85007" name="Ink 85006">
                <a:extLst>
                  <a:ext uri="{FF2B5EF4-FFF2-40B4-BE49-F238E27FC236}">
                    <a16:creationId xmlns:a16="http://schemas.microsoft.com/office/drawing/2014/main" id="{E4B59E04-2B66-4DE8-8B54-7FF276FF36A1}"/>
                  </a:ext>
                </a:extLst>
              </p14:cNvPr>
              <p14:cNvContentPartPr/>
              <p14:nvPr/>
            </p14:nvContentPartPr>
            <p14:xfrm>
              <a:off x="3028101" y="5639336"/>
              <a:ext cx="84600" cy="104400"/>
            </p14:xfrm>
          </p:contentPart>
        </mc:Choice>
        <mc:Fallback>
          <p:pic>
            <p:nvPicPr>
              <p:cNvPr id="85007" name="Ink 85006">
                <a:extLst>
                  <a:ext uri="{FF2B5EF4-FFF2-40B4-BE49-F238E27FC236}">
                    <a16:creationId xmlns:a16="http://schemas.microsoft.com/office/drawing/2014/main" id="{E4B59E04-2B66-4DE8-8B54-7FF276FF36A1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010461" y="5621336"/>
                <a:ext cx="1202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85009" name="Ink 85008">
                <a:extLst>
                  <a:ext uri="{FF2B5EF4-FFF2-40B4-BE49-F238E27FC236}">
                    <a16:creationId xmlns:a16="http://schemas.microsoft.com/office/drawing/2014/main" id="{EEF37A57-245E-4744-BAB1-A97D903C043F}"/>
                  </a:ext>
                </a:extLst>
              </p14:cNvPr>
              <p14:cNvContentPartPr/>
              <p14:nvPr/>
            </p14:nvContentPartPr>
            <p14:xfrm>
              <a:off x="3118101" y="5651936"/>
              <a:ext cx="141480" cy="217440"/>
            </p14:xfrm>
          </p:contentPart>
        </mc:Choice>
        <mc:Fallback>
          <p:pic>
            <p:nvPicPr>
              <p:cNvPr id="85009" name="Ink 85008">
                <a:extLst>
                  <a:ext uri="{FF2B5EF4-FFF2-40B4-BE49-F238E27FC236}">
                    <a16:creationId xmlns:a16="http://schemas.microsoft.com/office/drawing/2014/main" id="{EEF37A57-245E-4744-BAB1-A97D903C043F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100101" y="5634296"/>
                <a:ext cx="17712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85010" name="Ink 85009">
                <a:extLst>
                  <a:ext uri="{FF2B5EF4-FFF2-40B4-BE49-F238E27FC236}">
                    <a16:creationId xmlns:a16="http://schemas.microsoft.com/office/drawing/2014/main" id="{EF7299A6-BCA9-453A-8D38-86810EC47806}"/>
                  </a:ext>
                </a:extLst>
              </p14:cNvPr>
              <p14:cNvContentPartPr/>
              <p14:nvPr/>
            </p14:nvContentPartPr>
            <p14:xfrm>
              <a:off x="3303861" y="5635016"/>
              <a:ext cx="82440" cy="111600"/>
            </p14:xfrm>
          </p:contentPart>
        </mc:Choice>
        <mc:Fallback>
          <p:pic>
            <p:nvPicPr>
              <p:cNvPr id="85010" name="Ink 85009">
                <a:extLst>
                  <a:ext uri="{FF2B5EF4-FFF2-40B4-BE49-F238E27FC236}">
                    <a16:creationId xmlns:a16="http://schemas.microsoft.com/office/drawing/2014/main" id="{EF7299A6-BCA9-453A-8D38-86810EC47806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285861" y="5617376"/>
                <a:ext cx="1180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85011" name="Ink 85010">
                <a:extLst>
                  <a:ext uri="{FF2B5EF4-FFF2-40B4-BE49-F238E27FC236}">
                    <a16:creationId xmlns:a16="http://schemas.microsoft.com/office/drawing/2014/main" id="{BAAD19DB-7473-4B43-9782-BE00A94A8313}"/>
                  </a:ext>
                </a:extLst>
              </p14:cNvPr>
              <p14:cNvContentPartPr/>
              <p14:nvPr/>
            </p14:nvContentPartPr>
            <p14:xfrm>
              <a:off x="3443181" y="5648336"/>
              <a:ext cx="91800" cy="110880"/>
            </p14:xfrm>
          </p:contentPart>
        </mc:Choice>
        <mc:Fallback>
          <p:pic>
            <p:nvPicPr>
              <p:cNvPr id="85011" name="Ink 85010">
                <a:extLst>
                  <a:ext uri="{FF2B5EF4-FFF2-40B4-BE49-F238E27FC236}">
                    <a16:creationId xmlns:a16="http://schemas.microsoft.com/office/drawing/2014/main" id="{BAAD19DB-7473-4B43-9782-BE00A94A8313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425181" y="5630336"/>
                <a:ext cx="12744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85012" name="Ink 85011">
                <a:extLst>
                  <a:ext uri="{FF2B5EF4-FFF2-40B4-BE49-F238E27FC236}">
                    <a16:creationId xmlns:a16="http://schemas.microsoft.com/office/drawing/2014/main" id="{D10F87D8-7C5E-4506-85AE-707C82937DEF}"/>
                  </a:ext>
                </a:extLst>
              </p14:cNvPr>
              <p14:cNvContentPartPr/>
              <p14:nvPr/>
            </p14:nvContentPartPr>
            <p14:xfrm>
              <a:off x="3566661" y="5675696"/>
              <a:ext cx="360" cy="360"/>
            </p14:xfrm>
          </p:contentPart>
        </mc:Choice>
        <mc:Fallback>
          <p:pic>
            <p:nvPicPr>
              <p:cNvPr id="85012" name="Ink 85011">
                <a:extLst>
                  <a:ext uri="{FF2B5EF4-FFF2-40B4-BE49-F238E27FC236}">
                    <a16:creationId xmlns:a16="http://schemas.microsoft.com/office/drawing/2014/main" id="{D10F87D8-7C5E-4506-85AE-707C82937DE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548661" y="565805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85014" name="Ink 85013">
                <a:extLst>
                  <a:ext uri="{FF2B5EF4-FFF2-40B4-BE49-F238E27FC236}">
                    <a16:creationId xmlns:a16="http://schemas.microsoft.com/office/drawing/2014/main" id="{8011E63E-8843-4CDE-BFB9-7C2F970AC37C}"/>
                  </a:ext>
                </a:extLst>
              </p14:cNvPr>
              <p14:cNvContentPartPr/>
              <p14:nvPr/>
            </p14:nvContentPartPr>
            <p14:xfrm>
              <a:off x="3578541" y="5579576"/>
              <a:ext cx="23760" cy="160920"/>
            </p14:xfrm>
          </p:contentPart>
        </mc:Choice>
        <mc:Fallback>
          <p:pic>
            <p:nvPicPr>
              <p:cNvPr id="85014" name="Ink 85013">
                <a:extLst>
                  <a:ext uri="{FF2B5EF4-FFF2-40B4-BE49-F238E27FC236}">
                    <a16:creationId xmlns:a16="http://schemas.microsoft.com/office/drawing/2014/main" id="{8011E63E-8843-4CDE-BFB9-7C2F970AC37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560901" y="5561576"/>
                <a:ext cx="5940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85015" name="Ink 85014">
                <a:extLst>
                  <a:ext uri="{FF2B5EF4-FFF2-40B4-BE49-F238E27FC236}">
                    <a16:creationId xmlns:a16="http://schemas.microsoft.com/office/drawing/2014/main" id="{1E13858A-340D-49BC-B4FC-B88D3147181B}"/>
                  </a:ext>
                </a:extLst>
              </p14:cNvPr>
              <p14:cNvContentPartPr/>
              <p14:nvPr/>
            </p14:nvContentPartPr>
            <p14:xfrm>
              <a:off x="3578181" y="5546816"/>
              <a:ext cx="148320" cy="228960"/>
            </p14:xfrm>
          </p:contentPart>
        </mc:Choice>
        <mc:Fallback>
          <p:pic>
            <p:nvPicPr>
              <p:cNvPr id="85015" name="Ink 85014">
                <a:extLst>
                  <a:ext uri="{FF2B5EF4-FFF2-40B4-BE49-F238E27FC236}">
                    <a16:creationId xmlns:a16="http://schemas.microsoft.com/office/drawing/2014/main" id="{1E13858A-340D-49BC-B4FC-B88D3147181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560181" y="5529176"/>
                <a:ext cx="18396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85016" name="Ink 85015">
                <a:extLst>
                  <a:ext uri="{FF2B5EF4-FFF2-40B4-BE49-F238E27FC236}">
                    <a16:creationId xmlns:a16="http://schemas.microsoft.com/office/drawing/2014/main" id="{F1C98952-2AC7-483C-A8BF-4824263C6EF3}"/>
                  </a:ext>
                </a:extLst>
              </p14:cNvPr>
              <p14:cNvContentPartPr/>
              <p14:nvPr/>
            </p14:nvContentPartPr>
            <p14:xfrm>
              <a:off x="3773301" y="5655176"/>
              <a:ext cx="102240" cy="127080"/>
            </p14:xfrm>
          </p:contentPart>
        </mc:Choice>
        <mc:Fallback>
          <p:pic>
            <p:nvPicPr>
              <p:cNvPr id="85016" name="Ink 85015">
                <a:extLst>
                  <a:ext uri="{FF2B5EF4-FFF2-40B4-BE49-F238E27FC236}">
                    <a16:creationId xmlns:a16="http://schemas.microsoft.com/office/drawing/2014/main" id="{F1C98952-2AC7-483C-A8BF-4824263C6EF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755661" y="5637176"/>
                <a:ext cx="1378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85017" name="Ink 85016">
                <a:extLst>
                  <a:ext uri="{FF2B5EF4-FFF2-40B4-BE49-F238E27FC236}">
                    <a16:creationId xmlns:a16="http://schemas.microsoft.com/office/drawing/2014/main" id="{9BF020D0-7CB5-42D2-8857-AF9E2E65D9BD}"/>
                  </a:ext>
                </a:extLst>
              </p14:cNvPr>
              <p14:cNvContentPartPr/>
              <p14:nvPr/>
            </p14:nvContentPartPr>
            <p14:xfrm>
              <a:off x="3774021" y="5703776"/>
              <a:ext cx="2880" cy="360"/>
            </p14:xfrm>
          </p:contentPart>
        </mc:Choice>
        <mc:Fallback>
          <p:pic>
            <p:nvPicPr>
              <p:cNvPr id="85017" name="Ink 85016">
                <a:extLst>
                  <a:ext uri="{FF2B5EF4-FFF2-40B4-BE49-F238E27FC236}">
                    <a16:creationId xmlns:a16="http://schemas.microsoft.com/office/drawing/2014/main" id="{9BF020D0-7CB5-42D2-8857-AF9E2E65D9B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756021" y="5685776"/>
                <a:ext cx="38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85018" name="Ink 85017">
                <a:extLst>
                  <a:ext uri="{FF2B5EF4-FFF2-40B4-BE49-F238E27FC236}">
                    <a16:creationId xmlns:a16="http://schemas.microsoft.com/office/drawing/2014/main" id="{0957B171-A2AA-46BD-9F4B-529CA460A7ED}"/>
                  </a:ext>
                </a:extLst>
              </p14:cNvPr>
              <p14:cNvContentPartPr/>
              <p14:nvPr/>
            </p14:nvContentPartPr>
            <p14:xfrm>
              <a:off x="3928461" y="5646536"/>
              <a:ext cx="75240" cy="146160"/>
            </p14:xfrm>
          </p:contentPart>
        </mc:Choice>
        <mc:Fallback>
          <p:pic>
            <p:nvPicPr>
              <p:cNvPr id="85018" name="Ink 85017">
                <a:extLst>
                  <a:ext uri="{FF2B5EF4-FFF2-40B4-BE49-F238E27FC236}">
                    <a16:creationId xmlns:a16="http://schemas.microsoft.com/office/drawing/2014/main" id="{0957B171-A2AA-46BD-9F4B-529CA460A7E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910461" y="5628536"/>
                <a:ext cx="1108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85019" name="Ink 85018">
                <a:extLst>
                  <a:ext uri="{FF2B5EF4-FFF2-40B4-BE49-F238E27FC236}">
                    <a16:creationId xmlns:a16="http://schemas.microsoft.com/office/drawing/2014/main" id="{E330035C-5969-47E2-A03C-981FB3C8CD5F}"/>
                  </a:ext>
                </a:extLst>
              </p14:cNvPr>
              <p14:cNvContentPartPr/>
              <p14:nvPr/>
            </p14:nvContentPartPr>
            <p14:xfrm>
              <a:off x="3912981" y="5628176"/>
              <a:ext cx="172080" cy="167400"/>
            </p14:xfrm>
          </p:contentPart>
        </mc:Choice>
        <mc:Fallback>
          <p:pic>
            <p:nvPicPr>
              <p:cNvPr id="85019" name="Ink 85018">
                <a:extLst>
                  <a:ext uri="{FF2B5EF4-FFF2-40B4-BE49-F238E27FC236}">
                    <a16:creationId xmlns:a16="http://schemas.microsoft.com/office/drawing/2014/main" id="{E330035C-5969-47E2-A03C-981FB3C8CD5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894981" y="5610536"/>
                <a:ext cx="2077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85021" name="Ink 85020">
                <a:extLst>
                  <a:ext uri="{FF2B5EF4-FFF2-40B4-BE49-F238E27FC236}">
                    <a16:creationId xmlns:a16="http://schemas.microsoft.com/office/drawing/2014/main" id="{ED496C17-B5E8-4B19-BBAD-A07DB4EC9ACF}"/>
                  </a:ext>
                </a:extLst>
              </p14:cNvPr>
              <p14:cNvContentPartPr/>
              <p14:nvPr/>
            </p14:nvContentPartPr>
            <p14:xfrm>
              <a:off x="4213221" y="5633216"/>
              <a:ext cx="191520" cy="3960"/>
            </p14:xfrm>
          </p:contentPart>
        </mc:Choice>
        <mc:Fallback>
          <p:pic>
            <p:nvPicPr>
              <p:cNvPr id="85021" name="Ink 85020">
                <a:extLst>
                  <a:ext uri="{FF2B5EF4-FFF2-40B4-BE49-F238E27FC236}">
                    <a16:creationId xmlns:a16="http://schemas.microsoft.com/office/drawing/2014/main" id="{ED496C17-B5E8-4B19-BBAD-A07DB4EC9AC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195581" y="5615576"/>
                <a:ext cx="2271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5022" name="Ink 85021">
                <a:extLst>
                  <a:ext uri="{FF2B5EF4-FFF2-40B4-BE49-F238E27FC236}">
                    <a16:creationId xmlns:a16="http://schemas.microsoft.com/office/drawing/2014/main" id="{96CA190B-6D40-4D2C-8E98-DD3A7EFB6595}"/>
                  </a:ext>
                </a:extLst>
              </p14:cNvPr>
              <p14:cNvContentPartPr/>
              <p14:nvPr/>
            </p14:nvContentPartPr>
            <p14:xfrm>
              <a:off x="4277661" y="5692976"/>
              <a:ext cx="162720" cy="5400"/>
            </p14:xfrm>
          </p:contentPart>
        </mc:Choice>
        <mc:Fallback>
          <p:pic>
            <p:nvPicPr>
              <p:cNvPr id="85022" name="Ink 85021">
                <a:extLst>
                  <a:ext uri="{FF2B5EF4-FFF2-40B4-BE49-F238E27FC236}">
                    <a16:creationId xmlns:a16="http://schemas.microsoft.com/office/drawing/2014/main" id="{96CA190B-6D40-4D2C-8E98-DD3A7EFB659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260021" y="5675336"/>
                <a:ext cx="1983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5023" name="Ink 85022">
                <a:extLst>
                  <a:ext uri="{FF2B5EF4-FFF2-40B4-BE49-F238E27FC236}">
                    <a16:creationId xmlns:a16="http://schemas.microsoft.com/office/drawing/2014/main" id="{9C7FD1C0-978C-4990-AF5C-B9D5C87556EF}"/>
                  </a:ext>
                </a:extLst>
              </p14:cNvPr>
              <p14:cNvContentPartPr/>
              <p14:nvPr/>
            </p14:nvContentPartPr>
            <p14:xfrm>
              <a:off x="4601301" y="5534576"/>
              <a:ext cx="108360" cy="174960"/>
            </p14:xfrm>
          </p:contentPart>
        </mc:Choice>
        <mc:Fallback>
          <p:pic>
            <p:nvPicPr>
              <p:cNvPr id="85023" name="Ink 85022">
                <a:extLst>
                  <a:ext uri="{FF2B5EF4-FFF2-40B4-BE49-F238E27FC236}">
                    <a16:creationId xmlns:a16="http://schemas.microsoft.com/office/drawing/2014/main" id="{9C7FD1C0-978C-4990-AF5C-B9D5C87556EF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583661" y="5516576"/>
                <a:ext cx="14400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5024" name="Ink 85023">
                <a:extLst>
                  <a:ext uri="{FF2B5EF4-FFF2-40B4-BE49-F238E27FC236}">
                    <a16:creationId xmlns:a16="http://schemas.microsoft.com/office/drawing/2014/main" id="{E86C52EE-632F-4168-9B5B-92F2A0941F06}"/>
                  </a:ext>
                </a:extLst>
              </p14:cNvPr>
              <p14:cNvContentPartPr/>
              <p14:nvPr/>
            </p14:nvContentPartPr>
            <p14:xfrm>
              <a:off x="4716861" y="5687576"/>
              <a:ext cx="8640" cy="6840"/>
            </p14:xfrm>
          </p:contentPart>
        </mc:Choice>
        <mc:Fallback>
          <p:pic>
            <p:nvPicPr>
              <p:cNvPr id="85024" name="Ink 85023">
                <a:extLst>
                  <a:ext uri="{FF2B5EF4-FFF2-40B4-BE49-F238E27FC236}">
                    <a16:creationId xmlns:a16="http://schemas.microsoft.com/office/drawing/2014/main" id="{E86C52EE-632F-4168-9B5B-92F2A0941F06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699221" y="5669576"/>
                <a:ext cx="442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5025" name="Ink 85024">
                <a:extLst>
                  <a:ext uri="{FF2B5EF4-FFF2-40B4-BE49-F238E27FC236}">
                    <a16:creationId xmlns:a16="http://schemas.microsoft.com/office/drawing/2014/main" id="{BD965CB7-BF7B-42BF-99EB-90749E4D4287}"/>
                  </a:ext>
                </a:extLst>
              </p14:cNvPr>
              <p14:cNvContentPartPr/>
              <p14:nvPr/>
            </p14:nvContentPartPr>
            <p14:xfrm>
              <a:off x="4768701" y="5601176"/>
              <a:ext cx="88200" cy="126360"/>
            </p14:xfrm>
          </p:contentPart>
        </mc:Choice>
        <mc:Fallback>
          <p:pic>
            <p:nvPicPr>
              <p:cNvPr id="85025" name="Ink 85024">
                <a:extLst>
                  <a:ext uri="{FF2B5EF4-FFF2-40B4-BE49-F238E27FC236}">
                    <a16:creationId xmlns:a16="http://schemas.microsoft.com/office/drawing/2014/main" id="{BD965CB7-BF7B-42BF-99EB-90749E4D428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751061" y="5583536"/>
                <a:ext cx="1238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5026" name="Ink 85025">
                <a:extLst>
                  <a:ext uri="{FF2B5EF4-FFF2-40B4-BE49-F238E27FC236}">
                    <a16:creationId xmlns:a16="http://schemas.microsoft.com/office/drawing/2014/main" id="{1A46A8A9-83BE-43B3-896E-13C49213A882}"/>
                  </a:ext>
                </a:extLst>
              </p14:cNvPr>
              <p14:cNvContentPartPr/>
              <p14:nvPr/>
            </p14:nvContentPartPr>
            <p14:xfrm>
              <a:off x="4897941" y="5611616"/>
              <a:ext cx="187200" cy="101880"/>
            </p14:xfrm>
          </p:contentPart>
        </mc:Choice>
        <mc:Fallback>
          <p:pic>
            <p:nvPicPr>
              <p:cNvPr id="85026" name="Ink 85025">
                <a:extLst>
                  <a:ext uri="{FF2B5EF4-FFF2-40B4-BE49-F238E27FC236}">
                    <a16:creationId xmlns:a16="http://schemas.microsoft.com/office/drawing/2014/main" id="{1A46A8A9-83BE-43B3-896E-13C49213A88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879941" y="5593616"/>
                <a:ext cx="22284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5028" name="Ink 85027">
                <a:extLst>
                  <a:ext uri="{FF2B5EF4-FFF2-40B4-BE49-F238E27FC236}">
                    <a16:creationId xmlns:a16="http://schemas.microsoft.com/office/drawing/2014/main" id="{2639DE0E-0AAE-4614-8B10-F4722F5717D3}"/>
                  </a:ext>
                </a:extLst>
              </p14:cNvPr>
              <p14:cNvContentPartPr/>
              <p14:nvPr/>
            </p14:nvContentPartPr>
            <p14:xfrm>
              <a:off x="5325261" y="5490296"/>
              <a:ext cx="23040" cy="243000"/>
            </p14:xfrm>
          </p:contentPart>
        </mc:Choice>
        <mc:Fallback>
          <p:pic>
            <p:nvPicPr>
              <p:cNvPr id="85028" name="Ink 85027">
                <a:extLst>
                  <a:ext uri="{FF2B5EF4-FFF2-40B4-BE49-F238E27FC236}">
                    <a16:creationId xmlns:a16="http://schemas.microsoft.com/office/drawing/2014/main" id="{2639DE0E-0AAE-4614-8B10-F4722F5717D3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307621" y="5472656"/>
                <a:ext cx="5868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5029" name="Ink 85028">
                <a:extLst>
                  <a:ext uri="{FF2B5EF4-FFF2-40B4-BE49-F238E27FC236}">
                    <a16:creationId xmlns:a16="http://schemas.microsoft.com/office/drawing/2014/main" id="{7350BFEC-2512-452E-9105-8D0CD0042614}"/>
                  </a:ext>
                </a:extLst>
              </p14:cNvPr>
              <p14:cNvContentPartPr/>
              <p14:nvPr/>
            </p14:nvContentPartPr>
            <p14:xfrm>
              <a:off x="5318061" y="5480936"/>
              <a:ext cx="167400" cy="286920"/>
            </p14:xfrm>
          </p:contentPart>
        </mc:Choice>
        <mc:Fallback>
          <p:pic>
            <p:nvPicPr>
              <p:cNvPr id="85029" name="Ink 85028">
                <a:extLst>
                  <a:ext uri="{FF2B5EF4-FFF2-40B4-BE49-F238E27FC236}">
                    <a16:creationId xmlns:a16="http://schemas.microsoft.com/office/drawing/2014/main" id="{7350BFEC-2512-452E-9105-8D0CD004261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300061" y="5462936"/>
                <a:ext cx="20304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5030" name="Ink 85029">
                <a:extLst>
                  <a:ext uri="{FF2B5EF4-FFF2-40B4-BE49-F238E27FC236}">
                    <a16:creationId xmlns:a16="http://schemas.microsoft.com/office/drawing/2014/main" id="{1664440A-3CF3-4C61-8253-2E7D2BF7C136}"/>
                  </a:ext>
                </a:extLst>
              </p14:cNvPr>
              <p14:cNvContentPartPr/>
              <p14:nvPr/>
            </p14:nvContentPartPr>
            <p14:xfrm>
              <a:off x="5526501" y="5599736"/>
              <a:ext cx="117000" cy="125640"/>
            </p14:xfrm>
          </p:contentPart>
        </mc:Choice>
        <mc:Fallback>
          <p:pic>
            <p:nvPicPr>
              <p:cNvPr id="85030" name="Ink 85029">
                <a:extLst>
                  <a:ext uri="{FF2B5EF4-FFF2-40B4-BE49-F238E27FC236}">
                    <a16:creationId xmlns:a16="http://schemas.microsoft.com/office/drawing/2014/main" id="{1664440A-3CF3-4C61-8253-2E7D2BF7C136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508861" y="5582096"/>
                <a:ext cx="152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5031" name="Ink 85030">
                <a:extLst>
                  <a:ext uri="{FF2B5EF4-FFF2-40B4-BE49-F238E27FC236}">
                    <a16:creationId xmlns:a16="http://schemas.microsoft.com/office/drawing/2014/main" id="{A3A3AD88-C7C5-4288-A9D8-5032C05B070A}"/>
                  </a:ext>
                </a:extLst>
              </p14:cNvPr>
              <p14:cNvContentPartPr/>
              <p14:nvPr/>
            </p14:nvContentPartPr>
            <p14:xfrm>
              <a:off x="5701101" y="5608016"/>
              <a:ext cx="113760" cy="169560"/>
            </p14:xfrm>
          </p:contentPart>
        </mc:Choice>
        <mc:Fallback>
          <p:pic>
            <p:nvPicPr>
              <p:cNvPr id="85031" name="Ink 85030">
                <a:extLst>
                  <a:ext uri="{FF2B5EF4-FFF2-40B4-BE49-F238E27FC236}">
                    <a16:creationId xmlns:a16="http://schemas.microsoft.com/office/drawing/2014/main" id="{A3A3AD88-C7C5-4288-A9D8-5032C05B070A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683461" y="5590016"/>
                <a:ext cx="1494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5032" name="Ink 85031">
                <a:extLst>
                  <a:ext uri="{FF2B5EF4-FFF2-40B4-BE49-F238E27FC236}">
                    <a16:creationId xmlns:a16="http://schemas.microsoft.com/office/drawing/2014/main" id="{96FD10FA-4C5B-4E3D-ACB2-CE4A362C9EE4}"/>
                  </a:ext>
                </a:extLst>
              </p14:cNvPr>
              <p14:cNvContentPartPr/>
              <p14:nvPr/>
            </p14:nvContentPartPr>
            <p14:xfrm>
              <a:off x="5672661" y="5582096"/>
              <a:ext cx="159120" cy="171720"/>
            </p14:xfrm>
          </p:contentPart>
        </mc:Choice>
        <mc:Fallback>
          <p:pic>
            <p:nvPicPr>
              <p:cNvPr id="85032" name="Ink 85031">
                <a:extLst>
                  <a:ext uri="{FF2B5EF4-FFF2-40B4-BE49-F238E27FC236}">
                    <a16:creationId xmlns:a16="http://schemas.microsoft.com/office/drawing/2014/main" id="{96FD10FA-4C5B-4E3D-ACB2-CE4A362C9EE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655021" y="5564096"/>
                <a:ext cx="194760" cy="20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52" name="Group 10251">
            <a:extLst>
              <a:ext uri="{FF2B5EF4-FFF2-40B4-BE49-F238E27FC236}">
                <a16:creationId xmlns:a16="http://schemas.microsoft.com/office/drawing/2014/main" id="{654E637E-2037-474B-AB8F-537EFF3E89A3}"/>
              </a:ext>
            </a:extLst>
          </p:cNvPr>
          <p:cNvGrpSpPr/>
          <p:nvPr/>
        </p:nvGrpSpPr>
        <p:grpSpPr>
          <a:xfrm>
            <a:off x="6027261" y="5401736"/>
            <a:ext cx="3002760" cy="553320"/>
            <a:chOff x="6027261" y="5401736"/>
            <a:chExt cx="3002760" cy="55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85034" name="Ink 85033">
                  <a:extLst>
                    <a:ext uri="{FF2B5EF4-FFF2-40B4-BE49-F238E27FC236}">
                      <a16:creationId xmlns:a16="http://schemas.microsoft.com/office/drawing/2014/main" id="{19D8B35D-50B3-485D-A869-A20137D2C8B0}"/>
                    </a:ext>
                  </a:extLst>
                </p14:cNvPr>
                <p14:cNvContentPartPr/>
                <p14:nvPr/>
              </p14:nvContentPartPr>
              <p14:xfrm>
                <a:off x="6027261" y="5509736"/>
                <a:ext cx="178920" cy="145800"/>
              </p14:xfrm>
            </p:contentPart>
          </mc:Choice>
          <mc:Fallback>
            <p:pic>
              <p:nvPicPr>
                <p:cNvPr id="85034" name="Ink 85033">
                  <a:extLst>
                    <a:ext uri="{FF2B5EF4-FFF2-40B4-BE49-F238E27FC236}">
                      <a16:creationId xmlns:a16="http://schemas.microsoft.com/office/drawing/2014/main" id="{19D8B35D-50B3-485D-A869-A20137D2C8B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009621" y="5491736"/>
                  <a:ext cx="2145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85036" name="Ink 85035">
                  <a:extLst>
                    <a:ext uri="{FF2B5EF4-FFF2-40B4-BE49-F238E27FC236}">
                      <a16:creationId xmlns:a16="http://schemas.microsoft.com/office/drawing/2014/main" id="{AE858D4F-4123-4C06-8F5A-06E14E51630C}"/>
                    </a:ext>
                  </a:extLst>
                </p14:cNvPr>
                <p14:cNvContentPartPr/>
                <p14:nvPr/>
              </p14:nvContentPartPr>
              <p14:xfrm>
                <a:off x="6302301" y="5447816"/>
                <a:ext cx="21240" cy="158400"/>
              </p14:xfrm>
            </p:contentPart>
          </mc:Choice>
          <mc:Fallback>
            <p:pic>
              <p:nvPicPr>
                <p:cNvPr id="85036" name="Ink 85035">
                  <a:extLst>
                    <a:ext uri="{FF2B5EF4-FFF2-40B4-BE49-F238E27FC236}">
                      <a16:creationId xmlns:a16="http://schemas.microsoft.com/office/drawing/2014/main" id="{AE858D4F-4123-4C06-8F5A-06E14E51630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284301" y="5429816"/>
                  <a:ext cx="568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85037" name="Ink 85036">
                  <a:extLst>
                    <a:ext uri="{FF2B5EF4-FFF2-40B4-BE49-F238E27FC236}">
                      <a16:creationId xmlns:a16="http://schemas.microsoft.com/office/drawing/2014/main" id="{0F10A615-84FC-494B-B451-282F31D6CEED}"/>
                    </a:ext>
                  </a:extLst>
                </p14:cNvPr>
                <p14:cNvContentPartPr/>
                <p14:nvPr/>
              </p14:nvContentPartPr>
              <p14:xfrm>
                <a:off x="6223821" y="5448176"/>
                <a:ext cx="119160" cy="11520"/>
              </p14:xfrm>
            </p:contentPart>
          </mc:Choice>
          <mc:Fallback>
            <p:pic>
              <p:nvPicPr>
                <p:cNvPr id="85037" name="Ink 85036">
                  <a:extLst>
                    <a:ext uri="{FF2B5EF4-FFF2-40B4-BE49-F238E27FC236}">
                      <a16:creationId xmlns:a16="http://schemas.microsoft.com/office/drawing/2014/main" id="{0F10A615-84FC-494B-B451-282F31D6CEE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205821" y="5430536"/>
                  <a:ext cx="1548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85038" name="Ink 85037">
                  <a:extLst>
                    <a:ext uri="{FF2B5EF4-FFF2-40B4-BE49-F238E27FC236}">
                      <a16:creationId xmlns:a16="http://schemas.microsoft.com/office/drawing/2014/main" id="{5E00D958-CE90-4402-B772-663176C496B4}"/>
                    </a:ext>
                  </a:extLst>
                </p14:cNvPr>
                <p14:cNvContentPartPr/>
                <p14:nvPr/>
              </p14:nvContentPartPr>
              <p14:xfrm>
                <a:off x="6283941" y="5616296"/>
                <a:ext cx="105480" cy="3240"/>
              </p14:xfrm>
            </p:contentPart>
          </mc:Choice>
          <mc:Fallback>
            <p:pic>
              <p:nvPicPr>
                <p:cNvPr id="85038" name="Ink 85037">
                  <a:extLst>
                    <a:ext uri="{FF2B5EF4-FFF2-40B4-BE49-F238E27FC236}">
                      <a16:creationId xmlns:a16="http://schemas.microsoft.com/office/drawing/2014/main" id="{5E00D958-CE90-4402-B772-663176C496B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266301" y="5598296"/>
                  <a:ext cx="1411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85040" name="Ink 85039">
                  <a:extLst>
                    <a:ext uri="{FF2B5EF4-FFF2-40B4-BE49-F238E27FC236}">
                      <a16:creationId xmlns:a16="http://schemas.microsoft.com/office/drawing/2014/main" id="{C785CBDD-6024-40BB-97CE-E58417EB1A06}"/>
                    </a:ext>
                  </a:extLst>
                </p14:cNvPr>
                <p14:cNvContentPartPr/>
                <p14:nvPr/>
              </p14:nvContentPartPr>
              <p14:xfrm>
                <a:off x="6444861" y="5528816"/>
                <a:ext cx="99360" cy="108720"/>
              </p14:xfrm>
            </p:contentPart>
          </mc:Choice>
          <mc:Fallback>
            <p:pic>
              <p:nvPicPr>
                <p:cNvPr id="85040" name="Ink 85039">
                  <a:extLst>
                    <a:ext uri="{FF2B5EF4-FFF2-40B4-BE49-F238E27FC236}">
                      <a16:creationId xmlns:a16="http://schemas.microsoft.com/office/drawing/2014/main" id="{C785CBDD-6024-40BB-97CE-E58417EB1A0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427221" y="5511176"/>
                  <a:ext cx="1350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85041" name="Ink 85040">
                  <a:extLst>
                    <a:ext uri="{FF2B5EF4-FFF2-40B4-BE49-F238E27FC236}">
                      <a16:creationId xmlns:a16="http://schemas.microsoft.com/office/drawing/2014/main" id="{B95B63EC-5671-4FB4-9C67-F394FB47C89F}"/>
                    </a:ext>
                  </a:extLst>
                </p14:cNvPr>
                <p14:cNvContentPartPr/>
                <p14:nvPr/>
              </p14:nvContentPartPr>
              <p14:xfrm>
                <a:off x="6617661" y="5430176"/>
                <a:ext cx="126000" cy="187560"/>
              </p14:xfrm>
            </p:contentPart>
          </mc:Choice>
          <mc:Fallback>
            <p:pic>
              <p:nvPicPr>
                <p:cNvPr id="85041" name="Ink 85040">
                  <a:extLst>
                    <a:ext uri="{FF2B5EF4-FFF2-40B4-BE49-F238E27FC236}">
                      <a16:creationId xmlns:a16="http://schemas.microsoft.com/office/drawing/2014/main" id="{B95B63EC-5671-4FB4-9C67-F394FB47C89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600021" y="5412176"/>
                  <a:ext cx="1616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85042" name="Ink 85041">
                  <a:extLst>
                    <a:ext uri="{FF2B5EF4-FFF2-40B4-BE49-F238E27FC236}">
                      <a16:creationId xmlns:a16="http://schemas.microsoft.com/office/drawing/2014/main" id="{B07B4B62-E297-4C3B-8AF0-BD1E1D60A165}"/>
                    </a:ext>
                  </a:extLst>
                </p14:cNvPr>
                <p14:cNvContentPartPr/>
                <p14:nvPr/>
              </p14:nvContentPartPr>
              <p14:xfrm>
                <a:off x="6586341" y="5512256"/>
                <a:ext cx="106920" cy="12960"/>
              </p14:xfrm>
            </p:contentPart>
          </mc:Choice>
          <mc:Fallback>
            <p:pic>
              <p:nvPicPr>
                <p:cNvPr id="85042" name="Ink 85041">
                  <a:extLst>
                    <a:ext uri="{FF2B5EF4-FFF2-40B4-BE49-F238E27FC236}">
                      <a16:creationId xmlns:a16="http://schemas.microsoft.com/office/drawing/2014/main" id="{B07B4B62-E297-4C3B-8AF0-BD1E1D60A16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568341" y="5494256"/>
                  <a:ext cx="1425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85043" name="Ink 85042">
                  <a:extLst>
                    <a:ext uri="{FF2B5EF4-FFF2-40B4-BE49-F238E27FC236}">
                      <a16:creationId xmlns:a16="http://schemas.microsoft.com/office/drawing/2014/main" id="{4A8039FC-0772-4355-94DC-117802663157}"/>
                    </a:ext>
                  </a:extLst>
                </p14:cNvPr>
                <p14:cNvContentPartPr/>
                <p14:nvPr/>
              </p14:nvContentPartPr>
              <p14:xfrm>
                <a:off x="6776421" y="5498216"/>
                <a:ext cx="149040" cy="132120"/>
              </p14:xfrm>
            </p:contentPart>
          </mc:Choice>
          <mc:Fallback>
            <p:pic>
              <p:nvPicPr>
                <p:cNvPr id="85043" name="Ink 85042">
                  <a:extLst>
                    <a:ext uri="{FF2B5EF4-FFF2-40B4-BE49-F238E27FC236}">
                      <a16:creationId xmlns:a16="http://schemas.microsoft.com/office/drawing/2014/main" id="{4A8039FC-0772-4355-94DC-11780266315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758421" y="5480216"/>
                  <a:ext cx="1846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85044" name="Ink 85043">
                  <a:extLst>
                    <a:ext uri="{FF2B5EF4-FFF2-40B4-BE49-F238E27FC236}">
                      <a16:creationId xmlns:a16="http://schemas.microsoft.com/office/drawing/2014/main" id="{D5A96294-C25A-4D30-9848-39EDF817BA97}"/>
                    </a:ext>
                  </a:extLst>
                </p14:cNvPr>
                <p14:cNvContentPartPr/>
                <p14:nvPr/>
              </p14:nvContentPartPr>
              <p14:xfrm>
                <a:off x="6968661" y="5494976"/>
                <a:ext cx="169560" cy="219960"/>
              </p14:xfrm>
            </p:contentPart>
          </mc:Choice>
          <mc:Fallback>
            <p:pic>
              <p:nvPicPr>
                <p:cNvPr id="85044" name="Ink 85043">
                  <a:extLst>
                    <a:ext uri="{FF2B5EF4-FFF2-40B4-BE49-F238E27FC236}">
                      <a16:creationId xmlns:a16="http://schemas.microsoft.com/office/drawing/2014/main" id="{D5A96294-C25A-4D30-9848-39EDF817BA9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951021" y="5476976"/>
                  <a:ext cx="2052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85045" name="Ink 85044">
                  <a:extLst>
                    <a:ext uri="{FF2B5EF4-FFF2-40B4-BE49-F238E27FC236}">
                      <a16:creationId xmlns:a16="http://schemas.microsoft.com/office/drawing/2014/main" id="{AA79D003-DF9D-4A42-8FF6-6A0DC3F07FBF}"/>
                    </a:ext>
                  </a:extLst>
                </p14:cNvPr>
                <p14:cNvContentPartPr/>
                <p14:nvPr/>
              </p14:nvContentPartPr>
              <p14:xfrm>
                <a:off x="7183221" y="5510096"/>
                <a:ext cx="120240" cy="124560"/>
              </p14:xfrm>
            </p:contentPart>
          </mc:Choice>
          <mc:Fallback>
            <p:pic>
              <p:nvPicPr>
                <p:cNvPr id="85045" name="Ink 85044">
                  <a:extLst>
                    <a:ext uri="{FF2B5EF4-FFF2-40B4-BE49-F238E27FC236}">
                      <a16:creationId xmlns:a16="http://schemas.microsoft.com/office/drawing/2014/main" id="{AA79D003-DF9D-4A42-8FF6-6A0DC3F07FB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165581" y="5492096"/>
                  <a:ext cx="1558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85046" name="Ink 85045">
                  <a:extLst>
                    <a:ext uri="{FF2B5EF4-FFF2-40B4-BE49-F238E27FC236}">
                      <a16:creationId xmlns:a16="http://schemas.microsoft.com/office/drawing/2014/main" id="{46D9FBDC-D9F5-437C-9E12-60659B60AD86}"/>
                    </a:ext>
                  </a:extLst>
                </p14:cNvPr>
                <p14:cNvContentPartPr/>
                <p14:nvPr/>
              </p14:nvContentPartPr>
              <p14:xfrm>
                <a:off x="7336941" y="5503256"/>
                <a:ext cx="182520" cy="151560"/>
              </p14:xfrm>
            </p:contentPart>
          </mc:Choice>
          <mc:Fallback>
            <p:pic>
              <p:nvPicPr>
                <p:cNvPr id="85046" name="Ink 85045">
                  <a:extLst>
                    <a:ext uri="{FF2B5EF4-FFF2-40B4-BE49-F238E27FC236}">
                      <a16:creationId xmlns:a16="http://schemas.microsoft.com/office/drawing/2014/main" id="{46D9FBDC-D9F5-437C-9E12-60659B60AD8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318941" y="5485616"/>
                  <a:ext cx="2181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85048" name="Ink 85047">
                  <a:extLst>
                    <a:ext uri="{FF2B5EF4-FFF2-40B4-BE49-F238E27FC236}">
                      <a16:creationId xmlns:a16="http://schemas.microsoft.com/office/drawing/2014/main" id="{6E28721A-7988-4C40-9577-F36612A94ED8}"/>
                    </a:ext>
                  </a:extLst>
                </p14:cNvPr>
                <p14:cNvContentPartPr/>
                <p14:nvPr/>
              </p14:nvContentPartPr>
              <p14:xfrm>
                <a:off x="7599741" y="5486696"/>
                <a:ext cx="198720" cy="185400"/>
              </p14:xfrm>
            </p:contentPart>
          </mc:Choice>
          <mc:Fallback>
            <p:pic>
              <p:nvPicPr>
                <p:cNvPr id="85048" name="Ink 85047">
                  <a:extLst>
                    <a:ext uri="{FF2B5EF4-FFF2-40B4-BE49-F238E27FC236}">
                      <a16:creationId xmlns:a16="http://schemas.microsoft.com/office/drawing/2014/main" id="{6E28721A-7988-4C40-9577-F36612A94ED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582101" y="5469056"/>
                  <a:ext cx="2343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85050" name="Ink 85049">
                  <a:extLst>
                    <a:ext uri="{FF2B5EF4-FFF2-40B4-BE49-F238E27FC236}">
                      <a16:creationId xmlns:a16="http://schemas.microsoft.com/office/drawing/2014/main" id="{BA3E190E-6900-46DA-A7F6-937F3570513C}"/>
                    </a:ext>
                  </a:extLst>
                </p14:cNvPr>
                <p14:cNvContentPartPr/>
                <p14:nvPr/>
              </p14:nvContentPartPr>
              <p14:xfrm>
                <a:off x="7873341" y="5401736"/>
                <a:ext cx="106200" cy="230400"/>
              </p14:xfrm>
            </p:contentPart>
          </mc:Choice>
          <mc:Fallback>
            <p:pic>
              <p:nvPicPr>
                <p:cNvPr id="85050" name="Ink 85049">
                  <a:extLst>
                    <a:ext uri="{FF2B5EF4-FFF2-40B4-BE49-F238E27FC236}">
                      <a16:creationId xmlns:a16="http://schemas.microsoft.com/office/drawing/2014/main" id="{BA3E190E-6900-46DA-A7F6-937F3570513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855341" y="5383736"/>
                  <a:ext cx="1418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85051" name="Ink 85050">
                  <a:extLst>
                    <a:ext uri="{FF2B5EF4-FFF2-40B4-BE49-F238E27FC236}">
                      <a16:creationId xmlns:a16="http://schemas.microsoft.com/office/drawing/2014/main" id="{2E475F85-457B-4C39-AA77-4F3EFE27A6A6}"/>
                    </a:ext>
                  </a:extLst>
                </p14:cNvPr>
                <p14:cNvContentPartPr/>
                <p14:nvPr/>
              </p14:nvContentPartPr>
              <p14:xfrm>
                <a:off x="8002581" y="5481296"/>
                <a:ext cx="93960" cy="137880"/>
              </p14:xfrm>
            </p:contentPart>
          </mc:Choice>
          <mc:Fallback>
            <p:pic>
              <p:nvPicPr>
                <p:cNvPr id="85051" name="Ink 85050">
                  <a:extLst>
                    <a:ext uri="{FF2B5EF4-FFF2-40B4-BE49-F238E27FC236}">
                      <a16:creationId xmlns:a16="http://schemas.microsoft.com/office/drawing/2014/main" id="{2E475F85-457B-4C39-AA77-4F3EFE27A6A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84941" y="5463656"/>
                  <a:ext cx="1296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85052" name="Ink 85051">
                  <a:extLst>
                    <a:ext uri="{FF2B5EF4-FFF2-40B4-BE49-F238E27FC236}">
                      <a16:creationId xmlns:a16="http://schemas.microsoft.com/office/drawing/2014/main" id="{88EB7DC7-AE31-49BB-85CA-D71C1DF35532}"/>
                    </a:ext>
                  </a:extLst>
                </p14:cNvPr>
                <p14:cNvContentPartPr/>
                <p14:nvPr/>
              </p14:nvContentPartPr>
              <p14:xfrm>
                <a:off x="8148741" y="5513696"/>
                <a:ext cx="97200" cy="100800"/>
              </p14:xfrm>
            </p:contentPart>
          </mc:Choice>
          <mc:Fallback>
            <p:pic>
              <p:nvPicPr>
                <p:cNvPr id="85052" name="Ink 85051">
                  <a:extLst>
                    <a:ext uri="{FF2B5EF4-FFF2-40B4-BE49-F238E27FC236}">
                      <a16:creationId xmlns:a16="http://schemas.microsoft.com/office/drawing/2014/main" id="{88EB7DC7-AE31-49BB-85CA-D71C1DF3553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131101" y="5495696"/>
                  <a:ext cx="1328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85053" name="Ink 85052">
                  <a:extLst>
                    <a:ext uri="{FF2B5EF4-FFF2-40B4-BE49-F238E27FC236}">
                      <a16:creationId xmlns:a16="http://schemas.microsoft.com/office/drawing/2014/main" id="{C2418A34-2CE6-4C5A-92DE-58AB28B24D8D}"/>
                    </a:ext>
                  </a:extLst>
                </p14:cNvPr>
                <p14:cNvContentPartPr/>
                <p14:nvPr/>
              </p14:nvContentPartPr>
              <p14:xfrm>
                <a:off x="8289501" y="5512976"/>
                <a:ext cx="170640" cy="100800"/>
              </p14:xfrm>
            </p:contentPart>
          </mc:Choice>
          <mc:Fallback>
            <p:pic>
              <p:nvPicPr>
                <p:cNvPr id="85053" name="Ink 85052">
                  <a:extLst>
                    <a:ext uri="{FF2B5EF4-FFF2-40B4-BE49-F238E27FC236}">
                      <a16:creationId xmlns:a16="http://schemas.microsoft.com/office/drawing/2014/main" id="{C2418A34-2CE6-4C5A-92DE-58AB28B24D8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271501" y="5495336"/>
                  <a:ext cx="2062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85055" name="Ink 85054">
                  <a:extLst>
                    <a:ext uri="{FF2B5EF4-FFF2-40B4-BE49-F238E27FC236}">
                      <a16:creationId xmlns:a16="http://schemas.microsoft.com/office/drawing/2014/main" id="{63A63AAD-74E3-481A-A67E-49370E8B2EC8}"/>
                    </a:ext>
                  </a:extLst>
                </p14:cNvPr>
                <p14:cNvContentPartPr/>
                <p14:nvPr/>
              </p14:nvContentPartPr>
              <p14:xfrm>
                <a:off x="8617101" y="5415776"/>
                <a:ext cx="5760" cy="13320"/>
              </p14:xfrm>
            </p:contentPart>
          </mc:Choice>
          <mc:Fallback>
            <p:pic>
              <p:nvPicPr>
                <p:cNvPr id="85055" name="Ink 85054">
                  <a:extLst>
                    <a:ext uri="{FF2B5EF4-FFF2-40B4-BE49-F238E27FC236}">
                      <a16:creationId xmlns:a16="http://schemas.microsoft.com/office/drawing/2014/main" id="{63A63AAD-74E3-481A-A67E-49370E8B2EC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599101" y="5397776"/>
                  <a:ext cx="414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0240" name="Ink 10239">
                  <a:extLst>
                    <a:ext uri="{FF2B5EF4-FFF2-40B4-BE49-F238E27FC236}">
                      <a16:creationId xmlns:a16="http://schemas.microsoft.com/office/drawing/2014/main" id="{AF90AD68-C769-4F8D-A9EA-60CD66F6CB27}"/>
                    </a:ext>
                  </a:extLst>
                </p14:cNvPr>
                <p14:cNvContentPartPr/>
                <p14:nvPr/>
              </p14:nvContentPartPr>
              <p14:xfrm>
                <a:off x="7870101" y="5744816"/>
                <a:ext cx="34200" cy="139320"/>
              </p14:xfrm>
            </p:contentPart>
          </mc:Choice>
          <mc:Fallback>
            <p:pic>
              <p:nvPicPr>
                <p:cNvPr id="10240" name="Ink 10239">
                  <a:extLst>
                    <a:ext uri="{FF2B5EF4-FFF2-40B4-BE49-F238E27FC236}">
                      <a16:creationId xmlns:a16="http://schemas.microsoft.com/office/drawing/2014/main" id="{AF90AD68-C769-4F8D-A9EA-60CD66F6CB2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852461" y="5726816"/>
                  <a:ext cx="698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0241" name="Ink 10240">
                  <a:extLst>
                    <a:ext uri="{FF2B5EF4-FFF2-40B4-BE49-F238E27FC236}">
                      <a16:creationId xmlns:a16="http://schemas.microsoft.com/office/drawing/2014/main" id="{5EAC9662-941B-49B2-90D6-4F02A3ED4512}"/>
                    </a:ext>
                  </a:extLst>
                </p14:cNvPr>
                <p14:cNvContentPartPr/>
                <p14:nvPr/>
              </p14:nvContentPartPr>
              <p14:xfrm>
                <a:off x="7987461" y="5798816"/>
                <a:ext cx="108360" cy="92880"/>
              </p14:xfrm>
            </p:contentPart>
          </mc:Choice>
          <mc:Fallback>
            <p:pic>
              <p:nvPicPr>
                <p:cNvPr id="10241" name="Ink 10240">
                  <a:extLst>
                    <a:ext uri="{FF2B5EF4-FFF2-40B4-BE49-F238E27FC236}">
                      <a16:creationId xmlns:a16="http://schemas.microsoft.com/office/drawing/2014/main" id="{5EAC9662-941B-49B2-90D6-4F02A3ED451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969461" y="5781176"/>
                  <a:ext cx="1440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0242" name="Ink 10241">
                  <a:extLst>
                    <a:ext uri="{FF2B5EF4-FFF2-40B4-BE49-F238E27FC236}">
                      <a16:creationId xmlns:a16="http://schemas.microsoft.com/office/drawing/2014/main" id="{CC96590F-A61E-487E-9197-C0908800B533}"/>
                    </a:ext>
                  </a:extLst>
                </p14:cNvPr>
                <p14:cNvContentPartPr/>
                <p14:nvPr/>
              </p14:nvContentPartPr>
              <p14:xfrm>
                <a:off x="8166381" y="5716376"/>
                <a:ext cx="100080" cy="150120"/>
              </p14:xfrm>
            </p:contentPart>
          </mc:Choice>
          <mc:Fallback>
            <p:pic>
              <p:nvPicPr>
                <p:cNvPr id="10242" name="Ink 10241">
                  <a:extLst>
                    <a:ext uri="{FF2B5EF4-FFF2-40B4-BE49-F238E27FC236}">
                      <a16:creationId xmlns:a16="http://schemas.microsoft.com/office/drawing/2014/main" id="{CC96590F-A61E-487E-9197-C0908800B53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148381" y="5698376"/>
                  <a:ext cx="1357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0244" name="Ink 10243">
                  <a:extLst>
                    <a:ext uri="{FF2B5EF4-FFF2-40B4-BE49-F238E27FC236}">
                      <a16:creationId xmlns:a16="http://schemas.microsoft.com/office/drawing/2014/main" id="{A2462883-EB69-4D60-8DD7-3C85AFD677C5}"/>
                    </a:ext>
                  </a:extLst>
                </p14:cNvPr>
                <p14:cNvContentPartPr/>
                <p14:nvPr/>
              </p14:nvContentPartPr>
              <p14:xfrm>
                <a:off x="8148741" y="5773256"/>
                <a:ext cx="99720" cy="4320"/>
              </p14:xfrm>
            </p:contentPart>
          </mc:Choice>
          <mc:Fallback>
            <p:pic>
              <p:nvPicPr>
                <p:cNvPr id="10244" name="Ink 10243">
                  <a:extLst>
                    <a:ext uri="{FF2B5EF4-FFF2-40B4-BE49-F238E27FC236}">
                      <a16:creationId xmlns:a16="http://schemas.microsoft.com/office/drawing/2014/main" id="{A2462883-EB69-4D60-8DD7-3C85AFD677C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131101" y="5755256"/>
                  <a:ext cx="135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0245" name="Ink 10244">
                  <a:extLst>
                    <a:ext uri="{FF2B5EF4-FFF2-40B4-BE49-F238E27FC236}">
                      <a16:creationId xmlns:a16="http://schemas.microsoft.com/office/drawing/2014/main" id="{8D9289ED-3330-41F3-83A0-7E51BEB2E982}"/>
                    </a:ext>
                  </a:extLst>
                </p14:cNvPr>
                <p14:cNvContentPartPr/>
                <p14:nvPr/>
              </p14:nvContentPartPr>
              <p14:xfrm>
                <a:off x="8272581" y="5765696"/>
                <a:ext cx="71640" cy="94320"/>
              </p14:xfrm>
            </p:contentPart>
          </mc:Choice>
          <mc:Fallback>
            <p:pic>
              <p:nvPicPr>
                <p:cNvPr id="10245" name="Ink 10244">
                  <a:extLst>
                    <a:ext uri="{FF2B5EF4-FFF2-40B4-BE49-F238E27FC236}">
                      <a16:creationId xmlns:a16="http://schemas.microsoft.com/office/drawing/2014/main" id="{8D9289ED-3330-41F3-83A0-7E51BEB2E98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254581" y="5748056"/>
                  <a:ext cx="1072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0246" name="Ink 10245">
                  <a:extLst>
                    <a:ext uri="{FF2B5EF4-FFF2-40B4-BE49-F238E27FC236}">
                      <a16:creationId xmlns:a16="http://schemas.microsoft.com/office/drawing/2014/main" id="{42946697-1F49-439B-AEDE-E8292E9F4995}"/>
                    </a:ext>
                  </a:extLst>
                </p14:cNvPr>
                <p14:cNvContentPartPr/>
                <p14:nvPr/>
              </p14:nvContentPartPr>
              <p14:xfrm>
                <a:off x="8354661" y="5787656"/>
                <a:ext cx="137880" cy="166320"/>
              </p14:xfrm>
            </p:contentPart>
          </mc:Choice>
          <mc:Fallback>
            <p:pic>
              <p:nvPicPr>
                <p:cNvPr id="10246" name="Ink 10245">
                  <a:extLst>
                    <a:ext uri="{FF2B5EF4-FFF2-40B4-BE49-F238E27FC236}">
                      <a16:creationId xmlns:a16="http://schemas.microsoft.com/office/drawing/2014/main" id="{42946697-1F49-439B-AEDE-E8292E9F499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337021" y="5770016"/>
                  <a:ext cx="1735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0247" name="Ink 10246">
                  <a:extLst>
                    <a:ext uri="{FF2B5EF4-FFF2-40B4-BE49-F238E27FC236}">
                      <a16:creationId xmlns:a16="http://schemas.microsoft.com/office/drawing/2014/main" id="{4BB1400C-CE22-42E1-850F-2FC2C10DFD76}"/>
                    </a:ext>
                  </a:extLst>
                </p14:cNvPr>
                <p14:cNvContentPartPr/>
                <p14:nvPr/>
              </p14:nvContentPartPr>
              <p14:xfrm>
                <a:off x="8519901" y="5760656"/>
                <a:ext cx="72720" cy="121320"/>
              </p14:xfrm>
            </p:contentPart>
          </mc:Choice>
          <mc:Fallback>
            <p:pic>
              <p:nvPicPr>
                <p:cNvPr id="10247" name="Ink 10246">
                  <a:extLst>
                    <a:ext uri="{FF2B5EF4-FFF2-40B4-BE49-F238E27FC236}">
                      <a16:creationId xmlns:a16="http://schemas.microsoft.com/office/drawing/2014/main" id="{4BB1400C-CE22-42E1-850F-2FC2C10DFD7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502261" y="5743016"/>
                  <a:ext cx="1083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0248" name="Ink 10247">
                  <a:extLst>
                    <a:ext uri="{FF2B5EF4-FFF2-40B4-BE49-F238E27FC236}">
                      <a16:creationId xmlns:a16="http://schemas.microsoft.com/office/drawing/2014/main" id="{9C90C795-CD7D-4872-B32A-77EAF964A3DF}"/>
                    </a:ext>
                  </a:extLst>
                </p14:cNvPr>
                <p14:cNvContentPartPr/>
                <p14:nvPr/>
              </p14:nvContentPartPr>
              <p14:xfrm>
                <a:off x="8648421" y="5747696"/>
                <a:ext cx="75600" cy="122760"/>
              </p14:xfrm>
            </p:contentPart>
          </mc:Choice>
          <mc:Fallback>
            <p:pic>
              <p:nvPicPr>
                <p:cNvPr id="10248" name="Ink 10247">
                  <a:extLst>
                    <a:ext uri="{FF2B5EF4-FFF2-40B4-BE49-F238E27FC236}">
                      <a16:creationId xmlns:a16="http://schemas.microsoft.com/office/drawing/2014/main" id="{9C90C795-CD7D-4872-B32A-77EAF964A3D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630421" y="5730056"/>
                  <a:ext cx="1112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0249" name="Ink 10248">
                  <a:extLst>
                    <a:ext uri="{FF2B5EF4-FFF2-40B4-BE49-F238E27FC236}">
                      <a16:creationId xmlns:a16="http://schemas.microsoft.com/office/drawing/2014/main" id="{9D7DF2DF-6F40-44F9-8DFF-65C708630660}"/>
                    </a:ext>
                  </a:extLst>
                </p14:cNvPr>
                <p14:cNvContentPartPr/>
                <p14:nvPr/>
              </p14:nvContentPartPr>
              <p14:xfrm>
                <a:off x="8775861" y="5699456"/>
                <a:ext cx="67320" cy="209160"/>
              </p14:xfrm>
            </p:contentPart>
          </mc:Choice>
          <mc:Fallback>
            <p:pic>
              <p:nvPicPr>
                <p:cNvPr id="10249" name="Ink 10248">
                  <a:extLst>
                    <a:ext uri="{FF2B5EF4-FFF2-40B4-BE49-F238E27FC236}">
                      <a16:creationId xmlns:a16="http://schemas.microsoft.com/office/drawing/2014/main" id="{9D7DF2DF-6F40-44F9-8DFF-65C70863066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758221" y="5681816"/>
                  <a:ext cx="1029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0250" name="Ink 10249">
                  <a:extLst>
                    <a:ext uri="{FF2B5EF4-FFF2-40B4-BE49-F238E27FC236}">
                      <a16:creationId xmlns:a16="http://schemas.microsoft.com/office/drawing/2014/main" id="{F6CC5199-C583-49F1-B0C7-A37108CD506E}"/>
                    </a:ext>
                  </a:extLst>
                </p14:cNvPr>
                <p14:cNvContentPartPr/>
                <p14:nvPr/>
              </p14:nvContentPartPr>
              <p14:xfrm>
                <a:off x="8891781" y="5776496"/>
                <a:ext cx="64800" cy="121680"/>
              </p14:xfrm>
            </p:contentPart>
          </mc:Choice>
          <mc:Fallback>
            <p:pic>
              <p:nvPicPr>
                <p:cNvPr id="10250" name="Ink 10249">
                  <a:extLst>
                    <a:ext uri="{FF2B5EF4-FFF2-40B4-BE49-F238E27FC236}">
                      <a16:creationId xmlns:a16="http://schemas.microsoft.com/office/drawing/2014/main" id="{F6CC5199-C583-49F1-B0C7-A37108CD506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874141" y="5758856"/>
                  <a:ext cx="1004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0251" name="Ink 10250">
                  <a:extLst>
                    <a:ext uri="{FF2B5EF4-FFF2-40B4-BE49-F238E27FC236}">
                      <a16:creationId xmlns:a16="http://schemas.microsoft.com/office/drawing/2014/main" id="{804257E3-6395-4BE5-A49E-29F17C831BCB}"/>
                    </a:ext>
                  </a:extLst>
                </p14:cNvPr>
                <p14:cNvContentPartPr/>
                <p14:nvPr/>
              </p14:nvContentPartPr>
              <p14:xfrm>
                <a:off x="8959821" y="5709896"/>
                <a:ext cx="70200" cy="245160"/>
              </p14:xfrm>
            </p:contentPart>
          </mc:Choice>
          <mc:Fallback>
            <p:pic>
              <p:nvPicPr>
                <p:cNvPr id="10251" name="Ink 10250">
                  <a:extLst>
                    <a:ext uri="{FF2B5EF4-FFF2-40B4-BE49-F238E27FC236}">
                      <a16:creationId xmlns:a16="http://schemas.microsoft.com/office/drawing/2014/main" id="{804257E3-6395-4BE5-A49E-29F17C831BC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942181" y="5691896"/>
                  <a:ext cx="105840" cy="28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55" name="Group 10254">
            <a:extLst>
              <a:ext uri="{FF2B5EF4-FFF2-40B4-BE49-F238E27FC236}">
                <a16:creationId xmlns:a16="http://schemas.microsoft.com/office/drawing/2014/main" id="{5E18BECF-A0F8-4D95-9495-1494678F9469}"/>
              </a:ext>
            </a:extLst>
          </p:cNvPr>
          <p:cNvGrpSpPr/>
          <p:nvPr/>
        </p:nvGrpSpPr>
        <p:grpSpPr>
          <a:xfrm>
            <a:off x="3192261" y="3341816"/>
            <a:ext cx="2016360" cy="64080"/>
            <a:chOff x="3192261" y="3341816"/>
            <a:chExt cx="2016360" cy="6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0253" name="Ink 10252">
                  <a:extLst>
                    <a:ext uri="{FF2B5EF4-FFF2-40B4-BE49-F238E27FC236}">
                      <a16:creationId xmlns:a16="http://schemas.microsoft.com/office/drawing/2014/main" id="{D384131B-6E8A-40E0-934A-5602B8B91BB4}"/>
                    </a:ext>
                  </a:extLst>
                </p14:cNvPr>
                <p14:cNvContentPartPr/>
                <p14:nvPr/>
              </p14:nvContentPartPr>
              <p14:xfrm>
                <a:off x="3192261" y="3377816"/>
                <a:ext cx="360" cy="360"/>
              </p14:xfrm>
            </p:contentPart>
          </mc:Choice>
          <mc:Fallback>
            <p:pic>
              <p:nvPicPr>
                <p:cNvPr id="10253" name="Ink 10252">
                  <a:extLst>
                    <a:ext uri="{FF2B5EF4-FFF2-40B4-BE49-F238E27FC236}">
                      <a16:creationId xmlns:a16="http://schemas.microsoft.com/office/drawing/2014/main" id="{D384131B-6E8A-40E0-934A-5602B8B91BB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174261" y="336017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0254" name="Ink 10253">
                  <a:extLst>
                    <a:ext uri="{FF2B5EF4-FFF2-40B4-BE49-F238E27FC236}">
                      <a16:creationId xmlns:a16="http://schemas.microsoft.com/office/drawing/2014/main" id="{89B72595-6EEA-44B5-B6CC-1AC1F4220076}"/>
                    </a:ext>
                  </a:extLst>
                </p14:cNvPr>
                <p14:cNvContentPartPr/>
                <p14:nvPr/>
              </p14:nvContentPartPr>
              <p14:xfrm>
                <a:off x="3212781" y="3341816"/>
                <a:ext cx="1995840" cy="64080"/>
              </p14:xfrm>
            </p:contentPart>
          </mc:Choice>
          <mc:Fallback>
            <p:pic>
              <p:nvPicPr>
                <p:cNvPr id="10254" name="Ink 10253">
                  <a:extLst>
                    <a:ext uri="{FF2B5EF4-FFF2-40B4-BE49-F238E27FC236}">
                      <a16:creationId xmlns:a16="http://schemas.microsoft.com/office/drawing/2014/main" id="{89B72595-6EEA-44B5-B6CC-1AC1F422007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195141" y="3323816"/>
                  <a:ext cx="203148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58" name="Group 10257">
            <a:extLst>
              <a:ext uri="{FF2B5EF4-FFF2-40B4-BE49-F238E27FC236}">
                <a16:creationId xmlns:a16="http://schemas.microsoft.com/office/drawing/2014/main" id="{37A80CD7-B1FD-49C9-9BE4-9A86BB9F1FEE}"/>
              </a:ext>
            </a:extLst>
          </p:cNvPr>
          <p:cNvGrpSpPr/>
          <p:nvPr/>
        </p:nvGrpSpPr>
        <p:grpSpPr>
          <a:xfrm>
            <a:off x="2095341" y="2755016"/>
            <a:ext cx="389880" cy="16200"/>
            <a:chOff x="2095341" y="2755016"/>
            <a:chExt cx="389880" cy="1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0256" name="Ink 10255">
                  <a:extLst>
                    <a:ext uri="{FF2B5EF4-FFF2-40B4-BE49-F238E27FC236}">
                      <a16:creationId xmlns:a16="http://schemas.microsoft.com/office/drawing/2014/main" id="{6FCEE02D-031A-43C7-A9C1-20B71CE3231B}"/>
                    </a:ext>
                  </a:extLst>
                </p14:cNvPr>
                <p14:cNvContentPartPr/>
                <p14:nvPr/>
              </p14:nvContentPartPr>
              <p14:xfrm>
                <a:off x="2095341" y="2759696"/>
                <a:ext cx="49680" cy="11520"/>
              </p14:xfrm>
            </p:contentPart>
          </mc:Choice>
          <mc:Fallback>
            <p:pic>
              <p:nvPicPr>
                <p:cNvPr id="10256" name="Ink 10255">
                  <a:extLst>
                    <a:ext uri="{FF2B5EF4-FFF2-40B4-BE49-F238E27FC236}">
                      <a16:creationId xmlns:a16="http://schemas.microsoft.com/office/drawing/2014/main" id="{6FCEE02D-031A-43C7-A9C1-20B71CE3231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077701" y="2741696"/>
                  <a:ext cx="853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0257" name="Ink 10256">
                  <a:extLst>
                    <a:ext uri="{FF2B5EF4-FFF2-40B4-BE49-F238E27FC236}">
                      <a16:creationId xmlns:a16="http://schemas.microsoft.com/office/drawing/2014/main" id="{F69A4A32-7EF0-4BAE-A72D-D077514A979B}"/>
                    </a:ext>
                  </a:extLst>
                </p14:cNvPr>
                <p14:cNvContentPartPr/>
                <p14:nvPr/>
              </p14:nvContentPartPr>
              <p14:xfrm>
                <a:off x="2242941" y="2755016"/>
                <a:ext cx="242280" cy="3240"/>
              </p14:xfrm>
            </p:contentPart>
          </mc:Choice>
          <mc:Fallback>
            <p:pic>
              <p:nvPicPr>
                <p:cNvPr id="10257" name="Ink 10256">
                  <a:extLst>
                    <a:ext uri="{FF2B5EF4-FFF2-40B4-BE49-F238E27FC236}">
                      <a16:creationId xmlns:a16="http://schemas.microsoft.com/office/drawing/2014/main" id="{F69A4A32-7EF0-4BAE-A72D-D077514A979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225301" y="2737376"/>
                  <a:ext cx="277920" cy="3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0259" name="Ink 10258">
                <a:extLst>
                  <a:ext uri="{FF2B5EF4-FFF2-40B4-BE49-F238E27FC236}">
                    <a16:creationId xmlns:a16="http://schemas.microsoft.com/office/drawing/2014/main" id="{476A50E9-450C-4DCE-B560-58C1A391A5E1}"/>
                  </a:ext>
                </a:extLst>
              </p14:cNvPr>
              <p14:cNvContentPartPr/>
              <p14:nvPr/>
            </p14:nvContentPartPr>
            <p14:xfrm>
              <a:off x="1020021" y="3635216"/>
              <a:ext cx="1349640" cy="17280"/>
            </p14:xfrm>
          </p:contentPart>
        </mc:Choice>
        <mc:Fallback>
          <p:pic>
            <p:nvPicPr>
              <p:cNvPr id="10259" name="Ink 10258">
                <a:extLst>
                  <a:ext uri="{FF2B5EF4-FFF2-40B4-BE49-F238E27FC236}">
                    <a16:creationId xmlns:a16="http://schemas.microsoft.com/office/drawing/2014/main" id="{476A50E9-450C-4DCE-B560-58C1A391A5E1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1002021" y="3617216"/>
                <a:ext cx="13852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10260" name="Ink 10259">
                <a:extLst>
                  <a:ext uri="{FF2B5EF4-FFF2-40B4-BE49-F238E27FC236}">
                    <a16:creationId xmlns:a16="http://schemas.microsoft.com/office/drawing/2014/main" id="{F7791C98-7F83-4379-B545-BFDBC03925C5}"/>
                  </a:ext>
                </a:extLst>
              </p14:cNvPr>
              <p14:cNvContentPartPr/>
              <p14:nvPr/>
            </p14:nvContentPartPr>
            <p14:xfrm>
              <a:off x="2666661" y="3636656"/>
              <a:ext cx="1126800" cy="17640"/>
            </p14:xfrm>
          </p:contentPart>
        </mc:Choice>
        <mc:Fallback>
          <p:pic>
            <p:nvPicPr>
              <p:cNvPr id="10260" name="Ink 10259">
                <a:extLst>
                  <a:ext uri="{FF2B5EF4-FFF2-40B4-BE49-F238E27FC236}">
                    <a16:creationId xmlns:a16="http://schemas.microsoft.com/office/drawing/2014/main" id="{F7791C98-7F83-4379-B545-BFDBC03925C5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2648661" y="3618656"/>
                <a:ext cx="11624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10261" name="Ink 10260">
                <a:extLst>
                  <a:ext uri="{FF2B5EF4-FFF2-40B4-BE49-F238E27FC236}">
                    <a16:creationId xmlns:a16="http://schemas.microsoft.com/office/drawing/2014/main" id="{53DD8483-ABD1-433B-BEEC-A246DB1B311A}"/>
                  </a:ext>
                </a:extLst>
              </p14:cNvPr>
              <p14:cNvContentPartPr/>
              <p14:nvPr/>
            </p14:nvContentPartPr>
            <p14:xfrm>
              <a:off x="5066421" y="3669056"/>
              <a:ext cx="866160" cy="11160"/>
            </p14:xfrm>
          </p:contentPart>
        </mc:Choice>
        <mc:Fallback>
          <p:pic>
            <p:nvPicPr>
              <p:cNvPr id="10261" name="Ink 10260">
                <a:extLst>
                  <a:ext uri="{FF2B5EF4-FFF2-40B4-BE49-F238E27FC236}">
                    <a16:creationId xmlns:a16="http://schemas.microsoft.com/office/drawing/2014/main" id="{53DD8483-ABD1-433B-BEEC-A246DB1B311A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5048781" y="3651416"/>
                <a:ext cx="9018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0262" name="Ink 10261">
                <a:extLst>
                  <a:ext uri="{FF2B5EF4-FFF2-40B4-BE49-F238E27FC236}">
                    <a16:creationId xmlns:a16="http://schemas.microsoft.com/office/drawing/2014/main" id="{4B05A829-B0D9-4269-807B-F0EFB80B43EA}"/>
                  </a:ext>
                </a:extLst>
              </p14:cNvPr>
              <p14:cNvContentPartPr/>
              <p14:nvPr/>
            </p14:nvContentPartPr>
            <p14:xfrm>
              <a:off x="6218061" y="3660416"/>
              <a:ext cx="882360" cy="52200"/>
            </p14:xfrm>
          </p:contentPart>
        </mc:Choice>
        <mc:Fallback>
          <p:pic>
            <p:nvPicPr>
              <p:cNvPr id="10262" name="Ink 10261">
                <a:extLst>
                  <a:ext uri="{FF2B5EF4-FFF2-40B4-BE49-F238E27FC236}">
                    <a16:creationId xmlns:a16="http://schemas.microsoft.com/office/drawing/2014/main" id="{4B05A829-B0D9-4269-807B-F0EFB80B43EA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6200061" y="3642776"/>
                <a:ext cx="918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0263" name="Ink 10262">
                <a:extLst>
                  <a:ext uri="{FF2B5EF4-FFF2-40B4-BE49-F238E27FC236}">
                    <a16:creationId xmlns:a16="http://schemas.microsoft.com/office/drawing/2014/main" id="{6A928359-DE9A-4112-A110-ECB974AE82FC}"/>
                  </a:ext>
                </a:extLst>
              </p14:cNvPr>
              <p14:cNvContentPartPr/>
              <p14:nvPr/>
            </p14:nvContentPartPr>
            <p14:xfrm>
              <a:off x="3728301" y="3969656"/>
              <a:ext cx="1729080" cy="42120"/>
            </p14:xfrm>
          </p:contentPart>
        </mc:Choice>
        <mc:Fallback>
          <p:pic>
            <p:nvPicPr>
              <p:cNvPr id="10263" name="Ink 10262">
                <a:extLst>
                  <a:ext uri="{FF2B5EF4-FFF2-40B4-BE49-F238E27FC236}">
                    <a16:creationId xmlns:a16="http://schemas.microsoft.com/office/drawing/2014/main" id="{6A928359-DE9A-4112-A110-ECB974AE82FC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3710661" y="3952016"/>
                <a:ext cx="1764720" cy="7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5071" name="Group 85070">
            <a:extLst>
              <a:ext uri="{FF2B5EF4-FFF2-40B4-BE49-F238E27FC236}">
                <a16:creationId xmlns:a16="http://schemas.microsoft.com/office/drawing/2014/main" id="{6F6535BB-08C8-41D1-B355-1D99629B9196}"/>
              </a:ext>
            </a:extLst>
          </p:cNvPr>
          <p:cNvGrpSpPr/>
          <p:nvPr/>
        </p:nvGrpSpPr>
        <p:grpSpPr>
          <a:xfrm>
            <a:off x="279861" y="5903936"/>
            <a:ext cx="5972760" cy="484920"/>
            <a:chOff x="279861" y="5903936"/>
            <a:chExt cx="5972760" cy="48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0264" name="Ink 10263">
                  <a:extLst>
                    <a:ext uri="{FF2B5EF4-FFF2-40B4-BE49-F238E27FC236}">
                      <a16:creationId xmlns:a16="http://schemas.microsoft.com/office/drawing/2014/main" id="{9D40FB18-7D51-4199-B392-FA3B8BD239F0}"/>
                    </a:ext>
                  </a:extLst>
                </p14:cNvPr>
                <p14:cNvContentPartPr/>
                <p14:nvPr/>
              </p14:nvContentPartPr>
              <p14:xfrm>
                <a:off x="279861" y="6049736"/>
                <a:ext cx="156240" cy="7560"/>
              </p14:xfrm>
            </p:contentPart>
          </mc:Choice>
          <mc:Fallback>
            <p:pic>
              <p:nvPicPr>
                <p:cNvPr id="10264" name="Ink 10263">
                  <a:extLst>
                    <a:ext uri="{FF2B5EF4-FFF2-40B4-BE49-F238E27FC236}">
                      <a16:creationId xmlns:a16="http://schemas.microsoft.com/office/drawing/2014/main" id="{9D40FB18-7D51-4199-B392-FA3B8BD239F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61861" y="6031736"/>
                  <a:ext cx="1918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0265" name="Ink 10264">
                  <a:extLst>
                    <a:ext uri="{FF2B5EF4-FFF2-40B4-BE49-F238E27FC236}">
                      <a16:creationId xmlns:a16="http://schemas.microsoft.com/office/drawing/2014/main" id="{CD8FF4B7-1567-44E4-9076-5D8A25FE9681}"/>
                    </a:ext>
                  </a:extLst>
                </p14:cNvPr>
                <p14:cNvContentPartPr/>
                <p14:nvPr/>
              </p14:nvContentPartPr>
              <p14:xfrm>
                <a:off x="332421" y="6078176"/>
                <a:ext cx="19800" cy="171360"/>
              </p14:xfrm>
            </p:contentPart>
          </mc:Choice>
          <mc:Fallback>
            <p:pic>
              <p:nvPicPr>
                <p:cNvPr id="10265" name="Ink 10264">
                  <a:extLst>
                    <a:ext uri="{FF2B5EF4-FFF2-40B4-BE49-F238E27FC236}">
                      <a16:creationId xmlns:a16="http://schemas.microsoft.com/office/drawing/2014/main" id="{CD8FF4B7-1567-44E4-9076-5D8A25FE968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14781" y="6060176"/>
                  <a:ext cx="554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0266" name="Ink 10265">
                  <a:extLst>
                    <a:ext uri="{FF2B5EF4-FFF2-40B4-BE49-F238E27FC236}">
                      <a16:creationId xmlns:a16="http://schemas.microsoft.com/office/drawing/2014/main" id="{547DC6E5-E84A-45B2-8F12-D5A0E30F035F}"/>
                    </a:ext>
                  </a:extLst>
                </p14:cNvPr>
                <p14:cNvContentPartPr/>
                <p14:nvPr/>
              </p14:nvContentPartPr>
              <p14:xfrm>
                <a:off x="283461" y="6283376"/>
                <a:ext cx="109440" cy="14400"/>
              </p14:xfrm>
            </p:contentPart>
          </mc:Choice>
          <mc:Fallback>
            <p:pic>
              <p:nvPicPr>
                <p:cNvPr id="10266" name="Ink 10265">
                  <a:extLst>
                    <a:ext uri="{FF2B5EF4-FFF2-40B4-BE49-F238E27FC236}">
                      <a16:creationId xmlns:a16="http://schemas.microsoft.com/office/drawing/2014/main" id="{547DC6E5-E84A-45B2-8F12-D5A0E30F035F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65461" y="6265376"/>
                  <a:ext cx="1450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0267" name="Ink 10266">
                  <a:extLst>
                    <a:ext uri="{FF2B5EF4-FFF2-40B4-BE49-F238E27FC236}">
                      <a16:creationId xmlns:a16="http://schemas.microsoft.com/office/drawing/2014/main" id="{630ACA64-AB34-4091-AE5D-3BBD1A092A6E}"/>
                    </a:ext>
                  </a:extLst>
                </p14:cNvPr>
                <p14:cNvContentPartPr/>
                <p14:nvPr/>
              </p14:nvContentPartPr>
              <p14:xfrm>
                <a:off x="435741" y="6186536"/>
                <a:ext cx="63000" cy="132480"/>
              </p14:xfrm>
            </p:contentPart>
          </mc:Choice>
          <mc:Fallback>
            <p:pic>
              <p:nvPicPr>
                <p:cNvPr id="10267" name="Ink 10266">
                  <a:extLst>
                    <a:ext uri="{FF2B5EF4-FFF2-40B4-BE49-F238E27FC236}">
                      <a16:creationId xmlns:a16="http://schemas.microsoft.com/office/drawing/2014/main" id="{630ACA64-AB34-4091-AE5D-3BBD1A092A6E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17741" y="6168896"/>
                  <a:ext cx="986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0268" name="Ink 10267">
                  <a:extLst>
                    <a:ext uri="{FF2B5EF4-FFF2-40B4-BE49-F238E27FC236}">
                      <a16:creationId xmlns:a16="http://schemas.microsoft.com/office/drawing/2014/main" id="{D2B78D77-8C64-4CA2-B4E5-5F4F552B1F78}"/>
                    </a:ext>
                  </a:extLst>
                </p14:cNvPr>
                <p14:cNvContentPartPr/>
                <p14:nvPr/>
              </p14:nvContentPartPr>
              <p14:xfrm>
                <a:off x="557781" y="6063416"/>
                <a:ext cx="124560" cy="240840"/>
              </p14:xfrm>
            </p:contentPart>
          </mc:Choice>
          <mc:Fallback>
            <p:pic>
              <p:nvPicPr>
                <p:cNvPr id="10268" name="Ink 10267">
                  <a:extLst>
                    <a:ext uri="{FF2B5EF4-FFF2-40B4-BE49-F238E27FC236}">
                      <a16:creationId xmlns:a16="http://schemas.microsoft.com/office/drawing/2014/main" id="{D2B78D77-8C64-4CA2-B4E5-5F4F552B1F78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40141" y="6045776"/>
                  <a:ext cx="1602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0269" name="Ink 10268">
                  <a:extLst>
                    <a:ext uri="{FF2B5EF4-FFF2-40B4-BE49-F238E27FC236}">
                      <a16:creationId xmlns:a16="http://schemas.microsoft.com/office/drawing/2014/main" id="{02A06A9D-C9EE-4084-AD04-E3FC66A0E178}"/>
                    </a:ext>
                  </a:extLst>
                </p14:cNvPr>
                <p14:cNvContentPartPr/>
                <p14:nvPr/>
              </p14:nvContentPartPr>
              <p14:xfrm>
                <a:off x="522861" y="6156296"/>
                <a:ext cx="89280" cy="9000"/>
              </p14:xfrm>
            </p:contentPart>
          </mc:Choice>
          <mc:Fallback>
            <p:pic>
              <p:nvPicPr>
                <p:cNvPr id="10269" name="Ink 10268">
                  <a:extLst>
                    <a:ext uri="{FF2B5EF4-FFF2-40B4-BE49-F238E27FC236}">
                      <a16:creationId xmlns:a16="http://schemas.microsoft.com/office/drawing/2014/main" id="{02A06A9D-C9EE-4084-AD04-E3FC66A0E178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04861" y="6138296"/>
                  <a:ext cx="1249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0270" name="Ink 10269">
                  <a:extLst>
                    <a:ext uri="{FF2B5EF4-FFF2-40B4-BE49-F238E27FC236}">
                      <a16:creationId xmlns:a16="http://schemas.microsoft.com/office/drawing/2014/main" id="{26D6C16A-42AB-423B-A59C-345A2586431D}"/>
                    </a:ext>
                  </a:extLst>
                </p14:cNvPr>
                <p14:cNvContentPartPr/>
                <p14:nvPr/>
              </p14:nvContentPartPr>
              <p14:xfrm>
                <a:off x="701421" y="6118496"/>
                <a:ext cx="135720" cy="119880"/>
              </p14:xfrm>
            </p:contentPart>
          </mc:Choice>
          <mc:Fallback>
            <p:pic>
              <p:nvPicPr>
                <p:cNvPr id="10270" name="Ink 10269">
                  <a:extLst>
                    <a:ext uri="{FF2B5EF4-FFF2-40B4-BE49-F238E27FC236}">
                      <a16:creationId xmlns:a16="http://schemas.microsoft.com/office/drawing/2014/main" id="{26D6C16A-42AB-423B-A59C-345A2586431D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83781" y="6100496"/>
                  <a:ext cx="1713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0272" name="Ink 10271">
                  <a:extLst>
                    <a:ext uri="{FF2B5EF4-FFF2-40B4-BE49-F238E27FC236}">
                      <a16:creationId xmlns:a16="http://schemas.microsoft.com/office/drawing/2014/main" id="{FC21EBDC-C149-4DDD-BBAE-B5C8FEC908FE}"/>
                    </a:ext>
                  </a:extLst>
                </p14:cNvPr>
                <p14:cNvContentPartPr/>
                <p14:nvPr/>
              </p14:nvContentPartPr>
              <p14:xfrm>
                <a:off x="870981" y="6122816"/>
                <a:ext cx="145440" cy="266040"/>
              </p14:xfrm>
            </p:contentPart>
          </mc:Choice>
          <mc:Fallback>
            <p:pic>
              <p:nvPicPr>
                <p:cNvPr id="10272" name="Ink 10271">
                  <a:extLst>
                    <a:ext uri="{FF2B5EF4-FFF2-40B4-BE49-F238E27FC236}">
                      <a16:creationId xmlns:a16="http://schemas.microsoft.com/office/drawing/2014/main" id="{FC21EBDC-C149-4DDD-BBAE-B5C8FEC908FE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52981" y="6104816"/>
                  <a:ext cx="1810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0273" name="Ink 10272">
                  <a:extLst>
                    <a:ext uri="{FF2B5EF4-FFF2-40B4-BE49-F238E27FC236}">
                      <a16:creationId xmlns:a16="http://schemas.microsoft.com/office/drawing/2014/main" id="{6BDD4701-7FEE-4070-A40E-4DA54CCC7E3A}"/>
                    </a:ext>
                  </a:extLst>
                </p14:cNvPr>
                <p14:cNvContentPartPr/>
                <p14:nvPr/>
              </p14:nvContentPartPr>
              <p14:xfrm>
                <a:off x="1029741" y="6137216"/>
                <a:ext cx="101160" cy="155160"/>
              </p14:xfrm>
            </p:contentPart>
          </mc:Choice>
          <mc:Fallback>
            <p:pic>
              <p:nvPicPr>
                <p:cNvPr id="10273" name="Ink 10272">
                  <a:extLst>
                    <a:ext uri="{FF2B5EF4-FFF2-40B4-BE49-F238E27FC236}">
                      <a16:creationId xmlns:a16="http://schemas.microsoft.com/office/drawing/2014/main" id="{6BDD4701-7FEE-4070-A40E-4DA54CCC7E3A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11741" y="6119216"/>
                  <a:ext cx="1368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0274" name="Ink 10273">
                  <a:extLst>
                    <a:ext uri="{FF2B5EF4-FFF2-40B4-BE49-F238E27FC236}">
                      <a16:creationId xmlns:a16="http://schemas.microsoft.com/office/drawing/2014/main" id="{F87E5AEC-B260-4194-B332-0D407D316DD2}"/>
                    </a:ext>
                  </a:extLst>
                </p14:cNvPr>
                <p14:cNvContentPartPr/>
                <p14:nvPr/>
              </p14:nvContentPartPr>
              <p14:xfrm>
                <a:off x="1202901" y="6072416"/>
                <a:ext cx="218160" cy="200520"/>
              </p14:xfrm>
            </p:contentPart>
          </mc:Choice>
          <mc:Fallback>
            <p:pic>
              <p:nvPicPr>
                <p:cNvPr id="10274" name="Ink 10273">
                  <a:extLst>
                    <a:ext uri="{FF2B5EF4-FFF2-40B4-BE49-F238E27FC236}">
                      <a16:creationId xmlns:a16="http://schemas.microsoft.com/office/drawing/2014/main" id="{F87E5AEC-B260-4194-B332-0D407D316DD2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184901" y="6054416"/>
                  <a:ext cx="2538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0276" name="Ink 10275">
                  <a:extLst>
                    <a:ext uri="{FF2B5EF4-FFF2-40B4-BE49-F238E27FC236}">
                      <a16:creationId xmlns:a16="http://schemas.microsoft.com/office/drawing/2014/main" id="{B8206E9A-382C-4B7A-B37F-EE3FEC0976EC}"/>
                    </a:ext>
                  </a:extLst>
                </p14:cNvPr>
                <p14:cNvContentPartPr/>
                <p14:nvPr/>
              </p14:nvContentPartPr>
              <p14:xfrm>
                <a:off x="1549581" y="6051896"/>
                <a:ext cx="114840" cy="221400"/>
              </p14:xfrm>
            </p:contentPart>
          </mc:Choice>
          <mc:Fallback>
            <p:pic>
              <p:nvPicPr>
                <p:cNvPr id="10276" name="Ink 10275">
                  <a:extLst>
                    <a:ext uri="{FF2B5EF4-FFF2-40B4-BE49-F238E27FC236}">
                      <a16:creationId xmlns:a16="http://schemas.microsoft.com/office/drawing/2014/main" id="{B8206E9A-382C-4B7A-B37F-EE3FEC0976EC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531581" y="6033896"/>
                  <a:ext cx="1504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0277" name="Ink 10276">
                  <a:extLst>
                    <a:ext uri="{FF2B5EF4-FFF2-40B4-BE49-F238E27FC236}">
                      <a16:creationId xmlns:a16="http://schemas.microsoft.com/office/drawing/2014/main" id="{9FB1C6DA-12A5-4B31-AE1F-16BA390EA6AB}"/>
                    </a:ext>
                  </a:extLst>
                </p14:cNvPr>
                <p14:cNvContentPartPr/>
                <p14:nvPr/>
              </p14:nvContentPartPr>
              <p14:xfrm>
                <a:off x="1694301" y="6158816"/>
                <a:ext cx="138600" cy="85680"/>
              </p14:xfrm>
            </p:contentPart>
          </mc:Choice>
          <mc:Fallback>
            <p:pic>
              <p:nvPicPr>
                <p:cNvPr id="10277" name="Ink 10276">
                  <a:extLst>
                    <a:ext uri="{FF2B5EF4-FFF2-40B4-BE49-F238E27FC236}">
                      <a16:creationId xmlns:a16="http://schemas.microsoft.com/office/drawing/2014/main" id="{9FB1C6DA-12A5-4B31-AE1F-16BA390EA6A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676301" y="6141176"/>
                  <a:ext cx="1742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0278" name="Ink 10277">
                  <a:extLst>
                    <a:ext uri="{FF2B5EF4-FFF2-40B4-BE49-F238E27FC236}">
                      <a16:creationId xmlns:a16="http://schemas.microsoft.com/office/drawing/2014/main" id="{FF1831D4-0DEE-4463-AFD7-09282657813B}"/>
                    </a:ext>
                  </a:extLst>
                </p14:cNvPr>
                <p14:cNvContentPartPr/>
                <p14:nvPr/>
              </p14:nvContentPartPr>
              <p14:xfrm>
                <a:off x="1863141" y="6132536"/>
                <a:ext cx="213840" cy="153360"/>
              </p14:xfrm>
            </p:contentPart>
          </mc:Choice>
          <mc:Fallback>
            <p:pic>
              <p:nvPicPr>
                <p:cNvPr id="10278" name="Ink 10277">
                  <a:extLst>
                    <a:ext uri="{FF2B5EF4-FFF2-40B4-BE49-F238E27FC236}">
                      <a16:creationId xmlns:a16="http://schemas.microsoft.com/office/drawing/2014/main" id="{FF1831D4-0DEE-4463-AFD7-09282657813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845141" y="6114536"/>
                  <a:ext cx="2494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0279" name="Ink 10278">
                  <a:extLst>
                    <a:ext uri="{FF2B5EF4-FFF2-40B4-BE49-F238E27FC236}">
                      <a16:creationId xmlns:a16="http://schemas.microsoft.com/office/drawing/2014/main" id="{69684248-14A4-4D51-A320-10F93EC0F03B}"/>
                    </a:ext>
                  </a:extLst>
                </p14:cNvPr>
                <p14:cNvContentPartPr/>
                <p14:nvPr/>
              </p14:nvContentPartPr>
              <p14:xfrm>
                <a:off x="2111541" y="6048656"/>
                <a:ext cx="51120" cy="218160"/>
              </p14:xfrm>
            </p:contentPart>
          </mc:Choice>
          <mc:Fallback>
            <p:pic>
              <p:nvPicPr>
                <p:cNvPr id="10279" name="Ink 10278">
                  <a:extLst>
                    <a:ext uri="{FF2B5EF4-FFF2-40B4-BE49-F238E27FC236}">
                      <a16:creationId xmlns:a16="http://schemas.microsoft.com/office/drawing/2014/main" id="{69684248-14A4-4D51-A320-10F93EC0F03B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093901" y="6031016"/>
                  <a:ext cx="867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0280" name="Ink 10279">
                  <a:extLst>
                    <a:ext uri="{FF2B5EF4-FFF2-40B4-BE49-F238E27FC236}">
                      <a16:creationId xmlns:a16="http://schemas.microsoft.com/office/drawing/2014/main" id="{C8AC6B30-0AE5-4D50-88AF-5F578861ECF4}"/>
                    </a:ext>
                  </a:extLst>
                </p14:cNvPr>
                <p14:cNvContentPartPr/>
                <p14:nvPr/>
              </p14:nvContentPartPr>
              <p14:xfrm>
                <a:off x="2046741" y="6068096"/>
                <a:ext cx="106920" cy="7560"/>
              </p14:xfrm>
            </p:contentPart>
          </mc:Choice>
          <mc:Fallback>
            <p:pic>
              <p:nvPicPr>
                <p:cNvPr id="10280" name="Ink 10279">
                  <a:extLst>
                    <a:ext uri="{FF2B5EF4-FFF2-40B4-BE49-F238E27FC236}">
                      <a16:creationId xmlns:a16="http://schemas.microsoft.com/office/drawing/2014/main" id="{C8AC6B30-0AE5-4D50-88AF-5F578861ECF4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028741" y="6050096"/>
                  <a:ext cx="1425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0281" name="Ink 10280">
                  <a:extLst>
                    <a:ext uri="{FF2B5EF4-FFF2-40B4-BE49-F238E27FC236}">
                      <a16:creationId xmlns:a16="http://schemas.microsoft.com/office/drawing/2014/main" id="{AA5680A7-615C-49E4-A891-CDE35F899A73}"/>
                    </a:ext>
                  </a:extLst>
                </p14:cNvPr>
                <p14:cNvContentPartPr/>
                <p14:nvPr/>
              </p14:nvContentPartPr>
              <p14:xfrm>
                <a:off x="2098581" y="6288056"/>
                <a:ext cx="114840" cy="12960"/>
              </p14:xfrm>
            </p:contentPart>
          </mc:Choice>
          <mc:Fallback>
            <p:pic>
              <p:nvPicPr>
                <p:cNvPr id="10281" name="Ink 10280">
                  <a:extLst>
                    <a:ext uri="{FF2B5EF4-FFF2-40B4-BE49-F238E27FC236}">
                      <a16:creationId xmlns:a16="http://schemas.microsoft.com/office/drawing/2014/main" id="{AA5680A7-615C-49E4-A891-CDE35F899A73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080581" y="6270056"/>
                  <a:ext cx="1504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0282" name="Ink 10281">
                  <a:extLst>
                    <a:ext uri="{FF2B5EF4-FFF2-40B4-BE49-F238E27FC236}">
                      <a16:creationId xmlns:a16="http://schemas.microsoft.com/office/drawing/2014/main" id="{6131BBAA-0ED8-4E69-874F-8F39CBAD483B}"/>
                    </a:ext>
                  </a:extLst>
                </p14:cNvPr>
                <p14:cNvContentPartPr/>
                <p14:nvPr/>
              </p14:nvContentPartPr>
              <p14:xfrm>
                <a:off x="2226741" y="6284816"/>
                <a:ext cx="360" cy="360"/>
              </p14:xfrm>
            </p:contentPart>
          </mc:Choice>
          <mc:Fallback>
            <p:pic>
              <p:nvPicPr>
                <p:cNvPr id="10282" name="Ink 10281">
                  <a:extLst>
                    <a:ext uri="{FF2B5EF4-FFF2-40B4-BE49-F238E27FC236}">
                      <a16:creationId xmlns:a16="http://schemas.microsoft.com/office/drawing/2014/main" id="{6131BBAA-0ED8-4E69-874F-8F39CBAD483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209101" y="626717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0284" name="Ink 10283">
                  <a:extLst>
                    <a:ext uri="{FF2B5EF4-FFF2-40B4-BE49-F238E27FC236}">
                      <a16:creationId xmlns:a16="http://schemas.microsoft.com/office/drawing/2014/main" id="{0BF76A41-6B1D-422F-8A5F-8BAA67B7CDAA}"/>
                    </a:ext>
                  </a:extLst>
                </p14:cNvPr>
                <p14:cNvContentPartPr/>
                <p14:nvPr/>
              </p14:nvContentPartPr>
              <p14:xfrm>
                <a:off x="2255901" y="6185096"/>
                <a:ext cx="66960" cy="113400"/>
              </p14:xfrm>
            </p:contentPart>
          </mc:Choice>
          <mc:Fallback>
            <p:pic>
              <p:nvPicPr>
                <p:cNvPr id="10284" name="Ink 10283">
                  <a:extLst>
                    <a:ext uri="{FF2B5EF4-FFF2-40B4-BE49-F238E27FC236}">
                      <a16:creationId xmlns:a16="http://schemas.microsoft.com/office/drawing/2014/main" id="{0BF76A41-6B1D-422F-8A5F-8BAA67B7CDA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237901" y="6167096"/>
                  <a:ext cx="102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0285" name="Ink 10284">
                  <a:extLst>
                    <a:ext uri="{FF2B5EF4-FFF2-40B4-BE49-F238E27FC236}">
                      <a16:creationId xmlns:a16="http://schemas.microsoft.com/office/drawing/2014/main" id="{61A1D0B4-611B-4CF1-A6B3-40BFE5CE72EC}"/>
                    </a:ext>
                  </a:extLst>
                </p14:cNvPr>
                <p14:cNvContentPartPr/>
                <p14:nvPr/>
              </p14:nvContentPartPr>
              <p14:xfrm>
                <a:off x="2372181" y="6017696"/>
                <a:ext cx="133200" cy="234720"/>
              </p14:xfrm>
            </p:contentPart>
          </mc:Choice>
          <mc:Fallback>
            <p:pic>
              <p:nvPicPr>
                <p:cNvPr id="10285" name="Ink 10284">
                  <a:extLst>
                    <a:ext uri="{FF2B5EF4-FFF2-40B4-BE49-F238E27FC236}">
                      <a16:creationId xmlns:a16="http://schemas.microsoft.com/office/drawing/2014/main" id="{61A1D0B4-611B-4CF1-A6B3-40BFE5CE72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354541" y="6000056"/>
                  <a:ext cx="1688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0286" name="Ink 10285">
                  <a:extLst>
                    <a:ext uri="{FF2B5EF4-FFF2-40B4-BE49-F238E27FC236}">
                      <a16:creationId xmlns:a16="http://schemas.microsoft.com/office/drawing/2014/main" id="{C156D0C6-79E7-4763-937D-EC222B2ACB18}"/>
                    </a:ext>
                  </a:extLst>
                </p14:cNvPr>
                <p14:cNvContentPartPr/>
                <p14:nvPr/>
              </p14:nvContentPartPr>
              <p14:xfrm>
                <a:off x="2379381" y="6108416"/>
                <a:ext cx="91800" cy="5040"/>
              </p14:xfrm>
            </p:contentPart>
          </mc:Choice>
          <mc:Fallback>
            <p:pic>
              <p:nvPicPr>
                <p:cNvPr id="10286" name="Ink 10285">
                  <a:extLst>
                    <a:ext uri="{FF2B5EF4-FFF2-40B4-BE49-F238E27FC236}">
                      <a16:creationId xmlns:a16="http://schemas.microsoft.com/office/drawing/2014/main" id="{C156D0C6-79E7-4763-937D-EC222B2ACB1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361741" y="6090776"/>
                  <a:ext cx="1274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0287" name="Ink 10286">
                  <a:extLst>
                    <a:ext uri="{FF2B5EF4-FFF2-40B4-BE49-F238E27FC236}">
                      <a16:creationId xmlns:a16="http://schemas.microsoft.com/office/drawing/2014/main" id="{5E601945-3B6F-4297-9BD5-EF880308111E}"/>
                    </a:ext>
                  </a:extLst>
                </p14:cNvPr>
                <p14:cNvContentPartPr/>
                <p14:nvPr/>
              </p14:nvContentPartPr>
              <p14:xfrm>
                <a:off x="2517981" y="6104096"/>
                <a:ext cx="72720" cy="123120"/>
              </p14:xfrm>
            </p:contentPart>
          </mc:Choice>
          <mc:Fallback>
            <p:pic>
              <p:nvPicPr>
                <p:cNvPr id="10287" name="Ink 10286">
                  <a:extLst>
                    <a:ext uri="{FF2B5EF4-FFF2-40B4-BE49-F238E27FC236}">
                      <a16:creationId xmlns:a16="http://schemas.microsoft.com/office/drawing/2014/main" id="{5E601945-3B6F-4297-9BD5-EF880308111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499981" y="6086456"/>
                  <a:ext cx="1083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0288" name="Ink 10287">
                  <a:extLst>
                    <a:ext uri="{FF2B5EF4-FFF2-40B4-BE49-F238E27FC236}">
                      <a16:creationId xmlns:a16="http://schemas.microsoft.com/office/drawing/2014/main" id="{092781F7-D86D-40E3-9F99-9CF7B2E78708}"/>
                    </a:ext>
                  </a:extLst>
                </p14:cNvPr>
                <p14:cNvContentPartPr/>
                <p14:nvPr/>
              </p14:nvContentPartPr>
              <p14:xfrm>
                <a:off x="2646141" y="6099776"/>
                <a:ext cx="158040" cy="228960"/>
              </p14:xfrm>
            </p:contentPart>
          </mc:Choice>
          <mc:Fallback>
            <p:pic>
              <p:nvPicPr>
                <p:cNvPr id="10288" name="Ink 10287">
                  <a:extLst>
                    <a:ext uri="{FF2B5EF4-FFF2-40B4-BE49-F238E27FC236}">
                      <a16:creationId xmlns:a16="http://schemas.microsoft.com/office/drawing/2014/main" id="{092781F7-D86D-40E3-9F99-9CF7B2E7870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628141" y="6082136"/>
                  <a:ext cx="1936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0289" name="Ink 10288">
                  <a:extLst>
                    <a:ext uri="{FF2B5EF4-FFF2-40B4-BE49-F238E27FC236}">
                      <a16:creationId xmlns:a16="http://schemas.microsoft.com/office/drawing/2014/main" id="{E5B004E4-F276-4C57-853A-9246A8D5C781}"/>
                    </a:ext>
                  </a:extLst>
                </p14:cNvPr>
                <p14:cNvContentPartPr/>
                <p14:nvPr/>
              </p14:nvContentPartPr>
              <p14:xfrm>
                <a:off x="2847741" y="6092576"/>
                <a:ext cx="100440" cy="112320"/>
              </p14:xfrm>
            </p:contentPart>
          </mc:Choice>
          <mc:Fallback>
            <p:pic>
              <p:nvPicPr>
                <p:cNvPr id="10289" name="Ink 10288">
                  <a:extLst>
                    <a:ext uri="{FF2B5EF4-FFF2-40B4-BE49-F238E27FC236}">
                      <a16:creationId xmlns:a16="http://schemas.microsoft.com/office/drawing/2014/main" id="{E5B004E4-F276-4C57-853A-9246A8D5C78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829741" y="6074936"/>
                  <a:ext cx="1360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0290" name="Ink 10289">
                  <a:extLst>
                    <a:ext uri="{FF2B5EF4-FFF2-40B4-BE49-F238E27FC236}">
                      <a16:creationId xmlns:a16="http://schemas.microsoft.com/office/drawing/2014/main" id="{F01938E5-3870-4FDC-90DB-DBFF4BA23329}"/>
                    </a:ext>
                  </a:extLst>
                </p14:cNvPr>
                <p14:cNvContentPartPr/>
                <p14:nvPr/>
              </p14:nvContentPartPr>
              <p14:xfrm>
                <a:off x="2984541" y="6079256"/>
                <a:ext cx="156240" cy="122400"/>
              </p14:xfrm>
            </p:contentPart>
          </mc:Choice>
          <mc:Fallback>
            <p:pic>
              <p:nvPicPr>
                <p:cNvPr id="10290" name="Ink 10289">
                  <a:extLst>
                    <a:ext uri="{FF2B5EF4-FFF2-40B4-BE49-F238E27FC236}">
                      <a16:creationId xmlns:a16="http://schemas.microsoft.com/office/drawing/2014/main" id="{F01938E5-3870-4FDC-90DB-DBFF4BA2332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966901" y="6061256"/>
                  <a:ext cx="1918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0292" name="Ink 10291">
                  <a:extLst>
                    <a:ext uri="{FF2B5EF4-FFF2-40B4-BE49-F238E27FC236}">
                      <a16:creationId xmlns:a16="http://schemas.microsoft.com/office/drawing/2014/main" id="{D2EA17F3-6BD5-4C29-BC3F-9340EE384B33}"/>
                    </a:ext>
                  </a:extLst>
                </p14:cNvPr>
                <p14:cNvContentPartPr/>
                <p14:nvPr/>
              </p14:nvContentPartPr>
              <p14:xfrm>
                <a:off x="3280461" y="6091856"/>
                <a:ext cx="139680" cy="10080"/>
              </p14:xfrm>
            </p:contentPart>
          </mc:Choice>
          <mc:Fallback>
            <p:pic>
              <p:nvPicPr>
                <p:cNvPr id="10292" name="Ink 10291">
                  <a:extLst>
                    <a:ext uri="{FF2B5EF4-FFF2-40B4-BE49-F238E27FC236}">
                      <a16:creationId xmlns:a16="http://schemas.microsoft.com/office/drawing/2014/main" id="{D2EA17F3-6BD5-4C29-BC3F-9340EE384B3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262461" y="6073856"/>
                  <a:ext cx="1753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0293" name="Ink 10292">
                  <a:extLst>
                    <a:ext uri="{FF2B5EF4-FFF2-40B4-BE49-F238E27FC236}">
                      <a16:creationId xmlns:a16="http://schemas.microsoft.com/office/drawing/2014/main" id="{129C7E42-670C-4AB3-B47E-7BB173BC3C5B}"/>
                    </a:ext>
                  </a:extLst>
                </p14:cNvPr>
                <p14:cNvContentPartPr/>
                <p14:nvPr/>
              </p14:nvContentPartPr>
              <p14:xfrm>
                <a:off x="3298821" y="6145136"/>
                <a:ext cx="184680" cy="11520"/>
              </p14:xfrm>
            </p:contentPart>
          </mc:Choice>
          <mc:Fallback>
            <p:pic>
              <p:nvPicPr>
                <p:cNvPr id="10293" name="Ink 10292">
                  <a:extLst>
                    <a:ext uri="{FF2B5EF4-FFF2-40B4-BE49-F238E27FC236}">
                      <a16:creationId xmlns:a16="http://schemas.microsoft.com/office/drawing/2014/main" id="{129C7E42-670C-4AB3-B47E-7BB173BC3C5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280821" y="6127136"/>
                  <a:ext cx="2203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0295" name="Ink 10294">
                  <a:extLst>
                    <a:ext uri="{FF2B5EF4-FFF2-40B4-BE49-F238E27FC236}">
                      <a16:creationId xmlns:a16="http://schemas.microsoft.com/office/drawing/2014/main" id="{1D16A696-1293-4F47-983D-EFC26F707625}"/>
                    </a:ext>
                  </a:extLst>
                </p14:cNvPr>
                <p14:cNvContentPartPr/>
                <p14:nvPr/>
              </p14:nvContentPartPr>
              <p14:xfrm>
                <a:off x="3610941" y="5957576"/>
                <a:ext cx="15840" cy="184680"/>
              </p14:xfrm>
            </p:contentPart>
          </mc:Choice>
          <mc:Fallback>
            <p:pic>
              <p:nvPicPr>
                <p:cNvPr id="10295" name="Ink 10294">
                  <a:extLst>
                    <a:ext uri="{FF2B5EF4-FFF2-40B4-BE49-F238E27FC236}">
                      <a16:creationId xmlns:a16="http://schemas.microsoft.com/office/drawing/2014/main" id="{1D16A696-1293-4F47-983D-EFC26F70762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593301" y="5939576"/>
                  <a:ext cx="514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0296" name="Ink 10295">
                  <a:extLst>
                    <a:ext uri="{FF2B5EF4-FFF2-40B4-BE49-F238E27FC236}">
                      <a16:creationId xmlns:a16="http://schemas.microsoft.com/office/drawing/2014/main" id="{06489119-E6F7-4685-8499-ACC066BDE04C}"/>
                    </a:ext>
                  </a:extLst>
                </p14:cNvPr>
                <p14:cNvContentPartPr/>
                <p14:nvPr/>
              </p14:nvContentPartPr>
              <p14:xfrm>
                <a:off x="3558021" y="5925176"/>
                <a:ext cx="95760" cy="6480"/>
              </p14:xfrm>
            </p:contentPart>
          </mc:Choice>
          <mc:Fallback>
            <p:pic>
              <p:nvPicPr>
                <p:cNvPr id="10296" name="Ink 10295">
                  <a:extLst>
                    <a:ext uri="{FF2B5EF4-FFF2-40B4-BE49-F238E27FC236}">
                      <a16:creationId xmlns:a16="http://schemas.microsoft.com/office/drawing/2014/main" id="{06489119-E6F7-4685-8499-ACC066BDE04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540021" y="5907176"/>
                  <a:ext cx="1314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0297" name="Ink 10296">
                  <a:extLst>
                    <a:ext uri="{FF2B5EF4-FFF2-40B4-BE49-F238E27FC236}">
                      <a16:creationId xmlns:a16="http://schemas.microsoft.com/office/drawing/2014/main" id="{FC89C115-D18C-4904-BB0D-492D41D94768}"/>
                    </a:ext>
                  </a:extLst>
                </p14:cNvPr>
                <p14:cNvContentPartPr/>
                <p14:nvPr/>
              </p14:nvContentPartPr>
              <p14:xfrm>
                <a:off x="3548301" y="6144416"/>
                <a:ext cx="105480" cy="3960"/>
              </p14:xfrm>
            </p:contentPart>
          </mc:Choice>
          <mc:Fallback>
            <p:pic>
              <p:nvPicPr>
                <p:cNvPr id="10297" name="Ink 10296">
                  <a:extLst>
                    <a:ext uri="{FF2B5EF4-FFF2-40B4-BE49-F238E27FC236}">
                      <a16:creationId xmlns:a16="http://schemas.microsoft.com/office/drawing/2014/main" id="{FC89C115-D18C-4904-BB0D-492D41D9476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530301" y="6126776"/>
                  <a:ext cx="1411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0298" name="Ink 10297">
                  <a:extLst>
                    <a:ext uri="{FF2B5EF4-FFF2-40B4-BE49-F238E27FC236}">
                      <a16:creationId xmlns:a16="http://schemas.microsoft.com/office/drawing/2014/main" id="{02C58D3C-ACF5-4AAF-8986-C0369679F6F8}"/>
                    </a:ext>
                  </a:extLst>
                </p14:cNvPr>
                <p14:cNvContentPartPr/>
                <p14:nvPr/>
              </p14:nvContentPartPr>
              <p14:xfrm>
                <a:off x="3696261" y="6034616"/>
                <a:ext cx="86040" cy="113760"/>
              </p14:xfrm>
            </p:contentPart>
          </mc:Choice>
          <mc:Fallback>
            <p:pic>
              <p:nvPicPr>
                <p:cNvPr id="10298" name="Ink 10297">
                  <a:extLst>
                    <a:ext uri="{FF2B5EF4-FFF2-40B4-BE49-F238E27FC236}">
                      <a16:creationId xmlns:a16="http://schemas.microsoft.com/office/drawing/2014/main" id="{02C58D3C-ACF5-4AAF-8986-C0369679F6F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678621" y="6016616"/>
                  <a:ext cx="1216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0299" name="Ink 10298">
                  <a:extLst>
                    <a:ext uri="{FF2B5EF4-FFF2-40B4-BE49-F238E27FC236}">
                      <a16:creationId xmlns:a16="http://schemas.microsoft.com/office/drawing/2014/main" id="{A68A7A8D-591B-4008-8C5F-3E2B98F61516}"/>
                    </a:ext>
                  </a:extLst>
                </p14:cNvPr>
                <p14:cNvContentPartPr/>
                <p14:nvPr/>
              </p14:nvContentPartPr>
              <p14:xfrm>
                <a:off x="3844941" y="5932376"/>
                <a:ext cx="129600" cy="207000"/>
              </p14:xfrm>
            </p:contentPart>
          </mc:Choice>
          <mc:Fallback>
            <p:pic>
              <p:nvPicPr>
                <p:cNvPr id="10299" name="Ink 10298">
                  <a:extLst>
                    <a:ext uri="{FF2B5EF4-FFF2-40B4-BE49-F238E27FC236}">
                      <a16:creationId xmlns:a16="http://schemas.microsoft.com/office/drawing/2014/main" id="{A68A7A8D-591B-4008-8C5F-3E2B98F6151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827301" y="5914376"/>
                  <a:ext cx="1652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0300" name="Ink 10299">
                  <a:extLst>
                    <a:ext uri="{FF2B5EF4-FFF2-40B4-BE49-F238E27FC236}">
                      <a16:creationId xmlns:a16="http://schemas.microsoft.com/office/drawing/2014/main" id="{CA2F49D1-320C-440B-B7B6-342E7FD5652E}"/>
                    </a:ext>
                  </a:extLst>
                </p14:cNvPr>
                <p14:cNvContentPartPr/>
                <p14:nvPr/>
              </p14:nvContentPartPr>
              <p14:xfrm>
                <a:off x="3818661" y="6007616"/>
                <a:ext cx="138960" cy="11880"/>
              </p14:xfrm>
            </p:contentPart>
          </mc:Choice>
          <mc:Fallback>
            <p:pic>
              <p:nvPicPr>
                <p:cNvPr id="10300" name="Ink 10299">
                  <a:extLst>
                    <a:ext uri="{FF2B5EF4-FFF2-40B4-BE49-F238E27FC236}">
                      <a16:creationId xmlns:a16="http://schemas.microsoft.com/office/drawing/2014/main" id="{CA2F49D1-320C-440B-B7B6-342E7FD5652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800661" y="5989976"/>
                  <a:ext cx="174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0302" name="Ink 10301">
                  <a:extLst>
                    <a:ext uri="{FF2B5EF4-FFF2-40B4-BE49-F238E27FC236}">
                      <a16:creationId xmlns:a16="http://schemas.microsoft.com/office/drawing/2014/main" id="{2878D874-72B4-4748-9CE9-D815A18EAA7C}"/>
                    </a:ext>
                  </a:extLst>
                </p14:cNvPr>
                <p14:cNvContentPartPr/>
                <p14:nvPr/>
              </p14:nvContentPartPr>
              <p14:xfrm>
                <a:off x="4032141" y="5993216"/>
                <a:ext cx="80280" cy="114840"/>
              </p14:xfrm>
            </p:contentPart>
          </mc:Choice>
          <mc:Fallback>
            <p:pic>
              <p:nvPicPr>
                <p:cNvPr id="10302" name="Ink 10301">
                  <a:extLst>
                    <a:ext uri="{FF2B5EF4-FFF2-40B4-BE49-F238E27FC236}">
                      <a16:creationId xmlns:a16="http://schemas.microsoft.com/office/drawing/2014/main" id="{2878D874-72B4-4748-9CE9-D815A18EAA7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014501" y="5975216"/>
                  <a:ext cx="1159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0303" name="Ink 10302">
                  <a:extLst>
                    <a:ext uri="{FF2B5EF4-FFF2-40B4-BE49-F238E27FC236}">
                      <a16:creationId xmlns:a16="http://schemas.microsoft.com/office/drawing/2014/main" id="{4E8305D8-1EEE-46AC-BD7D-C8E4F50581D0}"/>
                    </a:ext>
                  </a:extLst>
                </p14:cNvPr>
                <p14:cNvContentPartPr/>
                <p14:nvPr/>
              </p14:nvContentPartPr>
              <p14:xfrm>
                <a:off x="4123941" y="6018776"/>
                <a:ext cx="149040" cy="215280"/>
              </p14:xfrm>
            </p:contentPart>
          </mc:Choice>
          <mc:Fallback>
            <p:pic>
              <p:nvPicPr>
                <p:cNvPr id="10303" name="Ink 10302">
                  <a:extLst>
                    <a:ext uri="{FF2B5EF4-FFF2-40B4-BE49-F238E27FC236}">
                      <a16:creationId xmlns:a16="http://schemas.microsoft.com/office/drawing/2014/main" id="{4E8305D8-1EEE-46AC-BD7D-C8E4F50581D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106301" y="6001136"/>
                  <a:ext cx="1846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85056" name="Ink 85055">
                  <a:extLst>
                    <a:ext uri="{FF2B5EF4-FFF2-40B4-BE49-F238E27FC236}">
                      <a16:creationId xmlns:a16="http://schemas.microsoft.com/office/drawing/2014/main" id="{9114F5FC-E670-420E-B4EB-E7269CFD8564}"/>
                    </a:ext>
                  </a:extLst>
                </p14:cNvPr>
                <p14:cNvContentPartPr/>
                <p14:nvPr/>
              </p14:nvContentPartPr>
              <p14:xfrm>
                <a:off x="4332381" y="6011216"/>
                <a:ext cx="121680" cy="129600"/>
              </p14:xfrm>
            </p:contentPart>
          </mc:Choice>
          <mc:Fallback>
            <p:pic>
              <p:nvPicPr>
                <p:cNvPr id="85056" name="Ink 85055">
                  <a:extLst>
                    <a:ext uri="{FF2B5EF4-FFF2-40B4-BE49-F238E27FC236}">
                      <a16:creationId xmlns:a16="http://schemas.microsoft.com/office/drawing/2014/main" id="{9114F5FC-E670-420E-B4EB-E7269CFD856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314741" y="5993576"/>
                  <a:ext cx="157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85057" name="Ink 85056">
                  <a:extLst>
                    <a:ext uri="{FF2B5EF4-FFF2-40B4-BE49-F238E27FC236}">
                      <a16:creationId xmlns:a16="http://schemas.microsoft.com/office/drawing/2014/main" id="{5F78F290-D808-4081-8CE7-462FE75C930A}"/>
                    </a:ext>
                  </a:extLst>
                </p14:cNvPr>
                <p14:cNvContentPartPr/>
                <p14:nvPr/>
              </p14:nvContentPartPr>
              <p14:xfrm>
                <a:off x="4505541" y="6007256"/>
                <a:ext cx="153360" cy="91440"/>
              </p14:xfrm>
            </p:contentPart>
          </mc:Choice>
          <mc:Fallback>
            <p:pic>
              <p:nvPicPr>
                <p:cNvPr id="85057" name="Ink 85056">
                  <a:extLst>
                    <a:ext uri="{FF2B5EF4-FFF2-40B4-BE49-F238E27FC236}">
                      <a16:creationId xmlns:a16="http://schemas.microsoft.com/office/drawing/2014/main" id="{5F78F290-D808-4081-8CE7-462FE75C930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487541" y="5989256"/>
                  <a:ext cx="1890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85058" name="Ink 85057">
                  <a:extLst>
                    <a:ext uri="{FF2B5EF4-FFF2-40B4-BE49-F238E27FC236}">
                      <a16:creationId xmlns:a16="http://schemas.microsoft.com/office/drawing/2014/main" id="{89BE4BDE-C7F3-4812-A59F-4E82593158B3}"/>
                    </a:ext>
                  </a:extLst>
                </p14:cNvPr>
                <p14:cNvContentPartPr/>
                <p14:nvPr/>
              </p14:nvContentPartPr>
              <p14:xfrm>
                <a:off x="4690941" y="5912936"/>
                <a:ext cx="85680" cy="279720"/>
              </p14:xfrm>
            </p:contentPart>
          </mc:Choice>
          <mc:Fallback>
            <p:pic>
              <p:nvPicPr>
                <p:cNvPr id="85058" name="Ink 85057">
                  <a:extLst>
                    <a:ext uri="{FF2B5EF4-FFF2-40B4-BE49-F238E27FC236}">
                      <a16:creationId xmlns:a16="http://schemas.microsoft.com/office/drawing/2014/main" id="{89BE4BDE-C7F3-4812-A59F-4E82593158B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673301" y="5895296"/>
                  <a:ext cx="1213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85059" name="Ink 85058">
                  <a:extLst>
                    <a:ext uri="{FF2B5EF4-FFF2-40B4-BE49-F238E27FC236}">
                      <a16:creationId xmlns:a16="http://schemas.microsoft.com/office/drawing/2014/main" id="{F2318F4E-A7FD-4E2F-BC6C-7F9A612E5A77}"/>
                    </a:ext>
                  </a:extLst>
                </p14:cNvPr>
                <p14:cNvContentPartPr/>
                <p14:nvPr/>
              </p14:nvContentPartPr>
              <p14:xfrm>
                <a:off x="4721541" y="5912936"/>
                <a:ext cx="133920" cy="281160"/>
              </p14:xfrm>
            </p:contentPart>
          </mc:Choice>
          <mc:Fallback>
            <p:pic>
              <p:nvPicPr>
                <p:cNvPr id="85059" name="Ink 85058">
                  <a:extLst>
                    <a:ext uri="{FF2B5EF4-FFF2-40B4-BE49-F238E27FC236}">
                      <a16:creationId xmlns:a16="http://schemas.microsoft.com/office/drawing/2014/main" id="{F2318F4E-A7FD-4E2F-BC6C-7F9A612E5A7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703541" y="5895296"/>
                  <a:ext cx="1695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85060" name="Ink 85059">
                  <a:extLst>
                    <a:ext uri="{FF2B5EF4-FFF2-40B4-BE49-F238E27FC236}">
                      <a16:creationId xmlns:a16="http://schemas.microsoft.com/office/drawing/2014/main" id="{644F62C6-0033-415B-BCA5-E256B4C68C3D}"/>
                    </a:ext>
                  </a:extLst>
                </p14:cNvPr>
                <p14:cNvContentPartPr/>
                <p14:nvPr/>
              </p14:nvContentPartPr>
              <p14:xfrm>
                <a:off x="4918461" y="6031376"/>
                <a:ext cx="95760" cy="124920"/>
              </p14:xfrm>
            </p:contentPart>
          </mc:Choice>
          <mc:Fallback>
            <p:pic>
              <p:nvPicPr>
                <p:cNvPr id="85060" name="Ink 85059">
                  <a:extLst>
                    <a:ext uri="{FF2B5EF4-FFF2-40B4-BE49-F238E27FC236}">
                      <a16:creationId xmlns:a16="http://schemas.microsoft.com/office/drawing/2014/main" id="{644F62C6-0033-415B-BCA5-E256B4C68C3D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900461" y="6013736"/>
                  <a:ext cx="1314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85061" name="Ink 85060">
                  <a:extLst>
                    <a:ext uri="{FF2B5EF4-FFF2-40B4-BE49-F238E27FC236}">
                      <a16:creationId xmlns:a16="http://schemas.microsoft.com/office/drawing/2014/main" id="{03CB8D37-DCC6-4C24-A00E-A690D48F8D8D}"/>
                    </a:ext>
                  </a:extLst>
                </p14:cNvPr>
                <p14:cNvContentPartPr/>
                <p14:nvPr/>
              </p14:nvContentPartPr>
              <p14:xfrm>
                <a:off x="5134821" y="5995736"/>
                <a:ext cx="72000" cy="159480"/>
              </p14:xfrm>
            </p:contentPart>
          </mc:Choice>
          <mc:Fallback>
            <p:pic>
              <p:nvPicPr>
                <p:cNvPr id="85061" name="Ink 85060">
                  <a:extLst>
                    <a:ext uri="{FF2B5EF4-FFF2-40B4-BE49-F238E27FC236}">
                      <a16:creationId xmlns:a16="http://schemas.microsoft.com/office/drawing/2014/main" id="{03CB8D37-DCC6-4C24-A00E-A690D48F8D8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117181" y="5977736"/>
                  <a:ext cx="1076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85062" name="Ink 85061">
                  <a:extLst>
                    <a:ext uri="{FF2B5EF4-FFF2-40B4-BE49-F238E27FC236}">
                      <a16:creationId xmlns:a16="http://schemas.microsoft.com/office/drawing/2014/main" id="{2425CD00-5E31-46A6-BEF9-A758D194B0A0}"/>
                    </a:ext>
                  </a:extLst>
                </p14:cNvPr>
                <p14:cNvContentPartPr/>
                <p14:nvPr/>
              </p14:nvContentPartPr>
              <p14:xfrm>
                <a:off x="5088381" y="5995736"/>
                <a:ext cx="172800" cy="128520"/>
              </p14:xfrm>
            </p:contentPart>
          </mc:Choice>
          <mc:Fallback>
            <p:pic>
              <p:nvPicPr>
                <p:cNvPr id="85062" name="Ink 85061">
                  <a:extLst>
                    <a:ext uri="{FF2B5EF4-FFF2-40B4-BE49-F238E27FC236}">
                      <a16:creationId xmlns:a16="http://schemas.microsoft.com/office/drawing/2014/main" id="{2425CD00-5E31-46A6-BEF9-A758D194B0A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070381" y="5977736"/>
                  <a:ext cx="2084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85063" name="Ink 85062">
                  <a:extLst>
                    <a:ext uri="{FF2B5EF4-FFF2-40B4-BE49-F238E27FC236}">
                      <a16:creationId xmlns:a16="http://schemas.microsoft.com/office/drawing/2014/main" id="{F7F2D4F7-486E-4BAE-87E0-8EA26E72306E}"/>
                    </a:ext>
                  </a:extLst>
                </p14:cNvPr>
                <p14:cNvContentPartPr/>
                <p14:nvPr/>
              </p14:nvContentPartPr>
              <p14:xfrm>
                <a:off x="5378901" y="6106256"/>
                <a:ext cx="6840" cy="6480"/>
              </p14:xfrm>
            </p:contentPart>
          </mc:Choice>
          <mc:Fallback>
            <p:pic>
              <p:nvPicPr>
                <p:cNvPr id="85063" name="Ink 85062">
                  <a:extLst>
                    <a:ext uri="{FF2B5EF4-FFF2-40B4-BE49-F238E27FC236}">
                      <a16:creationId xmlns:a16="http://schemas.microsoft.com/office/drawing/2014/main" id="{F7F2D4F7-486E-4BAE-87E0-8EA26E72306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360901" y="6088616"/>
                  <a:ext cx="424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85064" name="Ink 85063">
                  <a:extLst>
                    <a:ext uri="{FF2B5EF4-FFF2-40B4-BE49-F238E27FC236}">
                      <a16:creationId xmlns:a16="http://schemas.microsoft.com/office/drawing/2014/main" id="{733FB29C-AEB9-43A2-B8B9-128014347D19}"/>
                    </a:ext>
                  </a:extLst>
                </p14:cNvPr>
                <p14:cNvContentPartPr/>
                <p14:nvPr/>
              </p14:nvContentPartPr>
              <p14:xfrm>
                <a:off x="5442261" y="5992136"/>
                <a:ext cx="136080" cy="194400"/>
              </p14:xfrm>
            </p:contentPart>
          </mc:Choice>
          <mc:Fallback>
            <p:pic>
              <p:nvPicPr>
                <p:cNvPr id="85064" name="Ink 85063">
                  <a:extLst>
                    <a:ext uri="{FF2B5EF4-FFF2-40B4-BE49-F238E27FC236}">
                      <a16:creationId xmlns:a16="http://schemas.microsoft.com/office/drawing/2014/main" id="{733FB29C-AEB9-43A2-B8B9-128014347D1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424621" y="5974136"/>
                  <a:ext cx="1717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85065" name="Ink 85064">
                  <a:extLst>
                    <a:ext uri="{FF2B5EF4-FFF2-40B4-BE49-F238E27FC236}">
                      <a16:creationId xmlns:a16="http://schemas.microsoft.com/office/drawing/2014/main" id="{86258B0A-823F-4727-BAF2-BD0892BEDA3B}"/>
                    </a:ext>
                  </a:extLst>
                </p14:cNvPr>
                <p14:cNvContentPartPr/>
                <p14:nvPr/>
              </p14:nvContentPartPr>
              <p14:xfrm>
                <a:off x="5603541" y="6005096"/>
                <a:ext cx="99720" cy="113760"/>
              </p14:xfrm>
            </p:contentPart>
          </mc:Choice>
          <mc:Fallback>
            <p:pic>
              <p:nvPicPr>
                <p:cNvPr id="85065" name="Ink 85064">
                  <a:extLst>
                    <a:ext uri="{FF2B5EF4-FFF2-40B4-BE49-F238E27FC236}">
                      <a16:creationId xmlns:a16="http://schemas.microsoft.com/office/drawing/2014/main" id="{86258B0A-823F-4727-BAF2-BD0892BEDA3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585901" y="5987456"/>
                  <a:ext cx="1353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85066" name="Ink 85065">
                  <a:extLst>
                    <a:ext uri="{FF2B5EF4-FFF2-40B4-BE49-F238E27FC236}">
                      <a16:creationId xmlns:a16="http://schemas.microsoft.com/office/drawing/2014/main" id="{80ED736F-E717-458B-963D-FDE1EAD4033D}"/>
                    </a:ext>
                  </a:extLst>
                </p14:cNvPr>
                <p14:cNvContentPartPr/>
                <p14:nvPr/>
              </p14:nvContentPartPr>
              <p14:xfrm>
                <a:off x="5761581" y="5906816"/>
                <a:ext cx="155880" cy="213480"/>
              </p14:xfrm>
            </p:contentPart>
          </mc:Choice>
          <mc:Fallback>
            <p:pic>
              <p:nvPicPr>
                <p:cNvPr id="85066" name="Ink 85065">
                  <a:extLst>
                    <a:ext uri="{FF2B5EF4-FFF2-40B4-BE49-F238E27FC236}">
                      <a16:creationId xmlns:a16="http://schemas.microsoft.com/office/drawing/2014/main" id="{80ED736F-E717-458B-963D-FDE1EAD4033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743581" y="5889176"/>
                  <a:ext cx="1915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85067" name="Ink 85066">
                  <a:extLst>
                    <a:ext uri="{FF2B5EF4-FFF2-40B4-BE49-F238E27FC236}">
                      <a16:creationId xmlns:a16="http://schemas.microsoft.com/office/drawing/2014/main" id="{0415C9C3-2B2B-4B1C-B9EE-C04DFB8BF761}"/>
                    </a:ext>
                  </a:extLst>
                </p14:cNvPr>
                <p14:cNvContentPartPr/>
                <p14:nvPr/>
              </p14:nvContentPartPr>
              <p14:xfrm>
                <a:off x="5718021" y="6030656"/>
                <a:ext cx="182520" cy="15120"/>
              </p14:xfrm>
            </p:contentPart>
          </mc:Choice>
          <mc:Fallback>
            <p:pic>
              <p:nvPicPr>
                <p:cNvPr id="85067" name="Ink 85066">
                  <a:extLst>
                    <a:ext uri="{FF2B5EF4-FFF2-40B4-BE49-F238E27FC236}">
                      <a16:creationId xmlns:a16="http://schemas.microsoft.com/office/drawing/2014/main" id="{0415C9C3-2B2B-4B1C-B9EE-C04DFB8BF761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700021" y="6012656"/>
                  <a:ext cx="2181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85068" name="Ink 85067">
                  <a:extLst>
                    <a:ext uri="{FF2B5EF4-FFF2-40B4-BE49-F238E27FC236}">
                      <a16:creationId xmlns:a16="http://schemas.microsoft.com/office/drawing/2014/main" id="{04C77F3A-A828-464A-9D88-F6EAB88F4B8E}"/>
                    </a:ext>
                  </a:extLst>
                </p14:cNvPr>
                <p14:cNvContentPartPr/>
                <p14:nvPr/>
              </p14:nvContentPartPr>
              <p14:xfrm>
                <a:off x="5970741" y="5903936"/>
                <a:ext cx="99000" cy="199440"/>
              </p14:xfrm>
            </p:contentPart>
          </mc:Choice>
          <mc:Fallback>
            <p:pic>
              <p:nvPicPr>
                <p:cNvPr id="85068" name="Ink 85067">
                  <a:extLst>
                    <a:ext uri="{FF2B5EF4-FFF2-40B4-BE49-F238E27FC236}">
                      <a16:creationId xmlns:a16="http://schemas.microsoft.com/office/drawing/2014/main" id="{04C77F3A-A828-464A-9D88-F6EAB88F4B8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952741" y="5885936"/>
                  <a:ext cx="1346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85069" name="Ink 85068">
                  <a:extLst>
                    <a:ext uri="{FF2B5EF4-FFF2-40B4-BE49-F238E27FC236}">
                      <a16:creationId xmlns:a16="http://schemas.microsoft.com/office/drawing/2014/main" id="{7B87FEDE-2437-4E71-8F7B-E499D355BFA5}"/>
                    </a:ext>
                  </a:extLst>
                </p14:cNvPr>
                <p14:cNvContentPartPr/>
                <p14:nvPr/>
              </p14:nvContentPartPr>
              <p14:xfrm>
                <a:off x="6038061" y="5929136"/>
                <a:ext cx="214560" cy="199440"/>
              </p14:xfrm>
            </p:contentPart>
          </mc:Choice>
          <mc:Fallback>
            <p:pic>
              <p:nvPicPr>
                <p:cNvPr id="85069" name="Ink 85068">
                  <a:extLst>
                    <a:ext uri="{FF2B5EF4-FFF2-40B4-BE49-F238E27FC236}">
                      <a16:creationId xmlns:a16="http://schemas.microsoft.com/office/drawing/2014/main" id="{7B87FEDE-2437-4E71-8F7B-E499D355BFA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020061" y="5911496"/>
                  <a:ext cx="250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85070" name="Ink 85069">
                  <a:extLst>
                    <a:ext uri="{FF2B5EF4-FFF2-40B4-BE49-F238E27FC236}">
                      <a16:creationId xmlns:a16="http://schemas.microsoft.com/office/drawing/2014/main" id="{2F135610-4B7E-42EA-9EA5-CE63DFF1EEC3}"/>
                    </a:ext>
                  </a:extLst>
                </p14:cNvPr>
                <p14:cNvContentPartPr/>
                <p14:nvPr/>
              </p14:nvContentPartPr>
              <p14:xfrm>
                <a:off x="6212301" y="6100496"/>
                <a:ext cx="15120" cy="41760"/>
              </p14:xfrm>
            </p:contentPart>
          </mc:Choice>
          <mc:Fallback>
            <p:pic>
              <p:nvPicPr>
                <p:cNvPr id="85070" name="Ink 85069">
                  <a:extLst>
                    <a:ext uri="{FF2B5EF4-FFF2-40B4-BE49-F238E27FC236}">
                      <a16:creationId xmlns:a16="http://schemas.microsoft.com/office/drawing/2014/main" id="{2F135610-4B7E-42EA-9EA5-CE63DFF1EEC3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194661" y="6082496"/>
                  <a:ext cx="50760" cy="774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generic class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4653136"/>
            <a:ext cx="6480720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BoxTest4.java:3: Box(</a:t>
            </a:r>
            <a:r>
              <a:rPr lang="en-US" dirty="0" err="1"/>
              <a:t>java.lang.Integer</a:t>
            </a:r>
            <a:r>
              <a:rPr lang="en-US" dirty="0"/>
              <a:t>) in Box&lt;</a:t>
            </a:r>
            <a:r>
              <a:rPr lang="en-US" dirty="0" err="1"/>
              <a:t>java.lang.Integer</a:t>
            </a:r>
            <a:r>
              <a:rPr lang="en-US" dirty="0"/>
              <a:t>&gt; cannot be applied to (</a:t>
            </a:r>
            <a:r>
              <a:rPr lang="en-US" dirty="0" err="1"/>
              <a:t>java.lang.String</a:t>
            </a:r>
            <a:r>
              <a:rPr lang="en-US" dirty="0"/>
              <a:t>)</a:t>
            </a:r>
            <a:endParaRPr lang="x-none" strike="sngStrike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11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988840"/>
            <a:ext cx="8532440" cy="1767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F10AE12-58E2-4D81-BAF2-CE164A956305}"/>
                  </a:ext>
                </a:extLst>
              </p14:cNvPr>
              <p14:cNvContentPartPr/>
              <p14:nvPr/>
            </p14:nvContentPartPr>
            <p14:xfrm>
              <a:off x="8413833" y="2949710"/>
              <a:ext cx="84960" cy="135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F10AE12-58E2-4D81-BAF2-CE164A9563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60193" y="2841710"/>
                <a:ext cx="19260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80105AA-EA58-4A5C-B1E4-04D482D9D01B}"/>
                  </a:ext>
                </a:extLst>
              </p14:cNvPr>
              <p14:cNvContentPartPr/>
              <p14:nvPr/>
            </p14:nvContentPartPr>
            <p14:xfrm>
              <a:off x="6771873" y="2803550"/>
              <a:ext cx="1483920" cy="12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80105AA-EA58-4A5C-B1E4-04D482D9D0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4233" y="2785550"/>
                <a:ext cx="1519560" cy="4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854CDA11-1D7B-46DF-8CA4-8EEF75F19C1D}"/>
              </a:ext>
            </a:extLst>
          </p:cNvPr>
          <p:cNvGrpSpPr/>
          <p:nvPr/>
        </p:nvGrpSpPr>
        <p:grpSpPr>
          <a:xfrm>
            <a:off x="6757833" y="2900390"/>
            <a:ext cx="2041560" cy="281160"/>
            <a:chOff x="6757833" y="2900390"/>
            <a:chExt cx="2041560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9543AC8-BC46-422E-94C1-8E7EB541ED56}"/>
                    </a:ext>
                  </a:extLst>
                </p14:cNvPr>
                <p14:cNvContentPartPr/>
                <p14:nvPr/>
              </p14:nvContentPartPr>
              <p14:xfrm>
                <a:off x="6757833" y="2961950"/>
                <a:ext cx="147960" cy="117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9543AC8-BC46-422E-94C1-8E7EB541ED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40193" y="2943950"/>
                  <a:ext cx="1836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A226876-F917-491E-ACB2-D09E01DF6D6F}"/>
                    </a:ext>
                  </a:extLst>
                </p14:cNvPr>
                <p14:cNvContentPartPr/>
                <p14:nvPr/>
              </p14:nvContentPartPr>
              <p14:xfrm>
                <a:off x="6958713" y="3019190"/>
                <a:ext cx="99720" cy="78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A226876-F917-491E-ACB2-D09E01DF6D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40713" y="3001190"/>
                  <a:ext cx="1353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7139A17-4D95-4D47-8196-785B2A2F4C0E}"/>
                    </a:ext>
                  </a:extLst>
                </p14:cNvPr>
                <p14:cNvContentPartPr/>
                <p14:nvPr/>
              </p14:nvContentPartPr>
              <p14:xfrm>
                <a:off x="7130073" y="3020270"/>
                <a:ext cx="199800" cy="74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7139A17-4D95-4D47-8196-785B2A2F4C0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12433" y="3002270"/>
                  <a:ext cx="2354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BCE4B39-CCBC-4012-9DF2-8CDE4A263774}"/>
                    </a:ext>
                  </a:extLst>
                </p14:cNvPr>
                <p14:cNvContentPartPr/>
                <p14:nvPr/>
              </p14:nvContentPartPr>
              <p14:xfrm>
                <a:off x="7346433" y="2943230"/>
                <a:ext cx="163080" cy="167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BCE4B39-CCBC-4012-9DF2-8CDE4A26377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28793" y="2925590"/>
                  <a:ext cx="1987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32F00ED-2261-48FB-B59A-921906F796F5}"/>
                    </a:ext>
                  </a:extLst>
                </p14:cNvPr>
                <p14:cNvContentPartPr/>
                <p14:nvPr/>
              </p14:nvContentPartPr>
              <p14:xfrm>
                <a:off x="7587633" y="3041150"/>
                <a:ext cx="260640" cy="75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2F00ED-2261-48FB-B59A-921906F796F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69633" y="3023510"/>
                  <a:ext cx="2962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A3F53E0-8854-4560-B503-76B86A16D820}"/>
                    </a:ext>
                  </a:extLst>
                </p14:cNvPr>
                <p14:cNvContentPartPr/>
                <p14:nvPr/>
              </p14:nvContentPartPr>
              <p14:xfrm>
                <a:off x="7803633" y="2961950"/>
                <a:ext cx="19800" cy="15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A3F53E0-8854-4560-B503-76B86A16D82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85633" y="2943950"/>
                  <a:ext cx="554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ABD7BE4-763C-4381-8A1A-6D6916C535B4}"/>
                    </a:ext>
                  </a:extLst>
                </p14:cNvPr>
                <p14:cNvContentPartPr/>
                <p14:nvPr/>
              </p14:nvContentPartPr>
              <p14:xfrm>
                <a:off x="7937913" y="2900390"/>
                <a:ext cx="77760" cy="260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ABD7BE4-763C-4381-8A1A-6D6916C535B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920273" y="2882390"/>
                  <a:ext cx="1134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F3558A2-D641-49C0-9779-787BBDE3C61C}"/>
                    </a:ext>
                  </a:extLst>
                </p14:cNvPr>
                <p14:cNvContentPartPr/>
                <p14:nvPr/>
              </p14:nvContentPartPr>
              <p14:xfrm>
                <a:off x="8089833" y="2991470"/>
                <a:ext cx="305280" cy="186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F3558A2-D641-49C0-9779-787BBDE3C61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072193" y="2973830"/>
                  <a:ext cx="3409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86946E5-CAC7-49A5-B27A-81C891803BCC}"/>
                    </a:ext>
                  </a:extLst>
                </p14:cNvPr>
                <p14:cNvContentPartPr/>
                <p14:nvPr/>
              </p14:nvContentPartPr>
              <p14:xfrm>
                <a:off x="8264433" y="3087230"/>
                <a:ext cx="119520" cy="10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86946E5-CAC7-49A5-B27A-81C891803BC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46793" y="3069230"/>
                  <a:ext cx="1551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1A0E3EB-DC49-44BA-83D6-A5D3E4FEE379}"/>
                    </a:ext>
                  </a:extLst>
                </p14:cNvPr>
                <p14:cNvContentPartPr/>
                <p14:nvPr/>
              </p14:nvContentPartPr>
              <p14:xfrm>
                <a:off x="8461353" y="3058790"/>
                <a:ext cx="24480" cy="87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1A0E3EB-DC49-44BA-83D6-A5D3E4FEE3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443713" y="3041150"/>
                  <a:ext cx="601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50FCFBA-D6B6-4284-A78A-DB7174333321}"/>
                    </a:ext>
                  </a:extLst>
                </p14:cNvPr>
                <p14:cNvContentPartPr/>
                <p14:nvPr/>
              </p14:nvContentPartPr>
              <p14:xfrm>
                <a:off x="8566473" y="3090110"/>
                <a:ext cx="31680" cy="62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50FCFBA-D6B6-4284-A78A-DB717433332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48473" y="3072110"/>
                  <a:ext cx="673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0255DED-EF9B-40BB-ABA2-6BAD51E6E0EE}"/>
                    </a:ext>
                  </a:extLst>
                </p14:cNvPr>
                <p14:cNvContentPartPr/>
                <p14:nvPr/>
              </p14:nvContentPartPr>
              <p14:xfrm>
                <a:off x="8667273" y="3079670"/>
                <a:ext cx="132120" cy="101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0255DED-EF9B-40BB-ABA2-6BAD51E6E0E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649633" y="3062030"/>
                  <a:ext cx="16776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7FED238-65B1-4C9D-992D-1FC692053C80}"/>
              </a:ext>
            </a:extLst>
          </p:cNvPr>
          <p:cNvGrpSpPr/>
          <p:nvPr/>
        </p:nvGrpSpPr>
        <p:grpSpPr>
          <a:xfrm>
            <a:off x="4980513" y="3272270"/>
            <a:ext cx="3694320" cy="638280"/>
            <a:chOff x="4980513" y="3272270"/>
            <a:chExt cx="3694320" cy="63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735335E-336F-4B2A-9FA4-CF9B0257F011}"/>
                    </a:ext>
                  </a:extLst>
                </p14:cNvPr>
                <p14:cNvContentPartPr/>
                <p14:nvPr/>
              </p14:nvContentPartPr>
              <p14:xfrm>
                <a:off x="8233113" y="3810830"/>
                <a:ext cx="147960" cy="34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735335E-336F-4B2A-9FA4-CF9B0257F01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215113" y="3792830"/>
                  <a:ext cx="1836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21E5F0B-19EB-40AC-B710-18EAFF6D6560}"/>
                    </a:ext>
                  </a:extLst>
                </p14:cNvPr>
                <p14:cNvContentPartPr/>
                <p14:nvPr/>
              </p14:nvContentPartPr>
              <p14:xfrm>
                <a:off x="8526153" y="3350030"/>
                <a:ext cx="148680" cy="187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21E5F0B-19EB-40AC-B710-18EAFF6D656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508153" y="3332030"/>
                  <a:ext cx="1843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9BBE121-E43D-4BAA-BE58-276C948215CD}"/>
                    </a:ext>
                  </a:extLst>
                </p14:cNvPr>
                <p14:cNvContentPartPr/>
                <p14:nvPr/>
              </p14:nvContentPartPr>
              <p14:xfrm>
                <a:off x="8487633" y="3279110"/>
                <a:ext cx="60120" cy="99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9BBE121-E43D-4BAA-BE58-276C948215C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469993" y="3261110"/>
                  <a:ext cx="957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BD373ED-FAFA-4E48-8BFA-32F0658258D1}"/>
                    </a:ext>
                  </a:extLst>
                </p14:cNvPr>
                <p14:cNvContentPartPr/>
                <p14:nvPr/>
              </p14:nvContentPartPr>
              <p14:xfrm>
                <a:off x="8119353" y="3272270"/>
                <a:ext cx="340200" cy="374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BD373ED-FAFA-4E48-8BFA-32F0658258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101353" y="3254270"/>
                  <a:ext cx="37584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B07EFAD-7F16-4379-B06F-1A2DD0C7FEEE}"/>
                    </a:ext>
                  </a:extLst>
                </p14:cNvPr>
                <p14:cNvContentPartPr/>
                <p14:nvPr/>
              </p14:nvContentPartPr>
              <p14:xfrm>
                <a:off x="8347233" y="3347150"/>
                <a:ext cx="9000" cy="4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B07EFAD-7F16-4379-B06F-1A2DD0C7FEE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329233" y="3329150"/>
                  <a:ext cx="446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5CCA42C-6223-4CA6-9BB4-8280E2800CDA}"/>
                    </a:ext>
                  </a:extLst>
                </p14:cNvPr>
                <p14:cNvContentPartPr/>
                <p14:nvPr/>
              </p14:nvContentPartPr>
              <p14:xfrm>
                <a:off x="7712553" y="3426350"/>
                <a:ext cx="277200" cy="265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5CCA42C-6223-4CA6-9BB4-8280E2800CD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694553" y="3408710"/>
                  <a:ext cx="3128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A48BF88-DF06-45B9-854D-A8BC470594F1}"/>
                    </a:ext>
                  </a:extLst>
                </p14:cNvPr>
                <p14:cNvContentPartPr/>
                <p14:nvPr/>
              </p14:nvContentPartPr>
              <p14:xfrm>
                <a:off x="7045113" y="3466310"/>
                <a:ext cx="640080" cy="189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A48BF88-DF06-45B9-854D-A8BC470594F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027113" y="3448310"/>
                  <a:ext cx="6757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673B84B-946C-48E9-BFC1-D830607E12E5}"/>
                    </a:ext>
                  </a:extLst>
                </p14:cNvPr>
                <p14:cNvContentPartPr/>
                <p14:nvPr/>
              </p14:nvContentPartPr>
              <p14:xfrm>
                <a:off x="7228353" y="3425630"/>
                <a:ext cx="108000" cy="2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673B84B-946C-48E9-BFC1-D830607E12E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210713" y="3407630"/>
                  <a:ext cx="1436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28968B2-0F7E-449C-BA76-0D7280B7F846}"/>
                    </a:ext>
                  </a:extLst>
                </p14:cNvPr>
                <p14:cNvContentPartPr/>
                <p14:nvPr/>
              </p14:nvContentPartPr>
              <p14:xfrm>
                <a:off x="7587633" y="3337070"/>
                <a:ext cx="7920" cy="6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28968B2-0F7E-449C-BA76-0D7280B7F84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569633" y="3319070"/>
                  <a:ext cx="435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591E15B-08E7-40E9-BB68-B2A9855EDE60}"/>
                    </a:ext>
                  </a:extLst>
                </p14:cNvPr>
                <p14:cNvContentPartPr/>
                <p14:nvPr/>
              </p14:nvContentPartPr>
              <p14:xfrm>
                <a:off x="6841353" y="3374870"/>
                <a:ext cx="21240" cy="210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591E15B-08E7-40E9-BB68-B2A9855EDE6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823353" y="3356870"/>
                  <a:ext cx="5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42E4A65-B1FB-4BC6-9EE8-9DAB458348A9}"/>
                    </a:ext>
                  </a:extLst>
                </p14:cNvPr>
                <p14:cNvContentPartPr/>
                <p14:nvPr/>
              </p14:nvContentPartPr>
              <p14:xfrm>
                <a:off x="6830913" y="3652790"/>
                <a:ext cx="114840" cy="98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42E4A65-B1FB-4BC6-9EE8-9DAB458348A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812913" y="3635150"/>
                  <a:ext cx="1504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91CBBA6-5177-4E11-942A-97107646739C}"/>
                    </a:ext>
                  </a:extLst>
                </p14:cNvPr>
                <p14:cNvContentPartPr/>
                <p14:nvPr/>
              </p14:nvContentPartPr>
              <p14:xfrm>
                <a:off x="6361833" y="3541190"/>
                <a:ext cx="377280" cy="129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91CBBA6-5177-4E11-942A-97107646739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343833" y="3523190"/>
                  <a:ext cx="412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11A9A76-AB83-457A-9ADC-B0B3464E5D4B}"/>
                    </a:ext>
                  </a:extLst>
                </p14:cNvPr>
                <p14:cNvContentPartPr/>
                <p14:nvPr/>
              </p14:nvContentPartPr>
              <p14:xfrm>
                <a:off x="6610233" y="3461270"/>
                <a:ext cx="25920" cy="5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11A9A76-AB83-457A-9ADC-B0B3464E5D4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592593" y="3443630"/>
                  <a:ext cx="615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A203CF6-F403-454E-8431-A385E5D5A6F6}"/>
                    </a:ext>
                  </a:extLst>
                </p14:cNvPr>
                <p14:cNvContentPartPr/>
                <p14:nvPr/>
              </p14:nvContentPartPr>
              <p14:xfrm>
                <a:off x="6426273" y="3468110"/>
                <a:ext cx="30600" cy="35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A203CF6-F403-454E-8431-A385E5D5A6F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408273" y="3450470"/>
                  <a:ext cx="662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778BE8B-A85D-47F0-AD64-7F36A21DC74E}"/>
                    </a:ext>
                  </a:extLst>
                </p14:cNvPr>
                <p14:cNvContentPartPr/>
                <p14:nvPr/>
              </p14:nvContentPartPr>
              <p14:xfrm>
                <a:off x="6495393" y="3478190"/>
                <a:ext cx="7920" cy="26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778BE8B-A85D-47F0-AD64-7F36A21DC74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477753" y="3460550"/>
                  <a:ext cx="43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A556E07-A3EB-4B8D-AC27-4C2CA90A0E61}"/>
                    </a:ext>
                  </a:extLst>
                </p14:cNvPr>
                <p14:cNvContentPartPr/>
                <p14:nvPr/>
              </p14:nvContentPartPr>
              <p14:xfrm>
                <a:off x="5985273" y="3560630"/>
                <a:ext cx="377280" cy="268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A556E07-A3EB-4B8D-AC27-4C2CA90A0E6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967633" y="3542990"/>
                  <a:ext cx="4129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3E1D9FA-FE22-42B2-835D-624959096A10}"/>
                    </a:ext>
                  </a:extLst>
                </p14:cNvPr>
                <p14:cNvContentPartPr/>
                <p14:nvPr/>
              </p14:nvContentPartPr>
              <p14:xfrm>
                <a:off x="6309633" y="3784910"/>
                <a:ext cx="20160" cy="10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3E1D9FA-FE22-42B2-835D-624959096A1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291633" y="3767270"/>
                  <a:ext cx="558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DAEE211-37CF-4526-9E78-A35B0CA10390}"/>
                    </a:ext>
                  </a:extLst>
                </p14:cNvPr>
                <p14:cNvContentPartPr/>
                <p14:nvPr/>
              </p14:nvContentPartPr>
              <p14:xfrm>
                <a:off x="5746233" y="3656750"/>
                <a:ext cx="130680" cy="123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DAEE211-37CF-4526-9E78-A35B0CA1039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728233" y="3639110"/>
                  <a:ext cx="1663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F09CB84-78D4-4F82-974D-9EF3F975EAB7}"/>
                    </a:ext>
                  </a:extLst>
                </p14:cNvPr>
                <p14:cNvContentPartPr/>
                <p14:nvPr/>
              </p14:nvContentPartPr>
              <p14:xfrm>
                <a:off x="5328273" y="3638750"/>
                <a:ext cx="343800" cy="128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F09CB84-78D4-4F82-974D-9EF3F975EAB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310273" y="3620750"/>
                  <a:ext cx="3794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7D38DA6-781C-4B64-B9D5-0F5CAA549C62}"/>
                    </a:ext>
                  </a:extLst>
                </p14:cNvPr>
                <p14:cNvContentPartPr/>
                <p14:nvPr/>
              </p14:nvContentPartPr>
              <p14:xfrm>
                <a:off x="5361753" y="3551630"/>
                <a:ext cx="89280" cy="177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7D38DA6-781C-4B64-B9D5-0F5CAA549C6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343753" y="3533630"/>
                  <a:ext cx="1249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04D2637-E176-49EC-AF7F-4B67CC23BCBE}"/>
                    </a:ext>
                  </a:extLst>
                </p14:cNvPr>
                <p14:cNvContentPartPr/>
                <p14:nvPr/>
              </p14:nvContentPartPr>
              <p14:xfrm>
                <a:off x="4980513" y="3716150"/>
                <a:ext cx="367200" cy="106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04D2637-E176-49EC-AF7F-4B67CC23BCB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962513" y="3698510"/>
                  <a:ext cx="4028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F7CCED1-A772-4B30-9AC5-797722E92F11}"/>
                    </a:ext>
                  </a:extLst>
                </p14:cNvPr>
                <p14:cNvContentPartPr/>
                <p14:nvPr/>
              </p14:nvContentPartPr>
              <p14:xfrm>
                <a:off x="5109393" y="3591950"/>
                <a:ext cx="82800" cy="13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F7CCED1-A772-4B30-9AC5-797722E92F1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091753" y="3573950"/>
                  <a:ext cx="118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F637CF7-F7DE-465C-9C47-D44670C75571}"/>
                    </a:ext>
                  </a:extLst>
                </p14:cNvPr>
                <p14:cNvContentPartPr/>
                <p14:nvPr/>
              </p14:nvContentPartPr>
              <p14:xfrm>
                <a:off x="5312073" y="3908750"/>
                <a:ext cx="94680" cy="1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F637CF7-F7DE-465C-9C47-D44670C7557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94433" y="3890750"/>
                  <a:ext cx="13032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36851E1-9AE1-41A8-AAED-A53319CA97CB}"/>
              </a:ext>
            </a:extLst>
          </p:cNvPr>
          <p:cNvGrpSpPr/>
          <p:nvPr/>
        </p:nvGrpSpPr>
        <p:grpSpPr>
          <a:xfrm>
            <a:off x="3631953" y="3634790"/>
            <a:ext cx="1105560" cy="349560"/>
            <a:chOff x="3631953" y="3634790"/>
            <a:chExt cx="110556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454413-7159-428D-BF25-4A9E145CF1A6}"/>
                    </a:ext>
                  </a:extLst>
                </p14:cNvPr>
                <p14:cNvContentPartPr/>
                <p14:nvPr/>
              </p14:nvContentPartPr>
              <p14:xfrm>
                <a:off x="4722033" y="3703190"/>
                <a:ext cx="3600" cy="25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454413-7159-428D-BF25-4A9E145CF1A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704393" y="3685190"/>
                  <a:ext cx="392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9E3A7F0-7E73-486D-BB90-E7E822887619}"/>
                    </a:ext>
                  </a:extLst>
                </p14:cNvPr>
                <p14:cNvContentPartPr/>
                <p14:nvPr/>
              </p14:nvContentPartPr>
              <p14:xfrm>
                <a:off x="4175553" y="3677990"/>
                <a:ext cx="561960" cy="306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9E3A7F0-7E73-486D-BB90-E7E82288761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157553" y="3659990"/>
                  <a:ext cx="5976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30DC132-0E28-428D-8AEF-2A04100FA5B4}"/>
                    </a:ext>
                  </a:extLst>
                </p14:cNvPr>
                <p14:cNvContentPartPr/>
                <p14:nvPr/>
              </p14:nvContentPartPr>
              <p14:xfrm>
                <a:off x="4287513" y="3654950"/>
                <a:ext cx="24840" cy="38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30DC132-0E28-428D-8AEF-2A04100FA5B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269513" y="3637310"/>
                  <a:ext cx="604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6A30459-A377-4326-BE62-B5BE364F288D}"/>
                    </a:ext>
                  </a:extLst>
                </p14:cNvPr>
                <p14:cNvContentPartPr/>
                <p14:nvPr/>
              </p14:nvContentPartPr>
              <p14:xfrm>
                <a:off x="4358793" y="3634790"/>
                <a:ext cx="13680" cy="35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6A30459-A377-4326-BE62-B5BE364F288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340793" y="3617150"/>
                  <a:ext cx="493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A3138CC-CA52-4691-B2B1-E8AD7971C13B}"/>
                    </a:ext>
                  </a:extLst>
                </p14:cNvPr>
                <p14:cNvContentPartPr/>
                <p14:nvPr/>
              </p14:nvContentPartPr>
              <p14:xfrm>
                <a:off x="3631953" y="3722630"/>
                <a:ext cx="516240" cy="186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A3138CC-CA52-4691-B2B1-E8AD7971C13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614313" y="3704630"/>
                  <a:ext cx="5518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08C3464-618E-4892-8F62-8715A95164A1}"/>
                    </a:ext>
                  </a:extLst>
                </p14:cNvPr>
                <p14:cNvContentPartPr/>
                <p14:nvPr/>
              </p14:nvContentPartPr>
              <p14:xfrm>
                <a:off x="3824913" y="3684110"/>
                <a:ext cx="71280" cy="4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08C3464-618E-4892-8F62-8715A95164A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806913" y="3666110"/>
                  <a:ext cx="1069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65A392A-65C4-4A8B-A221-35064C37AF53}"/>
                    </a:ext>
                  </a:extLst>
                </p14:cNvPr>
                <p14:cNvContentPartPr/>
                <p14:nvPr/>
              </p14:nvContentPartPr>
              <p14:xfrm>
                <a:off x="3973593" y="3644510"/>
                <a:ext cx="8280" cy="3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65A392A-65C4-4A8B-A221-35064C37AF5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955593" y="3626870"/>
                  <a:ext cx="439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DCF6E38-62EC-4A91-9773-1DBC68DDCB00}"/>
                    </a:ext>
                  </a:extLst>
                </p14:cNvPr>
                <p14:cNvContentPartPr/>
                <p14:nvPr/>
              </p14:nvContentPartPr>
              <p14:xfrm>
                <a:off x="4038033" y="3938990"/>
                <a:ext cx="101880" cy="11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DCF6E38-62EC-4A91-9773-1DBC68DDCB0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020033" y="3921350"/>
                  <a:ext cx="1375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D727B76-ABA5-4082-A6A6-20C01DCC088D}"/>
              </a:ext>
            </a:extLst>
          </p:cNvPr>
          <p:cNvGrpSpPr/>
          <p:nvPr/>
        </p:nvGrpSpPr>
        <p:grpSpPr>
          <a:xfrm>
            <a:off x="1538781" y="2721536"/>
            <a:ext cx="1023120" cy="15840"/>
            <a:chOff x="1538781" y="2721536"/>
            <a:chExt cx="1023120" cy="1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BFD7F69-986B-469F-B7E9-3363E3A34238}"/>
                    </a:ext>
                  </a:extLst>
                </p14:cNvPr>
                <p14:cNvContentPartPr/>
                <p14:nvPr/>
              </p14:nvContentPartPr>
              <p14:xfrm>
                <a:off x="1538781" y="2729816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BFD7F69-986B-469F-B7E9-3363E3A3423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521141" y="271181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E1DB957-F369-439C-A1A4-69487ADB37B8}"/>
                    </a:ext>
                  </a:extLst>
                </p14:cNvPr>
                <p14:cNvContentPartPr/>
                <p14:nvPr/>
              </p14:nvContentPartPr>
              <p14:xfrm>
                <a:off x="1546341" y="2721536"/>
                <a:ext cx="1015560" cy="15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E1DB957-F369-439C-A1A4-69487ADB37B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528701" y="2703536"/>
                  <a:ext cx="1051200" cy="5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1265" name="Ink 11264">
                <a:extLst>
                  <a:ext uri="{FF2B5EF4-FFF2-40B4-BE49-F238E27FC236}">
                    <a16:creationId xmlns:a16="http://schemas.microsoft.com/office/drawing/2014/main" id="{1D929757-9BB6-4F07-9B42-7F9222E39D68}"/>
                  </a:ext>
                </a:extLst>
              </p14:cNvPr>
              <p14:cNvContentPartPr/>
              <p14:nvPr/>
            </p14:nvContentPartPr>
            <p14:xfrm>
              <a:off x="496941" y="5500016"/>
              <a:ext cx="5400" cy="260640"/>
            </p14:xfrm>
          </p:contentPart>
        </mc:Choice>
        <mc:Fallback>
          <p:pic>
            <p:nvPicPr>
              <p:cNvPr id="11265" name="Ink 11264">
                <a:extLst>
                  <a:ext uri="{FF2B5EF4-FFF2-40B4-BE49-F238E27FC236}">
                    <a16:creationId xmlns:a16="http://schemas.microsoft.com/office/drawing/2014/main" id="{1D929757-9BB6-4F07-9B42-7F9222E39D6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78941" y="5482016"/>
                <a:ext cx="4104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1267" name="Ink 11266">
                <a:extLst>
                  <a:ext uri="{FF2B5EF4-FFF2-40B4-BE49-F238E27FC236}">
                    <a16:creationId xmlns:a16="http://schemas.microsoft.com/office/drawing/2014/main" id="{0128E229-F722-40F8-B606-5D8360809723}"/>
                  </a:ext>
                </a:extLst>
              </p14:cNvPr>
              <p14:cNvContentPartPr/>
              <p14:nvPr/>
            </p14:nvContentPartPr>
            <p14:xfrm>
              <a:off x="486861" y="5471216"/>
              <a:ext cx="158400" cy="268200"/>
            </p14:xfrm>
          </p:contentPart>
        </mc:Choice>
        <mc:Fallback>
          <p:pic>
            <p:nvPicPr>
              <p:cNvPr id="11267" name="Ink 11266">
                <a:extLst>
                  <a:ext uri="{FF2B5EF4-FFF2-40B4-BE49-F238E27FC236}">
                    <a16:creationId xmlns:a16="http://schemas.microsoft.com/office/drawing/2014/main" id="{0128E229-F722-40F8-B606-5D836080972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68861" y="5453216"/>
                <a:ext cx="1940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1269" name="Ink 11268">
                <a:extLst>
                  <a:ext uri="{FF2B5EF4-FFF2-40B4-BE49-F238E27FC236}">
                    <a16:creationId xmlns:a16="http://schemas.microsoft.com/office/drawing/2014/main" id="{B25984D6-965B-4ECE-889A-D5C373182502}"/>
                  </a:ext>
                </a:extLst>
              </p14:cNvPr>
              <p14:cNvContentPartPr/>
              <p14:nvPr/>
            </p14:nvContentPartPr>
            <p14:xfrm>
              <a:off x="695301" y="5600816"/>
              <a:ext cx="113760" cy="98280"/>
            </p14:xfrm>
          </p:contentPart>
        </mc:Choice>
        <mc:Fallback>
          <p:pic>
            <p:nvPicPr>
              <p:cNvPr id="11269" name="Ink 11268">
                <a:extLst>
                  <a:ext uri="{FF2B5EF4-FFF2-40B4-BE49-F238E27FC236}">
                    <a16:creationId xmlns:a16="http://schemas.microsoft.com/office/drawing/2014/main" id="{B25984D6-965B-4ECE-889A-D5C37318250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77301" y="5583176"/>
                <a:ext cx="1494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1270" name="Ink 11269">
                <a:extLst>
                  <a:ext uri="{FF2B5EF4-FFF2-40B4-BE49-F238E27FC236}">
                    <a16:creationId xmlns:a16="http://schemas.microsoft.com/office/drawing/2014/main" id="{BB16D0C2-90E0-4202-8992-4F046FB404AD}"/>
                  </a:ext>
                </a:extLst>
              </p14:cNvPr>
              <p14:cNvContentPartPr/>
              <p14:nvPr/>
            </p14:nvContentPartPr>
            <p14:xfrm>
              <a:off x="874941" y="5596136"/>
              <a:ext cx="60840" cy="124920"/>
            </p14:xfrm>
          </p:contentPart>
        </mc:Choice>
        <mc:Fallback>
          <p:pic>
            <p:nvPicPr>
              <p:cNvPr id="11270" name="Ink 11269">
                <a:extLst>
                  <a:ext uri="{FF2B5EF4-FFF2-40B4-BE49-F238E27FC236}">
                    <a16:creationId xmlns:a16="http://schemas.microsoft.com/office/drawing/2014/main" id="{BB16D0C2-90E0-4202-8992-4F046FB404A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56941" y="5578496"/>
                <a:ext cx="964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1271" name="Ink 11270">
                <a:extLst>
                  <a:ext uri="{FF2B5EF4-FFF2-40B4-BE49-F238E27FC236}">
                    <a16:creationId xmlns:a16="http://schemas.microsoft.com/office/drawing/2014/main" id="{8E808DA2-29B5-4832-A94B-3EFE8332C2D8}"/>
                  </a:ext>
                </a:extLst>
              </p14:cNvPr>
              <p14:cNvContentPartPr/>
              <p14:nvPr/>
            </p14:nvContentPartPr>
            <p14:xfrm>
              <a:off x="829581" y="5582456"/>
              <a:ext cx="114840" cy="142920"/>
            </p14:xfrm>
          </p:contentPart>
        </mc:Choice>
        <mc:Fallback>
          <p:pic>
            <p:nvPicPr>
              <p:cNvPr id="11271" name="Ink 11270">
                <a:extLst>
                  <a:ext uri="{FF2B5EF4-FFF2-40B4-BE49-F238E27FC236}">
                    <a16:creationId xmlns:a16="http://schemas.microsoft.com/office/drawing/2014/main" id="{8E808DA2-29B5-4832-A94B-3EFE8332C2D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11941" y="5564816"/>
                <a:ext cx="1504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1273" name="Ink 11272">
                <a:extLst>
                  <a:ext uri="{FF2B5EF4-FFF2-40B4-BE49-F238E27FC236}">
                    <a16:creationId xmlns:a16="http://schemas.microsoft.com/office/drawing/2014/main" id="{C3D9B72C-86A4-4859-A8D3-72473B824717}"/>
                  </a:ext>
                </a:extLst>
              </p14:cNvPr>
              <p14:cNvContentPartPr/>
              <p14:nvPr/>
            </p14:nvContentPartPr>
            <p14:xfrm>
              <a:off x="1085541" y="5574176"/>
              <a:ext cx="134640" cy="137520"/>
            </p14:xfrm>
          </p:contentPart>
        </mc:Choice>
        <mc:Fallback>
          <p:pic>
            <p:nvPicPr>
              <p:cNvPr id="11273" name="Ink 11272">
                <a:extLst>
                  <a:ext uri="{FF2B5EF4-FFF2-40B4-BE49-F238E27FC236}">
                    <a16:creationId xmlns:a16="http://schemas.microsoft.com/office/drawing/2014/main" id="{C3D9B72C-86A4-4859-A8D3-72473B82471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67901" y="5556536"/>
                <a:ext cx="17028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1274" name="Ink 11273">
                <a:extLst>
                  <a:ext uri="{FF2B5EF4-FFF2-40B4-BE49-F238E27FC236}">
                    <a16:creationId xmlns:a16="http://schemas.microsoft.com/office/drawing/2014/main" id="{C73F053D-EC20-4725-86E8-B0405CC4EB70}"/>
                  </a:ext>
                </a:extLst>
              </p14:cNvPr>
              <p14:cNvContentPartPr/>
              <p14:nvPr/>
            </p14:nvContentPartPr>
            <p14:xfrm>
              <a:off x="1312701" y="5541416"/>
              <a:ext cx="149040" cy="194760"/>
            </p14:xfrm>
          </p:contentPart>
        </mc:Choice>
        <mc:Fallback>
          <p:pic>
            <p:nvPicPr>
              <p:cNvPr id="11274" name="Ink 11273">
                <a:extLst>
                  <a:ext uri="{FF2B5EF4-FFF2-40B4-BE49-F238E27FC236}">
                    <a16:creationId xmlns:a16="http://schemas.microsoft.com/office/drawing/2014/main" id="{C73F053D-EC20-4725-86E8-B0405CC4EB7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295061" y="5523776"/>
                <a:ext cx="18468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1275" name="Ink 11274">
                <a:extLst>
                  <a:ext uri="{FF2B5EF4-FFF2-40B4-BE49-F238E27FC236}">
                    <a16:creationId xmlns:a16="http://schemas.microsoft.com/office/drawing/2014/main" id="{B5F5956F-4E34-4E51-84F7-C53BA601FC08}"/>
                  </a:ext>
                </a:extLst>
              </p14:cNvPr>
              <p14:cNvContentPartPr/>
              <p14:nvPr/>
            </p14:nvContentPartPr>
            <p14:xfrm>
              <a:off x="1529421" y="5608016"/>
              <a:ext cx="132840" cy="135360"/>
            </p14:xfrm>
          </p:contentPart>
        </mc:Choice>
        <mc:Fallback>
          <p:pic>
            <p:nvPicPr>
              <p:cNvPr id="11275" name="Ink 11274">
                <a:extLst>
                  <a:ext uri="{FF2B5EF4-FFF2-40B4-BE49-F238E27FC236}">
                    <a16:creationId xmlns:a16="http://schemas.microsoft.com/office/drawing/2014/main" id="{B5F5956F-4E34-4E51-84F7-C53BA601FC0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511421" y="5590016"/>
                <a:ext cx="16848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1276" name="Ink 11275">
                <a:extLst>
                  <a:ext uri="{FF2B5EF4-FFF2-40B4-BE49-F238E27FC236}">
                    <a16:creationId xmlns:a16="http://schemas.microsoft.com/office/drawing/2014/main" id="{88018BD0-2FDE-4B74-9825-B45118465C2C}"/>
                  </a:ext>
                </a:extLst>
              </p14:cNvPr>
              <p14:cNvContentPartPr/>
              <p14:nvPr/>
            </p14:nvContentPartPr>
            <p14:xfrm>
              <a:off x="1485141" y="5674976"/>
              <a:ext cx="123480" cy="18000"/>
            </p14:xfrm>
          </p:contentPart>
        </mc:Choice>
        <mc:Fallback>
          <p:pic>
            <p:nvPicPr>
              <p:cNvPr id="11276" name="Ink 11275">
                <a:extLst>
                  <a:ext uri="{FF2B5EF4-FFF2-40B4-BE49-F238E27FC236}">
                    <a16:creationId xmlns:a16="http://schemas.microsoft.com/office/drawing/2014/main" id="{88018BD0-2FDE-4B74-9825-B45118465C2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467141" y="5656976"/>
                <a:ext cx="15912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1277" name="Ink 11276">
                <a:extLst>
                  <a:ext uri="{FF2B5EF4-FFF2-40B4-BE49-F238E27FC236}">
                    <a16:creationId xmlns:a16="http://schemas.microsoft.com/office/drawing/2014/main" id="{12AAB17C-631E-4F16-AAF8-1AD04BC26D66}"/>
                  </a:ext>
                </a:extLst>
              </p14:cNvPr>
              <p14:cNvContentPartPr/>
              <p14:nvPr/>
            </p14:nvContentPartPr>
            <p14:xfrm>
              <a:off x="1649661" y="5637176"/>
              <a:ext cx="104760" cy="84600"/>
            </p14:xfrm>
          </p:contentPart>
        </mc:Choice>
        <mc:Fallback>
          <p:pic>
            <p:nvPicPr>
              <p:cNvPr id="11277" name="Ink 11276">
                <a:extLst>
                  <a:ext uri="{FF2B5EF4-FFF2-40B4-BE49-F238E27FC236}">
                    <a16:creationId xmlns:a16="http://schemas.microsoft.com/office/drawing/2014/main" id="{12AAB17C-631E-4F16-AAF8-1AD04BC26D6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631661" y="5619536"/>
                <a:ext cx="1404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1278" name="Ink 11277">
                <a:extLst>
                  <a:ext uri="{FF2B5EF4-FFF2-40B4-BE49-F238E27FC236}">
                    <a16:creationId xmlns:a16="http://schemas.microsoft.com/office/drawing/2014/main" id="{6F35637D-5B7C-4BF2-8EC5-31F43152B75F}"/>
                  </a:ext>
                </a:extLst>
              </p14:cNvPr>
              <p14:cNvContentPartPr/>
              <p14:nvPr/>
            </p14:nvContentPartPr>
            <p14:xfrm>
              <a:off x="1785381" y="5576336"/>
              <a:ext cx="47160" cy="170280"/>
            </p14:xfrm>
          </p:contentPart>
        </mc:Choice>
        <mc:Fallback>
          <p:pic>
            <p:nvPicPr>
              <p:cNvPr id="11278" name="Ink 11277">
                <a:extLst>
                  <a:ext uri="{FF2B5EF4-FFF2-40B4-BE49-F238E27FC236}">
                    <a16:creationId xmlns:a16="http://schemas.microsoft.com/office/drawing/2014/main" id="{6F35637D-5B7C-4BF2-8EC5-31F43152B75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767741" y="5558696"/>
                <a:ext cx="8280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1279" name="Ink 11278">
                <a:extLst>
                  <a:ext uri="{FF2B5EF4-FFF2-40B4-BE49-F238E27FC236}">
                    <a16:creationId xmlns:a16="http://schemas.microsoft.com/office/drawing/2014/main" id="{BA6C5BA8-EC88-46EE-A0E1-77C82972E369}"/>
                  </a:ext>
                </a:extLst>
              </p14:cNvPr>
              <p14:cNvContentPartPr/>
              <p14:nvPr/>
            </p14:nvContentPartPr>
            <p14:xfrm>
              <a:off x="1878621" y="5596496"/>
              <a:ext cx="90000" cy="93240"/>
            </p14:xfrm>
          </p:contentPart>
        </mc:Choice>
        <mc:Fallback>
          <p:pic>
            <p:nvPicPr>
              <p:cNvPr id="11279" name="Ink 11278">
                <a:extLst>
                  <a:ext uri="{FF2B5EF4-FFF2-40B4-BE49-F238E27FC236}">
                    <a16:creationId xmlns:a16="http://schemas.microsoft.com/office/drawing/2014/main" id="{BA6C5BA8-EC88-46EE-A0E1-77C82972E36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860981" y="5578496"/>
                <a:ext cx="1256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1280" name="Ink 11279">
                <a:extLst>
                  <a:ext uri="{FF2B5EF4-FFF2-40B4-BE49-F238E27FC236}">
                    <a16:creationId xmlns:a16="http://schemas.microsoft.com/office/drawing/2014/main" id="{E03CE943-306C-484E-92A7-151BDF6EF6CD}"/>
                  </a:ext>
                </a:extLst>
              </p14:cNvPr>
              <p14:cNvContentPartPr/>
              <p14:nvPr/>
            </p14:nvContentPartPr>
            <p14:xfrm>
              <a:off x="2005341" y="5584976"/>
              <a:ext cx="163440" cy="277560"/>
            </p14:xfrm>
          </p:contentPart>
        </mc:Choice>
        <mc:Fallback>
          <p:pic>
            <p:nvPicPr>
              <p:cNvPr id="11280" name="Ink 11279">
                <a:extLst>
                  <a:ext uri="{FF2B5EF4-FFF2-40B4-BE49-F238E27FC236}">
                    <a16:creationId xmlns:a16="http://schemas.microsoft.com/office/drawing/2014/main" id="{E03CE943-306C-484E-92A7-151BDF6EF6C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987341" y="5567336"/>
                <a:ext cx="19908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1281" name="Ink 11280">
                <a:extLst>
                  <a:ext uri="{FF2B5EF4-FFF2-40B4-BE49-F238E27FC236}">
                    <a16:creationId xmlns:a16="http://schemas.microsoft.com/office/drawing/2014/main" id="{6F8D6BF0-97AD-4E2E-A1DB-9356FEB97CCE}"/>
                  </a:ext>
                </a:extLst>
              </p14:cNvPr>
              <p14:cNvContentPartPr/>
              <p14:nvPr/>
            </p14:nvContentPartPr>
            <p14:xfrm>
              <a:off x="2185701" y="5573096"/>
              <a:ext cx="181800" cy="176400"/>
            </p14:xfrm>
          </p:contentPart>
        </mc:Choice>
        <mc:Fallback>
          <p:pic>
            <p:nvPicPr>
              <p:cNvPr id="11281" name="Ink 11280">
                <a:extLst>
                  <a:ext uri="{FF2B5EF4-FFF2-40B4-BE49-F238E27FC236}">
                    <a16:creationId xmlns:a16="http://schemas.microsoft.com/office/drawing/2014/main" id="{6F8D6BF0-97AD-4E2E-A1DB-9356FEB97CC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167701" y="5555096"/>
                <a:ext cx="217440" cy="21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11" name="Group 11310">
            <a:extLst>
              <a:ext uri="{FF2B5EF4-FFF2-40B4-BE49-F238E27FC236}">
                <a16:creationId xmlns:a16="http://schemas.microsoft.com/office/drawing/2014/main" id="{919034FA-B9ED-4FFC-A346-31CE8642B46C}"/>
              </a:ext>
            </a:extLst>
          </p:cNvPr>
          <p:cNvGrpSpPr/>
          <p:nvPr/>
        </p:nvGrpSpPr>
        <p:grpSpPr>
          <a:xfrm>
            <a:off x="2557581" y="5412896"/>
            <a:ext cx="4142160" cy="416520"/>
            <a:chOff x="2557581" y="5412896"/>
            <a:chExt cx="4142160" cy="41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283" name="Ink 11282">
                  <a:extLst>
                    <a:ext uri="{FF2B5EF4-FFF2-40B4-BE49-F238E27FC236}">
                      <a16:creationId xmlns:a16="http://schemas.microsoft.com/office/drawing/2014/main" id="{E514F81B-311E-4978-BCC1-7B55EF4A4342}"/>
                    </a:ext>
                  </a:extLst>
                </p14:cNvPr>
                <p14:cNvContentPartPr/>
                <p14:nvPr/>
              </p14:nvContentPartPr>
              <p14:xfrm>
                <a:off x="2557581" y="5488496"/>
                <a:ext cx="178920" cy="214560"/>
              </p14:xfrm>
            </p:contentPart>
          </mc:Choice>
          <mc:Fallback>
            <p:pic>
              <p:nvPicPr>
                <p:cNvPr id="11283" name="Ink 11282">
                  <a:extLst>
                    <a:ext uri="{FF2B5EF4-FFF2-40B4-BE49-F238E27FC236}">
                      <a16:creationId xmlns:a16="http://schemas.microsoft.com/office/drawing/2014/main" id="{E514F81B-311E-4978-BCC1-7B55EF4A434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539581" y="5470496"/>
                  <a:ext cx="2145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284" name="Ink 11283">
                  <a:extLst>
                    <a:ext uri="{FF2B5EF4-FFF2-40B4-BE49-F238E27FC236}">
                      <a16:creationId xmlns:a16="http://schemas.microsoft.com/office/drawing/2014/main" id="{C57F58CF-3506-484A-865B-077DD1C96EE1}"/>
                    </a:ext>
                  </a:extLst>
                </p14:cNvPr>
                <p14:cNvContentPartPr/>
                <p14:nvPr/>
              </p14:nvContentPartPr>
              <p14:xfrm>
                <a:off x="2812101" y="5576336"/>
                <a:ext cx="165600" cy="4320"/>
              </p14:xfrm>
            </p:contentPart>
          </mc:Choice>
          <mc:Fallback>
            <p:pic>
              <p:nvPicPr>
                <p:cNvPr id="11284" name="Ink 11283">
                  <a:extLst>
                    <a:ext uri="{FF2B5EF4-FFF2-40B4-BE49-F238E27FC236}">
                      <a16:creationId xmlns:a16="http://schemas.microsoft.com/office/drawing/2014/main" id="{C57F58CF-3506-484A-865B-077DD1C96EE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794461" y="5558696"/>
                  <a:ext cx="2012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285" name="Ink 11284">
                  <a:extLst>
                    <a:ext uri="{FF2B5EF4-FFF2-40B4-BE49-F238E27FC236}">
                      <a16:creationId xmlns:a16="http://schemas.microsoft.com/office/drawing/2014/main" id="{98AB0185-92FF-4078-82F5-32EE1AF545B6}"/>
                    </a:ext>
                  </a:extLst>
                </p14:cNvPr>
                <p14:cNvContentPartPr/>
                <p14:nvPr/>
              </p14:nvContentPartPr>
              <p14:xfrm>
                <a:off x="2812101" y="5666696"/>
                <a:ext cx="198720" cy="12600"/>
              </p14:xfrm>
            </p:contentPart>
          </mc:Choice>
          <mc:Fallback>
            <p:pic>
              <p:nvPicPr>
                <p:cNvPr id="11285" name="Ink 11284">
                  <a:extLst>
                    <a:ext uri="{FF2B5EF4-FFF2-40B4-BE49-F238E27FC236}">
                      <a16:creationId xmlns:a16="http://schemas.microsoft.com/office/drawing/2014/main" id="{98AB0185-92FF-4078-82F5-32EE1AF545B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794461" y="5648696"/>
                  <a:ext cx="2343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286" name="Ink 11285">
                  <a:extLst>
                    <a:ext uri="{FF2B5EF4-FFF2-40B4-BE49-F238E27FC236}">
                      <a16:creationId xmlns:a16="http://schemas.microsoft.com/office/drawing/2014/main" id="{8538AAA0-B84F-403B-A8FB-6FE57A602212}"/>
                    </a:ext>
                  </a:extLst>
                </p14:cNvPr>
                <p14:cNvContentPartPr/>
                <p14:nvPr/>
              </p14:nvContentPartPr>
              <p14:xfrm>
                <a:off x="3150861" y="5527736"/>
                <a:ext cx="110160" cy="129240"/>
              </p14:xfrm>
            </p:contentPart>
          </mc:Choice>
          <mc:Fallback>
            <p:pic>
              <p:nvPicPr>
                <p:cNvPr id="11286" name="Ink 11285">
                  <a:extLst>
                    <a:ext uri="{FF2B5EF4-FFF2-40B4-BE49-F238E27FC236}">
                      <a16:creationId xmlns:a16="http://schemas.microsoft.com/office/drawing/2014/main" id="{8538AAA0-B84F-403B-A8FB-6FE57A60221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133221" y="5510096"/>
                  <a:ext cx="1458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287" name="Ink 11286">
                  <a:extLst>
                    <a:ext uri="{FF2B5EF4-FFF2-40B4-BE49-F238E27FC236}">
                      <a16:creationId xmlns:a16="http://schemas.microsoft.com/office/drawing/2014/main" id="{856B3CB9-589F-4487-B4F9-6AA7788F916F}"/>
                    </a:ext>
                  </a:extLst>
                </p14:cNvPr>
                <p14:cNvContentPartPr/>
                <p14:nvPr/>
              </p14:nvContentPartPr>
              <p14:xfrm>
                <a:off x="3315741" y="5542496"/>
                <a:ext cx="97200" cy="137160"/>
              </p14:xfrm>
            </p:contentPart>
          </mc:Choice>
          <mc:Fallback>
            <p:pic>
              <p:nvPicPr>
                <p:cNvPr id="11287" name="Ink 11286">
                  <a:extLst>
                    <a:ext uri="{FF2B5EF4-FFF2-40B4-BE49-F238E27FC236}">
                      <a16:creationId xmlns:a16="http://schemas.microsoft.com/office/drawing/2014/main" id="{856B3CB9-589F-4487-B4F9-6AA7788F916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98101" y="5524496"/>
                  <a:ext cx="1328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288" name="Ink 11287">
                  <a:extLst>
                    <a:ext uri="{FF2B5EF4-FFF2-40B4-BE49-F238E27FC236}">
                      <a16:creationId xmlns:a16="http://schemas.microsoft.com/office/drawing/2014/main" id="{0CB38336-BA33-4805-8426-2407575AA5DE}"/>
                    </a:ext>
                  </a:extLst>
                </p14:cNvPr>
                <p14:cNvContentPartPr/>
                <p14:nvPr/>
              </p14:nvContentPartPr>
              <p14:xfrm>
                <a:off x="3451461" y="5536376"/>
                <a:ext cx="205200" cy="135000"/>
              </p14:xfrm>
            </p:contentPart>
          </mc:Choice>
          <mc:Fallback>
            <p:pic>
              <p:nvPicPr>
                <p:cNvPr id="11288" name="Ink 11287">
                  <a:extLst>
                    <a:ext uri="{FF2B5EF4-FFF2-40B4-BE49-F238E27FC236}">
                      <a16:creationId xmlns:a16="http://schemas.microsoft.com/office/drawing/2014/main" id="{0CB38336-BA33-4805-8426-2407575AA5D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33461" y="5518736"/>
                  <a:ext cx="2408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290" name="Ink 11289">
                  <a:extLst>
                    <a:ext uri="{FF2B5EF4-FFF2-40B4-BE49-F238E27FC236}">
                      <a16:creationId xmlns:a16="http://schemas.microsoft.com/office/drawing/2014/main" id="{0E7A2934-0E9A-4E3E-9EB1-EC656E42D9BC}"/>
                    </a:ext>
                  </a:extLst>
                </p14:cNvPr>
                <p14:cNvContentPartPr/>
                <p14:nvPr/>
              </p14:nvContentPartPr>
              <p14:xfrm>
                <a:off x="3867981" y="5469056"/>
                <a:ext cx="6840" cy="168120"/>
              </p14:xfrm>
            </p:contentPart>
          </mc:Choice>
          <mc:Fallback>
            <p:pic>
              <p:nvPicPr>
                <p:cNvPr id="11290" name="Ink 11289">
                  <a:extLst>
                    <a:ext uri="{FF2B5EF4-FFF2-40B4-BE49-F238E27FC236}">
                      <a16:creationId xmlns:a16="http://schemas.microsoft.com/office/drawing/2014/main" id="{0E7A2934-0E9A-4E3E-9EB1-EC656E42D9B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849981" y="5451416"/>
                  <a:ext cx="424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291" name="Ink 11290">
                  <a:extLst>
                    <a:ext uri="{FF2B5EF4-FFF2-40B4-BE49-F238E27FC236}">
                      <a16:creationId xmlns:a16="http://schemas.microsoft.com/office/drawing/2014/main" id="{800C2E70-062B-40AA-BB4A-74A8B8EEF072}"/>
                    </a:ext>
                  </a:extLst>
                </p14:cNvPr>
                <p14:cNvContentPartPr/>
                <p14:nvPr/>
              </p14:nvContentPartPr>
              <p14:xfrm>
                <a:off x="3799941" y="5412896"/>
                <a:ext cx="154080" cy="242640"/>
              </p14:xfrm>
            </p:contentPart>
          </mc:Choice>
          <mc:Fallback>
            <p:pic>
              <p:nvPicPr>
                <p:cNvPr id="11291" name="Ink 11290">
                  <a:extLst>
                    <a:ext uri="{FF2B5EF4-FFF2-40B4-BE49-F238E27FC236}">
                      <a16:creationId xmlns:a16="http://schemas.microsoft.com/office/drawing/2014/main" id="{800C2E70-062B-40AA-BB4A-74A8B8EEF07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781941" y="5395256"/>
                  <a:ext cx="1897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292" name="Ink 11291">
                  <a:extLst>
                    <a:ext uri="{FF2B5EF4-FFF2-40B4-BE49-F238E27FC236}">
                      <a16:creationId xmlns:a16="http://schemas.microsoft.com/office/drawing/2014/main" id="{DBD6625D-23EB-4361-A8ED-D349ACA8C41A}"/>
                    </a:ext>
                  </a:extLst>
                </p14:cNvPr>
                <p14:cNvContentPartPr/>
                <p14:nvPr/>
              </p14:nvContentPartPr>
              <p14:xfrm>
                <a:off x="4011261" y="5541776"/>
                <a:ext cx="95040" cy="102960"/>
              </p14:xfrm>
            </p:contentPart>
          </mc:Choice>
          <mc:Fallback>
            <p:pic>
              <p:nvPicPr>
                <p:cNvPr id="11292" name="Ink 11291">
                  <a:extLst>
                    <a:ext uri="{FF2B5EF4-FFF2-40B4-BE49-F238E27FC236}">
                      <a16:creationId xmlns:a16="http://schemas.microsoft.com/office/drawing/2014/main" id="{DBD6625D-23EB-4361-A8ED-D349ACA8C41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993621" y="5524136"/>
                  <a:ext cx="1306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293" name="Ink 11292">
                  <a:extLst>
                    <a:ext uri="{FF2B5EF4-FFF2-40B4-BE49-F238E27FC236}">
                      <a16:creationId xmlns:a16="http://schemas.microsoft.com/office/drawing/2014/main" id="{F05CA91A-3DFD-4969-84F0-6D1C9037809F}"/>
                    </a:ext>
                  </a:extLst>
                </p14:cNvPr>
                <p14:cNvContentPartPr/>
                <p14:nvPr/>
              </p14:nvContentPartPr>
              <p14:xfrm>
                <a:off x="4168581" y="5537456"/>
                <a:ext cx="102240" cy="195840"/>
              </p14:xfrm>
            </p:contentPart>
          </mc:Choice>
          <mc:Fallback>
            <p:pic>
              <p:nvPicPr>
                <p:cNvPr id="11293" name="Ink 11292">
                  <a:extLst>
                    <a:ext uri="{FF2B5EF4-FFF2-40B4-BE49-F238E27FC236}">
                      <a16:creationId xmlns:a16="http://schemas.microsoft.com/office/drawing/2014/main" id="{F05CA91A-3DFD-4969-84F0-6D1C9037809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150941" y="5519816"/>
                  <a:ext cx="1378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294" name="Ink 11293">
                  <a:extLst>
                    <a:ext uri="{FF2B5EF4-FFF2-40B4-BE49-F238E27FC236}">
                      <a16:creationId xmlns:a16="http://schemas.microsoft.com/office/drawing/2014/main" id="{1E962197-ED8A-4FED-9080-10E54FA54DC3}"/>
                    </a:ext>
                  </a:extLst>
                </p14:cNvPr>
                <p14:cNvContentPartPr/>
                <p14:nvPr/>
              </p14:nvContentPartPr>
              <p14:xfrm>
                <a:off x="4158501" y="5528816"/>
                <a:ext cx="150840" cy="185760"/>
              </p14:xfrm>
            </p:contentPart>
          </mc:Choice>
          <mc:Fallback>
            <p:pic>
              <p:nvPicPr>
                <p:cNvPr id="11294" name="Ink 11293">
                  <a:extLst>
                    <a:ext uri="{FF2B5EF4-FFF2-40B4-BE49-F238E27FC236}">
                      <a16:creationId xmlns:a16="http://schemas.microsoft.com/office/drawing/2014/main" id="{1E962197-ED8A-4FED-9080-10E54FA54DC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140501" y="5511176"/>
                  <a:ext cx="1864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296" name="Ink 11295">
                  <a:extLst>
                    <a:ext uri="{FF2B5EF4-FFF2-40B4-BE49-F238E27FC236}">
                      <a16:creationId xmlns:a16="http://schemas.microsoft.com/office/drawing/2014/main" id="{FC8BF387-BD8D-4E64-B7CB-D8406D3C87A6}"/>
                    </a:ext>
                  </a:extLst>
                </p14:cNvPr>
                <p14:cNvContentPartPr/>
                <p14:nvPr/>
              </p14:nvContentPartPr>
              <p14:xfrm>
                <a:off x="4436781" y="5512616"/>
                <a:ext cx="193320" cy="177840"/>
              </p14:xfrm>
            </p:contentPart>
          </mc:Choice>
          <mc:Fallback>
            <p:pic>
              <p:nvPicPr>
                <p:cNvPr id="11296" name="Ink 11295">
                  <a:extLst>
                    <a:ext uri="{FF2B5EF4-FFF2-40B4-BE49-F238E27FC236}">
                      <a16:creationId xmlns:a16="http://schemas.microsoft.com/office/drawing/2014/main" id="{FC8BF387-BD8D-4E64-B7CB-D8406D3C87A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419141" y="5494976"/>
                  <a:ext cx="2289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297" name="Ink 11296">
                  <a:extLst>
                    <a:ext uri="{FF2B5EF4-FFF2-40B4-BE49-F238E27FC236}">
                      <a16:creationId xmlns:a16="http://schemas.microsoft.com/office/drawing/2014/main" id="{C359FDD7-1D74-436E-8399-5C3587196C79}"/>
                    </a:ext>
                  </a:extLst>
                </p14:cNvPr>
                <p14:cNvContentPartPr/>
                <p14:nvPr/>
              </p14:nvContentPartPr>
              <p14:xfrm>
                <a:off x="4688421" y="5496776"/>
                <a:ext cx="147960" cy="219600"/>
              </p14:xfrm>
            </p:contentPart>
          </mc:Choice>
          <mc:Fallback>
            <p:pic>
              <p:nvPicPr>
                <p:cNvPr id="11297" name="Ink 11296">
                  <a:extLst>
                    <a:ext uri="{FF2B5EF4-FFF2-40B4-BE49-F238E27FC236}">
                      <a16:creationId xmlns:a16="http://schemas.microsoft.com/office/drawing/2014/main" id="{C359FDD7-1D74-436E-8399-5C3587196C7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670781" y="5479136"/>
                  <a:ext cx="1836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298" name="Ink 11297">
                  <a:extLst>
                    <a:ext uri="{FF2B5EF4-FFF2-40B4-BE49-F238E27FC236}">
                      <a16:creationId xmlns:a16="http://schemas.microsoft.com/office/drawing/2014/main" id="{B7658CE3-55EC-46F4-90AD-745629638450}"/>
                    </a:ext>
                  </a:extLst>
                </p14:cNvPr>
                <p14:cNvContentPartPr/>
                <p14:nvPr/>
              </p14:nvContentPartPr>
              <p14:xfrm>
                <a:off x="4942581" y="5595416"/>
                <a:ext cx="119160" cy="112320"/>
              </p14:xfrm>
            </p:contentPart>
          </mc:Choice>
          <mc:Fallback>
            <p:pic>
              <p:nvPicPr>
                <p:cNvPr id="11298" name="Ink 11297">
                  <a:extLst>
                    <a:ext uri="{FF2B5EF4-FFF2-40B4-BE49-F238E27FC236}">
                      <a16:creationId xmlns:a16="http://schemas.microsoft.com/office/drawing/2014/main" id="{B7658CE3-55EC-46F4-90AD-74562963845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924941" y="5577416"/>
                  <a:ext cx="1548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299" name="Ink 11298">
                  <a:extLst>
                    <a:ext uri="{FF2B5EF4-FFF2-40B4-BE49-F238E27FC236}">
                      <a16:creationId xmlns:a16="http://schemas.microsoft.com/office/drawing/2014/main" id="{57D5C2A0-3ECB-4D37-A858-F6C5580EB6B1}"/>
                    </a:ext>
                  </a:extLst>
                </p14:cNvPr>
                <p14:cNvContentPartPr/>
                <p14:nvPr/>
              </p14:nvContentPartPr>
              <p14:xfrm>
                <a:off x="4887861" y="5648336"/>
                <a:ext cx="79560" cy="2880"/>
              </p14:xfrm>
            </p:contentPart>
          </mc:Choice>
          <mc:Fallback>
            <p:pic>
              <p:nvPicPr>
                <p:cNvPr id="11299" name="Ink 11298">
                  <a:extLst>
                    <a:ext uri="{FF2B5EF4-FFF2-40B4-BE49-F238E27FC236}">
                      <a16:creationId xmlns:a16="http://schemas.microsoft.com/office/drawing/2014/main" id="{57D5C2A0-3ECB-4D37-A858-F6C5580EB6B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870221" y="5630696"/>
                  <a:ext cx="1152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300" name="Ink 11299">
                  <a:extLst>
                    <a:ext uri="{FF2B5EF4-FFF2-40B4-BE49-F238E27FC236}">
                      <a16:creationId xmlns:a16="http://schemas.microsoft.com/office/drawing/2014/main" id="{A6DEC7D7-D9BA-46F7-B2FD-7851EC637E80}"/>
                    </a:ext>
                  </a:extLst>
                </p14:cNvPr>
                <p14:cNvContentPartPr/>
                <p14:nvPr/>
              </p14:nvContentPartPr>
              <p14:xfrm>
                <a:off x="5086581" y="5604776"/>
                <a:ext cx="188280" cy="95760"/>
              </p14:xfrm>
            </p:contentPart>
          </mc:Choice>
          <mc:Fallback>
            <p:pic>
              <p:nvPicPr>
                <p:cNvPr id="11300" name="Ink 11299">
                  <a:extLst>
                    <a:ext uri="{FF2B5EF4-FFF2-40B4-BE49-F238E27FC236}">
                      <a16:creationId xmlns:a16="http://schemas.microsoft.com/office/drawing/2014/main" id="{A6DEC7D7-D9BA-46F7-B2FD-7851EC637E8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068581" y="5587136"/>
                  <a:ext cx="223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301" name="Ink 11300">
                  <a:extLst>
                    <a:ext uri="{FF2B5EF4-FFF2-40B4-BE49-F238E27FC236}">
                      <a16:creationId xmlns:a16="http://schemas.microsoft.com/office/drawing/2014/main" id="{A1C726A4-22C3-4C07-BB72-C5A9667E36BD}"/>
                    </a:ext>
                  </a:extLst>
                </p14:cNvPr>
                <p14:cNvContentPartPr/>
                <p14:nvPr/>
              </p14:nvContentPartPr>
              <p14:xfrm>
                <a:off x="5271981" y="5547536"/>
                <a:ext cx="15120" cy="16920"/>
              </p14:xfrm>
            </p:contentPart>
          </mc:Choice>
          <mc:Fallback>
            <p:pic>
              <p:nvPicPr>
                <p:cNvPr id="11301" name="Ink 11300">
                  <a:extLst>
                    <a:ext uri="{FF2B5EF4-FFF2-40B4-BE49-F238E27FC236}">
                      <a16:creationId xmlns:a16="http://schemas.microsoft.com/office/drawing/2014/main" id="{A1C726A4-22C3-4C07-BB72-C5A9667E36B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253981" y="5529896"/>
                  <a:ext cx="507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302" name="Ink 11301">
                  <a:extLst>
                    <a:ext uri="{FF2B5EF4-FFF2-40B4-BE49-F238E27FC236}">
                      <a16:creationId xmlns:a16="http://schemas.microsoft.com/office/drawing/2014/main" id="{AA404DD9-EEB2-450C-9685-EAC9FB3A7C0E}"/>
                    </a:ext>
                  </a:extLst>
                </p14:cNvPr>
                <p14:cNvContentPartPr/>
                <p14:nvPr/>
              </p14:nvContentPartPr>
              <p14:xfrm>
                <a:off x="5327421" y="5604776"/>
                <a:ext cx="138960" cy="78480"/>
              </p14:xfrm>
            </p:contentPart>
          </mc:Choice>
          <mc:Fallback>
            <p:pic>
              <p:nvPicPr>
                <p:cNvPr id="11302" name="Ink 11301">
                  <a:extLst>
                    <a:ext uri="{FF2B5EF4-FFF2-40B4-BE49-F238E27FC236}">
                      <a16:creationId xmlns:a16="http://schemas.microsoft.com/office/drawing/2014/main" id="{AA404DD9-EEB2-450C-9685-EAC9FB3A7C0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309421" y="5587136"/>
                  <a:ext cx="1746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303" name="Ink 11302">
                  <a:extLst>
                    <a:ext uri="{FF2B5EF4-FFF2-40B4-BE49-F238E27FC236}">
                      <a16:creationId xmlns:a16="http://schemas.microsoft.com/office/drawing/2014/main" id="{1ECC83C7-C9C6-4C3C-9907-C1D3DCE019BF}"/>
                    </a:ext>
                  </a:extLst>
                </p14:cNvPr>
                <p14:cNvContentPartPr/>
                <p14:nvPr/>
              </p14:nvContentPartPr>
              <p14:xfrm>
                <a:off x="5423181" y="5593256"/>
                <a:ext cx="235080" cy="236160"/>
              </p14:xfrm>
            </p:contentPart>
          </mc:Choice>
          <mc:Fallback>
            <p:pic>
              <p:nvPicPr>
                <p:cNvPr id="11303" name="Ink 11302">
                  <a:extLst>
                    <a:ext uri="{FF2B5EF4-FFF2-40B4-BE49-F238E27FC236}">
                      <a16:creationId xmlns:a16="http://schemas.microsoft.com/office/drawing/2014/main" id="{1ECC83C7-C9C6-4C3C-9907-C1D3DCE019B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405181" y="5575256"/>
                  <a:ext cx="2707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305" name="Ink 11304">
                  <a:extLst>
                    <a:ext uri="{FF2B5EF4-FFF2-40B4-BE49-F238E27FC236}">
                      <a16:creationId xmlns:a16="http://schemas.microsoft.com/office/drawing/2014/main" id="{FE6FAD24-647F-4E7A-81D1-3B7FB52838F1}"/>
                    </a:ext>
                  </a:extLst>
                </p14:cNvPr>
                <p14:cNvContentPartPr/>
                <p14:nvPr/>
              </p14:nvContentPartPr>
              <p14:xfrm>
                <a:off x="5768421" y="5566976"/>
                <a:ext cx="169920" cy="140760"/>
              </p14:xfrm>
            </p:contentPart>
          </mc:Choice>
          <mc:Fallback>
            <p:pic>
              <p:nvPicPr>
                <p:cNvPr id="11305" name="Ink 11304">
                  <a:extLst>
                    <a:ext uri="{FF2B5EF4-FFF2-40B4-BE49-F238E27FC236}">
                      <a16:creationId xmlns:a16="http://schemas.microsoft.com/office/drawing/2014/main" id="{FE6FAD24-647F-4E7A-81D1-3B7FB52838F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750781" y="5548976"/>
                  <a:ext cx="2055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306" name="Ink 11305">
                  <a:extLst>
                    <a:ext uri="{FF2B5EF4-FFF2-40B4-BE49-F238E27FC236}">
                      <a16:creationId xmlns:a16="http://schemas.microsoft.com/office/drawing/2014/main" id="{48B14242-CDFF-47A0-92B9-CE3369F56468}"/>
                    </a:ext>
                  </a:extLst>
                </p14:cNvPr>
                <p14:cNvContentPartPr/>
                <p14:nvPr/>
              </p14:nvContentPartPr>
              <p14:xfrm>
                <a:off x="6022221" y="5465096"/>
                <a:ext cx="189720" cy="338040"/>
              </p14:xfrm>
            </p:contentPart>
          </mc:Choice>
          <mc:Fallback>
            <p:pic>
              <p:nvPicPr>
                <p:cNvPr id="11306" name="Ink 11305">
                  <a:extLst>
                    <a:ext uri="{FF2B5EF4-FFF2-40B4-BE49-F238E27FC236}">
                      <a16:creationId xmlns:a16="http://schemas.microsoft.com/office/drawing/2014/main" id="{48B14242-CDFF-47A0-92B9-CE3369F5646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004221" y="5447096"/>
                  <a:ext cx="22536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308" name="Ink 11307">
                  <a:extLst>
                    <a:ext uri="{FF2B5EF4-FFF2-40B4-BE49-F238E27FC236}">
                      <a16:creationId xmlns:a16="http://schemas.microsoft.com/office/drawing/2014/main" id="{A75E5AFE-4B33-4CA9-B2EC-468978FD182A}"/>
                    </a:ext>
                  </a:extLst>
                </p14:cNvPr>
                <p14:cNvContentPartPr/>
                <p14:nvPr/>
              </p14:nvContentPartPr>
              <p14:xfrm>
                <a:off x="6184941" y="5604776"/>
                <a:ext cx="120240" cy="120960"/>
              </p14:xfrm>
            </p:contentPart>
          </mc:Choice>
          <mc:Fallback>
            <p:pic>
              <p:nvPicPr>
                <p:cNvPr id="11308" name="Ink 11307">
                  <a:extLst>
                    <a:ext uri="{FF2B5EF4-FFF2-40B4-BE49-F238E27FC236}">
                      <a16:creationId xmlns:a16="http://schemas.microsoft.com/office/drawing/2014/main" id="{A75E5AFE-4B33-4CA9-B2EC-468978FD182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166941" y="5587136"/>
                  <a:ext cx="1558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309" name="Ink 11308">
                  <a:extLst>
                    <a:ext uri="{FF2B5EF4-FFF2-40B4-BE49-F238E27FC236}">
                      <a16:creationId xmlns:a16="http://schemas.microsoft.com/office/drawing/2014/main" id="{00D4CA8A-67DA-4C07-AE1A-075DBCD82ABA}"/>
                    </a:ext>
                  </a:extLst>
                </p14:cNvPr>
                <p14:cNvContentPartPr/>
                <p14:nvPr/>
              </p14:nvContentPartPr>
              <p14:xfrm>
                <a:off x="6349821" y="5640056"/>
                <a:ext cx="92160" cy="113040"/>
              </p14:xfrm>
            </p:contentPart>
          </mc:Choice>
          <mc:Fallback>
            <p:pic>
              <p:nvPicPr>
                <p:cNvPr id="11309" name="Ink 11308">
                  <a:extLst>
                    <a:ext uri="{FF2B5EF4-FFF2-40B4-BE49-F238E27FC236}">
                      <a16:creationId xmlns:a16="http://schemas.microsoft.com/office/drawing/2014/main" id="{00D4CA8A-67DA-4C07-AE1A-075DBCD82AB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332181" y="5622056"/>
                  <a:ext cx="1278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310" name="Ink 11309">
                  <a:extLst>
                    <a:ext uri="{FF2B5EF4-FFF2-40B4-BE49-F238E27FC236}">
                      <a16:creationId xmlns:a16="http://schemas.microsoft.com/office/drawing/2014/main" id="{B4D13F82-8315-4D00-A13C-AEF8B8135BCF}"/>
                    </a:ext>
                  </a:extLst>
                </p14:cNvPr>
                <p14:cNvContentPartPr/>
                <p14:nvPr/>
              </p14:nvContentPartPr>
              <p14:xfrm>
                <a:off x="6487341" y="5640776"/>
                <a:ext cx="212400" cy="133920"/>
              </p14:xfrm>
            </p:contentPart>
          </mc:Choice>
          <mc:Fallback>
            <p:pic>
              <p:nvPicPr>
                <p:cNvPr id="11310" name="Ink 11309">
                  <a:extLst>
                    <a:ext uri="{FF2B5EF4-FFF2-40B4-BE49-F238E27FC236}">
                      <a16:creationId xmlns:a16="http://schemas.microsoft.com/office/drawing/2014/main" id="{B4D13F82-8315-4D00-A13C-AEF8B8135BC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469341" y="5623136"/>
                  <a:ext cx="24804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31" name="Group 11330">
            <a:extLst>
              <a:ext uri="{FF2B5EF4-FFF2-40B4-BE49-F238E27FC236}">
                <a16:creationId xmlns:a16="http://schemas.microsoft.com/office/drawing/2014/main" id="{1E2D88DA-9574-4A72-B35D-D187376C1BAA}"/>
              </a:ext>
            </a:extLst>
          </p:cNvPr>
          <p:cNvGrpSpPr/>
          <p:nvPr/>
        </p:nvGrpSpPr>
        <p:grpSpPr>
          <a:xfrm>
            <a:off x="6885141" y="5399216"/>
            <a:ext cx="2000880" cy="777240"/>
            <a:chOff x="6885141" y="5399216"/>
            <a:chExt cx="2000880" cy="77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F0145E0-96F4-40C4-B0AF-213D6DD2A380}"/>
                    </a:ext>
                  </a:extLst>
                </p14:cNvPr>
                <p14:cNvContentPartPr/>
                <p14:nvPr/>
              </p14:nvContentPartPr>
              <p14:xfrm>
                <a:off x="8639421" y="5475176"/>
                <a:ext cx="114480" cy="103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F0145E0-96F4-40C4-B0AF-213D6DD2A38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621421" y="5457536"/>
                  <a:ext cx="150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5160BDF-CDF2-4025-A763-3EE7A606D83D}"/>
                    </a:ext>
                  </a:extLst>
                </p14:cNvPr>
                <p14:cNvContentPartPr/>
                <p14:nvPr/>
              </p14:nvContentPartPr>
              <p14:xfrm>
                <a:off x="8643381" y="5474816"/>
                <a:ext cx="96840" cy="114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5160BDF-CDF2-4025-A763-3EE7A606D83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625381" y="5456816"/>
                  <a:ext cx="1324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E1E50B3-6600-4DF9-BD0D-7B8983DDD7DF}"/>
                    </a:ext>
                  </a:extLst>
                </p14:cNvPr>
                <p14:cNvContentPartPr/>
                <p14:nvPr/>
              </p14:nvContentPartPr>
              <p14:xfrm>
                <a:off x="8574261" y="5538536"/>
                <a:ext cx="171360" cy="26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E1E50B3-6600-4DF9-BD0D-7B8983DDD7D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556621" y="5520536"/>
                  <a:ext cx="2070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F4DED75-D1E4-42DF-8692-89489F1BBCAD}"/>
                    </a:ext>
                  </a:extLst>
                </p14:cNvPr>
                <p14:cNvContentPartPr/>
                <p14:nvPr/>
              </p14:nvContentPartPr>
              <p14:xfrm>
                <a:off x="8660661" y="5477696"/>
                <a:ext cx="66600" cy="124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F4DED75-D1E4-42DF-8692-89489F1BBCA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642661" y="5459696"/>
                  <a:ext cx="1022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009FA04-0CAC-446C-B0EE-88035B138510}"/>
                    </a:ext>
                  </a:extLst>
                </p14:cNvPr>
                <p14:cNvContentPartPr/>
                <p14:nvPr/>
              </p14:nvContentPartPr>
              <p14:xfrm>
                <a:off x="8155941" y="5462936"/>
                <a:ext cx="295560" cy="137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009FA04-0CAC-446C-B0EE-88035B13851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137941" y="5445296"/>
                  <a:ext cx="3312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48DD70E-862E-4B28-94D8-B9B0F57A9BC8}"/>
                    </a:ext>
                  </a:extLst>
                </p14:cNvPr>
                <p14:cNvContentPartPr/>
                <p14:nvPr/>
              </p14:nvContentPartPr>
              <p14:xfrm>
                <a:off x="8345661" y="5399216"/>
                <a:ext cx="128880" cy="25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48DD70E-862E-4B28-94D8-B9B0F57A9BC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327661" y="5381216"/>
                  <a:ext cx="1645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444EEFF-C5D5-4D49-B163-B3725AFA1F74}"/>
                    </a:ext>
                  </a:extLst>
                </p14:cNvPr>
                <p14:cNvContentPartPr/>
                <p14:nvPr/>
              </p14:nvContentPartPr>
              <p14:xfrm>
                <a:off x="7801341" y="5454296"/>
                <a:ext cx="295920" cy="204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444EEFF-C5D5-4D49-B163-B3725AFA1F7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783341" y="5436296"/>
                  <a:ext cx="3315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5BAD10E-94C9-408E-B04F-C23FCF62C897}"/>
                    </a:ext>
                  </a:extLst>
                </p14:cNvPr>
                <p14:cNvContentPartPr/>
                <p14:nvPr/>
              </p14:nvContentPartPr>
              <p14:xfrm>
                <a:off x="8032461" y="5751296"/>
                <a:ext cx="194760" cy="11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5BAD10E-94C9-408E-B04F-C23FCF62C89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014821" y="5733656"/>
                  <a:ext cx="2304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312" name="Ink 11311">
                  <a:extLst>
                    <a:ext uri="{FF2B5EF4-FFF2-40B4-BE49-F238E27FC236}">
                      <a16:creationId xmlns:a16="http://schemas.microsoft.com/office/drawing/2014/main" id="{8041DE80-8FE2-4ACA-ADEA-3D51769920E2}"/>
                    </a:ext>
                  </a:extLst>
                </p14:cNvPr>
                <p14:cNvContentPartPr/>
                <p14:nvPr/>
              </p14:nvContentPartPr>
              <p14:xfrm>
                <a:off x="6885141" y="5562296"/>
                <a:ext cx="138240" cy="213120"/>
              </p14:xfrm>
            </p:contentPart>
          </mc:Choice>
          <mc:Fallback>
            <p:pic>
              <p:nvPicPr>
                <p:cNvPr id="11312" name="Ink 11311">
                  <a:extLst>
                    <a:ext uri="{FF2B5EF4-FFF2-40B4-BE49-F238E27FC236}">
                      <a16:creationId xmlns:a16="http://schemas.microsoft.com/office/drawing/2014/main" id="{8041DE80-8FE2-4ACA-ADEA-3D51769920E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867141" y="5544656"/>
                  <a:ext cx="1738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313" name="Ink 11312">
                  <a:extLst>
                    <a:ext uri="{FF2B5EF4-FFF2-40B4-BE49-F238E27FC236}">
                      <a16:creationId xmlns:a16="http://schemas.microsoft.com/office/drawing/2014/main" id="{0F898576-44C4-4BE1-A949-23D7FF0567F6}"/>
                    </a:ext>
                  </a:extLst>
                </p14:cNvPr>
                <p14:cNvContentPartPr/>
                <p14:nvPr/>
              </p14:nvContentPartPr>
              <p14:xfrm>
                <a:off x="7153341" y="5617016"/>
                <a:ext cx="120600" cy="171360"/>
              </p14:xfrm>
            </p:contentPart>
          </mc:Choice>
          <mc:Fallback>
            <p:pic>
              <p:nvPicPr>
                <p:cNvPr id="11313" name="Ink 11312">
                  <a:extLst>
                    <a:ext uri="{FF2B5EF4-FFF2-40B4-BE49-F238E27FC236}">
                      <a16:creationId xmlns:a16="http://schemas.microsoft.com/office/drawing/2014/main" id="{0F898576-44C4-4BE1-A949-23D7FF0567F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135701" y="5599376"/>
                  <a:ext cx="156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314" name="Ink 11313">
                  <a:extLst>
                    <a:ext uri="{FF2B5EF4-FFF2-40B4-BE49-F238E27FC236}">
                      <a16:creationId xmlns:a16="http://schemas.microsoft.com/office/drawing/2014/main" id="{7DDEECE3-75C8-4C47-85C3-0106A8AC4F3A}"/>
                    </a:ext>
                  </a:extLst>
                </p14:cNvPr>
                <p14:cNvContentPartPr/>
                <p14:nvPr/>
              </p14:nvContentPartPr>
              <p14:xfrm>
                <a:off x="7109781" y="5687576"/>
                <a:ext cx="153000" cy="12600"/>
              </p14:xfrm>
            </p:contentPart>
          </mc:Choice>
          <mc:Fallback>
            <p:pic>
              <p:nvPicPr>
                <p:cNvPr id="11314" name="Ink 11313">
                  <a:extLst>
                    <a:ext uri="{FF2B5EF4-FFF2-40B4-BE49-F238E27FC236}">
                      <a16:creationId xmlns:a16="http://schemas.microsoft.com/office/drawing/2014/main" id="{7DDEECE3-75C8-4C47-85C3-0106A8AC4F3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092141" y="5669576"/>
                  <a:ext cx="1886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315" name="Ink 11314">
                  <a:extLst>
                    <a:ext uri="{FF2B5EF4-FFF2-40B4-BE49-F238E27FC236}">
                      <a16:creationId xmlns:a16="http://schemas.microsoft.com/office/drawing/2014/main" id="{3D4F088B-60A9-4B62-B7CC-95F787CD63D0}"/>
                    </a:ext>
                  </a:extLst>
                </p14:cNvPr>
                <p14:cNvContentPartPr/>
                <p14:nvPr/>
              </p14:nvContentPartPr>
              <p14:xfrm>
                <a:off x="7311021" y="5686496"/>
                <a:ext cx="175680" cy="83520"/>
              </p14:xfrm>
            </p:contentPart>
          </mc:Choice>
          <mc:Fallback>
            <p:pic>
              <p:nvPicPr>
                <p:cNvPr id="11315" name="Ink 11314">
                  <a:extLst>
                    <a:ext uri="{FF2B5EF4-FFF2-40B4-BE49-F238E27FC236}">
                      <a16:creationId xmlns:a16="http://schemas.microsoft.com/office/drawing/2014/main" id="{3D4F088B-60A9-4B62-B7CC-95F787CD63D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293021" y="5668496"/>
                  <a:ext cx="2113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316" name="Ink 11315">
                  <a:extLst>
                    <a:ext uri="{FF2B5EF4-FFF2-40B4-BE49-F238E27FC236}">
                      <a16:creationId xmlns:a16="http://schemas.microsoft.com/office/drawing/2014/main" id="{E692C67B-A9A5-4B1A-82AD-B499DD88FB8A}"/>
                    </a:ext>
                  </a:extLst>
                </p14:cNvPr>
                <p14:cNvContentPartPr/>
                <p14:nvPr/>
              </p14:nvContentPartPr>
              <p14:xfrm>
                <a:off x="7532781" y="5684336"/>
                <a:ext cx="5400" cy="8640"/>
              </p14:xfrm>
            </p:contentPart>
          </mc:Choice>
          <mc:Fallback>
            <p:pic>
              <p:nvPicPr>
                <p:cNvPr id="11316" name="Ink 11315">
                  <a:extLst>
                    <a:ext uri="{FF2B5EF4-FFF2-40B4-BE49-F238E27FC236}">
                      <a16:creationId xmlns:a16="http://schemas.microsoft.com/office/drawing/2014/main" id="{E692C67B-A9A5-4B1A-82AD-B499DD88FB8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515141" y="5666696"/>
                  <a:ext cx="410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317" name="Ink 11316">
                  <a:extLst>
                    <a:ext uri="{FF2B5EF4-FFF2-40B4-BE49-F238E27FC236}">
                      <a16:creationId xmlns:a16="http://schemas.microsoft.com/office/drawing/2014/main" id="{739E627D-B194-41EB-89FD-B3C89A5BD523}"/>
                    </a:ext>
                  </a:extLst>
                </p14:cNvPr>
                <p14:cNvContentPartPr/>
                <p14:nvPr/>
              </p14:nvContentPartPr>
              <p14:xfrm>
                <a:off x="7595421" y="5731136"/>
                <a:ext cx="82440" cy="86400"/>
              </p14:xfrm>
            </p:contentPart>
          </mc:Choice>
          <mc:Fallback>
            <p:pic>
              <p:nvPicPr>
                <p:cNvPr id="11317" name="Ink 11316">
                  <a:extLst>
                    <a:ext uri="{FF2B5EF4-FFF2-40B4-BE49-F238E27FC236}">
                      <a16:creationId xmlns:a16="http://schemas.microsoft.com/office/drawing/2014/main" id="{739E627D-B194-41EB-89FD-B3C89A5BD52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577421" y="5713136"/>
                  <a:ext cx="118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318" name="Ink 11317">
                  <a:extLst>
                    <a:ext uri="{FF2B5EF4-FFF2-40B4-BE49-F238E27FC236}">
                      <a16:creationId xmlns:a16="http://schemas.microsoft.com/office/drawing/2014/main" id="{B1E03C99-7023-48A9-8C2D-4B4378FDD7FE}"/>
                    </a:ext>
                  </a:extLst>
                </p14:cNvPr>
                <p14:cNvContentPartPr/>
                <p14:nvPr/>
              </p14:nvContentPartPr>
              <p14:xfrm>
                <a:off x="7740501" y="5749856"/>
                <a:ext cx="133200" cy="207720"/>
              </p14:xfrm>
            </p:contentPart>
          </mc:Choice>
          <mc:Fallback>
            <p:pic>
              <p:nvPicPr>
                <p:cNvPr id="11318" name="Ink 11317">
                  <a:extLst>
                    <a:ext uri="{FF2B5EF4-FFF2-40B4-BE49-F238E27FC236}">
                      <a16:creationId xmlns:a16="http://schemas.microsoft.com/office/drawing/2014/main" id="{B1E03C99-7023-48A9-8C2D-4B4378FDD7F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722501" y="5731856"/>
                  <a:ext cx="1688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320" name="Ink 11319">
                  <a:extLst>
                    <a:ext uri="{FF2B5EF4-FFF2-40B4-BE49-F238E27FC236}">
                      <a16:creationId xmlns:a16="http://schemas.microsoft.com/office/drawing/2014/main" id="{DBA388F3-D2FD-467F-8561-20E2CFFD6FC1}"/>
                    </a:ext>
                  </a:extLst>
                </p14:cNvPr>
                <p14:cNvContentPartPr/>
                <p14:nvPr/>
              </p14:nvContentPartPr>
              <p14:xfrm>
                <a:off x="7924821" y="5837336"/>
                <a:ext cx="141120" cy="226800"/>
              </p14:xfrm>
            </p:contentPart>
          </mc:Choice>
          <mc:Fallback>
            <p:pic>
              <p:nvPicPr>
                <p:cNvPr id="11320" name="Ink 11319">
                  <a:extLst>
                    <a:ext uri="{FF2B5EF4-FFF2-40B4-BE49-F238E27FC236}">
                      <a16:creationId xmlns:a16="http://schemas.microsoft.com/office/drawing/2014/main" id="{DBA388F3-D2FD-467F-8561-20E2CFFD6FC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907181" y="5819696"/>
                  <a:ext cx="1767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321" name="Ink 11320">
                  <a:extLst>
                    <a:ext uri="{FF2B5EF4-FFF2-40B4-BE49-F238E27FC236}">
                      <a16:creationId xmlns:a16="http://schemas.microsoft.com/office/drawing/2014/main" id="{610004DD-B831-4A81-855E-149864143DF1}"/>
                    </a:ext>
                  </a:extLst>
                </p14:cNvPr>
                <p14:cNvContentPartPr/>
                <p14:nvPr/>
              </p14:nvContentPartPr>
              <p14:xfrm>
                <a:off x="8114181" y="5901416"/>
                <a:ext cx="19800" cy="56520"/>
              </p14:xfrm>
            </p:contentPart>
          </mc:Choice>
          <mc:Fallback>
            <p:pic>
              <p:nvPicPr>
                <p:cNvPr id="11321" name="Ink 11320">
                  <a:extLst>
                    <a:ext uri="{FF2B5EF4-FFF2-40B4-BE49-F238E27FC236}">
                      <a16:creationId xmlns:a16="http://schemas.microsoft.com/office/drawing/2014/main" id="{610004DD-B831-4A81-855E-149864143DF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096541" y="5883416"/>
                  <a:ext cx="55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322" name="Ink 11321">
                  <a:extLst>
                    <a:ext uri="{FF2B5EF4-FFF2-40B4-BE49-F238E27FC236}">
                      <a16:creationId xmlns:a16="http://schemas.microsoft.com/office/drawing/2014/main" id="{86CD0E24-B57D-4460-BCEF-0E1199B66F88}"/>
                    </a:ext>
                  </a:extLst>
                </p14:cNvPr>
                <p14:cNvContentPartPr/>
                <p14:nvPr/>
              </p14:nvContentPartPr>
              <p14:xfrm>
                <a:off x="8162421" y="5910056"/>
                <a:ext cx="27720" cy="60840"/>
              </p14:xfrm>
            </p:contentPart>
          </mc:Choice>
          <mc:Fallback>
            <p:pic>
              <p:nvPicPr>
                <p:cNvPr id="11322" name="Ink 11321">
                  <a:extLst>
                    <a:ext uri="{FF2B5EF4-FFF2-40B4-BE49-F238E27FC236}">
                      <a16:creationId xmlns:a16="http://schemas.microsoft.com/office/drawing/2014/main" id="{86CD0E24-B57D-4460-BCEF-0E1199B66F8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144781" y="5892056"/>
                  <a:ext cx="633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323" name="Ink 11322">
                  <a:extLst>
                    <a:ext uri="{FF2B5EF4-FFF2-40B4-BE49-F238E27FC236}">
                      <a16:creationId xmlns:a16="http://schemas.microsoft.com/office/drawing/2014/main" id="{6BE2191D-CDBA-419A-8F8A-552C3ED07832}"/>
                    </a:ext>
                  </a:extLst>
                </p14:cNvPr>
                <p14:cNvContentPartPr/>
                <p14:nvPr/>
              </p14:nvContentPartPr>
              <p14:xfrm>
                <a:off x="8257821" y="5929136"/>
                <a:ext cx="91440" cy="158760"/>
              </p14:xfrm>
            </p:contentPart>
          </mc:Choice>
          <mc:Fallback>
            <p:pic>
              <p:nvPicPr>
                <p:cNvPr id="11323" name="Ink 11322">
                  <a:extLst>
                    <a:ext uri="{FF2B5EF4-FFF2-40B4-BE49-F238E27FC236}">
                      <a16:creationId xmlns:a16="http://schemas.microsoft.com/office/drawing/2014/main" id="{6BE2191D-CDBA-419A-8F8A-552C3ED0783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240181" y="5911496"/>
                  <a:ext cx="1270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324" name="Ink 11323">
                  <a:extLst>
                    <a:ext uri="{FF2B5EF4-FFF2-40B4-BE49-F238E27FC236}">
                      <a16:creationId xmlns:a16="http://schemas.microsoft.com/office/drawing/2014/main" id="{080529DA-1798-4467-B8F5-C58FF543949B}"/>
                    </a:ext>
                  </a:extLst>
                </p14:cNvPr>
                <p14:cNvContentPartPr/>
                <p14:nvPr/>
              </p14:nvContentPartPr>
              <p14:xfrm>
                <a:off x="8420181" y="5938856"/>
                <a:ext cx="38880" cy="72360"/>
              </p14:xfrm>
            </p:contentPart>
          </mc:Choice>
          <mc:Fallback>
            <p:pic>
              <p:nvPicPr>
                <p:cNvPr id="11324" name="Ink 11323">
                  <a:extLst>
                    <a:ext uri="{FF2B5EF4-FFF2-40B4-BE49-F238E27FC236}">
                      <a16:creationId xmlns:a16="http://schemas.microsoft.com/office/drawing/2014/main" id="{080529DA-1798-4467-B8F5-C58FF543949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402181" y="5920856"/>
                  <a:ext cx="745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325" name="Ink 11324">
                  <a:extLst>
                    <a:ext uri="{FF2B5EF4-FFF2-40B4-BE49-F238E27FC236}">
                      <a16:creationId xmlns:a16="http://schemas.microsoft.com/office/drawing/2014/main" id="{0CB9B603-CFFA-40FB-B819-5979A446BDE7}"/>
                    </a:ext>
                  </a:extLst>
                </p14:cNvPr>
                <p14:cNvContentPartPr/>
                <p14:nvPr/>
              </p14:nvContentPartPr>
              <p14:xfrm>
                <a:off x="8478861" y="5979896"/>
                <a:ext cx="6120" cy="35280"/>
              </p14:xfrm>
            </p:contentPart>
          </mc:Choice>
          <mc:Fallback>
            <p:pic>
              <p:nvPicPr>
                <p:cNvPr id="11325" name="Ink 11324">
                  <a:extLst>
                    <a:ext uri="{FF2B5EF4-FFF2-40B4-BE49-F238E27FC236}">
                      <a16:creationId xmlns:a16="http://schemas.microsoft.com/office/drawing/2014/main" id="{0CB9B603-CFFA-40FB-B819-5979A446BDE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461221" y="5961896"/>
                  <a:ext cx="417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326" name="Ink 11325">
                  <a:extLst>
                    <a:ext uri="{FF2B5EF4-FFF2-40B4-BE49-F238E27FC236}">
                      <a16:creationId xmlns:a16="http://schemas.microsoft.com/office/drawing/2014/main" id="{A426CA99-9C9F-4DC1-80ED-E3E189F3F520}"/>
                    </a:ext>
                  </a:extLst>
                </p14:cNvPr>
                <p14:cNvContentPartPr/>
                <p14:nvPr/>
              </p14:nvContentPartPr>
              <p14:xfrm>
                <a:off x="8439261" y="5926616"/>
                <a:ext cx="140040" cy="249840"/>
              </p14:xfrm>
            </p:contentPart>
          </mc:Choice>
          <mc:Fallback>
            <p:pic>
              <p:nvPicPr>
                <p:cNvPr id="11326" name="Ink 11325">
                  <a:extLst>
                    <a:ext uri="{FF2B5EF4-FFF2-40B4-BE49-F238E27FC236}">
                      <a16:creationId xmlns:a16="http://schemas.microsoft.com/office/drawing/2014/main" id="{A426CA99-9C9F-4DC1-80ED-E3E189F3F52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421621" y="5908976"/>
                  <a:ext cx="1756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1328" name="Ink 11327">
                  <a:extLst>
                    <a:ext uri="{FF2B5EF4-FFF2-40B4-BE49-F238E27FC236}">
                      <a16:creationId xmlns:a16="http://schemas.microsoft.com/office/drawing/2014/main" id="{7B7DF70A-6E11-425E-AA79-03D375761B0F}"/>
                    </a:ext>
                  </a:extLst>
                </p14:cNvPr>
                <p14:cNvContentPartPr/>
                <p14:nvPr/>
              </p14:nvContentPartPr>
              <p14:xfrm>
                <a:off x="8667861" y="5912936"/>
                <a:ext cx="92160" cy="246600"/>
              </p14:xfrm>
            </p:contentPart>
          </mc:Choice>
          <mc:Fallback>
            <p:pic>
              <p:nvPicPr>
                <p:cNvPr id="11328" name="Ink 11327">
                  <a:extLst>
                    <a:ext uri="{FF2B5EF4-FFF2-40B4-BE49-F238E27FC236}">
                      <a16:creationId xmlns:a16="http://schemas.microsoft.com/office/drawing/2014/main" id="{7B7DF70A-6E11-425E-AA79-03D375761B0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649861" y="5895296"/>
                  <a:ext cx="127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1329" name="Ink 11328">
                  <a:extLst>
                    <a:ext uri="{FF2B5EF4-FFF2-40B4-BE49-F238E27FC236}">
                      <a16:creationId xmlns:a16="http://schemas.microsoft.com/office/drawing/2014/main" id="{304138FC-5867-424F-8EAB-FF2ED8AC9A05}"/>
                    </a:ext>
                  </a:extLst>
                </p14:cNvPr>
                <p14:cNvContentPartPr/>
                <p14:nvPr/>
              </p14:nvContentPartPr>
              <p14:xfrm>
                <a:off x="8833461" y="5941736"/>
                <a:ext cx="6480" cy="9720"/>
              </p14:xfrm>
            </p:contentPart>
          </mc:Choice>
          <mc:Fallback>
            <p:pic>
              <p:nvPicPr>
                <p:cNvPr id="11329" name="Ink 11328">
                  <a:extLst>
                    <a:ext uri="{FF2B5EF4-FFF2-40B4-BE49-F238E27FC236}">
                      <a16:creationId xmlns:a16="http://schemas.microsoft.com/office/drawing/2014/main" id="{304138FC-5867-424F-8EAB-FF2ED8AC9A0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815821" y="5924096"/>
                  <a:ext cx="42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1330" name="Ink 11329">
                  <a:extLst>
                    <a:ext uri="{FF2B5EF4-FFF2-40B4-BE49-F238E27FC236}">
                      <a16:creationId xmlns:a16="http://schemas.microsoft.com/office/drawing/2014/main" id="{9BF6E98B-6335-44E1-AEE9-6A955747504F}"/>
                    </a:ext>
                  </a:extLst>
                </p14:cNvPr>
                <p14:cNvContentPartPr/>
                <p14:nvPr/>
              </p14:nvContentPartPr>
              <p14:xfrm>
                <a:off x="8807181" y="6021296"/>
                <a:ext cx="78840" cy="137520"/>
              </p14:xfrm>
            </p:contentPart>
          </mc:Choice>
          <mc:Fallback>
            <p:pic>
              <p:nvPicPr>
                <p:cNvPr id="11330" name="Ink 11329">
                  <a:extLst>
                    <a:ext uri="{FF2B5EF4-FFF2-40B4-BE49-F238E27FC236}">
                      <a16:creationId xmlns:a16="http://schemas.microsoft.com/office/drawing/2014/main" id="{9BF6E98B-6335-44E1-AEE9-6A955747504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789541" y="6003656"/>
                  <a:ext cx="11448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51" name="Group 11350">
            <a:extLst>
              <a:ext uri="{FF2B5EF4-FFF2-40B4-BE49-F238E27FC236}">
                <a16:creationId xmlns:a16="http://schemas.microsoft.com/office/drawing/2014/main" id="{C7A0E569-4BBD-4152-8A4C-434DE109ADA7}"/>
              </a:ext>
            </a:extLst>
          </p:cNvPr>
          <p:cNvGrpSpPr/>
          <p:nvPr/>
        </p:nvGrpSpPr>
        <p:grpSpPr>
          <a:xfrm>
            <a:off x="1426461" y="5904656"/>
            <a:ext cx="923400" cy="404280"/>
            <a:chOff x="1426461" y="5904656"/>
            <a:chExt cx="923400" cy="40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1344" name="Ink 11343">
                  <a:extLst>
                    <a:ext uri="{FF2B5EF4-FFF2-40B4-BE49-F238E27FC236}">
                      <a16:creationId xmlns:a16="http://schemas.microsoft.com/office/drawing/2014/main" id="{9FB419CD-76B6-4D67-91E6-3E9BD77E9321}"/>
                    </a:ext>
                  </a:extLst>
                </p14:cNvPr>
                <p14:cNvContentPartPr/>
                <p14:nvPr/>
              </p14:nvContentPartPr>
              <p14:xfrm>
                <a:off x="1426461" y="5904656"/>
                <a:ext cx="183600" cy="247680"/>
              </p14:xfrm>
            </p:contentPart>
          </mc:Choice>
          <mc:Fallback>
            <p:pic>
              <p:nvPicPr>
                <p:cNvPr id="11344" name="Ink 11343">
                  <a:extLst>
                    <a:ext uri="{FF2B5EF4-FFF2-40B4-BE49-F238E27FC236}">
                      <a16:creationId xmlns:a16="http://schemas.microsoft.com/office/drawing/2014/main" id="{9FB419CD-76B6-4D67-91E6-3E9BD77E932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408821" y="5887016"/>
                  <a:ext cx="2192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1345" name="Ink 11344">
                  <a:extLst>
                    <a:ext uri="{FF2B5EF4-FFF2-40B4-BE49-F238E27FC236}">
                      <a16:creationId xmlns:a16="http://schemas.microsoft.com/office/drawing/2014/main" id="{6C0BC63E-1D1C-4497-B402-1D843551A060}"/>
                    </a:ext>
                  </a:extLst>
                </p14:cNvPr>
                <p14:cNvContentPartPr/>
                <p14:nvPr/>
              </p14:nvContentPartPr>
              <p14:xfrm>
                <a:off x="1709061" y="5945336"/>
                <a:ext cx="126360" cy="198000"/>
              </p14:xfrm>
            </p:contentPart>
          </mc:Choice>
          <mc:Fallback>
            <p:pic>
              <p:nvPicPr>
                <p:cNvPr id="11345" name="Ink 11344">
                  <a:extLst>
                    <a:ext uri="{FF2B5EF4-FFF2-40B4-BE49-F238E27FC236}">
                      <a16:creationId xmlns:a16="http://schemas.microsoft.com/office/drawing/2014/main" id="{6C0BC63E-1D1C-4497-B402-1D843551A06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691421" y="5927696"/>
                  <a:ext cx="1620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1346" name="Ink 11345">
                  <a:extLst>
                    <a:ext uri="{FF2B5EF4-FFF2-40B4-BE49-F238E27FC236}">
                      <a16:creationId xmlns:a16="http://schemas.microsoft.com/office/drawing/2014/main" id="{9FD65120-A2B0-4EAD-9872-4ED0B6BC23C3}"/>
                    </a:ext>
                  </a:extLst>
                </p14:cNvPr>
                <p14:cNvContentPartPr/>
                <p14:nvPr/>
              </p14:nvContentPartPr>
              <p14:xfrm>
                <a:off x="1669101" y="6048656"/>
                <a:ext cx="127800" cy="16560"/>
              </p14:xfrm>
            </p:contentPart>
          </mc:Choice>
          <mc:Fallback>
            <p:pic>
              <p:nvPicPr>
                <p:cNvPr id="11346" name="Ink 11345">
                  <a:extLst>
                    <a:ext uri="{FF2B5EF4-FFF2-40B4-BE49-F238E27FC236}">
                      <a16:creationId xmlns:a16="http://schemas.microsoft.com/office/drawing/2014/main" id="{9FD65120-A2B0-4EAD-9872-4ED0B6BC23C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651461" y="6031016"/>
                  <a:ext cx="1634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1347" name="Ink 11346">
                  <a:extLst>
                    <a:ext uri="{FF2B5EF4-FFF2-40B4-BE49-F238E27FC236}">
                      <a16:creationId xmlns:a16="http://schemas.microsoft.com/office/drawing/2014/main" id="{9D303FA9-78F2-48BA-9103-44B075FDCAB3}"/>
                    </a:ext>
                  </a:extLst>
                </p14:cNvPr>
                <p14:cNvContentPartPr/>
                <p14:nvPr/>
              </p14:nvContentPartPr>
              <p14:xfrm>
                <a:off x="1853061" y="6024536"/>
                <a:ext cx="100440" cy="135720"/>
              </p14:xfrm>
            </p:contentPart>
          </mc:Choice>
          <mc:Fallback>
            <p:pic>
              <p:nvPicPr>
                <p:cNvPr id="11347" name="Ink 11346">
                  <a:extLst>
                    <a:ext uri="{FF2B5EF4-FFF2-40B4-BE49-F238E27FC236}">
                      <a16:creationId xmlns:a16="http://schemas.microsoft.com/office/drawing/2014/main" id="{9D303FA9-78F2-48BA-9103-44B075FDCAB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835421" y="6006536"/>
                  <a:ext cx="136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1348" name="Ink 11347">
                  <a:extLst>
                    <a:ext uri="{FF2B5EF4-FFF2-40B4-BE49-F238E27FC236}">
                      <a16:creationId xmlns:a16="http://schemas.microsoft.com/office/drawing/2014/main" id="{9012BD3D-51D4-44A2-964A-B376865BECF9}"/>
                    </a:ext>
                  </a:extLst>
                </p14:cNvPr>
                <p14:cNvContentPartPr/>
                <p14:nvPr/>
              </p14:nvContentPartPr>
              <p14:xfrm>
                <a:off x="1965381" y="6010856"/>
                <a:ext cx="52560" cy="135720"/>
              </p14:xfrm>
            </p:contentPart>
          </mc:Choice>
          <mc:Fallback>
            <p:pic>
              <p:nvPicPr>
                <p:cNvPr id="11348" name="Ink 11347">
                  <a:extLst>
                    <a:ext uri="{FF2B5EF4-FFF2-40B4-BE49-F238E27FC236}">
                      <a16:creationId xmlns:a16="http://schemas.microsoft.com/office/drawing/2014/main" id="{9012BD3D-51D4-44A2-964A-B376865BECF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947741" y="5992856"/>
                  <a:ext cx="882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1349" name="Ink 11348">
                  <a:extLst>
                    <a:ext uri="{FF2B5EF4-FFF2-40B4-BE49-F238E27FC236}">
                      <a16:creationId xmlns:a16="http://schemas.microsoft.com/office/drawing/2014/main" id="{BEE5FC10-4F7C-4A8F-9C2D-BAED72A2033C}"/>
                    </a:ext>
                  </a:extLst>
                </p14:cNvPr>
                <p14:cNvContentPartPr/>
                <p14:nvPr/>
              </p14:nvContentPartPr>
              <p14:xfrm>
                <a:off x="2064021" y="6065576"/>
                <a:ext cx="108720" cy="106560"/>
              </p14:xfrm>
            </p:contentPart>
          </mc:Choice>
          <mc:Fallback>
            <p:pic>
              <p:nvPicPr>
                <p:cNvPr id="11349" name="Ink 11348">
                  <a:extLst>
                    <a:ext uri="{FF2B5EF4-FFF2-40B4-BE49-F238E27FC236}">
                      <a16:creationId xmlns:a16="http://schemas.microsoft.com/office/drawing/2014/main" id="{BEE5FC10-4F7C-4A8F-9C2D-BAED72A2033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046021" y="6047576"/>
                  <a:ext cx="1443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1350" name="Ink 11349">
                  <a:extLst>
                    <a:ext uri="{FF2B5EF4-FFF2-40B4-BE49-F238E27FC236}">
                      <a16:creationId xmlns:a16="http://schemas.microsoft.com/office/drawing/2014/main" id="{E55760BE-47CE-45B8-B7C7-4734AFB0680C}"/>
                    </a:ext>
                  </a:extLst>
                </p14:cNvPr>
                <p14:cNvContentPartPr/>
                <p14:nvPr/>
              </p14:nvContentPartPr>
              <p14:xfrm>
                <a:off x="2151141" y="6022016"/>
                <a:ext cx="198720" cy="286920"/>
              </p14:xfrm>
            </p:contentPart>
          </mc:Choice>
          <mc:Fallback>
            <p:pic>
              <p:nvPicPr>
                <p:cNvPr id="11350" name="Ink 11349">
                  <a:extLst>
                    <a:ext uri="{FF2B5EF4-FFF2-40B4-BE49-F238E27FC236}">
                      <a16:creationId xmlns:a16="http://schemas.microsoft.com/office/drawing/2014/main" id="{E55760BE-47CE-45B8-B7C7-4734AFB0680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133501" y="6004016"/>
                  <a:ext cx="234360" cy="32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61" name="Group 11360">
            <a:extLst>
              <a:ext uri="{FF2B5EF4-FFF2-40B4-BE49-F238E27FC236}">
                <a16:creationId xmlns:a16="http://schemas.microsoft.com/office/drawing/2014/main" id="{19F25D7F-9AE8-475C-9BFE-9C84713B4AF1}"/>
              </a:ext>
            </a:extLst>
          </p:cNvPr>
          <p:cNvGrpSpPr/>
          <p:nvPr/>
        </p:nvGrpSpPr>
        <p:grpSpPr>
          <a:xfrm>
            <a:off x="2569821" y="5874416"/>
            <a:ext cx="1098360" cy="377640"/>
            <a:chOff x="2569821" y="5874416"/>
            <a:chExt cx="1098360" cy="37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1352" name="Ink 11351">
                  <a:extLst>
                    <a:ext uri="{FF2B5EF4-FFF2-40B4-BE49-F238E27FC236}">
                      <a16:creationId xmlns:a16="http://schemas.microsoft.com/office/drawing/2014/main" id="{38C7C57A-3A74-436B-A299-98EF95836D9B}"/>
                    </a:ext>
                  </a:extLst>
                </p14:cNvPr>
                <p14:cNvContentPartPr/>
                <p14:nvPr/>
              </p14:nvContentPartPr>
              <p14:xfrm>
                <a:off x="2582781" y="6031376"/>
                <a:ext cx="14040" cy="87480"/>
              </p14:xfrm>
            </p:contentPart>
          </mc:Choice>
          <mc:Fallback>
            <p:pic>
              <p:nvPicPr>
                <p:cNvPr id="11352" name="Ink 11351">
                  <a:extLst>
                    <a:ext uri="{FF2B5EF4-FFF2-40B4-BE49-F238E27FC236}">
                      <a16:creationId xmlns:a16="http://schemas.microsoft.com/office/drawing/2014/main" id="{38C7C57A-3A74-436B-A299-98EF95836D9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565141" y="6013736"/>
                  <a:ext cx="496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1353" name="Ink 11352">
                  <a:extLst>
                    <a:ext uri="{FF2B5EF4-FFF2-40B4-BE49-F238E27FC236}">
                      <a16:creationId xmlns:a16="http://schemas.microsoft.com/office/drawing/2014/main" id="{8027E58E-74E9-4579-8A97-6C2DAA35E085}"/>
                    </a:ext>
                  </a:extLst>
                </p14:cNvPr>
                <p14:cNvContentPartPr/>
                <p14:nvPr/>
              </p14:nvContentPartPr>
              <p14:xfrm>
                <a:off x="2569821" y="5888816"/>
                <a:ext cx="16560" cy="11880"/>
              </p14:xfrm>
            </p:contentPart>
          </mc:Choice>
          <mc:Fallback>
            <p:pic>
              <p:nvPicPr>
                <p:cNvPr id="11353" name="Ink 11352">
                  <a:extLst>
                    <a:ext uri="{FF2B5EF4-FFF2-40B4-BE49-F238E27FC236}">
                      <a16:creationId xmlns:a16="http://schemas.microsoft.com/office/drawing/2014/main" id="{8027E58E-74E9-4579-8A97-6C2DAA35E08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551821" y="5870816"/>
                  <a:ext cx="522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1354" name="Ink 11353">
                  <a:extLst>
                    <a:ext uri="{FF2B5EF4-FFF2-40B4-BE49-F238E27FC236}">
                      <a16:creationId xmlns:a16="http://schemas.microsoft.com/office/drawing/2014/main" id="{FE2DF088-73D0-4109-B756-44F7C4679299}"/>
                    </a:ext>
                  </a:extLst>
                </p14:cNvPr>
                <p14:cNvContentPartPr/>
                <p14:nvPr/>
              </p14:nvContentPartPr>
              <p14:xfrm>
                <a:off x="2721381" y="5998976"/>
                <a:ext cx="123120" cy="12960"/>
              </p14:xfrm>
            </p:contentPart>
          </mc:Choice>
          <mc:Fallback>
            <p:pic>
              <p:nvPicPr>
                <p:cNvPr id="11354" name="Ink 11353">
                  <a:extLst>
                    <a:ext uri="{FF2B5EF4-FFF2-40B4-BE49-F238E27FC236}">
                      <a16:creationId xmlns:a16="http://schemas.microsoft.com/office/drawing/2014/main" id="{FE2DF088-73D0-4109-B756-44F7C467929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703381" y="5981336"/>
                  <a:ext cx="1587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1355" name="Ink 11354">
                  <a:extLst>
                    <a:ext uri="{FF2B5EF4-FFF2-40B4-BE49-F238E27FC236}">
                      <a16:creationId xmlns:a16="http://schemas.microsoft.com/office/drawing/2014/main" id="{89449DFB-B548-4C24-9415-FE13D991300B}"/>
                    </a:ext>
                  </a:extLst>
                </p14:cNvPr>
                <p14:cNvContentPartPr/>
                <p14:nvPr/>
              </p14:nvContentPartPr>
              <p14:xfrm>
                <a:off x="2757741" y="6085736"/>
                <a:ext cx="192960" cy="21600"/>
              </p14:xfrm>
            </p:contentPart>
          </mc:Choice>
          <mc:Fallback>
            <p:pic>
              <p:nvPicPr>
                <p:cNvPr id="11355" name="Ink 11354">
                  <a:extLst>
                    <a:ext uri="{FF2B5EF4-FFF2-40B4-BE49-F238E27FC236}">
                      <a16:creationId xmlns:a16="http://schemas.microsoft.com/office/drawing/2014/main" id="{89449DFB-B548-4C24-9415-FE13D991300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740101" y="6068096"/>
                  <a:ext cx="2286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1356" name="Ink 11355">
                  <a:extLst>
                    <a:ext uri="{FF2B5EF4-FFF2-40B4-BE49-F238E27FC236}">
                      <a16:creationId xmlns:a16="http://schemas.microsoft.com/office/drawing/2014/main" id="{AB8B1A32-FBB3-4518-8304-30A4F0F895DD}"/>
                    </a:ext>
                  </a:extLst>
                </p14:cNvPr>
                <p14:cNvContentPartPr/>
                <p14:nvPr/>
              </p14:nvContentPartPr>
              <p14:xfrm>
                <a:off x="3059061" y="5874416"/>
                <a:ext cx="218160" cy="272880"/>
              </p14:xfrm>
            </p:contentPart>
          </mc:Choice>
          <mc:Fallback>
            <p:pic>
              <p:nvPicPr>
                <p:cNvPr id="11356" name="Ink 11355">
                  <a:extLst>
                    <a:ext uri="{FF2B5EF4-FFF2-40B4-BE49-F238E27FC236}">
                      <a16:creationId xmlns:a16="http://schemas.microsoft.com/office/drawing/2014/main" id="{AB8B1A32-FBB3-4518-8304-30A4F0F895D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041421" y="5856776"/>
                  <a:ext cx="2538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1358" name="Ink 11357">
                  <a:extLst>
                    <a:ext uri="{FF2B5EF4-FFF2-40B4-BE49-F238E27FC236}">
                      <a16:creationId xmlns:a16="http://schemas.microsoft.com/office/drawing/2014/main" id="{26D20EAD-E1A3-49E9-84B0-8E47C191D4A2}"/>
                    </a:ext>
                  </a:extLst>
                </p14:cNvPr>
                <p14:cNvContentPartPr/>
                <p14:nvPr/>
              </p14:nvContentPartPr>
              <p14:xfrm>
                <a:off x="3353541" y="6067016"/>
                <a:ext cx="25560" cy="19440"/>
              </p14:xfrm>
            </p:contentPart>
          </mc:Choice>
          <mc:Fallback>
            <p:pic>
              <p:nvPicPr>
                <p:cNvPr id="11358" name="Ink 11357">
                  <a:extLst>
                    <a:ext uri="{FF2B5EF4-FFF2-40B4-BE49-F238E27FC236}">
                      <a16:creationId xmlns:a16="http://schemas.microsoft.com/office/drawing/2014/main" id="{26D20EAD-E1A3-49E9-84B0-8E47C191D4A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335541" y="6049376"/>
                  <a:ext cx="612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1359" name="Ink 11358">
                  <a:extLst>
                    <a:ext uri="{FF2B5EF4-FFF2-40B4-BE49-F238E27FC236}">
                      <a16:creationId xmlns:a16="http://schemas.microsoft.com/office/drawing/2014/main" id="{EB752A7B-68AE-415F-AA8F-0DEB4A448369}"/>
                    </a:ext>
                  </a:extLst>
                </p14:cNvPr>
                <p14:cNvContentPartPr/>
                <p14:nvPr/>
              </p14:nvContentPartPr>
              <p14:xfrm>
                <a:off x="3347781" y="6089336"/>
                <a:ext cx="8640" cy="1800"/>
              </p14:xfrm>
            </p:contentPart>
          </mc:Choice>
          <mc:Fallback>
            <p:pic>
              <p:nvPicPr>
                <p:cNvPr id="11359" name="Ink 11358">
                  <a:extLst>
                    <a:ext uri="{FF2B5EF4-FFF2-40B4-BE49-F238E27FC236}">
                      <a16:creationId xmlns:a16="http://schemas.microsoft.com/office/drawing/2014/main" id="{EB752A7B-68AE-415F-AA8F-0DEB4A44836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330141" y="6071336"/>
                  <a:ext cx="442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1360" name="Ink 11359">
                  <a:extLst>
                    <a:ext uri="{FF2B5EF4-FFF2-40B4-BE49-F238E27FC236}">
                      <a16:creationId xmlns:a16="http://schemas.microsoft.com/office/drawing/2014/main" id="{8EBB8408-4720-46FC-BC58-D5E06D550DBE}"/>
                    </a:ext>
                  </a:extLst>
                </p14:cNvPr>
                <p14:cNvContentPartPr/>
                <p14:nvPr/>
              </p14:nvContentPartPr>
              <p14:xfrm>
                <a:off x="3457581" y="6009056"/>
                <a:ext cx="210600" cy="243000"/>
              </p14:xfrm>
            </p:contentPart>
          </mc:Choice>
          <mc:Fallback>
            <p:pic>
              <p:nvPicPr>
                <p:cNvPr id="11360" name="Ink 11359">
                  <a:extLst>
                    <a:ext uri="{FF2B5EF4-FFF2-40B4-BE49-F238E27FC236}">
                      <a16:creationId xmlns:a16="http://schemas.microsoft.com/office/drawing/2014/main" id="{8EBB8408-4720-46FC-BC58-D5E06D550DB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439581" y="5991056"/>
                  <a:ext cx="246240" cy="27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69" name="Group 11368">
            <a:extLst>
              <a:ext uri="{FF2B5EF4-FFF2-40B4-BE49-F238E27FC236}">
                <a16:creationId xmlns:a16="http://schemas.microsoft.com/office/drawing/2014/main" id="{947A92AC-A545-42FB-8665-B03BF066CD42}"/>
              </a:ext>
            </a:extLst>
          </p:cNvPr>
          <p:cNvGrpSpPr/>
          <p:nvPr/>
        </p:nvGrpSpPr>
        <p:grpSpPr>
          <a:xfrm>
            <a:off x="3761421" y="5896736"/>
            <a:ext cx="875520" cy="451800"/>
            <a:chOff x="3761421" y="5896736"/>
            <a:chExt cx="875520" cy="45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1362" name="Ink 11361">
                  <a:extLst>
                    <a:ext uri="{FF2B5EF4-FFF2-40B4-BE49-F238E27FC236}">
                      <a16:creationId xmlns:a16="http://schemas.microsoft.com/office/drawing/2014/main" id="{F5985AA1-8428-4CDF-AC87-046108E06CAD}"/>
                    </a:ext>
                  </a:extLst>
                </p14:cNvPr>
                <p14:cNvContentPartPr/>
                <p14:nvPr/>
              </p14:nvContentPartPr>
              <p14:xfrm>
                <a:off x="3761421" y="6007616"/>
                <a:ext cx="79920" cy="105840"/>
              </p14:xfrm>
            </p:contentPart>
          </mc:Choice>
          <mc:Fallback>
            <p:pic>
              <p:nvPicPr>
                <p:cNvPr id="11362" name="Ink 11361">
                  <a:extLst>
                    <a:ext uri="{FF2B5EF4-FFF2-40B4-BE49-F238E27FC236}">
                      <a16:creationId xmlns:a16="http://schemas.microsoft.com/office/drawing/2014/main" id="{F5985AA1-8428-4CDF-AC87-046108E06CA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743421" y="5989976"/>
                  <a:ext cx="115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1363" name="Ink 11362">
                  <a:extLst>
                    <a:ext uri="{FF2B5EF4-FFF2-40B4-BE49-F238E27FC236}">
                      <a16:creationId xmlns:a16="http://schemas.microsoft.com/office/drawing/2014/main" id="{70C4E3EC-6A89-4F61-A73F-260E1E55F1BC}"/>
                    </a:ext>
                  </a:extLst>
                </p14:cNvPr>
                <p14:cNvContentPartPr/>
                <p14:nvPr/>
              </p14:nvContentPartPr>
              <p14:xfrm>
                <a:off x="3947901" y="5896736"/>
                <a:ext cx="147960" cy="231120"/>
              </p14:xfrm>
            </p:contentPart>
          </mc:Choice>
          <mc:Fallback>
            <p:pic>
              <p:nvPicPr>
                <p:cNvPr id="11363" name="Ink 11362">
                  <a:extLst>
                    <a:ext uri="{FF2B5EF4-FFF2-40B4-BE49-F238E27FC236}">
                      <a16:creationId xmlns:a16="http://schemas.microsoft.com/office/drawing/2014/main" id="{70C4E3EC-6A89-4F61-A73F-260E1E55F1B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929901" y="5879096"/>
                  <a:ext cx="1836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1364" name="Ink 11363">
                  <a:extLst>
                    <a:ext uri="{FF2B5EF4-FFF2-40B4-BE49-F238E27FC236}">
                      <a16:creationId xmlns:a16="http://schemas.microsoft.com/office/drawing/2014/main" id="{64F14B0A-6EE3-4BB6-A391-C7BFC0F8378F}"/>
                    </a:ext>
                  </a:extLst>
                </p14:cNvPr>
                <p14:cNvContentPartPr/>
                <p14:nvPr/>
              </p14:nvContentPartPr>
              <p14:xfrm>
                <a:off x="3877341" y="6004736"/>
                <a:ext cx="169920" cy="26280"/>
              </p14:xfrm>
            </p:contentPart>
          </mc:Choice>
          <mc:Fallback>
            <p:pic>
              <p:nvPicPr>
                <p:cNvPr id="11364" name="Ink 11363">
                  <a:extLst>
                    <a:ext uri="{FF2B5EF4-FFF2-40B4-BE49-F238E27FC236}">
                      <a16:creationId xmlns:a16="http://schemas.microsoft.com/office/drawing/2014/main" id="{64F14B0A-6EE3-4BB6-A391-C7BFC0F8378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859701" y="5986736"/>
                  <a:ext cx="2055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1365" name="Ink 11364">
                  <a:extLst>
                    <a:ext uri="{FF2B5EF4-FFF2-40B4-BE49-F238E27FC236}">
                      <a16:creationId xmlns:a16="http://schemas.microsoft.com/office/drawing/2014/main" id="{CC50DA56-18FD-4B90-9590-7734FBEE0D5A}"/>
                    </a:ext>
                  </a:extLst>
                </p14:cNvPr>
                <p14:cNvContentPartPr/>
                <p14:nvPr/>
              </p14:nvContentPartPr>
              <p14:xfrm>
                <a:off x="4135821" y="5922656"/>
                <a:ext cx="113400" cy="240120"/>
              </p14:xfrm>
            </p:contentPart>
          </mc:Choice>
          <mc:Fallback>
            <p:pic>
              <p:nvPicPr>
                <p:cNvPr id="11365" name="Ink 11364">
                  <a:extLst>
                    <a:ext uri="{FF2B5EF4-FFF2-40B4-BE49-F238E27FC236}">
                      <a16:creationId xmlns:a16="http://schemas.microsoft.com/office/drawing/2014/main" id="{CC50DA56-18FD-4B90-9590-7734FBEE0D5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117821" y="5904656"/>
                  <a:ext cx="1490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1366" name="Ink 11365">
                  <a:extLst>
                    <a:ext uri="{FF2B5EF4-FFF2-40B4-BE49-F238E27FC236}">
                      <a16:creationId xmlns:a16="http://schemas.microsoft.com/office/drawing/2014/main" id="{457A48E2-4738-43A4-9615-38A962926A0C}"/>
                    </a:ext>
                  </a:extLst>
                </p14:cNvPr>
                <p14:cNvContentPartPr/>
                <p14:nvPr/>
              </p14:nvContentPartPr>
              <p14:xfrm>
                <a:off x="4281621" y="5906816"/>
                <a:ext cx="127080" cy="306000"/>
              </p14:xfrm>
            </p:contentPart>
          </mc:Choice>
          <mc:Fallback>
            <p:pic>
              <p:nvPicPr>
                <p:cNvPr id="11366" name="Ink 11365">
                  <a:extLst>
                    <a:ext uri="{FF2B5EF4-FFF2-40B4-BE49-F238E27FC236}">
                      <a16:creationId xmlns:a16="http://schemas.microsoft.com/office/drawing/2014/main" id="{457A48E2-4738-43A4-9615-38A962926A0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263981" y="5889176"/>
                  <a:ext cx="1627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1367" name="Ink 11366">
                  <a:extLst>
                    <a:ext uri="{FF2B5EF4-FFF2-40B4-BE49-F238E27FC236}">
                      <a16:creationId xmlns:a16="http://schemas.microsoft.com/office/drawing/2014/main" id="{D29C64FA-2C33-4476-9E9A-4942A805FAEA}"/>
                    </a:ext>
                  </a:extLst>
                </p14:cNvPr>
                <p14:cNvContentPartPr/>
                <p14:nvPr/>
              </p14:nvContentPartPr>
              <p14:xfrm>
                <a:off x="4555221" y="6042896"/>
                <a:ext cx="50040" cy="29520"/>
              </p14:xfrm>
            </p:contentPart>
          </mc:Choice>
          <mc:Fallback>
            <p:pic>
              <p:nvPicPr>
                <p:cNvPr id="11367" name="Ink 11366">
                  <a:extLst>
                    <a:ext uri="{FF2B5EF4-FFF2-40B4-BE49-F238E27FC236}">
                      <a16:creationId xmlns:a16="http://schemas.microsoft.com/office/drawing/2014/main" id="{D29C64FA-2C33-4476-9E9A-4942A805FAE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537221" y="6024896"/>
                  <a:ext cx="856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1368" name="Ink 11367">
                  <a:extLst>
                    <a:ext uri="{FF2B5EF4-FFF2-40B4-BE49-F238E27FC236}">
                      <a16:creationId xmlns:a16="http://schemas.microsoft.com/office/drawing/2014/main" id="{EA3FF73F-E33A-42AC-9A72-1C906545D82D}"/>
                    </a:ext>
                  </a:extLst>
                </p14:cNvPr>
                <p14:cNvContentPartPr/>
                <p14:nvPr/>
              </p14:nvContentPartPr>
              <p14:xfrm>
                <a:off x="4463421" y="6119576"/>
                <a:ext cx="173520" cy="228960"/>
              </p14:xfrm>
            </p:contentPart>
          </mc:Choice>
          <mc:Fallback>
            <p:pic>
              <p:nvPicPr>
                <p:cNvPr id="11368" name="Ink 11367">
                  <a:extLst>
                    <a:ext uri="{FF2B5EF4-FFF2-40B4-BE49-F238E27FC236}">
                      <a16:creationId xmlns:a16="http://schemas.microsoft.com/office/drawing/2014/main" id="{EA3FF73F-E33A-42AC-9A72-1C906545D82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445421" y="6101936"/>
                  <a:ext cx="209160" cy="26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72" name="Group 11371">
            <a:extLst>
              <a:ext uri="{FF2B5EF4-FFF2-40B4-BE49-F238E27FC236}">
                <a16:creationId xmlns:a16="http://schemas.microsoft.com/office/drawing/2014/main" id="{92AB7E96-4791-4BCC-A344-61376481DA82}"/>
              </a:ext>
            </a:extLst>
          </p:cNvPr>
          <p:cNvGrpSpPr/>
          <p:nvPr/>
        </p:nvGrpSpPr>
        <p:grpSpPr>
          <a:xfrm>
            <a:off x="1620861" y="6403256"/>
            <a:ext cx="384120" cy="315360"/>
            <a:chOff x="1620861" y="6403256"/>
            <a:chExt cx="384120" cy="31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1370" name="Ink 11369">
                  <a:extLst>
                    <a:ext uri="{FF2B5EF4-FFF2-40B4-BE49-F238E27FC236}">
                      <a16:creationId xmlns:a16="http://schemas.microsoft.com/office/drawing/2014/main" id="{E83216F1-A8DF-4622-8D06-3B63A240F826}"/>
                    </a:ext>
                  </a:extLst>
                </p14:cNvPr>
                <p14:cNvContentPartPr/>
                <p14:nvPr/>
              </p14:nvContentPartPr>
              <p14:xfrm>
                <a:off x="1620861" y="6403256"/>
                <a:ext cx="151560" cy="238680"/>
              </p14:xfrm>
            </p:contentPart>
          </mc:Choice>
          <mc:Fallback>
            <p:pic>
              <p:nvPicPr>
                <p:cNvPr id="11370" name="Ink 11369">
                  <a:extLst>
                    <a:ext uri="{FF2B5EF4-FFF2-40B4-BE49-F238E27FC236}">
                      <a16:creationId xmlns:a16="http://schemas.microsoft.com/office/drawing/2014/main" id="{E83216F1-A8DF-4622-8D06-3B63A240F82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602861" y="6385256"/>
                  <a:ext cx="1872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1371" name="Ink 11370">
                  <a:extLst>
                    <a:ext uri="{FF2B5EF4-FFF2-40B4-BE49-F238E27FC236}">
                      <a16:creationId xmlns:a16="http://schemas.microsoft.com/office/drawing/2014/main" id="{9B01E400-467C-4AD4-B1C5-0FB9856432CB}"/>
                    </a:ext>
                  </a:extLst>
                </p14:cNvPr>
                <p14:cNvContentPartPr/>
                <p14:nvPr/>
              </p14:nvContentPartPr>
              <p14:xfrm>
                <a:off x="1878621" y="6494696"/>
                <a:ext cx="126360" cy="223920"/>
              </p14:xfrm>
            </p:contentPart>
          </mc:Choice>
          <mc:Fallback>
            <p:pic>
              <p:nvPicPr>
                <p:cNvPr id="11371" name="Ink 11370">
                  <a:extLst>
                    <a:ext uri="{FF2B5EF4-FFF2-40B4-BE49-F238E27FC236}">
                      <a16:creationId xmlns:a16="http://schemas.microsoft.com/office/drawing/2014/main" id="{9B01E400-467C-4AD4-B1C5-0FB9856432C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860981" y="6476696"/>
                  <a:ext cx="162000" cy="2595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Solution: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1) Type-safety :</a:t>
            </a:r>
            <a:r>
              <a:rPr lang="en-US" dirty="0"/>
              <a:t> We can hold only a single type of objects in generics. It doesn’t allow to store other objects.</a:t>
            </a:r>
          </a:p>
          <a:p>
            <a:r>
              <a:rPr lang="en-US" b="1" dirty="0"/>
              <a:t>2) Type casting is not required:</a:t>
            </a:r>
            <a:r>
              <a:rPr lang="en-US" dirty="0"/>
              <a:t> There is no need to typecast the object.</a:t>
            </a:r>
          </a:p>
          <a:p>
            <a:r>
              <a:rPr lang="en-US" b="1" dirty="0"/>
              <a:t>3) Compile-Time Checking:</a:t>
            </a:r>
            <a:r>
              <a:rPr lang="en-US" dirty="0"/>
              <a:t> It is checked at compile time so problem will not occur at runtime. The good programming strategy says it is far better to handle the problem at compile time than runtime.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24B6A1B-0B74-4415-A996-70E25FDE327E}"/>
                  </a:ext>
                </a:extLst>
              </p14:cNvPr>
              <p14:cNvContentPartPr/>
              <p14:nvPr/>
            </p14:nvContentPartPr>
            <p14:xfrm>
              <a:off x="1147953" y="2019830"/>
              <a:ext cx="1345320" cy="46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24B6A1B-0B74-4415-A996-70E25FDE32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0313" y="2001830"/>
                <a:ext cx="138096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CC55DA2-21D8-4337-B3C9-FB06EE10BB26}"/>
                  </a:ext>
                </a:extLst>
              </p14:cNvPr>
              <p14:cNvContentPartPr/>
              <p14:nvPr/>
            </p14:nvContentPartPr>
            <p14:xfrm>
              <a:off x="2420193" y="2100830"/>
              <a:ext cx="4898880" cy="249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CC55DA2-21D8-4337-B3C9-FB06EE10BB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6193" y="1992830"/>
                <a:ext cx="500652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7A6E84E-4C65-4422-8FE4-5D2B6EDD6BAD}"/>
                  </a:ext>
                </a:extLst>
              </p14:cNvPr>
              <p14:cNvContentPartPr/>
              <p14:nvPr/>
            </p14:nvContentPartPr>
            <p14:xfrm>
              <a:off x="1043913" y="2559110"/>
              <a:ext cx="4265640" cy="257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7A6E84E-4C65-4422-8FE4-5D2B6EDD6B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5913" y="2541110"/>
                <a:ext cx="4301280" cy="29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3471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x-non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Read the text book: section 2.5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Problem definition</a:t>
            </a:r>
          </a:p>
          <a:p>
            <a:r>
              <a:rPr lang="en-GB" dirty="0"/>
              <a:t>Solution using the casting</a:t>
            </a:r>
          </a:p>
          <a:p>
            <a:r>
              <a:rPr lang="en-GB" dirty="0"/>
              <a:t>Solution using Generics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73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are used in various applications to store virtually any type of data.</a:t>
            </a:r>
          </a:p>
          <a:p>
            <a:r>
              <a:rPr lang="en-US" dirty="0"/>
              <a:t>How can we adapt the data structure code to new data types?</a:t>
            </a:r>
          </a:p>
          <a:p>
            <a:r>
              <a:rPr lang="en-US" dirty="0"/>
              <a:t>A solution is to rewrite the code each time we need to store a new data type (unrealistic).</a:t>
            </a:r>
          </a:p>
          <a:p>
            <a:pPr lvl="1"/>
            <a:r>
              <a:rPr lang="en-GB" dirty="0"/>
              <a:t>Example: list of integers, list of doubles, list of characters.</a:t>
            </a:r>
            <a:endParaRPr lang="en-US" dirty="0"/>
          </a:p>
          <a:p>
            <a:r>
              <a:rPr lang="en-US" dirty="0"/>
              <a:t>The problem with this solution is : it is time and effort consuming and also error-prune.</a:t>
            </a:r>
          </a:p>
          <a:p>
            <a:r>
              <a:rPr lang="en-US" dirty="0"/>
              <a:t>In the rest, we will see two solutions to this problem, </a:t>
            </a:r>
          </a:p>
          <a:p>
            <a:pPr lvl="1"/>
            <a:r>
              <a:rPr lang="en-US" dirty="0"/>
              <a:t>one based on casting </a:t>
            </a:r>
          </a:p>
          <a:p>
            <a:pPr lvl="1"/>
            <a:r>
              <a:rPr lang="en-US" dirty="0"/>
              <a:t>the second on generic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64D816F-CAC1-4D01-8FC7-375EC9A7417A}"/>
                  </a:ext>
                </a:extLst>
              </p14:cNvPr>
              <p14:cNvContentPartPr/>
              <p14:nvPr/>
            </p14:nvContentPartPr>
            <p14:xfrm>
              <a:off x="784859" y="3569030"/>
              <a:ext cx="7058160" cy="92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64D816F-CAC1-4D01-8FC7-375EC9A741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6859" y="3551390"/>
                <a:ext cx="7093800" cy="12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3704D788-77DE-46EE-9BCA-BC6831BB334A}"/>
              </a:ext>
            </a:extLst>
          </p:cNvPr>
          <p:cNvGrpSpPr/>
          <p:nvPr/>
        </p:nvGrpSpPr>
        <p:grpSpPr>
          <a:xfrm>
            <a:off x="851819" y="3999590"/>
            <a:ext cx="2544480" cy="29520"/>
            <a:chOff x="851819" y="3999590"/>
            <a:chExt cx="2544480" cy="2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F94B15C-66AC-4FD5-A3A0-E810A4714DE1}"/>
                    </a:ext>
                  </a:extLst>
                </p14:cNvPr>
                <p14:cNvContentPartPr/>
                <p14:nvPr/>
              </p14:nvContentPartPr>
              <p14:xfrm>
                <a:off x="851819" y="3999590"/>
                <a:ext cx="414000" cy="14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F94B15C-66AC-4FD5-A3A0-E810A4714DE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3819" y="3981950"/>
                  <a:ext cx="4496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BFBADF8-261B-4E24-90E7-DAAAB260D06D}"/>
                    </a:ext>
                  </a:extLst>
                </p14:cNvPr>
                <p14:cNvContentPartPr/>
                <p14:nvPr/>
              </p14:nvContentPartPr>
              <p14:xfrm>
                <a:off x="1731659" y="4005710"/>
                <a:ext cx="1664640" cy="23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BFBADF8-261B-4E24-90E7-DAAAB260D06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13659" y="3987710"/>
                  <a:ext cx="1700280" cy="5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B283A8B-59CA-43DA-AFD4-467972D39CA6}"/>
                  </a:ext>
                </a:extLst>
              </p14:cNvPr>
              <p14:cNvContentPartPr/>
              <p14:nvPr/>
            </p14:nvContentPartPr>
            <p14:xfrm>
              <a:off x="5346419" y="4775030"/>
              <a:ext cx="2347560" cy="23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B283A8B-59CA-43DA-AFD4-467972D39C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28419" y="4757030"/>
                <a:ext cx="238320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B0CC5CD-3FBD-4F1B-9F39-B87E3D80A966}"/>
                  </a:ext>
                </a:extLst>
              </p14:cNvPr>
              <p14:cNvContentPartPr/>
              <p14:nvPr/>
            </p14:nvContentPartPr>
            <p14:xfrm>
              <a:off x="821939" y="5128910"/>
              <a:ext cx="4263840" cy="74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B0CC5CD-3FBD-4F1B-9F39-B87E3D80A9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4299" y="5110910"/>
                <a:ext cx="429948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75AD90B-A8F1-443C-9953-F7F76A4CA50D}"/>
                  </a:ext>
                </a:extLst>
              </p14:cNvPr>
              <p14:cNvContentPartPr/>
              <p14:nvPr/>
            </p14:nvContentPartPr>
            <p14:xfrm>
              <a:off x="2624687" y="5953049"/>
              <a:ext cx="838440" cy="40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75AD90B-A8F1-443C-9953-F7F76A4CA50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06687" y="5935049"/>
                <a:ext cx="8740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8EB6E30-A93A-47DC-8DE8-4B35415FAE70}"/>
                  </a:ext>
                </a:extLst>
              </p14:cNvPr>
              <p14:cNvContentPartPr/>
              <p14:nvPr/>
            </p14:nvContentPartPr>
            <p14:xfrm>
              <a:off x="2650967" y="6275249"/>
              <a:ext cx="1967040" cy="105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8EB6E30-A93A-47DC-8DE8-4B35415FAE7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32967" y="6257609"/>
                <a:ext cx="200268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7C54219-8476-40FC-96CD-A91C75C5BFCD}"/>
                  </a:ext>
                </a:extLst>
              </p14:cNvPr>
              <p14:cNvContentPartPr/>
              <p14:nvPr/>
            </p14:nvContentPartPr>
            <p14:xfrm>
              <a:off x="3570621" y="1888496"/>
              <a:ext cx="68400" cy="3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7C54219-8476-40FC-96CD-A91C75C5BFC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16621" y="1780856"/>
                <a:ext cx="17604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875BA98-A531-4F67-8D75-A5B515B351E7}"/>
                  </a:ext>
                </a:extLst>
              </p14:cNvPr>
              <p14:cNvContentPartPr/>
              <p14:nvPr/>
            </p14:nvContentPartPr>
            <p14:xfrm>
              <a:off x="3682581" y="1888496"/>
              <a:ext cx="222840" cy="10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875BA98-A531-4F67-8D75-A5B515B351E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28581" y="1780856"/>
                <a:ext cx="3304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2026C6C-98B4-42D5-8DF1-77C4BAB42C9F}"/>
                  </a:ext>
                </a:extLst>
              </p14:cNvPr>
              <p14:cNvContentPartPr/>
              <p14:nvPr/>
            </p14:nvContentPartPr>
            <p14:xfrm>
              <a:off x="3455421" y="1882016"/>
              <a:ext cx="486000" cy="30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2026C6C-98B4-42D5-8DF1-77C4BAB42C9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01421" y="1774016"/>
                <a:ext cx="5936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B6885A9-64AA-421A-850B-8067CDCDFA6C}"/>
                  </a:ext>
                </a:extLst>
              </p14:cNvPr>
              <p14:cNvContentPartPr/>
              <p14:nvPr/>
            </p14:nvContentPartPr>
            <p14:xfrm>
              <a:off x="3435981" y="1834496"/>
              <a:ext cx="681840" cy="37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B6885A9-64AA-421A-850B-8067CDCDFA6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82341" y="1726496"/>
                <a:ext cx="7894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3C7399E-1AB2-4DB8-A78A-E95AF5FD29DE}"/>
                  </a:ext>
                </a:extLst>
              </p14:cNvPr>
              <p14:cNvContentPartPr/>
              <p14:nvPr/>
            </p14:nvContentPartPr>
            <p14:xfrm>
              <a:off x="3437781" y="1846376"/>
              <a:ext cx="487800" cy="12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3C7399E-1AB2-4DB8-A78A-E95AF5FD29D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83781" y="1738736"/>
                <a:ext cx="59544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7CFB91D-1379-479A-8848-40D3DFF957A8}"/>
                  </a:ext>
                </a:extLst>
              </p14:cNvPr>
              <p14:cNvContentPartPr/>
              <p14:nvPr/>
            </p14:nvContentPartPr>
            <p14:xfrm>
              <a:off x="3444621" y="1833776"/>
              <a:ext cx="4743360" cy="42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7CFB91D-1379-479A-8848-40D3DFF957A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90621" y="1726136"/>
                <a:ext cx="48510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0378A13-0FD4-4BC9-892D-549C3C98FB58}"/>
                  </a:ext>
                </a:extLst>
              </p14:cNvPr>
              <p14:cNvContentPartPr/>
              <p14:nvPr/>
            </p14:nvContentPartPr>
            <p14:xfrm>
              <a:off x="9869181" y="1594376"/>
              <a:ext cx="27720" cy="43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0378A13-0FD4-4BC9-892D-549C3C98FB5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851181" y="1576376"/>
                <a:ext cx="6336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988F122-03D1-4870-861C-6DC350285531}"/>
                  </a:ext>
                </a:extLst>
              </p14:cNvPr>
              <p14:cNvContentPartPr/>
              <p14:nvPr/>
            </p14:nvContentPartPr>
            <p14:xfrm>
              <a:off x="3580341" y="5787656"/>
              <a:ext cx="221040" cy="105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988F122-03D1-4870-861C-6DC35028553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62341" y="5770016"/>
                <a:ext cx="256680" cy="14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C3AD9042-5021-4FDE-A4D5-30E67E6D6DC4}"/>
              </a:ext>
            </a:extLst>
          </p:cNvPr>
          <p:cNvGrpSpPr/>
          <p:nvPr/>
        </p:nvGrpSpPr>
        <p:grpSpPr>
          <a:xfrm>
            <a:off x="4700661" y="6154136"/>
            <a:ext cx="265320" cy="131400"/>
            <a:chOff x="4700661" y="6154136"/>
            <a:chExt cx="265320" cy="13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6BF97A4-96E4-488B-8BDB-B81674E94A0F}"/>
                    </a:ext>
                  </a:extLst>
                </p14:cNvPr>
                <p14:cNvContentPartPr/>
                <p14:nvPr/>
              </p14:nvContentPartPr>
              <p14:xfrm>
                <a:off x="4700661" y="6154136"/>
                <a:ext cx="265320" cy="131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6BF97A4-96E4-488B-8BDB-B81674E94A0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83021" y="6136496"/>
                  <a:ext cx="3009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038DDB4-324B-4B48-89D9-7A55BD91891A}"/>
                    </a:ext>
                  </a:extLst>
                </p14:cNvPr>
                <p14:cNvContentPartPr/>
                <p14:nvPr/>
              </p14:nvContentPartPr>
              <p14:xfrm>
                <a:off x="4961661" y="6154496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038DDB4-324B-4B48-89D9-7A55BD91891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43661" y="613685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9941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solution: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solution takes advantage from the fact that all classes in Java derive from the class Object.</a:t>
            </a:r>
          </a:p>
          <a:p>
            <a:r>
              <a:rPr lang="en-US" dirty="0"/>
              <a:t>Instead of rewriting the code for every new class, we will write a single box class for data of type Object and use it to store all class data types.</a:t>
            </a:r>
          </a:p>
          <a:p>
            <a:r>
              <a:rPr lang="en-US" dirty="0"/>
              <a:t>Putting the data inside the data structure is simple and does not require any special treatment.</a:t>
            </a:r>
          </a:p>
          <a:p>
            <a:r>
              <a:rPr lang="en-US" dirty="0"/>
              <a:t>Retrieving the data from the data structure requires casting from Object to the original data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A6A1711-D903-41FD-B537-C5589AA8A7C5}"/>
                  </a:ext>
                </a:extLst>
              </p14:cNvPr>
              <p14:cNvContentPartPr/>
              <p14:nvPr/>
            </p14:nvContentPartPr>
            <p14:xfrm>
              <a:off x="588527" y="1266757"/>
              <a:ext cx="4552560" cy="43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A6A1711-D903-41FD-B537-C5589AA8A7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887" y="1248757"/>
                <a:ext cx="458820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181178F-FE80-4350-8BFB-FE2FBF3D49FF}"/>
                  </a:ext>
                </a:extLst>
              </p14:cNvPr>
              <p14:cNvContentPartPr/>
              <p14:nvPr/>
            </p14:nvContentPartPr>
            <p14:xfrm>
              <a:off x="3451967" y="843397"/>
              <a:ext cx="1645200" cy="29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181178F-FE80-4350-8BFB-FE2FBF3D49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4327" y="825397"/>
                <a:ext cx="168084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966B952-7458-40B1-B60C-C23A26CA32A1}"/>
                  </a:ext>
                </a:extLst>
              </p14:cNvPr>
              <p14:cNvContentPartPr/>
              <p14:nvPr/>
            </p14:nvContentPartPr>
            <p14:xfrm>
              <a:off x="5066207" y="2351797"/>
              <a:ext cx="1677240" cy="42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966B952-7458-40B1-B60C-C23A26CA32A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48567" y="2334157"/>
                <a:ext cx="1712880" cy="7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EB6988C2-2CF3-41E3-B579-FC873E6D4843}"/>
              </a:ext>
            </a:extLst>
          </p:cNvPr>
          <p:cNvGrpSpPr/>
          <p:nvPr/>
        </p:nvGrpSpPr>
        <p:grpSpPr>
          <a:xfrm>
            <a:off x="6752807" y="2143717"/>
            <a:ext cx="156240" cy="101520"/>
            <a:chOff x="6752807" y="2143717"/>
            <a:chExt cx="156240" cy="10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E90D2CD-0800-4850-8C75-3CD8CB39FE84}"/>
                    </a:ext>
                  </a:extLst>
                </p14:cNvPr>
                <p14:cNvContentPartPr/>
                <p14:nvPr/>
              </p14:nvContentPartPr>
              <p14:xfrm>
                <a:off x="6752807" y="2143717"/>
                <a:ext cx="120960" cy="101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E90D2CD-0800-4850-8C75-3CD8CB39FE8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34807" y="2126077"/>
                  <a:ext cx="1566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F004C6E-B7BC-475E-ADCC-F9118D0AE554}"/>
                    </a:ext>
                  </a:extLst>
                </p14:cNvPr>
                <p14:cNvContentPartPr/>
                <p14:nvPr/>
              </p14:nvContentPartPr>
              <p14:xfrm>
                <a:off x="6773327" y="2189077"/>
                <a:ext cx="135720" cy="4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F004C6E-B7BC-475E-ADCC-F9118D0AE55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55327" y="2171077"/>
                  <a:ext cx="171360" cy="3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C6F5C84-0629-44ED-9DE3-E59A6EB4DFBC}"/>
                  </a:ext>
                </a:extLst>
              </p14:cNvPr>
              <p14:cNvContentPartPr/>
              <p14:nvPr/>
            </p14:nvContentPartPr>
            <p14:xfrm>
              <a:off x="662687" y="3745357"/>
              <a:ext cx="1066680" cy="290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C6F5C84-0629-44ED-9DE3-E59A6EB4DF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4687" y="3727357"/>
                <a:ext cx="1102320" cy="32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846B9934-44DE-48B8-BA6D-87B0F6ECE912}"/>
              </a:ext>
            </a:extLst>
          </p:cNvPr>
          <p:cNvGrpSpPr/>
          <p:nvPr/>
        </p:nvGrpSpPr>
        <p:grpSpPr>
          <a:xfrm>
            <a:off x="3046607" y="3718357"/>
            <a:ext cx="3194640" cy="281880"/>
            <a:chOff x="3046607" y="3718357"/>
            <a:chExt cx="3194640" cy="28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FB44638-1518-4A58-ACAF-C6A2F73F1584}"/>
                    </a:ext>
                  </a:extLst>
                </p14:cNvPr>
                <p14:cNvContentPartPr/>
                <p14:nvPr/>
              </p14:nvContentPartPr>
              <p14:xfrm>
                <a:off x="3046607" y="3956677"/>
                <a:ext cx="686160" cy="33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FB44638-1518-4A58-ACAF-C6A2F73F158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28607" y="3939037"/>
                  <a:ext cx="7218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3DBE04-E61A-4C53-ABC0-33F47CA320D3}"/>
                    </a:ext>
                  </a:extLst>
                </p14:cNvPr>
                <p14:cNvContentPartPr/>
                <p14:nvPr/>
              </p14:nvContentPartPr>
              <p14:xfrm>
                <a:off x="4319927" y="3997717"/>
                <a:ext cx="252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3DBE04-E61A-4C53-ABC0-33F47CA320D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02287" y="3980077"/>
                  <a:ext cx="38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F7ECCE2-D58F-4B78-8ED0-EE08155F3D51}"/>
                    </a:ext>
                  </a:extLst>
                </p14:cNvPr>
                <p14:cNvContentPartPr/>
                <p14:nvPr/>
              </p14:nvContentPartPr>
              <p14:xfrm>
                <a:off x="4246127" y="3718357"/>
                <a:ext cx="1995120" cy="281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F7ECCE2-D58F-4B78-8ED0-EE08155F3D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28487" y="3700357"/>
                  <a:ext cx="2030760" cy="31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9DE9E72-9DD2-448D-9BCD-8C78A1D36FAC}"/>
                  </a:ext>
                </a:extLst>
              </p14:cNvPr>
              <p14:cNvContentPartPr/>
              <p14:nvPr/>
            </p14:nvContentPartPr>
            <p14:xfrm>
              <a:off x="6838847" y="4048477"/>
              <a:ext cx="1192320" cy="19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9DE9E72-9DD2-448D-9BCD-8C78A1D36FA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20847" y="4030837"/>
                <a:ext cx="122796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3C4CAB0-D5FF-402D-8CD1-04A5818EED82}"/>
                  </a:ext>
                </a:extLst>
              </p14:cNvPr>
              <p14:cNvContentPartPr/>
              <p14:nvPr/>
            </p14:nvContentPartPr>
            <p14:xfrm>
              <a:off x="913247" y="4328917"/>
              <a:ext cx="5168160" cy="68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3C4CAB0-D5FF-402D-8CD1-04A5818EED8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5247" y="4310917"/>
                <a:ext cx="520380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615FFDB-C86B-4CF2-A3F7-7EAB282A18EB}"/>
                  </a:ext>
                </a:extLst>
              </p14:cNvPr>
              <p14:cNvContentPartPr/>
              <p14:nvPr/>
            </p14:nvContentPartPr>
            <p14:xfrm>
              <a:off x="835127" y="4766317"/>
              <a:ext cx="1338480" cy="43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615FFDB-C86B-4CF2-A3F7-7EAB282A18E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7487" y="4748317"/>
                <a:ext cx="1374120" cy="7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34D2E733-36C1-4C91-880E-09BDED8F6352}"/>
              </a:ext>
            </a:extLst>
          </p:cNvPr>
          <p:cNvGrpSpPr/>
          <p:nvPr/>
        </p:nvGrpSpPr>
        <p:grpSpPr>
          <a:xfrm>
            <a:off x="4575887" y="4769557"/>
            <a:ext cx="3009960" cy="43560"/>
            <a:chOff x="4575887" y="4769557"/>
            <a:chExt cx="3009960" cy="4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6D64C08-8CF3-4FB0-A62A-9E6DD8940391}"/>
                    </a:ext>
                  </a:extLst>
                </p14:cNvPr>
                <p14:cNvContentPartPr/>
                <p14:nvPr/>
              </p14:nvContentPartPr>
              <p14:xfrm>
                <a:off x="4575887" y="4769557"/>
                <a:ext cx="1908720" cy="34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6D64C08-8CF3-4FB0-A62A-9E6DD894039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58247" y="4751917"/>
                  <a:ext cx="19443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D579430-F4C9-46F6-8521-96C04334C6FC}"/>
                    </a:ext>
                  </a:extLst>
                </p14:cNvPr>
                <p14:cNvContentPartPr/>
                <p14:nvPr/>
              </p14:nvContentPartPr>
              <p14:xfrm>
                <a:off x="6625007" y="4790437"/>
                <a:ext cx="960840" cy="22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579430-F4C9-46F6-8521-96C04334C6F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07367" y="4772437"/>
                  <a:ext cx="99648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FC47A88-8D3F-47D8-8EA9-381D453AC122}"/>
              </a:ext>
            </a:extLst>
          </p:cNvPr>
          <p:cNvGrpSpPr/>
          <p:nvPr/>
        </p:nvGrpSpPr>
        <p:grpSpPr>
          <a:xfrm>
            <a:off x="826487" y="5135317"/>
            <a:ext cx="7694458" cy="778976"/>
            <a:chOff x="826487" y="5135317"/>
            <a:chExt cx="7694458" cy="77897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854ED50-170E-499F-A6A0-60E24424BDBF}"/>
                    </a:ext>
                  </a:extLst>
                </p14:cNvPr>
                <p14:cNvContentPartPr/>
                <p14:nvPr/>
              </p14:nvContentPartPr>
              <p14:xfrm>
                <a:off x="826487" y="5135317"/>
                <a:ext cx="2863080" cy="66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854ED50-170E-499F-A6A0-60E24424BDB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8847" y="5117677"/>
                  <a:ext cx="28987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41CBEF3-F234-4AFB-AC5D-E931AFD29EFC}"/>
                    </a:ext>
                  </a:extLst>
                </p14:cNvPr>
                <p14:cNvContentPartPr/>
                <p14:nvPr/>
              </p14:nvContentPartPr>
              <p14:xfrm>
                <a:off x="4210127" y="5164117"/>
                <a:ext cx="2408400" cy="61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41CBEF3-F234-4AFB-AC5D-E931AFD29EF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92127" y="5146117"/>
                  <a:ext cx="24440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0D31BE4-3E45-40AA-AA73-7EDFD6902714}"/>
                    </a:ext>
                  </a:extLst>
                </p14:cNvPr>
                <p14:cNvContentPartPr/>
                <p14:nvPr/>
              </p14:nvContentPartPr>
              <p14:xfrm>
                <a:off x="7982385" y="5230293"/>
                <a:ext cx="538560" cy="150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0D31BE4-3E45-40AA-AA73-7EDFD690271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64745" y="5212293"/>
                  <a:ext cx="5742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39B5804-EE87-4AE2-BC55-9EA6988DDC3C}"/>
                    </a:ext>
                  </a:extLst>
                </p14:cNvPr>
                <p14:cNvContentPartPr/>
                <p14:nvPr/>
              </p14:nvContentPartPr>
              <p14:xfrm>
                <a:off x="8102985" y="5238933"/>
                <a:ext cx="81360" cy="50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39B5804-EE87-4AE2-BC55-9EA6988DDC3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84985" y="5221293"/>
                  <a:ext cx="1170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704935F-C916-4C53-BF26-38D28E102C8F}"/>
                    </a:ext>
                  </a:extLst>
                </p14:cNvPr>
                <p14:cNvContentPartPr/>
                <p14:nvPr/>
              </p14:nvContentPartPr>
              <p14:xfrm>
                <a:off x="7717065" y="5349453"/>
                <a:ext cx="178920" cy="101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704935F-C916-4C53-BF26-38D28E102C8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99065" y="5331453"/>
                  <a:ext cx="2145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BBD101D-E09B-4B08-B080-B2CA422D7A3D}"/>
                    </a:ext>
                  </a:extLst>
                </p14:cNvPr>
                <p14:cNvContentPartPr/>
                <p14:nvPr/>
              </p14:nvContentPartPr>
              <p14:xfrm>
                <a:off x="7746225" y="5278173"/>
                <a:ext cx="12960" cy="10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BBD101D-E09B-4B08-B080-B2CA422D7A3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28225" y="5260533"/>
                  <a:ext cx="486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33434EA-2D8C-4BC3-8FFD-046B15C98B96}"/>
                    </a:ext>
                  </a:extLst>
                </p14:cNvPr>
                <p14:cNvContentPartPr/>
                <p14:nvPr/>
              </p14:nvContentPartPr>
              <p14:xfrm>
                <a:off x="7240065" y="5334693"/>
                <a:ext cx="331560" cy="227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33434EA-2D8C-4BC3-8FFD-046B15C98B9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22065" y="5317053"/>
                  <a:ext cx="3672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87B318D-1A03-4278-940E-08FA4398F2A6}"/>
                    </a:ext>
                  </a:extLst>
                </p14:cNvPr>
                <p14:cNvContentPartPr/>
                <p14:nvPr/>
              </p14:nvContentPartPr>
              <p14:xfrm>
                <a:off x="7331505" y="5339373"/>
                <a:ext cx="46440" cy="12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87B318D-1A03-4278-940E-08FA4398F2A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313505" y="5321733"/>
                  <a:ext cx="820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EA14F67-284D-452E-A80A-0422AF858629}"/>
                    </a:ext>
                  </a:extLst>
                </p14:cNvPr>
                <p14:cNvContentPartPr/>
                <p14:nvPr/>
              </p14:nvContentPartPr>
              <p14:xfrm>
                <a:off x="7449945" y="5234973"/>
                <a:ext cx="19080" cy="5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EA14F67-284D-452E-A80A-0422AF85862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432305" y="5216973"/>
                  <a:ext cx="547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E0D311F-E604-472A-A2D3-57D214FE79BE}"/>
                    </a:ext>
                  </a:extLst>
                </p14:cNvPr>
                <p14:cNvContentPartPr/>
                <p14:nvPr/>
              </p14:nvContentPartPr>
              <p14:xfrm>
                <a:off x="6931185" y="5354133"/>
                <a:ext cx="227880" cy="296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E0D311F-E604-472A-A2D3-57D214FE79B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13185" y="5336493"/>
                  <a:ext cx="2635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4298835-C273-4FCA-A7AA-27C5F23716AE}"/>
                    </a:ext>
                  </a:extLst>
                </p14:cNvPr>
                <p14:cNvContentPartPr/>
                <p14:nvPr/>
              </p14:nvContentPartPr>
              <p14:xfrm>
                <a:off x="7095345" y="5457453"/>
                <a:ext cx="33120" cy="11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4298835-C273-4FCA-A7AA-27C5F23716A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077705" y="5439813"/>
                  <a:ext cx="687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4CE12CA-1627-4758-ADE3-257E08AF3E96}"/>
                    </a:ext>
                  </a:extLst>
                </p14:cNvPr>
                <p14:cNvContentPartPr/>
                <p14:nvPr/>
              </p14:nvContentPartPr>
              <p14:xfrm>
                <a:off x="6642825" y="5436933"/>
                <a:ext cx="95760" cy="79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4CE12CA-1627-4758-ADE3-257E08AF3E9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24825" y="5419293"/>
                  <a:ext cx="131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F5A3593-3DCC-4B23-A636-3A3EE4373AE6}"/>
                    </a:ext>
                  </a:extLst>
                </p14:cNvPr>
                <p14:cNvContentPartPr/>
                <p14:nvPr/>
              </p14:nvContentPartPr>
              <p14:xfrm>
                <a:off x="6515385" y="5422173"/>
                <a:ext cx="49680" cy="75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F5A3593-3DCC-4B23-A636-3A3EE4373AE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497745" y="5404173"/>
                  <a:ext cx="85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4A418F5-2CD0-4D42-B9BB-14C3990B5A7B}"/>
                    </a:ext>
                  </a:extLst>
                </p14:cNvPr>
                <p14:cNvContentPartPr/>
                <p14:nvPr/>
              </p14:nvContentPartPr>
              <p14:xfrm>
                <a:off x="6133065" y="5442333"/>
                <a:ext cx="347760" cy="132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4A418F5-2CD0-4D42-B9BB-14C3990B5A7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15065" y="5424333"/>
                  <a:ext cx="3834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653E03D-0FFC-42CD-96A3-E3FDABDA0E1A}"/>
                    </a:ext>
                  </a:extLst>
                </p14:cNvPr>
                <p14:cNvContentPartPr/>
                <p14:nvPr/>
              </p14:nvContentPartPr>
              <p14:xfrm>
                <a:off x="6255105" y="5422893"/>
                <a:ext cx="87480" cy="6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653E03D-0FFC-42CD-96A3-E3FDABDA0E1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37465" y="5405253"/>
                  <a:ext cx="1231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A356DDA-A923-4EDE-ADB3-CB4C2B1580B4}"/>
                    </a:ext>
                  </a:extLst>
                </p14:cNvPr>
                <p14:cNvContentPartPr/>
                <p14:nvPr/>
              </p14:nvContentPartPr>
              <p14:xfrm>
                <a:off x="5674065" y="5516853"/>
                <a:ext cx="272880" cy="152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A356DDA-A923-4EDE-ADB3-CB4C2B1580B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56425" y="5498853"/>
                  <a:ext cx="3085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4D84E6D-5D2E-43FF-919B-4C72A8350950}"/>
                    </a:ext>
                  </a:extLst>
                </p14:cNvPr>
                <p14:cNvContentPartPr/>
                <p14:nvPr/>
              </p14:nvContentPartPr>
              <p14:xfrm>
                <a:off x="5688465" y="5486613"/>
                <a:ext cx="7200" cy="5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4D84E6D-5D2E-43FF-919B-4C72A835095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70465" y="5468613"/>
                  <a:ext cx="428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B566F7F-4D66-46ED-ABA9-17BF8402A7B0}"/>
                    </a:ext>
                  </a:extLst>
                </p14:cNvPr>
                <p14:cNvContentPartPr/>
                <p14:nvPr/>
              </p14:nvContentPartPr>
              <p14:xfrm>
                <a:off x="5370945" y="5561493"/>
                <a:ext cx="107640" cy="77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B566F7F-4D66-46ED-ABA9-17BF8402A7B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52945" y="5543493"/>
                  <a:ext cx="1432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9CE20DC-148B-486E-99D2-543660765B42}"/>
                    </a:ext>
                  </a:extLst>
                </p14:cNvPr>
                <p14:cNvContentPartPr/>
                <p14:nvPr/>
              </p14:nvContentPartPr>
              <p14:xfrm>
                <a:off x="5294625" y="5484453"/>
                <a:ext cx="55080" cy="112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9CE20DC-148B-486E-99D2-543660765B4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76985" y="5466453"/>
                  <a:ext cx="907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C49C2BC-F72C-4A21-A91C-E570C39E8E75}"/>
                    </a:ext>
                  </a:extLst>
                </p14:cNvPr>
                <p14:cNvContentPartPr/>
                <p14:nvPr/>
              </p14:nvContentPartPr>
              <p14:xfrm>
                <a:off x="4939305" y="5490933"/>
                <a:ext cx="313200" cy="167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C49C2BC-F72C-4A21-A91C-E570C39E8E7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21665" y="5472933"/>
                  <a:ext cx="3488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72F81BF-4B69-45A9-9CB2-BAA38CA4B769}"/>
                    </a:ext>
                  </a:extLst>
                </p14:cNvPr>
                <p14:cNvContentPartPr/>
                <p14:nvPr/>
              </p14:nvContentPartPr>
              <p14:xfrm>
                <a:off x="5062425" y="5492373"/>
                <a:ext cx="93960" cy="25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72F81BF-4B69-45A9-9CB2-BAA38CA4B76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44785" y="5474733"/>
                  <a:ext cx="1296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D704DD7-42B3-48ED-BF6D-D8A61B08CDB6}"/>
                    </a:ext>
                  </a:extLst>
                </p14:cNvPr>
                <p14:cNvContentPartPr/>
                <p14:nvPr/>
              </p14:nvContentPartPr>
              <p14:xfrm>
                <a:off x="4476705" y="5537013"/>
                <a:ext cx="326520" cy="182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D704DD7-42B3-48ED-BF6D-D8A61B08CDB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459065" y="5519013"/>
                  <a:ext cx="3621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6DD7364-F7D7-4F5F-BA3E-E6C6EC5DCFC9}"/>
                    </a:ext>
                  </a:extLst>
                </p14:cNvPr>
                <p14:cNvContentPartPr/>
                <p14:nvPr/>
              </p14:nvContentPartPr>
              <p14:xfrm>
                <a:off x="4529265" y="5505693"/>
                <a:ext cx="60480" cy="17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6DD7364-F7D7-4F5F-BA3E-E6C6EC5DCFC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11265" y="5487693"/>
                  <a:ext cx="961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D0AC3F9-120C-4C5A-A5E2-A6ED3E8CADCB}"/>
                    </a:ext>
                  </a:extLst>
                </p14:cNvPr>
                <p14:cNvContentPartPr/>
                <p14:nvPr/>
              </p14:nvContentPartPr>
              <p14:xfrm>
                <a:off x="3856065" y="5428293"/>
                <a:ext cx="545400" cy="342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D0AC3F9-120C-4C5A-A5E2-A6ED3E8CADC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38425" y="5410653"/>
                  <a:ext cx="5810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4AA603E-2708-49B7-842E-BF3DA64D131D}"/>
                    </a:ext>
                  </a:extLst>
                </p14:cNvPr>
                <p14:cNvContentPartPr/>
                <p14:nvPr/>
              </p14:nvContentPartPr>
              <p14:xfrm>
                <a:off x="4099785" y="5444133"/>
                <a:ext cx="60120" cy="11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4AA603E-2708-49B7-842E-BF3DA64D131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082145" y="5426133"/>
                  <a:ext cx="957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80C39A0-BC95-4A34-9765-A58159E92C92}"/>
                    </a:ext>
                  </a:extLst>
                </p14:cNvPr>
                <p14:cNvContentPartPr/>
                <p14:nvPr/>
              </p14:nvContentPartPr>
              <p14:xfrm>
                <a:off x="4030665" y="5467893"/>
                <a:ext cx="68760" cy="6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80C39A0-BC95-4A34-9765-A58159E92C9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013025" y="5449893"/>
                  <a:ext cx="1044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CE88CDC-A1F2-456E-9050-BC734299EB24}"/>
                    </a:ext>
                  </a:extLst>
                </p14:cNvPr>
                <p14:cNvContentPartPr/>
                <p14:nvPr/>
              </p14:nvContentPartPr>
              <p14:xfrm>
                <a:off x="3370065" y="5482653"/>
                <a:ext cx="212400" cy="134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CE88CDC-A1F2-456E-9050-BC734299EB2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52425" y="5465013"/>
                  <a:ext cx="2480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DBE5459-05E7-48E1-BD18-DF10B3A42CC9}"/>
                    </a:ext>
                  </a:extLst>
                </p14:cNvPr>
                <p14:cNvContentPartPr/>
                <p14:nvPr/>
              </p14:nvContentPartPr>
              <p14:xfrm>
                <a:off x="3457545" y="5409573"/>
                <a:ext cx="12960" cy="6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DBE5459-05E7-48E1-BD18-DF10B3A42CC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39905" y="5391573"/>
                  <a:ext cx="486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997F183-50E6-4353-AC40-7F49B515A8A2}"/>
                    </a:ext>
                  </a:extLst>
                </p14:cNvPr>
                <p14:cNvContentPartPr/>
                <p14:nvPr/>
              </p14:nvContentPartPr>
              <p14:xfrm>
                <a:off x="3059025" y="5525853"/>
                <a:ext cx="267840" cy="146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997F183-50E6-4353-AC40-7F49B515A8A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41025" y="5507853"/>
                  <a:ext cx="3034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AF142BC-5EC0-424F-8896-9C5B0762339C}"/>
                    </a:ext>
                  </a:extLst>
                </p14:cNvPr>
                <p14:cNvContentPartPr/>
                <p14:nvPr/>
              </p14:nvContentPartPr>
              <p14:xfrm>
                <a:off x="3184305" y="5495973"/>
                <a:ext cx="46800" cy="3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AF142BC-5EC0-424F-8896-9C5B0762339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66305" y="5478333"/>
                  <a:ext cx="824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2D6B717-31B9-41C1-894E-38169A2C793F}"/>
                    </a:ext>
                  </a:extLst>
                </p14:cNvPr>
                <p14:cNvContentPartPr/>
                <p14:nvPr/>
              </p14:nvContentPartPr>
              <p14:xfrm>
                <a:off x="2840145" y="5601453"/>
                <a:ext cx="251280" cy="312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2D6B717-31B9-41C1-894E-38169A2C793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22145" y="5583813"/>
                  <a:ext cx="2869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24F203B-8784-40FB-AF63-AAD689EC4502}"/>
                    </a:ext>
                  </a:extLst>
                </p14:cNvPr>
                <p14:cNvContentPartPr/>
                <p14:nvPr/>
              </p14:nvContentPartPr>
              <p14:xfrm>
                <a:off x="3021585" y="5767413"/>
                <a:ext cx="7200" cy="2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24F203B-8784-40FB-AF63-AAD689EC450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003585" y="5749773"/>
                  <a:ext cx="428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16FF47B-4A89-4C1F-990F-08276C88C894}"/>
                    </a:ext>
                  </a:extLst>
                </p14:cNvPr>
                <p14:cNvContentPartPr/>
                <p14:nvPr/>
              </p14:nvContentPartPr>
              <p14:xfrm>
                <a:off x="2352705" y="5562933"/>
                <a:ext cx="266760" cy="181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16FF47B-4A89-4C1F-990F-08276C88C89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334705" y="5545293"/>
                  <a:ext cx="3024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F776A28-A116-41F6-80E1-814B024C8E03}"/>
                    </a:ext>
                  </a:extLst>
                </p14:cNvPr>
                <p14:cNvContentPartPr/>
                <p14:nvPr/>
              </p14:nvContentPartPr>
              <p14:xfrm>
                <a:off x="2456025" y="5499573"/>
                <a:ext cx="17280" cy="9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F776A28-A116-41F6-80E1-814B024C8E0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438025" y="5481933"/>
                  <a:ext cx="529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8B9B7FA-E1F9-43FF-8290-04CF5745BAD4}"/>
                    </a:ext>
                  </a:extLst>
                </p14:cNvPr>
                <p14:cNvContentPartPr/>
                <p14:nvPr/>
              </p14:nvContentPartPr>
              <p14:xfrm>
                <a:off x="2059665" y="5565813"/>
                <a:ext cx="182520" cy="141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8B9B7FA-E1F9-43FF-8290-04CF5745BAD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042025" y="5547813"/>
                  <a:ext cx="2181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8F94943-7F53-4672-927F-BC1D857B0336}"/>
                    </a:ext>
                  </a:extLst>
                </p14:cNvPr>
                <p14:cNvContentPartPr/>
                <p14:nvPr/>
              </p14:nvContentPartPr>
              <p14:xfrm>
                <a:off x="2114745" y="5823573"/>
                <a:ext cx="78120" cy="6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8F94943-7F53-4672-927F-BC1D857B033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096745" y="5805933"/>
                  <a:ext cx="11376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766CC9E-7CFD-4C08-89E9-81F2E6BD25F3}"/>
              </a:ext>
            </a:extLst>
          </p:cNvPr>
          <p:cNvGrpSpPr/>
          <p:nvPr/>
        </p:nvGrpSpPr>
        <p:grpSpPr>
          <a:xfrm>
            <a:off x="806865" y="5548533"/>
            <a:ext cx="879840" cy="495000"/>
            <a:chOff x="806865" y="5548533"/>
            <a:chExt cx="879840" cy="49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BB49069-4FA7-4A96-B95F-BF247D630B29}"/>
                    </a:ext>
                  </a:extLst>
                </p14:cNvPr>
                <p14:cNvContentPartPr/>
                <p14:nvPr/>
              </p14:nvContentPartPr>
              <p14:xfrm>
                <a:off x="806865" y="5548533"/>
                <a:ext cx="170280" cy="208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BB49069-4FA7-4A96-B95F-BF247D630B2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89225" y="5530533"/>
                  <a:ext cx="2059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D4EAD81-3DCB-4C73-96C8-308185B6A494}"/>
                    </a:ext>
                  </a:extLst>
                </p14:cNvPr>
                <p14:cNvContentPartPr/>
                <p14:nvPr/>
              </p14:nvContentPartPr>
              <p14:xfrm>
                <a:off x="965985" y="5675973"/>
                <a:ext cx="121320" cy="7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D4EAD81-3DCB-4C73-96C8-308185B6A49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47985" y="5657973"/>
                  <a:ext cx="1569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53F7F5D-7748-481C-9FF9-B7369B47F7F2}"/>
                    </a:ext>
                  </a:extLst>
                </p14:cNvPr>
                <p14:cNvContentPartPr/>
                <p14:nvPr/>
              </p14:nvContentPartPr>
              <p14:xfrm>
                <a:off x="1089465" y="5635653"/>
                <a:ext cx="99360" cy="146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53F7F5D-7748-481C-9FF9-B7369B47F7F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71465" y="5618013"/>
                  <a:ext cx="135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9D0AAD6-5B84-4C64-8A0C-B1561D19717C}"/>
                    </a:ext>
                  </a:extLst>
                </p14:cNvPr>
                <p14:cNvContentPartPr/>
                <p14:nvPr/>
              </p14:nvContentPartPr>
              <p14:xfrm>
                <a:off x="1197105" y="5553213"/>
                <a:ext cx="114120" cy="2120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9D0AAD6-5B84-4C64-8A0C-B1561D19717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79105" y="5535213"/>
                  <a:ext cx="1497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13FF1CB-0300-4D03-9A7D-3FB81C158468}"/>
                    </a:ext>
                  </a:extLst>
                </p14:cNvPr>
                <p14:cNvContentPartPr/>
                <p14:nvPr/>
              </p14:nvContentPartPr>
              <p14:xfrm>
                <a:off x="1154265" y="5645013"/>
                <a:ext cx="118800" cy="24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13FF1CB-0300-4D03-9A7D-3FB81C15846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36265" y="5627373"/>
                  <a:ext cx="1544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F10098E-4D16-4F32-9A78-289AB11A0992}"/>
                    </a:ext>
                  </a:extLst>
                </p14:cNvPr>
                <p14:cNvContentPartPr/>
                <p14:nvPr/>
              </p14:nvContentPartPr>
              <p14:xfrm>
                <a:off x="1330305" y="5578773"/>
                <a:ext cx="30960" cy="1407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F10098E-4D16-4F32-9A78-289AB11A099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312305" y="5560773"/>
                  <a:ext cx="666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A7EECE0-7693-4B5E-88F0-536D753BB9C2}"/>
                    </a:ext>
                  </a:extLst>
                </p14:cNvPr>
                <p14:cNvContentPartPr/>
                <p14:nvPr/>
              </p14:nvContentPartPr>
              <p14:xfrm>
                <a:off x="1416345" y="5632053"/>
                <a:ext cx="111600" cy="110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A7EECE0-7693-4B5E-88F0-536D753BB9C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398345" y="5614413"/>
                  <a:ext cx="1472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21BD87E-99C0-47F4-A909-B3904E96C932}"/>
                    </a:ext>
                  </a:extLst>
                </p14:cNvPr>
                <p14:cNvContentPartPr/>
                <p14:nvPr/>
              </p14:nvContentPartPr>
              <p14:xfrm>
                <a:off x="1427865" y="5601093"/>
                <a:ext cx="258840" cy="321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21BD87E-99C0-47F4-A909-B3904E96C93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410225" y="5583093"/>
                  <a:ext cx="2944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0FC2CE1-1F78-4F96-A20E-9E4788307572}"/>
                    </a:ext>
                  </a:extLst>
                </p14:cNvPr>
                <p14:cNvContentPartPr/>
                <p14:nvPr/>
              </p14:nvContentPartPr>
              <p14:xfrm>
                <a:off x="828465" y="5984133"/>
                <a:ext cx="829800" cy="59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0FC2CE1-1F78-4F96-A20E-9E478830757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10825" y="5966493"/>
                  <a:ext cx="865440" cy="9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86D1120-4D01-4234-AD66-EC22463488A7}"/>
                  </a:ext>
                </a:extLst>
              </p14:cNvPr>
              <p14:cNvContentPartPr/>
              <p14:nvPr/>
            </p14:nvContentPartPr>
            <p14:xfrm>
              <a:off x="755781" y="5015096"/>
              <a:ext cx="5818680" cy="50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86D1120-4D01-4234-AD66-EC22463488A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01781" y="4907096"/>
                <a:ext cx="59263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12A292B-54EC-4AAB-AC05-5153071624D7}"/>
                  </a:ext>
                </a:extLst>
              </p14:cNvPr>
              <p14:cNvContentPartPr/>
              <p14:nvPr/>
            </p14:nvContentPartPr>
            <p14:xfrm>
              <a:off x="780981" y="4581656"/>
              <a:ext cx="1234440" cy="1432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12A292B-54EC-4AAB-AC05-5153071624D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27341" y="4474016"/>
                <a:ext cx="134208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7F08B45-98CF-44E8-87DF-FD6778B2532D}"/>
                  </a:ext>
                </a:extLst>
              </p14:cNvPr>
              <p14:cNvContentPartPr/>
              <p14:nvPr/>
            </p14:nvContentPartPr>
            <p14:xfrm>
              <a:off x="1503501" y="4742576"/>
              <a:ext cx="13680" cy="86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7F08B45-98CF-44E8-87DF-FD6778B2532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449501" y="4634576"/>
                <a:ext cx="12132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0AC9B96-22BE-4DDF-BC43-826F05D2F2C6}"/>
                  </a:ext>
                </a:extLst>
              </p14:cNvPr>
              <p14:cNvContentPartPr/>
              <p14:nvPr/>
            </p14:nvContentPartPr>
            <p14:xfrm>
              <a:off x="4694181" y="4544936"/>
              <a:ext cx="2982240" cy="170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0AC9B96-22BE-4DDF-BC43-826F05D2F2C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640181" y="4436936"/>
                <a:ext cx="308988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79F2900-039D-43E4-86F7-BD51AFF42FB9}"/>
                  </a:ext>
                </a:extLst>
              </p14:cNvPr>
              <p14:cNvContentPartPr/>
              <p14:nvPr/>
            </p14:nvContentPartPr>
            <p14:xfrm>
              <a:off x="9954861" y="2721536"/>
              <a:ext cx="30600" cy="198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79F2900-039D-43E4-86F7-BD51AFF42FB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937221" y="2703896"/>
                <a:ext cx="66240" cy="5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E6D7439-FFFE-40F1-BFFC-CA1772D55EC3}"/>
              </a:ext>
            </a:extLst>
          </p:cNvPr>
          <p:cNvGrpSpPr/>
          <p:nvPr/>
        </p:nvGrpSpPr>
        <p:grpSpPr>
          <a:xfrm>
            <a:off x="5972042" y="5760994"/>
            <a:ext cx="2207520" cy="582120"/>
            <a:chOff x="5972042" y="5760994"/>
            <a:chExt cx="2207520" cy="58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6D2EA72-E8AF-4408-B099-685AE99AA4F6}"/>
                    </a:ext>
                  </a:extLst>
                </p14:cNvPr>
                <p14:cNvContentPartPr/>
                <p14:nvPr/>
              </p14:nvContentPartPr>
              <p14:xfrm>
                <a:off x="6948722" y="6138994"/>
                <a:ext cx="401400" cy="191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6D2EA72-E8AF-4408-B099-685AE99AA4F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930722" y="6121354"/>
                  <a:ext cx="4370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DA70D4F-5626-464F-8A47-B2325D8C0900}"/>
                    </a:ext>
                  </a:extLst>
                </p14:cNvPr>
                <p14:cNvContentPartPr/>
                <p14:nvPr/>
              </p14:nvContentPartPr>
              <p14:xfrm>
                <a:off x="7058162" y="6224314"/>
                <a:ext cx="9000" cy="48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DA70D4F-5626-464F-8A47-B2325D8C090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40522" y="6206674"/>
                  <a:ext cx="446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434A66F-16BE-41D9-8994-834C6FA6E3FF}"/>
                    </a:ext>
                  </a:extLst>
                </p14:cNvPr>
                <p14:cNvContentPartPr/>
                <p14:nvPr/>
              </p14:nvContentPartPr>
              <p14:xfrm>
                <a:off x="7048082" y="6209554"/>
                <a:ext cx="8640" cy="7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434A66F-16BE-41D9-8994-834C6FA6E3F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30082" y="6191914"/>
                  <a:ext cx="442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E227C38-9B88-4EFE-B573-34EDE0FC56E7}"/>
                    </a:ext>
                  </a:extLst>
                </p14:cNvPr>
                <p14:cNvContentPartPr/>
                <p14:nvPr/>
              </p14:nvContentPartPr>
              <p14:xfrm>
                <a:off x="7104242" y="6217834"/>
                <a:ext cx="48240" cy="47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E227C38-9B88-4EFE-B573-34EDE0FC56E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086242" y="6200194"/>
                  <a:ext cx="838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D5760BD-0318-4338-857A-6187DB191B5E}"/>
                    </a:ext>
                  </a:extLst>
                </p14:cNvPr>
                <p14:cNvContentPartPr/>
                <p14:nvPr/>
              </p14:nvContentPartPr>
              <p14:xfrm>
                <a:off x="7202162" y="6187234"/>
                <a:ext cx="64080" cy="84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D5760BD-0318-4338-857A-6187DB191B5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84162" y="6169234"/>
                  <a:ext cx="99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A4BA990-761E-45B7-B89B-422EF96B0E27}"/>
                    </a:ext>
                  </a:extLst>
                </p14:cNvPr>
                <p14:cNvContentPartPr/>
                <p14:nvPr/>
              </p14:nvContentPartPr>
              <p14:xfrm>
                <a:off x="7200722" y="6229354"/>
                <a:ext cx="3600" cy="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A4BA990-761E-45B7-B89B-422EF96B0E2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182722" y="6211714"/>
                  <a:ext cx="392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5D39FFD-5481-4BA5-A27C-5F4E7D8DBC1E}"/>
                    </a:ext>
                  </a:extLst>
                </p14:cNvPr>
                <p14:cNvContentPartPr/>
                <p14:nvPr/>
              </p14:nvContentPartPr>
              <p14:xfrm>
                <a:off x="7212602" y="6223594"/>
                <a:ext cx="30600" cy="32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5D39FFD-5481-4BA5-A27C-5F4E7D8DBC1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194962" y="6205594"/>
                  <a:ext cx="662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1F97A1F-3FE8-414F-97FE-2270D52AE2DB}"/>
                    </a:ext>
                  </a:extLst>
                </p14:cNvPr>
                <p14:cNvContentPartPr/>
                <p14:nvPr/>
              </p14:nvContentPartPr>
              <p14:xfrm>
                <a:off x="6747482" y="5760994"/>
                <a:ext cx="671400" cy="254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1F97A1F-3FE8-414F-97FE-2270D52AE2D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729842" y="5743354"/>
                  <a:ext cx="7070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5F294D8-4191-4D79-B98C-F53C03D9F1DB}"/>
                    </a:ext>
                  </a:extLst>
                </p14:cNvPr>
                <p14:cNvContentPartPr/>
                <p14:nvPr/>
              </p14:nvContentPartPr>
              <p14:xfrm>
                <a:off x="6829562" y="5855674"/>
                <a:ext cx="84600" cy="72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5F294D8-4191-4D79-B98C-F53C03D9F1D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811562" y="5838034"/>
                  <a:ext cx="1202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DDB0D72-7552-4AB5-864F-AF269C8ED600}"/>
                    </a:ext>
                  </a:extLst>
                </p14:cNvPr>
                <p14:cNvContentPartPr/>
                <p14:nvPr/>
              </p14:nvContentPartPr>
              <p14:xfrm>
                <a:off x="6939362" y="5833714"/>
                <a:ext cx="99720" cy="98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DDB0D72-7552-4AB5-864F-AF269C8ED60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921362" y="5816074"/>
                  <a:ext cx="1353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B9332ED-AF12-42F5-A82A-1CEFC4CB7995}"/>
                    </a:ext>
                  </a:extLst>
                </p14:cNvPr>
                <p14:cNvContentPartPr/>
                <p14:nvPr/>
              </p14:nvContentPartPr>
              <p14:xfrm>
                <a:off x="7024682" y="5851714"/>
                <a:ext cx="69480" cy="831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B9332ED-AF12-42F5-A82A-1CEFC4CB799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006682" y="5833714"/>
                  <a:ext cx="1051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89F81FD-C5AF-4025-961A-F7CA91FF7C5F}"/>
                    </a:ext>
                  </a:extLst>
                </p14:cNvPr>
                <p14:cNvContentPartPr/>
                <p14:nvPr/>
              </p14:nvContentPartPr>
              <p14:xfrm>
                <a:off x="7087682" y="5801674"/>
                <a:ext cx="5400" cy="75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89F81FD-C5AF-4025-961A-F7CA91FF7C5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069682" y="5783674"/>
                  <a:ext cx="410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163151D-93F2-4102-BC6B-6ED55FB1698E}"/>
                    </a:ext>
                  </a:extLst>
                </p14:cNvPr>
                <p14:cNvContentPartPr/>
                <p14:nvPr/>
              </p14:nvContentPartPr>
              <p14:xfrm>
                <a:off x="7118642" y="5847034"/>
                <a:ext cx="45720" cy="74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163151D-93F2-4102-BC6B-6ED55FB1698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100642" y="5829394"/>
                  <a:ext cx="813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B41F669-CB23-432C-A166-C58ABB607626}"/>
                    </a:ext>
                  </a:extLst>
                </p14:cNvPr>
                <p14:cNvContentPartPr/>
                <p14:nvPr/>
              </p14:nvContentPartPr>
              <p14:xfrm>
                <a:off x="7189562" y="5845594"/>
                <a:ext cx="60120" cy="662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B41F669-CB23-432C-A166-C58ABB60762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171922" y="5827594"/>
                  <a:ext cx="957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ADF1C55-E2AE-4ED8-BE35-CA4A54C13FE4}"/>
                    </a:ext>
                  </a:extLst>
                </p14:cNvPr>
                <p14:cNvContentPartPr/>
                <p14:nvPr/>
              </p14:nvContentPartPr>
              <p14:xfrm>
                <a:off x="7273442" y="5796994"/>
                <a:ext cx="84960" cy="102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ADF1C55-E2AE-4ED8-BE35-CA4A54C13FE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255442" y="5778994"/>
                  <a:ext cx="1206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8AACE2B-2671-43E5-A90E-67ECDCF468AF}"/>
                    </a:ext>
                  </a:extLst>
                </p14:cNvPr>
                <p14:cNvContentPartPr/>
                <p14:nvPr/>
              </p14:nvContentPartPr>
              <p14:xfrm>
                <a:off x="7236362" y="5836234"/>
                <a:ext cx="90720" cy="133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8AACE2B-2671-43E5-A90E-67ECDCF468A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218722" y="5818234"/>
                  <a:ext cx="1263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039183C-EA7B-4B4D-8329-0C3A212A04D0}"/>
                    </a:ext>
                  </a:extLst>
                </p14:cNvPr>
                <p14:cNvContentPartPr/>
                <p14:nvPr/>
              </p14:nvContentPartPr>
              <p14:xfrm>
                <a:off x="6431762" y="5897074"/>
                <a:ext cx="261360" cy="435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039183C-EA7B-4B4D-8329-0C3A212A04D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413762" y="5879074"/>
                  <a:ext cx="29700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438120B-E5C7-4490-841A-FB7DDC590F27}"/>
                    </a:ext>
                  </a:extLst>
                </p14:cNvPr>
                <p14:cNvContentPartPr/>
                <p14:nvPr/>
              </p14:nvContentPartPr>
              <p14:xfrm>
                <a:off x="6667202" y="6162754"/>
                <a:ext cx="95400" cy="180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438120B-E5C7-4490-841A-FB7DDC590F2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649202" y="6145114"/>
                  <a:ext cx="1310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40BCA63-9D27-4578-AD92-E6791D63A395}"/>
                    </a:ext>
                  </a:extLst>
                </p14:cNvPr>
                <p14:cNvContentPartPr/>
                <p14:nvPr/>
              </p14:nvContentPartPr>
              <p14:xfrm>
                <a:off x="5972042" y="5937034"/>
                <a:ext cx="74880" cy="766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40BCA63-9D27-4578-AD92-E6791D63A39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954042" y="5919034"/>
                  <a:ext cx="1105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078AA57-B056-45B5-8538-3DA85B6B2954}"/>
                    </a:ext>
                  </a:extLst>
                </p14:cNvPr>
                <p14:cNvContentPartPr/>
                <p14:nvPr/>
              </p14:nvContentPartPr>
              <p14:xfrm>
                <a:off x="6053762" y="5972314"/>
                <a:ext cx="50760" cy="500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078AA57-B056-45B5-8538-3DA85B6B295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035762" y="5954674"/>
                  <a:ext cx="864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F0E310A-7DF4-4EEB-A143-AB4B4560B31E}"/>
                    </a:ext>
                  </a:extLst>
                </p14:cNvPr>
                <p14:cNvContentPartPr/>
                <p14:nvPr/>
              </p14:nvContentPartPr>
              <p14:xfrm>
                <a:off x="6131882" y="5923714"/>
                <a:ext cx="61200" cy="112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F0E310A-7DF4-4EEB-A143-AB4B4560B31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114242" y="5905714"/>
                  <a:ext cx="968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C5F9559-D7A0-4896-8C1B-D974EC0C070B}"/>
                    </a:ext>
                  </a:extLst>
                </p14:cNvPr>
                <p14:cNvContentPartPr/>
                <p14:nvPr/>
              </p14:nvContentPartPr>
              <p14:xfrm>
                <a:off x="6217562" y="5899954"/>
                <a:ext cx="84960" cy="1065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C5F9559-D7A0-4896-8C1B-D974EC0C070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199922" y="5881954"/>
                  <a:ext cx="1206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90D01B-D6E6-48C7-9FE3-17B9E410FD75}"/>
                    </a:ext>
                  </a:extLst>
                </p14:cNvPr>
                <p14:cNvContentPartPr/>
                <p14:nvPr/>
              </p14:nvContentPartPr>
              <p14:xfrm>
                <a:off x="6212522" y="5929834"/>
                <a:ext cx="87480" cy="194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90D01B-D6E6-48C7-9FE3-17B9E410FD7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194522" y="5912194"/>
                  <a:ext cx="1231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3EC16D4-0AA0-4EAB-954B-B769C9A276A1}"/>
                    </a:ext>
                  </a:extLst>
                </p14:cNvPr>
                <p14:cNvContentPartPr/>
                <p14:nvPr/>
              </p14:nvContentPartPr>
              <p14:xfrm>
                <a:off x="7411322" y="6227554"/>
                <a:ext cx="154080" cy="75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3EC16D4-0AA0-4EAB-954B-B769C9A276A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393682" y="6209914"/>
                  <a:ext cx="1897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BDDBEE8-3217-4783-9ED0-059D478DC2ED}"/>
                    </a:ext>
                  </a:extLst>
                </p14:cNvPr>
                <p14:cNvContentPartPr/>
                <p14:nvPr/>
              </p14:nvContentPartPr>
              <p14:xfrm>
                <a:off x="7434362" y="6221434"/>
                <a:ext cx="1080" cy="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BDDBEE8-3217-4783-9ED0-059D478DC2E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416362" y="6203434"/>
                  <a:ext cx="36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62AA1E0-9914-4884-B424-AD75444A084F}"/>
                    </a:ext>
                  </a:extLst>
                </p14:cNvPr>
                <p14:cNvContentPartPr/>
                <p14:nvPr/>
              </p14:nvContentPartPr>
              <p14:xfrm>
                <a:off x="7453802" y="6215314"/>
                <a:ext cx="143640" cy="108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62AA1E0-9914-4884-B424-AD75444A084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435802" y="6197674"/>
                  <a:ext cx="1792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3D213A2-BA0A-4148-AC39-9D6D925E7EBD}"/>
                    </a:ext>
                  </a:extLst>
                </p14:cNvPr>
                <p14:cNvContentPartPr/>
                <p14:nvPr/>
              </p14:nvContentPartPr>
              <p14:xfrm>
                <a:off x="7560362" y="5807074"/>
                <a:ext cx="146520" cy="427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3D213A2-BA0A-4148-AC39-9D6D925E7EB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542362" y="5789074"/>
                  <a:ext cx="18216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3D3BDEE-A8C8-47AC-8477-1657F6034160}"/>
                    </a:ext>
                  </a:extLst>
                </p14:cNvPr>
                <p14:cNvContentPartPr/>
                <p14:nvPr/>
              </p14:nvContentPartPr>
              <p14:xfrm>
                <a:off x="7809482" y="5866474"/>
                <a:ext cx="52560" cy="709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3D3BDEE-A8C8-47AC-8477-1657F603416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791842" y="5848474"/>
                  <a:ext cx="88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DA4D349-0739-4CE8-A709-C0737F28F3E3}"/>
                    </a:ext>
                  </a:extLst>
                </p14:cNvPr>
                <p14:cNvContentPartPr/>
                <p14:nvPr/>
              </p14:nvContentPartPr>
              <p14:xfrm>
                <a:off x="7908482" y="5858914"/>
                <a:ext cx="50040" cy="66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DA4D349-0739-4CE8-A709-C0737F28F3E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890482" y="5840914"/>
                  <a:ext cx="856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BA1E6F1-E255-4B1A-879B-D7EF2D218A9B}"/>
                    </a:ext>
                  </a:extLst>
                </p14:cNvPr>
                <p14:cNvContentPartPr/>
                <p14:nvPr/>
              </p14:nvContentPartPr>
              <p14:xfrm>
                <a:off x="7731362" y="6025594"/>
                <a:ext cx="65520" cy="712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BA1E6F1-E255-4B1A-879B-D7EF2D218A9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713722" y="6007594"/>
                  <a:ext cx="1011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A8FA89A-11F5-44BC-8CCD-AECFCF84BFFF}"/>
                    </a:ext>
                  </a:extLst>
                </p14:cNvPr>
                <p14:cNvContentPartPr/>
                <p14:nvPr/>
              </p14:nvContentPartPr>
              <p14:xfrm>
                <a:off x="7806242" y="6055474"/>
                <a:ext cx="47160" cy="345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A8FA89A-11F5-44BC-8CCD-AECFCF84BFF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788602" y="6037474"/>
                  <a:ext cx="828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C47370C-7B85-4B90-885C-11A3612F08D0}"/>
                    </a:ext>
                  </a:extLst>
                </p14:cNvPr>
                <p14:cNvContentPartPr/>
                <p14:nvPr/>
              </p14:nvContentPartPr>
              <p14:xfrm>
                <a:off x="7873202" y="6016954"/>
                <a:ext cx="53280" cy="83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C47370C-7B85-4B90-885C-11A3612F08D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855202" y="5999314"/>
                  <a:ext cx="889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0581036-0F1F-4E9F-80A1-EB354CBE31A7}"/>
                    </a:ext>
                  </a:extLst>
                </p14:cNvPr>
                <p14:cNvContentPartPr/>
                <p14:nvPr/>
              </p14:nvContentPartPr>
              <p14:xfrm>
                <a:off x="7955642" y="5995714"/>
                <a:ext cx="63360" cy="874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0581036-0F1F-4E9F-80A1-EB354CBE31A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37642" y="5978074"/>
                  <a:ext cx="990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958D48D-A407-4114-BD37-72FDDFF60C5D}"/>
                    </a:ext>
                  </a:extLst>
                </p14:cNvPr>
                <p14:cNvContentPartPr/>
                <p14:nvPr/>
              </p14:nvContentPartPr>
              <p14:xfrm>
                <a:off x="7970042" y="6027034"/>
                <a:ext cx="37800" cy="2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958D48D-A407-4114-BD37-72FDDFF60C5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952042" y="6009394"/>
                  <a:ext cx="734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74C73C6-C42A-4809-969C-9E2AEE6A8965}"/>
                    </a:ext>
                  </a:extLst>
                </p14:cNvPr>
                <p14:cNvContentPartPr/>
                <p14:nvPr/>
              </p14:nvContentPartPr>
              <p14:xfrm>
                <a:off x="8032682" y="5995354"/>
                <a:ext cx="14040" cy="684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74C73C6-C42A-4809-969C-9E2AEE6A896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014682" y="5977714"/>
                  <a:ext cx="496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562144F-870D-4EBE-91A9-ABA0DAF010ED}"/>
                    </a:ext>
                  </a:extLst>
                </p14:cNvPr>
                <p14:cNvContentPartPr/>
                <p14:nvPr/>
              </p14:nvContentPartPr>
              <p14:xfrm>
                <a:off x="8070842" y="6026314"/>
                <a:ext cx="38160" cy="36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562144F-870D-4EBE-91A9-ABA0DAF010E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53202" y="6008674"/>
                  <a:ext cx="73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22050DB-2C88-40CB-9935-A1CB8D3BA3D2}"/>
                    </a:ext>
                  </a:extLst>
                </p14:cNvPr>
                <p14:cNvContentPartPr/>
                <p14:nvPr/>
              </p14:nvContentPartPr>
              <p14:xfrm>
                <a:off x="8069402" y="6020554"/>
                <a:ext cx="110160" cy="1569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22050DB-2C88-40CB-9935-A1CB8D3BA3D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051762" y="6002914"/>
                  <a:ext cx="145800" cy="19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2834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solution: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874340"/>
          </a:xfrm>
        </p:spPr>
        <p:txBody>
          <a:bodyPr>
            <a:normAutofit/>
          </a:bodyPr>
          <a:lstStyle/>
          <a:p>
            <a:r>
              <a:rPr lang="en-US" dirty="0"/>
              <a:t>This solution does not handle primitive data types as these are not classes. You need to use wrappers.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5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74540"/>
            <a:ext cx="6458125" cy="426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5508104" y="5589240"/>
            <a:ext cx="93610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976156" y="2348880"/>
            <a:ext cx="684076" cy="32403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01D26A2-43E2-4291-A2D7-C5A2119A9215}"/>
                  </a:ext>
                </a:extLst>
              </p14:cNvPr>
              <p14:cNvContentPartPr/>
              <p14:nvPr/>
            </p14:nvContentPartPr>
            <p14:xfrm>
              <a:off x="2539106" y="1960767"/>
              <a:ext cx="4139640" cy="62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01D26A2-43E2-4291-A2D7-C5A2119A92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1466" y="1943127"/>
                <a:ext cx="4175280" cy="9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63B214CF-0509-443B-B08E-701D339B11A3}"/>
              </a:ext>
            </a:extLst>
          </p:cNvPr>
          <p:cNvGrpSpPr/>
          <p:nvPr/>
        </p:nvGrpSpPr>
        <p:grpSpPr>
          <a:xfrm>
            <a:off x="5260706" y="1416447"/>
            <a:ext cx="941040" cy="207000"/>
            <a:chOff x="5260706" y="1416447"/>
            <a:chExt cx="941040" cy="20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055CFA3-3DD0-451A-8CE3-A7F0417DDF96}"/>
                    </a:ext>
                  </a:extLst>
                </p14:cNvPr>
                <p14:cNvContentPartPr/>
                <p14:nvPr/>
              </p14:nvContentPartPr>
              <p14:xfrm>
                <a:off x="5260706" y="1459287"/>
                <a:ext cx="118800" cy="164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055CFA3-3DD0-451A-8CE3-A7F0417DDF9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43066" y="1441647"/>
                  <a:ext cx="1544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20B2AA8-CEC8-4418-8777-6D71AFC551DE}"/>
                    </a:ext>
                  </a:extLst>
                </p14:cNvPr>
                <p14:cNvContentPartPr/>
                <p14:nvPr/>
              </p14:nvContentPartPr>
              <p14:xfrm>
                <a:off x="5552306" y="1485207"/>
                <a:ext cx="19080" cy="135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20B2AA8-CEC8-4418-8777-6D71AFC551D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34666" y="1467207"/>
                  <a:ext cx="547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A73BF6C-1F9F-4E97-84CD-081A44F0F18C}"/>
                    </a:ext>
                  </a:extLst>
                </p14:cNvPr>
                <p14:cNvContentPartPr/>
                <p14:nvPr/>
              </p14:nvContentPartPr>
              <p14:xfrm>
                <a:off x="5536466" y="1492407"/>
                <a:ext cx="146880" cy="129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A73BF6C-1F9F-4E97-84CD-081A44F0F18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18826" y="1474407"/>
                  <a:ext cx="182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B8A16BD-B43D-4A59-9FC4-6C5BA1E4CC0A}"/>
                    </a:ext>
                  </a:extLst>
                </p14:cNvPr>
                <p14:cNvContentPartPr/>
                <p14:nvPr/>
              </p14:nvContentPartPr>
              <p14:xfrm>
                <a:off x="5738066" y="1538847"/>
                <a:ext cx="109080" cy="60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B8A16BD-B43D-4A59-9FC4-6C5BA1E4CC0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20426" y="1520847"/>
                  <a:ext cx="1447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4810104-F6FF-4ECD-826E-324E0A3D8746}"/>
                    </a:ext>
                  </a:extLst>
                </p14:cNvPr>
                <p14:cNvContentPartPr/>
                <p14:nvPr/>
              </p14:nvContentPartPr>
              <p14:xfrm>
                <a:off x="5880266" y="1416447"/>
                <a:ext cx="95040" cy="162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4810104-F6FF-4ECD-826E-324E0A3D874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862626" y="1398807"/>
                  <a:ext cx="1306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EDCF9C2-FEDC-4FBF-8C9B-A893639C6D4C}"/>
                    </a:ext>
                  </a:extLst>
                </p14:cNvPr>
                <p14:cNvContentPartPr/>
                <p14:nvPr/>
              </p14:nvContentPartPr>
              <p14:xfrm>
                <a:off x="5845706" y="1500327"/>
                <a:ext cx="115920" cy="4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EDCF9C2-FEDC-4FBF-8C9B-A893639C6D4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27706" y="1482327"/>
                  <a:ext cx="1515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F1B8705-6A68-4109-AEC4-455F92315131}"/>
                    </a:ext>
                  </a:extLst>
                </p14:cNvPr>
                <p14:cNvContentPartPr/>
                <p14:nvPr/>
              </p14:nvContentPartPr>
              <p14:xfrm>
                <a:off x="6015626" y="1459287"/>
                <a:ext cx="186120" cy="86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F1B8705-6A68-4109-AEC4-455F9231513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997986" y="1441647"/>
                  <a:ext cx="22176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3A13442-4CEB-4850-8C6D-3ABB0A6B835B}"/>
              </a:ext>
            </a:extLst>
          </p:cNvPr>
          <p:cNvGrpSpPr/>
          <p:nvPr/>
        </p:nvGrpSpPr>
        <p:grpSpPr>
          <a:xfrm>
            <a:off x="6819866" y="2105487"/>
            <a:ext cx="1904760" cy="618120"/>
            <a:chOff x="6819866" y="2105487"/>
            <a:chExt cx="1904760" cy="61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DEBBF83-2E64-4A9E-8692-F7B0A5E7CAE7}"/>
                    </a:ext>
                  </a:extLst>
                </p14:cNvPr>
                <p14:cNvContentPartPr/>
                <p14:nvPr/>
              </p14:nvContentPartPr>
              <p14:xfrm>
                <a:off x="6819866" y="2105487"/>
                <a:ext cx="702720" cy="328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DEBBF83-2E64-4A9E-8692-F7B0A5E7CAE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802226" y="2087847"/>
                  <a:ext cx="7383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B0E6D9F-1733-4D79-B9CC-5CDEC0D873AA}"/>
                    </a:ext>
                  </a:extLst>
                </p14:cNvPr>
                <p14:cNvContentPartPr/>
                <p14:nvPr/>
              </p14:nvContentPartPr>
              <p14:xfrm>
                <a:off x="7648586" y="2229687"/>
                <a:ext cx="144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0E6D9F-1733-4D79-B9CC-5CDEC0D873A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630586" y="2212047"/>
                  <a:ext cx="37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E16001D-3384-4106-B2BB-E09B72E01720}"/>
                    </a:ext>
                  </a:extLst>
                </p14:cNvPr>
                <p14:cNvContentPartPr/>
                <p14:nvPr/>
              </p14:nvContentPartPr>
              <p14:xfrm>
                <a:off x="7633106" y="2182887"/>
                <a:ext cx="132840" cy="111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E16001D-3384-4106-B2BB-E09B72E0172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615106" y="2165247"/>
                  <a:ext cx="1684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FD903CE-7F5E-4A15-B38A-DAF629A8A6F1}"/>
                    </a:ext>
                  </a:extLst>
                </p14:cNvPr>
                <p14:cNvContentPartPr/>
                <p14:nvPr/>
              </p14:nvContentPartPr>
              <p14:xfrm>
                <a:off x="7861706" y="2189007"/>
                <a:ext cx="78840" cy="133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FD903CE-7F5E-4A15-B38A-DAF629A8A6F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44066" y="2171367"/>
                  <a:ext cx="1144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02D98D3-4CE8-4F19-A437-E401F702A81C}"/>
                    </a:ext>
                  </a:extLst>
                </p14:cNvPr>
                <p14:cNvContentPartPr/>
                <p14:nvPr/>
              </p14:nvContentPartPr>
              <p14:xfrm>
                <a:off x="7861706" y="2215287"/>
                <a:ext cx="115920" cy="132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02D98D3-4CE8-4F19-A437-E401F702A81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844066" y="2197287"/>
                  <a:ext cx="1515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CB216AA-20FB-4A40-B440-A9312237216E}"/>
                    </a:ext>
                  </a:extLst>
                </p14:cNvPr>
                <p14:cNvContentPartPr/>
                <p14:nvPr/>
              </p14:nvContentPartPr>
              <p14:xfrm>
                <a:off x="8047106" y="2141127"/>
                <a:ext cx="171720" cy="169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CB216AA-20FB-4A40-B440-A9312237216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029106" y="2123487"/>
                  <a:ext cx="2073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0E014B7-3E7B-4BA6-BC12-B4E83C649547}"/>
                    </a:ext>
                  </a:extLst>
                </p14:cNvPr>
                <p14:cNvContentPartPr/>
                <p14:nvPr/>
              </p14:nvContentPartPr>
              <p14:xfrm>
                <a:off x="8067626" y="2213847"/>
                <a:ext cx="159120" cy="9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0E014B7-3E7B-4BA6-BC12-B4E83C64954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049626" y="2196207"/>
                  <a:ext cx="1947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A21ECF0-00E2-423C-B75B-BC4004AD96D1}"/>
                    </a:ext>
                  </a:extLst>
                </p14:cNvPr>
                <p14:cNvContentPartPr/>
                <p14:nvPr/>
              </p14:nvContentPartPr>
              <p14:xfrm>
                <a:off x="8250506" y="2183607"/>
                <a:ext cx="165240" cy="103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A21ECF0-00E2-423C-B75B-BC4004AD96D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232866" y="2165967"/>
                  <a:ext cx="2008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9EF0849-C67A-44A9-8FE9-7BAE24CF9B61}"/>
                    </a:ext>
                  </a:extLst>
                </p14:cNvPr>
                <p14:cNvContentPartPr/>
                <p14:nvPr/>
              </p14:nvContentPartPr>
              <p14:xfrm>
                <a:off x="8297666" y="2197287"/>
                <a:ext cx="225360" cy="131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9EF0849-C67A-44A9-8FE9-7BAE24CF9B6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279666" y="2179647"/>
                  <a:ext cx="2610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7B03DEA-A3A3-4DBF-B0E9-4ED448C75F12}"/>
                    </a:ext>
                  </a:extLst>
                </p14:cNvPr>
                <p14:cNvContentPartPr/>
                <p14:nvPr/>
              </p14:nvContentPartPr>
              <p14:xfrm>
                <a:off x="8551106" y="2234007"/>
                <a:ext cx="173520" cy="74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7B03DEA-A3A3-4DBF-B0E9-4ED448C75F1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533466" y="2216367"/>
                  <a:ext cx="2091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5ABBCC1-6535-4AD0-90C5-6C02255CD14E}"/>
                    </a:ext>
                  </a:extLst>
                </p14:cNvPr>
                <p14:cNvContentPartPr/>
                <p14:nvPr/>
              </p14:nvContentPartPr>
              <p14:xfrm>
                <a:off x="7781426" y="2450007"/>
                <a:ext cx="244440" cy="204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5ABBCC1-6535-4AD0-90C5-6C02255CD14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63426" y="2432007"/>
                  <a:ext cx="2800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B75A48E-7CF9-41BD-BB89-1AD82E6A1F0F}"/>
                    </a:ext>
                  </a:extLst>
                </p14:cNvPr>
                <p14:cNvContentPartPr/>
                <p14:nvPr/>
              </p14:nvContentPartPr>
              <p14:xfrm>
                <a:off x="8111546" y="2429127"/>
                <a:ext cx="162360" cy="154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B75A48E-7CF9-41BD-BB89-1AD82E6A1F0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093906" y="2411127"/>
                  <a:ext cx="1980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A5E29FA-8AF7-4205-AD23-E6CFC3C29253}"/>
                    </a:ext>
                  </a:extLst>
                </p14:cNvPr>
                <p14:cNvContentPartPr/>
                <p14:nvPr/>
              </p14:nvContentPartPr>
              <p14:xfrm>
                <a:off x="8088866" y="2489247"/>
                <a:ext cx="125280" cy="3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A5E29FA-8AF7-4205-AD23-E6CFC3C2925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070866" y="2471247"/>
                  <a:ext cx="1609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3DEF98B-4780-4E2E-A6ED-ED8F0F388723}"/>
                    </a:ext>
                  </a:extLst>
                </p14:cNvPr>
                <p14:cNvContentPartPr/>
                <p14:nvPr/>
              </p14:nvContentPartPr>
              <p14:xfrm>
                <a:off x="8275346" y="2456127"/>
                <a:ext cx="118440" cy="111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3DEF98B-4780-4E2E-A6ED-ED8F0F38872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57706" y="2438127"/>
                  <a:ext cx="1540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654A85A-EF55-460E-BF41-8ECB1F0C750A}"/>
                    </a:ext>
                  </a:extLst>
                </p14:cNvPr>
                <p14:cNvContentPartPr/>
                <p14:nvPr/>
              </p14:nvContentPartPr>
              <p14:xfrm>
                <a:off x="8422946" y="2434887"/>
                <a:ext cx="139320" cy="288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654A85A-EF55-460E-BF41-8ECB1F0C750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405306" y="2416887"/>
                  <a:ext cx="1749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FC106E7-528D-4663-A908-78353BF50CD8}"/>
                    </a:ext>
                  </a:extLst>
                </p14:cNvPr>
                <p14:cNvContentPartPr/>
                <p14:nvPr/>
              </p14:nvContentPartPr>
              <p14:xfrm>
                <a:off x="8315666" y="2490327"/>
                <a:ext cx="66960" cy="33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FC106E7-528D-4663-A908-78353BF50CD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297666" y="2472687"/>
                  <a:ext cx="102600" cy="6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60806EB-5481-4D3D-81AF-01E2BAF0EEA7}"/>
                  </a:ext>
                </a:extLst>
              </p14:cNvPr>
              <p14:cNvContentPartPr/>
              <p14:nvPr/>
            </p14:nvContentPartPr>
            <p14:xfrm>
              <a:off x="3343706" y="4136607"/>
              <a:ext cx="359280" cy="216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60806EB-5481-4D3D-81AF-01E2BAF0EEA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325706" y="4118607"/>
                <a:ext cx="39492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185" name="Group 7184">
            <a:extLst>
              <a:ext uri="{FF2B5EF4-FFF2-40B4-BE49-F238E27FC236}">
                <a16:creationId xmlns:a16="http://schemas.microsoft.com/office/drawing/2014/main" id="{AF63BCAD-08B3-4833-927D-E1BBF59884A7}"/>
              </a:ext>
            </a:extLst>
          </p:cNvPr>
          <p:cNvGrpSpPr/>
          <p:nvPr/>
        </p:nvGrpSpPr>
        <p:grpSpPr>
          <a:xfrm>
            <a:off x="204506" y="2524887"/>
            <a:ext cx="1014840" cy="2022840"/>
            <a:chOff x="204506" y="2524887"/>
            <a:chExt cx="1014840" cy="20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9799881-0853-4D6C-A0F3-49CA99C2A7BA}"/>
                    </a:ext>
                  </a:extLst>
                </p14:cNvPr>
                <p14:cNvContentPartPr/>
                <p14:nvPr/>
              </p14:nvContentPartPr>
              <p14:xfrm>
                <a:off x="1083626" y="252956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9799881-0853-4D6C-A0F3-49CA99C2A7B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5986" y="2511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2E86CDA-EE89-40C0-BF6D-C087B07269CF}"/>
                    </a:ext>
                  </a:extLst>
                </p14:cNvPr>
                <p14:cNvContentPartPr/>
                <p14:nvPr/>
              </p14:nvContentPartPr>
              <p14:xfrm>
                <a:off x="942506" y="2524887"/>
                <a:ext cx="276840" cy="2022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2E86CDA-EE89-40C0-BF6D-C087B07269C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24866" y="2506887"/>
                  <a:ext cx="312480" cy="20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169" name="Ink 7168">
                  <a:extLst>
                    <a:ext uri="{FF2B5EF4-FFF2-40B4-BE49-F238E27FC236}">
                      <a16:creationId xmlns:a16="http://schemas.microsoft.com/office/drawing/2014/main" id="{FB6532A6-CB8F-438B-B19A-AE1666EB3C4C}"/>
                    </a:ext>
                  </a:extLst>
                </p14:cNvPr>
                <p14:cNvContentPartPr/>
                <p14:nvPr/>
              </p14:nvContentPartPr>
              <p14:xfrm>
                <a:off x="493946" y="2700927"/>
                <a:ext cx="279720" cy="295560"/>
              </p14:xfrm>
            </p:contentPart>
          </mc:Choice>
          <mc:Fallback xmlns="">
            <p:pic>
              <p:nvPicPr>
                <p:cNvPr id="7169" name="Ink 7168">
                  <a:extLst>
                    <a:ext uri="{FF2B5EF4-FFF2-40B4-BE49-F238E27FC236}">
                      <a16:creationId xmlns:a16="http://schemas.microsoft.com/office/drawing/2014/main" id="{FB6532A6-CB8F-438B-B19A-AE1666EB3C4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76306" y="2683287"/>
                  <a:ext cx="3153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171" name="Ink 7170">
                  <a:extLst>
                    <a:ext uri="{FF2B5EF4-FFF2-40B4-BE49-F238E27FC236}">
                      <a16:creationId xmlns:a16="http://schemas.microsoft.com/office/drawing/2014/main" id="{F2AE13FC-BA7B-439A-8B9E-2462BBACB9D2}"/>
                    </a:ext>
                  </a:extLst>
                </p14:cNvPr>
                <p14:cNvContentPartPr/>
                <p14:nvPr/>
              </p14:nvContentPartPr>
              <p14:xfrm>
                <a:off x="484946" y="2890647"/>
                <a:ext cx="46800" cy="39960"/>
              </p14:xfrm>
            </p:contentPart>
          </mc:Choice>
          <mc:Fallback xmlns="">
            <p:pic>
              <p:nvPicPr>
                <p:cNvPr id="7171" name="Ink 7170">
                  <a:extLst>
                    <a:ext uri="{FF2B5EF4-FFF2-40B4-BE49-F238E27FC236}">
                      <a16:creationId xmlns:a16="http://schemas.microsoft.com/office/drawing/2014/main" id="{F2AE13FC-BA7B-439A-8B9E-2462BBACB9D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66946" y="2872647"/>
                  <a:ext cx="824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172" name="Ink 7171">
                  <a:extLst>
                    <a:ext uri="{FF2B5EF4-FFF2-40B4-BE49-F238E27FC236}">
                      <a16:creationId xmlns:a16="http://schemas.microsoft.com/office/drawing/2014/main" id="{42101417-5D92-4AD4-9A12-A5D974C61E5B}"/>
                    </a:ext>
                  </a:extLst>
                </p14:cNvPr>
                <p14:cNvContentPartPr/>
                <p14:nvPr/>
              </p14:nvContentPartPr>
              <p14:xfrm>
                <a:off x="204506" y="2946807"/>
                <a:ext cx="223560" cy="151560"/>
              </p14:xfrm>
            </p:contentPart>
          </mc:Choice>
          <mc:Fallback xmlns="">
            <p:pic>
              <p:nvPicPr>
                <p:cNvPr id="7172" name="Ink 7171">
                  <a:extLst>
                    <a:ext uri="{FF2B5EF4-FFF2-40B4-BE49-F238E27FC236}">
                      <a16:creationId xmlns:a16="http://schemas.microsoft.com/office/drawing/2014/main" id="{42101417-5D92-4AD4-9A12-A5D974C61E5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86506" y="2929167"/>
                  <a:ext cx="2592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174" name="Ink 7173">
                  <a:extLst>
                    <a:ext uri="{FF2B5EF4-FFF2-40B4-BE49-F238E27FC236}">
                      <a16:creationId xmlns:a16="http://schemas.microsoft.com/office/drawing/2014/main" id="{67C7D678-C2D3-4169-8D55-FC0FC1A8A5FC}"/>
                    </a:ext>
                  </a:extLst>
                </p14:cNvPr>
                <p14:cNvContentPartPr/>
                <p14:nvPr/>
              </p14:nvContentPartPr>
              <p14:xfrm>
                <a:off x="759266" y="3051567"/>
                <a:ext cx="1080" cy="2520"/>
              </p14:xfrm>
            </p:contentPart>
          </mc:Choice>
          <mc:Fallback xmlns="">
            <p:pic>
              <p:nvPicPr>
                <p:cNvPr id="7174" name="Ink 7173">
                  <a:extLst>
                    <a:ext uri="{FF2B5EF4-FFF2-40B4-BE49-F238E27FC236}">
                      <a16:creationId xmlns:a16="http://schemas.microsoft.com/office/drawing/2014/main" id="{67C7D678-C2D3-4169-8D55-FC0FC1A8A5F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41266" y="3033927"/>
                  <a:ext cx="367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175" name="Ink 7174">
                  <a:extLst>
                    <a:ext uri="{FF2B5EF4-FFF2-40B4-BE49-F238E27FC236}">
                      <a16:creationId xmlns:a16="http://schemas.microsoft.com/office/drawing/2014/main" id="{B659B0B1-8B8C-4D8E-9128-03D273C576CF}"/>
                    </a:ext>
                  </a:extLst>
                </p14:cNvPr>
                <p14:cNvContentPartPr/>
                <p14:nvPr/>
              </p14:nvContentPartPr>
              <p14:xfrm>
                <a:off x="702746" y="3050847"/>
                <a:ext cx="52920" cy="60840"/>
              </p14:xfrm>
            </p:contentPart>
          </mc:Choice>
          <mc:Fallback xmlns="">
            <p:pic>
              <p:nvPicPr>
                <p:cNvPr id="7175" name="Ink 7174">
                  <a:extLst>
                    <a:ext uri="{FF2B5EF4-FFF2-40B4-BE49-F238E27FC236}">
                      <a16:creationId xmlns:a16="http://schemas.microsoft.com/office/drawing/2014/main" id="{B659B0B1-8B8C-4D8E-9128-03D273C576C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84746" y="3033207"/>
                  <a:ext cx="885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176" name="Ink 7175">
                  <a:extLst>
                    <a:ext uri="{FF2B5EF4-FFF2-40B4-BE49-F238E27FC236}">
                      <a16:creationId xmlns:a16="http://schemas.microsoft.com/office/drawing/2014/main" id="{6D19D1EB-3EB3-465E-B8F0-D42AB4016F74}"/>
                    </a:ext>
                  </a:extLst>
                </p14:cNvPr>
                <p14:cNvContentPartPr/>
                <p14:nvPr/>
              </p14:nvContentPartPr>
              <p14:xfrm>
                <a:off x="574586" y="3095847"/>
                <a:ext cx="224280" cy="90720"/>
              </p14:xfrm>
            </p:contentPart>
          </mc:Choice>
          <mc:Fallback xmlns="">
            <p:pic>
              <p:nvPicPr>
                <p:cNvPr id="7176" name="Ink 7175">
                  <a:extLst>
                    <a:ext uri="{FF2B5EF4-FFF2-40B4-BE49-F238E27FC236}">
                      <a16:creationId xmlns:a16="http://schemas.microsoft.com/office/drawing/2014/main" id="{6D19D1EB-3EB3-465E-B8F0-D42AB4016F7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56586" y="3077847"/>
                  <a:ext cx="2599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177" name="Ink 7176">
                  <a:extLst>
                    <a:ext uri="{FF2B5EF4-FFF2-40B4-BE49-F238E27FC236}">
                      <a16:creationId xmlns:a16="http://schemas.microsoft.com/office/drawing/2014/main" id="{476E4E48-71E5-47AB-BEA4-3CEBA34895EB}"/>
                    </a:ext>
                  </a:extLst>
                </p14:cNvPr>
                <p14:cNvContentPartPr/>
                <p14:nvPr/>
              </p14:nvContentPartPr>
              <p14:xfrm>
                <a:off x="407546" y="3202767"/>
                <a:ext cx="153720" cy="270000"/>
              </p14:xfrm>
            </p:contentPart>
          </mc:Choice>
          <mc:Fallback xmlns="">
            <p:pic>
              <p:nvPicPr>
                <p:cNvPr id="7177" name="Ink 7176">
                  <a:extLst>
                    <a:ext uri="{FF2B5EF4-FFF2-40B4-BE49-F238E27FC236}">
                      <a16:creationId xmlns:a16="http://schemas.microsoft.com/office/drawing/2014/main" id="{476E4E48-71E5-47AB-BEA4-3CEBA34895E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89906" y="3185127"/>
                  <a:ext cx="1893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178" name="Ink 7177">
                  <a:extLst>
                    <a:ext uri="{FF2B5EF4-FFF2-40B4-BE49-F238E27FC236}">
                      <a16:creationId xmlns:a16="http://schemas.microsoft.com/office/drawing/2014/main" id="{10277C9E-00C4-4F84-945E-EAD43A6044B0}"/>
                    </a:ext>
                  </a:extLst>
                </p14:cNvPr>
                <p14:cNvContentPartPr/>
                <p14:nvPr/>
              </p14:nvContentPartPr>
              <p14:xfrm>
                <a:off x="691946" y="3090807"/>
                <a:ext cx="44640" cy="45720"/>
              </p14:xfrm>
            </p:contentPart>
          </mc:Choice>
          <mc:Fallback xmlns="">
            <p:pic>
              <p:nvPicPr>
                <p:cNvPr id="7178" name="Ink 7177">
                  <a:extLst>
                    <a:ext uri="{FF2B5EF4-FFF2-40B4-BE49-F238E27FC236}">
                      <a16:creationId xmlns:a16="http://schemas.microsoft.com/office/drawing/2014/main" id="{10277C9E-00C4-4F84-945E-EAD43A6044B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74306" y="3073167"/>
                  <a:ext cx="802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180" name="Ink 7179">
                  <a:extLst>
                    <a:ext uri="{FF2B5EF4-FFF2-40B4-BE49-F238E27FC236}">
                      <a16:creationId xmlns:a16="http://schemas.microsoft.com/office/drawing/2014/main" id="{587386C1-E2C3-4742-B4FD-5814F02BC8E6}"/>
                    </a:ext>
                  </a:extLst>
                </p14:cNvPr>
                <p14:cNvContentPartPr/>
                <p14:nvPr/>
              </p14:nvContentPartPr>
              <p14:xfrm>
                <a:off x="718586" y="3374847"/>
                <a:ext cx="57960" cy="64080"/>
              </p14:xfrm>
            </p:contentPart>
          </mc:Choice>
          <mc:Fallback xmlns="">
            <p:pic>
              <p:nvPicPr>
                <p:cNvPr id="7180" name="Ink 7179">
                  <a:extLst>
                    <a:ext uri="{FF2B5EF4-FFF2-40B4-BE49-F238E27FC236}">
                      <a16:creationId xmlns:a16="http://schemas.microsoft.com/office/drawing/2014/main" id="{587386C1-E2C3-4742-B4FD-5814F02BC8E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00586" y="3356847"/>
                  <a:ext cx="936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181" name="Ink 7180">
                  <a:extLst>
                    <a:ext uri="{FF2B5EF4-FFF2-40B4-BE49-F238E27FC236}">
                      <a16:creationId xmlns:a16="http://schemas.microsoft.com/office/drawing/2014/main" id="{3E493191-DD4E-413A-9134-E624704487D1}"/>
                    </a:ext>
                  </a:extLst>
                </p14:cNvPr>
                <p14:cNvContentPartPr/>
                <p14:nvPr/>
              </p14:nvContentPartPr>
              <p14:xfrm>
                <a:off x="595466" y="3411927"/>
                <a:ext cx="212040" cy="90000"/>
              </p14:xfrm>
            </p:contentPart>
          </mc:Choice>
          <mc:Fallback xmlns="">
            <p:pic>
              <p:nvPicPr>
                <p:cNvPr id="7181" name="Ink 7180">
                  <a:extLst>
                    <a:ext uri="{FF2B5EF4-FFF2-40B4-BE49-F238E27FC236}">
                      <a16:creationId xmlns:a16="http://schemas.microsoft.com/office/drawing/2014/main" id="{3E493191-DD4E-413A-9134-E624704487D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77826" y="3393927"/>
                  <a:ext cx="2476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182" name="Ink 7181">
                  <a:extLst>
                    <a:ext uri="{FF2B5EF4-FFF2-40B4-BE49-F238E27FC236}">
                      <a16:creationId xmlns:a16="http://schemas.microsoft.com/office/drawing/2014/main" id="{D12EDBA2-1EE7-42A3-A68A-5E5ADAD3C143}"/>
                    </a:ext>
                  </a:extLst>
                </p14:cNvPr>
                <p14:cNvContentPartPr/>
                <p14:nvPr/>
              </p14:nvContentPartPr>
              <p14:xfrm>
                <a:off x="549746" y="3526047"/>
                <a:ext cx="56880" cy="42480"/>
              </p14:xfrm>
            </p:contentPart>
          </mc:Choice>
          <mc:Fallback xmlns="">
            <p:pic>
              <p:nvPicPr>
                <p:cNvPr id="7182" name="Ink 7181">
                  <a:extLst>
                    <a:ext uri="{FF2B5EF4-FFF2-40B4-BE49-F238E27FC236}">
                      <a16:creationId xmlns:a16="http://schemas.microsoft.com/office/drawing/2014/main" id="{D12EDBA2-1EE7-42A3-A68A-5E5ADAD3C14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2106" y="3508407"/>
                  <a:ext cx="925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183" name="Ink 7182">
                  <a:extLst>
                    <a:ext uri="{FF2B5EF4-FFF2-40B4-BE49-F238E27FC236}">
                      <a16:creationId xmlns:a16="http://schemas.microsoft.com/office/drawing/2014/main" id="{2169BA68-2F65-4903-B18C-0AF95C4A7646}"/>
                    </a:ext>
                  </a:extLst>
                </p14:cNvPr>
                <p14:cNvContentPartPr/>
                <p14:nvPr/>
              </p14:nvContentPartPr>
              <p14:xfrm>
                <a:off x="281546" y="3563847"/>
                <a:ext cx="253080" cy="122760"/>
              </p14:xfrm>
            </p:contentPart>
          </mc:Choice>
          <mc:Fallback xmlns="">
            <p:pic>
              <p:nvPicPr>
                <p:cNvPr id="7183" name="Ink 7182">
                  <a:extLst>
                    <a:ext uri="{FF2B5EF4-FFF2-40B4-BE49-F238E27FC236}">
                      <a16:creationId xmlns:a16="http://schemas.microsoft.com/office/drawing/2014/main" id="{2169BA68-2F65-4903-B18C-0AF95C4A764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63906" y="3545847"/>
                  <a:ext cx="2887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184" name="Ink 7183">
                  <a:extLst>
                    <a:ext uri="{FF2B5EF4-FFF2-40B4-BE49-F238E27FC236}">
                      <a16:creationId xmlns:a16="http://schemas.microsoft.com/office/drawing/2014/main" id="{B85B9FF7-0A3F-4C75-A6E0-B45A5E923207}"/>
                    </a:ext>
                  </a:extLst>
                </p14:cNvPr>
                <p14:cNvContentPartPr/>
                <p14:nvPr/>
              </p14:nvContentPartPr>
              <p14:xfrm>
                <a:off x="370826" y="3740967"/>
                <a:ext cx="151920" cy="51120"/>
              </p14:xfrm>
            </p:contentPart>
          </mc:Choice>
          <mc:Fallback xmlns="">
            <p:pic>
              <p:nvPicPr>
                <p:cNvPr id="7184" name="Ink 7183">
                  <a:extLst>
                    <a:ext uri="{FF2B5EF4-FFF2-40B4-BE49-F238E27FC236}">
                      <a16:creationId xmlns:a16="http://schemas.microsoft.com/office/drawing/2014/main" id="{B85B9FF7-0A3F-4C75-A6E0-B45A5E92320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53186" y="3722967"/>
                  <a:ext cx="187560" cy="8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7186" name="Ink 7185">
                <a:extLst>
                  <a:ext uri="{FF2B5EF4-FFF2-40B4-BE49-F238E27FC236}">
                    <a16:creationId xmlns:a16="http://schemas.microsoft.com/office/drawing/2014/main" id="{57D902D2-BFCB-47F5-962B-C28A2823B53E}"/>
                  </a:ext>
                </a:extLst>
              </p14:cNvPr>
              <p14:cNvContentPartPr/>
              <p14:nvPr/>
            </p14:nvContentPartPr>
            <p14:xfrm>
              <a:off x="2554586" y="5791887"/>
              <a:ext cx="1063080" cy="33120"/>
            </p14:xfrm>
          </p:contentPart>
        </mc:Choice>
        <mc:Fallback xmlns="">
          <p:pic>
            <p:nvPicPr>
              <p:cNvPr id="7186" name="Ink 7185">
                <a:extLst>
                  <a:ext uri="{FF2B5EF4-FFF2-40B4-BE49-F238E27FC236}">
                    <a16:creationId xmlns:a16="http://schemas.microsoft.com/office/drawing/2014/main" id="{57D902D2-BFCB-47F5-962B-C28A2823B53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536946" y="5773887"/>
                <a:ext cx="109872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7187" name="Ink 7186">
                <a:extLst>
                  <a:ext uri="{FF2B5EF4-FFF2-40B4-BE49-F238E27FC236}">
                    <a16:creationId xmlns:a16="http://schemas.microsoft.com/office/drawing/2014/main" id="{D3E67C8A-18E6-41FD-97C1-C44D629B656D}"/>
                  </a:ext>
                </a:extLst>
              </p14:cNvPr>
              <p14:cNvContentPartPr/>
              <p14:nvPr/>
            </p14:nvContentPartPr>
            <p14:xfrm>
              <a:off x="4181426" y="5781807"/>
              <a:ext cx="783000" cy="24480"/>
            </p14:xfrm>
          </p:contentPart>
        </mc:Choice>
        <mc:Fallback xmlns="">
          <p:pic>
            <p:nvPicPr>
              <p:cNvPr id="7187" name="Ink 7186">
                <a:extLst>
                  <a:ext uri="{FF2B5EF4-FFF2-40B4-BE49-F238E27FC236}">
                    <a16:creationId xmlns:a16="http://schemas.microsoft.com/office/drawing/2014/main" id="{D3E67C8A-18E6-41FD-97C1-C44D629B656D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163786" y="5764167"/>
                <a:ext cx="818640" cy="6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238" name="Group 7237">
            <a:extLst>
              <a:ext uri="{FF2B5EF4-FFF2-40B4-BE49-F238E27FC236}">
                <a16:creationId xmlns:a16="http://schemas.microsoft.com/office/drawing/2014/main" id="{31B33135-F782-4073-BDCA-D5286E351262}"/>
              </a:ext>
            </a:extLst>
          </p:cNvPr>
          <p:cNvGrpSpPr/>
          <p:nvPr/>
        </p:nvGrpSpPr>
        <p:grpSpPr>
          <a:xfrm>
            <a:off x="6538967" y="6024859"/>
            <a:ext cx="1041480" cy="399960"/>
            <a:chOff x="6538967" y="6024859"/>
            <a:chExt cx="1041480" cy="39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226" name="Ink 7225">
                  <a:extLst>
                    <a:ext uri="{FF2B5EF4-FFF2-40B4-BE49-F238E27FC236}">
                      <a16:creationId xmlns:a16="http://schemas.microsoft.com/office/drawing/2014/main" id="{873F5142-220D-47AC-B4E1-5D02988F1316}"/>
                    </a:ext>
                  </a:extLst>
                </p14:cNvPr>
                <p14:cNvContentPartPr/>
                <p14:nvPr/>
              </p14:nvContentPartPr>
              <p14:xfrm>
                <a:off x="6538967" y="6024859"/>
                <a:ext cx="101880" cy="90360"/>
              </p14:xfrm>
            </p:contentPart>
          </mc:Choice>
          <mc:Fallback xmlns="">
            <p:pic>
              <p:nvPicPr>
                <p:cNvPr id="7226" name="Ink 7225">
                  <a:extLst>
                    <a:ext uri="{FF2B5EF4-FFF2-40B4-BE49-F238E27FC236}">
                      <a16:creationId xmlns:a16="http://schemas.microsoft.com/office/drawing/2014/main" id="{873F5142-220D-47AC-B4E1-5D02988F131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520967" y="6007219"/>
                  <a:ext cx="1375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7227" name="Ink 7226">
                  <a:extLst>
                    <a:ext uri="{FF2B5EF4-FFF2-40B4-BE49-F238E27FC236}">
                      <a16:creationId xmlns:a16="http://schemas.microsoft.com/office/drawing/2014/main" id="{271F499C-FDE9-42DC-B2CC-E78F19B648FF}"/>
                    </a:ext>
                  </a:extLst>
                </p14:cNvPr>
                <p14:cNvContentPartPr/>
                <p14:nvPr/>
              </p14:nvContentPartPr>
              <p14:xfrm>
                <a:off x="6549407" y="6056539"/>
                <a:ext cx="110160" cy="132840"/>
              </p14:xfrm>
            </p:contentPart>
          </mc:Choice>
          <mc:Fallback xmlns="">
            <p:pic>
              <p:nvPicPr>
                <p:cNvPr id="7227" name="Ink 7226">
                  <a:extLst>
                    <a:ext uri="{FF2B5EF4-FFF2-40B4-BE49-F238E27FC236}">
                      <a16:creationId xmlns:a16="http://schemas.microsoft.com/office/drawing/2014/main" id="{271F499C-FDE9-42DC-B2CC-E78F19B648F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531407" y="6038539"/>
                  <a:ext cx="1458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7229" name="Ink 7228">
                  <a:extLst>
                    <a:ext uri="{FF2B5EF4-FFF2-40B4-BE49-F238E27FC236}">
                      <a16:creationId xmlns:a16="http://schemas.microsoft.com/office/drawing/2014/main" id="{C0F06DB4-E8FF-4ABB-9744-A92B304278ED}"/>
                    </a:ext>
                  </a:extLst>
                </p14:cNvPr>
                <p14:cNvContentPartPr/>
                <p14:nvPr/>
              </p14:nvContentPartPr>
              <p14:xfrm>
                <a:off x="6750287" y="6230779"/>
                <a:ext cx="27720" cy="172080"/>
              </p14:xfrm>
            </p:contentPart>
          </mc:Choice>
          <mc:Fallback xmlns="">
            <p:pic>
              <p:nvPicPr>
                <p:cNvPr id="7229" name="Ink 7228">
                  <a:extLst>
                    <a:ext uri="{FF2B5EF4-FFF2-40B4-BE49-F238E27FC236}">
                      <a16:creationId xmlns:a16="http://schemas.microsoft.com/office/drawing/2014/main" id="{C0F06DB4-E8FF-4ABB-9744-A92B304278E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732647" y="6213139"/>
                  <a:ext cx="633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7230" name="Ink 7229">
                  <a:extLst>
                    <a:ext uri="{FF2B5EF4-FFF2-40B4-BE49-F238E27FC236}">
                      <a16:creationId xmlns:a16="http://schemas.microsoft.com/office/drawing/2014/main" id="{04D37A1F-DC41-4FA2-B123-5570B6D63EDD}"/>
                    </a:ext>
                  </a:extLst>
                </p14:cNvPr>
                <p14:cNvContentPartPr/>
                <p14:nvPr/>
              </p14:nvContentPartPr>
              <p14:xfrm>
                <a:off x="6762527" y="6219619"/>
                <a:ext cx="109080" cy="179280"/>
              </p14:xfrm>
            </p:contentPart>
          </mc:Choice>
          <mc:Fallback xmlns="">
            <p:pic>
              <p:nvPicPr>
                <p:cNvPr id="7230" name="Ink 7229">
                  <a:extLst>
                    <a:ext uri="{FF2B5EF4-FFF2-40B4-BE49-F238E27FC236}">
                      <a16:creationId xmlns:a16="http://schemas.microsoft.com/office/drawing/2014/main" id="{04D37A1F-DC41-4FA2-B123-5570B6D63ED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744887" y="6201979"/>
                  <a:ext cx="1447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7231" name="Ink 7230">
                  <a:extLst>
                    <a:ext uri="{FF2B5EF4-FFF2-40B4-BE49-F238E27FC236}">
                      <a16:creationId xmlns:a16="http://schemas.microsoft.com/office/drawing/2014/main" id="{906AA1D8-283C-46FD-8410-88A4A85D8E68}"/>
                    </a:ext>
                  </a:extLst>
                </p14:cNvPr>
                <p14:cNvContentPartPr/>
                <p14:nvPr/>
              </p14:nvContentPartPr>
              <p14:xfrm>
                <a:off x="6908687" y="6329779"/>
                <a:ext cx="59760" cy="91080"/>
              </p14:xfrm>
            </p:contentPart>
          </mc:Choice>
          <mc:Fallback xmlns="">
            <p:pic>
              <p:nvPicPr>
                <p:cNvPr id="7231" name="Ink 7230">
                  <a:extLst>
                    <a:ext uri="{FF2B5EF4-FFF2-40B4-BE49-F238E27FC236}">
                      <a16:creationId xmlns:a16="http://schemas.microsoft.com/office/drawing/2014/main" id="{906AA1D8-283C-46FD-8410-88A4A85D8E6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891047" y="6311779"/>
                  <a:ext cx="954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7232" name="Ink 7231">
                  <a:extLst>
                    <a:ext uri="{FF2B5EF4-FFF2-40B4-BE49-F238E27FC236}">
                      <a16:creationId xmlns:a16="http://schemas.microsoft.com/office/drawing/2014/main" id="{66FB7821-C208-4630-B02B-54FC80A1F303}"/>
                    </a:ext>
                  </a:extLst>
                </p14:cNvPr>
                <p14:cNvContentPartPr/>
                <p14:nvPr/>
              </p14:nvContentPartPr>
              <p14:xfrm>
                <a:off x="7035407" y="6249499"/>
                <a:ext cx="91080" cy="162360"/>
              </p14:xfrm>
            </p:contentPart>
          </mc:Choice>
          <mc:Fallback xmlns="">
            <p:pic>
              <p:nvPicPr>
                <p:cNvPr id="7232" name="Ink 7231">
                  <a:extLst>
                    <a:ext uri="{FF2B5EF4-FFF2-40B4-BE49-F238E27FC236}">
                      <a16:creationId xmlns:a16="http://schemas.microsoft.com/office/drawing/2014/main" id="{66FB7821-C208-4630-B02B-54FC80A1F30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017767" y="6231859"/>
                  <a:ext cx="1267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7233" name="Ink 7232">
                  <a:extLst>
                    <a:ext uri="{FF2B5EF4-FFF2-40B4-BE49-F238E27FC236}">
                      <a16:creationId xmlns:a16="http://schemas.microsoft.com/office/drawing/2014/main" id="{9811B49F-20FD-4707-8632-6D138FCB273A}"/>
                    </a:ext>
                  </a:extLst>
                </p14:cNvPr>
                <p14:cNvContentPartPr/>
                <p14:nvPr/>
              </p14:nvContentPartPr>
              <p14:xfrm>
                <a:off x="7009847" y="6330139"/>
                <a:ext cx="104040" cy="3960"/>
              </p14:xfrm>
            </p:contentPart>
          </mc:Choice>
          <mc:Fallback xmlns="">
            <p:pic>
              <p:nvPicPr>
                <p:cNvPr id="7233" name="Ink 7232">
                  <a:extLst>
                    <a:ext uri="{FF2B5EF4-FFF2-40B4-BE49-F238E27FC236}">
                      <a16:creationId xmlns:a16="http://schemas.microsoft.com/office/drawing/2014/main" id="{9811B49F-20FD-4707-8632-6D138FCB273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992207" y="6312499"/>
                  <a:ext cx="1396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7234" name="Ink 7233">
                  <a:extLst>
                    <a:ext uri="{FF2B5EF4-FFF2-40B4-BE49-F238E27FC236}">
                      <a16:creationId xmlns:a16="http://schemas.microsoft.com/office/drawing/2014/main" id="{CFE30A61-5342-4DC4-BC0A-6A24ECB6C358}"/>
                    </a:ext>
                  </a:extLst>
                </p14:cNvPr>
                <p14:cNvContentPartPr/>
                <p14:nvPr/>
              </p14:nvContentPartPr>
              <p14:xfrm>
                <a:off x="7199927" y="6363979"/>
                <a:ext cx="4320" cy="40680"/>
              </p14:xfrm>
            </p:contentPart>
          </mc:Choice>
          <mc:Fallback xmlns="">
            <p:pic>
              <p:nvPicPr>
                <p:cNvPr id="7234" name="Ink 7233">
                  <a:extLst>
                    <a:ext uri="{FF2B5EF4-FFF2-40B4-BE49-F238E27FC236}">
                      <a16:creationId xmlns:a16="http://schemas.microsoft.com/office/drawing/2014/main" id="{CFE30A61-5342-4DC4-BC0A-6A24ECB6C35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181927" y="6346339"/>
                  <a:ext cx="399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7235" name="Ink 7234">
                  <a:extLst>
                    <a:ext uri="{FF2B5EF4-FFF2-40B4-BE49-F238E27FC236}">
                      <a16:creationId xmlns:a16="http://schemas.microsoft.com/office/drawing/2014/main" id="{64BFA0BF-0B59-4840-8053-7A38116856A3}"/>
                    </a:ext>
                  </a:extLst>
                </p14:cNvPr>
                <p14:cNvContentPartPr/>
                <p14:nvPr/>
              </p14:nvContentPartPr>
              <p14:xfrm>
                <a:off x="7201007" y="6293419"/>
                <a:ext cx="8280" cy="9360"/>
              </p14:xfrm>
            </p:contentPart>
          </mc:Choice>
          <mc:Fallback xmlns="">
            <p:pic>
              <p:nvPicPr>
                <p:cNvPr id="7235" name="Ink 7234">
                  <a:extLst>
                    <a:ext uri="{FF2B5EF4-FFF2-40B4-BE49-F238E27FC236}">
                      <a16:creationId xmlns:a16="http://schemas.microsoft.com/office/drawing/2014/main" id="{64BFA0BF-0B59-4840-8053-7A38116856A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183367" y="6275779"/>
                  <a:ext cx="439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7236" name="Ink 7235">
                  <a:extLst>
                    <a:ext uri="{FF2B5EF4-FFF2-40B4-BE49-F238E27FC236}">
                      <a16:creationId xmlns:a16="http://schemas.microsoft.com/office/drawing/2014/main" id="{1C7BFB6E-6C2A-4239-A258-7254D38367FC}"/>
                    </a:ext>
                  </a:extLst>
                </p14:cNvPr>
                <p14:cNvContentPartPr/>
                <p14:nvPr/>
              </p14:nvContentPartPr>
              <p14:xfrm>
                <a:off x="7248527" y="6313939"/>
                <a:ext cx="198360" cy="110880"/>
              </p14:xfrm>
            </p:contentPart>
          </mc:Choice>
          <mc:Fallback xmlns="">
            <p:pic>
              <p:nvPicPr>
                <p:cNvPr id="7236" name="Ink 7235">
                  <a:extLst>
                    <a:ext uri="{FF2B5EF4-FFF2-40B4-BE49-F238E27FC236}">
                      <a16:creationId xmlns:a16="http://schemas.microsoft.com/office/drawing/2014/main" id="{1C7BFB6E-6C2A-4239-A258-7254D38367F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230527" y="6296299"/>
                  <a:ext cx="2340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7237" name="Ink 7236">
                  <a:extLst>
                    <a:ext uri="{FF2B5EF4-FFF2-40B4-BE49-F238E27FC236}">
                      <a16:creationId xmlns:a16="http://schemas.microsoft.com/office/drawing/2014/main" id="{E1B6A687-B808-4340-8C86-C0231229EEEB}"/>
                    </a:ext>
                  </a:extLst>
                </p14:cNvPr>
                <p14:cNvContentPartPr/>
                <p14:nvPr/>
              </p14:nvContentPartPr>
              <p14:xfrm>
                <a:off x="7488287" y="6333739"/>
                <a:ext cx="92160" cy="90360"/>
              </p14:xfrm>
            </p:contentPart>
          </mc:Choice>
          <mc:Fallback xmlns="">
            <p:pic>
              <p:nvPicPr>
                <p:cNvPr id="7237" name="Ink 7236">
                  <a:extLst>
                    <a:ext uri="{FF2B5EF4-FFF2-40B4-BE49-F238E27FC236}">
                      <a16:creationId xmlns:a16="http://schemas.microsoft.com/office/drawing/2014/main" id="{E1B6A687-B808-4340-8C86-C0231229EEE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470647" y="6316099"/>
                  <a:ext cx="1278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44" name="Group 7243">
            <a:extLst>
              <a:ext uri="{FF2B5EF4-FFF2-40B4-BE49-F238E27FC236}">
                <a16:creationId xmlns:a16="http://schemas.microsoft.com/office/drawing/2014/main" id="{2962A823-9BC4-4B1E-A77D-0A2E0EF52458}"/>
              </a:ext>
            </a:extLst>
          </p:cNvPr>
          <p:cNvGrpSpPr/>
          <p:nvPr/>
        </p:nvGrpSpPr>
        <p:grpSpPr>
          <a:xfrm>
            <a:off x="6859007" y="6519859"/>
            <a:ext cx="596160" cy="219600"/>
            <a:chOff x="6859007" y="6519859"/>
            <a:chExt cx="596160" cy="21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7239" name="Ink 7238">
                  <a:extLst>
                    <a:ext uri="{FF2B5EF4-FFF2-40B4-BE49-F238E27FC236}">
                      <a16:creationId xmlns:a16="http://schemas.microsoft.com/office/drawing/2014/main" id="{AE36A559-18A8-426F-958E-9E03853CB64F}"/>
                    </a:ext>
                  </a:extLst>
                </p14:cNvPr>
                <p14:cNvContentPartPr/>
                <p14:nvPr/>
              </p14:nvContentPartPr>
              <p14:xfrm>
                <a:off x="7410887" y="6590059"/>
                <a:ext cx="44280" cy="118080"/>
              </p14:xfrm>
            </p:contentPart>
          </mc:Choice>
          <mc:Fallback xmlns="">
            <p:pic>
              <p:nvPicPr>
                <p:cNvPr id="7239" name="Ink 7238">
                  <a:extLst>
                    <a:ext uri="{FF2B5EF4-FFF2-40B4-BE49-F238E27FC236}">
                      <a16:creationId xmlns:a16="http://schemas.microsoft.com/office/drawing/2014/main" id="{AE36A559-18A8-426F-958E-9E03853CB64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392887" y="6572419"/>
                  <a:ext cx="799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7240" name="Ink 7239">
                  <a:extLst>
                    <a:ext uri="{FF2B5EF4-FFF2-40B4-BE49-F238E27FC236}">
                      <a16:creationId xmlns:a16="http://schemas.microsoft.com/office/drawing/2014/main" id="{34B68892-15FD-4B7F-B182-927BFA2F7CCF}"/>
                    </a:ext>
                  </a:extLst>
                </p14:cNvPr>
                <p14:cNvContentPartPr/>
                <p14:nvPr/>
              </p14:nvContentPartPr>
              <p14:xfrm>
                <a:off x="7379207" y="6519859"/>
                <a:ext cx="63000" cy="55800"/>
              </p14:xfrm>
            </p:contentPart>
          </mc:Choice>
          <mc:Fallback xmlns="">
            <p:pic>
              <p:nvPicPr>
                <p:cNvPr id="7240" name="Ink 7239">
                  <a:extLst>
                    <a:ext uri="{FF2B5EF4-FFF2-40B4-BE49-F238E27FC236}">
                      <a16:creationId xmlns:a16="http://schemas.microsoft.com/office/drawing/2014/main" id="{34B68892-15FD-4B7F-B182-927BFA2F7CC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361567" y="6502219"/>
                  <a:ext cx="986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7241" name="Ink 7240">
                  <a:extLst>
                    <a:ext uri="{FF2B5EF4-FFF2-40B4-BE49-F238E27FC236}">
                      <a16:creationId xmlns:a16="http://schemas.microsoft.com/office/drawing/2014/main" id="{D6100AA7-D302-4461-B2E9-7847B0421226}"/>
                    </a:ext>
                  </a:extLst>
                </p14:cNvPr>
                <p14:cNvContentPartPr/>
                <p14:nvPr/>
              </p14:nvContentPartPr>
              <p14:xfrm>
                <a:off x="7279127" y="6640099"/>
                <a:ext cx="38520" cy="72000"/>
              </p14:xfrm>
            </p:contentPart>
          </mc:Choice>
          <mc:Fallback xmlns="">
            <p:pic>
              <p:nvPicPr>
                <p:cNvPr id="7241" name="Ink 7240">
                  <a:extLst>
                    <a:ext uri="{FF2B5EF4-FFF2-40B4-BE49-F238E27FC236}">
                      <a16:creationId xmlns:a16="http://schemas.microsoft.com/office/drawing/2014/main" id="{D6100AA7-D302-4461-B2E9-7847B042122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261487" y="6622459"/>
                  <a:ext cx="741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7242" name="Ink 7241">
                  <a:extLst>
                    <a:ext uri="{FF2B5EF4-FFF2-40B4-BE49-F238E27FC236}">
                      <a16:creationId xmlns:a16="http://schemas.microsoft.com/office/drawing/2014/main" id="{E5573210-E959-4B3F-B8A1-0459F6EB9231}"/>
                    </a:ext>
                  </a:extLst>
                </p14:cNvPr>
                <p14:cNvContentPartPr/>
                <p14:nvPr/>
              </p14:nvContentPartPr>
              <p14:xfrm>
                <a:off x="6859007" y="6563059"/>
                <a:ext cx="393120" cy="86040"/>
              </p14:xfrm>
            </p:contentPart>
          </mc:Choice>
          <mc:Fallback xmlns="">
            <p:pic>
              <p:nvPicPr>
                <p:cNvPr id="7242" name="Ink 7241">
                  <a:extLst>
                    <a:ext uri="{FF2B5EF4-FFF2-40B4-BE49-F238E27FC236}">
                      <a16:creationId xmlns:a16="http://schemas.microsoft.com/office/drawing/2014/main" id="{E5573210-E959-4B3F-B8A1-0459F6EB923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841007" y="6545419"/>
                  <a:ext cx="4287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7243" name="Ink 7242">
                  <a:extLst>
                    <a:ext uri="{FF2B5EF4-FFF2-40B4-BE49-F238E27FC236}">
                      <a16:creationId xmlns:a16="http://schemas.microsoft.com/office/drawing/2014/main" id="{7F4836B8-462B-4AD9-B01D-429ECD24E6F7}"/>
                    </a:ext>
                  </a:extLst>
                </p14:cNvPr>
                <p14:cNvContentPartPr/>
                <p14:nvPr/>
              </p14:nvContentPartPr>
              <p14:xfrm>
                <a:off x="7178687" y="6734419"/>
                <a:ext cx="9360" cy="5040"/>
              </p14:xfrm>
            </p:contentPart>
          </mc:Choice>
          <mc:Fallback xmlns="">
            <p:pic>
              <p:nvPicPr>
                <p:cNvPr id="7243" name="Ink 7242">
                  <a:extLst>
                    <a:ext uri="{FF2B5EF4-FFF2-40B4-BE49-F238E27FC236}">
                      <a16:creationId xmlns:a16="http://schemas.microsoft.com/office/drawing/2014/main" id="{7F4836B8-462B-4AD9-B01D-429ECD24E6F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161047" y="6716779"/>
                  <a:ext cx="4500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55" name="Group 7254">
            <a:extLst>
              <a:ext uri="{FF2B5EF4-FFF2-40B4-BE49-F238E27FC236}">
                <a16:creationId xmlns:a16="http://schemas.microsoft.com/office/drawing/2014/main" id="{FBD44F85-04B4-49E3-8AEE-1CF4FA213671}"/>
              </a:ext>
            </a:extLst>
          </p:cNvPr>
          <p:cNvGrpSpPr/>
          <p:nvPr/>
        </p:nvGrpSpPr>
        <p:grpSpPr>
          <a:xfrm>
            <a:off x="5575967" y="6525979"/>
            <a:ext cx="1167120" cy="271080"/>
            <a:chOff x="5575967" y="6525979"/>
            <a:chExt cx="116712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7245" name="Ink 7244">
                  <a:extLst>
                    <a:ext uri="{FF2B5EF4-FFF2-40B4-BE49-F238E27FC236}">
                      <a16:creationId xmlns:a16="http://schemas.microsoft.com/office/drawing/2014/main" id="{A46871DD-8909-46FF-B921-20D1647B0B07}"/>
                    </a:ext>
                  </a:extLst>
                </p14:cNvPr>
                <p14:cNvContentPartPr/>
                <p14:nvPr/>
              </p14:nvContentPartPr>
              <p14:xfrm>
                <a:off x="6547247" y="6525979"/>
                <a:ext cx="195840" cy="174240"/>
              </p14:xfrm>
            </p:contentPart>
          </mc:Choice>
          <mc:Fallback xmlns="">
            <p:pic>
              <p:nvPicPr>
                <p:cNvPr id="7245" name="Ink 7244">
                  <a:extLst>
                    <a:ext uri="{FF2B5EF4-FFF2-40B4-BE49-F238E27FC236}">
                      <a16:creationId xmlns:a16="http://schemas.microsoft.com/office/drawing/2014/main" id="{A46871DD-8909-46FF-B921-20D1647B0B0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529607" y="6508339"/>
                  <a:ext cx="2314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7246" name="Ink 7245">
                  <a:extLst>
                    <a:ext uri="{FF2B5EF4-FFF2-40B4-BE49-F238E27FC236}">
                      <a16:creationId xmlns:a16="http://schemas.microsoft.com/office/drawing/2014/main" id="{D2F4C537-11D4-4E55-920C-606963DF0C79}"/>
                    </a:ext>
                  </a:extLst>
                </p14:cNvPr>
                <p14:cNvContentPartPr/>
                <p14:nvPr/>
              </p14:nvContentPartPr>
              <p14:xfrm>
                <a:off x="6615287" y="6530299"/>
                <a:ext cx="8280" cy="8640"/>
              </p14:xfrm>
            </p:contentPart>
          </mc:Choice>
          <mc:Fallback xmlns="">
            <p:pic>
              <p:nvPicPr>
                <p:cNvPr id="7246" name="Ink 7245">
                  <a:extLst>
                    <a:ext uri="{FF2B5EF4-FFF2-40B4-BE49-F238E27FC236}">
                      <a16:creationId xmlns:a16="http://schemas.microsoft.com/office/drawing/2014/main" id="{D2F4C537-11D4-4E55-920C-606963DF0C7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597647" y="6512299"/>
                  <a:ext cx="439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7248" name="Ink 7247">
                  <a:extLst>
                    <a:ext uri="{FF2B5EF4-FFF2-40B4-BE49-F238E27FC236}">
                      <a16:creationId xmlns:a16="http://schemas.microsoft.com/office/drawing/2014/main" id="{801E8E9D-79D2-4938-B905-FE12A3426B82}"/>
                    </a:ext>
                  </a:extLst>
                </p14:cNvPr>
                <p14:cNvContentPartPr/>
                <p14:nvPr/>
              </p14:nvContentPartPr>
              <p14:xfrm>
                <a:off x="6224327" y="6578539"/>
                <a:ext cx="247680" cy="83880"/>
              </p14:xfrm>
            </p:contentPart>
          </mc:Choice>
          <mc:Fallback xmlns="">
            <p:pic>
              <p:nvPicPr>
                <p:cNvPr id="7248" name="Ink 7247">
                  <a:extLst>
                    <a:ext uri="{FF2B5EF4-FFF2-40B4-BE49-F238E27FC236}">
                      <a16:creationId xmlns:a16="http://schemas.microsoft.com/office/drawing/2014/main" id="{801E8E9D-79D2-4938-B905-FE12A3426B82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206327" y="6560899"/>
                  <a:ext cx="2833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7249" name="Ink 7248">
                  <a:extLst>
                    <a:ext uri="{FF2B5EF4-FFF2-40B4-BE49-F238E27FC236}">
                      <a16:creationId xmlns:a16="http://schemas.microsoft.com/office/drawing/2014/main" id="{71C018B7-BBCB-4848-A1BF-AEC370049906}"/>
                    </a:ext>
                  </a:extLst>
                </p14:cNvPr>
                <p14:cNvContentPartPr/>
                <p14:nvPr/>
              </p14:nvContentPartPr>
              <p14:xfrm>
                <a:off x="6081767" y="6560179"/>
                <a:ext cx="23760" cy="96480"/>
              </p14:xfrm>
            </p:contentPart>
          </mc:Choice>
          <mc:Fallback xmlns="">
            <p:pic>
              <p:nvPicPr>
                <p:cNvPr id="7249" name="Ink 7248">
                  <a:extLst>
                    <a:ext uri="{FF2B5EF4-FFF2-40B4-BE49-F238E27FC236}">
                      <a16:creationId xmlns:a16="http://schemas.microsoft.com/office/drawing/2014/main" id="{71C018B7-BBCB-4848-A1BF-AEC37004990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063767" y="6542179"/>
                  <a:ext cx="594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7250" name="Ink 7249">
                  <a:extLst>
                    <a:ext uri="{FF2B5EF4-FFF2-40B4-BE49-F238E27FC236}">
                      <a16:creationId xmlns:a16="http://schemas.microsoft.com/office/drawing/2014/main" id="{A188927F-E729-4D72-AABC-FC218F5BF471}"/>
                    </a:ext>
                  </a:extLst>
                </p14:cNvPr>
                <p14:cNvContentPartPr/>
                <p14:nvPr/>
              </p14:nvContentPartPr>
              <p14:xfrm>
                <a:off x="5968007" y="6552259"/>
                <a:ext cx="74160" cy="125280"/>
              </p14:xfrm>
            </p:contentPart>
          </mc:Choice>
          <mc:Fallback xmlns="">
            <p:pic>
              <p:nvPicPr>
                <p:cNvPr id="7250" name="Ink 7249">
                  <a:extLst>
                    <a:ext uri="{FF2B5EF4-FFF2-40B4-BE49-F238E27FC236}">
                      <a16:creationId xmlns:a16="http://schemas.microsoft.com/office/drawing/2014/main" id="{A188927F-E729-4D72-AABC-FC218F5BF47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950007" y="6534259"/>
                  <a:ext cx="1098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7251" name="Ink 7250">
                  <a:extLst>
                    <a:ext uri="{FF2B5EF4-FFF2-40B4-BE49-F238E27FC236}">
                      <a16:creationId xmlns:a16="http://schemas.microsoft.com/office/drawing/2014/main" id="{B8C589B7-60AE-49C0-8C2D-0446F1BB477D}"/>
                    </a:ext>
                  </a:extLst>
                </p14:cNvPr>
                <p14:cNvContentPartPr/>
                <p14:nvPr/>
              </p14:nvContentPartPr>
              <p14:xfrm>
                <a:off x="5995007" y="6626059"/>
                <a:ext cx="32760" cy="34200"/>
              </p14:xfrm>
            </p:contentPart>
          </mc:Choice>
          <mc:Fallback xmlns="">
            <p:pic>
              <p:nvPicPr>
                <p:cNvPr id="7251" name="Ink 7250">
                  <a:extLst>
                    <a:ext uri="{FF2B5EF4-FFF2-40B4-BE49-F238E27FC236}">
                      <a16:creationId xmlns:a16="http://schemas.microsoft.com/office/drawing/2014/main" id="{B8C589B7-60AE-49C0-8C2D-0446F1BB477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977007" y="6608419"/>
                  <a:ext cx="684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7252" name="Ink 7251">
                  <a:extLst>
                    <a:ext uri="{FF2B5EF4-FFF2-40B4-BE49-F238E27FC236}">
                      <a16:creationId xmlns:a16="http://schemas.microsoft.com/office/drawing/2014/main" id="{FE8CFF37-434D-467B-8AEF-2E505F7D4881}"/>
                    </a:ext>
                  </a:extLst>
                </p14:cNvPr>
                <p14:cNvContentPartPr/>
                <p14:nvPr/>
              </p14:nvContentPartPr>
              <p14:xfrm>
                <a:off x="5929847" y="6558019"/>
                <a:ext cx="21960" cy="29880"/>
              </p14:xfrm>
            </p:contentPart>
          </mc:Choice>
          <mc:Fallback xmlns="">
            <p:pic>
              <p:nvPicPr>
                <p:cNvPr id="7252" name="Ink 7251">
                  <a:extLst>
                    <a:ext uri="{FF2B5EF4-FFF2-40B4-BE49-F238E27FC236}">
                      <a16:creationId xmlns:a16="http://schemas.microsoft.com/office/drawing/2014/main" id="{FE8CFF37-434D-467B-8AEF-2E505F7D488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911847" y="6540019"/>
                  <a:ext cx="576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7253" name="Ink 7252">
                  <a:extLst>
                    <a:ext uri="{FF2B5EF4-FFF2-40B4-BE49-F238E27FC236}">
                      <a16:creationId xmlns:a16="http://schemas.microsoft.com/office/drawing/2014/main" id="{8186AF83-1BDC-4587-919E-56B8A6E29446}"/>
                    </a:ext>
                  </a:extLst>
                </p14:cNvPr>
                <p14:cNvContentPartPr/>
                <p14:nvPr/>
              </p14:nvContentPartPr>
              <p14:xfrm>
                <a:off x="5586767" y="6567019"/>
                <a:ext cx="277560" cy="160920"/>
              </p14:xfrm>
            </p:contentPart>
          </mc:Choice>
          <mc:Fallback xmlns="">
            <p:pic>
              <p:nvPicPr>
                <p:cNvPr id="7253" name="Ink 7252">
                  <a:extLst>
                    <a:ext uri="{FF2B5EF4-FFF2-40B4-BE49-F238E27FC236}">
                      <a16:creationId xmlns:a16="http://schemas.microsoft.com/office/drawing/2014/main" id="{8186AF83-1BDC-4587-919E-56B8A6E2944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569127" y="6549379"/>
                  <a:ext cx="313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7254" name="Ink 7253">
                  <a:extLst>
                    <a:ext uri="{FF2B5EF4-FFF2-40B4-BE49-F238E27FC236}">
                      <a16:creationId xmlns:a16="http://schemas.microsoft.com/office/drawing/2014/main" id="{33AA29DB-1B64-4C37-B5D1-CC3A36AFCECC}"/>
                    </a:ext>
                  </a:extLst>
                </p14:cNvPr>
                <p14:cNvContentPartPr/>
                <p14:nvPr/>
              </p14:nvContentPartPr>
              <p14:xfrm>
                <a:off x="5575967" y="6778699"/>
                <a:ext cx="138960" cy="18360"/>
              </p14:xfrm>
            </p:contentPart>
          </mc:Choice>
          <mc:Fallback xmlns="">
            <p:pic>
              <p:nvPicPr>
                <p:cNvPr id="7254" name="Ink 7253">
                  <a:extLst>
                    <a:ext uri="{FF2B5EF4-FFF2-40B4-BE49-F238E27FC236}">
                      <a16:creationId xmlns:a16="http://schemas.microsoft.com/office/drawing/2014/main" id="{33AA29DB-1B64-4C37-B5D1-CC3A36AFCEC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557967" y="6760699"/>
                  <a:ext cx="174600" cy="5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7256" name="Ink 7255">
                <a:extLst>
                  <a:ext uri="{FF2B5EF4-FFF2-40B4-BE49-F238E27FC236}">
                    <a16:creationId xmlns:a16="http://schemas.microsoft.com/office/drawing/2014/main" id="{0B9EA56A-98F2-4746-8945-3E9CB475D114}"/>
                  </a:ext>
                </a:extLst>
              </p14:cNvPr>
              <p14:cNvContentPartPr/>
              <p14:nvPr/>
            </p14:nvContentPartPr>
            <p14:xfrm>
              <a:off x="4554287" y="6031699"/>
              <a:ext cx="923040" cy="18000"/>
            </p14:xfrm>
          </p:contentPart>
        </mc:Choice>
        <mc:Fallback xmlns="">
          <p:pic>
            <p:nvPicPr>
              <p:cNvPr id="7256" name="Ink 7255">
                <a:extLst>
                  <a:ext uri="{FF2B5EF4-FFF2-40B4-BE49-F238E27FC236}">
                    <a16:creationId xmlns:a16="http://schemas.microsoft.com/office/drawing/2014/main" id="{0B9EA56A-98F2-4746-8945-3E9CB475D114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4536647" y="6013699"/>
                <a:ext cx="958680" cy="5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260" name="Group 7259">
            <a:extLst>
              <a:ext uri="{FF2B5EF4-FFF2-40B4-BE49-F238E27FC236}">
                <a16:creationId xmlns:a16="http://schemas.microsoft.com/office/drawing/2014/main" id="{226209FF-F949-4CA5-A727-D2D8253BB854}"/>
              </a:ext>
            </a:extLst>
          </p:cNvPr>
          <p:cNvGrpSpPr/>
          <p:nvPr/>
        </p:nvGrpSpPr>
        <p:grpSpPr>
          <a:xfrm>
            <a:off x="5826527" y="6063739"/>
            <a:ext cx="219960" cy="227520"/>
            <a:chOff x="5826527" y="6063739"/>
            <a:chExt cx="21996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7257" name="Ink 7256">
                  <a:extLst>
                    <a:ext uri="{FF2B5EF4-FFF2-40B4-BE49-F238E27FC236}">
                      <a16:creationId xmlns:a16="http://schemas.microsoft.com/office/drawing/2014/main" id="{73445A4B-7F47-46DA-B86D-EEDEDDB69B03}"/>
                    </a:ext>
                  </a:extLst>
                </p14:cNvPr>
                <p14:cNvContentPartPr/>
                <p14:nvPr/>
              </p14:nvContentPartPr>
              <p14:xfrm>
                <a:off x="5842367" y="6066979"/>
                <a:ext cx="8640" cy="1800"/>
              </p14:xfrm>
            </p:contentPart>
          </mc:Choice>
          <mc:Fallback xmlns="">
            <p:pic>
              <p:nvPicPr>
                <p:cNvPr id="7257" name="Ink 7256">
                  <a:extLst>
                    <a:ext uri="{FF2B5EF4-FFF2-40B4-BE49-F238E27FC236}">
                      <a16:creationId xmlns:a16="http://schemas.microsoft.com/office/drawing/2014/main" id="{73445A4B-7F47-46DA-B86D-EEDEDDB69B0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824367" y="6048979"/>
                  <a:ext cx="442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7258" name="Ink 7257">
                  <a:extLst>
                    <a:ext uri="{FF2B5EF4-FFF2-40B4-BE49-F238E27FC236}">
                      <a16:creationId xmlns:a16="http://schemas.microsoft.com/office/drawing/2014/main" id="{CA353641-A9F7-46DF-9D14-8ED7B0253362}"/>
                    </a:ext>
                  </a:extLst>
                </p14:cNvPr>
                <p14:cNvContentPartPr/>
                <p14:nvPr/>
              </p14:nvContentPartPr>
              <p14:xfrm>
                <a:off x="5839487" y="6065539"/>
                <a:ext cx="1440" cy="1080"/>
              </p14:xfrm>
            </p:contentPart>
          </mc:Choice>
          <mc:Fallback xmlns="">
            <p:pic>
              <p:nvPicPr>
                <p:cNvPr id="7258" name="Ink 7257">
                  <a:extLst>
                    <a:ext uri="{FF2B5EF4-FFF2-40B4-BE49-F238E27FC236}">
                      <a16:creationId xmlns:a16="http://schemas.microsoft.com/office/drawing/2014/main" id="{CA353641-A9F7-46DF-9D14-8ED7B025336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821487" y="6047899"/>
                  <a:ext cx="37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7259" name="Ink 7258">
                  <a:extLst>
                    <a:ext uri="{FF2B5EF4-FFF2-40B4-BE49-F238E27FC236}">
                      <a16:creationId xmlns:a16="http://schemas.microsoft.com/office/drawing/2014/main" id="{B5F3D54A-709E-4DBE-9DD1-E40A696F17C2}"/>
                    </a:ext>
                  </a:extLst>
                </p14:cNvPr>
                <p14:cNvContentPartPr/>
                <p14:nvPr/>
              </p14:nvContentPartPr>
              <p14:xfrm>
                <a:off x="5826527" y="6063739"/>
                <a:ext cx="219960" cy="227520"/>
              </p14:xfrm>
            </p:contentPart>
          </mc:Choice>
          <mc:Fallback xmlns="">
            <p:pic>
              <p:nvPicPr>
                <p:cNvPr id="7259" name="Ink 7258">
                  <a:extLst>
                    <a:ext uri="{FF2B5EF4-FFF2-40B4-BE49-F238E27FC236}">
                      <a16:creationId xmlns:a16="http://schemas.microsoft.com/office/drawing/2014/main" id="{B5F3D54A-709E-4DBE-9DD1-E40A696F17C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808887" y="6046099"/>
                  <a:ext cx="25560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88" name="Group 7287">
            <a:extLst>
              <a:ext uri="{FF2B5EF4-FFF2-40B4-BE49-F238E27FC236}">
                <a16:creationId xmlns:a16="http://schemas.microsoft.com/office/drawing/2014/main" id="{5D0559C5-057A-425D-8810-3D7C4E14B2CA}"/>
              </a:ext>
            </a:extLst>
          </p:cNvPr>
          <p:cNvGrpSpPr/>
          <p:nvPr/>
        </p:nvGrpSpPr>
        <p:grpSpPr>
          <a:xfrm>
            <a:off x="6358953" y="2780127"/>
            <a:ext cx="2579760" cy="1479120"/>
            <a:chOff x="6358953" y="2780127"/>
            <a:chExt cx="2579760" cy="147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64C0B03-5A83-4179-88C3-00AB44527C18}"/>
                    </a:ext>
                  </a:extLst>
                </p14:cNvPr>
                <p14:cNvContentPartPr/>
                <p14:nvPr/>
              </p14:nvContentPartPr>
              <p14:xfrm>
                <a:off x="8767466" y="2780127"/>
                <a:ext cx="24480" cy="131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64C0B03-5A83-4179-88C3-00AB44527C1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749826" y="2762487"/>
                  <a:ext cx="60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468150-32CD-4140-A760-DEABE3DB1B5F}"/>
                    </a:ext>
                  </a:extLst>
                </p14:cNvPr>
                <p14:cNvContentPartPr/>
                <p14:nvPr/>
              </p14:nvContentPartPr>
              <p14:xfrm>
                <a:off x="8612666" y="2884167"/>
                <a:ext cx="94680" cy="73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468150-32CD-4140-A760-DEABE3DB1B5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595026" y="2866167"/>
                  <a:ext cx="1303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DE4BD08-0270-45CB-A0D0-F1DBCA65BC5C}"/>
                    </a:ext>
                  </a:extLst>
                </p14:cNvPr>
                <p14:cNvContentPartPr/>
                <p14:nvPr/>
              </p14:nvContentPartPr>
              <p14:xfrm>
                <a:off x="8601146" y="2810727"/>
                <a:ext cx="11880" cy="13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DE4BD08-0270-45CB-A0D0-F1DBCA65BC5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583506" y="2793087"/>
                  <a:ext cx="475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6BF1360-F3A0-46DD-96EA-FFFCEBDFB23F}"/>
                    </a:ext>
                  </a:extLst>
                </p14:cNvPr>
                <p14:cNvContentPartPr/>
                <p14:nvPr/>
              </p14:nvContentPartPr>
              <p14:xfrm>
                <a:off x="8476946" y="2830887"/>
                <a:ext cx="42120" cy="150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6BF1360-F3A0-46DD-96EA-FFFCEBDFB23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459306" y="2812887"/>
                  <a:ext cx="777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724D17E-1C02-4DF3-B91D-80ED1F4ED4D9}"/>
                    </a:ext>
                  </a:extLst>
                </p14:cNvPr>
                <p14:cNvContentPartPr/>
                <p14:nvPr/>
              </p14:nvContentPartPr>
              <p14:xfrm>
                <a:off x="8309906" y="2859687"/>
                <a:ext cx="51120" cy="143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724D17E-1C02-4DF3-B91D-80ED1F4ED4D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291906" y="2842047"/>
                  <a:ext cx="867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8662CE5-1DC0-470B-A015-881E5B6E9D8E}"/>
                    </a:ext>
                  </a:extLst>
                </p14:cNvPr>
                <p14:cNvContentPartPr/>
                <p14:nvPr/>
              </p14:nvContentPartPr>
              <p14:xfrm>
                <a:off x="7975466" y="2834487"/>
                <a:ext cx="259560" cy="225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8662CE5-1DC0-470B-A015-881E5B6E9D8E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957826" y="2816847"/>
                  <a:ext cx="2952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A5FDDDC-89CC-49FC-B05B-02B9CB7E4948}"/>
                    </a:ext>
                  </a:extLst>
                </p14:cNvPr>
                <p14:cNvContentPartPr/>
                <p14:nvPr/>
              </p14:nvContentPartPr>
              <p14:xfrm>
                <a:off x="8329706" y="3082527"/>
                <a:ext cx="12240" cy="3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A5FDDDC-89CC-49FC-B05B-02B9CB7E494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312066" y="3064527"/>
                  <a:ext cx="478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9FC52EA-B90B-497F-AA66-A9BDE7A520F1}"/>
                    </a:ext>
                  </a:extLst>
                </p14:cNvPr>
                <p14:cNvContentPartPr/>
                <p14:nvPr/>
              </p14:nvContentPartPr>
              <p14:xfrm>
                <a:off x="8008226" y="3152007"/>
                <a:ext cx="163080" cy="15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9FC52EA-B90B-497F-AA66-A9BDE7A520F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990226" y="3134367"/>
                  <a:ext cx="1987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73C495-7102-41E9-8375-04191F314785}"/>
                    </a:ext>
                  </a:extLst>
                </p14:cNvPr>
                <p14:cNvContentPartPr/>
                <p14:nvPr/>
              </p14:nvContentPartPr>
              <p14:xfrm>
                <a:off x="7801586" y="2877687"/>
                <a:ext cx="46440" cy="138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73C495-7102-41E9-8375-04191F31478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783946" y="2860047"/>
                  <a:ext cx="820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AB36E91-D999-4865-BE6F-E42CBF27D502}"/>
                    </a:ext>
                  </a:extLst>
                </p14:cNvPr>
                <p14:cNvContentPartPr/>
                <p14:nvPr/>
              </p14:nvContentPartPr>
              <p14:xfrm>
                <a:off x="7338626" y="2990007"/>
                <a:ext cx="362160" cy="119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AB36E91-D999-4865-BE6F-E42CBF27D50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320986" y="2972367"/>
                  <a:ext cx="3978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F4580BA-2FFB-423B-9449-5A40B253A224}"/>
                    </a:ext>
                  </a:extLst>
                </p14:cNvPr>
                <p14:cNvContentPartPr/>
                <p14:nvPr/>
              </p14:nvContentPartPr>
              <p14:xfrm>
                <a:off x="7479026" y="2959407"/>
                <a:ext cx="35280" cy="11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F4580BA-2FFB-423B-9449-5A40B253A22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461026" y="2941767"/>
                  <a:ext cx="709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DB95AB7-EB01-4FA7-A04D-C38568A7E0D5}"/>
                    </a:ext>
                  </a:extLst>
                </p14:cNvPr>
                <p14:cNvContentPartPr/>
                <p14:nvPr/>
              </p14:nvContentPartPr>
              <p14:xfrm>
                <a:off x="7232786" y="3036087"/>
                <a:ext cx="110160" cy="116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DB95AB7-EB01-4FA7-A04D-C38568A7E0D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215146" y="3018447"/>
                  <a:ext cx="1458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394DFF8-4282-4AC7-9E4A-060F3CAFBBC6}"/>
                    </a:ext>
                  </a:extLst>
                </p14:cNvPr>
                <p14:cNvContentPartPr/>
                <p14:nvPr/>
              </p14:nvContentPartPr>
              <p14:xfrm>
                <a:off x="7281026" y="2956887"/>
                <a:ext cx="7200" cy="11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394DFF8-4282-4AC7-9E4A-060F3CAFBBC6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263386" y="2939247"/>
                  <a:ext cx="428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731B73A-2D1E-4A86-94AD-4F7BB1E3389F}"/>
                    </a:ext>
                  </a:extLst>
                </p14:cNvPr>
                <p14:cNvContentPartPr/>
                <p14:nvPr/>
              </p14:nvContentPartPr>
              <p14:xfrm>
                <a:off x="6929306" y="3025647"/>
                <a:ext cx="234720" cy="337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731B73A-2D1E-4A86-94AD-4F7BB1E3389F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911306" y="3008007"/>
                  <a:ext cx="27036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0E883A1-6172-44D1-8A74-FCD7294C6C65}"/>
                    </a:ext>
                  </a:extLst>
                </p14:cNvPr>
                <p14:cNvContentPartPr/>
                <p14:nvPr/>
              </p14:nvContentPartPr>
              <p14:xfrm>
                <a:off x="7047746" y="3514167"/>
                <a:ext cx="23760" cy="156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0E883A1-6172-44D1-8A74-FCD7294C6C6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029746" y="3496527"/>
                  <a:ext cx="594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D36C428-8170-4A8A-865C-57E011196205}"/>
                    </a:ext>
                  </a:extLst>
                </p14:cNvPr>
                <p14:cNvContentPartPr/>
                <p14:nvPr/>
              </p14:nvContentPartPr>
              <p14:xfrm>
                <a:off x="7031546" y="3437127"/>
                <a:ext cx="150120" cy="115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D36C428-8170-4A8A-865C-57E011196205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013906" y="3419127"/>
                  <a:ext cx="1857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3B23BC3-7ED3-464D-BFEF-EA9B71971FDA}"/>
                    </a:ext>
                  </a:extLst>
                </p14:cNvPr>
                <p14:cNvContentPartPr/>
                <p14:nvPr/>
              </p14:nvContentPartPr>
              <p14:xfrm>
                <a:off x="7230266" y="3420207"/>
                <a:ext cx="119160" cy="122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3B23BC3-7ED3-464D-BFEF-EA9B71971FD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212626" y="3402567"/>
                  <a:ext cx="1548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98ED52D-D709-4924-BE39-3150AA8EE496}"/>
                    </a:ext>
                  </a:extLst>
                </p14:cNvPr>
                <p14:cNvContentPartPr/>
                <p14:nvPr/>
              </p14:nvContentPartPr>
              <p14:xfrm>
                <a:off x="7385786" y="3471327"/>
                <a:ext cx="9360" cy="51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98ED52D-D709-4924-BE39-3150AA8EE496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367786" y="3453687"/>
                  <a:ext cx="450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CBFCD38-30F8-49E2-838A-88D4B264A31E}"/>
                    </a:ext>
                  </a:extLst>
                </p14:cNvPr>
                <p14:cNvContentPartPr/>
                <p14:nvPr/>
              </p14:nvContentPartPr>
              <p14:xfrm>
                <a:off x="7474346" y="3386367"/>
                <a:ext cx="324360" cy="105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CBFCD38-30F8-49E2-838A-88D4B264A31E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456346" y="3368727"/>
                  <a:ext cx="3600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52A58A2-CA2A-448A-8857-F81DB9D26290}"/>
                    </a:ext>
                  </a:extLst>
                </p14:cNvPr>
                <p14:cNvContentPartPr/>
                <p14:nvPr/>
              </p14:nvContentPartPr>
              <p14:xfrm>
                <a:off x="7729946" y="3325887"/>
                <a:ext cx="18000" cy="8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52A58A2-CA2A-448A-8857-F81DB9D26290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711946" y="3307887"/>
                  <a:ext cx="536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A591994-07DA-409A-B317-764640205545}"/>
                    </a:ext>
                  </a:extLst>
                </p14:cNvPr>
                <p14:cNvContentPartPr/>
                <p14:nvPr/>
              </p14:nvContentPartPr>
              <p14:xfrm>
                <a:off x="7843706" y="3235887"/>
                <a:ext cx="151200" cy="201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A591994-07DA-409A-B317-764640205545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825706" y="3217887"/>
                  <a:ext cx="1868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FF1C6FB-BDCC-4BFF-8530-F69B08E2E982}"/>
                    </a:ext>
                  </a:extLst>
                </p14:cNvPr>
                <p14:cNvContentPartPr/>
                <p14:nvPr/>
              </p14:nvContentPartPr>
              <p14:xfrm>
                <a:off x="7797266" y="3349647"/>
                <a:ext cx="135360" cy="5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FF1C6FB-BDCC-4BFF-8530-F69B08E2E982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779626" y="3332007"/>
                  <a:ext cx="1710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E569878-C5F5-4ABD-9BF0-3E81D07AC918}"/>
                    </a:ext>
                  </a:extLst>
                </p14:cNvPr>
                <p14:cNvContentPartPr/>
                <p14:nvPr/>
              </p14:nvContentPartPr>
              <p14:xfrm>
                <a:off x="8016506" y="3279447"/>
                <a:ext cx="49320" cy="109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E569878-C5F5-4ABD-9BF0-3E81D07AC918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998506" y="3261807"/>
                  <a:ext cx="849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C24F630-301F-4551-94E3-71A8327FA619}"/>
                    </a:ext>
                  </a:extLst>
                </p14:cNvPr>
                <p14:cNvContentPartPr/>
                <p14:nvPr/>
              </p14:nvContentPartPr>
              <p14:xfrm>
                <a:off x="8117306" y="3274767"/>
                <a:ext cx="381240" cy="138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C24F630-301F-4551-94E3-71A8327FA619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099666" y="3257127"/>
                  <a:ext cx="4168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7261" name="Ink 7260">
                  <a:extLst>
                    <a:ext uri="{FF2B5EF4-FFF2-40B4-BE49-F238E27FC236}">
                      <a16:creationId xmlns:a16="http://schemas.microsoft.com/office/drawing/2014/main" id="{889149D2-5A1C-411A-89B5-569C3B37DB1C}"/>
                    </a:ext>
                  </a:extLst>
                </p14:cNvPr>
                <p14:cNvContentPartPr/>
                <p14:nvPr/>
              </p14:nvContentPartPr>
              <p14:xfrm>
                <a:off x="6729033" y="2785407"/>
                <a:ext cx="2139840" cy="1041120"/>
              </p14:xfrm>
            </p:contentPart>
          </mc:Choice>
          <mc:Fallback xmlns="">
            <p:pic>
              <p:nvPicPr>
                <p:cNvPr id="7261" name="Ink 7260">
                  <a:extLst>
                    <a:ext uri="{FF2B5EF4-FFF2-40B4-BE49-F238E27FC236}">
                      <a16:creationId xmlns:a16="http://schemas.microsoft.com/office/drawing/2014/main" id="{889149D2-5A1C-411A-89B5-569C3B37DB1C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711033" y="2767767"/>
                  <a:ext cx="2175480" cy="10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7263" name="Ink 7262">
                  <a:extLst>
                    <a:ext uri="{FF2B5EF4-FFF2-40B4-BE49-F238E27FC236}">
                      <a16:creationId xmlns:a16="http://schemas.microsoft.com/office/drawing/2014/main" id="{B0C330DA-C5C7-438E-9883-ED28B5C02B2D}"/>
                    </a:ext>
                  </a:extLst>
                </p14:cNvPr>
                <p14:cNvContentPartPr/>
                <p14:nvPr/>
              </p14:nvContentPartPr>
              <p14:xfrm>
                <a:off x="8792913" y="3938127"/>
                <a:ext cx="145800" cy="137520"/>
              </p14:xfrm>
            </p:contentPart>
          </mc:Choice>
          <mc:Fallback xmlns="">
            <p:pic>
              <p:nvPicPr>
                <p:cNvPr id="7263" name="Ink 7262">
                  <a:extLst>
                    <a:ext uri="{FF2B5EF4-FFF2-40B4-BE49-F238E27FC236}">
                      <a16:creationId xmlns:a16="http://schemas.microsoft.com/office/drawing/2014/main" id="{B0C330DA-C5C7-438E-9883-ED28B5C02B2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774913" y="3920487"/>
                  <a:ext cx="1814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7264" name="Ink 7263">
                  <a:extLst>
                    <a:ext uri="{FF2B5EF4-FFF2-40B4-BE49-F238E27FC236}">
                      <a16:creationId xmlns:a16="http://schemas.microsoft.com/office/drawing/2014/main" id="{19BA60BA-01F9-43B2-BD45-DE7AFE0AA36D}"/>
                    </a:ext>
                  </a:extLst>
                </p14:cNvPr>
                <p14:cNvContentPartPr/>
                <p14:nvPr/>
              </p14:nvContentPartPr>
              <p14:xfrm>
                <a:off x="8746113" y="3860367"/>
                <a:ext cx="65520" cy="50400"/>
              </p14:xfrm>
            </p:contentPart>
          </mc:Choice>
          <mc:Fallback xmlns="">
            <p:pic>
              <p:nvPicPr>
                <p:cNvPr id="7264" name="Ink 7263">
                  <a:extLst>
                    <a:ext uri="{FF2B5EF4-FFF2-40B4-BE49-F238E27FC236}">
                      <a16:creationId xmlns:a16="http://schemas.microsoft.com/office/drawing/2014/main" id="{19BA60BA-01F9-43B2-BD45-DE7AFE0AA36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728113" y="3842727"/>
                  <a:ext cx="101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7266" name="Ink 7265">
                  <a:extLst>
                    <a:ext uri="{FF2B5EF4-FFF2-40B4-BE49-F238E27FC236}">
                      <a16:creationId xmlns:a16="http://schemas.microsoft.com/office/drawing/2014/main" id="{179C57F4-F7C1-4A95-9F34-12E1C95C95FA}"/>
                    </a:ext>
                  </a:extLst>
                </p14:cNvPr>
                <p14:cNvContentPartPr/>
                <p14:nvPr/>
              </p14:nvContentPartPr>
              <p14:xfrm>
                <a:off x="8493033" y="3968367"/>
                <a:ext cx="201240" cy="131400"/>
              </p14:xfrm>
            </p:contentPart>
          </mc:Choice>
          <mc:Fallback xmlns="">
            <p:pic>
              <p:nvPicPr>
                <p:cNvPr id="7266" name="Ink 7265">
                  <a:extLst>
                    <a:ext uri="{FF2B5EF4-FFF2-40B4-BE49-F238E27FC236}">
                      <a16:creationId xmlns:a16="http://schemas.microsoft.com/office/drawing/2014/main" id="{179C57F4-F7C1-4A95-9F34-12E1C95C95FA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475393" y="3950367"/>
                  <a:ext cx="2368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7268" name="Ink 7267">
                  <a:extLst>
                    <a:ext uri="{FF2B5EF4-FFF2-40B4-BE49-F238E27FC236}">
                      <a16:creationId xmlns:a16="http://schemas.microsoft.com/office/drawing/2014/main" id="{72324263-430A-4BF0-ABEA-93C01A3F99A9}"/>
                    </a:ext>
                  </a:extLst>
                </p14:cNvPr>
                <p14:cNvContentPartPr/>
                <p14:nvPr/>
              </p14:nvContentPartPr>
              <p14:xfrm>
                <a:off x="8608233" y="3928047"/>
                <a:ext cx="5400" cy="2160"/>
              </p14:xfrm>
            </p:contentPart>
          </mc:Choice>
          <mc:Fallback xmlns="">
            <p:pic>
              <p:nvPicPr>
                <p:cNvPr id="7268" name="Ink 7267">
                  <a:extLst>
                    <a:ext uri="{FF2B5EF4-FFF2-40B4-BE49-F238E27FC236}">
                      <a16:creationId xmlns:a16="http://schemas.microsoft.com/office/drawing/2014/main" id="{72324263-430A-4BF0-ABEA-93C01A3F99A9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590233" y="3910407"/>
                  <a:ext cx="410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7270" name="Ink 7269">
                  <a:extLst>
                    <a:ext uri="{FF2B5EF4-FFF2-40B4-BE49-F238E27FC236}">
                      <a16:creationId xmlns:a16="http://schemas.microsoft.com/office/drawing/2014/main" id="{13BC8D1B-0851-4DAE-A31B-C8243922D8FA}"/>
                    </a:ext>
                  </a:extLst>
                </p14:cNvPr>
                <p14:cNvContentPartPr/>
                <p14:nvPr/>
              </p14:nvContentPartPr>
              <p14:xfrm>
                <a:off x="8544153" y="4184007"/>
                <a:ext cx="102240" cy="10440"/>
              </p14:xfrm>
            </p:contentPart>
          </mc:Choice>
          <mc:Fallback xmlns="">
            <p:pic>
              <p:nvPicPr>
                <p:cNvPr id="7270" name="Ink 7269">
                  <a:extLst>
                    <a:ext uri="{FF2B5EF4-FFF2-40B4-BE49-F238E27FC236}">
                      <a16:creationId xmlns:a16="http://schemas.microsoft.com/office/drawing/2014/main" id="{13BC8D1B-0851-4DAE-A31B-C8243922D8FA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526153" y="4166367"/>
                  <a:ext cx="1378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7271" name="Ink 7270">
                  <a:extLst>
                    <a:ext uri="{FF2B5EF4-FFF2-40B4-BE49-F238E27FC236}">
                      <a16:creationId xmlns:a16="http://schemas.microsoft.com/office/drawing/2014/main" id="{3D9E3B80-A0E9-4DF9-B942-6D3DE561468B}"/>
                    </a:ext>
                  </a:extLst>
                </p14:cNvPr>
                <p14:cNvContentPartPr/>
                <p14:nvPr/>
              </p14:nvContentPartPr>
              <p14:xfrm>
                <a:off x="8196033" y="3923727"/>
                <a:ext cx="164880" cy="158040"/>
              </p14:xfrm>
            </p:contentPart>
          </mc:Choice>
          <mc:Fallback xmlns="">
            <p:pic>
              <p:nvPicPr>
                <p:cNvPr id="7271" name="Ink 7270">
                  <a:extLst>
                    <a:ext uri="{FF2B5EF4-FFF2-40B4-BE49-F238E27FC236}">
                      <a16:creationId xmlns:a16="http://schemas.microsoft.com/office/drawing/2014/main" id="{3D9E3B80-A0E9-4DF9-B942-6D3DE561468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178393" y="3906087"/>
                  <a:ext cx="2005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7272" name="Ink 7271">
                  <a:extLst>
                    <a:ext uri="{FF2B5EF4-FFF2-40B4-BE49-F238E27FC236}">
                      <a16:creationId xmlns:a16="http://schemas.microsoft.com/office/drawing/2014/main" id="{07DDD54A-4AD0-49D9-8F4C-2FD838657F68}"/>
                    </a:ext>
                  </a:extLst>
                </p14:cNvPr>
                <p14:cNvContentPartPr/>
                <p14:nvPr/>
              </p14:nvContentPartPr>
              <p14:xfrm>
                <a:off x="7876353" y="4011927"/>
                <a:ext cx="223200" cy="66960"/>
              </p14:xfrm>
            </p:contentPart>
          </mc:Choice>
          <mc:Fallback xmlns="">
            <p:pic>
              <p:nvPicPr>
                <p:cNvPr id="7272" name="Ink 7271">
                  <a:extLst>
                    <a:ext uri="{FF2B5EF4-FFF2-40B4-BE49-F238E27FC236}">
                      <a16:creationId xmlns:a16="http://schemas.microsoft.com/office/drawing/2014/main" id="{07DDD54A-4AD0-49D9-8F4C-2FD838657F68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858713" y="3993927"/>
                  <a:ext cx="2588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7273" name="Ink 7272">
                  <a:extLst>
                    <a:ext uri="{FF2B5EF4-FFF2-40B4-BE49-F238E27FC236}">
                      <a16:creationId xmlns:a16="http://schemas.microsoft.com/office/drawing/2014/main" id="{99C8469A-452D-4349-8995-DE5878240B2E}"/>
                    </a:ext>
                  </a:extLst>
                </p14:cNvPr>
                <p14:cNvContentPartPr/>
                <p14:nvPr/>
              </p14:nvContentPartPr>
              <p14:xfrm>
                <a:off x="7918833" y="3965847"/>
                <a:ext cx="48960" cy="3960"/>
              </p14:xfrm>
            </p:contentPart>
          </mc:Choice>
          <mc:Fallback xmlns="">
            <p:pic>
              <p:nvPicPr>
                <p:cNvPr id="7273" name="Ink 7272">
                  <a:extLst>
                    <a:ext uri="{FF2B5EF4-FFF2-40B4-BE49-F238E27FC236}">
                      <a16:creationId xmlns:a16="http://schemas.microsoft.com/office/drawing/2014/main" id="{99C8469A-452D-4349-8995-DE5878240B2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900833" y="3948207"/>
                  <a:ext cx="846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7274" name="Ink 7273">
                  <a:extLst>
                    <a:ext uri="{FF2B5EF4-FFF2-40B4-BE49-F238E27FC236}">
                      <a16:creationId xmlns:a16="http://schemas.microsoft.com/office/drawing/2014/main" id="{AFFC107D-12DB-4225-B00F-5428B324B291}"/>
                    </a:ext>
                  </a:extLst>
                </p14:cNvPr>
                <p14:cNvContentPartPr/>
                <p14:nvPr/>
              </p14:nvContentPartPr>
              <p14:xfrm>
                <a:off x="7740633" y="4014447"/>
                <a:ext cx="78840" cy="77400"/>
              </p14:xfrm>
            </p:contentPart>
          </mc:Choice>
          <mc:Fallback xmlns="">
            <p:pic>
              <p:nvPicPr>
                <p:cNvPr id="7274" name="Ink 7273">
                  <a:extLst>
                    <a:ext uri="{FF2B5EF4-FFF2-40B4-BE49-F238E27FC236}">
                      <a16:creationId xmlns:a16="http://schemas.microsoft.com/office/drawing/2014/main" id="{AFFC107D-12DB-4225-B00F-5428B324B291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722993" y="3996447"/>
                  <a:ext cx="1144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7275" name="Ink 7274">
                  <a:extLst>
                    <a:ext uri="{FF2B5EF4-FFF2-40B4-BE49-F238E27FC236}">
                      <a16:creationId xmlns:a16="http://schemas.microsoft.com/office/drawing/2014/main" id="{52B1D49C-6B0E-4B71-9875-69EB2CE26A44}"/>
                    </a:ext>
                  </a:extLst>
                </p14:cNvPr>
                <p14:cNvContentPartPr/>
                <p14:nvPr/>
              </p14:nvContentPartPr>
              <p14:xfrm>
                <a:off x="7792473" y="3948567"/>
                <a:ext cx="5760" cy="3600"/>
              </p14:xfrm>
            </p:contentPart>
          </mc:Choice>
          <mc:Fallback xmlns="">
            <p:pic>
              <p:nvPicPr>
                <p:cNvPr id="7275" name="Ink 7274">
                  <a:extLst>
                    <a:ext uri="{FF2B5EF4-FFF2-40B4-BE49-F238E27FC236}">
                      <a16:creationId xmlns:a16="http://schemas.microsoft.com/office/drawing/2014/main" id="{52B1D49C-6B0E-4B71-9875-69EB2CE26A44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774833" y="3930927"/>
                  <a:ext cx="414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7276" name="Ink 7275">
                  <a:extLst>
                    <a:ext uri="{FF2B5EF4-FFF2-40B4-BE49-F238E27FC236}">
                      <a16:creationId xmlns:a16="http://schemas.microsoft.com/office/drawing/2014/main" id="{BFAAF7CF-006A-4D57-AA2B-947AD7E7F90C}"/>
                    </a:ext>
                  </a:extLst>
                </p14:cNvPr>
                <p14:cNvContentPartPr/>
                <p14:nvPr/>
              </p14:nvContentPartPr>
              <p14:xfrm>
                <a:off x="7564593" y="4064847"/>
                <a:ext cx="101520" cy="12960"/>
              </p14:xfrm>
            </p:contentPart>
          </mc:Choice>
          <mc:Fallback xmlns="">
            <p:pic>
              <p:nvPicPr>
                <p:cNvPr id="7276" name="Ink 7275">
                  <a:extLst>
                    <a:ext uri="{FF2B5EF4-FFF2-40B4-BE49-F238E27FC236}">
                      <a16:creationId xmlns:a16="http://schemas.microsoft.com/office/drawing/2014/main" id="{BFAAF7CF-006A-4D57-AA2B-947AD7E7F90C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546593" y="4047207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7277" name="Ink 7276">
                  <a:extLst>
                    <a:ext uri="{FF2B5EF4-FFF2-40B4-BE49-F238E27FC236}">
                      <a16:creationId xmlns:a16="http://schemas.microsoft.com/office/drawing/2014/main" id="{6DE79AC7-A3C8-4FB5-BF6A-D467915C8C17}"/>
                    </a:ext>
                  </a:extLst>
                </p14:cNvPr>
                <p14:cNvContentPartPr/>
                <p14:nvPr/>
              </p14:nvContentPartPr>
              <p14:xfrm>
                <a:off x="7584393" y="4011927"/>
                <a:ext cx="111960" cy="93600"/>
              </p14:xfrm>
            </p:contentPart>
          </mc:Choice>
          <mc:Fallback xmlns="">
            <p:pic>
              <p:nvPicPr>
                <p:cNvPr id="7277" name="Ink 7276">
                  <a:extLst>
                    <a:ext uri="{FF2B5EF4-FFF2-40B4-BE49-F238E27FC236}">
                      <a16:creationId xmlns:a16="http://schemas.microsoft.com/office/drawing/2014/main" id="{6DE79AC7-A3C8-4FB5-BF6A-D467915C8C17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566753" y="3993927"/>
                  <a:ext cx="1476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7278" name="Ink 7277">
                  <a:extLst>
                    <a:ext uri="{FF2B5EF4-FFF2-40B4-BE49-F238E27FC236}">
                      <a16:creationId xmlns:a16="http://schemas.microsoft.com/office/drawing/2014/main" id="{ECBE1B85-ECCD-4EA5-8B54-492C9E2AACDE}"/>
                    </a:ext>
                  </a:extLst>
                </p14:cNvPr>
                <p14:cNvContentPartPr/>
                <p14:nvPr/>
              </p14:nvContentPartPr>
              <p14:xfrm>
                <a:off x="7065633" y="4054407"/>
                <a:ext cx="395640" cy="120240"/>
              </p14:xfrm>
            </p:contentPart>
          </mc:Choice>
          <mc:Fallback xmlns="">
            <p:pic>
              <p:nvPicPr>
                <p:cNvPr id="7278" name="Ink 7277">
                  <a:extLst>
                    <a:ext uri="{FF2B5EF4-FFF2-40B4-BE49-F238E27FC236}">
                      <a16:creationId xmlns:a16="http://schemas.microsoft.com/office/drawing/2014/main" id="{ECBE1B85-ECCD-4EA5-8B54-492C9E2AACDE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047993" y="4036407"/>
                  <a:ext cx="4312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7279" name="Ink 7278">
                  <a:extLst>
                    <a:ext uri="{FF2B5EF4-FFF2-40B4-BE49-F238E27FC236}">
                      <a16:creationId xmlns:a16="http://schemas.microsoft.com/office/drawing/2014/main" id="{E063CAF3-18F6-421D-ABF2-0C39B006FA43}"/>
                    </a:ext>
                  </a:extLst>
                </p14:cNvPr>
                <p14:cNvContentPartPr/>
                <p14:nvPr/>
              </p14:nvContentPartPr>
              <p14:xfrm>
                <a:off x="7181913" y="3969447"/>
                <a:ext cx="66960" cy="9720"/>
              </p14:xfrm>
            </p:contentPart>
          </mc:Choice>
          <mc:Fallback xmlns="">
            <p:pic>
              <p:nvPicPr>
                <p:cNvPr id="7279" name="Ink 7278">
                  <a:extLst>
                    <a:ext uri="{FF2B5EF4-FFF2-40B4-BE49-F238E27FC236}">
                      <a16:creationId xmlns:a16="http://schemas.microsoft.com/office/drawing/2014/main" id="{E063CAF3-18F6-421D-ABF2-0C39B006FA43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163913" y="3951807"/>
                  <a:ext cx="1026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7281" name="Ink 7280">
                  <a:extLst>
                    <a:ext uri="{FF2B5EF4-FFF2-40B4-BE49-F238E27FC236}">
                      <a16:creationId xmlns:a16="http://schemas.microsoft.com/office/drawing/2014/main" id="{5A22F725-8DB5-4B69-8574-8DDDCD94B57B}"/>
                    </a:ext>
                  </a:extLst>
                </p14:cNvPr>
                <p14:cNvContentPartPr/>
                <p14:nvPr/>
              </p14:nvContentPartPr>
              <p14:xfrm>
                <a:off x="6897873" y="4049727"/>
                <a:ext cx="31680" cy="98640"/>
              </p14:xfrm>
            </p:contentPart>
          </mc:Choice>
          <mc:Fallback xmlns="">
            <p:pic>
              <p:nvPicPr>
                <p:cNvPr id="7281" name="Ink 7280">
                  <a:extLst>
                    <a:ext uri="{FF2B5EF4-FFF2-40B4-BE49-F238E27FC236}">
                      <a16:creationId xmlns:a16="http://schemas.microsoft.com/office/drawing/2014/main" id="{5A22F725-8DB5-4B69-8574-8DDDCD94B57B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879873" y="4031727"/>
                  <a:ext cx="673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7282" name="Ink 7281">
                  <a:extLst>
                    <a:ext uri="{FF2B5EF4-FFF2-40B4-BE49-F238E27FC236}">
                      <a16:creationId xmlns:a16="http://schemas.microsoft.com/office/drawing/2014/main" id="{36804A83-F1E9-492B-B456-BFB39EBFE259}"/>
                    </a:ext>
                  </a:extLst>
                </p14:cNvPr>
                <p14:cNvContentPartPr/>
                <p14:nvPr/>
              </p14:nvContentPartPr>
              <p14:xfrm>
                <a:off x="6839553" y="3948567"/>
                <a:ext cx="50400" cy="74520"/>
              </p14:xfrm>
            </p:contentPart>
          </mc:Choice>
          <mc:Fallback xmlns="">
            <p:pic>
              <p:nvPicPr>
                <p:cNvPr id="7282" name="Ink 7281">
                  <a:extLst>
                    <a:ext uri="{FF2B5EF4-FFF2-40B4-BE49-F238E27FC236}">
                      <a16:creationId xmlns:a16="http://schemas.microsoft.com/office/drawing/2014/main" id="{36804A83-F1E9-492B-B456-BFB39EBFE259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821913" y="3930927"/>
                  <a:ext cx="860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7283" name="Ink 7282">
                  <a:extLst>
                    <a:ext uri="{FF2B5EF4-FFF2-40B4-BE49-F238E27FC236}">
                      <a16:creationId xmlns:a16="http://schemas.microsoft.com/office/drawing/2014/main" id="{53E017A3-77D1-424E-A4E5-4B89FCC6DDA6}"/>
                    </a:ext>
                  </a:extLst>
                </p14:cNvPr>
                <p14:cNvContentPartPr/>
                <p14:nvPr/>
              </p14:nvContentPartPr>
              <p14:xfrm>
                <a:off x="6734073" y="4104447"/>
                <a:ext cx="93960" cy="65880"/>
              </p14:xfrm>
            </p:contentPart>
          </mc:Choice>
          <mc:Fallback xmlns="">
            <p:pic>
              <p:nvPicPr>
                <p:cNvPr id="7283" name="Ink 7282">
                  <a:extLst>
                    <a:ext uri="{FF2B5EF4-FFF2-40B4-BE49-F238E27FC236}">
                      <a16:creationId xmlns:a16="http://schemas.microsoft.com/office/drawing/2014/main" id="{53E017A3-77D1-424E-A4E5-4B89FCC6DDA6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716433" y="4086447"/>
                  <a:ext cx="1296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7284" name="Ink 7283">
                  <a:extLst>
                    <a:ext uri="{FF2B5EF4-FFF2-40B4-BE49-F238E27FC236}">
                      <a16:creationId xmlns:a16="http://schemas.microsoft.com/office/drawing/2014/main" id="{B21B23A0-C883-49A1-AC89-BAF69B464E00}"/>
                    </a:ext>
                  </a:extLst>
                </p14:cNvPr>
                <p14:cNvContentPartPr/>
                <p14:nvPr/>
              </p14:nvContentPartPr>
              <p14:xfrm>
                <a:off x="6358953" y="3999327"/>
                <a:ext cx="356040" cy="236160"/>
              </p14:xfrm>
            </p:contentPart>
          </mc:Choice>
          <mc:Fallback xmlns="">
            <p:pic>
              <p:nvPicPr>
                <p:cNvPr id="7284" name="Ink 7283">
                  <a:extLst>
                    <a:ext uri="{FF2B5EF4-FFF2-40B4-BE49-F238E27FC236}">
                      <a16:creationId xmlns:a16="http://schemas.microsoft.com/office/drawing/2014/main" id="{B21B23A0-C883-49A1-AC89-BAF69B464E00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341313" y="3981327"/>
                  <a:ext cx="3916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7285" name="Ink 7284">
                  <a:extLst>
                    <a:ext uri="{FF2B5EF4-FFF2-40B4-BE49-F238E27FC236}">
                      <a16:creationId xmlns:a16="http://schemas.microsoft.com/office/drawing/2014/main" id="{7761F2D1-A3AC-4A7A-A081-E3534D2007F4}"/>
                    </a:ext>
                  </a:extLst>
                </p14:cNvPr>
                <p14:cNvContentPartPr/>
                <p14:nvPr/>
              </p14:nvContentPartPr>
              <p14:xfrm>
                <a:off x="6382353" y="4117407"/>
                <a:ext cx="72000" cy="1440"/>
              </p14:xfrm>
            </p:contentPart>
          </mc:Choice>
          <mc:Fallback xmlns="">
            <p:pic>
              <p:nvPicPr>
                <p:cNvPr id="7285" name="Ink 7284">
                  <a:extLst>
                    <a:ext uri="{FF2B5EF4-FFF2-40B4-BE49-F238E27FC236}">
                      <a16:creationId xmlns:a16="http://schemas.microsoft.com/office/drawing/2014/main" id="{7761F2D1-A3AC-4A7A-A081-E3534D2007F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364353" y="4099407"/>
                  <a:ext cx="1076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7286" name="Ink 7285">
                  <a:extLst>
                    <a:ext uri="{FF2B5EF4-FFF2-40B4-BE49-F238E27FC236}">
                      <a16:creationId xmlns:a16="http://schemas.microsoft.com/office/drawing/2014/main" id="{878A0355-E740-4E34-81CC-C73BCB795AFA}"/>
                    </a:ext>
                  </a:extLst>
                </p14:cNvPr>
                <p14:cNvContentPartPr/>
                <p14:nvPr/>
              </p14:nvContentPartPr>
              <p14:xfrm>
                <a:off x="6546153" y="4248447"/>
                <a:ext cx="84960" cy="10800"/>
              </p14:xfrm>
            </p:contentPart>
          </mc:Choice>
          <mc:Fallback xmlns="">
            <p:pic>
              <p:nvPicPr>
                <p:cNvPr id="7286" name="Ink 7285">
                  <a:extLst>
                    <a:ext uri="{FF2B5EF4-FFF2-40B4-BE49-F238E27FC236}">
                      <a16:creationId xmlns:a16="http://schemas.microsoft.com/office/drawing/2014/main" id="{878A0355-E740-4E34-81CC-C73BCB795AFA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528513" y="4230807"/>
                  <a:ext cx="1206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7287" name="Ink 7286">
                  <a:extLst>
                    <a:ext uri="{FF2B5EF4-FFF2-40B4-BE49-F238E27FC236}">
                      <a16:creationId xmlns:a16="http://schemas.microsoft.com/office/drawing/2014/main" id="{E2C14769-1D25-4AD8-A759-9BB5075B8113}"/>
                    </a:ext>
                  </a:extLst>
                </p14:cNvPr>
                <p14:cNvContentPartPr/>
                <p14:nvPr/>
              </p14:nvContentPartPr>
              <p14:xfrm>
                <a:off x="6731553" y="4252047"/>
                <a:ext cx="10440" cy="2520"/>
              </p14:xfrm>
            </p:contentPart>
          </mc:Choice>
          <mc:Fallback xmlns="">
            <p:pic>
              <p:nvPicPr>
                <p:cNvPr id="7287" name="Ink 7286">
                  <a:extLst>
                    <a:ext uri="{FF2B5EF4-FFF2-40B4-BE49-F238E27FC236}">
                      <a16:creationId xmlns:a16="http://schemas.microsoft.com/office/drawing/2014/main" id="{E2C14769-1D25-4AD8-A759-9BB5075B8113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713913" y="4234407"/>
                  <a:ext cx="46080" cy="3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7289" name="Ink 7288">
                <a:extLst>
                  <a:ext uri="{FF2B5EF4-FFF2-40B4-BE49-F238E27FC236}">
                    <a16:creationId xmlns:a16="http://schemas.microsoft.com/office/drawing/2014/main" id="{5E12A011-9554-49F1-A9B1-79B35B5A65CB}"/>
                  </a:ext>
                </a:extLst>
              </p14:cNvPr>
              <p14:cNvContentPartPr/>
              <p14:nvPr/>
            </p14:nvContentPartPr>
            <p14:xfrm>
              <a:off x="6392433" y="2300847"/>
              <a:ext cx="360" cy="360"/>
            </p14:xfrm>
          </p:contentPart>
        </mc:Choice>
        <mc:Fallback xmlns="">
          <p:pic>
            <p:nvPicPr>
              <p:cNvPr id="7289" name="Ink 7288">
                <a:extLst>
                  <a:ext uri="{FF2B5EF4-FFF2-40B4-BE49-F238E27FC236}">
                    <a16:creationId xmlns:a16="http://schemas.microsoft.com/office/drawing/2014/main" id="{5E12A011-9554-49F1-A9B1-79B35B5A65C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374433" y="22832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7290" name="Ink 7289">
                <a:extLst>
                  <a:ext uri="{FF2B5EF4-FFF2-40B4-BE49-F238E27FC236}">
                    <a16:creationId xmlns:a16="http://schemas.microsoft.com/office/drawing/2014/main" id="{0514DD8B-10F0-41C3-B6BF-D4B0544D8193}"/>
                  </a:ext>
                </a:extLst>
              </p14:cNvPr>
              <p14:cNvContentPartPr/>
              <p14:nvPr/>
            </p14:nvContentPartPr>
            <p14:xfrm>
              <a:off x="6018033" y="2166567"/>
              <a:ext cx="1387800" cy="117720"/>
            </p14:xfrm>
          </p:contentPart>
        </mc:Choice>
        <mc:Fallback xmlns="">
          <p:pic>
            <p:nvPicPr>
              <p:cNvPr id="7290" name="Ink 7289">
                <a:extLst>
                  <a:ext uri="{FF2B5EF4-FFF2-40B4-BE49-F238E27FC236}">
                    <a16:creationId xmlns:a16="http://schemas.microsoft.com/office/drawing/2014/main" id="{0514DD8B-10F0-41C3-B6BF-D4B0544D8193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5964393" y="2058927"/>
                <a:ext cx="1495440" cy="33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7247" name="Group 7246">
            <a:extLst>
              <a:ext uri="{FF2B5EF4-FFF2-40B4-BE49-F238E27FC236}">
                <a16:creationId xmlns:a16="http://schemas.microsoft.com/office/drawing/2014/main" id="{63DFCC07-8D0D-40FF-8BB7-255317FEE8BE}"/>
              </a:ext>
            </a:extLst>
          </p:cNvPr>
          <p:cNvGrpSpPr/>
          <p:nvPr/>
        </p:nvGrpSpPr>
        <p:grpSpPr>
          <a:xfrm>
            <a:off x="3750981" y="2446136"/>
            <a:ext cx="1507320" cy="226800"/>
            <a:chOff x="3750981" y="2446136"/>
            <a:chExt cx="1507320" cy="22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6A90A26-2D68-4114-8ABD-6420C02FD4ED}"/>
                    </a:ext>
                  </a:extLst>
                </p14:cNvPr>
                <p14:cNvContentPartPr/>
                <p14:nvPr/>
              </p14:nvContentPartPr>
              <p14:xfrm>
                <a:off x="3750981" y="2490776"/>
                <a:ext cx="101160" cy="118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6A90A26-2D68-4114-8ABD-6420C02FD4E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732981" y="2472776"/>
                  <a:ext cx="1368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2CAE800-725D-494E-BD2A-04BDB3BF16DF}"/>
                    </a:ext>
                  </a:extLst>
                </p14:cNvPr>
                <p14:cNvContentPartPr/>
                <p14:nvPr/>
              </p14:nvContentPartPr>
              <p14:xfrm>
                <a:off x="3864021" y="2551976"/>
                <a:ext cx="86760" cy="67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2CAE800-725D-494E-BD2A-04BDB3BF16DF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846381" y="2533976"/>
                  <a:ext cx="1224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63098B5-88EF-4F7C-A39F-737E6EAC50B7}"/>
                    </a:ext>
                  </a:extLst>
                </p14:cNvPr>
                <p14:cNvContentPartPr/>
                <p14:nvPr/>
              </p14:nvContentPartPr>
              <p14:xfrm>
                <a:off x="3870501" y="2574296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63098B5-88EF-4F7C-A39F-737E6EAC50B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852501" y="255629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6C0CB01-D80C-4EA5-97CA-4C953701E9CF}"/>
                    </a:ext>
                  </a:extLst>
                </p14:cNvPr>
                <p14:cNvContentPartPr/>
                <p14:nvPr/>
              </p14:nvContentPartPr>
              <p14:xfrm>
                <a:off x="3987861" y="2550896"/>
                <a:ext cx="84600" cy="68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6C0CB01-D80C-4EA5-97CA-4C953701E9C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969861" y="2532896"/>
                  <a:ext cx="1202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7168" name="Ink 7167">
                  <a:extLst>
                    <a:ext uri="{FF2B5EF4-FFF2-40B4-BE49-F238E27FC236}">
                      <a16:creationId xmlns:a16="http://schemas.microsoft.com/office/drawing/2014/main" id="{470C46E4-CB57-4533-8B4F-6AAC80298AF7}"/>
                    </a:ext>
                  </a:extLst>
                </p14:cNvPr>
                <p14:cNvContentPartPr/>
                <p14:nvPr/>
              </p14:nvContentPartPr>
              <p14:xfrm>
                <a:off x="4072821" y="2518136"/>
                <a:ext cx="147960" cy="154800"/>
              </p14:xfrm>
            </p:contentPart>
          </mc:Choice>
          <mc:Fallback xmlns="">
            <p:pic>
              <p:nvPicPr>
                <p:cNvPr id="7168" name="Ink 7167">
                  <a:extLst>
                    <a:ext uri="{FF2B5EF4-FFF2-40B4-BE49-F238E27FC236}">
                      <a16:creationId xmlns:a16="http://schemas.microsoft.com/office/drawing/2014/main" id="{470C46E4-CB57-4533-8B4F-6AAC80298AF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054821" y="2500136"/>
                  <a:ext cx="1836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7173" name="Ink 7172">
                  <a:extLst>
                    <a:ext uri="{FF2B5EF4-FFF2-40B4-BE49-F238E27FC236}">
                      <a16:creationId xmlns:a16="http://schemas.microsoft.com/office/drawing/2014/main" id="{283CBDBA-BBA3-4F0B-ACFD-44AAA03D87D8}"/>
                    </a:ext>
                  </a:extLst>
                </p14:cNvPr>
                <p14:cNvContentPartPr/>
                <p14:nvPr/>
              </p14:nvContentPartPr>
              <p14:xfrm>
                <a:off x="4257501" y="2456576"/>
                <a:ext cx="121680" cy="168480"/>
              </p14:xfrm>
            </p:contentPart>
          </mc:Choice>
          <mc:Fallback xmlns="">
            <p:pic>
              <p:nvPicPr>
                <p:cNvPr id="7173" name="Ink 7172">
                  <a:extLst>
                    <a:ext uri="{FF2B5EF4-FFF2-40B4-BE49-F238E27FC236}">
                      <a16:creationId xmlns:a16="http://schemas.microsoft.com/office/drawing/2014/main" id="{283CBDBA-BBA3-4F0B-ACFD-44AAA03D87D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239501" y="2438936"/>
                  <a:ext cx="1573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7179" name="Ink 7178">
                  <a:extLst>
                    <a:ext uri="{FF2B5EF4-FFF2-40B4-BE49-F238E27FC236}">
                      <a16:creationId xmlns:a16="http://schemas.microsoft.com/office/drawing/2014/main" id="{3263EC36-5803-4CC3-BEFD-4E3803D0ED2F}"/>
                    </a:ext>
                  </a:extLst>
                </p14:cNvPr>
                <p14:cNvContentPartPr/>
                <p14:nvPr/>
              </p14:nvContentPartPr>
              <p14:xfrm>
                <a:off x="4247781" y="2526056"/>
                <a:ext cx="75600" cy="23760"/>
              </p14:xfrm>
            </p:contentPart>
          </mc:Choice>
          <mc:Fallback xmlns="">
            <p:pic>
              <p:nvPicPr>
                <p:cNvPr id="7179" name="Ink 7178">
                  <a:extLst>
                    <a:ext uri="{FF2B5EF4-FFF2-40B4-BE49-F238E27FC236}">
                      <a16:creationId xmlns:a16="http://schemas.microsoft.com/office/drawing/2014/main" id="{3263EC36-5803-4CC3-BEFD-4E3803D0ED2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229781" y="2508056"/>
                  <a:ext cx="1112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7190" name="Ink 7189">
                  <a:extLst>
                    <a:ext uri="{FF2B5EF4-FFF2-40B4-BE49-F238E27FC236}">
                      <a16:creationId xmlns:a16="http://schemas.microsoft.com/office/drawing/2014/main" id="{22177FBA-0775-4805-AFA0-10E25FB9C7F5}"/>
                    </a:ext>
                  </a:extLst>
                </p14:cNvPr>
                <p14:cNvContentPartPr/>
                <p14:nvPr/>
              </p14:nvContentPartPr>
              <p14:xfrm>
                <a:off x="4400421" y="2513456"/>
                <a:ext cx="11520" cy="1440"/>
              </p14:xfrm>
            </p:contentPart>
          </mc:Choice>
          <mc:Fallback xmlns="">
            <p:pic>
              <p:nvPicPr>
                <p:cNvPr id="7190" name="Ink 7189">
                  <a:extLst>
                    <a:ext uri="{FF2B5EF4-FFF2-40B4-BE49-F238E27FC236}">
                      <a16:creationId xmlns:a16="http://schemas.microsoft.com/office/drawing/2014/main" id="{22177FBA-0775-4805-AFA0-10E25FB9C7F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382781" y="2495456"/>
                  <a:ext cx="471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7196" name="Ink 7195">
                  <a:extLst>
                    <a:ext uri="{FF2B5EF4-FFF2-40B4-BE49-F238E27FC236}">
                      <a16:creationId xmlns:a16="http://schemas.microsoft.com/office/drawing/2014/main" id="{084E430A-741D-4451-BE77-BFACE2A780F8}"/>
                    </a:ext>
                  </a:extLst>
                </p14:cNvPr>
                <p14:cNvContentPartPr/>
                <p14:nvPr/>
              </p14:nvContentPartPr>
              <p14:xfrm>
                <a:off x="4400421" y="2523176"/>
                <a:ext cx="50760" cy="85680"/>
              </p14:xfrm>
            </p:contentPart>
          </mc:Choice>
          <mc:Fallback xmlns="">
            <p:pic>
              <p:nvPicPr>
                <p:cNvPr id="7196" name="Ink 7195">
                  <a:extLst>
                    <a:ext uri="{FF2B5EF4-FFF2-40B4-BE49-F238E27FC236}">
                      <a16:creationId xmlns:a16="http://schemas.microsoft.com/office/drawing/2014/main" id="{084E430A-741D-4451-BE77-BFACE2A780F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382781" y="2505176"/>
                  <a:ext cx="86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7200" name="Ink 7199">
                  <a:extLst>
                    <a:ext uri="{FF2B5EF4-FFF2-40B4-BE49-F238E27FC236}">
                      <a16:creationId xmlns:a16="http://schemas.microsoft.com/office/drawing/2014/main" id="{13BEF846-2B50-4ADA-BB3D-953AB31F3F5E}"/>
                    </a:ext>
                  </a:extLst>
                </p14:cNvPr>
                <p14:cNvContentPartPr/>
                <p14:nvPr/>
              </p14:nvContentPartPr>
              <p14:xfrm>
                <a:off x="4487541" y="2545136"/>
                <a:ext cx="135720" cy="85680"/>
              </p14:xfrm>
            </p:contentPart>
          </mc:Choice>
          <mc:Fallback xmlns="">
            <p:pic>
              <p:nvPicPr>
                <p:cNvPr id="7200" name="Ink 7199">
                  <a:extLst>
                    <a:ext uri="{FF2B5EF4-FFF2-40B4-BE49-F238E27FC236}">
                      <a16:creationId xmlns:a16="http://schemas.microsoft.com/office/drawing/2014/main" id="{13BEF846-2B50-4ADA-BB3D-953AB31F3F5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469541" y="2527496"/>
                  <a:ext cx="171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7203" name="Ink 7202">
                  <a:extLst>
                    <a:ext uri="{FF2B5EF4-FFF2-40B4-BE49-F238E27FC236}">
                      <a16:creationId xmlns:a16="http://schemas.microsoft.com/office/drawing/2014/main" id="{183C2371-E480-4E6B-B73B-74ABA16DC5ED}"/>
                    </a:ext>
                  </a:extLst>
                </p14:cNvPr>
                <p14:cNvContentPartPr/>
                <p14:nvPr/>
              </p14:nvContentPartPr>
              <p14:xfrm>
                <a:off x="4630101" y="2514176"/>
                <a:ext cx="73440" cy="135720"/>
              </p14:xfrm>
            </p:contentPart>
          </mc:Choice>
          <mc:Fallback xmlns="">
            <p:pic>
              <p:nvPicPr>
                <p:cNvPr id="7203" name="Ink 7202">
                  <a:extLst>
                    <a:ext uri="{FF2B5EF4-FFF2-40B4-BE49-F238E27FC236}">
                      <a16:creationId xmlns:a16="http://schemas.microsoft.com/office/drawing/2014/main" id="{183C2371-E480-4E6B-B73B-74ABA16DC5E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612461" y="2496536"/>
                  <a:ext cx="109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7208" name="Ink 7207">
                  <a:extLst>
                    <a:ext uri="{FF2B5EF4-FFF2-40B4-BE49-F238E27FC236}">
                      <a16:creationId xmlns:a16="http://schemas.microsoft.com/office/drawing/2014/main" id="{9F13BBFC-2622-40AA-ACE7-7AD9EDD0CF80}"/>
                    </a:ext>
                  </a:extLst>
                </p14:cNvPr>
                <p14:cNvContentPartPr/>
                <p14:nvPr/>
              </p14:nvContentPartPr>
              <p14:xfrm>
                <a:off x="4755381" y="2446136"/>
                <a:ext cx="132840" cy="169200"/>
              </p14:xfrm>
            </p:contentPart>
          </mc:Choice>
          <mc:Fallback xmlns="">
            <p:pic>
              <p:nvPicPr>
                <p:cNvPr id="7208" name="Ink 7207">
                  <a:extLst>
                    <a:ext uri="{FF2B5EF4-FFF2-40B4-BE49-F238E27FC236}">
                      <a16:creationId xmlns:a16="http://schemas.microsoft.com/office/drawing/2014/main" id="{9F13BBFC-2622-40AA-ACE7-7AD9EDD0CF8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737741" y="2428136"/>
                  <a:ext cx="1684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7219" name="Ink 7218">
                  <a:extLst>
                    <a:ext uri="{FF2B5EF4-FFF2-40B4-BE49-F238E27FC236}">
                      <a16:creationId xmlns:a16="http://schemas.microsoft.com/office/drawing/2014/main" id="{75D23E4C-161E-4CF0-9514-31FD78B6A8F1}"/>
                    </a:ext>
                  </a:extLst>
                </p14:cNvPr>
                <p14:cNvContentPartPr/>
                <p14:nvPr/>
              </p14:nvContentPartPr>
              <p14:xfrm>
                <a:off x="4707501" y="2524616"/>
                <a:ext cx="98640" cy="18000"/>
              </p14:xfrm>
            </p:contentPart>
          </mc:Choice>
          <mc:Fallback xmlns="">
            <p:pic>
              <p:nvPicPr>
                <p:cNvPr id="7219" name="Ink 7218">
                  <a:extLst>
                    <a:ext uri="{FF2B5EF4-FFF2-40B4-BE49-F238E27FC236}">
                      <a16:creationId xmlns:a16="http://schemas.microsoft.com/office/drawing/2014/main" id="{75D23E4C-161E-4CF0-9514-31FD78B6A8F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689501" y="2506616"/>
                  <a:ext cx="1342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7221" name="Ink 7220">
                  <a:extLst>
                    <a:ext uri="{FF2B5EF4-FFF2-40B4-BE49-F238E27FC236}">
                      <a16:creationId xmlns:a16="http://schemas.microsoft.com/office/drawing/2014/main" id="{FCDC4C36-D2B2-414F-A468-2E588AAC6618}"/>
                    </a:ext>
                  </a:extLst>
                </p14:cNvPr>
                <p14:cNvContentPartPr/>
                <p14:nvPr/>
              </p14:nvContentPartPr>
              <p14:xfrm>
                <a:off x="4893621" y="2507696"/>
                <a:ext cx="131760" cy="102240"/>
              </p14:xfrm>
            </p:contentPart>
          </mc:Choice>
          <mc:Fallback xmlns="">
            <p:pic>
              <p:nvPicPr>
                <p:cNvPr id="7221" name="Ink 7220">
                  <a:extLst>
                    <a:ext uri="{FF2B5EF4-FFF2-40B4-BE49-F238E27FC236}">
                      <a16:creationId xmlns:a16="http://schemas.microsoft.com/office/drawing/2014/main" id="{FCDC4C36-D2B2-414F-A468-2E588AAC661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875621" y="2489696"/>
                  <a:ext cx="167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7228" name="Ink 7227">
                  <a:extLst>
                    <a:ext uri="{FF2B5EF4-FFF2-40B4-BE49-F238E27FC236}">
                      <a16:creationId xmlns:a16="http://schemas.microsoft.com/office/drawing/2014/main" id="{7B2400AE-00E0-4B48-8D40-4F0787D90564}"/>
                    </a:ext>
                  </a:extLst>
                </p14:cNvPr>
                <p14:cNvContentPartPr/>
                <p14:nvPr/>
              </p14:nvContentPartPr>
              <p14:xfrm>
                <a:off x="5039781" y="2488976"/>
                <a:ext cx="218520" cy="126000"/>
              </p14:xfrm>
            </p:contentPart>
          </mc:Choice>
          <mc:Fallback xmlns="">
            <p:pic>
              <p:nvPicPr>
                <p:cNvPr id="7228" name="Ink 7227">
                  <a:extLst>
                    <a:ext uri="{FF2B5EF4-FFF2-40B4-BE49-F238E27FC236}">
                      <a16:creationId xmlns:a16="http://schemas.microsoft.com/office/drawing/2014/main" id="{7B2400AE-00E0-4B48-8D40-4F0787D9056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021781" y="2471336"/>
                  <a:ext cx="25416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80" name="Group 7279">
            <a:extLst>
              <a:ext uri="{FF2B5EF4-FFF2-40B4-BE49-F238E27FC236}">
                <a16:creationId xmlns:a16="http://schemas.microsoft.com/office/drawing/2014/main" id="{702DA329-7110-46F4-A084-78DFB4EDDFDC}"/>
              </a:ext>
            </a:extLst>
          </p:cNvPr>
          <p:cNvGrpSpPr/>
          <p:nvPr/>
        </p:nvGrpSpPr>
        <p:grpSpPr>
          <a:xfrm>
            <a:off x="4035741" y="3848336"/>
            <a:ext cx="686160" cy="356040"/>
            <a:chOff x="4035741" y="3848336"/>
            <a:chExt cx="686160" cy="35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7262" name="Ink 7261">
                  <a:extLst>
                    <a:ext uri="{FF2B5EF4-FFF2-40B4-BE49-F238E27FC236}">
                      <a16:creationId xmlns:a16="http://schemas.microsoft.com/office/drawing/2014/main" id="{92FDADEB-9588-4329-89A3-6108A2CF15EC}"/>
                    </a:ext>
                  </a:extLst>
                </p14:cNvPr>
                <p14:cNvContentPartPr/>
                <p14:nvPr/>
              </p14:nvContentPartPr>
              <p14:xfrm>
                <a:off x="4035741" y="4040216"/>
                <a:ext cx="41040" cy="18000"/>
              </p14:xfrm>
            </p:contentPart>
          </mc:Choice>
          <mc:Fallback xmlns="">
            <p:pic>
              <p:nvPicPr>
                <p:cNvPr id="7262" name="Ink 7261">
                  <a:extLst>
                    <a:ext uri="{FF2B5EF4-FFF2-40B4-BE49-F238E27FC236}">
                      <a16:creationId xmlns:a16="http://schemas.microsoft.com/office/drawing/2014/main" id="{92FDADEB-9588-4329-89A3-6108A2CF15E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017741" y="4022216"/>
                  <a:ext cx="766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7265" name="Ink 7264">
                  <a:extLst>
                    <a:ext uri="{FF2B5EF4-FFF2-40B4-BE49-F238E27FC236}">
                      <a16:creationId xmlns:a16="http://schemas.microsoft.com/office/drawing/2014/main" id="{44E6BE8D-9F1F-44CF-8387-D0EFF3D4DBA6}"/>
                    </a:ext>
                  </a:extLst>
                </p14:cNvPr>
                <p14:cNvContentPartPr/>
                <p14:nvPr/>
              </p14:nvContentPartPr>
              <p14:xfrm>
                <a:off x="4189101" y="3968936"/>
                <a:ext cx="144000" cy="235440"/>
              </p14:xfrm>
            </p:contentPart>
          </mc:Choice>
          <mc:Fallback xmlns="">
            <p:pic>
              <p:nvPicPr>
                <p:cNvPr id="7265" name="Ink 7264">
                  <a:extLst>
                    <a:ext uri="{FF2B5EF4-FFF2-40B4-BE49-F238E27FC236}">
                      <a16:creationId xmlns:a16="http://schemas.microsoft.com/office/drawing/2014/main" id="{44E6BE8D-9F1F-44CF-8387-D0EFF3D4DBA6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171101" y="3950936"/>
                  <a:ext cx="1796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7267" name="Ink 7266">
                  <a:extLst>
                    <a:ext uri="{FF2B5EF4-FFF2-40B4-BE49-F238E27FC236}">
                      <a16:creationId xmlns:a16="http://schemas.microsoft.com/office/drawing/2014/main" id="{A73B563A-2B24-41B6-97A9-BA554C08083F}"/>
                    </a:ext>
                  </a:extLst>
                </p14:cNvPr>
                <p14:cNvContentPartPr/>
                <p14:nvPr/>
              </p14:nvContentPartPr>
              <p14:xfrm>
                <a:off x="4382781" y="3848336"/>
                <a:ext cx="339120" cy="196920"/>
              </p14:xfrm>
            </p:contentPart>
          </mc:Choice>
          <mc:Fallback xmlns="">
            <p:pic>
              <p:nvPicPr>
                <p:cNvPr id="7267" name="Ink 7266">
                  <a:extLst>
                    <a:ext uri="{FF2B5EF4-FFF2-40B4-BE49-F238E27FC236}">
                      <a16:creationId xmlns:a16="http://schemas.microsoft.com/office/drawing/2014/main" id="{A73B563A-2B24-41B6-97A9-BA554C08083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365141" y="3830696"/>
                  <a:ext cx="3747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7269" name="Ink 7268">
                  <a:extLst>
                    <a:ext uri="{FF2B5EF4-FFF2-40B4-BE49-F238E27FC236}">
                      <a16:creationId xmlns:a16="http://schemas.microsoft.com/office/drawing/2014/main" id="{826A4B64-AC9B-4B64-A152-0D6A9C662BA2}"/>
                    </a:ext>
                  </a:extLst>
                </p14:cNvPr>
                <p14:cNvContentPartPr/>
                <p14:nvPr/>
              </p14:nvContentPartPr>
              <p14:xfrm>
                <a:off x="4460901" y="3919976"/>
                <a:ext cx="158760" cy="32400"/>
              </p14:xfrm>
            </p:contentPart>
          </mc:Choice>
          <mc:Fallback xmlns="">
            <p:pic>
              <p:nvPicPr>
                <p:cNvPr id="7269" name="Ink 7268">
                  <a:extLst>
                    <a:ext uri="{FF2B5EF4-FFF2-40B4-BE49-F238E27FC236}">
                      <a16:creationId xmlns:a16="http://schemas.microsoft.com/office/drawing/2014/main" id="{826A4B64-AC9B-4B64-A152-0D6A9C662BA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442901" y="3902336"/>
                  <a:ext cx="19440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94" name="Group 7293">
            <a:extLst>
              <a:ext uri="{FF2B5EF4-FFF2-40B4-BE49-F238E27FC236}">
                <a16:creationId xmlns:a16="http://schemas.microsoft.com/office/drawing/2014/main" id="{BB17942D-6947-4EFC-84C0-D9F513AD724D}"/>
              </a:ext>
            </a:extLst>
          </p:cNvPr>
          <p:cNvGrpSpPr/>
          <p:nvPr/>
        </p:nvGrpSpPr>
        <p:grpSpPr>
          <a:xfrm>
            <a:off x="6537077" y="5072136"/>
            <a:ext cx="596880" cy="549000"/>
            <a:chOff x="6537077" y="5072136"/>
            <a:chExt cx="596880" cy="54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7291" name="Ink 7290">
                  <a:extLst>
                    <a:ext uri="{FF2B5EF4-FFF2-40B4-BE49-F238E27FC236}">
                      <a16:creationId xmlns:a16="http://schemas.microsoft.com/office/drawing/2014/main" id="{9BFFCC53-1ABA-48AE-A742-021909FBE04E}"/>
                    </a:ext>
                  </a:extLst>
                </p14:cNvPr>
                <p14:cNvContentPartPr/>
                <p14:nvPr/>
              </p14:nvContentPartPr>
              <p14:xfrm>
                <a:off x="6745877" y="5136576"/>
                <a:ext cx="388080" cy="484560"/>
              </p14:xfrm>
            </p:contentPart>
          </mc:Choice>
          <mc:Fallback xmlns="">
            <p:pic>
              <p:nvPicPr>
                <p:cNvPr id="7291" name="Ink 7290">
                  <a:extLst>
                    <a:ext uri="{FF2B5EF4-FFF2-40B4-BE49-F238E27FC236}">
                      <a16:creationId xmlns:a16="http://schemas.microsoft.com/office/drawing/2014/main" id="{9BFFCC53-1ABA-48AE-A742-021909FBE04E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727877" y="5118936"/>
                  <a:ext cx="4237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7292" name="Ink 7291">
                  <a:extLst>
                    <a:ext uri="{FF2B5EF4-FFF2-40B4-BE49-F238E27FC236}">
                      <a16:creationId xmlns:a16="http://schemas.microsoft.com/office/drawing/2014/main" id="{B2E4DC98-AAED-44D1-9FCB-7915D6071BE3}"/>
                    </a:ext>
                  </a:extLst>
                </p14:cNvPr>
                <p14:cNvContentPartPr/>
                <p14:nvPr/>
              </p14:nvContentPartPr>
              <p14:xfrm>
                <a:off x="6668117" y="5094456"/>
                <a:ext cx="77760" cy="108720"/>
              </p14:xfrm>
            </p:contentPart>
          </mc:Choice>
          <mc:Fallback xmlns="">
            <p:pic>
              <p:nvPicPr>
                <p:cNvPr id="7292" name="Ink 7291">
                  <a:extLst>
                    <a:ext uri="{FF2B5EF4-FFF2-40B4-BE49-F238E27FC236}">
                      <a16:creationId xmlns:a16="http://schemas.microsoft.com/office/drawing/2014/main" id="{B2E4DC98-AAED-44D1-9FCB-7915D6071BE3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650117" y="5076816"/>
                  <a:ext cx="113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7293" name="Ink 7292">
                  <a:extLst>
                    <a:ext uri="{FF2B5EF4-FFF2-40B4-BE49-F238E27FC236}">
                      <a16:creationId xmlns:a16="http://schemas.microsoft.com/office/drawing/2014/main" id="{1134239C-B962-4413-B638-DE7544D278BC}"/>
                    </a:ext>
                  </a:extLst>
                </p14:cNvPr>
                <p14:cNvContentPartPr/>
                <p14:nvPr/>
              </p14:nvContentPartPr>
              <p14:xfrm>
                <a:off x="6537077" y="5072136"/>
                <a:ext cx="140760" cy="177480"/>
              </p14:xfrm>
            </p:contentPart>
          </mc:Choice>
          <mc:Fallback xmlns="">
            <p:pic>
              <p:nvPicPr>
                <p:cNvPr id="7293" name="Ink 7292">
                  <a:extLst>
                    <a:ext uri="{FF2B5EF4-FFF2-40B4-BE49-F238E27FC236}">
                      <a16:creationId xmlns:a16="http://schemas.microsoft.com/office/drawing/2014/main" id="{1134239C-B962-4413-B638-DE7544D278BC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519437" y="5054496"/>
                  <a:ext cx="176400" cy="21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7295" name="Ink 7294">
                <a:extLst>
                  <a:ext uri="{FF2B5EF4-FFF2-40B4-BE49-F238E27FC236}">
                    <a16:creationId xmlns:a16="http://schemas.microsoft.com/office/drawing/2014/main" id="{5E91F4DF-A7C7-41E1-8C62-4B04CC06D3E6}"/>
                  </a:ext>
                </a:extLst>
              </p14:cNvPr>
              <p14:cNvContentPartPr/>
              <p14:nvPr/>
            </p14:nvContentPartPr>
            <p14:xfrm>
              <a:off x="2061557" y="5789616"/>
              <a:ext cx="264240" cy="15120"/>
            </p14:xfrm>
          </p:contentPart>
        </mc:Choice>
        <mc:Fallback xmlns="">
          <p:pic>
            <p:nvPicPr>
              <p:cNvPr id="7295" name="Ink 7294">
                <a:extLst>
                  <a:ext uri="{FF2B5EF4-FFF2-40B4-BE49-F238E27FC236}">
                    <a16:creationId xmlns:a16="http://schemas.microsoft.com/office/drawing/2014/main" id="{5E91F4DF-A7C7-41E1-8C62-4B04CC06D3E6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2043917" y="5771616"/>
                <a:ext cx="299880" cy="5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298" name="Group 7297">
            <a:extLst>
              <a:ext uri="{FF2B5EF4-FFF2-40B4-BE49-F238E27FC236}">
                <a16:creationId xmlns:a16="http://schemas.microsoft.com/office/drawing/2014/main" id="{3E682BA5-E47D-4890-BCBE-DF2616375489}"/>
              </a:ext>
            </a:extLst>
          </p:cNvPr>
          <p:cNvGrpSpPr/>
          <p:nvPr/>
        </p:nvGrpSpPr>
        <p:grpSpPr>
          <a:xfrm>
            <a:off x="4497677" y="5430696"/>
            <a:ext cx="81360" cy="181800"/>
            <a:chOff x="4497677" y="5430696"/>
            <a:chExt cx="81360" cy="18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7296" name="Ink 7295">
                  <a:extLst>
                    <a:ext uri="{FF2B5EF4-FFF2-40B4-BE49-F238E27FC236}">
                      <a16:creationId xmlns:a16="http://schemas.microsoft.com/office/drawing/2014/main" id="{6228FBC8-6E60-41C9-93B2-8235E2612B77}"/>
                    </a:ext>
                  </a:extLst>
                </p14:cNvPr>
                <p14:cNvContentPartPr/>
                <p14:nvPr/>
              </p14:nvContentPartPr>
              <p14:xfrm>
                <a:off x="4497677" y="5580456"/>
                <a:ext cx="81360" cy="32040"/>
              </p14:xfrm>
            </p:contentPart>
          </mc:Choice>
          <mc:Fallback xmlns="">
            <p:pic>
              <p:nvPicPr>
                <p:cNvPr id="7296" name="Ink 7295">
                  <a:extLst>
                    <a:ext uri="{FF2B5EF4-FFF2-40B4-BE49-F238E27FC236}">
                      <a16:creationId xmlns:a16="http://schemas.microsoft.com/office/drawing/2014/main" id="{6228FBC8-6E60-41C9-93B2-8235E2612B77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9677" y="5562456"/>
                  <a:ext cx="1170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7297" name="Ink 7296">
                  <a:extLst>
                    <a:ext uri="{FF2B5EF4-FFF2-40B4-BE49-F238E27FC236}">
                      <a16:creationId xmlns:a16="http://schemas.microsoft.com/office/drawing/2014/main" id="{CA2132D7-01E3-4E4C-930B-6D6B8BD366F4}"/>
                    </a:ext>
                  </a:extLst>
                </p14:cNvPr>
                <p14:cNvContentPartPr/>
                <p14:nvPr/>
              </p14:nvContentPartPr>
              <p14:xfrm>
                <a:off x="4549517" y="5430696"/>
                <a:ext cx="24480" cy="171720"/>
              </p14:xfrm>
            </p:contentPart>
          </mc:Choice>
          <mc:Fallback xmlns="">
            <p:pic>
              <p:nvPicPr>
                <p:cNvPr id="7297" name="Ink 7296">
                  <a:extLst>
                    <a:ext uri="{FF2B5EF4-FFF2-40B4-BE49-F238E27FC236}">
                      <a16:creationId xmlns:a16="http://schemas.microsoft.com/office/drawing/2014/main" id="{CA2132D7-01E3-4E4C-930B-6D6B8BD366F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31517" y="5413056"/>
                  <a:ext cx="6012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27" name="Group 7326">
            <a:extLst>
              <a:ext uri="{FF2B5EF4-FFF2-40B4-BE49-F238E27FC236}">
                <a16:creationId xmlns:a16="http://schemas.microsoft.com/office/drawing/2014/main" id="{BB6E8891-6727-43B5-A3B1-84EE987BCDFD}"/>
              </a:ext>
            </a:extLst>
          </p:cNvPr>
          <p:cNvGrpSpPr/>
          <p:nvPr/>
        </p:nvGrpSpPr>
        <p:grpSpPr>
          <a:xfrm>
            <a:off x="3868037" y="4978536"/>
            <a:ext cx="1471320" cy="430200"/>
            <a:chOff x="3868037" y="4978536"/>
            <a:chExt cx="1471320" cy="43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7299" name="Ink 7298">
                  <a:extLst>
                    <a:ext uri="{FF2B5EF4-FFF2-40B4-BE49-F238E27FC236}">
                      <a16:creationId xmlns:a16="http://schemas.microsoft.com/office/drawing/2014/main" id="{F3DFD3D2-F4D9-4C40-95D4-40C2A0DD1B84}"/>
                    </a:ext>
                  </a:extLst>
                </p14:cNvPr>
                <p14:cNvContentPartPr/>
                <p14:nvPr/>
              </p14:nvContentPartPr>
              <p14:xfrm>
                <a:off x="4889357" y="5055576"/>
                <a:ext cx="191880" cy="95040"/>
              </p14:xfrm>
            </p:contentPart>
          </mc:Choice>
          <mc:Fallback xmlns="">
            <p:pic>
              <p:nvPicPr>
                <p:cNvPr id="7299" name="Ink 7298">
                  <a:extLst>
                    <a:ext uri="{FF2B5EF4-FFF2-40B4-BE49-F238E27FC236}">
                      <a16:creationId xmlns:a16="http://schemas.microsoft.com/office/drawing/2014/main" id="{F3DFD3D2-F4D9-4C40-95D4-40C2A0DD1B84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871357" y="5037936"/>
                  <a:ext cx="2275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7300" name="Ink 7299">
                  <a:extLst>
                    <a:ext uri="{FF2B5EF4-FFF2-40B4-BE49-F238E27FC236}">
                      <a16:creationId xmlns:a16="http://schemas.microsoft.com/office/drawing/2014/main" id="{2BF04B34-B615-4EE5-B1A9-E8640054F675}"/>
                    </a:ext>
                  </a:extLst>
                </p14:cNvPr>
                <p14:cNvContentPartPr/>
                <p14:nvPr/>
              </p14:nvContentPartPr>
              <p14:xfrm>
                <a:off x="4727717" y="5034696"/>
                <a:ext cx="137160" cy="96480"/>
              </p14:xfrm>
            </p:contentPart>
          </mc:Choice>
          <mc:Fallback xmlns="">
            <p:pic>
              <p:nvPicPr>
                <p:cNvPr id="7300" name="Ink 7299">
                  <a:extLst>
                    <a:ext uri="{FF2B5EF4-FFF2-40B4-BE49-F238E27FC236}">
                      <a16:creationId xmlns:a16="http://schemas.microsoft.com/office/drawing/2014/main" id="{2BF04B34-B615-4EE5-B1A9-E8640054F675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09717" y="5017056"/>
                  <a:ext cx="1728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7301" name="Ink 7300">
                  <a:extLst>
                    <a:ext uri="{FF2B5EF4-FFF2-40B4-BE49-F238E27FC236}">
                      <a16:creationId xmlns:a16="http://schemas.microsoft.com/office/drawing/2014/main" id="{C22EAD27-034A-4146-8FA5-3175C0E9AD8B}"/>
                    </a:ext>
                  </a:extLst>
                </p14:cNvPr>
                <p14:cNvContentPartPr/>
                <p14:nvPr/>
              </p14:nvContentPartPr>
              <p14:xfrm>
                <a:off x="4800077" y="4987896"/>
                <a:ext cx="14760" cy="6840"/>
              </p14:xfrm>
            </p:contentPart>
          </mc:Choice>
          <mc:Fallback xmlns="">
            <p:pic>
              <p:nvPicPr>
                <p:cNvPr id="7301" name="Ink 7300">
                  <a:extLst>
                    <a:ext uri="{FF2B5EF4-FFF2-40B4-BE49-F238E27FC236}">
                      <a16:creationId xmlns:a16="http://schemas.microsoft.com/office/drawing/2014/main" id="{C22EAD27-034A-4146-8FA5-3175C0E9AD8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782437" y="4970256"/>
                  <a:ext cx="504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7302" name="Ink 7301">
                  <a:extLst>
                    <a:ext uri="{FF2B5EF4-FFF2-40B4-BE49-F238E27FC236}">
                      <a16:creationId xmlns:a16="http://schemas.microsoft.com/office/drawing/2014/main" id="{72269C18-0571-40A2-9ADC-3162C0746D2B}"/>
                    </a:ext>
                  </a:extLst>
                </p14:cNvPr>
                <p14:cNvContentPartPr/>
                <p14:nvPr/>
              </p14:nvContentPartPr>
              <p14:xfrm>
                <a:off x="4858757" y="5142336"/>
                <a:ext cx="53640" cy="43200"/>
              </p14:xfrm>
            </p:contentPart>
          </mc:Choice>
          <mc:Fallback xmlns="">
            <p:pic>
              <p:nvPicPr>
                <p:cNvPr id="7302" name="Ink 7301">
                  <a:extLst>
                    <a:ext uri="{FF2B5EF4-FFF2-40B4-BE49-F238E27FC236}">
                      <a16:creationId xmlns:a16="http://schemas.microsoft.com/office/drawing/2014/main" id="{72269C18-0571-40A2-9ADC-3162C0746D2B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841117" y="5124336"/>
                  <a:ext cx="892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7303" name="Ink 7302">
                  <a:extLst>
                    <a:ext uri="{FF2B5EF4-FFF2-40B4-BE49-F238E27FC236}">
                      <a16:creationId xmlns:a16="http://schemas.microsoft.com/office/drawing/2014/main" id="{75A32CF2-FA6C-40B3-A88C-A4EC087F5782}"/>
                    </a:ext>
                  </a:extLst>
                </p14:cNvPr>
                <p14:cNvContentPartPr/>
                <p14:nvPr/>
              </p14:nvContentPartPr>
              <p14:xfrm>
                <a:off x="5070437" y="5156736"/>
                <a:ext cx="80280" cy="13320"/>
              </p14:xfrm>
            </p:contentPart>
          </mc:Choice>
          <mc:Fallback xmlns="">
            <p:pic>
              <p:nvPicPr>
                <p:cNvPr id="7303" name="Ink 7302">
                  <a:extLst>
                    <a:ext uri="{FF2B5EF4-FFF2-40B4-BE49-F238E27FC236}">
                      <a16:creationId xmlns:a16="http://schemas.microsoft.com/office/drawing/2014/main" id="{75A32CF2-FA6C-40B3-A88C-A4EC087F578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052797" y="5139096"/>
                  <a:ext cx="1159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7305" name="Ink 7304">
                  <a:extLst>
                    <a:ext uri="{FF2B5EF4-FFF2-40B4-BE49-F238E27FC236}">
                      <a16:creationId xmlns:a16="http://schemas.microsoft.com/office/drawing/2014/main" id="{CA7B4BA6-5E20-47BE-8206-3E0437F2E1D5}"/>
                    </a:ext>
                  </a:extLst>
                </p14:cNvPr>
                <p14:cNvContentPartPr/>
                <p14:nvPr/>
              </p14:nvContentPartPr>
              <p14:xfrm>
                <a:off x="4607837" y="5055936"/>
                <a:ext cx="24120" cy="57960"/>
              </p14:xfrm>
            </p:contentPart>
          </mc:Choice>
          <mc:Fallback xmlns="">
            <p:pic>
              <p:nvPicPr>
                <p:cNvPr id="7305" name="Ink 7304">
                  <a:extLst>
                    <a:ext uri="{FF2B5EF4-FFF2-40B4-BE49-F238E27FC236}">
                      <a16:creationId xmlns:a16="http://schemas.microsoft.com/office/drawing/2014/main" id="{CA7B4BA6-5E20-47BE-8206-3E0437F2E1D5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4589837" y="5037936"/>
                  <a:ext cx="597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7306" name="Ink 7305">
                  <a:extLst>
                    <a:ext uri="{FF2B5EF4-FFF2-40B4-BE49-F238E27FC236}">
                      <a16:creationId xmlns:a16="http://schemas.microsoft.com/office/drawing/2014/main" id="{1DBE5F44-DA5C-43B1-973F-5348A92B1113}"/>
                    </a:ext>
                  </a:extLst>
                </p14:cNvPr>
                <p14:cNvContentPartPr/>
                <p14:nvPr/>
              </p14:nvContentPartPr>
              <p14:xfrm>
                <a:off x="4568597" y="4978536"/>
                <a:ext cx="36720" cy="46440"/>
              </p14:xfrm>
            </p:contentPart>
          </mc:Choice>
          <mc:Fallback xmlns="">
            <p:pic>
              <p:nvPicPr>
                <p:cNvPr id="7306" name="Ink 7305">
                  <a:extLst>
                    <a:ext uri="{FF2B5EF4-FFF2-40B4-BE49-F238E27FC236}">
                      <a16:creationId xmlns:a16="http://schemas.microsoft.com/office/drawing/2014/main" id="{1DBE5F44-DA5C-43B1-973F-5348A92B111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4550957" y="4960896"/>
                  <a:ext cx="723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7307" name="Ink 7306">
                  <a:extLst>
                    <a:ext uri="{FF2B5EF4-FFF2-40B4-BE49-F238E27FC236}">
                      <a16:creationId xmlns:a16="http://schemas.microsoft.com/office/drawing/2014/main" id="{13E5FA00-7BD7-40C0-9E81-1C3E1E7F94E0}"/>
                    </a:ext>
                  </a:extLst>
                </p14:cNvPr>
                <p14:cNvContentPartPr/>
                <p14:nvPr/>
              </p14:nvContentPartPr>
              <p14:xfrm>
                <a:off x="4500557" y="5080776"/>
                <a:ext cx="37080" cy="51840"/>
              </p14:xfrm>
            </p:contentPart>
          </mc:Choice>
          <mc:Fallback xmlns="">
            <p:pic>
              <p:nvPicPr>
                <p:cNvPr id="7307" name="Ink 7306">
                  <a:extLst>
                    <a:ext uri="{FF2B5EF4-FFF2-40B4-BE49-F238E27FC236}">
                      <a16:creationId xmlns:a16="http://schemas.microsoft.com/office/drawing/2014/main" id="{13E5FA00-7BD7-40C0-9E81-1C3E1E7F94E0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482917" y="5062776"/>
                  <a:ext cx="727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7308" name="Ink 7307">
                  <a:extLst>
                    <a:ext uri="{FF2B5EF4-FFF2-40B4-BE49-F238E27FC236}">
                      <a16:creationId xmlns:a16="http://schemas.microsoft.com/office/drawing/2014/main" id="{68DF2398-2D84-43CD-8D5F-92B9B760C648}"/>
                    </a:ext>
                  </a:extLst>
                </p14:cNvPr>
                <p14:cNvContentPartPr/>
                <p14:nvPr/>
              </p14:nvContentPartPr>
              <p14:xfrm>
                <a:off x="4100597" y="5035056"/>
                <a:ext cx="324360" cy="194040"/>
              </p14:xfrm>
            </p:contentPart>
          </mc:Choice>
          <mc:Fallback xmlns="">
            <p:pic>
              <p:nvPicPr>
                <p:cNvPr id="7308" name="Ink 7307">
                  <a:extLst>
                    <a:ext uri="{FF2B5EF4-FFF2-40B4-BE49-F238E27FC236}">
                      <a16:creationId xmlns:a16="http://schemas.microsoft.com/office/drawing/2014/main" id="{68DF2398-2D84-43CD-8D5F-92B9B760C64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082957" y="5017056"/>
                  <a:ext cx="3600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7309" name="Ink 7308">
                  <a:extLst>
                    <a:ext uri="{FF2B5EF4-FFF2-40B4-BE49-F238E27FC236}">
                      <a16:creationId xmlns:a16="http://schemas.microsoft.com/office/drawing/2014/main" id="{3D9A1830-8C40-46E3-BC01-6C2B7DDF6A89}"/>
                    </a:ext>
                  </a:extLst>
                </p14:cNvPr>
                <p14:cNvContentPartPr/>
                <p14:nvPr/>
              </p14:nvContentPartPr>
              <p14:xfrm>
                <a:off x="4107797" y="5130096"/>
                <a:ext cx="57960" cy="16920"/>
              </p14:xfrm>
            </p:contentPart>
          </mc:Choice>
          <mc:Fallback xmlns="">
            <p:pic>
              <p:nvPicPr>
                <p:cNvPr id="7309" name="Ink 7308">
                  <a:extLst>
                    <a:ext uri="{FF2B5EF4-FFF2-40B4-BE49-F238E27FC236}">
                      <a16:creationId xmlns:a16="http://schemas.microsoft.com/office/drawing/2014/main" id="{3D9A1830-8C40-46E3-BC01-6C2B7DDF6A89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090157" y="5112456"/>
                  <a:ext cx="936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7310" name="Ink 7309">
                  <a:extLst>
                    <a:ext uri="{FF2B5EF4-FFF2-40B4-BE49-F238E27FC236}">
                      <a16:creationId xmlns:a16="http://schemas.microsoft.com/office/drawing/2014/main" id="{D460F04D-62AE-4299-9F2E-962D22FD303B}"/>
                    </a:ext>
                  </a:extLst>
                </p14:cNvPr>
                <p14:cNvContentPartPr/>
                <p14:nvPr/>
              </p14:nvContentPartPr>
              <p14:xfrm>
                <a:off x="4444757" y="5178696"/>
                <a:ext cx="1080" cy="360"/>
              </p14:xfrm>
            </p:contentPart>
          </mc:Choice>
          <mc:Fallback xmlns="">
            <p:pic>
              <p:nvPicPr>
                <p:cNvPr id="7310" name="Ink 7309">
                  <a:extLst>
                    <a:ext uri="{FF2B5EF4-FFF2-40B4-BE49-F238E27FC236}">
                      <a16:creationId xmlns:a16="http://schemas.microsoft.com/office/drawing/2014/main" id="{D460F04D-62AE-4299-9F2E-962D22FD303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426757" y="5161056"/>
                  <a:ext cx="36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7311" name="Ink 7310">
                  <a:extLst>
                    <a:ext uri="{FF2B5EF4-FFF2-40B4-BE49-F238E27FC236}">
                      <a16:creationId xmlns:a16="http://schemas.microsoft.com/office/drawing/2014/main" id="{F4B53C3E-A385-4301-BD54-33092A0F8666}"/>
                    </a:ext>
                  </a:extLst>
                </p14:cNvPr>
                <p14:cNvContentPartPr/>
                <p14:nvPr/>
              </p14:nvContentPartPr>
              <p14:xfrm>
                <a:off x="4357997" y="5225856"/>
                <a:ext cx="10080" cy="4680"/>
              </p14:xfrm>
            </p:contentPart>
          </mc:Choice>
          <mc:Fallback xmlns="">
            <p:pic>
              <p:nvPicPr>
                <p:cNvPr id="7311" name="Ink 7310">
                  <a:extLst>
                    <a:ext uri="{FF2B5EF4-FFF2-40B4-BE49-F238E27FC236}">
                      <a16:creationId xmlns:a16="http://schemas.microsoft.com/office/drawing/2014/main" id="{F4B53C3E-A385-4301-BD54-33092A0F866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339997" y="5208216"/>
                  <a:ext cx="457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7313" name="Ink 7312">
                  <a:extLst>
                    <a:ext uri="{FF2B5EF4-FFF2-40B4-BE49-F238E27FC236}">
                      <a16:creationId xmlns:a16="http://schemas.microsoft.com/office/drawing/2014/main" id="{2355C6EC-40F8-4B6C-A30E-0304B7610DB2}"/>
                    </a:ext>
                  </a:extLst>
                </p14:cNvPr>
                <p14:cNvContentPartPr/>
                <p14:nvPr/>
              </p14:nvContentPartPr>
              <p14:xfrm>
                <a:off x="5198957" y="5223696"/>
                <a:ext cx="140400" cy="72360"/>
              </p14:xfrm>
            </p:contentPart>
          </mc:Choice>
          <mc:Fallback xmlns="">
            <p:pic>
              <p:nvPicPr>
                <p:cNvPr id="7313" name="Ink 7312">
                  <a:extLst>
                    <a:ext uri="{FF2B5EF4-FFF2-40B4-BE49-F238E27FC236}">
                      <a16:creationId xmlns:a16="http://schemas.microsoft.com/office/drawing/2014/main" id="{2355C6EC-40F8-4B6C-A30E-0304B7610DB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180957" y="5206056"/>
                  <a:ext cx="1760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7314" name="Ink 7313">
                  <a:extLst>
                    <a:ext uri="{FF2B5EF4-FFF2-40B4-BE49-F238E27FC236}">
                      <a16:creationId xmlns:a16="http://schemas.microsoft.com/office/drawing/2014/main" id="{337E2E82-7056-4CF8-9DA7-21DFBB71FA06}"/>
                    </a:ext>
                  </a:extLst>
                </p14:cNvPr>
                <p14:cNvContentPartPr/>
                <p14:nvPr/>
              </p14:nvContentPartPr>
              <p14:xfrm>
                <a:off x="5302997" y="5289576"/>
                <a:ext cx="16560" cy="4320"/>
              </p14:xfrm>
            </p:contentPart>
          </mc:Choice>
          <mc:Fallback xmlns="">
            <p:pic>
              <p:nvPicPr>
                <p:cNvPr id="7314" name="Ink 7313">
                  <a:extLst>
                    <a:ext uri="{FF2B5EF4-FFF2-40B4-BE49-F238E27FC236}">
                      <a16:creationId xmlns:a16="http://schemas.microsoft.com/office/drawing/2014/main" id="{337E2E82-7056-4CF8-9DA7-21DFBB71FA06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285357" y="5271936"/>
                  <a:ext cx="522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7316" name="Ink 7315">
                  <a:extLst>
                    <a:ext uri="{FF2B5EF4-FFF2-40B4-BE49-F238E27FC236}">
                      <a16:creationId xmlns:a16="http://schemas.microsoft.com/office/drawing/2014/main" id="{4378216A-2244-4827-9CB8-B07528FDAE2B}"/>
                    </a:ext>
                  </a:extLst>
                </p14:cNvPr>
                <p14:cNvContentPartPr/>
                <p14:nvPr/>
              </p14:nvContentPartPr>
              <p14:xfrm>
                <a:off x="5037317" y="5254656"/>
                <a:ext cx="83880" cy="64080"/>
              </p14:xfrm>
            </p:contentPart>
          </mc:Choice>
          <mc:Fallback xmlns="">
            <p:pic>
              <p:nvPicPr>
                <p:cNvPr id="7316" name="Ink 7315">
                  <a:extLst>
                    <a:ext uri="{FF2B5EF4-FFF2-40B4-BE49-F238E27FC236}">
                      <a16:creationId xmlns:a16="http://schemas.microsoft.com/office/drawing/2014/main" id="{4378216A-2244-4827-9CB8-B07528FDAE2B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019677" y="5236656"/>
                  <a:ext cx="1195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7317" name="Ink 7316">
                  <a:extLst>
                    <a:ext uri="{FF2B5EF4-FFF2-40B4-BE49-F238E27FC236}">
                      <a16:creationId xmlns:a16="http://schemas.microsoft.com/office/drawing/2014/main" id="{B23FF816-A9B1-4A76-81A0-3AFC5CB64BCF}"/>
                    </a:ext>
                  </a:extLst>
                </p14:cNvPr>
                <p14:cNvContentPartPr/>
                <p14:nvPr/>
              </p14:nvContentPartPr>
              <p14:xfrm>
                <a:off x="5149997" y="5331336"/>
                <a:ext cx="360" cy="1800"/>
              </p14:xfrm>
            </p:contentPart>
          </mc:Choice>
          <mc:Fallback xmlns="">
            <p:pic>
              <p:nvPicPr>
                <p:cNvPr id="7317" name="Ink 7316">
                  <a:extLst>
                    <a:ext uri="{FF2B5EF4-FFF2-40B4-BE49-F238E27FC236}">
                      <a16:creationId xmlns:a16="http://schemas.microsoft.com/office/drawing/2014/main" id="{B23FF816-A9B1-4A76-81A0-3AFC5CB64BCF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132357" y="5313696"/>
                  <a:ext cx="360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7318" name="Ink 7317">
                  <a:extLst>
                    <a:ext uri="{FF2B5EF4-FFF2-40B4-BE49-F238E27FC236}">
                      <a16:creationId xmlns:a16="http://schemas.microsoft.com/office/drawing/2014/main" id="{637608EF-C464-40AB-8B6E-D6C34B5197A7}"/>
                    </a:ext>
                  </a:extLst>
                </p14:cNvPr>
                <p14:cNvContentPartPr/>
                <p14:nvPr/>
              </p14:nvContentPartPr>
              <p14:xfrm>
                <a:off x="4954877" y="5288496"/>
                <a:ext cx="1800" cy="720"/>
              </p14:xfrm>
            </p:contentPart>
          </mc:Choice>
          <mc:Fallback xmlns="">
            <p:pic>
              <p:nvPicPr>
                <p:cNvPr id="7318" name="Ink 7317">
                  <a:extLst>
                    <a:ext uri="{FF2B5EF4-FFF2-40B4-BE49-F238E27FC236}">
                      <a16:creationId xmlns:a16="http://schemas.microsoft.com/office/drawing/2014/main" id="{637608EF-C464-40AB-8B6E-D6C34B5197A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936877" y="5270496"/>
                  <a:ext cx="374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7319" name="Ink 7318">
                  <a:extLst>
                    <a:ext uri="{FF2B5EF4-FFF2-40B4-BE49-F238E27FC236}">
                      <a16:creationId xmlns:a16="http://schemas.microsoft.com/office/drawing/2014/main" id="{F080945F-D138-4735-B937-1F4A2BA90D51}"/>
                    </a:ext>
                  </a:extLst>
                </p14:cNvPr>
                <p14:cNvContentPartPr/>
                <p14:nvPr/>
              </p14:nvContentPartPr>
              <p14:xfrm>
                <a:off x="4923917" y="5285256"/>
                <a:ext cx="60480" cy="34920"/>
              </p14:xfrm>
            </p:contentPart>
          </mc:Choice>
          <mc:Fallback xmlns="">
            <p:pic>
              <p:nvPicPr>
                <p:cNvPr id="7319" name="Ink 7318">
                  <a:extLst>
                    <a:ext uri="{FF2B5EF4-FFF2-40B4-BE49-F238E27FC236}">
                      <a16:creationId xmlns:a16="http://schemas.microsoft.com/office/drawing/2014/main" id="{F080945F-D138-4735-B937-1F4A2BA90D51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906277" y="5267616"/>
                  <a:ext cx="961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7320" name="Ink 7319">
                  <a:extLst>
                    <a:ext uri="{FF2B5EF4-FFF2-40B4-BE49-F238E27FC236}">
                      <a16:creationId xmlns:a16="http://schemas.microsoft.com/office/drawing/2014/main" id="{CFAE8B12-3335-41A1-901D-E9BC11F578D2}"/>
                    </a:ext>
                  </a:extLst>
                </p14:cNvPr>
                <p14:cNvContentPartPr/>
                <p14:nvPr/>
              </p14:nvContentPartPr>
              <p14:xfrm>
                <a:off x="5114717" y="5343936"/>
                <a:ext cx="32040" cy="4320"/>
              </p14:xfrm>
            </p:contentPart>
          </mc:Choice>
          <mc:Fallback xmlns="">
            <p:pic>
              <p:nvPicPr>
                <p:cNvPr id="7320" name="Ink 7319">
                  <a:extLst>
                    <a:ext uri="{FF2B5EF4-FFF2-40B4-BE49-F238E27FC236}">
                      <a16:creationId xmlns:a16="http://schemas.microsoft.com/office/drawing/2014/main" id="{CFAE8B12-3335-41A1-901D-E9BC11F578D2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096717" y="5325936"/>
                  <a:ext cx="676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7322" name="Ink 7321">
                  <a:extLst>
                    <a:ext uri="{FF2B5EF4-FFF2-40B4-BE49-F238E27FC236}">
                      <a16:creationId xmlns:a16="http://schemas.microsoft.com/office/drawing/2014/main" id="{4D576E17-A2E7-4FA4-BD33-8ACC78F7D360}"/>
                    </a:ext>
                  </a:extLst>
                </p14:cNvPr>
                <p14:cNvContentPartPr/>
                <p14:nvPr/>
              </p14:nvContentPartPr>
              <p14:xfrm>
                <a:off x="4644197" y="5251776"/>
                <a:ext cx="180720" cy="69480"/>
              </p14:xfrm>
            </p:contentPart>
          </mc:Choice>
          <mc:Fallback xmlns="">
            <p:pic>
              <p:nvPicPr>
                <p:cNvPr id="7322" name="Ink 7321">
                  <a:extLst>
                    <a:ext uri="{FF2B5EF4-FFF2-40B4-BE49-F238E27FC236}">
                      <a16:creationId xmlns:a16="http://schemas.microsoft.com/office/drawing/2014/main" id="{4D576E17-A2E7-4FA4-BD33-8ACC78F7D360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626197" y="5234136"/>
                  <a:ext cx="2163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7323" name="Ink 7322">
                  <a:extLst>
                    <a:ext uri="{FF2B5EF4-FFF2-40B4-BE49-F238E27FC236}">
                      <a16:creationId xmlns:a16="http://schemas.microsoft.com/office/drawing/2014/main" id="{1CEBC2BD-02F8-48C1-921A-F867F433A957}"/>
                    </a:ext>
                  </a:extLst>
                </p14:cNvPr>
                <p14:cNvContentPartPr/>
                <p14:nvPr/>
              </p14:nvContentPartPr>
              <p14:xfrm>
                <a:off x="4664717" y="5235576"/>
                <a:ext cx="5040" cy="7560"/>
              </p14:xfrm>
            </p:contentPart>
          </mc:Choice>
          <mc:Fallback xmlns="">
            <p:pic>
              <p:nvPicPr>
                <p:cNvPr id="7323" name="Ink 7322">
                  <a:extLst>
                    <a:ext uri="{FF2B5EF4-FFF2-40B4-BE49-F238E27FC236}">
                      <a16:creationId xmlns:a16="http://schemas.microsoft.com/office/drawing/2014/main" id="{1CEBC2BD-02F8-48C1-921A-F867F433A95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646717" y="5217576"/>
                  <a:ext cx="406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7324" name="Ink 7323">
                  <a:extLst>
                    <a:ext uri="{FF2B5EF4-FFF2-40B4-BE49-F238E27FC236}">
                      <a16:creationId xmlns:a16="http://schemas.microsoft.com/office/drawing/2014/main" id="{5022FD9D-7756-4DE4-81DF-840D4A761013}"/>
                    </a:ext>
                  </a:extLst>
                </p14:cNvPr>
                <p14:cNvContentPartPr/>
                <p14:nvPr/>
              </p14:nvContentPartPr>
              <p14:xfrm>
                <a:off x="4065317" y="5248176"/>
                <a:ext cx="447840" cy="122400"/>
              </p14:xfrm>
            </p:contentPart>
          </mc:Choice>
          <mc:Fallback xmlns="">
            <p:pic>
              <p:nvPicPr>
                <p:cNvPr id="7324" name="Ink 7323">
                  <a:extLst>
                    <a:ext uri="{FF2B5EF4-FFF2-40B4-BE49-F238E27FC236}">
                      <a16:creationId xmlns:a16="http://schemas.microsoft.com/office/drawing/2014/main" id="{5022FD9D-7756-4DE4-81DF-840D4A76101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047677" y="5230176"/>
                  <a:ext cx="4834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7325" name="Ink 7324">
                  <a:extLst>
                    <a:ext uri="{FF2B5EF4-FFF2-40B4-BE49-F238E27FC236}">
                      <a16:creationId xmlns:a16="http://schemas.microsoft.com/office/drawing/2014/main" id="{23CCABF5-978C-4D83-BAF9-44FA42A82E29}"/>
                    </a:ext>
                  </a:extLst>
                </p14:cNvPr>
                <p14:cNvContentPartPr/>
                <p14:nvPr/>
              </p14:nvContentPartPr>
              <p14:xfrm>
                <a:off x="4040477" y="5298216"/>
                <a:ext cx="56160" cy="59400"/>
              </p14:xfrm>
            </p:contentPart>
          </mc:Choice>
          <mc:Fallback xmlns="">
            <p:pic>
              <p:nvPicPr>
                <p:cNvPr id="7325" name="Ink 7324">
                  <a:extLst>
                    <a:ext uri="{FF2B5EF4-FFF2-40B4-BE49-F238E27FC236}">
                      <a16:creationId xmlns:a16="http://schemas.microsoft.com/office/drawing/2014/main" id="{23CCABF5-978C-4D83-BAF9-44FA42A82E29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022837" y="5280216"/>
                  <a:ext cx="918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7326" name="Ink 7325">
                  <a:extLst>
                    <a:ext uri="{FF2B5EF4-FFF2-40B4-BE49-F238E27FC236}">
                      <a16:creationId xmlns:a16="http://schemas.microsoft.com/office/drawing/2014/main" id="{C02A7908-FACC-4A29-A5D0-B76B4C2670E0}"/>
                    </a:ext>
                  </a:extLst>
                </p14:cNvPr>
                <p14:cNvContentPartPr/>
                <p14:nvPr/>
              </p14:nvContentPartPr>
              <p14:xfrm>
                <a:off x="3868037" y="5323416"/>
                <a:ext cx="93240" cy="85320"/>
              </p14:xfrm>
            </p:contentPart>
          </mc:Choice>
          <mc:Fallback xmlns="">
            <p:pic>
              <p:nvPicPr>
                <p:cNvPr id="7326" name="Ink 7325">
                  <a:extLst>
                    <a:ext uri="{FF2B5EF4-FFF2-40B4-BE49-F238E27FC236}">
                      <a16:creationId xmlns:a16="http://schemas.microsoft.com/office/drawing/2014/main" id="{C02A7908-FACC-4A29-A5D0-B76B4C2670E0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850037" y="5305416"/>
                  <a:ext cx="128880" cy="12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7321" name="Ink 7320">
                <a:extLst>
                  <a:ext uri="{FF2B5EF4-FFF2-40B4-BE49-F238E27FC236}">
                    <a16:creationId xmlns:a16="http://schemas.microsoft.com/office/drawing/2014/main" id="{7C662163-161D-4F1C-97CA-8F67C848325E}"/>
                  </a:ext>
                </a:extLst>
              </p14:cNvPr>
              <p14:cNvContentPartPr/>
              <p14:nvPr/>
            </p14:nvContentPartPr>
            <p14:xfrm>
              <a:off x="1764541" y="5600805"/>
              <a:ext cx="360" cy="360"/>
            </p14:xfrm>
          </p:contentPart>
        </mc:Choice>
        <mc:Fallback xmlns="">
          <p:pic>
            <p:nvPicPr>
              <p:cNvPr id="7321" name="Ink 7320">
                <a:extLst>
                  <a:ext uri="{FF2B5EF4-FFF2-40B4-BE49-F238E27FC236}">
                    <a16:creationId xmlns:a16="http://schemas.microsoft.com/office/drawing/2014/main" id="{7C662163-161D-4F1C-97CA-8F67C848325E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1746541" y="558280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7339" name="Ink 7338">
                <a:extLst>
                  <a:ext uri="{FF2B5EF4-FFF2-40B4-BE49-F238E27FC236}">
                    <a16:creationId xmlns:a16="http://schemas.microsoft.com/office/drawing/2014/main" id="{EBA1439D-2128-40E5-8215-4F7501E7D375}"/>
                  </a:ext>
                </a:extLst>
              </p14:cNvPr>
              <p14:cNvContentPartPr/>
              <p14:nvPr/>
            </p14:nvContentPartPr>
            <p14:xfrm>
              <a:off x="2995741" y="6034605"/>
              <a:ext cx="1307880" cy="13680"/>
            </p14:xfrm>
          </p:contentPart>
        </mc:Choice>
        <mc:Fallback xmlns="">
          <p:pic>
            <p:nvPicPr>
              <p:cNvPr id="7339" name="Ink 7338">
                <a:extLst>
                  <a:ext uri="{FF2B5EF4-FFF2-40B4-BE49-F238E27FC236}">
                    <a16:creationId xmlns:a16="http://schemas.microsoft.com/office/drawing/2014/main" id="{EBA1439D-2128-40E5-8215-4F7501E7D375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2978101" y="6016605"/>
                <a:ext cx="1343520" cy="4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350" name="Group 7349">
            <a:extLst>
              <a:ext uri="{FF2B5EF4-FFF2-40B4-BE49-F238E27FC236}">
                <a16:creationId xmlns:a16="http://schemas.microsoft.com/office/drawing/2014/main" id="{F1F47472-4A81-4EB7-9EAB-502F4AFDA7D9}"/>
              </a:ext>
            </a:extLst>
          </p:cNvPr>
          <p:cNvGrpSpPr/>
          <p:nvPr/>
        </p:nvGrpSpPr>
        <p:grpSpPr>
          <a:xfrm>
            <a:off x="1251901" y="5534565"/>
            <a:ext cx="738720" cy="262080"/>
            <a:chOff x="1251901" y="5534565"/>
            <a:chExt cx="738720" cy="2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7340" name="Ink 7339">
                  <a:extLst>
                    <a:ext uri="{FF2B5EF4-FFF2-40B4-BE49-F238E27FC236}">
                      <a16:creationId xmlns:a16="http://schemas.microsoft.com/office/drawing/2014/main" id="{77CDB139-C61D-47C8-8502-1A7A6EF51956}"/>
                    </a:ext>
                  </a:extLst>
                </p14:cNvPr>
                <p14:cNvContentPartPr/>
                <p14:nvPr/>
              </p14:nvContentPartPr>
              <p14:xfrm>
                <a:off x="1891261" y="5642925"/>
                <a:ext cx="99360" cy="110160"/>
              </p14:xfrm>
            </p:contentPart>
          </mc:Choice>
          <mc:Fallback xmlns="">
            <p:pic>
              <p:nvPicPr>
                <p:cNvPr id="7340" name="Ink 7339">
                  <a:extLst>
                    <a:ext uri="{FF2B5EF4-FFF2-40B4-BE49-F238E27FC236}">
                      <a16:creationId xmlns:a16="http://schemas.microsoft.com/office/drawing/2014/main" id="{77CDB139-C61D-47C8-8502-1A7A6EF51956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873621" y="5625285"/>
                  <a:ext cx="1350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7341" name="Ink 7340">
                  <a:extLst>
                    <a:ext uri="{FF2B5EF4-FFF2-40B4-BE49-F238E27FC236}">
                      <a16:creationId xmlns:a16="http://schemas.microsoft.com/office/drawing/2014/main" id="{5BE8DDAE-B7A5-412B-B2A6-080105A8C210}"/>
                    </a:ext>
                  </a:extLst>
                </p14:cNvPr>
                <p14:cNvContentPartPr/>
                <p14:nvPr/>
              </p14:nvContentPartPr>
              <p14:xfrm>
                <a:off x="1825741" y="5701605"/>
                <a:ext cx="111960" cy="10800"/>
              </p14:xfrm>
            </p:contentPart>
          </mc:Choice>
          <mc:Fallback xmlns="">
            <p:pic>
              <p:nvPicPr>
                <p:cNvPr id="7341" name="Ink 7340">
                  <a:extLst>
                    <a:ext uri="{FF2B5EF4-FFF2-40B4-BE49-F238E27FC236}">
                      <a16:creationId xmlns:a16="http://schemas.microsoft.com/office/drawing/2014/main" id="{5BE8DDAE-B7A5-412B-B2A6-080105A8C210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807741" y="5683965"/>
                  <a:ext cx="1476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7343" name="Ink 7342">
                  <a:extLst>
                    <a:ext uri="{FF2B5EF4-FFF2-40B4-BE49-F238E27FC236}">
                      <a16:creationId xmlns:a16="http://schemas.microsoft.com/office/drawing/2014/main" id="{6740EBA1-F54A-475A-A3CE-5CA865669FBE}"/>
                    </a:ext>
                  </a:extLst>
                </p14:cNvPr>
                <p14:cNvContentPartPr/>
                <p14:nvPr/>
              </p14:nvContentPartPr>
              <p14:xfrm>
                <a:off x="1270981" y="5542845"/>
                <a:ext cx="68760" cy="77760"/>
              </p14:xfrm>
            </p:contentPart>
          </mc:Choice>
          <mc:Fallback xmlns="">
            <p:pic>
              <p:nvPicPr>
                <p:cNvPr id="7343" name="Ink 7342">
                  <a:extLst>
                    <a:ext uri="{FF2B5EF4-FFF2-40B4-BE49-F238E27FC236}">
                      <a16:creationId xmlns:a16="http://schemas.microsoft.com/office/drawing/2014/main" id="{6740EBA1-F54A-475A-A3CE-5CA865669FB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253341" y="5524845"/>
                  <a:ext cx="1044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7344" name="Ink 7343">
                  <a:extLst>
                    <a:ext uri="{FF2B5EF4-FFF2-40B4-BE49-F238E27FC236}">
                      <a16:creationId xmlns:a16="http://schemas.microsoft.com/office/drawing/2014/main" id="{2DF9E3AF-792D-42F8-9B82-962001B119E5}"/>
                    </a:ext>
                  </a:extLst>
                </p14:cNvPr>
                <p14:cNvContentPartPr/>
                <p14:nvPr/>
              </p14:nvContentPartPr>
              <p14:xfrm>
                <a:off x="1388701" y="5534565"/>
                <a:ext cx="65160" cy="65880"/>
              </p14:xfrm>
            </p:contentPart>
          </mc:Choice>
          <mc:Fallback xmlns="">
            <p:pic>
              <p:nvPicPr>
                <p:cNvPr id="7344" name="Ink 7343">
                  <a:extLst>
                    <a:ext uri="{FF2B5EF4-FFF2-40B4-BE49-F238E27FC236}">
                      <a16:creationId xmlns:a16="http://schemas.microsoft.com/office/drawing/2014/main" id="{2DF9E3AF-792D-42F8-9B82-962001B119E5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370701" y="5516925"/>
                  <a:ext cx="1008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7345" name="Ink 7344">
                  <a:extLst>
                    <a:ext uri="{FF2B5EF4-FFF2-40B4-BE49-F238E27FC236}">
                      <a16:creationId xmlns:a16="http://schemas.microsoft.com/office/drawing/2014/main" id="{48374BF9-13A0-4B94-87E6-F663E317C31B}"/>
                    </a:ext>
                  </a:extLst>
                </p14:cNvPr>
                <p14:cNvContentPartPr/>
                <p14:nvPr/>
              </p14:nvContentPartPr>
              <p14:xfrm>
                <a:off x="1251901" y="5681085"/>
                <a:ext cx="120960" cy="115560"/>
              </p14:xfrm>
            </p:contentPart>
          </mc:Choice>
          <mc:Fallback xmlns="">
            <p:pic>
              <p:nvPicPr>
                <p:cNvPr id="7345" name="Ink 7344">
                  <a:extLst>
                    <a:ext uri="{FF2B5EF4-FFF2-40B4-BE49-F238E27FC236}">
                      <a16:creationId xmlns:a16="http://schemas.microsoft.com/office/drawing/2014/main" id="{48374BF9-13A0-4B94-87E6-F663E317C31B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234261" y="5663085"/>
                  <a:ext cx="1566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7346" name="Ink 7345">
                  <a:extLst>
                    <a:ext uri="{FF2B5EF4-FFF2-40B4-BE49-F238E27FC236}">
                      <a16:creationId xmlns:a16="http://schemas.microsoft.com/office/drawing/2014/main" id="{C56F3047-9813-42F6-9C60-7B8B9BCA0508}"/>
                    </a:ext>
                  </a:extLst>
                </p14:cNvPr>
                <p14:cNvContentPartPr/>
                <p14:nvPr/>
              </p14:nvContentPartPr>
              <p14:xfrm>
                <a:off x="1385461" y="5698005"/>
                <a:ext cx="109080" cy="74520"/>
              </p14:xfrm>
            </p:contentPart>
          </mc:Choice>
          <mc:Fallback xmlns="">
            <p:pic>
              <p:nvPicPr>
                <p:cNvPr id="7346" name="Ink 7345">
                  <a:extLst>
                    <a:ext uri="{FF2B5EF4-FFF2-40B4-BE49-F238E27FC236}">
                      <a16:creationId xmlns:a16="http://schemas.microsoft.com/office/drawing/2014/main" id="{C56F3047-9813-42F6-9C60-7B8B9BCA0508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367461" y="5680005"/>
                  <a:ext cx="1447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7347" name="Ink 7346">
                  <a:extLst>
                    <a:ext uri="{FF2B5EF4-FFF2-40B4-BE49-F238E27FC236}">
                      <a16:creationId xmlns:a16="http://schemas.microsoft.com/office/drawing/2014/main" id="{CFDBB7CD-D295-46A6-BCE0-939E0D0499AB}"/>
                    </a:ext>
                  </a:extLst>
                </p14:cNvPr>
                <p14:cNvContentPartPr/>
                <p14:nvPr/>
              </p14:nvContentPartPr>
              <p14:xfrm>
                <a:off x="1494901" y="5645085"/>
                <a:ext cx="83160" cy="141840"/>
              </p14:xfrm>
            </p:contentPart>
          </mc:Choice>
          <mc:Fallback xmlns="">
            <p:pic>
              <p:nvPicPr>
                <p:cNvPr id="7347" name="Ink 7346">
                  <a:extLst>
                    <a:ext uri="{FF2B5EF4-FFF2-40B4-BE49-F238E27FC236}">
                      <a16:creationId xmlns:a16="http://schemas.microsoft.com/office/drawing/2014/main" id="{CFDBB7CD-D295-46A6-BCE0-939E0D0499A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476901" y="5627085"/>
                  <a:ext cx="1188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7348" name="Ink 7347">
                  <a:extLst>
                    <a:ext uri="{FF2B5EF4-FFF2-40B4-BE49-F238E27FC236}">
                      <a16:creationId xmlns:a16="http://schemas.microsoft.com/office/drawing/2014/main" id="{87FF8BB0-06EB-48E4-A0EC-5C90B377E27A}"/>
                    </a:ext>
                  </a:extLst>
                </p14:cNvPr>
                <p14:cNvContentPartPr/>
                <p14:nvPr/>
              </p14:nvContentPartPr>
              <p14:xfrm>
                <a:off x="1614061" y="5572725"/>
                <a:ext cx="101160" cy="177120"/>
              </p14:xfrm>
            </p:contentPart>
          </mc:Choice>
          <mc:Fallback xmlns="">
            <p:pic>
              <p:nvPicPr>
                <p:cNvPr id="7348" name="Ink 7347">
                  <a:extLst>
                    <a:ext uri="{FF2B5EF4-FFF2-40B4-BE49-F238E27FC236}">
                      <a16:creationId xmlns:a16="http://schemas.microsoft.com/office/drawing/2014/main" id="{87FF8BB0-06EB-48E4-A0EC-5C90B377E27A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596421" y="5555085"/>
                  <a:ext cx="1368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7349" name="Ink 7348">
                  <a:extLst>
                    <a:ext uri="{FF2B5EF4-FFF2-40B4-BE49-F238E27FC236}">
                      <a16:creationId xmlns:a16="http://schemas.microsoft.com/office/drawing/2014/main" id="{519E3EDE-1DAD-49B7-99D9-1EB37AB25B22}"/>
                    </a:ext>
                  </a:extLst>
                </p14:cNvPr>
                <p14:cNvContentPartPr/>
                <p14:nvPr/>
              </p14:nvContentPartPr>
              <p14:xfrm>
                <a:off x="1547461" y="5637525"/>
                <a:ext cx="116280" cy="19800"/>
              </p14:xfrm>
            </p:contentPart>
          </mc:Choice>
          <mc:Fallback xmlns="">
            <p:pic>
              <p:nvPicPr>
                <p:cNvPr id="7349" name="Ink 7348">
                  <a:extLst>
                    <a:ext uri="{FF2B5EF4-FFF2-40B4-BE49-F238E27FC236}">
                      <a16:creationId xmlns:a16="http://schemas.microsoft.com/office/drawing/2014/main" id="{519E3EDE-1DAD-49B7-99D9-1EB37AB25B22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529821" y="5619885"/>
                  <a:ext cx="15192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67" name="Group 7366">
            <a:extLst>
              <a:ext uri="{FF2B5EF4-FFF2-40B4-BE49-F238E27FC236}">
                <a16:creationId xmlns:a16="http://schemas.microsoft.com/office/drawing/2014/main" id="{9700A92C-4DC9-4DDC-A62D-340CC527D466}"/>
              </a:ext>
            </a:extLst>
          </p:cNvPr>
          <p:cNvGrpSpPr/>
          <p:nvPr/>
        </p:nvGrpSpPr>
        <p:grpSpPr>
          <a:xfrm>
            <a:off x="53461" y="5395965"/>
            <a:ext cx="1041120" cy="639720"/>
            <a:chOff x="53461" y="5395965"/>
            <a:chExt cx="1041120" cy="63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7351" name="Ink 7350">
                  <a:extLst>
                    <a:ext uri="{FF2B5EF4-FFF2-40B4-BE49-F238E27FC236}">
                      <a16:creationId xmlns:a16="http://schemas.microsoft.com/office/drawing/2014/main" id="{F3B8C5BF-B1F4-4F92-A860-2A8B3FF7CFB4}"/>
                    </a:ext>
                  </a:extLst>
                </p14:cNvPr>
                <p14:cNvContentPartPr/>
                <p14:nvPr/>
              </p14:nvContentPartPr>
              <p14:xfrm>
                <a:off x="880741" y="5474085"/>
                <a:ext cx="90360" cy="140040"/>
              </p14:xfrm>
            </p:contentPart>
          </mc:Choice>
          <mc:Fallback xmlns="">
            <p:pic>
              <p:nvPicPr>
                <p:cNvPr id="7351" name="Ink 7350">
                  <a:extLst>
                    <a:ext uri="{FF2B5EF4-FFF2-40B4-BE49-F238E27FC236}">
                      <a16:creationId xmlns:a16="http://schemas.microsoft.com/office/drawing/2014/main" id="{F3B8C5BF-B1F4-4F92-A860-2A8B3FF7CFB4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63101" y="5456445"/>
                  <a:ext cx="1260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7352" name="Ink 7351">
                  <a:extLst>
                    <a:ext uri="{FF2B5EF4-FFF2-40B4-BE49-F238E27FC236}">
                      <a16:creationId xmlns:a16="http://schemas.microsoft.com/office/drawing/2014/main" id="{F71CB566-6BA0-40B2-ABAC-DCE8EA895BFF}"/>
                    </a:ext>
                  </a:extLst>
                </p14:cNvPr>
                <p14:cNvContentPartPr/>
                <p14:nvPr/>
              </p14:nvContentPartPr>
              <p14:xfrm>
                <a:off x="814141" y="5395965"/>
                <a:ext cx="57600" cy="61200"/>
              </p14:xfrm>
            </p:contentPart>
          </mc:Choice>
          <mc:Fallback xmlns="">
            <p:pic>
              <p:nvPicPr>
                <p:cNvPr id="7352" name="Ink 7351">
                  <a:extLst>
                    <a:ext uri="{FF2B5EF4-FFF2-40B4-BE49-F238E27FC236}">
                      <a16:creationId xmlns:a16="http://schemas.microsoft.com/office/drawing/2014/main" id="{F71CB566-6BA0-40B2-ABAC-DCE8EA895BFF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796141" y="5377965"/>
                  <a:ext cx="932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7353" name="Ink 7352">
                  <a:extLst>
                    <a:ext uri="{FF2B5EF4-FFF2-40B4-BE49-F238E27FC236}">
                      <a16:creationId xmlns:a16="http://schemas.microsoft.com/office/drawing/2014/main" id="{251B38F8-1FE1-45B5-914D-177EDBDCF7EF}"/>
                    </a:ext>
                  </a:extLst>
                </p14:cNvPr>
                <p14:cNvContentPartPr/>
                <p14:nvPr/>
              </p14:nvContentPartPr>
              <p14:xfrm>
                <a:off x="517141" y="5490645"/>
                <a:ext cx="288360" cy="134280"/>
              </p14:xfrm>
            </p:contentPart>
          </mc:Choice>
          <mc:Fallback xmlns="">
            <p:pic>
              <p:nvPicPr>
                <p:cNvPr id="7353" name="Ink 7352">
                  <a:extLst>
                    <a:ext uri="{FF2B5EF4-FFF2-40B4-BE49-F238E27FC236}">
                      <a16:creationId xmlns:a16="http://schemas.microsoft.com/office/drawing/2014/main" id="{251B38F8-1FE1-45B5-914D-177EDBDCF7EF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99141" y="5473005"/>
                  <a:ext cx="3240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7354" name="Ink 7353">
                  <a:extLst>
                    <a:ext uri="{FF2B5EF4-FFF2-40B4-BE49-F238E27FC236}">
                      <a16:creationId xmlns:a16="http://schemas.microsoft.com/office/drawing/2014/main" id="{C4AE5EE2-CC60-484A-BE3D-3956D1A25798}"/>
                    </a:ext>
                  </a:extLst>
                </p14:cNvPr>
                <p14:cNvContentPartPr/>
                <p14:nvPr/>
              </p14:nvContentPartPr>
              <p14:xfrm>
                <a:off x="667261" y="5411805"/>
                <a:ext cx="7920" cy="4680"/>
              </p14:xfrm>
            </p:contentPart>
          </mc:Choice>
          <mc:Fallback xmlns="">
            <p:pic>
              <p:nvPicPr>
                <p:cNvPr id="7354" name="Ink 7353">
                  <a:extLst>
                    <a:ext uri="{FF2B5EF4-FFF2-40B4-BE49-F238E27FC236}">
                      <a16:creationId xmlns:a16="http://schemas.microsoft.com/office/drawing/2014/main" id="{C4AE5EE2-CC60-484A-BE3D-3956D1A25798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649621" y="5394165"/>
                  <a:ext cx="435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7356" name="Ink 7355">
                  <a:extLst>
                    <a:ext uri="{FF2B5EF4-FFF2-40B4-BE49-F238E27FC236}">
                      <a16:creationId xmlns:a16="http://schemas.microsoft.com/office/drawing/2014/main" id="{C742EFB7-E9EF-407D-8C62-A3ABA15DF6C9}"/>
                    </a:ext>
                  </a:extLst>
                </p14:cNvPr>
                <p14:cNvContentPartPr/>
                <p14:nvPr/>
              </p14:nvContentPartPr>
              <p14:xfrm>
                <a:off x="877141" y="5698365"/>
                <a:ext cx="217440" cy="137880"/>
              </p14:xfrm>
            </p:contentPart>
          </mc:Choice>
          <mc:Fallback xmlns="">
            <p:pic>
              <p:nvPicPr>
                <p:cNvPr id="7356" name="Ink 7355">
                  <a:extLst>
                    <a:ext uri="{FF2B5EF4-FFF2-40B4-BE49-F238E27FC236}">
                      <a16:creationId xmlns:a16="http://schemas.microsoft.com/office/drawing/2014/main" id="{C742EFB7-E9EF-407D-8C62-A3ABA15DF6C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859141" y="5680725"/>
                  <a:ext cx="2530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7357" name="Ink 7356">
                  <a:extLst>
                    <a:ext uri="{FF2B5EF4-FFF2-40B4-BE49-F238E27FC236}">
                      <a16:creationId xmlns:a16="http://schemas.microsoft.com/office/drawing/2014/main" id="{AA3B5B56-CF6C-4384-91E8-4FCFEF27BE1A}"/>
                    </a:ext>
                  </a:extLst>
                </p14:cNvPr>
                <p14:cNvContentPartPr/>
                <p14:nvPr/>
              </p14:nvContentPartPr>
              <p14:xfrm>
                <a:off x="930421" y="5703045"/>
                <a:ext cx="1800" cy="9360"/>
              </p14:xfrm>
            </p:contentPart>
          </mc:Choice>
          <mc:Fallback xmlns="">
            <p:pic>
              <p:nvPicPr>
                <p:cNvPr id="7357" name="Ink 7356">
                  <a:extLst>
                    <a:ext uri="{FF2B5EF4-FFF2-40B4-BE49-F238E27FC236}">
                      <a16:creationId xmlns:a16="http://schemas.microsoft.com/office/drawing/2014/main" id="{AA3B5B56-CF6C-4384-91E8-4FCFEF27BE1A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912781" y="5685045"/>
                  <a:ext cx="374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7358" name="Ink 7357">
                  <a:extLst>
                    <a:ext uri="{FF2B5EF4-FFF2-40B4-BE49-F238E27FC236}">
                      <a16:creationId xmlns:a16="http://schemas.microsoft.com/office/drawing/2014/main" id="{149A90D0-7DF0-414E-9890-7313F0F4794F}"/>
                    </a:ext>
                  </a:extLst>
                </p14:cNvPr>
                <p14:cNvContentPartPr/>
                <p14:nvPr/>
              </p14:nvContentPartPr>
              <p14:xfrm>
                <a:off x="707221" y="5709885"/>
                <a:ext cx="42120" cy="121320"/>
              </p14:xfrm>
            </p:contentPart>
          </mc:Choice>
          <mc:Fallback xmlns="">
            <p:pic>
              <p:nvPicPr>
                <p:cNvPr id="7358" name="Ink 7357">
                  <a:extLst>
                    <a:ext uri="{FF2B5EF4-FFF2-40B4-BE49-F238E27FC236}">
                      <a16:creationId xmlns:a16="http://schemas.microsoft.com/office/drawing/2014/main" id="{149A90D0-7DF0-414E-9890-7313F0F4794F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689221" y="5692245"/>
                  <a:ext cx="777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7359" name="Ink 7358">
                  <a:extLst>
                    <a:ext uri="{FF2B5EF4-FFF2-40B4-BE49-F238E27FC236}">
                      <a16:creationId xmlns:a16="http://schemas.microsoft.com/office/drawing/2014/main" id="{DFA86706-11C9-478D-ADDB-F23517132D70}"/>
                    </a:ext>
                  </a:extLst>
                </p14:cNvPr>
                <p14:cNvContentPartPr/>
                <p14:nvPr/>
              </p14:nvContentPartPr>
              <p14:xfrm>
                <a:off x="746101" y="5878365"/>
                <a:ext cx="51840" cy="77760"/>
              </p14:xfrm>
            </p:contentPart>
          </mc:Choice>
          <mc:Fallback xmlns="">
            <p:pic>
              <p:nvPicPr>
                <p:cNvPr id="7359" name="Ink 7358">
                  <a:extLst>
                    <a:ext uri="{FF2B5EF4-FFF2-40B4-BE49-F238E27FC236}">
                      <a16:creationId xmlns:a16="http://schemas.microsoft.com/office/drawing/2014/main" id="{DFA86706-11C9-478D-ADDB-F23517132D70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28461" y="5860725"/>
                  <a:ext cx="874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7360" name="Ink 7359">
                  <a:extLst>
                    <a:ext uri="{FF2B5EF4-FFF2-40B4-BE49-F238E27FC236}">
                      <a16:creationId xmlns:a16="http://schemas.microsoft.com/office/drawing/2014/main" id="{4FB06505-4D43-4AF1-A90B-17FA53E9625F}"/>
                    </a:ext>
                  </a:extLst>
                </p14:cNvPr>
                <p14:cNvContentPartPr/>
                <p14:nvPr/>
              </p14:nvContentPartPr>
              <p14:xfrm>
                <a:off x="471061" y="5777565"/>
                <a:ext cx="176040" cy="153000"/>
              </p14:xfrm>
            </p:contentPart>
          </mc:Choice>
          <mc:Fallback xmlns="">
            <p:pic>
              <p:nvPicPr>
                <p:cNvPr id="7360" name="Ink 7359">
                  <a:extLst>
                    <a:ext uri="{FF2B5EF4-FFF2-40B4-BE49-F238E27FC236}">
                      <a16:creationId xmlns:a16="http://schemas.microsoft.com/office/drawing/2014/main" id="{4FB06505-4D43-4AF1-A90B-17FA53E9625F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453061" y="5759925"/>
                  <a:ext cx="211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7361" name="Ink 7360">
                  <a:extLst>
                    <a:ext uri="{FF2B5EF4-FFF2-40B4-BE49-F238E27FC236}">
                      <a16:creationId xmlns:a16="http://schemas.microsoft.com/office/drawing/2014/main" id="{FDFB163D-785A-4D1C-AEAF-E31F9BFA1D07}"/>
                    </a:ext>
                  </a:extLst>
                </p14:cNvPr>
                <p14:cNvContentPartPr/>
                <p14:nvPr/>
              </p14:nvContentPartPr>
              <p14:xfrm>
                <a:off x="539821" y="5759565"/>
                <a:ext cx="2880" cy="360"/>
              </p14:xfrm>
            </p:contentPart>
          </mc:Choice>
          <mc:Fallback xmlns="">
            <p:pic>
              <p:nvPicPr>
                <p:cNvPr id="7361" name="Ink 7360">
                  <a:extLst>
                    <a:ext uri="{FF2B5EF4-FFF2-40B4-BE49-F238E27FC236}">
                      <a16:creationId xmlns:a16="http://schemas.microsoft.com/office/drawing/2014/main" id="{FDFB163D-785A-4D1C-AEAF-E31F9BFA1D07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22181" y="5741925"/>
                  <a:ext cx="385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7362" name="Ink 7361">
                  <a:extLst>
                    <a:ext uri="{FF2B5EF4-FFF2-40B4-BE49-F238E27FC236}">
                      <a16:creationId xmlns:a16="http://schemas.microsoft.com/office/drawing/2014/main" id="{F915441A-0B86-42DE-ABAE-03190C2ADCAD}"/>
                    </a:ext>
                  </a:extLst>
                </p14:cNvPr>
                <p14:cNvContentPartPr/>
                <p14:nvPr/>
              </p14:nvContentPartPr>
              <p14:xfrm>
                <a:off x="615421" y="6002565"/>
                <a:ext cx="2160" cy="2880"/>
              </p14:xfrm>
            </p:contentPart>
          </mc:Choice>
          <mc:Fallback xmlns="">
            <p:pic>
              <p:nvPicPr>
                <p:cNvPr id="7362" name="Ink 7361">
                  <a:extLst>
                    <a:ext uri="{FF2B5EF4-FFF2-40B4-BE49-F238E27FC236}">
                      <a16:creationId xmlns:a16="http://schemas.microsoft.com/office/drawing/2014/main" id="{F915441A-0B86-42DE-ABAE-03190C2ADCAD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97421" y="5984565"/>
                  <a:ext cx="37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7363" name="Ink 7362">
                  <a:extLst>
                    <a:ext uri="{FF2B5EF4-FFF2-40B4-BE49-F238E27FC236}">
                      <a16:creationId xmlns:a16="http://schemas.microsoft.com/office/drawing/2014/main" id="{981E811E-B495-404B-B810-D7020C476F89}"/>
                    </a:ext>
                  </a:extLst>
                </p14:cNvPr>
                <p14:cNvContentPartPr/>
                <p14:nvPr/>
              </p14:nvContentPartPr>
              <p14:xfrm>
                <a:off x="296461" y="5733285"/>
                <a:ext cx="84240" cy="187560"/>
              </p14:xfrm>
            </p:contentPart>
          </mc:Choice>
          <mc:Fallback xmlns="">
            <p:pic>
              <p:nvPicPr>
                <p:cNvPr id="7363" name="Ink 7362">
                  <a:extLst>
                    <a:ext uri="{FF2B5EF4-FFF2-40B4-BE49-F238E27FC236}">
                      <a16:creationId xmlns:a16="http://schemas.microsoft.com/office/drawing/2014/main" id="{981E811E-B495-404B-B810-D7020C476F89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278821" y="5715645"/>
                  <a:ext cx="1198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7364" name="Ink 7363">
                  <a:extLst>
                    <a:ext uri="{FF2B5EF4-FFF2-40B4-BE49-F238E27FC236}">
                      <a16:creationId xmlns:a16="http://schemas.microsoft.com/office/drawing/2014/main" id="{A91F8E48-7FC2-470F-A55F-F325711D24F0}"/>
                    </a:ext>
                  </a:extLst>
                </p14:cNvPr>
                <p14:cNvContentPartPr/>
                <p14:nvPr/>
              </p14:nvContentPartPr>
              <p14:xfrm>
                <a:off x="266941" y="5631045"/>
                <a:ext cx="46440" cy="91080"/>
              </p14:xfrm>
            </p:contentPart>
          </mc:Choice>
          <mc:Fallback xmlns="">
            <p:pic>
              <p:nvPicPr>
                <p:cNvPr id="7364" name="Ink 7363">
                  <a:extLst>
                    <a:ext uri="{FF2B5EF4-FFF2-40B4-BE49-F238E27FC236}">
                      <a16:creationId xmlns:a16="http://schemas.microsoft.com/office/drawing/2014/main" id="{A91F8E48-7FC2-470F-A55F-F325711D24F0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248941" y="5613405"/>
                  <a:ext cx="820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7365" name="Ink 7364">
                  <a:extLst>
                    <a:ext uri="{FF2B5EF4-FFF2-40B4-BE49-F238E27FC236}">
                      <a16:creationId xmlns:a16="http://schemas.microsoft.com/office/drawing/2014/main" id="{99C9FC66-AED6-4D92-B333-B4927D0DE629}"/>
                    </a:ext>
                  </a:extLst>
                </p14:cNvPr>
                <p14:cNvContentPartPr/>
                <p14:nvPr/>
              </p14:nvContentPartPr>
              <p14:xfrm>
                <a:off x="53461" y="5771445"/>
                <a:ext cx="135360" cy="264240"/>
              </p14:xfrm>
            </p:contentPart>
          </mc:Choice>
          <mc:Fallback xmlns="">
            <p:pic>
              <p:nvPicPr>
                <p:cNvPr id="7365" name="Ink 7364">
                  <a:extLst>
                    <a:ext uri="{FF2B5EF4-FFF2-40B4-BE49-F238E27FC236}">
                      <a16:creationId xmlns:a16="http://schemas.microsoft.com/office/drawing/2014/main" id="{99C9FC66-AED6-4D92-B333-B4927D0DE629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35821" y="5753445"/>
                  <a:ext cx="1710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7366" name="Ink 7365">
                  <a:extLst>
                    <a:ext uri="{FF2B5EF4-FFF2-40B4-BE49-F238E27FC236}">
                      <a16:creationId xmlns:a16="http://schemas.microsoft.com/office/drawing/2014/main" id="{B454E00B-112B-4A0B-8FD2-F4A7487B4826}"/>
                    </a:ext>
                  </a:extLst>
                </p14:cNvPr>
                <p14:cNvContentPartPr/>
                <p14:nvPr/>
              </p14:nvContentPartPr>
              <p14:xfrm>
                <a:off x="197101" y="5969445"/>
                <a:ext cx="1440" cy="1800"/>
              </p14:xfrm>
            </p:contentPart>
          </mc:Choice>
          <mc:Fallback xmlns="">
            <p:pic>
              <p:nvPicPr>
                <p:cNvPr id="7366" name="Ink 7365">
                  <a:extLst>
                    <a:ext uri="{FF2B5EF4-FFF2-40B4-BE49-F238E27FC236}">
                      <a16:creationId xmlns:a16="http://schemas.microsoft.com/office/drawing/2014/main" id="{B454E00B-112B-4A0B-8FD2-F4A7487B4826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79101" y="5951445"/>
                  <a:ext cx="3708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05" name="Group 7404">
            <a:extLst>
              <a:ext uri="{FF2B5EF4-FFF2-40B4-BE49-F238E27FC236}">
                <a16:creationId xmlns:a16="http://schemas.microsoft.com/office/drawing/2014/main" id="{F40ED5F7-BEBB-434A-9664-C120ED983F31}"/>
              </a:ext>
            </a:extLst>
          </p:cNvPr>
          <p:cNvGrpSpPr/>
          <p:nvPr/>
        </p:nvGrpSpPr>
        <p:grpSpPr>
          <a:xfrm>
            <a:off x="7221629" y="5506145"/>
            <a:ext cx="1506960" cy="789840"/>
            <a:chOff x="7221629" y="5506145"/>
            <a:chExt cx="1506960" cy="78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7368" name="Ink 7367">
                  <a:extLst>
                    <a:ext uri="{FF2B5EF4-FFF2-40B4-BE49-F238E27FC236}">
                      <a16:creationId xmlns:a16="http://schemas.microsoft.com/office/drawing/2014/main" id="{32ED7EB5-4B36-4192-A82B-93E58E340288}"/>
                    </a:ext>
                  </a:extLst>
                </p14:cNvPr>
                <p14:cNvContentPartPr/>
                <p14:nvPr/>
              </p14:nvContentPartPr>
              <p14:xfrm>
                <a:off x="7690349" y="5862905"/>
                <a:ext cx="84240" cy="78480"/>
              </p14:xfrm>
            </p:contentPart>
          </mc:Choice>
          <mc:Fallback xmlns="">
            <p:pic>
              <p:nvPicPr>
                <p:cNvPr id="7368" name="Ink 7367">
                  <a:extLst>
                    <a:ext uri="{FF2B5EF4-FFF2-40B4-BE49-F238E27FC236}">
                      <a16:creationId xmlns:a16="http://schemas.microsoft.com/office/drawing/2014/main" id="{32ED7EB5-4B36-4192-A82B-93E58E340288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7672349" y="5845265"/>
                  <a:ext cx="119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7369" name="Ink 7368">
                  <a:extLst>
                    <a:ext uri="{FF2B5EF4-FFF2-40B4-BE49-F238E27FC236}">
                      <a16:creationId xmlns:a16="http://schemas.microsoft.com/office/drawing/2014/main" id="{74D499FB-2D30-422E-84FB-BF8E482A0478}"/>
                    </a:ext>
                  </a:extLst>
                </p14:cNvPr>
                <p14:cNvContentPartPr/>
                <p14:nvPr/>
              </p14:nvContentPartPr>
              <p14:xfrm>
                <a:off x="7715549" y="5811785"/>
                <a:ext cx="86760" cy="92520"/>
              </p14:xfrm>
            </p:contentPart>
          </mc:Choice>
          <mc:Fallback xmlns="">
            <p:pic>
              <p:nvPicPr>
                <p:cNvPr id="7369" name="Ink 7368">
                  <a:extLst>
                    <a:ext uri="{FF2B5EF4-FFF2-40B4-BE49-F238E27FC236}">
                      <a16:creationId xmlns:a16="http://schemas.microsoft.com/office/drawing/2014/main" id="{74D499FB-2D30-422E-84FB-BF8E482A047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7697549" y="5794145"/>
                  <a:ext cx="1224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7371" name="Ink 7370">
                  <a:extLst>
                    <a:ext uri="{FF2B5EF4-FFF2-40B4-BE49-F238E27FC236}">
                      <a16:creationId xmlns:a16="http://schemas.microsoft.com/office/drawing/2014/main" id="{185E63A4-9A1C-4085-A3A7-E455E816CFFE}"/>
                    </a:ext>
                  </a:extLst>
                </p14:cNvPr>
                <p14:cNvContentPartPr/>
                <p14:nvPr/>
              </p14:nvContentPartPr>
              <p14:xfrm>
                <a:off x="8177429" y="5506145"/>
                <a:ext cx="298440" cy="141120"/>
              </p14:xfrm>
            </p:contentPart>
          </mc:Choice>
          <mc:Fallback xmlns="">
            <p:pic>
              <p:nvPicPr>
                <p:cNvPr id="7371" name="Ink 7370">
                  <a:extLst>
                    <a:ext uri="{FF2B5EF4-FFF2-40B4-BE49-F238E27FC236}">
                      <a16:creationId xmlns:a16="http://schemas.microsoft.com/office/drawing/2014/main" id="{185E63A4-9A1C-4085-A3A7-E455E816CFFE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8159789" y="5488145"/>
                  <a:ext cx="3340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7372" name="Ink 7371">
                  <a:extLst>
                    <a:ext uri="{FF2B5EF4-FFF2-40B4-BE49-F238E27FC236}">
                      <a16:creationId xmlns:a16="http://schemas.microsoft.com/office/drawing/2014/main" id="{2417C0EE-95CC-42AC-B86B-895616F816E6}"/>
                    </a:ext>
                  </a:extLst>
                </p14:cNvPr>
                <p14:cNvContentPartPr/>
                <p14:nvPr/>
              </p14:nvContentPartPr>
              <p14:xfrm>
                <a:off x="8263109" y="5516585"/>
                <a:ext cx="19800" cy="7200"/>
              </p14:xfrm>
            </p:contentPart>
          </mc:Choice>
          <mc:Fallback xmlns="">
            <p:pic>
              <p:nvPicPr>
                <p:cNvPr id="7372" name="Ink 7371">
                  <a:extLst>
                    <a:ext uri="{FF2B5EF4-FFF2-40B4-BE49-F238E27FC236}">
                      <a16:creationId xmlns:a16="http://schemas.microsoft.com/office/drawing/2014/main" id="{2417C0EE-95CC-42AC-B86B-895616F816E6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8245469" y="5498945"/>
                  <a:ext cx="554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7373" name="Ink 7372">
                  <a:extLst>
                    <a:ext uri="{FF2B5EF4-FFF2-40B4-BE49-F238E27FC236}">
                      <a16:creationId xmlns:a16="http://schemas.microsoft.com/office/drawing/2014/main" id="{6AEBE7EC-1DBE-4746-8EB3-4F7264A43A2B}"/>
                    </a:ext>
                  </a:extLst>
                </p14:cNvPr>
                <p14:cNvContentPartPr/>
                <p14:nvPr/>
              </p14:nvContentPartPr>
              <p14:xfrm>
                <a:off x="7967189" y="5595065"/>
                <a:ext cx="110160" cy="87840"/>
              </p14:xfrm>
            </p:contentPart>
          </mc:Choice>
          <mc:Fallback xmlns="">
            <p:pic>
              <p:nvPicPr>
                <p:cNvPr id="7373" name="Ink 7372">
                  <a:extLst>
                    <a:ext uri="{FF2B5EF4-FFF2-40B4-BE49-F238E27FC236}">
                      <a16:creationId xmlns:a16="http://schemas.microsoft.com/office/drawing/2014/main" id="{6AEBE7EC-1DBE-4746-8EB3-4F7264A43A2B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949189" y="5577065"/>
                  <a:ext cx="1458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7374" name="Ink 7373">
                  <a:extLst>
                    <a:ext uri="{FF2B5EF4-FFF2-40B4-BE49-F238E27FC236}">
                      <a16:creationId xmlns:a16="http://schemas.microsoft.com/office/drawing/2014/main" id="{2D0A4EEE-B4D0-4F88-A4EF-ACB9841F629B}"/>
                    </a:ext>
                  </a:extLst>
                </p14:cNvPr>
                <p14:cNvContentPartPr/>
                <p14:nvPr/>
              </p14:nvContentPartPr>
              <p14:xfrm>
                <a:off x="7830029" y="5550425"/>
                <a:ext cx="72360" cy="107280"/>
              </p14:xfrm>
            </p:contentPart>
          </mc:Choice>
          <mc:Fallback xmlns="">
            <p:pic>
              <p:nvPicPr>
                <p:cNvPr id="7374" name="Ink 7373">
                  <a:extLst>
                    <a:ext uri="{FF2B5EF4-FFF2-40B4-BE49-F238E27FC236}">
                      <a16:creationId xmlns:a16="http://schemas.microsoft.com/office/drawing/2014/main" id="{2D0A4EEE-B4D0-4F88-A4EF-ACB9841F629B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7812029" y="5532425"/>
                  <a:ext cx="108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7375" name="Ink 7374">
                  <a:extLst>
                    <a:ext uri="{FF2B5EF4-FFF2-40B4-BE49-F238E27FC236}">
                      <a16:creationId xmlns:a16="http://schemas.microsoft.com/office/drawing/2014/main" id="{2097D01E-67F9-4F98-A10E-442B61DBF234}"/>
                    </a:ext>
                  </a:extLst>
                </p14:cNvPr>
                <p14:cNvContentPartPr/>
                <p14:nvPr/>
              </p14:nvContentPartPr>
              <p14:xfrm>
                <a:off x="7639589" y="5595425"/>
                <a:ext cx="136440" cy="88920"/>
              </p14:xfrm>
            </p:contentPart>
          </mc:Choice>
          <mc:Fallback xmlns="">
            <p:pic>
              <p:nvPicPr>
                <p:cNvPr id="7375" name="Ink 7374">
                  <a:extLst>
                    <a:ext uri="{FF2B5EF4-FFF2-40B4-BE49-F238E27FC236}">
                      <a16:creationId xmlns:a16="http://schemas.microsoft.com/office/drawing/2014/main" id="{2097D01E-67F9-4F98-A10E-442B61DBF234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7621949" y="5577425"/>
                  <a:ext cx="172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7376" name="Ink 7375">
                  <a:extLst>
                    <a:ext uri="{FF2B5EF4-FFF2-40B4-BE49-F238E27FC236}">
                      <a16:creationId xmlns:a16="http://schemas.microsoft.com/office/drawing/2014/main" id="{2E3E9790-1C8C-452D-B93D-4E218CB606BC}"/>
                    </a:ext>
                  </a:extLst>
                </p14:cNvPr>
                <p14:cNvContentPartPr/>
                <p14:nvPr/>
              </p14:nvContentPartPr>
              <p14:xfrm>
                <a:off x="7656509" y="5554745"/>
                <a:ext cx="16920" cy="2520"/>
              </p14:xfrm>
            </p:contentPart>
          </mc:Choice>
          <mc:Fallback xmlns="">
            <p:pic>
              <p:nvPicPr>
                <p:cNvPr id="7376" name="Ink 7375">
                  <a:extLst>
                    <a:ext uri="{FF2B5EF4-FFF2-40B4-BE49-F238E27FC236}">
                      <a16:creationId xmlns:a16="http://schemas.microsoft.com/office/drawing/2014/main" id="{2E3E9790-1C8C-452D-B93D-4E218CB606BC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7638869" y="5537105"/>
                  <a:ext cx="525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7377" name="Ink 7376">
                  <a:extLst>
                    <a:ext uri="{FF2B5EF4-FFF2-40B4-BE49-F238E27FC236}">
                      <a16:creationId xmlns:a16="http://schemas.microsoft.com/office/drawing/2014/main" id="{E0731D93-E497-49BD-A831-7245644B6A9B}"/>
                    </a:ext>
                  </a:extLst>
                </p14:cNvPr>
                <p14:cNvContentPartPr/>
                <p14:nvPr/>
              </p14:nvContentPartPr>
              <p14:xfrm>
                <a:off x="7509269" y="5597225"/>
                <a:ext cx="25200" cy="67680"/>
              </p14:xfrm>
            </p:contentPart>
          </mc:Choice>
          <mc:Fallback xmlns="">
            <p:pic>
              <p:nvPicPr>
                <p:cNvPr id="7377" name="Ink 7376">
                  <a:extLst>
                    <a:ext uri="{FF2B5EF4-FFF2-40B4-BE49-F238E27FC236}">
                      <a16:creationId xmlns:a16="http://schemas.microsoft.com/office/drawing/2014/main" id="{E0731D93-E497-49BD-A831-7245644B6A9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7491269" y="5579225"/>
                  <a:ext cx="60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7378" name="Ink 7377">
                  <a:extLst>
                    <a:ext uri="{FF2B5EF4-FFF2-40B4-BE49-F238E27FC236}">
                      <a16:creationId xmlns:a16="http://schemas.microsoft.com/office/drawing/2014/main" id="{7BD8EEAF-9283-41A7-B877-FC4C4AC57B18}"/>
                    </a:ext>
                  </a:extLst>
                </p14:cNvPr>
                <p14:cNvContentPartPr/>
                <p14:nvPr/>
              </p14:nvContentPartPr>
              <p14:xfrm>
                <a:off x="7492349" y="5521265"/>
                <a:ext cx="24120" cy="41760"/>
              </p14:xfrm>
            </p:contentPart>
          </mc:Choice>
          <mc:Fallback xmlns="">
            <p:pic>
              <p:nvPicPr>
                <p:cNvPr id="7378" name="Ink 7377">
                  <a:extLst>
                    <a:ext uri="{FF2B5EF4-FFF2-40B4-BE49-F238E27FC236}">
                      <a16:creationId xmlns:a16="http://schemas.microsoft.com/office/drawing/2014/main" id="{7BD8EEAF-9283-41A7-B877-FC4C4AC57B18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474709" y="5503265"/>
                  <a:ext cx="597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7379" name="Ink 7378">
                  <a:extLst>
                    <a:ext uri="{FF2B5EF4-FFF2-40B4-BE49-F238E27FC236}">
                      <a16:creationId xmlns:a16="http://schemas.microsoft.com/office/drawing/2014/main" id="{E53C6330-9C53-4E2C-8F4B-0909842E53F5}"/>
                    </a:ext>
                  </a:extLst>
                </p14:cNvPr>
                <p14:cNvContentPartPr/>
                <p14:nvPr/>
              </p14:nvContentPartPr>
              <p14:xfrm>
                <a:off x="7425389" y="5623865"/>
                <a:ext cx="39600" cy="56880"/>
              </p14:xfrm>
            </p:contentPart>
          </mc:Choice>
          <mc:Fallback xmlns="">
            <p:pic>
              <p:nvPicPr>
                <p:cNvPr id="7379" name="Ink 7378">
                  <a:extLst>
                    <a:ext uri="{FF2B5EF4-FFF2-40B4-BE49-F238E27FC236}">
                      <a16:creationId xmlns:a16="http://schemas.microsoft.com/office/drawing/2014/main" id="{E53C6330-9C53-4E2C-8F4B-0909842E53F5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407749" y="5605865"/>
                  <a:ext cx="752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7381" name="Ink 7380">
                  <a:extLst>
                    <a:ext uri="{FF2B5EF4-FFF2-40B4-BE49-F238E27FC236}">
                      <a16:creationId xmlns:a16="http://schemas.microsoft.com/office/drawing/2014/main" id="{E499E38E-B4D3-4C3C-945D-8BAE4F8166C2}"/>
                    </a:ext>
                  </a:extLst>
                </p14:cNvPr>
                <p14:cNvContentPartPr/>
                <p14:nvPr/>
              </p14:nvContentPartPr>
              <p14:xfrm>
                <a:off x="7221629" y="5562305"/>
                <a:ext cx="177120" cy="191520"/>
              </p14:xfrm>
            </p:contentPart>
          </mc:Choice>
          <mc:Fallback xmlns="">
            <p:pic>
              <p:nvPicPr>
                <p:cNvPr id="7381" name="Ink 7380">
                  <a:extLst>
                    <a:ext uri="{FF2B5EF4-FFF2-40B4-BE49-F238E27FC236}">
                      <a16:creationId xmlns:a16="http://schemas.microsoft.com/office/drawing/2014/main" id="{E499E38E-B4D3-4C3C-945D-8BAE4F8166C2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203989" y="5544665"/>
                  <a:ext cx="2127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7382" name="Ink 7381">
                  <a:extLst>
                    <a:ext uri="{FF2B5EF4-FFF2-40B4-BE49-F238E27FC236}">
                      <a16:creationId xmlns:a16="http://schemas.microsoft.com/office/drawing/2014/main" id="{5C56568B-77B9-44E9-BD7B-E3E52933C279}"/>
                    </a:ext>
                  </a:extLst>
                </p14:cNvPr>
                <p14:cNvContentPartPr/>
                <p14:nvPr/>
              </p14:nvContentPartPr>
              <p14:xfrm>
                <a:off x="7255829" y="5661665"/>
                <a:ext cx="18000" cy="4320"/>
              </p14:xfrm>
            </p:contentPart>
          </mc:Choice>
          <mc:Fallback xmlns="">
            <p:pic>
              <p:nvPicPr>
                <p:cNvPr id="7382" name="Ink 7381">
                  <a:extLst>
                    <a:ext uri="{FF2B5EF4-FFF2-40B4-BE49-F238E27FC236}">
                      <a16:creationId xmlns:a16="http://schemas.microsoft.com/office/drawing/2014/main" id="{5C56568B-77B9-44E9-BD7B-E3E52933C279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238189" y="5644025"/>
                  <a:ext cx="536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7383" name="Ink 7382">
                  <a:extLst>
                    <a:ext uri="{FF2B5EF4-FFF2-40B4-BE49-F238E27FC236}">
                      <a16:creationId xmlns:a16="http://schemas.microsoft.com/office/drawing/2014/main" id="{55EF14EE-C228-44D7-8C3E-AA6D62CA4989}"/>
                    </a:ext>
                  </a:extLst>
                </p14:cNvPr>
                <p14:cNvContentPartPr/>
                <p14:nvPr/>
              </p14:nvContentPartPr>
              <p14:xfrm>
                <a:off x="7383629" y="5745905"/>
                <a:ext cx="78480" cy="34920"/>
              </p14:xfrm>
            </p:contentPart>
          </mc:Choice>
          <mc:Fallback xmlns="">
            <p:pic>
              <p:nvPicPr>
                <p:cNvPr id="7383" name="Ink 7382">
                  <a:extLst>
                    <a:ext uri="{FF2B5EF4-FFF2-40B4-BE49-F238E27FC236}">
                      <a16:creationId xmlns:a16="http://schemas.microsoft.com/office/drawing/2014/main" id="{55EF14EE-C228-44D7-8C3E-AA6D62CA4989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365989" y="5728265"/>
                  <a:ext cx="1141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7385" name="Ink 7384">
                  <a:extLst>
                    <a:ext uri="{FF2B5EF4-FFF2-40B4-BE49-F238E27FC236}">
                      <a16:creationId xmlns:a16="http://schemas.microsoft.com/office/drawing/2014/main" id="{C8C38A62-4EC4-470D-8E93-60248399D158}"/>
                    </a:ext>
                  </a:extLst>
                </p14:cNvPr>
                <p14:cNvContentPartPr/>
                <p14:nvPr/>
              </p14:nvContentPartPr>
              <p14:xfrm>
                <a:off x="8541749" y="5667425"/>
                <a:ext cx="109080" cy="178560"/>
              </p14:xfrm>
            </p:contentPart>
          </mc:Choice>
          <mc:Fallback xmlns="">
            <p:pic>
              <p:nvPicPr>
                <p:cNvPr id="7385" name="Ink 7384">
                  <a:extLst>
                    <a:ext uri="{FF2B5EF4-FFF2-40B4-BE49-F238E27FC236}">
                      <a16:creationId xmlns:a16="http://schemas.microsoft.com/office/drawing/2014/main" id="{C8C38A62-4EC4-470D-8E93-60248399D158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523749" y="5649785"/>
                  <a:ext cx="1447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7386" name="Ink 7385">
                  <a:extLst>
                    <a:ext uri="{FF2B5EF4-FFF2-40B4-BE49-F238E27FC236}">
                      <a16:creationId xmlns:a16="http://schemas.microsoft.com/office/drawing/2014/main" id="{D83DE952-11A7-46C6-B014-3B472C6E9A71}"/>
                    </a:ext>
                  </a:extLst>
                </p14:cNvPr>
                <p14:cNvContentPartPr/>
                <p14:nvPr/>
              </p14:nvContentPartPr>
              <p14:xfrm>
                <a:off x="8333309" y="5724305"/>
                <a:ext cx="172080" cy="165960"/>
              </p14:xfrm>
            </p:contentPart>
          </mc:Choice>
          <mc:Fallback xmlns="">
            <p:pic>
              <p:nvPicPr>
                <p:cNvPr id="7386" name="Ink 7385">
                  <a:extLst>
                    <a:ext uri="{FF2B5EF4-FFF2-40B4-BE49-F238E27FC236}">
                      <a16:creationId xmlns:a16="http://schemas.microsoft.com/office/drawing/2014/main" id="{D83DE952-11A7-46C6-B014-3B472C6E9A71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315309" y="5706305"/>
                  <a:ext cx="2077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7387" name="Ink 7386">
                  <a:extLst>
                    <a:ext uri="{FF2B5EF4-FFF2-40B4-BE49-F238E27FC236}">
                      <a16:creationId xmlns:a16="http://schemas.microsoft.com/office/drawing/2014/main" id="{E0364290-1769-4EB6-B254-30ACFDB6F1A1}"/>
                    </a:ext>
                  </a:extLst>
                </p14:cNvPr>
                <p14:cNvContentPartPr/>
                <p14:nvPr/>
              </p14:nvContentPartPr>
              <p14:xfrm>
                <a:off x="8394509" y="5719625"/>
                <a:ext cx="2160" cy="5040"/>
              </p14:xfrm>
            </p:contentPart>
          </mc:Choice>
          <mc:Fallback xmlns="">
            <p:pic>
              <p:nvPicPr>
                <p:cNvPr id="7387" name="Ink 7386">
                  <a:extLst>
                    <a:ext uri="{FF2B5EF4-FFF2-40B4-BE49-F238E27FC236}">
                      <a16:creationId xmlns:a16="http://schemas.microsoft.com/office/drawing/2014/main" id="{E0364290-1769-4EB6-B254-30ACFDB6F1A1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376869" y="5701625"/>
                  <a:ext cx="378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7388" name="Ink 7387">
                  <a:extLst>
                    <a:ext uri="{FF2B5EF4-FFF2-40B4-BE49-F238E27FC236}">
                      <a16:creationId xmlns:a16="http://schemas.microsoft.com/office/drawing/2014/main" id="{FB483C74-ACFF-481C-926B-2689B3389C32}"/>
                    </a:ext>
                  </a:extLst>
                </p14:cNvPr>
                <p14:cNvContentPartPr/>
                <p14:nvPr/>
              </p14:nvContentPartPr>
              <p14:xfrm>
                <a:off x="8461829" y="5906465"/>
                <a:ext cx="66960" cy="21600"/>
              </p14:xfrm>
            </p:contentPart>
          </mc:Choice>
          <mc:Fallback xmlns="">
            <p:pic>
              <p:nvPicPr>
                <p:cNvPr id="7388" name="Ink 7387">
                  <a:extLst>
                    <a:ext uri="{FF2B5EF4-FFF2-40B4-BE49-F238E27FC236}">
                      <a16:creationId xmlns:a16="http://schemas.microsoft.com/office/drawing/2014/main" id="{FB483C74-ACFF-481C-926B-2689B3389C32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444189" y="5888465"/>
                  <a:ext cx="1026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7389" name="Ink 7388">
                  <a:extLst>
                    <a:ext uri="{FF2B5EF4-FFF2-40B4-BE49-F238E27FC236}">
                      <a16:creationId xmlns:a16="http://schemas.microsoft.com/office/drawing/2014/main" id="{218C031B-7980-4427-8D03-EA777F5F73F5}"/>
                    </a:ext>
                  </a:extLst>
                </p14:cNvPr>
                <p14:cNvContentPartPr/>
                <p14:nvPr/>
              </p14:nvContentPartPr>
              <p14:xfrm>
                <a:off x="8055029" y="5767865"/>
                <a:ext cx="239760" cy="138240"/>
              </p14:xfrm>
            </p:contentPart>
          </mc:Choice>
          <mc:Fallback xmlns="">
            <p:pic>
              <p:nvPicPr>
                <p:cNvPr id="7389" name="Ink 7388">
                  <a:extLst>
                    <a:ext uri="{FF2B5EF4-FFF2-40B4-BE49-F238E27FC236}">
                      <a16:creationId xmlns:a16="http://schemas.microsoft.com/office/drawing/2014/main" id="{218C031B-7980-4427-8D03-EA777F5F73F5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037389" y="5750225"/>
                  <a:ext cx="2754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7390" name="Ink 7389">
                  <a:extLst>
                    <a:ext uri="{FF2B5EF4-FFF2-40B4-BE49-F238E27FC236}">
                      <a16:creationId xmlns:a16="http://schemas.microsoft.com/office/drawing/2014/main" id="{18D8BBDD-A936-4C54-90E2-7E1119B88285}"/>
                    </a:ext>
                  </a:extLst>
                </p14:cNvPr>
                <p14:cNvContentPartPr/>
                <p14:nvPr/>
              </p14:nvContentPartPr>
              <p14:xfrm>
                <a:off x="8214149" y="5704865"/>
                <a:ext cx="4680" cy="3600"/>
              </p14:xfrm>
            </p:contentPart>
          </mc:Choice>
          <mc:Fallback xmlns="">
            <p:pic>
              <p:nvPicPr>
                <p:cNvPr id="7390" name="Ink 7389">
                  <a:extLst>
                    <a:ext uri="{FF2B5EF4-FFF2-40B4-BE49-F238E27FC236}">
                      <a16:creationId xmlns:a16="http://schemas.microsoft.com/office/drawing/2014/main" id="{18D8BBDD-A936-4C54-90E2-7E1119B88285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196149" y="5687225"/>
                  <a:ext cx="403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7392" name="Ink 7391">
                  <a:extLst>
                    <a:ext uri="{FF2B5EF4-FFF2-40B4-BE49-F238E27FC236}">
                      <a16:creationId xmlns:a16="http://schemas.microsoft.com/office/drawing/2014/main" id="{705249DA-364D-402C-AA66-0C998C2D191F}"/>
                    </a:ext>
                  </a:extLst>
                </p14:cNvPr>
                <p14:cNvContentPartPr/>
                <p14:nvPr/>
              </p14:nvContentPartPr>
              <p14:xfrm>
                <a:off x="8554349" y="5978105"/>
                <a:ext cx="174240" cy="135360"/>
              </p14:xfrm>
            </p:contentPart>
          </mc:Choice>
          <mc:Fallback xmlns="">
            <p:pic>
              <p:nvPicPr>
                <p:cNvPr id="7392" name="Ink 7391">
                  <a:extLst>
                    <a:ext uri="{FF2B5EF4-FFF2-40B4-BE49-F238E27FC236}">
                      <a16:creationId xmlns:a16="http://schemas.microsoft.com/office/drawing/2014/main" id="{705249DA-364D-402C-AA66-0C998C2D191F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8536709" y="5960465"/>
                  <a:ext cx="2098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7393" name="Ink 7392">
                  <a:extLst>
                    <a:ext uri="{FF2B5EF4-FFF2-40B4-BE49-F238E27FC236}">
                      <a16:creationId xmlns:a16="http://schemas.microsoft.com/office/drawing/2014/main" id="{471C57E8-313D-4835-8DB0-D77E4C66D188}"/>
                    </a:ext>
                  </a:extLst>
                </p14:cNvPr>
                <p14:cNvContentPartPr/>
                <p14:nvPr/>
              </p14:nvContentPartPr>
              <p14:xfrm>
                <a:off x="8625269" y="5923385"/>
                <a:ext cx="10800" cy="3600"/>
              </p14:xfrm>
            </p:contentPart>
          </mc:Choice>
          <mc:Fallback xmlns="">
            <p:pic>
              <p:nvPicPr>
                <p:cNvPr id="7393" name="Ink 7392">
                  <a:extLst>
                    <a:ext uri="{FF2B5EF4-FFF2-40B4-BE49-F238E27FC236}">
                      <a16:creationId xmlns:a16="http://schemas.microsoft.com/office/drawing/2014/main" id="{471C57E8-313D-4835-8DB0-D77E4C66D188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8607269" y="5905745"/>
                  <a:ext cx="464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7394" name="Ink 7393">
                  <a:extLst>
                    <a:ext uri="{FF2B5EF4-FFF2-40B4-BE49-F238E27FC236}">
                      <a16:creationId xmlns:a16="http://schemas.microsoft.com/office/drawing/2014/main" id="{3188F2C8-83D2-4AA5-BF79-370E8143A474}"/>
                    </a:ext>
                  </a:extLst>
                </p14:cNvPr>
                <p14:cNvContentPartPr/>
                <p14:nvPr/>
              </p14:nvContentPartPr>
              <p14:xfrm>
                <a:off x="8656589" y="6146945"/>
                <a:ext cx="70920" cy="22320"/>
              </p14:xfrm>
            </p:contentPart>
          </mc:Choice>
          <mc:Fallback xmlns="">
            <p:pic>
              <p:nvPicPr>
                <p:cNvPr id="7394" name="Ink 7393">
                  <a:extLst>
                    <a:ext uri="{FF2B5EF4-FFF2-40B4-BE49-F238E27FC236}">
                      <a16:creationId xmlns:a16="http://schemas.microsoft.com/office/drawing/2014/main" id="{3188F2C8-83D2-4AA5-BF79-370E8143A474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8638589" y="6128945"/>
                  <a:ext cx="1065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7395" name="Ink 7394">
                  <a:extLst>
                    <a:ext uri="{FF2B5EF4-FFF2-40B4-BE49-F238E27FC236}">
                      <a16:creationId xmlns:a16="http://schemas.microsoft.com/office/drawing/2014/main" id="{B93D618B-8B17-4C79-81FD-72A502648BB4}"/>
                    </a:ext>
                  </a:extLst>
                </p14:cNvPr>
                <p14:cNvContentPartPr/>
                <p14:nvPr/>
              </p14:nvContentPartPr>
              <p14:xfrm>
                <a:off x="8289389" y="6014105"/>
                <a:ext cx="218160" cy="115920"/>
              </p14:xfrm>
            </p:contentPart>
          </mc:Choice>
          <mc:Fallback xmlns="">
            <p:pic>
              <p:nvPicPr>
                <p:cNvPr id="7395" name="Ink 7394">
                  <a:extLst>
                    <a:ext uri="{FF2B5EF4-FFF2-40B4-BE49-F238E27FC236}">
                      <a16:creationId xmlns:a16="http://schemas.microsoft.com/office/drawing/2014/main" id="{B93D618B-8B17-4C79-81FD-72A502648BB4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8271749" y="5996105"/>
                  <a:ext cx="253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7396" name="Ink 7395">
                  <a:extLst>
                    <a:ext uri="{FF2B5EF4-FFF2-40B4-BE49-F238E27FC236}">
                      <a16:creationId xmlns:a16="http://schemas.microsoft.com/office/drawing/2014/main" id="{E35A29F2-1B55-428A-9516-A08C5E919394}"/>
                    </a:ext>
                  </a:extLst>
                </p14:cNvPr>
                <p14:cNvContentPartPr/>
                <p14:nvPr/>
              </p14:nvContentPartPr>
              <p14:xfrm>
                <a:off x="8350229" y="5993585"/>
                <a:ext cx="57600" cy="14400"/>
              </p14:xfrm>
            </p:contentPart>
          </mc:Choice>
          <mc:Fallback xmlns="">
            <p:pic>
              <p:nvPicPr>
                <p:cNvPr id="7396" name="Ink 7395">
                  <a:extLst>
                    <a:ext uri="{FF2B5EF4-FFF2-40B4-BE49-F238E27FC236}">
                      <a16:creationId xmlns:a16="http://schemas.microsoft.com/office/drawing/2014/main" id="{E35A29F2-1B55-428A-9516-A08C5E919394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8332589" y="5975945"/>
                  <a:ext cx="932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7397" name="Ink 7396">
                  <a:extLst>
                    <a:ext uri="{FF2B5EF4-FFF2-40B4-BE49-F238E27FC236}">
                      <a16:creationId xmlns:a16="http://schemas.microsoft.com/office/drawing/2014/main" id="{B324A829-6587-40D3-889A-EF570EDB86DC}"/>
                    </a:ext>
                  </a:extLst>
                </p14:cNvPr>
                <p14:cNvContentPartPr/>
                <p14:nvPr/>
              </p14:nvContentPartPr>
              <p14:xfrm>
                <a:off x="8126309" y="6059105"/>
                <a:ext cx="281520" cy="236880"/>
              </p14:xfrm>
            </p:contentPart>
          </mc:Choice>
          <mc:Fallback xmlns="">
            <p:pic>
              <p:nvPicPr>
                <p:cNvPr id="7397" name="Ink 7396">
                  <a:extLst>
                    <a:ext uri="{FF2B5EF4-FFF2-40B4-BE49-F238E27FC236}">
                      <a16:creationId xmlns:a16="http://schemas.microsoft.com/office/drawing/2014/main" id="{B324A829-6587-40D3-889A-EF570EDB86DC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8108309" y="6041465"/>
                  <a:ext cx="3171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7398" name="Ink 7397">
                  <a:extLst>
                    <a:ext uri="{FF2B5EF4-FFF2-40B4-BE49-F238E27FC236}">
                      <a16:creationId xmlns:a16="http://schemas.microsoft.com/office/drawing/2014/main" id="{F1EC3CCA-130E-4052-A30D-1F270CDFB9C2}"/>
                    </a:ext>
                  </a:extLst>
                </p14:cNvPr>
                <p14:cNvContentPartPr/>
                <p14:nvPr/>
              </p14:nvContentPartPr>
              <p14:xfrm>
                <a:off x="8280029" y="6196985"/>
                <a:ext cx="13320" cy="3240"/>
              </p14:xfrm>
            </p:contentPart>
          </mc:Choice>
          <mc:Fallback xmlns="">
            <p:pic>
              <p:nvPicPr>
                <p:cNvPr id="7398" name="Ink 7397">
                  <a:extLst>
                    <a:ext uri="{FF2B5EF4-FFF2-40B4-BE49-F238E27FC236}">
                      <a16:creationId xmlns:a16="http://schemas.microsoft.com/office/drawing/2014/main" id="{F1EC3CCA-130E-4052-A30D-1F270CDFB9C2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8262029" y="6179345"/>
                  <a:ext cx="489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7400" name="Ink 7399">
                  <a:extLst>
                    <a:ext uri="{FF2B5EF4-FFF2-40B4-BE49-F238E27FC236}">
                      <a16:creationId xmlns:a16="http://schemas.microsoft.com/office/drawing/2014/main" id="{0B209241-ADDF-4CCF-A80E-7716DDBE5577}"/>
                    </a:ext>
                  </a:extLst>
                </p14:cNvPr>
                <p14:cNvContentPartPr/>
                <p14:nvPr/>
              </p14:nvContentPartPr>
              <p14:xfrm>
                <a:off x="7554269" y="6081065"/>
                <a:ext cx="108720" cy="115200"/>
              </p14:xfrm>
            </p:contentPart>
          </mc:Choice>
          <mc:Fallback xmlns="">
            <p:pic>
              <p:nvPicPr>
                <p:cNvPr id="7400" name="Ink 7399">
                  <a:extLst>
                    <a:ext uri="{FF2B5EF4-FFF2-40B4-BE49-F238E27FC236}">
                      <a16:creationId xmlns:a16="http://schemas.microsoft.com/office/drawing/2014/main" id="{0B209241-ADDF-4CCF-A80E-7716DDBE5577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7536269" y="6063065"/>
                  <a:ext cx="1443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7401" name="Ink 7400">
                  <a:extLst>
                    <a:ext uri="{FF2B5EF4-FFF2-40B4-BE49-F238E27FC236}">
                      <a16:creationId xmlns:a16="http://schemas.microsoft.com/office/drawing/2014/main" id="{0B8F837E-A0E1-4A5D-8AAE-26DE4777EE87}"/>
                    </a:ext>
                  </a:extLst>
                </p14:cNvPr>
                <p14:cNvContentPartPr/>
                <p14:nvPr/>
              </p14:nvContentPartPr>
              <p14:xfrm>
                <a:off x="7706189" y="6097985"/>
                <a:ext cx="86400" cy="72000"/>
              </p14:xfrm>
            </p:contentPart>
          </mc:Choice>
          <mc:Fallback xmlns="">
            <p:pic>
              <p:nvPicPr>
                <p:cNvPr id="7401" name="Ink 7400">
                  <a:extLst>
                    <a:ext uri="{FF2B5EF4-FFF2-40B4-BE49-F238E27FC236}">
                      <a16:creationId xmlns:a16="http://schemas.microsoft.com/office/drawing/2014/main" id="{0B8F837E-A0E1-4A5D-8AAE-26DE4777EE87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7688189" y="6079985"/>
                  <a:ext cx="1220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7402" name="Ink 7401">
                  <a:extLst>
                    <a:ext uri="{FF2B5EF4-FFF2-40B4-BE49-F238E27FC236}">
                      <a16:creationId xmlns:a16="http://schemas.microsoft.com/office/drawing/2014/main" id="{10F5B731-8B6A-4FBF-9B5B-398ACBE153BE}"/>
                    </a:ext>
                  </a:extLst>
                </p14:cNvPr>
                <p14:cNvContentPartPr/>
                <p14:nvPr/>
              </p14:nvContentPartPr>
              <p14:xfrm>
                <a:off x="7818149" y="6036785"/>
                <a:ext cx="77040" cy="137520"/>
              </p14:xfrm>
            </p:contentPart>
          </mc:Choice>
          <mc:Fallback xmlns="">
            <p:pic>
              <p:nvPicPr>
                <p:cNvPr id="7402" name="Ink 7401">
                  <a:extLst>
                    <a:ext uri="{FF2B5EF4-FFF2-40B4-BE49-F238E27FC236}">
                      <a16:creationId xmlns:a16="http://schemas.microsoft.com/office/drawing/2014/main" id="{10F5B731-8B6A-4FBF-9B5B-398ACBE153BE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7800149" y="6018785"/>
                  <a:ext cx="1126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7403" name="Ink 7402">
                  <a:extLst>
                    <a:ext uri="{FF2B5EF4-FFF2-40B4-BE49-F238E27FC236}">
                      <a16:creationId xmlns:a16="http://schemas.microsoft.com/office/drawing/2014/main" id="{7EE968CA-9CF2-4F31-AEF6-88435D17531E}"/>
                    </a:ext>
                  </a:extLst>
                </p14:cNvPr>
                <p14:cNvContentPartPr/>
                <p14:nvPr/>
              </p14:nvContentPartPr>
              <p14:xfrm>
                <a:off x="7952789" y="5945345"/>
                <a:ext cx="77040" cy="191520"/>
              </p14:xfrm>
            </p:contentPart>
          </mc:Choice>
          <mc:Fallback xmlns="">
            <p:pic>
              <p:nvPicPr>
                <p:cNvPr id="7403" name="Ink 7402">
                  <a:extLst>
                    <a:ext uri="{FF2B5EF4-FFF2-40B4-BE49-F238E27FC236}">
                      <a16:creationId xmlns:a16="http://schemas.microsoft.com/office/drawing/2014/main" id="{7EE968CA-9CF2-4F31-AEF6-88435D17531E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934789" y="5927705"/>
                  <a:ext cx="1126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7404" name="Ink 7403">
                  <a:extLst>
                    <a:ext uri="{FF2B5EF4-FFF2-40B4-BE49-F238E27FC236}">
                      <a16:creationId xmlns:a16="http://schemas.microsoft.com/office/drawing/2014/main" id="{CF4C5BBB-AD49-4307-B0F5-A35E3EB8CD38}"/>
                    </a:ext>
                  </a:extLst>
                </p14:cNvPr>
                <p14:cNvContentPartPr/>
                <p14:nvPr/>
              </p14:nvContentPartPr>
              <p14:xfrm>
                <a:off x="7905269" y="6031025"/>
                <a:ext cx="100800" cy="21240"/>
              </p14:xfrm>
            </p:contentPart>
          </mc:Choice>
          <mc:Fallback xmlns="">
            <p:pic>
              <p:nvPicPr>
                <p:cNvPr id="7404" name="Ink 7403">
                  <a:extLst>
                    <a:ext uri="{FF2B5EF4-FFF2-40B4-BE49-F238E27FC236}">
                      <a16:creationId xmlns:a16="http://schemas.microsoft.com/office/drawing/2014/main" id="{CF4C5BBB-AD49-4307-B0F5-A35E3EB8CD38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887629" y="6013385"/>
                  <a:ext cx="136440" cy="5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4">
            <p14:nvContentPartPr>
              <p14:cNvPr id="7406" name="Ink 7405">
                <a:extLst>
                  <a:ext uri="{FF2B5EF4-FFF2-40B4-BE49-F238E27FC236}">
                    <a16:creationId xmlns:a16="http://schemas.microsoft.com/office/drawing/2014/main" id="{46DFFCA7-D08F-41E1-BF09-1AA8BB3AE9C7}"/>
                  </a:ext>
                </a:extLst>
              </p14:cNvPr>
              <p14:cNvContentPartPr/>
              <p14:nvPr/>
            </p14:nvContentPartPr>
            <p14:xfrm>
              <a:off x="4599389" y="5887025"/>
              <a:ext cx="195120" cy="144360"/>
            </p14:xfrm>
          </p:contentPart>
        </mc:Choice>
        <mc:Fallback xmlns="">
          <p:pic>
            <p:nvPicPr>
              <p:cNvPr id="7406" name="Ink 7405">
                <a:extLst>
                  <a:ext uri="{FF2B5EF4-FFF2-40B4-BE49-F238E27FC236}">
                    <a16:creationId xmlns:a16="http://schemas.microsoft.com/office/drawing/2014/main" id="{46DFFCA7-D08F-41E1-BF09-1AA8BB3AE9C7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4581749" y="5869385"/>
                <a:ext cx="23076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09" name="Group 7408">
            <a:extLst>
              <a:ext uri="{FF2B5EF4-FFF2-40B4-BE49-F238E27FC236}">
                <a16:creationId xmlns:a16="http://schemas.microsoft.com/office/drawing/2014/main" id="{5892EADD-7A2A-4BAC-A3BA-C8C159A4C19D}"/>
              </a:ext>
            </a:extLst>
          </p:cNvPr>
          <p:cNvGrpSpPr/>
          <p:nvPr/>
        </p:nvGrpSpPr>
        <p:grpSpPr>
          <a:xfrm>
            <a:off x="5385629" y="5845265"/>
            <a:ext cx="87480" cy="204840"/>
            <a:chOff x="5385629" y="5845265"/>
            <a:chExt cx="87480" cy="2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7407" name="Ink 7406">
                  <a:extLst>
                    <a:ext uri="{FF2B5EF4-FFF2-40B4-BE49-F238E27FC236}">
                      <a16:creationId xmlns:a16="http://schemas.microsoft.com/office/drawing/2014/main" id="{DC3DAA9F-7A53-46C8-BB8E-652E79B4C51A}"/>
                    </a:ext>
                  </a:extLst>
                </p14:cNvPr>
                <p14:cNvContentPartPr/>
                <p14:nvPr/>
              </p14:nvContentPartPr>
              <p14:xfrm>
                <a:off x="5385629" y="5851745"/>
                <a:ext cx="360" cy="360"/>
              </p14:xfrm>
            </p:contentPart>
          </mc:Choice>
          <mc:Fallback xmlns="">
            <p:pic>
              <p:nvPicPr>
                <p:cNvPr id="7407" name="Ink 7406">
                  <a:extLst>
                    <a:ext uri="{FF2B5EF4-FFF2-40B4-BE49-F238E27FC236}">
                      <a16:creationId xmlns:a16="http://schemas.microsoft.com/office/drawing/2014/main" id="{DC3DAA9F-7A53-46C8-BB8E-652E79B4C51A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5367629" y="58341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7408" name="Ink 7407">
                  <a:extLst>
                    <a:ext uri="{FF2B5EF4-FFF2-40B4-BE49-F238E27FC236}">
                      <a16:creationId xmlns:a16="http://schemas.microsoft.com/office/drawing/2014/main" id="{9D27FD31-3FE8-447D-BC83-D925CFA525DB}"/>
                    </a:ext>
                  </a:extLst>
                </p14:cNvPr>
                <p14:cNvContentPartPr/>
                <p14:nvPr/>
              </p14:nvContentPartPr>
              <p14:xfrm>
                <a:off x="5387429" y="5845265"/>
                <a:ext cx="85680" cy="204840"/>
              </p14:xfrm>
            </p:contentPart>
          </mc:Choice>
          <mc:Fallback xmlns="">
            <p:pic>
              <p:nvPicPr>
                <p:cNvPr id="7408" name="Ink 7407">
                  <a:extLst>
                    <a:ext uri="{FF2B5EF4-FFF2-40B4-BE49-F238E27FC236}">
                      <a16:creationId xmlns:a16="http://schemas.microsoft.com/office/drawing/2014/main" id="{9D27FD31-3FE8-447D-BC83-D925CFA525DB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5369789" y="5827265"/>
                  <a:ext cx="121320" cy="24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7325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solution: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96752"/>
          </a:xfrm>
        </p:spPr>
        <p:txBody>
          <a:bodyPr/>
          <a:lstStyle/>
          <a:p>
            <a:r>
              <a:rPr lang="en-GB" dirty="0"/>
              <a:t>If we pass a string as a parameter to the method, we need to change the </a:t>
            </a:r>
            <a:r>
              <a:rPr lang="en-GB" b="1" dirty="0"/>
              <a:t>casting</a:t>
            </a:r>
            <a:r>
              <a:rPr lang="en-GB" dirty="0"/>
              <a:t> type otherwise we get runtime exception (the compiler does not detect 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6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26643"/>
            <a:ext cx="70104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085184"/>
            <a:ext cx="69913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D8478280-E35B-4035-83A2-9F4850BF3F20}"/>
              </a:ext>
            </a:extLst>
          </p:cNvPr>
          <p:cNvGrpSpPr/>
          <p:nvPr/>
        </p:nvGrpSpPr>
        <p:grpSpPr>
          <a:xfrm>
            <a:off x="6899673" y="4154898"/>
            <a:ext cx="1263960" cy="351360"/>
            <a:chOff x="6899673" y="4154898"/>
            <a:chExt cx="1263960" cy="35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5E2C4CD-2CF5-4B53-B044-3C7332602FDA}"/>
                    </a:ext>
                  </a:extLst>
                </p14:cNvPr>
                <p14:cNvContentPartPr/>
                <p14:nvPr/>
              </p14:nvContentPartPr>
              <p14:xfrm>
                <a:off x="8152473" y="4154898"/>
                <a:ext cx="11160" cy="8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5E2C4CD-2CF5-4B53-B044-3C7332602FD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34473" y="4136898"/>
                  <a:ext cx="468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3A4828E-C332-4BF2-8182-F73DC4B77FD8}"/>
                    </a:ext>
                  </a:extLst>
                </p14:cNvPr>
                <p14:cNvContentPartPr/>
                <p14:nvPr/>
              </p14:nvContentPartPr>
              <p14:xfrm>
                <a:off x="7713633" y="4494378"/>
                <a:ext cx="62640" cy="11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3A4828E-C332-4BF2-8182-F73DC4B77FD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95993" y="4476738"/>
                  <a:ext cx="982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7242BF7-18DD-4F68-B837-82ED8C92FCC6}"/>
                    </a:ext>
                  </a:extLst>
                </p14:cNvPr>
                <p14:cNvContentPartPr/>
                <p14:nvPr/>
              </p14:nvContentPartPr>
              <p14:xfrm>
                <a:off x="7114953" y="4298178"/>
                <a:ext cx="87120" cy="10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7242BF7-18DD-4F68-B837-82ED8C92FCC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96953" y="4280178"/>
                  <a:ext cx="1227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3B6BC1E-F458-48FE-A4F8-9EA0709CEB25}"/>
                    </a:ext>
                  </a:extLst>
                </p14:cNvPr>
                <p14:cNvContentPartPr/>
                <p14:nvPr/>
              </p14:nvContentPartPr>
              <p14:xfrm>
                <a:off x="7017393" y="4342458"/>
                <a:ext cx="6840" cy="6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3B6BC1E-F458-48FE-A4F8-9EA0709CEB2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99393" y="4324458"/>
                  <a:ext cx="424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FE7D77E-8A14-4202-86D4-82F3A1283CCE}"/>
                    </a:ext>
                  </a:extLst>
                </p14:cNvPr>
                <p14:cNvContentPartPr/>
                <p14:nvPr/>
              </p14:nvContentPartPr>
              <p14:xfrm>
                <a:off x="6899673" y="4312578"/>
                <a:ext cx="66600" cy="2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FE7D77E-8A14-4202-86D4-82F3A1283CC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82033" y="4294938"/>
                  <a:ext cx="102240" cy="3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C3838E1-CA52-44A6-A2E6-45E992A45722}"/>
                  </a:ext>
                </a:extLst>
              </p14:cNvPr>
              <p14:cNvContentPartPr/>
              <p14:nvPr/>
            </p14:nvContentPartPr>
            <p14:xfrm>
              <a:off x="5155527" y="3657273"/>
              <a:ext cx="1352520" cy="168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C3838E1-CA52-44A6-A2E6-45E992A4572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37887" y="3639633"/>
                <a:ext cx="1388160" cy="20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8243" name="Group 8242">
            <a:extLst>
              <a:ext uri="{FF2B5EF4-FFF2-40B4-BE49-F238E27FC236}">
                <a16:creationId xmlns:a16="http://schemas.microsoft.com/office/drawing/2014/main" id="{79E0E8AD-6E4F-4B4A-8A8B-1B165871E2F0}"/>
              </a:ext>
            </a:extLst>
          </p:cNvPr>
          <p:cNvGrpSpPr/>
          <p:nvPr/>
        </p:nvGrpSpPr>
        <p:grpSpPr>
          <a:xfrm>
            <a:off x="139013" y="3848793"/>
            <a:ext cx="1453234" cy="604775"/>
            <a:chOff x="139013" y="3848793"/>
            <a:chExt cx="1453234" cy="60477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19DA568-1D89-4368-9E07-2430BFC32936}"/>
                    </a:ext>
                  </a:extLst>
                </p14:cNvPr>
                <p14:cNvContentPartPr/>
                <p14:nvPr/>
              </p14:nvContentPartPr>
              <p14:xfrm>
                <a:off x="1524207" y="3907113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19DA568-1D89-4368-9E07-2430BFC3293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06207" y="388911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A39F270-0F55-474B-8EDE-2D74FD4139AD}"/>
                    </a:ext>
                  </a:extLst>
                </p14:cNvPr>
                <p14:cNvContentPartPr/>
                <p14:nvPr/>
              </p14:nvContentPartPr>
              <p14:xfrm>
                <a:off x="1486407" y="3908913"/>
                <a:ext cx="105840" cy="112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A39F270-0F55-474B-8EDE-2D74FD4139A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68407" y="3891273"/>
                  <a:ext cx="1414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D2C3076-EED9-4F6C-A6F3-CEC71449C316}"/>
                    </a:ext>
                  </a:extLst>
                </p14:cNvPr>
                <p14:cNvContentPartPr/>
                <p14:nvPr/>
              </p14:nvContentPartPr>
              <p14:xfrm>
                <a:off x="1452207" y="3957153"/>
                <a:ext cx="80640" cy="8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D2C3076-EED9-4F6C-A6F3-CEC71449C31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34207" y="3939513"/>
                  <a:ext cx="1162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590F51F-D149-4314-A141-959C34F31807}"/>
                    </a:ext>
                  </a:extLst>
                </p14:cNvPr>
                <p14:cNvContentPartPr/>
                <p14:nvPr/>
              </p14:nvContentPartPr>
              <p14:xfrm>
                <a:off x="1423047" y="3963633"/>
                <a:ext cx="2160" cy="1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590F51F-D149-4314-A141-959C34F3180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05047" y="3945993"/>
                  <a:ext cx="37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4062C25-D605-4B94-87DB-A53E747F781E}"/>
                    </a:ext>
                  </a:extLst>
                </p14:cNvPr>
                <p14:cNvContentPartPr/>
                <p14:nvPr/>
              </p14:nvContentPartPr>
              <p14:xfrm>
                <a:off x="1070607" y="3848793"/>
                <a:ext cx="277920" cy="138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4062C25-D605-4B94-87DB-A53E747F781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2607" y="3830793"/>
                  <a:ext cx="3135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C10D973-1225-48E8-83E7-71631B85494B}"/>
                    </a:ext>
                  </a:extLst>
                </p14:cNvPr>
                <p14:cNvContentPartPr/>
                <p14:nvPr/>
              </p14:nvContentPartPr>
              <p14:xfrm>
                <a:off x="1148007" y="3876873"/>
                <a:ext cx="2160" cy="1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C10D973-1225-48E8-83E7-71631B85494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30367" y="3859233"/>
                  <a:ext cx="378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193" name="Ink 8192">
                  <a:extLst>
                    <a:ext uri="{FF2B5EF4-FFF2-40B4-BE49-F238E27FC236}">
                      <a16:creationId xmlns:a16="http://schemas.microsoft.com/office/drawing/2014/main" id="{FBFBA51D-BF01-4543-843D-E0F498F414FD}"/>
                    </a:ext>
                  </a:extLst>
                </p14:cNvPr>
                <p14:cNvContentPartPr/>
                <p14:nvPr/>
              </p14:nvContentPartPr>
              <p14:xfrm>
                <a:off x="821847" y="3929073"/>
                <a:ext cx="175680" cy="135000"/>
              </p14:xfrm>
            </p:contentPart>
          </mc:Choice>
          <mc:Fallback xmlns="">
            <p:pic>
              <p:nvPicPr>
                <p:cNvPr id="8193" name="Ink 8192">
                  <a:extLst>
                    <a:ext uri="{FF2B5EF4-FFF2-40B4-BE49-F238E27FC236}">
                      <a16:creationId xmlns:a16="http://schemas.microsoft.com/office/drawing/2014/main" id="{FBFBA51D-BF01-4543-843D-E0F498F414F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03847" y="3911073"/>
                  <a:ext cx="2113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221" name="Ink 8220">
                  <a:extLst>
                    <a:ext uri="{FF2B5EF4-FFF2-40B4-BE49-F238E27FC236}">
                      <a16:creationId xmlns:a16="http://schemas.microsoft.com/office/drawing/2014/main" id="{6FC2A3FD-BC58-4D09-8B1E-B93AC3843D31}"/>
                    </a:ext>
                  </a:extLst>
                </p14:cNvPr>
                <p14:cNvContentPartPr/>
                <p14:nvPr/>
              </p14:nvContentPartPr>
              <p14:xfrm>
                <a:off x="692967" y="3890553"/>
                <a:ext cx="78480" cy="119880"/>
              </p14:xfrm>
            </p:contentPart>
          </mc:Choice>
          <mc:Fallback xmlns="">
            <p:pic>
              <p:nvPicPr>
                <p:cNvPr id="8221" name="Ink 8220">
                  <a:extLst>
                    <a:ext uri="{FF2B5EF4-FFF2-40B4-BE49-F238E27FC236}">
                      <a16:creationId xmlns:a16="http://schemas.microsoft.com/office/drawing/2014/main" id="{6FC2A3FD-BC58-4D09-8B1E-B93AC3843D3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5327" y="3872913"/>
                  <a:ext cx="1141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222" name="Ink 8221">
                  <a:extLst>
                    <a:ext uri="{FF2B5EF4-FFF2-40B4-BE49-F238E27FC236}">
                      <a16:creationId xmlns:a16="http://schemas.microsoft.com/office/drawing/2014/main" id="{8C911AA2-AFF6-4973-B444-4BA02725B59C}"/>
                    </a:ext>
                  </a:extLst>
                </p14:cNvPr>
                <p14:cNvContentPartPr/>
                <p14:nvPr/>
              </p14:nvContentPartPr>
              <p14:xfrm>
                <a:off x="560487" y="3979473"/>
                <a:ext cx="2160" cy="1080"/>
              </p14:xfrm>
            </p:contentPart>
          </mc:Choice>
          <mc:Fallback xmlns="">
            <p:pic>
              <p:nvPicPr>
                <p:cNvPr id="8222" name="Ink 8221">
                  <a:extLst>
                    <a:ext uri="{FF2B5EF4-FFF2-40B4-BE49-F238E27FC236}">
                      <a16:creationId xmlns:a16="http://schemas.microsoft.com/office/drawing/2014/main" id="{8C911AA2-AFF6-4973-B444-4BA02725B59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2847" y="3961473"/>
                  <a:ext cx="37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223" name="Ink 8222">
                  <a:extLst>
                    <a:ext uri="{FF2B5EF4-FFF2-40B4-BE49-F238E27FC236}">
                      <a16:creationId xmlns:a16="http://schemas.microsoft.com/office/drawing/2014/main" id="{FC041541-65BC-4AD4-8CDF-81DF2F76362A}"/>
                    </a:ext>
                  </a:extLst>
                </p14:cNvPr>
                <p14:cNvContentPartPr/>
                <p14:nvPr/>
              </p14:nvContentPartPr>
              <p14:xfrm>
                <a:off x="399207" y="3945273"/>
                <a:ext cx="216720" cy="106560"/>
              </p14:xfrm>
            </p:contentPart>
          </mc:Choice>
          <mc:Fallback xmlns="">
            <p:pic>
              <p:nvPicPr>
                <p:cNvPr id="8223" name="Ink 8222">
                  <a:extLst>
                    <a:ext uri="{FF2B5EF4-FFF2-40B4-BE49-F238E27FC236}">
                      <a16:creationId xmlns:a16="http://schemas.microsoft.com/office/drawing/2014/main" id="{FC041541-65BC-4AD4-8CDF-81DF2F76362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81207" y="3927633"/>
                  <a:ext cx="2523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224" name="Ink 8223">
                  <a:extLst>
                    <a:ext uri="{FF2B5EF4-FFF2-40B4-BE49-F238E27FC236}">
                      <a16:creationId xmlns:a16="http://schemas.microsoft.com/office/drawing/2014/main" id="{4C4E99CC-E43C-4784-858C-0560A6179BF3}"/>
                    </a:ext>
                  </a:extLst>
                </p14:cNvPr>
                <p14:cNvContentPartPr/>
                <p14:nvPr/>
              </p14:nvContentPartPr>
              <p14:xfrm>
                <a:off x="399207" y="3909633"/>
                <a:ext cx="360" cy="360"/>
              </p14:xfrm>
            </p:contentPart>
          </mc:Choice>
          <mc:Fallback xmlns="">
            <p:pic>
              <p:nvPicPr>
                <p:cNvPr id="8224" name="Ink 8223">
                  <a:extLst>
                    <a:ext uri="{FF2B5EF4-FFF2-40B4-BE49-F238E27FC236}">
                      <a16:creationId xmlns:a16="http://schemas.microsoft.com/office/drawing/2014/main" id="{4C4E99CC-E43C-4784-858C-0560A6179BF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1567" y="38919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226" name="Ink 8225">
                  <a:extLst>
                    <a:ext uri="{FF2B5EF4-FFF2-40B4-BE49-F238E27FC236}">
                      <a16:creationId xmlns:a16="http://schemas.microsoft.com/office/drawing/2014/main" id="{4CC88BE1-8CCE-4098-BA63-BB96021499B1}"/>
                    </a:ext>
                  </a:extLst>
                </p14:cNvPr>
                <p14:cNvContentPartPr/>
                <p14:nvPr/>
              </p14:nvContentPartPr>
              <p14:xfrm>
                <a:off x="1156013" y="4039928"/>
                <a:ext cx="261000" cy="171360"/>
              </p14:xfrm>
            </p:contentPart>
          </mc:Choice>
          <mc:Fallback xmlns="">
            <p:pic>
              <p:nvPicPr>
                <p:cNvPr id="8226" name="Ink 8225">
                  <a:extLst>
                    <a:ext uri="{FF2B5EF4-FFF2-40B4-BE49-F238E27FC236}">
                      <a16:creationId xmlns:a16="http://schemas.microsoft.com/office/drawing/2014/main" id="{4CC88BE1-8CCE-4098-BA63-BB96021499B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38013" y="4022288"/>
                  <a:ext cx="2966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227" name="Ink 8226">
                  <a:extLst>
                    <a:ext uri="{FF2B5EF4-FFF2-40B4-BE49-F238E27FC236}">
                      <a16:creationId xmlns:a16="http://schemas.microsoft.com/office/drawing/2014/main" id="{16B56634-AC48-469D-946B-511A447D090D}"/>
                    </a:ext>
                  </a:extLst>
                </p14:cNvPr>
                <p14:cNvContentPartPr/>
                <p14:nvPr/>
              </p14:nvContentPartPr>
              <p14:xfrm>
                <a:off x="1191293" y="4041008"/>
                <a:ext cx="43200" cy="11160"/>
              </p14:xfrm>
            </p:contentPart>
          </mc:Choice>
          <mc:Fallback xmlns="">
            <p:pic>
              <p:nvPicPr>
                <p:cNvPr id="8227" name="Ink 8226">
                  <a:extLst>
                    <a:ext uri="{FF2B5EF4-FFF2-40B4-BE49-F238E27FC236}">
                      <a16:creationId xmlns:a16="http://schemas.microsoft.com/office/drawing/2014/main" id="{16B56634-AC48-469D-946B-511A447D090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73653" y="4023368"/>
                  <a:ext cx="788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228" name="Ink 8227">
                  <a:extLst>
                    <a:ext uri="{FF2B5EF4-FFF2-40B4-BE49-F238E27FC236}">
                      <a16:creationId xmlns:a16="http://schemas.microsoft.com/office/drawing/2014/main" id="{81F376BB-33BA-4270-988A-5D6859A755DA}"/>
                    </a:ext>
                  </a:extLst>
                </p14:cNvPr>
                <p14:cNvContentPartPr/>
                <p14:nvPr/>
              </p14:nvContentPartPr>
              <p14:xfrm>
                <a:off x="862613" y="4123448"/>
                <a:ext cx="234000" cy="135000"/>
              </p14:xfrm>
            </p:contentPart>
          </mc:Choice>
          <mc:Fallback xmlns="">
            <p:pic>
              <p:nvPicPr>
                <p:cNvPr id="8228" name="Ink 8227">
                  <a:extLst>
                    <a:ext uri="{FF2B5EF4-FFF2-40B4-BE49-F238E27FC236}">
                      <a16:creationId xmlns:a16="http://schemas.microsoft.com/office/drawing/2014/main" id="{81F376BB-33BA-4270-988A-5D6859A755D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44613" y="4105448"/>
                  <a:ext cx="2696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229" name="Ink 8228">
                  <a:extLst>
                    <a:ext uri="{FF2B5EF4-FFF2-40B4-BE49-F238E27FC236}">
                      <a16:creationId xmlns:a16="http://schemas.microsoft.com/office/drawing/2014/main" id="{05519843-1DA3-4637-B3A6-C74E3ECF61CB}"/>
                    </a:ext>
                  </a:extLst>
                </p14:cNvPr>
                <p14:cNvContentPartPr/>
                <p14:nvPr/>
              </p14:nvContentPartPr>
              <p14:xfrm>
                <a:off x="940373" y="4106168"/>
                <a:ext cx="32760" cy="11880"/>
              </p14:xfrm>
            </p:contentPart>
          </mc:Choice>
          <mc:Fallback xmlns="">
            <p:pic>
              <p:nvPicPr>
                <p:cNvPr id="8229" name="Ink 8228">
                  <a:extLst>
                    <a:ext uri="{FF2B5EF4-FFF2-40B4-BE49-F238E27FC236}">
                      <a16:creationId xmlns:a16="http://schemas.microsoft.com/office/drawing/2014/main" id="{05519843-1DA3-4637-B3A6-C74E3ECF61C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22373" y="4088168"/>
                  <a:ext cx="684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230" name="Ink 8229">
                  <a:extLst>
                    <a:ext uri="{FF2B5EF4-FFF2-40B4-BE49-F238E27FC236}">
                      <a16:creationId xmlns:a16="http://schemas.microsoft.com/office/drawing/2014/main" id="{2AE25BE5-B848-4A6B-A333-C467B0C5AFF8}"/>
                    </a:ext>
                  </a:extLst>
                </p14:cNvPr>
                <p14:cNvContentPartPr/>
                <p14:nvPr/>
              </p14:nvContentPartPr>
              <p14:xfrm>
                <a:off x="1024973" y="4067288"/>
                <a:ext cx="1800" cy="3960"/>
              </p14:xfrm>
            </p:contentPart>
          </mc:Choice>
          <mc:Fallback xmlns="">
            <p:pic>
              <p:nvPicPr>
                <p:cNvPr id="8230" name="Ink 8229">
                  <a:extLst>
                    <a:ext uri="{FF2B5EF4-FFF2-40B4-BE49-F238E27FC236}">
                      <a16:creationId xmlns:a16="http://schemas.microsoft.com/office/drawing/2014/main" id="{2AE25BE5-B848-4A6B-A333-C467B0C5AFF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06973" y="4049648"/>
                  <a:ext cx="374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8232" name="Ink 8231">
                  <a:extLst>
                    <a:ext uri="{FF2B5EF4-FFF2-40B4-BE49-F238E27FC236}">
                      <a16:creationId xmlns:a16="http://schemas.microsoft.com/office/drawing/2014/main" id="{B4A0C476-25DF-4527-AE95-7F59E91EF7D0}"/>
                    </a:ext>
                  </a:extLst>
                </p14:cNvPr>
                <p14:cNvContentPartPr/>
                <p14:nvPr/>
              </p14:nvContentPartPr>
              <p14:xfrm>
                <a:off x="627893" y="4117688"/>
                <a:ext cx="132480" cy="138240"/>
              </p14:xfrm>
            </p:contentPart>
          </mc:Choice>
          <mc:Fallback xmlns="">
            <p:pic>
              <p:nvPicPr>
                <p:cNvPr id="8232" name="Ink 8231">
                  <a:extLst>
                    <a:ext uri="{FF2B5EF4-FFF2-40B4-BE49-F238E27FC236}">
                      <a16:creationId xmlns:a16="http://schemas.microsoft.com/office/drawing/2014/main" id="{B4A0C476-25DF-4527-AE95-7F59E91EF7D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09893" y="4100048"/>
                  <a:ext cx="168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8233" name="Ink 8232">
                  <a:extLst>
                    <a:ext uri="{FF2B5EF4-FFF2-40B4-BE49-F238E27FC236}">
                      <a16:creationId xmlns:a16="http://schemas.microsoft.com/office/drawing/2014/main" id="{6AB693DA-C2B0-466A-8CFB-03D3972F1488}"/>
                    </a:ext>
                  </a:extLst>
                </p14:cNvPr>
                <p14:cNvContentPartPr/>
                <p14:nvPr/>
              </p14:nvContentPartPr>
              <p14:xfrm>
                <a:off x="639773" y="4144328"/>
                <a:ext cx="49680" cy="65880"/>
              </p14:xfrm>
            </p:contentPart>
          </mc:Choice>
          <mc:Fallback xmlns="">
            <p:pic>
              <p:nvPicPr>
                <p:cNvPr id="8233" name="Ink 8232">
                  <a:extLst>
                    <a:ext uri="{FF2B5EF4-FFF2-40B4-BE49-F238E27FC236}">
                      <a16:creationId xmlns:a16="http://schemas.microsoft.com/office/drawing/2014/main" id="{6AB693DA-C2B0-466A-8CFB-03D3972F148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2133" y="4126328"/>
                  <a:ext cx="853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234" name="Ink 8233">
                  <a:extLst>
                    <a:ext uri="{FF2B5EF4-FFF2-40B4-BE49-F238E27FC236}">
                      <a16:creationId xmlns:a16="http://schemas.microsoft.com/office/drawing/2014/main" id="{EC6D5E63-C1EB-400A-BF78-B40C15458694}"/>
                    </a:ext>
                  </a:extLst>
                </p14:cNvPr>
                <p14:cNvContentPartPr/>
                <p14:nvPr/>
              </p14:nvContentPartPr>
              <p14:xfrm>
                <a:off x="699173" y="4277528"/>
                <a:ext cx="46800" cy="63720"/>
              </p14:xfrm>
            </p:contentPart>
          </mc:Choice>
          <mc:Fallback xmlns="">
            <p:pic>
              <p:nvPicPr>
                <p:cNvPr id="8234" name="Ink 8233">
                  <a:extLst>
                    <a:ext uri="{FF2B5EF4-FFF2-40B4-BE49-F238E27FC236}">
                      <a16:creationId xmlns:a16="http://schemas.microsoft.com/office/drawing/2014/main" id="{EC6D5E63-C1EB-400A-BF78-B40C1545869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81533" y="4259528"/>
                  <a:ext cx="824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236" name="Ink 8235">
                  <a:extLst>
                    <a:ext uri="{FF2B5EF4-FFF2-40B4-BE49-F238E27FC236}">
                      <a16:creationId xmlns:a16="http://schemas.microsoft.com/office/drawing/2014/main" id="{18894E13-02D7-4F53-9622-4E6BC31B76F8}"/>
                    </a:ext>
                  </a:extLst>
                </p14:cNvPr>
                <p14:cNvContentPartPr/>
                <p14:nvPr/>
              </p14:nvContentPartPr>
              <p14:xfrm>
                <a:off x="409373" y="4208768"/>
                <a:ext cx="113040" cy="86040"/>
              </p14:xfrm>
            </p:contentPart>
          </mc:Choice>
          <mc:Fallback xmlns="">
            <p:pic>
              <p:nvPicPr>
                <p:cNvPr id="8236" name="Ink 8235">
                  <a:extLst>
                    <a:ext uri="{FF2B5EF4-FFF2-40B4-BE49-F238E27FC236}">
                      <a16:creationId xmlns:a16="http://schemas.microsoft.com/office/drawing/2014/main" id="{18894E13-02D7-4F53-9622-4E6BC31B76F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1373" y="4190768"/>
                  <a:ext cx="1486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237" name="Ink 8236">
                  <a:extLst>
                    <a:ext uri="{FF2B5EF4-FFF2-40B4-BE49-F238E27FC236}">
                      <a16:creationId xmlns:a16="http://schemas.microsoft.com/office/drawing/2014/main" id="{F6C34222-5312-4C36-B720-6268B14E9070}"/>
                    </a:ext>
                  </a:extLst>
                </p14:cNvPr>
                <p14:cNvContentPartPr/>
                <p14:nvPr/>
              </p14:nvContentPartPr>
              <p14:xfrm>
                <a:off x="460133" y="4145768"/>
                <a:ext cx="360" cy="1800"/>
              </p14:xfrm>
            </p:contentPart>
          </mc:Choice>
          <mc:Fallback xmlns="">
            <p:pic>
              <p:nvPicPr>
                <p:cNvPr id="8237" name="Ink 8236">
                  <a:extLst>
                    <a:ext uri="{FF2B5EF4-FFF2-40B4-BE49-F238E27FC236}">
                      <a16:creationId xmlns:a16="http://schemas.microsoft.com/office/drawing/2014/main" id="{F6C34222-5312-4C36-B720-6268B14E907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42493" y="4127768"/>
                  <a:ext cx="360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238" name="Ink 8237">
                  <a:extLst>
                    <a:ext uri="{FF2B5EF4-FFF2-40B4-BE49-F238E27FC236}">
                      <a16:creationId xmlns:a16="http://schemas.microsoft.com/office/drawing/2014/main" id="{A30E6770-D59C-4913-813D-F54D30E49A87}"/>
                    </a:ext>
                  </a:extLst>
                </p14:cNvPr>
                <p14:cNvContentPartPr/>
                <p14:nvPr/>
              </p14:nvContentPartPr>
              <p14:xfrm>
                <a:off x="339533" y="4176368"/>
                <a:ext cx="51840" cy="12240"/>
              </p14:xfrm>
            </p:contentPart>
          </mc:Choice>
          <mc:Fallback xmlns="">
            <p:pic>
              <p:nvPicPr>
                <p:cNvPr id="8238" name="Ink 8237">
                  <a:extLst>
                    <a:ext uri="{FF2B5EF4-FFF2-40B4-BE49-F238E27FC236}">
                      <a16:creationId xmlns:a16="http://schemas.microsoft.com/office/drawing/2014/main" id="{A30E6770-D59C-4913-813D-F54D30E49A8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21893" y="4158728"/>
                  <a:ext cx="874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39" name="Ink 8238">
                  <a:extLst>
                    <a:ext uri="{FF2B5EF4-FFF2-40B4-BE49-F238E27FC236}">
                      <a16:creationId xmlns:a16="http://schemas.microsoft.com/office/drawing/2014/main" id="{2E13F1A2-8868-4C79-81E5-EBDDE9FE7413}"/>
                    </a:ext>
                  </a:extLst>
                </p14:cNvPr>
                <p14:cNvContentPartPr/>
                <p14:nvPr/>
              </p14:nvContentPartPr>
              <p14:xfrm>
                <a:off x="286613" y="4256648"/>
                <a:ext cx="7920" cy="1080"/>
              </p14:xfrm>
            </p:contentPart>
          </mc:Choice>
          <mc:Fallback xmlns="">
            <p:pic>
              <p:nvPicPr>
                <p:cNvPr id="8239" name="Ink 8238">
                  <a:extLst>
                    <a:ext uri="{FF2B5EF4-FFF2-40B4-BE49-F238E27FC236}">
                      <a16:creationId xmlns:a16="http://schemas.microsoft.com/office/drawing/2014/main" id="{2E13F1A2-8868-4C79-81E5-EBDDE9FE741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68973" y="4238648"/>
                  <a:ext cx="435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240" name="Ink 8239">
                  <a:extLst>
                    <a:ext uri="{FF2B5EF4-FFF2-40B4-BE49-F238E27FC236}">
                      <a16:creationId xmlns:a16="http://schemas.microsoft.com/office/drawing/2014/main" id="{59822387-1901-4A49-877F-BA32143E0FA0}"/>
                    </a:ext>
                  </a:extLst>
                </p14:cNvPr>
                <p14:cNvContentPartPr/>
                <p14:nvPr/>
              </p14:nvContentPartPr>
              <p14:xfrm>
                <a:off x="139013" y="4250168"/>
                <a:ext cx="245160" cy="203400"/>
              </p14:xfrm>
            </p:contentPart>
          </mc:Choice>
          <mc:Fallback xmlns="">
            <p:pic>
              <p:nvPicPr>
                <p:cNvPr id="8240" name="Ink 8239">
                  <a:extLst>
                    <a:ext uri="{FF2B5EF4-FFF2-40B4-BE49-F238E27FC236}">
                      <a16:creationId xmlns:a16="http://schemas.microsoft.com/office/drawing/2014/main" id="{59822387-1901-4A49-877F-BA32143E0FA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21373" y="4232528"/>
                  <a:ext cx="2808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241" name="Ink 8240">
                  <a:extLst>
                    <a:ext uri="{FF2B5EF4-FFF2-40B4-BE49-F238E27FC236}">
                      <a16:creationId xmlns:a16="http://schemas.microsoft.com/office/drawing/2014/main" id="{CF34C49B-AD7D-4C9D-A77F-8899A637C940}"/>
                    </a:ext>
                  </a:extLst>
                </p14:cNvPr>
                <p14:cNvContentPartPr/>
                <p14:nvPr/>
              </p14:nvContentPartPr>
              <p14:xfrm>
                <a:off x="342053" y="4435208"/>
                <a:ext cx="4320" cy="5760"/>
              </p14:xfrm>
            </p:contentPart>
          </mc:Choice>
          <mc:Fallback xmlns="">
            <p:pic>
              <p:nvPicPr>
                <p:cNvPr id="8241" name="Ink 8240">
                  <a:extLst>
                    <a:ext uri="{FF2B5EF4-FFF2-40B4-BE49-F238E27FC236}">
                      <a16:creationId xmlns:a16="http://schemas.microsoft.com/office/drawing/2014/main" id="{CF34C49B-AD7D-4C9D-A77F-8899A637C94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24413" y="4417568"/>
                  <a:ext cx="399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242" name="Ink 8241">
                  <a:extLst>
                    <a:ext uri="{FF2B5EF4-FFF2-40B4-BE49-F238E27FC236}">
                      <a16:creationId xmlns:a16="http://schemas.microsoft.com/office/drawing/2014/main" id="{2EC44521-D215-4861-9067-F38BF5B5B3B9}"/>
                    </a:ext>
                  </a:extLst>
                </p14:cNvPr>
                <p14:cNvContentPartPr/>
                <p14:nvPr/>
              </p14:nvContentPartPr>
              <p14:xfrm>
                <a:off x="267893" y="4256288"/>
                <a:ext cx="45000" cy="3240"/>
              </p14:xfrm>
            </p:contentPart>
          </mc:Choice>
          <mc:Fallback xmlns="">
            <p:pic>
              <p:nvPicPr>
                <p:cNvPr id="8242" name="Ink 8241">
                  <a:extLst>
                    <a:ext uri="{FF2B5EF4-FFF2-40B4-BE49-F238E27FC236}">
                      <a16:creationId xmlns:a16="http://schemas.microsoft.com/office/drawing/2014/main" id="{2EC44521-D215-4861-9067-F38BF5B5B3B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49893" y="4238288"/>
                  <a:ext cx="80640" cy="3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8244" name="Ink 8243">
                <a:extLst>
                  <a:ext uri="{FF2B5EF4-FFF2-40B4-BE49-F238E27FC236}">
                    <a16:creationId xmlns:a16="http://schemas.microsoft.com/office/drawing/2014/main" id="{EF9D7FB3-FF60-437D-A57B-304B8CA77FC1}"/>
                  </a:ext>
                </a:extLst>
              </p14:cNvPr>
              <p14:cNvContentPartPr/>
              <p14:nvPr/>
            </p14:nvContentPartPr>
            <p14:xfrm>
              <a:off x="6775253" y="3794048"/>
              <a:ext cx="420840" cy="23400"/>
            </p14:xfrm>
          </p:contentPart>
        </mc:Choice>
        <mc:Fallback xmlns="">
          <p:pic>
            <p:nvPicPr>
              <p:cNvPr id="8244" name="Ink 8243">
                <a:extLst>
                  <a:ext uri="{FF2B5EF4-FFF2-40B4-BE49-F238E27FC236}">
                    <a16:creationId xmlns:a16="http://schemas.microsoft.com/office/drawing/2014/main" id="{EF9D7FB3-FF60-437D-A57B-304B8CA77FC1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757613" y="3776408"/>
                <a:ext cx="456480" cy="5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260" name="Group 8259">
            <a:extLst>
              <a:ext uri="{FF2B5EF4-FFF2-40B4-BE49-F238E27FC236}">
                <a16:creationId xmlns:a16="http://schemas.microsoft.com/office/drawing/2014/main" id="{CC3AEDE3-E70E-449D-97B7-83BD93EE6208}"/>
              </a:ext>
            </a:extLst>
          </p:cNvPr>
          <p:cNvGrpSpPr/>
          <p:nvPr/>
        </p:nvGrpSpPr>
        <p:grpSpPr>
          <a:xfrm>
            <a:off x="7786133" y="3426488"/>
            <a:ext cx="1113840" cy="342720"/>
            <a:chOff x="7786133" y="3426488"/>
            <a:chExt cx="1113840" cy="34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245" name="Ink 8244">
                  <a:extLst>
                    <a:ext uri="{FF2B5EF4-FFF2-40B4-BE49-F238E27FC236}">
                      <a16:creationId xmlns:a16="http://schemas.microsoft.com/office/drawing/2014/main" id="{B3EBF65D-C0AB-47E0-89BA-37E3F14208D4}"/>
                    </a:ext>
                  </a:extLst>
                </p14:cNvPr>
                <p14:cNvContentPartPr/>
                <p14:nvPr/>
              </p14:nvContentPartPr>
              <p14:xfrm>
                <a:off x="7786133" y="3574088"/>
                <a:ext cx="164160" cy="75600"/>
              </p14:xfrm>
            </p:contentPart>
          </mc:Choice>
          <mc:Fallback xmlns="">
            <p:pic>
              <p:nvPicPr>
                <p:cNvPr id="8245" name="Ink 8244">
                  <a:extLst>
                    <a:ext uri="{FF2B5EF4-FFF2-40B4-BE49-F238E27FC236}">
                      <a16:creationId xmlns:a16="http://schemas.microsoft.com/office/drawing/2014/main" id="{B3EBF65D-C0AB-47E0-89BA-37E3F14208D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768493" y="3556448"/>
                  <a:ext cx="1998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246" name="Ink 8245">
                  <a:extLst>
                    <a:ext uri="{FF2B5EF4-FFF2-40B4-BE49-F238E27FC236}">
                      <a16:creationId xmlns:a16="http://schemas.microsoft.com/office/drawing/2014/main" id="{85C979F0-ADFE-4AA8-92CC-4378DCBF4311}"/>
                    </a:ext>
                  </a:extLst>
                </p14:cNvPr>
                <p14:cNvContentPartPr/>
                <p14:nvPr/>
              </p14:nvContentPartPr>
              <p14:xfrm>
                <a:off x="7830053" y="3598928"/>
                <a:ext cx="131760" cy="8640"/>
              </p14:xfrm>
            </p:contentPart>
          </mc:Choice>
          <mc:Fallback xmlns="">
            <p:pic>
              <p:nvPicPr>
                <p:cNvPr id="8246" name="Ink 8245">
                  <a:extLst>
                    <a:ext uri="{FF2B5EF4-FFF2-40B4-BE49-F238E27FC236}">
                      <a16:creationId xmlns:a16="http://schemas.microsoft.com/office/drawing/2014/main" id="{85C979F0-ADFE-4AA8-92CC-4378DCBF431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812413" y="3581288"/>
                  <a:ext cx="1674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247" name="Ink 8246">
                  <a:extLst>
                    <a:ext uri="{FF2B5EF4-FFF2-40B4-BE49-F238E27FC236}">
                      <a16:creationId xmlns:a16="http://schemas.microsoft.com/office/drawing/2014/main" id="{A484E101-67C8-4AF9-B2D3-0432D477D838}"/>
                    </a:ext>
                  </a:extLst>
                </p14:cNvPr>
                <p14:cNvContentPartPr/>
                <p14:nvPr/>
              </p14:nvContentPartPr>
              <p14:xfrm>
                <a:off x="8096813" y="3462848"/>
                <a:ext cx="110520" cy="100440"/>
              </p14:xfrm>
            </p:contentPart>
          </mc:Choice>
          <mc:Fallback xmlns="">
            <p:pic>
              <p:nvPicPr>
                <p:cNvPr id="8247" name="Ink 8246">
                  <a:extLst>
                    <a:ext uri="{FF2B5EF4-FFF2-40B4-BE49-F238E27FC236}">
                      <a16:creationId xmlns:a16="http://schemas.microsoft.com/office/drawing/2014/main" id="{A484E101-67C8-4AF9-B2D3-0432D477D83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079173" y="3445208"/>
                  <a:ext cx="1461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248" name="Ink 8247">
                  <a:extLst>
                    <a:ext uri="{FF2B5EF4-FFF2-40B4-BE49-F238E27FC236}">
                      <a16:creationId xmlns:a16="http://schemas.microsoft.com/office/drawing/2014/main" id="{47FE5773-8437-4802-8AAE-B2F069C65442}"/>
                    </a:ext>
                  </a:extLst>
                </p14:cNvPr>
                <p14:cNvContentPartPr/>
                <p14:nvPr/>
              </p14:nvContentPartPr>
              <p14:xfrm>
                <a:off x="8246933" y="3494888"/>
                <a:ext cx="83880" cy="66600"/>
              </p14:xfrm>
            </p:contentPart>
          </mc:Choice>
          <mc:Fallback xmlns="">
            <p:pic>
              <p:nvPicPr>
                <p:cNvPr id="8248" name="Ink 8247">
                  <a:extLst>
                    <a:ext uri="{FF2B5EF4-FFF2-40B4-BE49-F238E27FC236}">
                      <a16:creationId xmlns:a16="http://schemas.microsoft.com/office/drawing/2014/main" id="{47FE5773-8437-4802-8AAE-B2F069C6544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228933" y="3476888"/>
                  <a:ext cx="1195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249" name="Ink 8248">
                  <a:extLst>
                    <a:ext uri="{FF2B5EF4-FFF2-40B4-BE49-F238E27FC236}">
                      <a16:creationId xmlns:a16="http://schemas.microsoft.com/office/drawing/2014/main" id="{18ABDDD3-CEA5-436B-A3CB-0A8220F83FCF}"/>
                    </a:ext>
                  </a:extLst>
                </p14:cNvPr>
                <p14:cNvContentPartPr/>
                <p14:nvPr/>
              </p14:nvContentPartPr>
              <p14:xfrm>
                <a:off x="8374013" y="3484448"/>
                <a:ext cx="37800" cy="67680"/>
              </p14:xfrm>
            </p:contentPart>
          </mc:Choice>
          <mc:Fallback xmlns="">
            <p:pic>
              <p:nvPicPr>
                <p:cNvPr id="8249" name="Ink 8248">
                  <a:extLst>
                    <a:ext uri="{FF2B5EF4-FFF2-40B4-BE49-F238E27FC236}">
                      <a16:creationId xmlns:a16="http://schemas.microsoft.com/office/drawing/2014/main" id="{18ABDDD3-CEA5-436B-A3CB-0A8220F83FC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356373" y="3466808"/>
                  <a:ext cx="734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250" name="Ink 8249">
                  <a:extLst>
                    <a:ext uri="{FF2B5EF4-FFF2-40B4-BE49-F238E27FC236}">
                      <a16:creationId xmlns:a16="http://schemas.microsoft.com/office/drawing/2014/main" id="{7937454E-A482-49B1-83CF-59EE7920FC1A}"/>
                    </a:ext>
                  </a:extLst>
                </p14:cNvPr>
                <p14:cNvContentPartPr/>
                <p14:nvPr/>
              </p14:nvContentPartPr>
              <p14:xfrm>
                <a:off x="8449973" y="3474008"/>
                <a:ext cx="45720" cy="78120"/>
              </p14:xfrm>
            </p:contentPart>
          </mc:Choice>
          <mc:Fallback xmlns="">
            <p:pic>
              <p:nvPicPr>
                <p:cNvPr id="8250" name="Ink 8249">
                  <a:extLst>
                    <a:ext uri="{FF2B5EF4-FFF2-40B4-BE49-F238E27FC236}">
                      <a16:creationId xmlns:a16="http://schemas.microsoft.com/office/drawing/2014/main" id="{7937454E-A482-49B1-83CF-59EE7920FC1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431973" y="3456368"/>
                  <a:ext cx="813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251" name="Ink 8250">
                  <a:extLst>
                    <a:ext uri="{FF2B5EF4-FFF2-40B4-BE49-F238E27FC236}">
                      <a16:creationId xmlns:a16="http://schemas.microsoft.com/office/drawing/2014/main" id="{55C77893-6F46-4B5C-99F8-346EFCBEF94E}"/>
                    </a:ext>
                  </a:extLst>
                </p14:cNvPr>
                <p14:cNvContentPartPr/>
                <p14:nvPr/>
              </p14:nvContentPartPr>
              <p14:xfrm>
                <a:off x="8580293" y="3507488"/>
                <a:ext cx="360" cy="360"/>
              </p14:xfrm>
            </p:contentPart>
          </mc:Choice>
          <mc:Fallback xmlns="">
            <p:pic>
              <p:nvPicPr>
                <p:cNvPr id="8251" name="Ink 8250">
                  <a:extLst>
                    <a:ext uri="{FF2B5EF4-FFF2-40B4-BE49-F238E27FC236}">
                      <a16:creationId xmlns:a16="http://schemas.microsoft.com/office/drawing/2014/main" id="{55C77893-6F46-4B5C-99F8-346EFCBEF9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62653" y="348948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252" name="Ink 8251">
                  <a:extLst>
                    <a:ext uri="{FF2B5EF4-FFF2-40B4-BE49-F238E27FC236}">
                      <a16:creationId xmlns:a16="http://schemas.microsoft.com/office/drawing/2014/main" id="{E178FB20-BD84-4671-9F2A-1BA2BABF4B03}"/>
                    </a:ext>
                  </a:extLst>
                </p14:cNvPr>
                <p14:cNvContentPartPr/>
                <p14:nvPr/>
              </p14:nvContentPartPr>
              <p14:xfrm>
                <a:off x="8530253" y="3479408"/>
                <a:ext cx="204120" cy="84960"/>
              </p14:xfrm>
            </p:contentPart>
          </mc:Choice>
          <mc:Fallback xmlns="">
            <p:pic>
              <p:nvPicPr>
                <p:cNvPr id="8252" name="Ink 8251">
                  <a:extLst>
                    <a:ext uri="{FF2B5EF4-FFF2-40B4-BE49-F238E27FC236}">
                      <a16:creationId xmlns:a16="http://schemas.microsoft.com/office/drawing/2014/main" id="{E178FB20-BD84-4671-9F2A-1BA2BABF4B0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512613" y="3461408"/>
                  <a:ext cx="239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253" name="Ink 8252">
                  <a:extLst>
                    <a:ext uri="{FF2B5EF4-FFF2-40B4-BE49-F238E27FC236}">
                      <a16:creationId xmlns:a16="http://schemas.microsoft.com/office/drawing/2014/main" id="{C028551C-EFD1-40C3-AD08-D003DE64CFD7}"/>
                    </a:ext>
                  </a:extLst>
                </p14:cNvPr>
                <p14:cNvContentPartPr/>
                <p14:nvPr/>
              </p14:nvContentPartPr>
              <p14:xfrm>
                <a:off x="8772173" y="3426488"/>
                <a:ext cx="127800" cy="125280"/>
              </p14:xfrm>
            </p:contentPart>
          </mc:Choice>
          <mc:Fallback xmlns="">
            <p:pic>
              <p:nvPicPr>
                <p:cNvPr id="8253" name="Ink 8252">
                  <a:extLst>
                    <a:ext uri="{FF2B5EF4-FFF2-40B4-BE49-F238E27FC236}">
                      <a16:creationId xmlns:a16="http://schemas.microsoft.com/office/drawing/2014/main" id="{C028551C-EFD1-40C3-AD08-D003DE64CF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754533" y="3408488"/>
                  <a:ext cx="1634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254" name="Ink 8253">
                  <a:extLst>
                    <a:ext uri="{FF2B5EF4-FFF2-40B4-BE49-F238E27FC236}">
                      <a16:creationId xmlns:a16="http://schemas.microsoft.com/office/drawing/2014/main" id="{C26B2530-8D59-4FBB-88E6-2DC005A60F48}"/>
                    </a:ext>
                  </a:extLst>
                </p14:cNvPr>
                <p14:cNvContentPartPr/>
                <p14:nvPr/>
              </p14:nvContentPartPr>
              <p14:xfrm>
                <a:off x="8762093" y="3432248"/>
                <a:ext cx="103320" cy="20520"/>
              </p14:xfrm>
            </p:contentPart>
          </mc:Choice>
          <mc:Fallback xmlns="">
            <p:pic>
              <p:nvPicPr>
                <p:cNvPr id="8254" name="Ink 8253">
                  <a:extLst>
                    <a:ext uri="{FF2B5EF4-FFF2-40B4-BE49-F238E27FC236}">
                      <a16:creationId xmlns:a16="http://schemas.microsoft.com/office/drawing/2014/main" id="{C26B2530-8D59-4FBB-88E6-2DC005A60F4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744453" y="3414608"/>
                  <a:ext cx="1389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255" name="Ink 8254">
                  <a:extLst>
                    <a:ext uri="{FF2B5EF4-FFF2-40B4-BE49-F238E27FC236}">
                      <a16:creationId xmlns:a16="http://schemas.microsoft.com/office/drawing/2014/main" id="{BBA3BB76-2E16-4E70-B3D6-F4C78964BA2C}"/>
                    </a:ext>
                  </a:extLst>
                </p14:cNvPr>
                <p14:cNvContentPartPr/>
                <p14:nvPr/>
              </p14:nvContentPartPr>
              <p14:xfrm>
                <a:off x="8140733" y="3629888"/>
                <a:ext cx="136440" cy="115920"/>
              </p14:xfrm>
            </p:contentPart>
          </mc:Choice>
          <mc:Fallback xmlns="">
            <p:pic>
              <p:nvPicPr>
                <p:cNvPr id="8255" name="Ink 8254">
                  <a:extLst>
                    <a:ext uri="{FF2B5EF4-FFF2-40B4-BE49-F238E27FC236}">
                      <a16:creationId xmlns:a16="http://schemas.microsoft.com/office/drawing/2014/main" id="{BBA3BB76-2E16-4E70-B3D6-F4C78964BA2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122733" y="3611888"/>
                  <a:ext cx="1720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256" name="Ink 8255">
                  <a:extLst>
                    <a:ext uri="{FF2B5EF4-FFF2-40B4-BE49-F238E27FC236}">
                      <a16:creationId xmlns:a16="http://schemas.microsoft.com/office/drawing/2014/main" id="{6CA0EC68-F328-4A02-8CD2-D8E9D0D82FC5}"/>
                    </a:ext>
                  </a:extLst>
                </p14:cNvPr>
                <p14:cNvContentPartPr/>
                <p14:nvPr/>
              </p14:nvContentPartPr>
              <p14:xfrm>
                <a:off x="8360333" y="3567968"/>
                <a:ext cx="57960" cy="147240"/>
              </p14:xfrm>
            </p:contentPart>
          </mc:Choice>
          <mc:Fallback xmlns="">
            <p:pic>
              <p:nvPicPr>
                <p:cNvPr id="8256" name="Ink 8255">
                  <a:extLst>
                    <a:ext uri="{FF2B5EF4-FFF2-40B4-BE49-F238E27FC236}">
                      <a16:creationId xmlns:a16="http://schemas.microsoft.com/office/drawing/2014/main" id="{6CA0EC68-F328-4A02-8CD2-D8E9D0D82FC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342693" y="3549968"/>
                  <a:ext cx="936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257" name="Ink 8256">
                  <a:extLst>
                    <a:ext uri="{FF2B5EF4-FFF2-40B4-BE49-F238E27FC236}">
                      <a16:creationId xmlns:a16="http://schemas.microsoft.com/office/drawing/2014/main" id="{E373149A-A2B7-44C0-A359-8F1BFDAC992E}"/>
                    </a:ext>
                  </a:extLst>
                </p14:cNvPr>
                <p14:cNvContentPartPr/>
                <p14:nvPr/>
              </p14:nvContentPartPr>
              <p14:xfrm>
                <a:off x="8349893" y="3631328"/>
                <a:ext cx="92520" cy="6120"/>
              </p14:xfrm>
            </p:contentPart>
          </mc:Choice>
          <mc:Fallback xmlns="">
            <p:pic>
              <p:nvPicPr>
                <p:cNvPr id="8257" name="Ink 8256">
                  <a:extLst>
                    <a:ext uri="{FF2B5EF4-FFF2-40B4-BE49-F238E27FC236}">
                      <a16:creationId xmlns:a16="http://schemas.microsoft.com/office/drawing/2014/main" id="{E373149A-A2B7-44C0-A359-8F1BFDAC992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331893" y="3613328"/>
                  <a:ext cx="1281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258" name="Ink 8257">
                  <a:extLst>
                    <a:ext uri="{FF2B5EF4-FFF2-40B4-BE49-F238E27FC236}">
                      <a16:creationId xmlns:a16="http://schemas.microsoft.com/office/drawing/2014/main" id="{BCCB5A3F-DFC3-4CEF-B79A-622CFD79E017}"/>
                    </a:ext>
                  </a:extLst>
                </p14:cNvPr>
                <p14:cNvContentPartPr/>
                <p14:nvPr/>
              </p14:nvContentPartPr>
              <p14:xfrm>
                <a:off x="8479853" y="3610808"/>
                <a:ext cx="120600" cy="79560"/>
              </p14:xfrm>
            </p:contentPart>
          </mc:Choice>
          <mc:Fallback xmlns="">
            <p:pic>
              <p:nvPicPr>
                <p:cNvPr id="8258" name="Ink 8257">
                  <a:extLst>
                    <a:ext uri="{FF2B5EF4-FFF2-40B4-BE49-F238E27FC236}">
                      <a16:creationId xmlns:a16="http://schemas.microsoft.com/office/drawing/2014/main" id="{BCCB5A3F-DFC3-4CEF-B79A-622CFD79E01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461853" y="3593168"/>
                  <a:ext cx="1562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259" name="Ink 8258">
                  <a:extLst>
                    <a:ext uri="{FF2B5EF4-FFF2-40B4-BE49-F238E27FC236}">
                      <a16:creationId xmlns:a16="http://schemas.microsoft.com/office/drawing/2014/main" id="{8A980EFD-29E5-4F16-ABD6-B5ABAB218CDF}"/>
                    </a:ext>
                  </a:extLst>
                </p14:cNvPr>
                <p14:cNvContentPartPr/>
                <p14:nvPr/>
              </p14:nvContentPartPr>
              <p14:xfrm>
                <a:off x="8625293" y="3579848"/>
                <a:ext cx="128160" cy="189360"/>
              </p14:xfrm>
            </p:contentPart>
          </mc:Choice>
          <mc:Fallback xmlns="">
            <p:pic>
              <p:nvPicPr>
                <p:cNvPr id="8259" name="Ink 8258">
                  <a:extLst>
                    <a:ext uri="{FF2B5EF4-FFF2-40B4-BE49-F238E27FC236}">
                      <a16:creationId xmlns:a16="http://schemas.microsoft.com/office/drawing/2014/main" id="{8A980EFD-29E5-4F16-ABD6-B5ABAB218CD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607293" y="3561848"/>
                  <a:ext cx="163800" cy="2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82" name="Group 8281">
            <a:extLst>
              <a:ext uri="{FF2B5EF4-FFF2-40B4-BE49-F238E27FC236}">
                <a16:creationId xmlns:a16="http://schemas.microsoft.com/office/drawing/2014/main" id="{8D1913E5-ED96-4E16-8760-04ECAF46D845}"/>
              </a:ext>
            </a:extLst>
          </p:cNvPr>
          <p:cNvGrpSpPr/>
          <p:nvPr/>
        </p:nvGrpSpPr>
        <p:grpSpPr>
          <a:xfrm>
            <a:off x="7598933" y="4053248"/>
            <a:ext cx="1390680" cy="547200"/>
            <a:chOff x="7598933" y="4053248"/>
            <a:chExt cx="1390680" cy="54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261" name="Ink 8260">
                  <a:extLst>
                    <a:ext uri="{FF2B5EF4-FFF2-40B4-BE49-F238E27FC236}">
                      <a16:creationId xmlns:a16="http://schemas.microsoft.com/office/drawing/2014/main" id="{FB8EB1F7-4203-4F05-B8F0-B4FBC34D1D2D}"/>
                    </a:ext>
                  </a:extLst>
                </p14:cNvPr>
                <p14:cNvContentPartPr/>
                <p14:nvPr/>
              </p14:nvContentPartPr>
              <p14:xfrm>
                <a:off x="7669493" y="4053248"/>
                <a:ext cx="141480" cy="56160"/>
              </p14:xfrm>
            </p:contentPart>
          </mc:Choice>
          <mc:Fallback xmlns="">
            <p:pic>
              <p:nvPicPr>
                <p:cNvPr id="8261" name="Ink 8260">
                  <a:extLst>
                    <a:ext uri="{FF2B5EF4-FFF2-40B4-BE49-F238E27FC236}">
                      <a16:creationId xmlns:a16="http://schemas.microsoft.com/office/drawing/2014/main" id="{FB8EB1F7-4203-4F05-B8F0-B4FBC34D1D2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651493" y="4035248"/>
                  <a:ext cx="1771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262" name="Ink 8261">
                  <a:extLst>
                    <a:ext uri="{FF2B5EF4-FFF2-40B4-BE49-F238E27FC236}">
                      <a16:creationId xmlns:a16="http://schemas.microsoft.com/office/drawing/2014/main" id="{9FEAB3B9-DCB8-4646-AE00-40EA8E57639B}"/>
                    </a:ext>
                  </a:extLst>
                </p14:cNvPr>
                <p14:cNvContentPartPr/>
                <p14:nvPr/>
              </p14:nvContentPartPr>
              <p14:xfrm>
                <a:off x="7726013" y="4105088"/>
                <a:ext cx="47520" cy="63720"/>
              </p14:xfrm>
            </p:contentPart>
          </mc:Choice>
          <mc:Fallback xmlns="">
            <p:pic>
              <p:nvPicPr>
                <p:cNvPr id="8262" name="Ink 8261">
                  <a:extLst>
                    <a:ext uri="{FF2B5EF4-FFF2-40B4-BE49-F238E27FC236}">
                      <a16:creationId xmlns:a16="http://schemas.microsoft.com/office/drawing/2014/main" id="{9FEAB3B9-DCB8-4646-AE00-40EA8E57639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708013" y="4087448"/>
                  <a:ext cx="831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263" name="Ink 8262">
                  <a:extLst>
                    <a:ext uri="{FF2B5EF4-FFF2-40B4-BE49-F238E27FC236}">
                      <a16:creationId xmlns:a16="http://schemas.microsoft.com/office/drawing/2014/main" id="{0B3BF756-E3E3-4F38-BAAE-6F88C7DEAEE0}"/>
                    </a:ext>
                  </a:extLst>
                </p14:cNvPr>
                <p14:cNvContentPartPr/>
                <p14:nvPr/>
              </p14:nvContentPartPr>
              <p14:xfrm>
                <a:off x="7598933" y="4245848"/>
                <a:ext cx="100440" cy="93240"/>
              </p14:xfrm>
            </p:contentPart>
          </mc:Choice>
          <mc:Fallback xmlns="">
            <p:pic>
              <p:nvPicPr>
                <p:cNvPr id="8263" name="Ink 8262">
                  <a:extLst>
                    <a:ext uri="{FF2B5EF4-FFF2-40B4-BE49-F238E27FC236}">
                      <a16:creationId xmlns:a16="http://schemas.microsoft.com/office/drawing/2014/main" id="{0B3BF756-E3E3-4F38-BAAE-6F88C7DEAEE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581293" y="4227848"/>
                  <a:ext cx="1360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264" name="Ink 8263">
                  <a:extLst>
                    <a:ext uri="{FF2B5EF4-FFF2-40B4-BE49-F238E27FC236}">
                      <a16:creationId xmlns:a16="http://schemas.microsoft.com/office/drawing/2014/main" id="{A5C474C1-18EA-4CA6-88F3-74C9D68BE9CD}"/>
                    </a:ext>
                  </a:extLst>
                </p14:cNvPr>
                <p14:cNvContentPartPr/>
                <p14:nvPr/>
              </p14:nvContentPartPr>
              <p14:xfrm>
                <a:off x="7718093" y="4275368"/>
                <a:ext cx="110880" cy="61920"/>
              </p14:xfrm>
            </p:contentPart>
          </mc:Choice>
          <mc:Fallback xmlns="">
            <p:pic>
              <p:nvPicPr>
                <p:cNvPr id="8264" name="Ink 8263">
                  <a:extLst>
                    <a:ext uri="{FF2B5EF4-FFF2-40B4-BE49-F238E27FC236}">
                      <a16:creationId xmlns:a16="http://schemas.microsoft.com/office/drawing/2014/main" id="{A5C474C1-18EA-4CA6-88F3-74C9D68BE9C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700093" y="4257728"/>
                  <a:ext cx="1465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265" name="Ink 8264">
                  <a:extLst>
                    <a:ext uri="{FF2B5EF4-FFF2-40B4-BE49-F238E27FC236}">
                      <a16:creationId xmlns:a16="http://schemas.microsoft.com/office/drawing/2014/main" id="{CE512BC7-8675-4884-AFDD-2C781276BE96}"/>
                    </a:ext>
                  </a:extLst>
                </p14:cNvPr>
                <p14:cNvContentPartPr/>
                <p14:nvPr/>
              </p14:nvContentPartPr>
              <p14:xfrm>
                <a:off x="7859573" y="4202288"/>
                <a:ext cx="110880" cy="149400"/>
              </p14:xfrm>
            </p:contentPart>
          </mc:Choice>
          <mc:Fallback xmlns="">
            <p:pic>
              <p:nvPicPr>
                <p:cNvPr id="8265" name="Ink 8264">
                  <a:extLst>
                    <a:ext uri="{FF2B5EF4-FFF2-40B4-BE49-F238E27FC236}">
                      <a16:creationId xmlns:a16="http://schemas.microsoft.com/office/drawing/2014/main" id="{CE512BC7-8675-4884-AFDD-2C781276BE9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841933" y="4184648"/>
                  <a:ext cx="1465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66" name="Ink 8265">
                  <a:extLst>
                    <a:ext uri="{FF2B5EF4-FFF2-40B4-BE49-F238E27FC236}">
                      <a16:creationId xmlns:a16="http://schemas.microsoft.com/office/drawing/2014/main" id="{07793F4C-9808-45E3-A29F-5FDECE9AA5CE}"/>
                    </a:ext>
                  </a:extLst>
                </p14:cNvPr>
                <p14:cNvContentPartPr/>
                <p14:nvPr/>
              </p14:nvContentPartPr>
              <p14:xfrm>
                <a:off x="8022293" y="4199768"/>
                <a:ext cx="96840" cy="134280"/>
              </p14:xfrm>
            </p:contentPart>
          </mc:Choice>
          <mc:Fallback xmlns="">
            <p:pic>
              <p:nvPicPr>
                <p:cNvPr id="8266" name="Ink 8265">
                  <a:extLst>
                    <a:ext uri="{FF2B5EF4-FFF2-40B4-BE49-F238E27FC236}">
                      <a16:creationId xmlns:a16="http://schemas.microsoft.com/office/drawing/2014/main" id="{07793F4C-9808-45E3-A29F-5FDECE9AA5C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004293" y="4181768"/>
                  <a:ext cx="1324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67" name="Ink 8266">
                  <a:extLst>
                    <a:ext uri="{FF2B5EF4-FFF2-40B4-BE49-F238E27FC236}">
                      <a16:creationId xmlns:a16="http://schemas.microsoft.com/office/drawing/2014/main" id="{92EF9C51-ACE9-4171-AF45-B6F19746D6FE}"/>
                    </a:ext>
                  </a:extLst>
                </p14:cNvPr>
                <p14:cNvContentPartPr/>
                <p14:nvPr/>
              </p14:nvContentPartPr>
              <p14:xfrm>
                <a:off x="7986653" y="4256288"/>
                <a:ext cx="124560" cy="7560"/>
              </p14:xfrm>
            </p:contentPart>
          </mc:Choice>
          <mc:Fallback xmlns="">
            <p:pic>
              <p:nvPicPr>
                <p:cNvPr id="8267" name="Ink 8266">
                  <a:extLst>
                    <a:ext uri="{FF2B5EF4-FFF2-40B4-BE49-F238E27FC236}">
                      <a16:creationId xmlns:a16="http://schemas.microsoft.com/office/drawing/2014/main" id="{92EF9C51-ACE9-4171-AF45-B6F19746D6F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969013" y="4238288"/>
                  <a:ext cx="1602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68" name="Ink 8267">
                  <a:extLst>
                    <a:ext uri="{FF2B5EF4-FFF2-40B4-BE49-F238E27FC236}">
                      <a16:creationId xmlns:a16="http://schemas.microsoft.com/office/drawing/2014/main" id="{4929CED4-8959-4082-985B-2B1E2FDAB589}"/>
                    </a:ext>
                  </a:extLst>
                </p14:cNvPr>
                <p14:cNvContentPartPr/>
                <p14:nvPr/>
              </p14:nvContentPartPr>
              <p14:xfrm>
                <a:off x="8157293" y="4198328"/>
                <a:ext cx="11160" cy="109440"/>
              </p14:xfrm>
            </p:contentPart>
          </mc:Choice>
          <mc:Fallback xmlns="">
            <p:pic>
              <p:nvPicPr>
                <p:cNvPr id="8268" name="Ink 8267">
                  <a:extLst>
                    <a:ext uri="{FF2B5EF4-FFF2-40B4-BE49-F238E27FC236}">
                      <a16:creationId xmlns:a16="http://schemas.microsoft.com/office/drawing/2014/main" id="{4929CED4-8959-4082-985B-2B1E2FDAB58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139653" y="4180688"/>
                  <a:ext cx="468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269" name="Ink 8268">
                  <a:extLst>
                    <a:ext uri="{FF2B5EF4-FFF2-40B4-BE49-F238E27FC236}">
                      <a16:creationId xmlns:a16="http://schemas.microsoft.com/office/drawing/2014/main" id="{EA248AD2-59FC-4D8D-BA06-5C99E9E39018}"/>
                    </a:ext>
                  </a:extLst>
                </p14:cNvPr>
                <p14:cNvContentPartPr/>
                <p14:nvPr/>
              </p14:nvContentPartPr>
              <p14:xfrm>
                <a:off x="8235413" y="4214888"/>
                <a:ext cx="79920" cy="62640"/>
              </p14:xfrm>
            </p:contentPart>
          </mc:Choice>
          <mc:Fallback xmlns="">
            <p:pic>
              <p:nvPicPr>
                <p:cNvPr id="8269" name="Ink 8268">
                  <a:extLst>
                    <a:ext uri="{FF2B5EF4-FFF2-40B4-BE49-F238E27FC236}">
                      <a16:creationId xmlns:a16="http://schemas.microsoft.com/office/drawing/2014/main" id="{EA248AD2-59FC-4D8D-BA06-5C99E9E3901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217773" y="4197248"/>
                  <a:ext cx="1155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70" name="Ink 8269">
                  <a:extLst>
                    <a:ext uri="{FF2B5EF4-FFF2-40B4-BE49-F238E27FC236}">
                      <a16:creationId xmlns:a16="http://schemas.microsoft.com/office/drawing/2014/main" id="{4C654D56-4425-455F-B3DA-E8152F89708B}"/>
                    </a:ext>
                  </a:extLst>
                </p14:cNvPr>
                <p14:cNvContentPartPr/>
                <p14:nvPr/>
              </p14:nvContentPartPr>
              <p14:xfrm>
                <a:off x="8377973" y="4206608"/>
                <a:ext cx="117000" cy="133200"/>
              </p14:xfrm>
            </p:contentPart>
          </mc:Choice>
          <mc:Fallback xmlns="">
            <p:pic>
              <p:nvPicPr>
                <p:cNvPr id="8270" name="Ink 8269">
                  <a:extLst>
                    <a:ext uri="{FF2B5EF4-FFF2-40B4-BE49-F238E27FC236}">
                      <a16:creationId xmlns:a16="http://schemas.microsoft.com/office/drawing/2014/main" id="{4C654D56-4425-455F-B3DA-E8152F89708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359973" y="4188968"/>
                  <a:ext cx="1526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71" name="Ink 8270">
                  <a:extLst>
                    <a:ext uri="{FF2B5EF4-FFF2-40B4-BE49-F238E27FC236}">
                      <a16:creationId xmlns:a16="http://schemas.microsoft.com/office/drawing/2014/main" id="{BEC081F6-433B-4105-9330-DCC738A82254}"/>
                    </a:ext>
                  </a:extLst>
                </p14:cNvPr>
                <p14:cNvContentPartPr/>
                <p14:nvPr/>
              </p14:nvContentPartPr>
              <p14:xfrm>
                <a:off x="7682813" y="4430168"/>
                <a:ext cx="180000" cy="87840"/>
              </p14:xfrm>
            </p:contentPart>
          </mc:Choice>
          <mc:Fallback xmlns="">
            <p:pic>
              <p:nvPicPr>
                <p:cNvPr id="8271" name="Ink 8270">
                  <a:extLst>
                    <a:ext uri="{FF2B5EF4-FFF2-40B4-BE49-F238E27FC236}">
                      <a16:creationId xmlns:a16="http://schemas.microsoft.com/office/drawing/2014/main" id="{BEC081F6-433B-4105-9330-DCC738A8225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664813" y="4412168"/>
                  <a:ext cx="2156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272" name="Ink 8271">
                  <a:extLst>
                    <a:ext uri="{FF2B5EF4-FFF2-40B4-BE49-F238E27FC236}">
                      <a16:creationId xmlns:a16="http://schemas.microsoft.com/office/drawing/2014/main" id="{B2B33AD0-EA84-4F72-AE23-04B65F632529}"/>
                    </a:ext>
                  </a:extLst>
                </p14:cNvPr>
                <p14:cNvContentPartPr/>
                <p14:nvPr/>
              </p14:nvContentPartPr>
              <p14:xfrm>
                <a:off x="7879373" y="4394168"/>
                <a:ext cx="137880" cy="150480"/>
              </p14:xfrm>
            </p:contentPart>
          </mc:Choice>
          <mc:Fallback xmlns="">
            <p:pic>
              <p:nvPicPr>
                <p:cNvPr id="8272" name="Ink 8271">
                  <a:extLst>
                    <a:ext uri="{FF2B5EF4-FFF2-40B4-BE49-F238E27FC236}">
                      <a16:creationId xmlns:a16="http://schemas.microsoft.com/office/drawing/2014/main" id="{B2B33AD0-EA84-4F72-AE23-04B65F63252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861373" y="4376528"/>
                  <a:ext cx="1735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274" name="Ink 8273">
                  <a:extLst>
                    <a:ext uri="{FF2B5EF4-FFF2-40B4-BE49-F238E27FC236}">
                      <a16:creationId xmlns:a16="http://schemas.microsoft.com/office/drawing/2014/main" id="{C4F66B87-6E28-4A7D-A8A8-25E5D17AFFC2}"/>
                    </a:ext>
                  </a:extLst>
                </p14:cNvPr>
                <p14:cNvContentPartPr/>
                <p14:nvPr/>
              </p14:nvContentPartPr>
              <p14:xfrm>
                <a:off x="8159093" y="4421528"/>
                <a:ext cx="28080" cy="91800"/>
              </p14:xfrm>
            </p:contentPart>
          </mc:Choice>
          <mc:Fallback xmlns="">
            <p:pic>
              <p:nvPicPr>
                <p:cNvPr id="8274" name="Ink 8273">
                  <a:extLst>
                    <a:ext uri="{FF2B5EF4-FFF2-40B4-BE49-F238E27FC236}">
                      <a16:creationId xmlns:a16="http://schemas.microsoft.com/office/drawing/2014/main" id="{C4F66B87-6E28-4A7D-A8A8-25E5D17AFFC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141453" y="4403528"/>
                  <a:ext cx="637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275" name="Ink 8274">
                  <a:extLst>
                    <a:ext uri="{FF2B5EF4-FFF2-40B4-BE49-F238E27FC236}">
                      <a16:creationId xmlns:a16="http://schemas.microsoft.com/office/drawing/2014/main" id="{96757615-F3CB-4A04-9588-E537D821A78F}"/>
                    </a:ext>
                  </a:extLst>
                </p14:cNvPr>
                <p14:cNvContentPartPr/>
                <p14:nvPr/>
              </p14:nvContentPartPr>
              <p14:xfrm>
                <a:off x="8248373" y="4452128"/>
                <a:ext cx="86400" cy="93240"/>
              </p14:xfrm>
            </p:contentPart>
          </mc:Choice>
          <mc:Fallback xmlns="">
            <p:pic>
              <p:nvPicPr>
                <p:cNvPr id="8275" name="Ink 8274">
                  <a:extLst>
                    <a:ext uri="{FF2B5EF4-FFF2-40B4-BE49-F238E27FC236}">
                      <a16:creationId xmlns:a16="http://schemas.microsoft.com/office/drawing/2014/main" id="{96757615-F3CB-4A04-9588-E537D821A78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230373" y="4434488"/>
                  <a:ext cx="1220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276" name="Ink 8275">
                  <a:extLst>
                    <a:ext uri="{FF2B5EF4-FFF2-40B4-BE49-F238E27FC236}">
                      <a16:creationId xmlns:a16="http://schemas.microsoft.com/office/drawing/2014/main" id="{3CAAA130-AFD4-4A6E-AF1E-BED1A74FC260}"/>
                    </a:ext>
                  </a:extLst>
                </p14:cNvPr>
                <p14:cNvContentPartPr/>
                <p14:nvPr/>
              </p14:nvContentPartPr>
              <p14:xfrm>
                <a:off x="8397053" y="4392008"/>
                <a:ext cx="79560" cy="128160"/>
              </p14:xfrm>
            </p:contentPart>
          </mc:Choice>
          <mc:Fallback xmlns="">
            <p:pic>
              <p:nvPicPr>
                <p:cNvPr id="8276" name="Ink 8275">
                  <a:extLst>
                    <a:ext uri="{FF2B5EF4-FFF2-40B4-BE49-F238E27FC236}">
                      <a16:creationId xmlns:a16="http://schemas.microsoft.com/office/drawing/2014/main" id="{3CAAA130-AFD4-4A6E-AF1E-BED1A74FC26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379053" y="4374008"/>
                  <a:ext cx="1152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277" name="Ink 8276">
                  <a:extLst>
                    <a:ext uri="{FF2B5EF4-FFF2-40B4-BE49-F238E27FC236}">
                      <a16:creationId xmlns:a16="http://schemas.microsoft.com/office/drawing/2014/main" id="{980C0735-23F5-4C1B-801F-4FFB1B1D264D}"/>
                    </a:ext>
                  </a:extLst>
                </p14:cNvPr>
                <p14:cNvContentPartPr/>
                <p14:nvPr/>
              </p14:nvContentPartPr>
              <p14:xfrm>
                <a:off x="8365013" y="4443848"/>
                <a:ext cx="97920" cy="9720"/>
              </p14:xfrm>
            </p:contentPart>
          </mc:Choice>
          <mc:Fallback xmlns="">
            <p:pic>
              <p:nvPicPr>
                <p:cNvPr id="8277" name="Ink 8276">
                  <a:extLst>
                    <a:ext uri="{FF2B5EF4-FFF2-40B4-BE49-F238E27FC236}">
                      <a16:creationId xmlns:a16="http://schemas.microsoft.com/office/drawing/2014/main" id="{980C0735-23F5-4C1B-801F-4FFB1B1D264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47373" y="4426208"/>
                  <a:ext cx="1335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278" name="Ink 8277">
                  <a:extLst>
                    <a:ext uri="{FF2B5EF4-FFF2-40B4-BE49-F238E27FC236}">
                      <a16:creationId xmlns:a16="http://schemas.microsoft.com/office/drawing/2014/main" id="{F04028C9-CB11-4406-AA5B-4B2504DD9CD4}"/>
                    </a:ext>
                  </a:extLst>
                </p14:cNvPr>
                <p14:cNvContentPartPr/>
                <p14:nvPr/>
              </p14:nvContentPartPr>
              <p14:xfrm>
                <a:off x="8484893" y="4413968"/>
                <a:ext cx="96840" cy="91800"/>
              </p14:xfrm>
            </p:contentPart>
          </mc:Choice>
          <mc:Fallback xmlns="">
            <p:pic>
              <p:nvPicPr>
                <p:cNvPr id="8278" name="Ink 8277">
                  <a:extLst>
                    <a:ext uri="{FF2B5EF4-FFF2-40B4-BE49-F238E27FC236}">
                      <a16:creationId xmlns:a16="http://schemas.microsoft.com/office/drawing/2014/main" id="{F04028C9-CB11-4406-AA5B-4B2504DD9CD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467253" y="4396328"/>
                  <a:ext cx="132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279" name="Ink 8278">
                  <a:extLst>
                    <a:ext uri="{FF2B5EF4-FFF2-40B4-BE49-F238E27FC236}">
                      <a16:creationId xmlns:a16="http://schemas.microsoft.com/office/drawing/2014/main" id="{69BBEA86-FC54-4B1B-B02B-B057F703CE48}"/>
                    </a:ext>
                  </a:extLst>
                </p14:cNvPr>
                <p14:cNvContentPartPr/>
                <p14:nvPr/>
              </p14:nvContentPartPr>
              <p14:xfrm>
                <a:off x="8600453" y="4439528"/>
                <a:ext cx="113760" cy="160920"/>
              </p14:xfrm>
            </p:contentPart>
          </mc:Choice>
          <mc:Fallback xmlns="">
            <p:pic>
              <p:nvPicPr>
                <p:cNvPr id="8279" name="Ink 8278">
                  <a:extLst>
                    <a:ext uri="{FF2B5EF4-FFF2-40B4-BE49-F238E27FC236}">
                      <a16:creationId xmlns:a16="http://schemas.microsoft.com/office/drawing/2014/main" id="{69BBEA86-FC54-4B1B-B02B-B057F703CE4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582813" y="4421888"/>
                  <a:ext cx="149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280" name="Ink 8279">
                  <a:extLst>
                    <a:ext uri="{FF2B5EF4-FFF2-40B4-BE49-F238E27FC236}">
                      <a16:creationId xmlns:a16="http://schemas.microsoft.com/office/drawing/2014/main" id="{6C1FFA36-8897-4BEF-965B-44046637F3CE}"/>
                    </a:ext>
                  </a:extLst>
                </p14:cNvPr>
                <p14:cNvContentPartPr/>
                <p14:nvPr/>
              </p14:nvContentPartPr>
              <p14:xfrm>
                <a:off x="8743373" y="4430888"/>
                <a:ext cx="73440" cy="74520"/>
              </p14:xfrm>
            </p:contentPart>
          </mc:Choice>
          <mc:Fallback xmlns="">
            <p:pic>
              <p:nvPicPr>
                <p:cNvPr id="8280" name="Ink 8279">
                  <a:extLst>
                    <a:ext uri="{FF2B5EF4-FFF2-40B4-BE49-F238E27FC236}">
                      <a16:creationId xmlns:a16="http://schemas.microsoft.com/office/drawing/2014/main" id="{6C1FFA36-8897-4BEF-965B-44046637F3C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725733" y="4412888"/>
                  <a:ext cx="1090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281" name="Ink 8280">
                  <a:extLst>
                    <a:ext uri="{FF2B5EF4-FFF2-40B4-BE49-F238E27FC236}">
                      <a16:creationId xmlns:a16="http://schemas.microsoft.com/office/drawing/2014/main" id="{EB9EECF6-1E62-44D9-8492-7CA22A7E3FF0}"/>
                    </a:ext>
                  </a:extLst>
                </p14:cNvPr>
                <p14:cNvContentPartPr/>
                <p14:nvPr/>
              </p14:nvContentPartPr>
              <p14:xfrm>
                <a:off x="8869373" y="4447448"/>
                <a:ext cx="120240" cy="72360"/>
              </p14:xfrm>
            </p:contentPart>
          </mc:Choice>
          <mc:Fallback xmlns="">
            <p:pic>
              <p:nvPicPr>
                <p:cNvPr id="8281" name="Ink 8280">
                  <a:extLst>
                    <a:ext uri="{FF2B5EF4-FFF2-40B4-BE49-F238E27FC236}">
                      <a16:creationId xmlns:a16="http://schemas.microsoft.com/office/drawing/2014/main" id="{EB9EECF6-1E62-44D9-8492-7CA22A7E3FF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851733" y="4429448"/>
                  <a:ext cx="15588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95" name="Group 8294">
            <a:extLst>
              <a:ext uri="{FF2B5EF4-FFF2-40B4-BE49-F238E27FC236}">
                <a16:creationId xmlns:a16="http://schemas.microsoft.com/office/drawing/2014/main" id="{9AAA9C17-B474-4A3F-9F50-FAA67C0596B3}"/>
              </a:ext>
            </a:extLst>
          </p:cNvPr>
          <p:cNvGrpSpPr/>
          <p:nvPr/>
        </p:nvGrpSpPr>
        <p:grpSpPr>
          <a:xfrm>
            <a:off x="7486973" y="4655888"/>
            <a:ext cx="1427760" cy="289080"/>
            <a:chOff x="7486973" y="4655888"/>
            <a:chExt cx="1427760" cy="28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283" name="Ink 8282">
                  <a:extLst>
                    <a:ext uri="{FF2B5EF4-FFF2-40B4-BE49-F238E27FC236}">
                      <a16:creationId xmlns:a16="http://schemas.microsoft.com/office/drawing/2014/main" id="{AC9BEBC6-B8B8-4456-A3E3-986F86A11B07}"/>
                    </a:ext>
                  </a:extLst>
                </p14:cNvPr>
                <p14:cNvContentPartPr/>
                <p14:nvPr/>
              </p14:nvContentPartPr>
              <p14:xfrm>
                <a:off x="8591813" y="4655888"/>
                <a:ext cx="322920" cy="180360"/>
              </p14:xfrm>
            </p:contentPart>
          </mc:Choice>
          <mc:Fallback xmlns="">
            <p:pic>
              <p:nvPicPr>
                <p:cNvPr id="8283" name="Ink 8282">
                  <a:extLst>
                    <a:ext uri="{FF2B5EF4-FFF2-40B4-BE49-F238E27FC236}">
                      <a16:creationId xmlns:a16="http://schemas.microsoft.com/office/drawing/2014/main" id="{AC9BEBC6-B8B8-4456-A3E3-986F86A11B0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574173" y="4637888"/>
                  <a:ext cx="3585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284" name="Ink 8283">
                  <a:extLst>
                    <a:ext uri="{FF2B5EF4-FFF2-40B4-BE49-F238E27FC236}">
                      <a16:creationId xmlns:a16="http://schemas.microsoft.com/office/drawing/2014/main" id="{E38FCC0E-829C-4296-8833-623DA2371A98}"/>
                    </a:ext>
                  </a:extLst>
                </p14:cNvPr>
                <p14:cNvContentPartPr/>
                <p14:nvPr/>
              </p14:nvContentPartPr>
              <p14:xfrm>
                <a:off x="8883773" y="4797008"/>
                <a:ext cx="6480" cy="7560"/>
              </p14:xfrm>
            </p:contentPart>
          </mc:Choice>
          <mc:Fallback xmlns="">
            <p:pic>
              <p:nvPicPr>
                <p:cNvPr id="8284" name="Ink 8283">
                  <a:extLst>
                    <a:ext uri="{FF2B5EF4-FFF2-40B4-BE49-F238E27FC236}">
                      <a16:creationId xmlns:a16="http://schemas.microsoft.com/office/drawing/2014/main" id="{E38FCC0E-829C-4296-8833-623DA2371A9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865773" y="4779368"/>
                  <a:ext cx="421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8285" name="Ink 8284">
                  <a:extLst>
                    <a:ext uri="{FF2B5EF4-FFF2-40B4-BE49-F238E27FC236}">
                      <a16:creationId xmlns:a16="http://schemas.microsoft.com/office/drawing/2014/main" id="{B55C2066-DA1D-48CA-BCF1-AA27BE774C24}"/>
                    </a:ext>
                  </a:extLst>
                </p14:cNvPr>
                <p14:cNvContentPartPr/>
                <p14:nvPr/>
              </p14:nvContentPartPr>
              <p14:xfrm>
                <a:off x="8181053" y="4688648"/>
                <a:ext cx="274320" cy="186840"/>
              </p14:xfrm>
            </p:contentPart>
          </mc:Choice>
          <mc:Fallback xmlns="">
            <p:pic>
              <p:nvPicPr>
                <p:cNvPr id="8285" name="Ink 8284">
                  <a:extLst>
                    <a:ext uri="{FF2B5EF4-FFF2-40B4-BE49-F238E27FC236}">
                      <a16:creationId xmlns:a16="http://schemas.microsoft.com/office/drawing/2014/main" id="{B55C2066-DA1D-48CA-BCF1-AA27BE774C2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163413" y="4671008"/>
                  <a:ext cx="3099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8286" name="Ink 8285">
                  <a:extLst>
                    <a:ext uri="{FF2B5EF4-FFF2-40B4-BE49-F238E27FC236}">
                      <a16:creationId xmlns:a16="http://schemas.microsoft.com/office/drawing/2014/main" id="{45410AD6-2208-48A8-BB18-1B860A3BC528}"/>
                    </a:ext>
                  </a:extLst>
                </p14:cNvPr>
                <p14:cNvContentPartPr/>
                <p14:nvPr/>
              </p14:nvContentPartPr>
              <p14:xfrm>
                <a:off x="8307773" y="4933808"/>
                <a:ext cx="88560" cy="11160"/>
              </p14:xfrm>
            </p:contentPart>
          </mc:Choice>
          <mc:Fallback xmlns="">
            <p:pic>
              <p:nvPicPr>
                <p:cNvPr id="8286" name="Ink 8285">
                  <a:extLst>
                    <a:ext uri="{FF2B5EF4-FFF2-40B4-BE49-F238E27FC236}">
                      <a16:creationId xmlns:a16="http://schemas.microsoft.com/office/drawing/2014/main" id="{45410AD6-2208-48A8-BB18-1B860A3BC52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289773" y="4916168"/>
                  <a:ext cx="1242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8288" name="Ink 8287">
                  <a:extLst>
                    <a:ext uri="{FF2B5EF4-FFF2-40B4-BE49-F238E27FC236}">
                      <a16:creationId xmlns:a16="http://schemas.microsoft.com/office/drawing/2014/main" id="{40DB65CF-D00D-4288-A245-0E61540084B1}"/>
                    </a:ext>
                  </a:extLst>
                </p14:cNvPr>
                <p14:cNvContentPartPr/>
                <p14:nvPr/>
              </p14:nvContentPartPr>
              <p14:xfrm>
                <a:off x="7486973" y="4709528"/>
                <a:ext cx="107280" cy="143640"/>
              </p14:xfrm>
            </p:contentPart>
          </mc:Choice>
          <mc:Fallback xmlns="">
            <p:pic>
              <p:nvPicPr>
                <p:cNvPr id="8288" name="Ink 8287">
                  <a:extLst>
                    <a:ext uri="{FF2B5EF4-FFF2-40B4-BE49-F238E27FC236}">
                      <a16:creationId xmlns:a16="http://schemas.microsoft.com/office/drawing/2014/main" id="{40DB65CF-D00D-4288-A245-0E61540084B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468973" y="4691528"/>
                  <a:ext cx="1429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289" name="Ink 8288">
                  <a:extLst>
                    <a:ext uri="{FF2B5EF4-FFF2-40B4-BE49-F238E27FC236}">
                      <a16:creationId xmlns:a16="http://schemas.microsoft.com/office/drawing/2014/main" id="{33A088B7-3D9A-41FF-8642-919BAC4FD094}"/>
                    </a:ext>
                  </a:extLst>
                </p14:cNvPr>
                <p14:cNvContentPartPr/>
                <p14:nvPr/>
              </p14:nvContentPartPr>
              <p14:xfrm>
                <a:off x="7692173" y="4657688"/>
                <a:ext cx="112680" cy="145440"/>
              </p14:xfrm>
            </p:contentPart>
          </mc:Choice>
          <mc:Fallback xmlns="">
            <p:pic>
              <p:nvPicPr>
                <p:cNvPr id="8289" name="Ink 8288">
                  <a:extLst>
                    <a:ext uri="{FF2B5EF4-FFF2-40B4-BE49-F238E27FC236}">
                      <a16:creationId xmlns:a16="http://schemas.microsoft.com/office/drawing/2014/main" id="{33A088B7-3D9A-41FF-8642-919BAC4FD09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674173" y="4640048"/>
                  <a:ext cx="1483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290" name="Ink 8289">
                  <a:extLst>
                    <a:ext uri="{FF2B5EF4-FFF2-40B4-BE49-F238E27FC236}">
                      <a16:creationId xmlns:a16="http://schemas.microsoft.com/office/drawing/2014/main" id="{D5B47953-E0A4-49E6-AD9A-613BF96B9F11}"/>
                    </a:ext>
                  </a:extLst>
                </p14:cNvPr>
                <p14:cNvContentPartPr/>
                <p14:nvPr/>
              </p14:nvContentPartPr>
              <p14:xfrm>
                <a:off x="7686053" y="4724648"/>
                <a:ext cx="62280" cy="8280"/>
              </p14:xfrm>
            </p:contentPart>
          </mc:Choice>
          <mc:Fallback xmlns="">
            <p:pic>
              <p:nvPicPr>
                <p:cNvPr id="8290" name="Ink 8289">
                  <a:extLst>
                    <a:ext uri="{FF2B5EF4-FFF2-40B4-BE49-F238E27FC236}">
                      <a16:creationId xmlns:a16="http://schemas.microsoft.com/office/drawing/2014/main" id="{D5B47953-E0A4-49E6-AD9A-613BF96B9F1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668053" y="4707008"/>
                  <a:ext cx="979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291" name="Ink 8290">
                  <a:extLst>
                    <a:ext uri="{FF2B5EF4-FFF2-40B4-BE49-F238E27FC236}">
                      <a16:creationId xmlns:a16="http://schemas.microsoft.com/office/drawing/2014/main" id="{106DA18D-A5A4-40FB-AE7D-D897967947B9}"/>
                    </a:ext>
                  </a:extLst>
                </p14:cNvPr>
                <p14:cNvContentPartPr/>
                <p14:nvPr/>
              </p14:nvContentPartPr>
              <p14:xfrm>
                <a:off x="7817453" y="4704848"/>
                <a:ext cx="116280" cy="81720"/>
              </p14:xfrm>
            </p:contentPart>
          </mc:Choice>
          <mc:Fallback xmlns="">
            <p:pic>
              <p:nvPicPr>
                <p:cNvPr id="8291" name="Ink 8290">
                  <a:extLst>
                    <a:ext uri="{FF2B5EF4-FFF2-40B4-BE49-F238E27FC236}">
                      <a16:creationId xmlns:a16="http://schemas.microsoft.com/office/drawing/2014/main" id="{106DA18D-A5A4-40FB-AE7D-D897967947B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799453" y="4687208"/>
                  <a:ext cx="1519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292" name="Ink 8291">
                  <a:extLst>
                    <a:ext uri="{FF2B5EF4-FFF2-40B4-BE49-F238E27FC236}">
                      <a16:creationId xmlns:a16="http://schemas.microsoft.com/office/drawing/2014/main" id="{06938B34-BC93-40A8-A857-E592BDF07E74}"/>
                    </a:ext>
                  </a:extLst>
                </p14:cNvPr>
                <p14:cNvContentPartPr/>
                <p14:nvPr/>
              </p14:nvContentPartPr>
              <p14:xfrm>
                <a:off x="7960733" y="4658048"/>
                <a:ext cx="1080" cy="2160"/>
              </p14:xfrm>
            </p:contentPart>
          </mc:Choice>
          <mc:Fallback xmlns="">
            <p:pic>
              <p:nvPicPr>
                <p:cNvPr id="8292" name="Ink 8291">
                  <a:extLst>
                    <a:ext uri="{FF2B5EF4-FFF2-40B4-BE49-F238E27FC236}">
                      <a16:creationId xmlns:a16="http://schemas.microsoft.com/office/drawing/2014/main" id="{06938B34-BC93-40A8-A857-E592BDF07E7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943093" y="4640408"/>
                  <a:ext cx="367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293" name="Ink 8292">
                  <a:extLst>
                    <a:ext uri="{FF2B5EF4-FFF2-40B4-BE49-F238E27FC236}">
                      <a16:creationId xmlns:a16="http://schemas.microsoft.com/office/drawing/2014/main" id="{4280F24E-7E80-424E-98C5-525018AAA357}"/>
                    </a:ext>
                  </a:extLst>
                </p14:cNvPr>
                <p14:cNvContentPartPr/>
                <p14:nvPr/>
              </p14:nvContentPartPr>
              <p14:xfrm>
                <a:off x="7983053" y="4702688"/>
                <a:ext cx="55080" cy="49680"/>
              </p14:xfrm>
            </p:contentPart>
          </mc:Choice>
          <mc:Fallback xmlns="">
            <p:pic>
              <p:nvPicPr>
                <p:cNvPr id="8293" name="Ink 8292">
                  <a:extLst>
                    <a:ext uri="{FF2B5EF4-FFF2-40B4-BE49-F238E27FC236}">
                      <a16:creationId xmlns:a16="http://schemas.microsoft.com/office/drawing/2014/main" id="{4280F24E-7E80-424E-98C5-525018AAA35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965053" y="4685048"/>
                  <a:ext cx="907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8294" name="Ink 8293">
                  <a:extLst>
                    <a:ext uri="{FF2B5EF4-FFF2-40B4-BE49-F238E27FC236}">
                      <a16:creationId xmlns:a16="http://schemas.microsoft.com/office/drawing/2014/main" id="{2A6A2406-9A3B-4666-B12C-7CCE33AEEDEF}"/>
                    </a:ext>
                  </a:extLst>
                </p14:cNvPr>
                <p14:cNvContentPartPr/>
                <p14:nvPr/>
              </p14:nvContentPartPr>
              <p14:xfrm>
                <a:off x="7946333" y="4668848"/>
                <a:ext cx="162360" cy="174960"/>
              </p14:xfrm>
            </p:contentPart>
          </mc:Choice>
          <mc:Fallback xmlns="">
            <p:pic>
              <p:nvPicPr>
                <p:cNvPr id="8294" name="Ink 8293">
                  <a:extLst>
                    <a:ext uri="{FF2B5EF4-FFF2-40B4-BE49-F238E27FC236}">
                      <a16:creationId xmlns:a16="http://schemas.microsoft.com/office/drawing/2014/main" id="{2A6A2406-9A3B-4666-B12C-7CCE33AEEDE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928693" y="4650848"/>
                  <a:ext cx="19800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11" name="Group 8310">
            <a:extLst>
              <a:ext uri="{FF2B5EF4-FFF2-40B4-BE49-F238E27FC236}">
                <a16:creationId xmlns:a16="http://schemas.microsoft.com/office/drawing/2014/main" id="{5DCBA646-8260-4336-A2A3-8F75205A2FF8}"/>
              </a:ext>
            </a:extLst>
          </p:cNvPr>
          <p:cNvGrpSpPr/>
          <p:nvPr/>
        </p:nvGrpSpPr>
        <p:grpSpPr>
          <a:xfrm>
            <a:off x="6875333" y="5318648"/>
            <a:ext cx="1111320" cy="633960"/>
            <a:chOff x="6875333" y="5318648"/>
            <a:chExt cx="1111320" cy="63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8296" name="Ink 8295">
                  <a:extLst>
                    <a:ext uri="{FF2B5EF4-FFF2-40B4-BE49-F238E27FC236}">
                      <a16:creationId xmlns:a16="http://schemas.microsoft.com/office/drawing/2014/main" id="{AABF1F45-7EA7-4E47-87A8-CFBF1A8AB184}"/>
                    </a:ext>
                  </a:extLst>
                </p14:cNvPr>
                <p14:cNvContentPartPr/>
                <p14:nvPr/>
              </p14:nvContentPartPr>
              <p14:xfrm>
                <a:off x="7675613" y="5318648"/>
                <a:ext cx="127800" cy="218520"/>
              </p14:xfrm>
            </p:contentPart>
          </mc:Choice>
          <mc:Fallback xmlns="">
            <p:pic>
              <p:nvPicPr>
                <p:cNvPr id="8296" name="Ink 8295">
                  <a:extLst>
                    <a:ext uri="{FF2B5EF4-FFF2-40B4-BE49-F238E27FC236}">
                      <a16:creationId xmlns:a16="http://schemas.microsoft.com/office/drawing/2014/main" id="{AABF1F45-7EA7-4E47-87A8-CFBF1A8AB18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657613" y="5300648"/>
                  <a:ext cx="1634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8297" name="Ink 8296">
                  <a:extLst>
                    <a:ext uri="{FF2B5EF4-FFF2-40B4-BE49-F238E27FC236}">
                      <a16:creationId xmlns:a16="http://schemas.microsoft.com/office/drawing/2014/main" id="{D81C1519-0BFD-469D-B13A-847FD6D6D606}"/>
                    </a:ext>
                  </a:extLst>
                </p14:cNvPr>
                <p14:cNvContentPartPr/>
                <p14:nvPr/>
              </p14:nvContentPartPr>
              <p14:xfrm>
                <a:off x="7666613" y="5329808"/>
                <a:ext cx="198000" cy="138600"/>
              </p14:xfrm>
            </p:contentPart>
          </mc:Choice>
          <mc:Fallback xmlns="">
            <p:pic>
              <p:nvPicPr>
                <p:cNvPr id="8297" name="Ink 8296">
                  <a:extLst>
                    <a:ext uri="{FF2B5EF4-FFF2-40B4-BE49-F238E27FC236}">
                      <a16:creationId xmlns:a16="http://schemas.microsoft.com/office/drawing/2014/main" id="{D81C1519-0BFD-469D-B13A-847FD6D6D60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648973" y="5311808"/>
                  <a:ext cx="2336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8298" name="Ink 8297">
                  <a:extLst>
                    <a:ext uri="{FF2B5EF4-FFF2-40B4-BE49-F238E27FC236}">
                      <a16:creationId xmlns:a16="http://schemas.microsoft.com/office/drawing/2014/main" id="{67BB5814-3F12-4B81-B88F-4F869867A731}"/>
                    </a:ext>
                  </a:extLst>
                </p14:cNvPr>
                <p14:cNvContentPartPr/>
                <p14:nvPr/>
              </p14:nvContentPartPr>
              <p14:xfrm>
                <a:off x="7607213" y="5396768"/>
                <a:ext cx="216000" cy="61560"/>
              </p14:xfrm>
            </p:contentPart>
          </mc:Choice>
          <mc:Fallback xmlns="">
            <p:pic>
              <p:nvPicPr>
                <p:cNvPr id="8298" name="Ink 8297">
                  <a:extLst>
                    <a:ext uri="{FF2B5EF4-FFF2-40B4-BE49-F238E27FC236}">
                      <a16:creationId xmlns:a16="http://schemas.microsoft.com/office/drawing/2014/main" id="{67BB5814-3F12-4B81-B88F-4F869867A73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589213" y="5379128"/>
                  <a:ext cx="2516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8299" name="Ink 8298">
                  <a:extLst>
                    <a:ext uri="{FF2B5EF4-FFF2-40B4-BE49-F238E27FC236}">
                      <a16:creationId xmlns:a16="http://schemas.microsoft.com/office/drawing/2014/main" id="{A7B954C9-8682-4F16-8782-DCF8F23DBE18}"/>
                    </a:ext>
                  </a:extLst>
                </p14:cNvPr>
                <p14:cNvContentPartPr/>
                <p14:nvPr/>
              </p14:nvContentPartPr>
              <p14:xfrm>
                <a:off x="7769933" y="5355368"/>
                <a:ext cx="90000" cy="134280"/>
              </p14:xfrm>
            </p:contentPart>
          </mc:Choice>
          <mc:Fallback xmlns="">
            <p:pic>
              <p:nvPicPr>
                <p:cNvPr id="8299" name="Ink 8298">
                  <a:extLst>
                    <a:ext uri="{FF2B5EF4-FFF2-40B4-BE49-F238E27FC236}">
                      <a16:creationId xmlns:a16="http://schemas.microsoft.com/office/drawing/2014/main" id="{A7B954C9-8682-4F16-8782-DCF8F23DBE1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752293" y="5337368"/>
                  <a:ext cx="125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8300" name="Ink 8299">
                  <a:extLst>
                    <a:ext uri="{FF2B5EF4-FFF2-40B4-BE49-F238E27FC236}">
                      <a16:creationId xmlns:a16="http://schemas.microsoft.com/office/drawing/2014/main" id="{22220985-65BA-4FBE-962C-7D97AED4AC7E}"/>
                    </a:ext>
                  </a:extLst>
                </p14:cNvPr>
                <p14:cNvContentPartPr/>
                <p14:nvPr/>
              </p14:nvContentPartPr>
              <p14:xfrm>
                <a:off x="7617293" y="5330528"/>
                <a:ext cx="246960" cy="134280"/>
              </p14:xfrm>
            </p:contentPart>
          </mc:Choice>
          <mc:Fallback xmlns="">
            <p:pic>
              <p:nvPicPr>
                <p:cNvPr id="8300" name="Ink 8299">
                  <a:extLst>
                    <a:ext uri="{FF2B5EF4-FFF2-40B4-BE49-F238E27FC236}">
                      <a16:creationId xmlns:a16="http://schemas.microsoft.com/office/drawing/2014/main" id="{22220985-65BA-4FBE-962C-7D97AED4AC7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599653" y="5312528"/>
                  <a:ext cx="2826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8302" name="Ink 8301">
                  <a:extLst>
                    <a:ext uri="{FF2B5EF4-FFF2-40B4-BE49-F238E27FC236}">
                      <a16:creationId xmlns:a16="http://schemas.microsoft.com/office/drawing/2014/main" id="{AD7EDC5E-9215-46EA-AF94-AF2995555F0E}"/>
                    </a:ext>
                  </a:extLst>
                </p14:cNvPr>
                <p14:cNvContentPartPr/>
                <p14:nvPr/>
              </p14:nvContentPartPr>
              <p14:xfrm>
                <a:off x="7794773" y="5673248"/>
                <a:ext cx="162360" cy="86040"/>
              </p14:xfrm>
            </p:contentPart>
          </mc:Choice>
          <mc:Fallback xmlns="">
            <p:pic>
              <p:nvPicPr>
                <p:cNvPr id="8302" name="Ink 8301">
                  <a:extLst>
                    <a:ext uri="{FF2B5EF4-FFF2-40B4-BE49-F238E27FC236}">
                      <a16:creationId xmlns:a16="http://schemas.microsoft.com/office/drawing/2014/main" id="{AD7EDC5E-9215-46EA-AF94-AF2995555F0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776773" y="5655608"/>
                  <a:ext cx="1980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8303" name="Ink 8302">
                  <a:extLst>
                    <a:ext uri="{FF2B5EF4-FFF2-40B4-BE49-F238E27FC236}">
                      <a16:creationId xmlns:a16="http://schemas.microsoft.com/office/drawing/2014/main" id="{269B9D2B-51B2-47F1-AADA-C965F7734779}"/>
                    </a:ext>
                  </a:extLst>
                </p14:cNvPr>
                <p14:cNvContentPartPr/>
                <p14:nvPr/>
              </p14:nvContentPartPr>
              <p14:xfrm>
                <a:off x="7823213" y="5553368"/>
                <a:ext cx="28080" cy="162360"/>
              </p14:xfrm>
            </p:contentPart>
          </mc:Choice>
          <mc:Fallback xmlns="">
            <p:pic>
              <p:nvPicPr>
                <p:cNvPr id="8303" name="Ink 8302">
                  <a:extLst>
                    <a:ext uri="{FF2B5EF4-FFF2-40B4-BE49-F238E27FC236}">
                      <a16:creationId xmlns:a16="http://schemas.microsoft.com/office/drawing/2014/main" id="{269B9D2B-51B2-47F1-AADA-C965F773477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805213" y="5535728"/>
                  <a:ext cx="637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8304" name="Ink 8303">
                  <a:extLst>
                    <a:ext uri="{FF2B5EF4-FFF2-40B4-BE49-F238E27FC236}">
                      <a16:creationId xmlns:a16="http://schemas.microsoft.com/office/drawing/2014/main" id="{22D9EC93-3C32-4861-94E7-F047E7280F6A}"/>
                    </a:ext>
                  </a:extLst>
                </p14:cNvPr>
                <p14:cNvContentPartPr/>
                <p14:nvPr/>
              </p14:nvContentPartPr>
              <p14:xfrm>
                <a:off x="7674533" y="5631488"/>
                <a:ext cx="312120" cy="286560"/>
              </p14:xfrm>
            </p:contentPart>
          </mc:Choice>
          <mc:Fallback xmlns="">
            <p:pic>
              <p:nvPicPr>
                <p:cNvPr id="8304" name="Ink 8303">
                  <a:extLst>
                    <a:ext uri="{FF2B5EF4-FFF2-40B4-BE49-F238E27FC236}">
                      <a16:creationId xmlns:a16="http://schemas.microsoft.com/office/drawing/2014/main" id="{22D9EC93-3C32-4861-94E7-F047E7280F6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656533" y="5613488"/>
                  <a:ext cx="3477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8306" name="Ink 8305">
                  <a:extLst>
                    <a:ext uri="{FF2B5EF4-FFF2-40B4-BE49-F238E27FC236}">
                      <a16:creationId xmlns:a16="http://schemas.microsoft.com/office/drawing/2014/main" id="{2F30B417-6962-4C73-AB8A-5B357686E435}"/>
                    </a:ext>
                  </a:extLst>
                </p14:cNvPr>
                <p14:cNvContentPartPr/>
                <p14:nvPr/>
              </p14:nvContentPartPr>
              <p14:xfrm>
                <a:off x="7478693" y="5686568"/>
                <a:ext cx="40680" cy="139320"/>
              </p14:xfrm>
            </p:contentPart>
          </mc:Choice>
          <mc:Fallback xmlns="">
            <p:pic>
              <p:nvPicPr>
                <p:cNvPr id="8306" name="Ink 8305">
                  <a:extLst>
                    <a:ext uri="{FF2B5EF4-FFF2-40B4-BE49-F238E27FC236}">
                      <a16:creationId xmlns:a16="http://schemas.microsoft.com/office/drawing/2014/main" id="{2F30B417-6962-4C73-AB8A-5B357686E43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460693" y="5668928"/>
                  <a:ext cx="763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8307" name="Ink 8306">
                  <a:extLst>
                    <a:ext uri="{FF2B5EF4-FFF2-40B4-BE49-F238E27FC236}">
                      <a16:creationId xmlns:a16="http://schemas.microsoft.com/office/drawing/2014/main" id="{017BE083-8073-4CEA-9784-BAD9975AB77F}"/>
                    </a:ext>
                  </a:extLst>
                </p14:cNvPr>
                <p14:cNvContentPartPr/>
                <p14:nvPr/>
              </p14:nvContentPartPr>
              <p14:xfrm>
                <a:off x="6875333" y="5609528"/>
                <a:ext cx="521280" cy="343080"/>
              </p14:xfrm>
            </p:contentPart>
          </mc:Choice>
          <mc:Fallback xmlns="">
            <p:pic>
              <p:nvPicPr>
                <p:cNvPr id="8307" name="Ink 8306">
                  <a:extLst>
                    <a:ext uri="{FF2B5EF4-FFF2-40B4-BE49-F238E27FC236}">
                      <a16:creationId xmlns:a16="http://schemas.microsoft.com/office/drawing/2014/main" id="{017BE083-8073-4CEA-9784-BAD9975AB77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857693" y="5591888"/>
                  <a:ext cx="5569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8308" name="Ink 8307">
                  <a:extLst>
                    <a:ext uri="{FF2B5EF4-FFF2-40B4-BE49-F238E27FC236}">
                      <a16:creationId xmlns:a16="http://schemas.microsoft.com/office/drawing/2014/main" id="{95B0B88F-A6F4-4EFA-BDFD-4437B3063EC9}"/>
                    </a:ext>
                  </a:extLst>
                </p14:cNvPr>
                <p14:cNvContentPartPr/>
                <p14:nvPr/>
              </p14:nvContentPartPr>
              <p14:xfrm>
                <a:off x="7070813" y="5731568"/>
                <a:ext cx="67320" cy="35280"/>
              </p14:xfrm>
            </p:contentPart>
          </mc:Choice>
          <mc:Fallback xmlns="">
            <p:pic>
              <p:nvPicPr>
                <p:cNvPr id="8308" name="Ink 8307">
                  <a:extLst>
                    <a:ext uri="{FF2B5EF4-FFF2-40B4-BE49-F238E27FC236}">
                      <a16:creationId xmlns:a16="http://schemas.microsoft.com/office/drawing/2014/main" id="{95B0B88F-A6F4-4EFA-BDFD-4437B3063EC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052813" y="5713568"/>
                  <a:ext cx="1029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8309" name="Ink 8308">
                  <a:extLst>
                    <a:ext uri="{FF2B5EF4-FFF2-40B4-BE49-F238E27FC236}">
                      <a16:creationId xmlns:a16="http://schemas.microsoft.com/office/drawing/2014/main" id="{9880A122-6096-40BA-8468-6C3AA8D542BD}"/>
                    </a:ext>
                  </a:extLst>
                </p14:cNvPr>
                <p14:cNvContentPartPr/>
                <p14:nvPr/>
              </p14:nvContentPartPr>
              <p14:xfrm>
                <a:off x="7242533" y="5911928"/>
                <a:ext cx="9360" cy="4680"/>
              </p14:xfrm>
            </p:contentPart>
          </mc:Choice>
          <mc:Fallback xmlns="">
            <p:pic>
              <p:nvPicPr>
                <p:cNvPr id="8309" name="Ink 8308">
                  <a:extLst>
                    <a:ext uri="{FF2B5EF4-FFF2-40B4-BE49-F238E27FC236}">
                      <a16:creationId xmlns:a16="http://schemas.microsoft.com/office/drawing/2014/main" id="{9880A122-6096-40BA-8468-6C3AA8D542B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224533" y="5894288"/>
                  <a:ext cx="45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8310" name="Ink 8309">
                  <a:extLst>
                    <a:ext uri="{FF2B5EF4-FFF2-40B4-BE49-F238E27FC236}">
                      <a16:creationId xmlns:a16="http://schemas.microsoft.com/office/drawing/2014/main" id="{D02C5194-947A-4358-A0A8-3E9065DF2F30}"/>
                    </a:ext>
                  </a:extLst>
                </p14:cNvPr>
                <p14:cNvContentPartPr/>
                <p14:nvPr/>
              </p14:nvContentPartPr>
              <p14:xfrm>
                <a:off x="6903413" y="5754248"/>
                <a:ext cx="5040" cy="4680"/>
              </p14:xfrm>
            </p:contentPart>
          </mc:Choice>
          <mc:Fallback xmlns="">
            <p:pic>
              <p:nvPicPr>
                <p:cNvPr id="8310" name="Ink 8309">
                  <a:extLst>
                    <a:ext uri="{FF2B5EF4-FFF2-40B4-BE49-F238E27FC236}">
                      <a16:creationId xmlns:a16="http://schemas.microsoft.com/office/drawing/2014/main" id="{D02C5194-947A-4358-A0A8-3E9065DF2F3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885773" y="5736608"/>
                  <a:ext cx="4068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14" name="Group 8313">
            <a:extLst>
              <a:ext uri="{FF2B5EF4-FFF2-40B4-BE49-F238E27FC236}">
                <a16:creationId xmlns:a16="http://schemas.microsoft.com/office/drawing/2014/main" id="{71C5FA4B-0185-4F4F-BBF1-BC52323AA7DF}"/>
              </a:ext>
            </a:extLst>
          </p:cNvPr>
          <p:cNvGrpSpPr/>
          <p:nvPr/>
        </p:nvGrpSpPr>
        <p:grpSpPr>
          <a:xfrm>
            <a:off x="2751893" y="5472008"/>
            <a:ext cx="560160" cy="11160"/>
            <a:chOff x="2751893" y="5472008"/>
            <a:chExt cx="560160" cy="1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8312" name="Ink 8311">
                  <a:extLst>
                    <a:ext uri="{FF2B5EF4-FFF2-40B4-BE49-F238E27FC236}">
                      <a16:creationId xmlns:a16="http://schemas.microsoft.com/office/drawing/2014/main" id="{B0EA9818-0A5D-421B-A980-35610C158156}"/>
                    </a:ext>
                  </a:extLst>
                </p14:cNvPr>
                <p14:cNvContentPartPr/>
                <p14:nvPr/>
              </p14:nvContentPartPr>
              <p14:xfrm>
                <a:off x="2751893" y="5472368"/>
                <a:ext cx="560160" cy="10800"/>
              </p14:xfrm>
            </p:contentPart>
          </mc:Choice>
          <mc:Fallback xmlns="">
            <p:pic>
              <p:nvPicPr>
                <p:cNvPr id="8312" name="Ink 8311">
                  <a:extLst>
                    <a:ext uri="{FF2B5EF4-FFF2-40B4-BE49-F238E27FC236}">
                      <a16:creationId xmlns:a16="http://schemas.microsoft.com/office/drawing/2014/main" id="{B0EA9818-0A5D-421B-A980-35610C15815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734253" y="5454728"/>
                  <a:ext cx="5958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8313" name="Ink 8312">
                  <a:extLst>
                    <a:ext uri="{FF2B5EF4-FFF2-40B4-BE49-F238E27FC236}">
                      <a16:creationId xmlns:a16="http://schemas.microsoft.com/office/drawing/2014/main" id="{899F649D-157A-4388-959A-A1AA6F4BD8B3}"/>
                    </a:ext>
                  </a:extLst>
                </p14:cNvPr>
                <p14:cNvContentPartPr/>
                <p14:nvPr/>
              </p14:nvContentPartPr>
              <p14:xfrm>
                <a:off x="3310973" y="5472008"/>
                <a:ext cx="360" cy="360"/>
              </p14:xfrm>
            </p:contentPart>
          </mc:Choice>
          <mc:Fallback xmlns="">
            <p:pic>
              <p:nvPicPr>
                <p:cNvPr id="8313" name="Ink 8312">
                  <a:extLst>
                    <a:ext uri="{FF2B5EF4-FFF2-40B4-BE49-F238E27FC236}">
                      <a16:creationId xmlns:a16="http://schemas.microsoft.com/office/drawing/2014/main" id="{899F649D-157A-4388-959A-A1AA6F4BD8B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292973" y="545400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8315" name="Ink 8314">
                <a:extLst>
                  <a:ext uri="{FF2B5EF4-FFF2-40B4-BE49-F238E27FC236}">
                    <a16:creationId xmlns:a16="http://schemas.microsoft.com/office/drawing/2014/main" id="{FFCFC52D-6764-4A7E-A10C-0D13A7B9767C}"/>
                  </a:ext>
                </a:extLst>
              </p14:cNvPr>
              <p14:cNvContentPartPr/>
              <p14:nvPr/>
            </p14:nvContentPartPr>
            <p14:xfrm>
              <a:off x="3086693" y="5736608"/>
              <a:ext cx="3537000" cy="50760"/>
            </p14:xfrm>
          </p:contentPart>
        </mc:Choice>
        <mc:Fallback xmlns="">
          <p:pic>
            <p:nvPicPr>
              <p:cNvPr id="8315" name="Ink 8314">
                <a:extLst>
                  <a:ext uri="{FF2B5EF4-FFF2-40B4-BE49-F238E27FC236}">
                    <a16:creationId xmlns:a16="http://schemas.microsoft.com/office/drawing/2014/main" id="{FFCFC52D-6764-4A7E-A10C-0D13A7B9767C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3068693" y="5718968"/>
                <a:ext cx="3572640" cy="8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325" name="Group 8324">
            <a:extLst>
              <a:ext uri="{FF2B5EF4-FFF2-40B4-BE49-F238E27FC236}">
                <a16:creationId xmlns:a16="http://schemas.microsoft.com/office/drawing/2014/main" id="{AD06E725-75E2-4602-B98D-EF1DE97950FE}"/>
              </a:ext>
            </a:extLst>
          </p:cNvPr>
          <p:cNvGrpSpPr/>
          <p:nvPr/>
        </p:nvGrpSpPr>
        <p:grpSpPr>
          <a:xfrm>
            <a:off x="2561813" y="4423688"/>
            <a:ext cx="1359360" cy="290520"/>
            <a:chOff x="2561813" y="4423688"/>
            <a:chExt cx="1359360" cy="29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8316" name="Ink 8315">
                  <a:extLst>
                    <a:ext uri="{FF2B5EF4-FFF2-40B4-BE49-F238E27FC236}">
                      <a16:creationId xmlns:a16="http://schemas.microsoft.com/office/drawing/2014/main" id="{469E3832-98B8-4660-A997-43E8D3C56CE1}"/>
                    </a:ext>
                  </a:extLst>
                </p14:cNvPr>
                <p14:cNvContentPartPr/>
                <p14:nvPr/>
              </p14:nvContentPartPr>
              <p14:xfrm>
                <a:off x="2567213" y="4423688"/>
                <a:ext cx="205920" cy="290520"/>
              </p14:xfrm>
            </p:contentPart>
          </mc:Choice>
          <mc:Fallback xmlns="">
            <p:pic>
              <p:nvPicPr>
                <p:cNvPr id="8316" name="Ink 8315">
                  <a:extLst>
                    <a:ext uri="{FF2B5EF4-FFF2-40B4-BE49-F238E27FC236}">
                      <a16:creationId xmlns:a16="http://schemas.microsoft.com/office/drawing/2014/main" id="{469E3832-98B8-4660-A997-43E8D3C56CE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549213" y="4406048"/>
                  <a:ext cx="2415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8317" name="Ink 8316">
                  <a:extLst>
                    <a:ext uri="{FF2B5EF4-FFF2-40B4-BE49-F238E27FC236}">
                      <a16:creationId xmlns:a16="http://schemas.microsoft.com/office/drawing/2014/main" id="{5C3991A1-F3CD-4C0B-989E-E74D3EE18448}"/>
                    </a:ext>
                  </a:extLst>
                </p14:cNvPr>
                <p14:cNvContentPartPr/>
                <p14:nvPr/>
              </p14:nvContentPartPr>
              <p14:xfrm>
                <a:off x="2561813" y="4596488"/>
                <a:ext cx="124560" cy="10440"/>
              </p14:xfrm>
            </p:contentPart>
          </mc:Choice>
          <mc:Fallback xmlns="">
            <p:pic>
              <p:nvPicPr>
                <p:cNvPr id="8317" name="Ink 8316">
                  <a:extLst>
                    <a:ext uri="{FF2B5EF4-FFF2-40B4-BE49-F238E27FC236}">
                      <a16:creationId xmlns:a16="http://schemas.microsoft.com/office/drawing/2014/main" id="{5C3991A1-F3CD-4C0B-989E-E74D3EE1844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543813" y="4578488"/>
                  <a:ext cx="1602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8318" name="Ink 8317">
                  <a:extLst>
                    <a:ext uri="{FF2B5EF4-FFF2-40B4-BE49-F238E27FC236}">
                      <a16:creationId xmlns:a16="http://schemas.microsoft.com/office/drawing/2014/main" id="{F0A59120-9B6B-4C8D-95FB-7FBF3F418BFC}"/>
                    </a:ext>
                  </a:extLst>
                </p14:cNvPr>
                <p14:cNvContentPartPr/>
                <p14:nvPr/>
              </p14:nvContentPartPr>
              <p14:xfrm>
                <a:off x="2781413" y="4531328"/>
                <a:ext cx="168480" cy="158760"/>
              </p14:xfrm>
            </p:contentPart>
          </mc:Choice>
          <mc:Fallback xmlns="">
            <p:pic>
              <p:nvPicPr>
                <p:cNvPr id="8318" name="Ink 8317">
                  <a:extLst>
                    <a:ext uri="{FF2B5EF4-FFF2-40B4-BE49-F238E27FC236}">
                      <a16:creationId xmlns:a16="http://schemas.microsoft.com/office/drawing/2014/main" id="{F0A59120-9B6B-4C8D-95FB-7FBF3F418BF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763773" y="4513328"/>
                  <a:ext cx="2041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8319" name="Ink 8318">
                  <a:extLst>
                    <a:ext uri="{FF2B5EF4-FFF2-40B4-BE49-F238E27FC236}">
                      <a16:creationId xmlns:a16="http://schemas.microsoft.com/office/drawing/2014/main" id="{0E333DC0-ABBF-4ECB-8265-4D4B96BCE85E}"/>
                    </a:ext>
                  </a:extLst>
                </p14:cNvPr>
                <p14:cNvContentPartPr/>
                <p14:nvPr/>
              </p14:nvContentPartPr>
              <p14:xfrm>
                <a:off x="2983013" y="4512248"/>
                <a:ext cx="228600" cy="179280"/>
              </p14:xfrm>
            </p:contentPart>
          </mc:Choice>
          <mc:Fallback xmlns="">
            <p:pic>
              <p:nvPicPr>
                <p:cNvPr id="8319" name="Ink 8318">
                  <a:extLst>
                    <a:ext uri="{FF2B5EF4-FFF2-40B4-BE49-F238E27FC236}">
                      <a16:creationId xmlns:a16="http://schemas.microsoft.com/office/drawing/2014/main" id="{0E333DC0-ABBF-4ECB-8265-4D4B96BCE85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965013" y="4494608"/>
                  <a:ext cx="2642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8321" name="Ink 8320">
                  <a:extLst>
                    <a:ext uri="{FF2B5EF4-FFF2-40B4-BE49-F238E27FC236}">
                      <a16:creationId xmlns:a16="http://schemas.microsoft.com/office/drawing/2014/main" id="{32160AA4-8A36-40F4-8B43-1CD803A15C31}"/>
                    </a:ext>
                  </a:extLst>
                </p14:cNvPr>
                <p14:cNvContentPartPr/>
                <p14:nvPr/>
              </p14:nvContentPartPr>
              <p14:xfrm>
                <a:off x="3287933" y="4534928"/>
                <a:ext cx="200520" cy="173520"/>
              </p14:xfrm>
            </p:contentPart>
          </mc:Choice>
          <mc:Fallback xmlns="">
            <p:pic>
              <p:nvPicPr>
                <p:cNvPr id="8321" name="Ink 8320">
                  <a:extLst>
                    <a:ext uri="{FF2B5EF4-FFF2-40B4-BE49-F238E27FC236}">
                      <a16:creationId xmlns:a16="http://schemas.microsoft.com/office/drawing/2014/main" id="{32160AA4-8A36-40F4-8B43-1CD803A15C3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269933" y="4517288"/>
                  <a:ext cx="2361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8322" name="Ink 8321">
                  <a:extLst>
                    <a:ext uri="{FF2B5EF4-FFF2-40B4-BE49-F238E27FC236}">
                      <a16:creationId xmlns:a16="http://schemas.microsoft.com/office/drawing/2014/main" id="{B374F76A-1504-4247-B5F4-EF6B1E81B0D9}"/>
                    </a:ext>
                  </a:extLst>
                </p14:cNvPr>
                <p14:cNvContentPartPr/>
                <p14:nvPr/>
              </p14:nvContentPartPr>
              <p14:xfrm>
                <a:off x="3513293" y="4540328"/>
                <a:ext cx="280080" cy="138600"/>
              </p14:xfrm>
            </p:contentPart>
          </mc:Choice>
          <mc:Fallback xmlns="">
            <p:pic>
              <p:nvPicPr>
                <p:cNvPr id="8322" name="Ink 8321">
                  <a:extLst>
                    <a:ext uri="{FF2B5EF4-FFF2-40B4-BE49-F238E27FC236}">
                      <a16:creationId xmlns:a16="http://schemas.microsoft.com/office/drawing/2014/main" id="{B374F76A-1504-4247-B5F4-EF6B1E81B0D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495293" y="4522328"/>
                  <a:ext cx="3157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8323" name="Ink 8322">
                  <a:extLst>
                    <a:ext uri="{FF2B5EF4-FFF2-40B4-BE49-F238E27FC236}">
                      <a16:creationId xmlns:a16="http://schemas.microsoft.com/office/drawing/2014/main" id="{DBB4B857-F49E-4970-ABFA-6D02886287E0}"/>
                    </a:ext>
                  </a:extLst>
                </p14:cNvPr>
                <p14:cNvContentPartPr/>
                <p14:nvPr/>
              </p14:nvContentPartPr>
              <p14:xfrm>
                <a:off x="3784373" y="4667048"/>
                <a:ext cx="32040" cy="19440"/>
              </p14:xfrm>
            </p:contentPart>
          </mc:Choice>
          <mc:Fallback xmlns="">
            <p:pic>
              <p:nvPicPr>
                <p:cNvPr id="8323" name="Ink 8322">
                  <a:extLst>
                    <a:ext uri="{FF2B5EF4-FFF2-40B4-BE49-F238E27FC236}">
                      <a16:creationId xmlns:a16="http://schemas.microsoft.com/office/drawing/2014/main" id="{DBB4B857-F49E-4970-ABFA-6D02886287E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766733" y="4649048"/>
                  <a:ext cx="676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8324" name="Ink 8323">
                  <a:extLst>
                    <a:ext uri="{FF2B5EF4-FFF2-40B4-BE49-F238E27FC236}">
                      <a16:creationId xmlns:a16="http://schemas.microsoft.com/office/drawing/2014/main" id="{C3D84FFC-C5D0-4297-B03C-418C11DF8F88}"/>
                    </a:ext>
                  </a:extLst>
                </p14:cNvPr>
                <p14:cNvContentPartPr/>
                <p14:nvPr/>
              </p14:nvContentPartPr>
              <p14:xfrm>
                <a:off x="3883373" y="4670648"/>
                <a:ext cx="37800" cy="18720"/>
              </p14:xfrm>
            </p:contentPart>
          </mc:Choice>
          <mc:Fallback xmlns="">
            <p:pic>
              <p:nvPicPr>
                <p:cNvPr id="8324" name="Ink 8323">
                  <a:extLst>
                    <a:ext uri="{FF2B5EF4-FFF2-40B4-BE49-F238E27FC236}">
                      <a16:creationId xmlns:a16="http://schemas.microsoft.com/office/drawing/2014/main" id="{C3D84FFC-C5D0-4297-B03C-418C11DF8F8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865373" y="4653008"/>
                  <a:ext cx="73440" cy="54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16113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solution: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This solution is simple as it requires the code only once.</a:t>
            </a:r>
          </a:p>
          <a:p>
            <a:pPr lvl="1"/>
            <a:r>
              <a:rPr lang="en-US" dirty="0"/>
              <a:t>It handles class data types as well as primitive data types through the use of wrappers.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It allows for mixing data types, which is a bad practice.</a:t>
            </a:r>
          </a:p>
          <a:p>
            <a:pPr lvl="1"/>
            <a:r>
              <a:rPr lang="en-US" dirty="0"/>
              <a:t>It may lead to casting errors, when the data type inserted is different from the one we want to retrieve.</a:t>
            </a:r>
          </a:p>
          <a:p>
            <a:pPr lvl="1"/>
            <a:r>
              <a:rPr lang="en-US" dirty="0"/>
              <a:t>Casting errors are difficult, since they are runtime errors which are far harder to detect than compilation errors.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BB5BA1-E534-463C-AB22-A979C89D8FE8}"/>
                  </a:ext>
                </a:extLst>
              </p14:cNvPr>
              <p14:cNvContentPartPr/>
              <p14:nvPr/>
            </p14:nvContentPartPr>
            <p14:xfrm>
              <a:off x="5170953" y="2770698"/>
              <a:ext cx="2898360" cy="46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BB5BA1-E534-463C-AB22-A979C89D8F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53313" y="2752698"/>
                <a:ext cx="29340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13EE7F6-D2E5-48DF-AF13-3A131AB75C94}"/>
                  </a:ext>
                </a:extLst>
              </p14:cNvPr>
              <p14:cNvContentPartPr/>
              <p14:nvPr/>
            </p14:nvContentPartPr>
            <p14:xfrm>
              <a:off x="1045353" y="3040698"/>
              <a:ext cx="2255400" cy="27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13EE7F6-D2E5-48DF-AF13-3A131AB75C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7353" y="3022698"/>
                <a:ext cx="229104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54C2E25-FA0E-4BD6-A5B0-38607C417815}"/>
                  </a:ext>
                </a:extLst>
              </p14:cNvPr>
              <p14:cNvContentPartPr/>
              <p14:nvPr/>
            </p14:nvContentPartPr>
            <p14:xfrm>
              <a:off x="2724261" y="2199896"/>
              <a:ext cx="728640" cy="227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54C2E25-FA0E-4BD6-A5B0-38607C4178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6621" y="2181896"/>
                <a:ext cx="7642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4C2A785-A64C-4E6E-8DB3-EBA7DD30BF64}"/>
                  </a:ext>
                </a:extLst>
              </p14:cNvPr>
              <p14:cNvContentPartPr/>
              <p14:nvPr/>
            </p14:nvContentPartPr>
            <p14:xfrm>
              <a:off x="2341221" y="3628736"/>
              <a:ext cx="2021040" cy="258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4C2A785-A64C-4E6E-8DB3-EBA7DD30BF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23581" y="3610736"/>
                <a:ext cx="2056680" cy="29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A996288-07F0-4A1B-A226-1459529917D4}"/>
              </a:ext>
            </a:extLst>
          </p:cNvPr>
          <p:cNvGrpSpPr/>
          <p:nvPr/>
        </p:nvGrpSpPr>
        <p:grpSpPr>
          <a:xfrm>
            <a:off x="5775621" y="3824936"/>
            <a:ext cx="1464120" cy="86760"/>
            <a:chOff x="5775621" y="3824936"/>
            <a:chExt cx="1464120" cy="8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AAEE15B-190E-4952-87B1-AAAF4CE5AF6D}"/>
                    </a:ext>
                  </a:extLst>
                </p14:cNvPr>
                <p14:cNvContentPartPr/>
                <p14:nvPr/>
              </p14:nvContentPartPr>
              <p14:xfrm>
                <a:off x="5775621" y="3824936"/>
                <a:ext cx="1211040" cy="29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AAEE15B-190E-4952-87B1-AAAF4CE5AF6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57981" y="3807296"/>
                  <a:ext cx="12466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355556F-964E-4373-A8DE-F2ACE5ED8CEB}"/>
                    </a:ext>
                  </a:extLst>
                </p14:cNvPr>
                <p14:cNvContentPartPr/>
                <p14:nvPr/>
              </p14:nvContentPartPr>
              <p14:xfrm>
                <a:off x="5828541" y="3868496"/>
                <a:ext cx="1411200" cy="43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355556F-964E-4373-A8DE-F2ACE5ED8CE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10541" y="3850856"/>
                  <a:ext cx="1446840" cy="78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7377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Solution: Generics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l" rtl="0">
              <a:lnSpc>
                <a:spcPct val="80000"/>
              </a:lnSpc>
            </a:pPr>
            <a:r>
              <a:rPr lang="en-US" sz="2800" dirty="0"/>
              <a:t>It is possible to “parameterize” a class with the type of the object we expect it to contain using the &lt;&gt; syntax</a:t>
            </a:r>
          </a:p>
          <a:p>
            <a:pPr algn="l" rtl="0">
              <a:lnSpc>
                <a:spcPct val="80000"/>
              </a:lnSpc>
              <a:buNone/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Declares an attribute of type T instead of Object. </a:t>
            </a:r>
          </a:p>
          <a:p>
            <a:pPr lvl="1" algn="l" rtl="0">
              <a:lnSpc>
                <a:spcPct val="80000"/>
              </a:lnSpc>
            </a:pPr>
            <a:r>
              <a:rPr lang="en-US" sz="2400" dirty="0"/>
              <a:t>Compiler can now ensure only objects of the specific type are used.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76FB676-CCD1-4A9E-9C51-8DD3347FED92}"/>
                  </a:ext>
                </a:extLst>
              </p14:cNvPr>
              <p14:cNvContentPartPr/>
              <p14:nvPr/>
            </p14:nvContentPartPr>
            <p14:xfrm>
              <a:off x="1291233" y="2438752"/>
              <a:ext cx="1735920" cy="105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76FB676-CCD1-4A9E-9C51-8DD3347FED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7233" y="2330752"/>
                <a:ext cx="1843560" cy="32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429F661-701C-49A0-ADEA-45A0B100FA0A}"/>
              </a:ext>
            </a:extLst>
          </p:cNvPr>
          <p:cNvGrpSpPr/>
          <p:nvPr/>
        </p:nvGrpSpPr>
        <p:grpSpPr>
          <a:xfrm>
            <a:off x="3760113" y="2399512"/>
            <a:ext cx="1075320" cy="217080"/>
            <a:chOff x="3760113" y="2399512"/>
            <a:chExt cx="1075320" cy="21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D3695B0-E340-4511-8C35-7FBF6EAA336F}"/>
                    </a:ext>
                  </a:extLst>
                </p14:cNvPr>
                <p14:cNvContentPartPr/>
                <p14:nvPr/>
              </p14:nvContentPartPr>
              <p14:xfrm>
                <a:off x="3760113" y="2430832"/>
                <a:ext cx="192240" cy="151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D3695B0-E340-4511-8C35-7FBF6EAA336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42473" y="2412832"/>
                  <a:ext cx="227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18B74DE-3DF8-45FE-8B9E-EE3F409E80D7}"/>
                    </a:ext>
                  </a:extLst>
                </p14:cNvPr>
                <p14:cNvContentPartPr/>
                <p14:nvPr/>
              </p14:nvContentPartPr>
              <p14:xfrm>
                <a:off x="3960633" y="2408512"/>
                <a:ext cx="184680" cy="19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18B74DE-3DF8-45FE-8B9E-EE3F409E80D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42633" y="2390512"/>
                  <a:ext cx="2203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4D82406-F526-4115-94FD-1E8583BB1A42}"/>
                    </a:ext>
                  </a:extLst>
                </p14:cNvPr>
                <p14:cNvContentPartPr/>
                <p14:nvPr/>
              </p14:nvContentPartPr>
              <p14:xfrm>
                <a:off x="4043073" y="2453872"/>
                <a:ext cx="11880" cy="132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4D82406-F526-4115-94FD-1E8583BB1A4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5433" y="2435872"/>
                  <a:ext cx="475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918070A-8CA8-4306-A75E-66A55897C9A9}"/>
                    </a:ext>
                  </a:extLst>
                </p14:cNvPr>
                <p14:cNvContentPartPr/>
                <p14:nvPr/>
              </p14:nvContentPartPr>
              <p14:xfrm>
                <a:off x="4187793" y="2399512"/>
                <a:ext cx="172080" cy="217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918070A-8CA8-4306-A75E-66A55897C9A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69793" y="2381512"/>
                  <a:ext cx="2077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966CF41-3B4D-4468-8261-7AE895FB54FC}"/>
                    </a:ext>
                  </a:extLst>
                </p14:cNvPr>
                <p14:cNvContentPartPr/>
                <p14:nvPr/>
              </p14:nvContentPartPr>
              <p14:xfrm>
                <a:off x="4451673" y="2466832"/>
                <a:ext cx="86400" cy="72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966CF41-3B4D-4468-8261-7AE895FB54F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33673" y="2449192"/>
                  <a:ext cx="1220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1C07F65-FA78-46A0-A100-F5A0D7B0FBFB}"/>
                    </a:ext>
                  </a:extLst>
                </p14:cNvPr>
                <p14:cNvContentPartPr/>
                <p14:nvPr/>
              </p14:nvContentPartPr>
              <p14:xfrm>
                <a:off x="4470753" y="2492752"/>
                <a:ext cx="364680" cy="21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1C07F65-FA78-46A0-A100-F5A0D7B0FB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53113" y="2474752"/>
                  <a:ext cx="400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8355E84-06E0-4D0C-9664-E850F4D3AA02}"/>
              </a:ext>
            </a:extLst>
          </p:cNvPr>
          <p:cNvGrpSpPr/>
          <p:nvPr/>
        </p:nvGrpSpPr>
        <p:grpSpPr>
          <a:xfrm>
            <a:off x="4344033" y="2640712"/>
            <a:ext cx="1812960" cy="296280"/>
            <a:chOff x="4344033" y="2640712"/>
            <a:chExt cx="181296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899DB8B-5D66-4EC1-9234-844D338D11AD}"/>
                    </a:ext>
                  </a:extLst>
                </p14:cNvPr>
                <p14:cNvContentPartPr/>
                <p14:nvPr/>
              </p14:nvContentPartPr>
              <p14:xfrm>
                <a:off x="4347633" y="2696152"/>
                <a:ext cx="6840" cy="171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899DB8B-5D66-4EC1-9234-844D338D11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29993" y="2678152"/>
                  <a:ext cx="42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FACE674-0E40-42D3-9923-770F78D73770}"/>
                    </a:ext>
                  </a:extLst>
                </p14:cNvPr>
                <p14:cNvContentPartPr/>
                <p14:nvPr/>
              </p14:nvContentPartPr>
              <p14:xfrm>
                <a:off x="4344033" y="2676712"/>
                <a:ext cx="124200" cy="193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FACE674-0E40-42D3-9923-770F78D7377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26033" y="2658712"/>
                  <a:ext cx="1598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C08B5A6-B799-4070-9FD7-9EC8FD9E41B4}"/>
                    </a:ext>
                  </a:extLst>
                </p14:cNvPr>
                <p14:cNvContentPartPr/>
                <p14:nvPr/>
              </p14:nvContentPartPr>
              <p14:xfrm>
                <a:off x="4524753" y="2741152"/>
                <a:ext cx="90360" cy="85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C08B5A6-B799-4070-9FD7-9EC8FD9E41B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06753" y="2723152"/>
                  <a:ext cx="126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D38CB60-8EBB-4E39-ADDC-4A78EE3A8935}"/>
                    </a:ext>
                  </a:extLst>
                </p14:cNvPr>
                <p14:cNvContentPartPr/>
                <p14:nvPr/>
              </p14:nvContentPartPr>
              <p14:xfrm>
                <a:off x="4681713" y="2713072"/>
                <a:ext cx="96120" cy="140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D38CB60-8EBB-4E39-ADDC-4A78EE3A893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64073" y="2695072"/>
                  <a:ext cx="1317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1B9164C-B76B-4362-85D8-AD71C0D05135}"/>
                    </a:ext>
                  </a:extLst>
                </p14:cNvPr>
                <p14:cNvContentPartPr/>
                <p14:nvPr/>
              </p14:nvContentPartPr>
              <p14:xfrm>
                <a:off x="4684233" y="2832232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1B9164C-B76B-4362-85D8-AD71C0D0513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66593" y="281423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82F7C59-4788-4FB5-B6EB-DFE10236C210}"/>
                    </a:ext>
                  </a:extLst>
                </p14:cNvPr>
                <p14:cNvContentPartPr/>
                <p14:nvPr/>
              </p14:nvContentPartPr>
              <p14:xfrm>
                <a:off x="4663713" y="2676352"/>
                <a:ext cx="163440" cy="142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82F7C59-4788-4FB5-B6EB-DFE10236C2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46073" y="2658352"/>
                  <a:ext cx="199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6BC4085-FF39-4EC0-A04B-365ECD0B4DB0}"/>
                    </a:ext>
                  </a:extLst>
                </p14:cNvPr>
                <p14:cNvContentPartPr/>
                <p14:nvPr/>
              </p14:nvContentPartPr>
              <p14:xfrm>
                <a:off x="4940913" y="2713432"/>
                <a:ext cx="158040" cy="83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6BC4085-FF39-4EC0-A04B-365ECD0B4DB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23273" y="2695432"/>
                  <a:ext cx="1936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7430570-3D13-4CCE-9E10-56DFB95983AE}"/>
                    </a:ext>
                  </a:extLst>
                </p14:cNvPr>
                <p14:cNvContentPartPr/>
                <p14:nvPr/>
              </p14:nvContentPartPr>
              <p14:xfrm>
                <a:off x="4937673" y="2671312"/>
                <a:ext cx="121320" cy="95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7430570-3D13-4CCE-9E10-56DFB95983A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20033" y="2653672"/>
                  <a:ext cx="1569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5F9D004-0F96-4569-B429-3748AE99D252}"/>
                    </a:ext>
                  </a:extLst>
                </p14:cNvPr>
                <p14:cNvContentPartPr/>
                <p14:nvPr/>
              </p14:nvContentPartPr>
              <p14:xfrm>
                <a:off x="5126313" y="2658712"/>
                <a:ext cx="163800" cy="7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5F9D004-0F96-4569-B429-3748AE99D25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08673" y="2640712"/>
                  <a:ext cx="1994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15FA005-0E42-4B4F-B362-658341E2FF34}"/>
                    </a:ext>
                  </a:extLst>
                </p14:cNvPr>
                <p14:cNvContentPartPr/>
                <p14:nvPr/>
              </p14:nvContentPartPr>
              <p14:xfrm>
                <a:off x="5194713" y="2678152"/>
                <a:ext cx="16920" cy="122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15FA005-0E42-4B4F-B362-658341E2FF3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77073" y="2660512"/>
                  <a:ext cx="525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C3F2D05-9608-4763-B909-326B5695FD9F}"/>
                    </a:ext>
                  </a:extLst>
                </p14:cNvPr>
                <p14:cNvContentPartPr/>
                <p14:nvPr/>
              </p14:nvContentPartPr>
              <p14:xfrm>
                <a:off x="5294793" y="2663032"/>
                <a:ext cx="130680" cy="177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C3F2D05-9608-4763-B909-326B5695FD9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76793" y="2645032"/>
                  <a:ext cx="1663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0618F96-DE62-48D7-9FA1-7A4C178DB3E4}"/>
                    </a:ext>
                  </a:extLst>
                </p14:cNvPr>
                <p14:cNvContentPartPr/>
                <p14:nvPr/>
              </p14:nvContentPartPr>
              <p14:xfrm>
                <a:off x="5551833" y="2640712"/>
                <a:ext cx="130680" cy="250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0618F96-DE62-48D7-9FA1-7A4C178DB3E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34193" y="2623072"/>
                  <a:ext cx="1663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50E45BF-5156-431B-BD7F-E004F0CF6AFE}"/>
                    </a:ext>
                  </a:extLst>
                </p14:cNvPr>
                <p14:cNvContentPartPr/>
                <p14:nvPr/>
              </p14:nvContentPartPr>
              <p14:xfrm>
                <a:off x="5758833" y="2736832"/>
                <a:ext cx="219240" cy="5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50E45BF-5156-431B-BD7F-E004F0CF6AF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41193" y="2718832"/>
                  <a:ext cx="2548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1BE4BEF-40A8-4C8B-94BF-56EADDC4933D}"/>
                    </a:ext>
                  </a:extLst>
                </p14:cNvPr>
                <p14:cNvContentPartPr/>
                <p14:nvPr/>
              </p14:nvContentPartPr>
              <p14:xfrm>
                <a:off x="5774313" y="2812072"/>
                <a:ext cx="159480" cy="6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1BE4BEF-40A8-4C8B-94BF-56EADDC4933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56313" y="2794072"/>
                  <a:ext cx="1951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F809E9A-877E-47B0-93C4-0301A900D1C1}"/>
                    </a:ext>
                  </a:extLst>
                </p14:cNvPr>
                <p14:cNvContentPartPr/>
                <p14:nvPr/>
              </p14:nvContentPartPr>
              <p14:xfrm>
                <a:off x="5805633" y="2875432"/>
                <a:ext cx="137880" cy="24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F809E9A-877E-47B0-93C4-0301A900D1C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87993" y="2857792"/>
                  <a:ext cx="1735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0617539-7A37-45D4-AC46-74179AC4384B}"/>
                    </a:ext>
                  </a:extLst>
                </p14:cNvPr>
                <p14:cNvContentPartPr/>
                <p14:nvPr/>
              </p14:nvContentPartPr>
              <p14:xfrm>
                <a:off x="6088953" y="2710912"/>
                <a:ext cx="15120" cy="5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0617539-7A37-45D4-AC46-74179AC4384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71313" y="2692912"/>
                  <a:ext cx="50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82003AF-E6A8-4EDD-A98A-E3B0A5AF2287}"/>
                    </a:ext>
                  </a:extLst>
                </p14:cNvPr>
                <p14:cNvContentPartPr/>
                <p14:nvPr/>
              </p14:nvContentPartPr>
              <p14:xfrm>
                <a:off x="6031353" y="2722072"/>
                <a:ext cx="125640" cy="214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82003AF-E6A8-4EDD-A98A-E3B0A5AF228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13353" y="2704072"/>
                  <a:ext cx="1612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F50CA2E-3D3F-4624-8A59-29A696B96006}"/>
                    </a:ext>
                  </a:extLst>
                </p14:cNvPr>
                <p14:cNvContentPartPr/>
                <p14:nvPr/>
              </p14:nvContentPartPr>
              <p14:xfrm>
                <a:off x="6001833" y="2701192"/>
                <a:ext cx="97200" cy="15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F50CA2E-3D3F-4624-8A59-29A696B9600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84193" y="2683552"/>
                  <a:ext cx="132840" cy="5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31647B1-7C73-48DB-8D2F-2325109E0468}"/>
                  </a:ext>
                </a:extLst>
              </p14:cNvPr>
              <p14:cNvContentPartPr/>
              <p14:nvPr/>
            </p14:nvContentPartPr>
            <p14:xfrm>
              <a:off x="4754433" y="3364672"/>
              <a:ext cx="433440" cy="1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31647B1-7C73-48DB-8D2F-2325109E046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36433" y="3346672"/>
                <a:ext cx="4690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4C09539-3DDE-4FC1-9A23-9F5ECF83C5C8}"/>
                  </a:ext>
                </a:extLst>
              </p14:cNvPr>
              <p14:cNvContentPartPr/>
              <p14:nvPr/>
            </p14:nvContentPartPr>
            <p14:xfrm>
              <a:off x="909993" y="1294672"/>
              <a:ext cx="3322800" cy="378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4C09539-3DDE-4FC1-9A23-9F5ECF83C5C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91993" y="1277032"/>
                <a:ext cx="335844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7B7F93B-0B16-4427-8B5C-931C8393E4C4}"/>
                  </a:ext>
                </a:extLst>
              </p14:cNvPr>
              <p14:cNvContentPartPr/>
              <p14:nvPr/>
            </p14:nvContentPartPr>
            <p14:xfrm>
              <a:off x="3318981" y="1786256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7B7F93B-0B16-4427-8B5C-931C8393E4C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264981" y="167825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C0D0BE-B1B1-4558-8FD5-ADBDFCF37B72}"/>
                  </a:ext>
                </a:extLst>
              </p14:cNvPr>
              <p14:cNvContentPartPr/>
              <p14:nvPr/>
            </p14:nvContentPartPr>
            <p14:xfrm>
              <a:off x="3258861" y="1789136"/>
              <a:ext cx="2192040" cy="70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C0D0BE-B1B1-4558-8FD5-ADBDFCF37B7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204861" y="1681496"/>
                <a:ext cx="229968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393F77B-349E-40B8-97FD-E6EE7E07BAA9}"/>
                  </a:ext>
                </a:extLst>
              </p14:cNvPr>
              <p14:cNvContentPartPr/>
              <p14:nvPr/>
            </p14:nvContentPartPr>
            <p14:xfrm>
              <a:off x="3952581" y="1811456"/>
              <a:ext cx="1062720" cy="478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393F77B-349E-40B8-97FD-E6EE7E07BAA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898581" y="1703816"/>
                <a:ext cx="117036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DEFD4C2-2E25-40B9-BDF9-5FF910907598}"/>
                  </a:ext>
                </a:extLst>
              </p14:cNvPr>
              <p14:cNvContentPartPr/>
              <p14:nvPr/>
            </p14:nvContentPartPr>
            <p14:xfrm>
              <a:off x="5162541" y="1812176"/>
              <a:ext cx="203760" cy="3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DEFD4C2-2E25-40B9-BDF9-5FF91090759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108541" y="1704176"/>
                <a:ext cx="3114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36ACA62-04E1-420E-B166-B1FAF079E607}"/>
                  </a:ext>
                </a:extLst>
              </p14:cNvPr>
              <p14:cNvContentPartPr/>
              <p14:nvPr/>
            </p14:nvContentPartPr>
            <p14:xfrm>
              <a:off x="7471581" y="4216616"/>
              <a:ext cx="175680" cy="1249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36ACA62-04E1-420E-B166-B1FAF079E60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417941" y="4108616"/>
                <a:ext cx="283320" cy="34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D0C4AB23-37BE-4BA8-9BCD-4432031BD82C}"/>
              </a:ext>
            </a:extLst>
          </p:cNvPr>
          <p:cNvGrpSpPr/>
          <p:nvPr/>
        </p:nvGrpSpPr>
        <p:grpSpPr>
          <a:xfrm>
            <a:off x="5428941" y="4489496"/>
            <a:ext cx="2391840" cy="565560"/>
            <a:chOff x="5428941" y="4489496"/>
            <a:chExt cx="2391840" cy="56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2922FE6-1A4E-444C-9FD3-398105CA0C69}"/>
                    </a:ext>
                  </a:extLst>
                </p14:cNvPr>
                <p14:cNvContentPartPr/>
                <p14:nvPr/>
              </p14:nvContentPartPr>
              <p14:xfrm>
                <a:off x="7604781" y="4562216"/>
                <a:ext cx="216000" cy="204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2922FE6-1A4E-444C-9FD3-398105CA0C6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87141" y="4544216"/>
                  <a:ext cx="2516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03EB951-BC49-4610-846C-41A68DE8ADB4}"/>
                    </a:ext>
                  </a:extLst>
                </p14:cNvPr>
                <p14:cNvContentPartPr/>
                <p14:nvPr/>
              </p14:nvContentPartPr>
              <p14:xfrm>
                <a:off x="7654101" y="4489496"/>
                <a:ext cx="26280" cy="10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03EB951-BC49-4610-846C-41A68DE8ADB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636461" y="4471856"/>
                  <a:ext cx="619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584FFA8-428E-44DC-9B42-0283DB372A60}"/>
                    </a:ext>
                  </a:extLst>
                </p14:cNvPr>
                <p14:cNvContentPartPr/>
                <p14:nvPr/>
              </p14:nvContentPartPr>
              <p14:xfrm>
                <a:off x="6818181" y="4581656"/>
                <a:ext cx="678240" cy="191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584FFA8-428E-44DC-9B42-0283DB372A6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800541" y="4564016"/>
                  <a:ext cx="7138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C719A9E-522E-4ACF-85D0-D30070C14403}"/>
                    </a:ext>
                  </a:extLst>
                </p14:cNvPr>
                <p14:cNvContentPartPr/>
                <p14:nvPr/>
              </p14:nvContentPartPr>
              <p14:xfrm>
                <a:off x="5903421" y="4699376"/>
                <a:ext cx="721080" cy="355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C719A9E-522E-4ACF-85D0-D30070C1440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85781" y="4681376"/>
                  <a:ext cx="75672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7E13C38-750C-4D99-82D3-7F7B8ED318D7}"/>
                    </a:ext>
                  </a:extLst>
                </p14:cNvPr>
                <p14:cNvContentPartPr/>
                <p14:nvPr/>
              </p14:nvContentPartPr>
              <p14:xfrm>
                <a:off x="6105021" y="4689296"/>
                <a:ext cx="19080" cy="8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7E13C38-750C-4D99-82D3-7F7B8ED318D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87021" y="4671296"/>
                  <a:ext cx="547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F88A66F-A79D-4FF7-9ABB-6832DC08AC75}"/>
                    </a:ext>
                  </a:extLst>
                </p14:cNvPr>
                <p14:cNvContentPartPr/>
                <p14:nvPr/>
              </p14:nvContentPartPr>
              <p14:xfrm>
                <a:off x="6287541" y="4924376"/>
                <a:ext cx="131760" cy="33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F88A66F-A79D-4FF7-9ABB-6832DC08AC7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69541" y="4906376"/>
                  <a:ext cx="1674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0B76FDF-3771-4815-851B-83C66A0811B3}"/>
                    </a:ext>
                  </a:extLst>
                </p14:cNvPr>
                <p14:cNvContentPartPr/>
                <p14:nvPr/>
              </p14:nvContentPartPr>
              <p14:xfrm>
                <a:off x="6584901" y="4858496"/>
                <a:ext cx="10080" cy="10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0B76FDF-3771-4815-851B-83C66A0811B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66901" y="4840496"/>
                  <a:ext cx="457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D47C638-9AEA-497D-8E58-4951F7718EDE}"/>
                    </a:ext>
                  </a:extLst>
                </p14:cNvPr>
                <p14:cNvContentPartPr/>
                <p14:nvPr/>
              </p14:nvContentPartPr>
              <p14:xfrm>
                <a:off x="5428941" y="4678136"/>
                <a:ext cx="474120" cy="330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D47C638-9AEA-497D-8E58-4951F7718ED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11301" y="4660136"/>
                  <a:ext cx="5097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8E81E67-FEEE-4562-9AE4-70DE9BF17230}"/>
                    </a:ext>
                  </a:extLst>
                </p14:cNvPr>
                <p14:cNvContentPartPr/>
                <p14:nvPr/>
              </p14:nvContentPartPr>
              <p14:xfrm>
                <a:off x="5532261" y="4778936"/>
                <a:ext cx="100440" cy="75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8E81E67-FEEE-4562-9AE4-70DE9BF1723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14261" y="4760936"/>
                  <a:ext cx="13608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950" name="Group 82949">
            <a:extLst>
              <a:ext uri="{FF2B5EF4-FFF2-40B4-BE49-F238E27FC236}">
                <a16:creationId xmlns:a16="http://schemas.microsoft.com/office/drawing/2014/main" id="{02E84AE2-2FAE-4EEA-92AF-0167AAB0C2DA}"/>
              </a:ext>
            </a:extLst>
          </p:cNvPr>
          <p:cNvGrpSpPr/>
          <p:nvPr/>
        </p:nvGrpSpPr>
        <p:grpSpPr>
          <a:xfrm>
            <a:off x="2805621" y="4757336"/>
            <a:ext cx="2391120" cy="479880"/>
            <a:chOff x="2805621" y="4757336"/>
            <a:chExt cx="2391120" cy="47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804E1E9-88B6-4F7D-A875-28552867F1A0}"/>
                    </a:ext>
                  </a:extLst>
                </p14:cNvPr>
                <p14:cNvContentPartPr/>
                <p14:nvPr/>
              </p14:nvContentPartPr>
              <p14:xfrm>
                <a:off x="5075421" y="4757336"/>
                <a:ext cx="121320" cy="263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804E1E9-88B6-4F7D-A875-28552867F1A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57421" y="4739336"/>
                  <a:ext cx="1569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30E893F-431B-4DC8-96C3-3882BA0B6447}"/>
                    </a:ext>
                  </a:extLst>
                </p14:cNvPr>
                <p14:cNvContentPartPr/>
                <p14:nvPr/>
              </p14:nvContentPartPr>
              <p14:xfrm>
                <a:off x="2805621" y="4899536"/>
                <a:ext cx="116640" cy="238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30E893F-431B-4DC8-96C3-3882BA0B644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87621" y="4881536"/>
                  <a:ext cx="1522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51B4B4B-8A0D-4B74-97B5-024EE1208932}"/>
                    </a:ext>
                  </a:extLst>
                </p14:cNvPr>
                <p14:cNvContentPartPr/>
                <p14:nvPr/>
              </p14:nvContentPartPr>
              <p14:xfrm>
                <a:off x="3001821" y="4959656"/>
                <a:ext cx="38160" cy="277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51B4B4B-8A0D-4B74-97B5-024EE120893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84181" y="4942016"/>
                  <a:ext cx="738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083BFC6-92C6-4C0A-B035-FA7AB254DCE7}"/>
                    </a:ext>
                  </a:extLst>
                </p14:cNvPr>
                <p14:cNvContentPartPr/>
                <p14:nvPr/>
              </p14:nvContentPartPr>
              <p14:xfrm>
                <a:off x="2981301" y="4913936"/>
                <a:ext cx="127440" cy="160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083BFC6-92C6-4C0A-B035-FA7AB254DCE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963301" y="4896296"/>
                  <a:ext cx="1630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371C288-79F3-4549-9087-7340A97F7AF5}"/>
                    </a:ext>
                  </a:extLst>
                </p14:cNvPr>
                <p14:cNvContentPartPr/>
                <p14:nvPr/>
              </p14:nvContentPartPr>
              <p14:xfrm>
                <a:off x="3129981" y="4969376"/>
                <a:ext cx="132120" cy="131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371C288-79F3-4549-9087-7340A97F7AF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11981" y="4951736"/>
                  <a:ext cx="1677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AE5D9F3-8398-4B25-B304-A9D06503001B}"/>
                    </a:ext>
                  </a:extLst>
                </p14:cNvPr>
                <p14:cNvContentPartPr/>
                <p14:nvPr/>
              </p14:nvContentPartPr>
              <p14:xfrm>
                <a:off x="3295941" y="4965056"/>
                <a:ext cx="80640" cy="134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AE5D9F3-8398-4B25-B304-A9D06503001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278301" y="4947056"/>
                  <a:ext cx="1162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50610B8-DE5C-4296-95EF-9B10F215018B}"/>
                    </a:ext>
                  </a:extLst>
                </p14:cNvPr>
                <p14:cNvContentPartPr/>
                <p14:nvPr/>
              </p14:nvContentPartPr>
              <p14:xfrm>
                <a:off x="3408261" y="4979096"/>
                <a:ext cx="360" cy="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50610B8-DE5C-4296-95EF-9B10F215018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390261" y="496109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3E6720D-33AA-415E-8755-8289FDA16EAB}"/>
                    </a:ext>
                  </a:extLst>
                </p14:cNvPr>
                <p14:cNvContentPartPr/>
                <p14:nvPr/>
              </p14:nvContentPartPr>
              <p14:xfrm>
                <a:off x="3404301" y="4954256"/>
                <a:ext cx="160560" cy="126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3E6720D-33AA-415E-8755-8289FDA16EA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386661" y="4936256"/>
                  <a:ext cx="1962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27BA4AD-90C6-4CD1-ADD6-A62300DE6A4B}"/>
                    </a:ext>
                  </a:extLst>
                </p14:cNvPr>
                <p14:cNvContentPartPr/>
                <p14:nvPr/>
              </p14:nvContentPartPr>
              <p14:xfrm>
                <a:off x="3617781" y="4910696"/>
                <a:ext cx="216360" cy="157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27BA4AD-90C6-4CD1-ADD6-A62300DE6A4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599781" y="4892696"/>
                  <a:ext cx="2520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0F813E0-B386-410A-AC6E-089F9B4820AF}"/>
                    </a:ext>
                  </a:extLst>
                </p14:cNvPr>
                <p14:cNvContentPartPr/>
                <p14:nvPr/>
              </p14:nvContentPartPr>
              <p14:xfrm>
                <a:off x="3884181" y="4954256"/>
                <a:ext cx="55800" cy="18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0F813E0-B386-410A-AC6E-089F9B4820A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866181" y="4936256"/>
                  <a:ext cx="914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A58DFA6-3173-49F4-9A30-82CC583C9E80}"/>
                    </a:ext>
                  </a:extLst>
                </p14:cNvPr>
                <p14:cNvContentPartPr/>
                <p14:nvPr/>
              </p14:nvContentPartPr>
              <p14:xfrm>
                <a:off x="3862221" y="4899176"/>
                <a:ext cx="158400" cy="138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A58DFA6-3173-49F4-9A30-82CC583C9E8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44581" y="4881176"/>
                  <a:ext cx="1940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C152E42-D41A-4C86-A85B-5634D74037E4}"/>
                    </a:ext>
                  </a:extLst>
                </p14:cNvPr>
                <p14:cNvContentPartPr/>
                <p14:nvPr/>
              </p14:nvContentPartPr>
              <p14:xfrm>
                <a:off x="4067061" y="4766696"/>
                <a:ext cx="174960" cy="250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C152E42-D41A-4C86-A85B-5634D74037E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49421" y="4749056"/>
                  <a:ext cx="2106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90EC9CB-AF43-49BE-ADDC-0F229789309F}"/>
                    </a:ext>
                  </a:extLst>
                </p14:cNvPr>
                <p14:cNvContentPartPr/>
                <p14:nvPr/>
              </p14:nvContentPartPr>
              <p14:xfrm>
                <a:off x="3996501" y="4885496"/>
                <a:ext cx="142560" cy="27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90EC9CB-AF43-49BE-ADDC-0F229789309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978861" y="4867496"/>
                  <a:ext cx="1782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2111B1F-B72E-4973-9101-51D697580077}"/>
                    </a:ext>
                  </a:extLst>
                </p14:cNvPr>
                <p14:cNvContentPartPr/>
                <p14:nvPr/>
              </p14:nvContentPartPr>
              <p14:xfrm>
                <a:off x="3883101" y="4921136"/>
                <a:ext cx="36000" cy="24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2111B1F-B72E-4973-9101-51D69758007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865101" y="4903496"/>
                  <a:ext cx="716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D9A32B6-C6C6-4927-8DAF-89A20FB172DD}"/>
                    </a:ext>
                  </a:extLst>
                </p14:cNvPr>
                <p14:cNvContentPartPr/>
                <p14:nvPr/>
              </p14:nvContentPartPr>
              <p14:xfrm>
                <a:off x="4251381" y="4819616"/>
                <a:ext cx="204120" cy="162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D9A32B6-C6C6-4927-8DAF-89A20FB172D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233381" y="4801616"/>
                  <a:ext cx="2397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E436953-8E5A-474C-B374-073FBB37A56B}"/>
                    </a:ext>
                  </a:extLst>
                </p14:cNvPr>
                <p14:cNvContentPartPr/>
                <p14:nvPr/>
              </p14:nvContentPartPr>
              <p14:xfrm>
                <a:off x="4479981" y="4807736"/>
                <a:ext cx="156600" cy="164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E436953-8E5A-474C-B374-073FBB37A56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462341" y="4790096"/>
                  <a:ext cx="1922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2944" name="Ink 82943">
                  <a:extLst>
                    <a:ext uri="{FF2B5EF4-FFF2-40B4-BE49-F238E27FC236}">
                      <a16:creationId xmlns:a16="http://schemas.microsoft.com/office/drawing/2014/main" id="{880BF777-80DC-4630-9E5D-D8862CA6CF78}"/>
                    </a:ext>
                  </a:extLst>
                </p14:cNvPr>
                <p14:cNvContentPartPr/>
                <p14:nvPr/>
              </p14:nvContentPartPr>
              <p14:xfrm>
                <a:off x="4694181" y="4839056"/>
                <a:ext cx="12600" cy="110880"/>
              </p14:xfrm>
            </p:contentPart>
          </mc:Choice>
          <mc:Fallback>
            <p:pic>
              <p:nvPicPr>
                <p:cNvPr id="82944" name="Ink 82943">
                  <a:extLst>
                    <a:ext uri="{FF2B5EF4-FFF2-40B4-BE49-F238E27FC236}">
                      <a16:creationId xmlns:a16="http://schemas.microsoft.com/office/drawing/2014/main" id="{880BF777-80DC-4630-9E5D-D8862CA6CF7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676181" y="4821416"/>
                  <a:ext cx="482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2945" name="Ink 82944">
                  <a:extLst>
                    <a:ext uri="{FF2B5EF4-FFF2-40B4-BE49-F238E27FC236}">
                      <a16:creationId xmlns:a16="http://schemas.microsoft.com/office/drawing/2014/main" id="{F98117E6-4482-4AF6-A5B0-93F6029A3DFB}"/>
                    </a:ext>
                  </a:extLst>
                </p14:cNvPr>
                <p14:cNvContentPartPr/>
                <p14:nvPr/>
              </p14:nvContentPartPr>
              <p14:xfrm>
                <a:off x="4648101" y="4763096"/>
                <a:ext cx="15120" cy="13680"/>
              </p14:xfrm>
            </p:contentPart>
          </mc:Choice>
          <mc:Fallback>
            <p:pic>
              <p:nvPicPr>
                <p:cNvPr id="82945" name="Ink 82944">
                  <a:extLst>
                    <a:ext uri="{FF2B5EF4-FFF2-40B4-BE49-F238E27FC236}">
                      <a16:creationId xmlns:a16="http://schemas.microsoft.com/office/drawing/2014/main" id="{F98117E6-4482-4AF6-A5B0-93F6029A3DF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630101" y="4745456"/>
                  <a:ext cx="507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2948" name="Ink 82947">
                  <a:extLst>
                    <a:ext uri="{FF2B5EF4-FFF2-40B4-BE49-F238E27FC236}">
                      <a16:creationId xmlns:a16="http://schemas.microsoft.com/office/drawing/2014/main" id="{4CCF19AF-846F-4C93-8DE7-0C5052FCB759}"/>
                    </a:ext>
                  </a:extLst>
                </p14:cNvPr>
                <p14:cNvContentPartPr/>
                <p14:nvPr/>
              </p14:nvContentPartPr>
              <p14:xfrm>
                <a:off x="4699581" y="4758416"/>
                <a:ext cx="212760" cy="171000"/>
              </p14:xfrm>
            </p:contentPart>
          </mc:Choice>
          <mc:Fallback>
            <p:pic>
              <p:nvPicPr>
                <p:cNvPr id="82948" name="Ink 82947">
                  <a:extLst>
                    <a:ext uri="{FF2B5EF4-FFF2-40B4-BE49-F238E27FC236}">
                      <a16:creationId xmlns:a16="http://schemas.microsoft.com/office/drawing/2014/main" id="{4CCF19AF-846F-4C93-8DE7-0C5052FCB75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681941" y="4740416"/>
                  <a:ext cx="2484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2949" name="Ink 82948">
                  <a:extLst>
                    <a:ext uri="{FF2B5EF4-FFF2-40B4-BE49-F238E27FC236}">
                      <a16:creationId xmlns:a16="http://schemas.microsoft.com/office/drawing/2014/main" id="{63EAA99E-B177-42F4-A72A-33A001FDA248}"/>
                    </a:ext>
                  </a:extLst>
                </p14:cNvPr>
                <p14:cNvContentPartPr/>
                <p14:nvPr/>
              </p14:nvContentPartPr>
              <p14:xfrm>
                <a:off x="4883181" y="4784696"/>
                <a:ext cx="190800" cy="133560"/>
              </p14:xfrm>
            </p:contentPart>
          </mc:Choice>
          <mc:Fallback>
            <p:pic>
              <p:nvPicPr>
                <p:cNvPr id="82949" name="Ink 82948">
                  <a:extLst>
                    <a:ext uri="{FF2B5EF4-FFF2-40B4-BE49-F238E27FC236}">
                      <a16:creationId xmlns:a16="http://schemas.microsoft.com/office/drawing/2014/main" id="{63EAA99E-B177-42F4-A72A-33A001FDA24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865181" y="4766696"/>
                  <a:ext cx="226440" cy="16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82951" name="Ink 82950">
                <a:extLst>
                  <a:ext uri="{FF2B5EF4-FFF2-40B4-BE49-F238E27FC236}">
                    <a16:creationId xmlns:a16="http://schemas.microsoft.com/office/drawing/2014/main" id="{2C5BB85E-5A83-40BA-8A8D-F24F468A54A2}"/>
                  </a:ext>
                </a:extLst>
              </p14:cNvPr>
              <p14:cNvContentPartPr/>
              <p14:nvPr/>
            </p14:nvContentPartPr>
            <p14:xfrm>
              <a:off x="1353741" y="2683736"/>
              <a:ext cx="341640" cy="16200"/>
            </p14:xfrm>
          </p:contentPart>
        </mc:Choice>
        <mc:Fallback>
          <p:pic>
            <p:nvPicPr>
              <p:cNvPr id="82951" name="Ink 82950">
                <a:extLst>
                  <a:ext uri="{FF2B5EF4-FFF2-40B4-BE49-F238E27FC236}">
                    <a16:creationId xmlns:a16="http://schemas.microsoft.com/office/drawing/2014/main" id="{2C5BB85E-5A83-40BA-8A8D-F24F468A54A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336101" y="2665736"/>
                <a:ext cx="377280" cy="51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generic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225591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Box&lt;T&gt; is a generic class. </a:t>
            </a:r>
          </a:p>
          <a:p>
            <a:pPr>
              <a:lnSpc>
                <a:spcPct val="80000"/>
              </a:lnSpc>
            </a:pPr>
            <a:r>
              <a:rPr lang="en-US" dirty="0"/>
              <a:t>Use the &lt;&gt; syntax in the class definition,.</a:t>
            </a:r>
          </a:p>
          <a:p>
            <a:pPr>
              <a:lnSpc>
                <a:spcPct val="80000"/>
              </a:lnSpc>
            </a:pPr>
            <a:r>
              <a:rPr lang="en-US" dirty="0"/>
              <a:t>This is similar to declaring parameters in a method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Called </a:t>
            </a:r>
            <a:r>
              <a:rPr lang="en-US" b="1" dirty="0"/>
              <a:t>Formal Type Parameters</a:t>
            </a:r>
          </a:p>
          <a:p>
            <a:pPr>
              <a:lnSpc>
                <a:spcPct val="80000"/>
              </a:lnSpc>
            </a:pPr>
            <a:r>
              <a:rPr lang="en-US" dirty="0"/>
              <a:t>The &lt;T&gt; declares that a type must be used when an instance is created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type is then replaced everywhere where the ‘T’ is used in the class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60960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92F819A-4140-44BC-87D2-52BAB427B1DD}"/>
              </a:ext>
            </a:extLst>
          </p:cNvPr>
          <p:cNvGrpSpPr/>
          <p:nvPr/>
        </p:nvGrpSpPr>
        <p:grpSpPr>
          <a:xfrm>
            <a:off x="2568153" y="1853392"/>
            <a:ext cx="714240" cy="12600"/>
            <a:chOff x="2568153" y="1853392"/>
            <a:chExt cx="714240" cy="1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1958BF9-F4C3-4F59-B06E-9C83F109D9BF}"/>
                    </a:ext>
                  </a:extLst>
                </p14:cNvPr>
                <p14:cNvContentPartPr/>
                <p14:nvPr/>
              </p14:nvContentPartPr>
              <p14:xfrm>
                <a:off x="2568153" y="1865632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1958BF9-F4C3-4F59-B06E-9C83F109D9B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50153" y="184799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E341B92-4AFC-4ADB-AE9E-183B4A1E07B0}"/>
                    </a:ext>
                  </a:extLst>
                </p14:cNvPr>
                <p14:cNvContentPartPr/>
                <p14:nvPr/>
              </p14:nvContentPartPr>
              <p14:xfrm>
                <a:off x="2620713" y="1860592"/>
                <a:ext cx="3780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E341B92-4AFC-4ADB-AE9E-183B4A1E07B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03073" y="1842592"/>
                  <a:ext cx="73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30DDAF8-2AB3-4A1A-91A2-5CE8A1B8604E}"/>
                    </a:ext>
                  </a:extLst>
                </p14:cNvPr>
                <p14:cNvContentPartPr/>
                <p14:nvPr/>
              </p14:nvContentPartPr>
              <p14:xfrm>
                <a:off x="2702073" y="1853392"/>
                <a:ext cx="580320" cy="5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30DDAF8-2AB3-4A1A-91A2-5CE8A1B8604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84433" y="1835392"/>
                  <a:ext cx="61596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9BCBEF-8881-4DA1-8DF6-5F771A53AE53}"/>
              </a:ext>
            </a:extLst>
          </p:cNvPr>
          <p:cNvGrpSpPr/>
          <p:nvPr/>
        </p:nvGrpSpPr>
        <p:grpSpPr>
          <a:xfrm>
            <a:off x="2330553" y="2151832"/>
            <a:ext cx="211680" cy="17640"/>
            <a:chOff x="2330553" y="2151832"/>
            <a:chExt cx="211680" cy="1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2B2DC2D-2792-43DC-A39B-D231164BC16F}"/>
                    </a:ext>
                  </a:extLst>
                </p14:cNvPr>
                <p14:cNvContentPartPr/>
                <p14:nvPr/>
              </p14:nvContentPartPr>
              <p14:xfrm>
                <a:off x="2407593" y="2151832"/>
                <a:ext cx="29880" cy="4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2B2DC2D-2792-43DC-A39B-D231164BC1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89953" y="2133832"/>
                  <a:ext cx="655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B3B5068-B952-435C-B587-D96D727F9216}"/>
                    </a:ext>
                  </a:extLst>
                </p14:cNvPr>
                <p14:cNvContentPartPr/>
                <p14:nvPr/>
              </p14:nvContentPartPr>
              <p14:xfrm>
                <a:off x="2330913" y="2155792"/>
                <a:ext cx="158760" cy="9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B3B5068-B952-435C-B587-D96D727F921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12913" y="2138152"/>
                  <a:ext cx="1944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0BABD15-BB5E-466E-91CC-85187BAA8CF2}"/>
                    </a:ext>
                  </a:extLst>
                </p14:cNvPr>
                <p14:cNvContentPartPr/>
                <p14:nvPr/>
              </p14:nvContentPartPr>
              <p14:xfrm>
                <a:off x="2330553" y="2160112"/>
                <a:ext cx="211680" cy="9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0BABD15-BB5E-466E-91CC-85187BAA8CF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12913" y="2142112"/>
                  <a:ext cx="24732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857D21-5616-44A9-A9BF-F282041B9F53}"/>
              </a:ext>
            </a:extLst>
          </p:cNvPr>
          <p:cNvGrpSpPr/>
          <p:nvPr/>
        </p:nvGrpSpPr>
        <p:grpSpPr>
          <a:xfrm>
            <a:off x="2635473" y="2413192"/>
            <a:ext cx="138600" cy="17640"/>
            <a:chOff x="2635473" y="2413192"/>
            <a:chExt cx="138600" cy="1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B5E524-63CA-47D1-866C-B8836C303FA0}"/>
                    </a:ext>
                  </a:extLst>
                </p14:cNvPr>
                <p14:cNvContentPartPr/>
                <p14:nvPr/>
              </p14:nvContentPartPr>
              <p14:xfrm>
                <a:off x="2720793" y="2420752"/>
                <a:ext cx="1044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B5E524-63CA-47D1-866C-B8836C303FA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02793" y="2402752"/>
                  <a:ext cx="46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509CBD5-9ACE-41BE-A9A6-E2D370FC933F}"/>
                    </a:ext>
                  </a:extLst>
                </p14:cNvPr>
                <p14:cNvContentPartPr/>
                <p14:nvPr/>
              </p14:nvContentPartPr>
              <p14:xfrm>
                <a:off x="2748873" y="2416432"/>
                <a:ext cx="21960" cy="2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509CBD5-9ACE-41BE-A9A6-E2D370FC933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731233" y="2398432"/>
                  <a:ext cx="576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ECED827-2852-4C2F-9D00-3F7FDB42A8E0}"/>
                    </a:ext>
                  </a:extLst>
                </p14:cNvPr>
                <p14:cNvContentPartPr/>
                <p14:nvPr/>
              </p14:nvContentPartPr>
              <p14:xfrm>
                <a:off x="2635473" y="2413192"/>
                <a:ext cx="138600" cy="17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ECED827-2852-4C2F-9D00-3F7FDB42A8E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617833" y="2395552"/>
                  <a:ext cx="17424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B7BB9F7-DC4D-44D4-BCF3-0C14A4806391}"/>
              </a:ext>
            </a:extLst>
          </p:cNvPr>
          <p:cNvGrpSpPr/>
          <p:nvPr/>
        </p:nvGrpSpPr>
        <p:grpSpPr>
          <a:xfrm>
            <a:off x="2027793" y="2978392"/>
            <a:ext cx="255600" cy="286560"/>
            <a:chOff x="2027793" y="2978392"/>
            <a:chExt cx="255600" cy="28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CE5E0B5-833E-4116-83B0-096AB4B8B829}"/>
                    </a:ext>
                  </a:extLst>
                </p14:cNvPr>
                <p14:cNvContentPartPr/>
                <p14:nvPr/>
              </p14:nvContentPartPr>
              <p14:xfrm>
                <a:off x="2052993" y="3250912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CE5E0B5-833E-4116-83B0-096AB4B8B82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35353" y="323327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2AE6240-2006-4413-A802-732E80949D4A}"/>
                    </a:ext>
                  </a:extLst>
                </p14:cNvPr>
                <p14:cNvContentPartPr/>
                <p14:nvPr/>
              </p14:nvContentPartPr>
              <p14:xfrm>
                <a:off x="2027793" y="3239752"/>
                <a:ext cx="190440" cy="16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2AE6240-2006-4413-A802-732E80949D4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09793" y="3222112"/>
                  <a:ext cx="2260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5052E25-8F70-4FD0-A74E-F0893A73B12B}"/>
                    </a:ext>
                  </a:extLst>
                </p14:cNvPr>
                <p14:cNvContentPartPr/>
                <p14:nvPr/>
              </p14:nvContentPartPr>
              <p14:xfrm>
                <a:off x="2029593" y="2978392"/>
                <a:ext cx="253800" cy="286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5052E25-8F70-4FD0-A74E-F0893A73B12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11953" y="2960752"/>
                  <a:ext cx="289440" cy="32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4989A27-3A28-4556-B0E0-361101ABDA84}"/>
                  </a:ext>
                </a:extLst>
              </p14:cNvPr>
              <p14:cNvContentPartPr/>
              <p14:nvPr/>
            </p14:nvContentPartPr>
            <p14:xfrm>
              <a:off x="2305353" y="4195463"/>
              <a:ext cx="2046240" cy="422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4989A27-3A28-4556-B0E0-361101ABDA8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87353" y="4177823"/>
                <a:ext cx="2081880" cy="45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84D126F5-B0BF-45C8-AF59-C25E8F64E782}"/>
              </a:ext>
            </a:extLst>
          </p:cNvPr>
          <p:cNvGrpSpPr/>
          <p:nvPr/>
        </p:nvGrpSpPr>
        <p:grpSpPr>
          <a:xfrm>
            <a:off x="1443513" y="4542503"/>
            <a:ext cx="272160" cy="12240"/>
            <a:chOff x="1443513" y="4542503"/>
            <a:chExt cx="272160" cy="1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A3E42EB-243B-44E0-9042-F74079B4F242}"/>
                    </a:ext>
                  </a:extLst>
                </p14:cNvPr>
                <p14:cNvContentPartPr/>
                <p14:nvPr/>
              </p14:nvContentPartPr>
              <p14:xfrm>
                <a:off x="1443513" y="4553303"/>
                <a:ext cx="18360" cy="1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A3E42EB-243B-44E0-9042-F74079B4F24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25513" y="4535663"/>
                  <a:ext cx="54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4030428-FCF9-4675-9D50-F7B25674EA39}"/>
                    </a:ext>
                  </a:extLst>
                </p14:cNvPr>
                <p14:cNvContentPartPr/>
                <p14:nvPr/>
              </p14:nvContentPartPr>
              <p14:xfrm>
                <a:off x="1563393" y="4542503"/>
                <a:ext cx="152280" cy="5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4030428-FCF9-4675-9D50-F7B25674EA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45753" y="4524863"/>
                  <a:ext cx="18792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7B96C6-C97F-490C-B40B-6392A2E36E5A}"/>
              </a:ext>
            </a:extLst>
          </p:cNvPr>
          <p:cNvGrpSpPr/>
          <p:nvPr/>
        </p:nvGrpSpPr>
        <p:grpSpPr>
          <a:xfrm>
            <a:off x="1880913" y="4887383"/>
            <a:ext cx="341280" cy="28800"/>
            <a:chOff x="1880913" y="4887383"/>
            <a:chExt cx="341280" cy="2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721EA75-4009-478C-A5DE-1310A477F8E2}"/>
                    </a:ext>
                  </a:extLst>
                </p14:cNvPr>
                <p14:cNvContentPartPr/>
                <p14:nvPr/>
              </p14:nvContentPartPr>
              <p14:xfrm>
                <a:off x="1945353" y="4907183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721EA75-4009-478C-A5DE-1310A477F8E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27713" y="488954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B398FEF-249A-48FE-9CD6-FA1C5F0CF5D3}"/>
                    </a:ext>
                  </a:extLst>
                </p14:cNvPr>
                <p14:cNvContentPartPr/>
                <p14:nvPr/>
              </p14:nvContentPartPr>
              <p14:xfrm>
                <a:off x="1880913" y="4887383"/>
                <a:ext cx="341280" cy="28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B398FEF-249A-48FE-9CD6-FA1C5F0CF5D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862913" y="4869743"/>
                  <a:ext cx="376920" cy="6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CCEE044-00D3-4981-B554-A6414455AB87}"/>
                  </a:ext>
                </a:extLst>
              </p14:cNvPr>
              <p14:cNvContentPartPr/>
              <p14:nvPr/>
            </p14:nvContentPartPr>
            <p14:xfrm>
              <a:off x="4338273" y="5222903"/>
              <a:ext cx="3341880" cy="86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CCEE044-00D3-4981-B554-A6414455AB8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320273" y="5204903"/>
                <a:ext cx="337752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FFF181C-C059-4E7E-9D13-7D93679363FA}"/>
                  </a:ext>
                </a:extLst>
              </p14:cNvPr>
              <p14:cNvContentPartPr/>
              <p14:nvPr/>
            </p14:nvContentPartPr>
            <p14:xfrm>
              <a:off x="1809993" y="5452943"/>
              <a:ext cx="2926080" cy="806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FFF181C-C059-4E7E-9D13-7D93679363F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756353" y="5345303"/>
                <a:ext cx="303372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03B5D22-5A1E-4556-97F1-34C4890D44CB}"/>
                  </a:ext>
                </a:extLst>
              </p14:cNvPr>
              <p14:cNvContentPartPr/>
              <p14:nvPr/>
            </p14:nvContentPartPr>
            <p14:xfrm>
              <a:off x="650433" y="6063503"/>
              <a:ext cx="2588760" cy="85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03B5D22-5A1E-4556-97F1-34C4890D44C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96793" y="5955863"/>
                <a:ext cx="269640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B999709-F8DE-4AC9-935C-D0973D7E2DBB}"/>
                  </a:ext>
                </a:extLst>
              </p14:cNvPr>
              <p14:cNvContentPartPr/>
              <p14:nvPr/>
            </p14:nvContentPartPr>
            <p14:xfrm>
              <a:off x="1017993" y="6100943"/>
              <a:ext cx="6120" cy="1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B999709-F8DE-4AC9-935C-D0973D7E2DB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63993" y="5993303"/>
                <a:ext cx="113760" cy="21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4809BF29-C00B-494F-A590-626CBC8193AA}"/>
              </a:ext>
            </a:extLst>
          </p:cNvPr>
          <p:cNvGrpSpPr/>
          <p:nvPr/>
        </p:nvGrpSpPr>
        <p:grpSpPr>
          <a:xfrm>
            <a:off x="6496113" y="6570383"/>
            <a:ext cx="252720" cy="83520"/>
            <a:chOff x="6496113" y="6570383"/>
            <a:chExt cx="252720" cy="8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27A814E-D181-4153-B000-320BD0AB5727}"/>
                    </a:ext>
                  </a:extLst>
                </p14:cNvPr>
                <p14:cNvContentPartPr/>
                <p14:nvPr/>
              </p14:nvContentPartPr>
              <p14:xfrm>
                <a:off x="6506913" y="6570383"/>
                <a:ext cx="241920" cy="21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27A814E-D181-4153-B000-320BD0AB572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488913" y="6552743"/>
                  <a:ext cx="2775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58B9C51-78B1-4FB6-93B5-F1CC3C6496C9}"/>
                    </a:ext>
                  </a:extLst>
                </p14:cNvPr>
                <p14:cNvContentPartPr/>
                <p14:nvPr/>
              </p14:nvContentPartPr>
              <p14:xfrm>
                <a:off x="6496113" y="6635903"/>
                <a:ext cx="231480" cy="18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58B9C51-78B1-4FB6-93B5-F1CC3C6496C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478473" y="6617903"/>
                  <a:ext cx="267120" cy="5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4A308C2-76B6-44C3-8734-FBB7F0F5E9A8}"/>
                  </a:ext>
                </a:extLst>
              </p14:cNvPr>
              <p14:cNvContentPartPr/>
              <p14:nvPr/>
            </p14:nvContentPartPr>
            <p14:xfrm>
              <a:off x="6491793" y="6707183"/>
              <a:ext cx="236160" cy="86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4A308C2-76B6-44C3-8734-FBB7F0F5E9A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474153" y="6689543"/>
                <a:ext cx="2718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1D548F0-0CEC-482E-9323-AEA8C330FCC1}"/>
                  </a:ext>
                </a:extLst>
              </p14:cNvPr>
              <p14:cNvContentPartPr/>
              <p14:nvPr/>
            </p14:nvContentPartPr>
            <p14:xfrm>
              <a:off x="6461553" y="6769463"/>
              <a:ext cx="254880" cy="133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1D548F0-0CEC-482E-9323-AEA8C330FCC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443913" y="6751823"/>
                <a:ext cx="29052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B1E6E70-F13C-45A3-AD85-6C026ADBFC78}"/>
                  </a:ext>
                </a:extLst>
              </p14:cNvPr>
              <p14:cNvContentPartPr/>
              <p14:nvPr/>
            </p14:nvContentPartPr>
            <p14:xfrm>
              <a:off x="6472713" y="6837863"/>
              <a:ext cx="214560" cy="7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B1E6E70-F13C-45A3-AD85-6C026ADBFC7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454713" y="6820223"/>
                <a:ext cx="250200" cy="4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06E0C2FD-845C-4B32-AC55-B75B033058A4}"/>
              </a:ext>
            </a:extLst>
          </p:cNvPr>
          <p:cNvGrpSpPr/>
          <p:nvPr/>
        </p:nvGrpSpPr>
        <p:grpSpPr>
          <a:xfrm>
            <a:off x="3178581" y="1459401"/>
            <a:ext cx="322200" cy="196200"/>
            <a:chOff x="3178581" y="1459401"/>
            <a:chExt cx="322200" cy="19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E7B6E91-B272-4BDC-9CC1-B608629F7ACF}"/>
                    </a:ext>
                  </a:extLst>
                </p14:cNvPr>
                <p14:cNvContentPartPr/>
                <p14:nvPr/>
              </p14:nvContentPartPr>
              <p14:xfrm>
                <a:off x="3178581" y="1523121"/>
                <a:ext cx="203760" cy="132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E7B6E91-B272-4BDC-9CC1-B608629F7AC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160581" y="1505121"/>
                  <a:ext cx="2394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81391C0-9FEA-45C3-84F1-D7C3A799B9F5}"/>
                    </a:ext>
                  </a:extLst>
                </p14:cNvPr>
                <p14:cNvContentPartPr/>
                <p14:nvPr/>
              </p14:nvContentPartPr>
              <p14:xfrm>
                <a:off x="3185421" y="1459401"/>
                <a:ext cx="315360" cy="147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81391C0-9FEA-45C3-84F1-D7C3A799B9F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167781" y="1441401"/>
                  <a:ext cx="35100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5451E3A-D638-4792-8764-3EF93CBA1725}"/>
              </a:ext>
            </a:extLst>
          </p:cNvPr>
          <p:cNvGrpSpPr/>
          <p:nvPr/>
        </p:nvGrpSpPr>
        <p:grpSpPr>
          <a:xfrm>
            <a:off x="4913421" y="1243761"/>
            <a:ext cx="867600" cy="231480"/>
            <a:chOff x="4913421" y="1243761"/>
            <a:chExt cx="867600" cy="23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F764527-6252-4505-92D5-498962FE0557}"/>
                    </a:ext>
                  </a:extLst>
                </p14:cNvPr>
                <p14:cNvContentPartPr/>
                <p14:nvPr/>
              </p14:nvContentPartPr>
              <p14:xfrm>
                <a:off x="4913421" y="1367961"/>
                <a:ext cx="83160" cy="107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F764527-6252-4505-92D5-498962FE055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895421" y="1350321"/>
                  <a:ext cx="118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FA141D2-FDDA-4C82-B5E3-82CF1340F190}"/>
                    </a:ext>
                  </a:extLst>
                </p14:cNvPr>
                <p14:cNvContentPartPr/>
                <p14:nvPr/>
              </p14:nvContentPartPr>
              <p14:xfrm>
                <a:off x="5109981" y="1323321"/>
                <a:ext cx="84960" cy="151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FA141D2-FDDA-4C82-B5E3-82CF1340F19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092341" y="1305681"/>
                  <a:ext cx="1206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FD45B5C-08A6-45B1-A5D5-C0C348869E96}"/>
                    </a:ext>
                  </a:extLst>
                </p14:cNvPr>
                <p14:cNvContentPartPr/>
                <p14:nvPr/>
              </p14:nvContentPartPr>
              <p14:xfrm>
                <a:off x="5203941" y="1386681"/>
                <a:ext cx="225360" cy="64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FD45B5C-08A6-45B1-A5D5-C0C348869E9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185941" y="1369041"/>
                  <a:ext cx="2610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CDE1833-28D6-467D-9B60-7A35F1F123AB}"/>
                    </a:ext>
                  </a:extLst>
                </p14:cNvPr>
                <p14:cNvContentPartPr/>
                <p14:nvPr/>
              </p14:nvContentPartPr>
              <p14:xfrm>
                <a:off x="5487261" y="1291641"/>
                <a:ext cx="144720" cy="162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CDE1833-28D6-467D-9B60-7A35F1F123A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469621" y="1273641"/>
                  <a:ext cx="1803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357F632-D8AD-4E24-B4FA-DEBAA41B5CDA}"/>
                    </a:ext>
                  </a:extLst>
                </p14:cNvPr>
                <p14:cNvContentPartPr/>
                <p14:nvPr/>
              </p14:nvContentPartPr>
              <p14:xfrm>
                <a:off x="5648541" y="1243761"/>
                <a:ext cx="132480" cy="191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357F632-D8AD-4E24-B4FA-DEBAA41B5CD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630541" y="1226121"/>
                  <a:ext cx="16812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D28224F-3F45-404B-A702-BA53F8D78435}"/>
              </a:ext>
            </a:extLst>
          </p:cNvPr>
          <p:cNvGrpSpPr/>
          <p:nvPr/>
        </p:nvGrpSpPr>
        <p:grpSpPr>
          <a:xfrm>
            <a:off x="3623901" y="1275081"/>
            <a:ext cx="1034640" cy="230040"/>
            <a:chOff x="3623901" y="1275081"/>
            <a:chExt cx="1034640" cy="23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22F9A54-6E9E-4565-8CD3-5125B7F936CB}"/>
                    </a:ext>
                  </a:extLst>
                </p14:cNvPr>
                <p14:cNvContentPartPr/>
                <p14:nvPr/>
              </p14:nvContentPartPr>
              <p14:xfrm>
                <a:off x="3625341" y="1320081"/>
                <a:ext cx="165240" cy="120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22F9A54-6E9E-4565-8CD3-5125B7F936C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607701" y="1302081"/>
                  <a:ext cx="2008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3B42521-CDA0-49A2-A574-20E2943B3BE7}"/>
                    </a:ext>
                  </a:extLst>
                </p14:cNvPr>
                <p14:cNvContentPartPr/>
                <p14:nvPr/>
              </p14:nvContentPartPr>
              <p14:xfrm>
                <a:off x="3844941" y="1326921"/>
                <a:ext cx="233640" cy="126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3B42521-CDA0-49A2-A574-20E2943B3BE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827301" y="1309281"/>
                  <a:ext cx="2692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B955286-5DA0-4FBC-8B3F-E80B72343E17}"/>
                    </a:ext>
                  </a:extLst>
                </p14:cNvPr>
                <p14:cNvContentPartPr/>
                <p14:nvPr/>
              </p14:nvContentPartPr>
              <p14:xfrm>
                <a:off x="4080021" y="1383801"/>
                <a:ext cx="139320" cy="28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B955286-5DA0-4FBC-8B3F-E80B72343E1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062021" y="1365801"/>
                  <a:ext cx="1749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F382F37-03CE-45A9-AF8E-C07DF275CF46}"/>
                    </a:ext>
                  </a:extLst>
                </p14:cNvPr>
                <p14:cNvContentPartPr/>
                <p14:nvPr/>
              </p14:nvContentPartPr>
              <p14:xfrm>
                <a:off x="4126101" y="1344201"/>
                <a:ext cx="237960" cy="103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F382F37-03CE-45A9-AF8E-C07DF275CF4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108461" y="1326201"/>
                  <a:ext cx="2736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4BE392F-CA72-47A7-914C-BB04B6312AD6}"/>
                    </a:ext>
                  </a:extLst>
                </p14:cNvPr>
                <p14:cNvContentPartPr/>
                <p14:nvPr/>
              </p14:nvContentPartPr>
              <p14:xfrm>
                <a:off x="4412301" y="1378041"/>
                <a:ext cx="96120" cy="100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4BE392F-CA72-47A7-914C-BB04B6312AD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394301" y="1360401"/>
                  <a:ext cx="1317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4DBBFA8-314F-45B4-8110-401BC0B2AB2D}"/>
                    </a:ext>
                  </a:extLst>
                </p14:cNvPr>
                <p14:cNvContentPartPr/>
                <p14:nvPr/>
              </p14:nvContentPartPr>
              <p14:xfrm>
                <a:off x="4566021" y="1396401"/>
                <a:ext cx="92520" cy="108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4DBBFA8-314F-45B4-8110-401BC0B2AB2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48021" y="1378761"/>
                  <a:ext cx="1281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F0381EE-6FBE-4AF6-BB06-6807EB98D18F}"/>
                    </a:ext>
                  </a:extLst>
                </p14:cNvPr>
                <p14:cNvContentPartPr/>
                <p14:nvPr/>
              </p14:nvContentPartPr>
              <p14:xfrm>
                <a:off x="3623901" y="1275081"/>
                <a:ext cx="82800" cy="54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F0381EE-6FBE-4AF6-BB06-6807EB98D18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606261" y="1257441"/>
                  <a:ext cx="118440" cy="9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F1A8455-06A0-4CE0-AF32-260D3E7F74FB}"/>
                  </a:ext>
                </a:extLst>
              </p14:cNvPr>
              <p14:cNvContentPartPr/>
              <p14:nvPr/>
            </p14:nvContentPartPr>
            <p14:xfrm>
              <a:off x="2285781" y="1961961"/>
              <a:ext cx="21240" cy="2023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F1A8455-06A0-4CE0-AF32-260D3E7F74F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267781" y="1943961"/>
                <a:ext cx="5688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F9EFD22-3311-43FD-A265-F502B7557B97}"/>
                  </a:ext>
                </a:extLst>
              </p14:cNvPr>
              <p14:cNvContentPartPr/>
              <p14:nvPr/>
            </p14:nvContentPartPr>
            <p14:xfrm>
              <a:off x="2556861" y="1961961"/>
              <a:ext cx="7920" cy="1638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F9EFD22-3311-43FD-A265-F502B7557B97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538861" y="1943961"/>
                <a:ext cx="43560" cy="19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103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1534</TotalTime>
  <Words>635</Words>
  <Application>Microsoft Office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Clarity</vt:lpstr>
      <vt:lpstr>Java Generics</vt:lpstr>
      <vt:lpstr>Outline</vt:lpstr>
      <vt:lpstr>Problem</vt:lpstr>
      <vt:lpstr>First solution: casting</vt:lpstr>
      <vt:lpstr>First solution: casting</vt:lpstr>
      <vt:lpstr>First solution: casting</vt:lpstr>
      <vt:lpstr>First solution: casting</vt:lpstr>
      <vt:lpstr>A Better Solution: Generics</vt:lpstr>
      <vt:lpstr>Writing a generic class</vt:lpstr>
      <vt:lpstr>Using a generic class</vt:lpstr>
      <vt:lpstr>Using a generic class</vt:lpstr>
      <vt:lpstr>A Better Solution: Generics</vt:lpstr>
      <vt:lpstr>ToDo</vt:lpstr>
    </vt:vector>
  </TitlesOfParts>
  <Company>Heriot-Watt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for Beginners on Eclipse</dc:title>
  <dc:creator>amaa2</dc:creator>
  <cp:lastModifiedBy>ريم</cp:lastModifiedBy>
  <cp:revision>87</cp:revision>
  <dcterms:created xsi:type="dcterms:W3CDTF">2009-07-22T15:04:20Z</dcterms:created>
  <dcterms:modified xsi:type="dcterms:W3CDTF">2021-10-01T16:07:06Z</dcterms:modified>
</cp:coreProperties>
</file>