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2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3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4.xml" ContentType="application/vnd.openxmlformats-officedocument.presentationml.notesSlide+xml"/>
  <Override PartName="/ppt/ink/ink127.xml" ContentType="application/inkml+xml"/>
  <Override PartName="/ppt/notesSlides/notesSlide5.xml" ContentType="application/vnd.openxmlformats-officedocument.presentationml.notesSlide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32.xml" ContentType="application/inkml+xml"/>
  <Override PartName="/ppt/ink/ink133.xml" ContentType="application/inkml+xml"/>
  <Override PartName="/ppt/notesSlides/notesSlide10.xml" ContentType="application/vnd.openxmlformats-officedocument.presentationml.notesSlide+xml"/>
  <Override PartName="/ppt/ink/ink13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notesMasterIdLst>
    <p:notesMasterId r:id="rId80"/>
  </p:notesMasterIdLst>
  <p:sldIdLst>
    <p:sldId id="256" r:id="rId2"/>
    <p:sldId id="286" r:id="rId3"/>
    <p:sldId id="365" r:id="rId4"/>
    <p:sldId id="287" r:id="rId5"/>
    <p:sldId id="288" r:id="rId6"/>
    <p:sldId id="315" r:id="rId7"/>
    <p:sldId id="289" r:id="rId8"/>
    <p:sldId id="306" r:id="rId9"/>
    <p:sldId id="305" r:id="rId10"/>
    <p:sldId id="304" r:id="rId11"/>
    <p:sldId id="307" r:id="rId12"/>
    <p:sldId id="303" r:id="rId13"/>
    <p:sldId id="311" r:id="rId14"/>
    <p:sldId id="310" r:id="rId15"/>
    <p:sldId id="312" r:id="rId16"/>
    <p:sldId id="309" r:id="rId17"/>
    <p:sldId id="313" r:id="rId18"/>
    <p:sldId id="308" r:id="rId19"/>
    <p:sldId id="314" r:id="rId20"/>
    <p:sldId id="366" r:id="rId21"/>
    <p:sldId id="367" r:id="rId22"/>
    <p:sldId id="290" r:id="rId23"/>
    <p:sldId id="291" r:id="rId24"/>
    <p:sldId id="292" r:id="rId25"/>
    <p:sldId id="322" r:id="rId26"/>
    <p:sldId id="321" r:id="rId27"/>
    <p:sldId id="320" r:id="rId28"/>
    <p:sldId id="319" r:id="rId29"/>
    <p:sldId id="318" r:id="rId30"/>
    <p:sldId id="293" r:id="rId31"/>
    <p:sldId id="323" r:id="rId32"/>
    <p:sldId id="326" r:id="rId33"/>
    <p:sldId id="317" r:id="rId34"/>
    <p:sldId id="327" r:id="rId35"/>
    <p:sldId id="324" r:id="rId36"/>
    <p:sldId id="328" r:id="rId37"/>
    <p:sldId id="325" r:id="rId38"/>
    <p:sldId id="329" r:id="rId39"/>
    <p:sldId id="316" r:id="rId40"/>
    <p:sldId id="296" r:id="rId41"/>
    <p:sldId id="330" r:id="rId42"/>
    <p:sldId id="331" r:id="rId43"/>
    <p:sldId id="332" r:id="rId44"/>
    <p:sldId id="334" r:id="rId45"/>
    <p:sldId id="335" r:id="rId46"/>
    <p:sldId id="337" r:id="rId47"/>
    <p:sldId id="338" r:id="rId48"/>
    <p:sldId id="345" r:id="rId49"/>
    <p:sldId id="339" r:id="rId50"/>
    <p:sldId id="340" r:id="rId51"/>
    <p:sldId id="341" r:id="rId52"/>
    <p:sldId id="342" r:id="rId53"/>
    <p:sldId id="343" r:id="rId54"/>
    <p:sldId id="344" r:id="rId55"/>
    <p:sldId id="298" r:id="rId56"/>
    <p:sldId id="299" r:id="rId57"/>
    <p:sldId id="300" r:id="rId58"/>
    <p:sldId id="301" r:id="rId59"/>
    <p:sldId id="302" r:id="rId60"/>
    <p:sldId id="346" r:id="rId61"/>
    <p:sldId id="347" r:id="rId62"/>
    <p:sldId id="348" r:id="rId63"/>
    <p:sldId id="349" r:id="rId64"/>
    <p:sldId id="350" r:id="rId65"/>
    <p:sldId id="351" r:id="rId66"/>
    <p:sldId id="357" r:id="rId67"/>
    <p:sldId id="358" r:id="rId68"/>
    <p:sldId id="352" r:id="rId69"/>
    <p:sldId id="353" r:id="rId70"/>
    <p:sldId id="354" r:id="rId71"/>
    <p:sldId id="355" r:id="rId72"/>
    <p:sldId id="356" r:id="rId73"/>
    <p:sldId id="359" r:id="rId74"/>
    <p:sldId id="360" r:id="rId75"/>
    <p:sldId id="361" r:id="rId76"/>
    <p:sldId id="362" r:id="rId77"/>
    <p:sldId id="364" r:id="rId78"/>
    <p:sldId id="363" r:id="rId79"/>
  </p:sldIdLst>
  <p:sldSz cx="9144000" cy="6858000" type="screen4x3"/>
  <p:notesSz cx="6858000" cy="9144000"/>
  <p:defaultTextStyle>
    <a:defPPr>
      <a:defRPr lang="x-non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>
      <p:cViewPr>
        <p:scale>
          <a:sx n="66" d="100"/>
          <a:sy n="66" d="100"/>
        </p:scale>
        <p:origin x="1264" y="312"/>
      </p:cViewPr>
      <p:guideLst>
        <p:guide orient="horz" pos="39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3:39.7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12 8064,'1'16'220,"-1"-16"-203,0 0 0,0 0 0,0 0 0,0 0 0,0 0 0,0 0 0,0 0 0,0 0 0,0 0 0,0 0 0,0 0 1,0 0-1,0 0 0,0 0 0,0 0 0,0 0 0,1 0 0,-1 0 0,0 0 0,0 0 0,0 0 18,0 0-18,2-27 2382,-2 45-1866,-7 112-149,1-25-153,0 58 221,7-145-369,0-6 53,0 0 0,-3 22 0,2-21-135,0-11-121,1-1 1,-1 1-1,0 0 1,0-1-1,0 1 1,0 0-1,-1-1 1,1 1-1,0-1 0,-1 1 1,1-1-1,-1 1 1,1 0-1,-2 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4:04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255 60 6784,'-36'2'277,"36"-2"-211,1 0 1,-1 0-1,0 0 0,1 0 1,-1 0-1,0 0 0,1 0 1,-1 0-1,0 0 0,1 0 0,-1 0 1,0 0-1,1-1 0,-1 1 1,0 0-1,1 0 0,-1 0 1,0-1-1,0 1 0,1 0 1,-1 0-1,0-1 0,0 1 0,1 0 1,-1-1-1,0 1 0,0 0 1,0-1-1,0 1 0,0 0 1,1-1-1,-1 1 0,0 0 1,0-1-1,0 1 0,0 0 0,0-1 1,0 1-1,0 0 0,0-1 1,0 1-1,0-1 0,0 1 1,-1 0-1,1-1 0,0 1 0,0 0 1,0-1-1,0 1 0,0 0 1,-1 0-1,1-1 0,0 0 1,-12-16 576,8 14-575,0-1 0,-1 1 0,0 0-1,1 1 1,-1-1 0,0 1 0,0 0 0,0 0 0,-1 1-1,1-1 1,0 1 0,-1 0 0,1 0 0,0 1 0,-1 0 0,1 0-1,-8 1 1,9-1-22,0 1 1,-1 0-1,1 0 0,0 0 0,0 1 0,0-1 0,0 1 0,0 0 1,0 0-1,1 0 0,-1 1 0,1-1 0,-1 1 0,1 0 0,0 0 1,0 0-1,0 0 0,0 1 0,1-1 0,-1 1 0,1-1 0,-2 6 1,2-5-46,-4 9 48,0 1 1,1-1 0,0 1-1,2 0 1,-4 20 0,6-31-39,1 0 1,0 0-1,0 1 0,0-1 1,1 0-1,-1 0 0,1 1 1,0-1-1,-1 0 0,2 0 1,-1 0-1,0 0 1,0 0-1,1 0 0,0-1 1,-1 1-1,1 0 0,0-1 1,1 1-1,-1-1 0,0 0 1,1 1-1,-1-1 0,1 0 1,-1-1-1,1 1 1,0 0-1,0-1 0,6 3 1,3 0 16,-1 0 0,1-1 0,0 0 0,1-1 0,-1 0 0,0-1 0,17 0 0,-20-1-15,-1-1 0,0 1 1,1-2-1,-1 1 0,0-1 1,1-1-1,-1 1 0,-1-2 1,1 1-1,0-1 0,12-7 1,-19 9-2,1 1 0,0-1 0,-1 0 0,1 0 0,-1 0 0,1 1 0,-1-1 0,0-1 0,0 1 0,1 0 0,-2 0 0,1 0 0,0 0 0,0-1 0,-1 1 0,1 0 0,-1-1 0,0 1 0,0-1 0,0 1 0,0 0 0,0-1 0,-1-2 0,1 2 6,-1 0 1,0 0-1,1 0 1,-1 0-1,0 0 1,-1 1-1,1-1 1,0 0-1,-1 1 1,0-1-1,1 1 1,-1-1-1,0 1 1,0 0-1,-1 0 1,1 0-1,0 0 1,-4-2 0,-18-8 90,-1 1 1,-36-11 0,25 10-311,27 10-827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19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425 28 9856,'-5'6'50,"-1"0"1,0-1 0,0 0-1,-1-1 1,-11 8 0,12-9-5,0 0 1,1 1-1,-1 0 0,1 0 1,0 0-1,0 0 1,1 1-1,-1 0 0,-4 6 1,7-8-41,1 0 1,-1 0 0,1 0-1,0 1 1,0-1-1,0 0 1,1 0 0,-1 1-1,1-1 1,-1 0 0,1 1-1,0-1 1,0 0-1,1 1 1,-1-1 0,1 0-1,-1 0 1,1 1-1,0-1 1,0 0 0,1 0-1,-1 0 1,1 0 0,-1 0-1,1 0 1,0-1-1,0 1 1,0 0 0,0-1-1,4 3 1,7 7 28,0-1 0,1 0-1,0-1 1,24 12 0,-25-15-30,15 9-2,-15-10-9,0 1 0,-1 1-1,17 13 1,-28-20 5,0 0-1,0 0 0,0 0 1,0 1-1,0-1 0,0 0 1,0 1-1,0-1 0,0 0 1,-1 1-1,1-1 1,-1 1-1,1-1 0,-1 1 1,1-1-1,-1 1 0,0-1 1,0 1-1,0 0 0,0 1 1,0 0-2,-1 0-1,0-1 1,1 1 0,-1 0 0,0-1 0,0 1 0,-1-1-1,1 1 1,-1-1 0,-2 4 0,-2 2-3,-1-1 0,1-1-1,-1 1 1,-1-1 0,-13 9 0,11-9 50,0 0 0,-1-1 0,1 0 1,-1-1-1,0 0 0,0-1 1,0 0-1,-1-1 0,-19 2 0,24-4-10,0 0-1,0 0 1,0-1-1,0 1 1,0-2-1,0 1 1,0-1-1,0 0 1,1 0-1,-1-1 1,1 0-1,-1 0 1,1-1-1,0 1 1,1-1-1,-1-1 0,-6-5 1,-5-8 210,1-1-1,1 0 1,1-1 0,1-1 0,-14-28-1,-43-117 903,15 32 86,53 130-1224,2 6-53,4 14-428,3 13-2110,-4-2-5865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20.2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579 175 10752,'6'3'21,"16"3"214,-22-4-148,0 0 1,0 0-1,0 1 1,0-1-1,-1 0 0,1 0 1,0 1-1,-1-1 1,-1 3-1,2-3-59,-1 0 0,0 0 0,0 0 0,0 0 0,0 0 0,0 0 0,-1 0-1,1-1 1,0 1 0,-1 0 0,1-1 0,-1 1 0,0-1 0,0 0 0,1 1-1,-1-1 1,0 0 0,0 0 0,-3 1 0,-2 0 129,1 0 1,-1-1-1,0 0 1,-12 1-1,-10 1 56,20 0-198,0 0-1,1 1 1,-1 0 0,1 0 0,-12 8 0,-15 8 24,13-9-23,11-6 19,1 0 1,-1 0-1,-14 3 0,20-7-27,0 0 0,0 0 1,1-1-1,-1 0 0,0 0 0,0 0 1,0 0-1,0-1 0,0 0 0,1 0 0,-7-2 1,-7-3 26,0 0 212,1 0 1,-26-13-1,37 16-178,0-1 0,1 0 0,-1 0 0,1-1 0,0 1 0,0-1 0,0 0 0,1-1 0,-1 1 0,-4-9 0,-10-18 464,2 0 0,2-1 0,1 0 1,-19-69-1,33 102-533,0 0 1,0 0-1,0 0 0,0-1 1,-1 1-1,1 0 0,0 0 1,0 0-1,0-1 0,1 1 1,-1 0-1,0 0 0,0 0 1,0 0-1,0-1 0,0 1 1,0 0-1,0 0 0,0 0 1,0 0-1,0-1 1,0 1-1,0 0 0,1 0 1,-1 0-1,0 0 0,0 0 1,0 0-1,0-1 0,0 1 1,1 0-1,-1 0 0,0 0 1,0 0-1,0 0 0,0 0 1,1 0-1,-1 0 0,0 0 1,0 0-1,0 0 0,0 0 1,1 0-1,-1 0 0,13 2-52,11 8-146,1 7-2127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20.8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596 0 13440,'1'0'-4,"-1"0"1,1 0-1,-1 1 0,1-1 1,-1 0-1,1 0 1,-1 0-1,1 1 1,-1-1-1,0 0 1,1 0-1,-1 1 1,1-1-1,-1 0 1,0 1-1,1-1 1,-1 1-1,0-1 1,0 0-1,1 1 0,-1-1 1,0 1-1,0-1 1,1 1-1,-1-1 1,0 1-1,0-1 1,0 1-1,0-1 1,0 1-1,0-1 1,0 1-1,0-1 1,0 1-1,0-1 1,0 1-1,0-1 0,0 1 1,0-1-1,-1 1 1,1-1-1,0 1 1,0-1-1,0 0 1,-1 1-1,1-1 1,0 1-1,-1-1 1,1 0-1,0 1 1,-1-1-1,1 0 0,0 1 1,-1-1-1,1 0 1,-1 1-1,-10 13-50,9-10 54,0 0 0,-1 0 0,0 0 0,0-1 0,0 1 0,0-1 0,-6 6 0,6-7 0,1-1 0,0 0 0,-1 0 0,1 0 0,0 0 0,-1 0 0,0 0 0,1 0 0,-1-1 0,1 0 0,-1 1 0,0-1 0,1 0 0,-1 0 0,-3-1 0,-11 1 0,1 1 0,-1 0 0,0 1 0,0 1 0,1 1 0,-32 11 0,29-10 0,5-2 128,14-3-128,0 0 0,0 0 0,0 1 0,0-1 0,0 0 0,0 0 0,-1 1 0,1-1 0,0 0 0,0 1 0,0-1 0,0 0 0,0 0 0,0 1 0,0-1 0,0 0 0,0 1 0,1-1 0,-1 0 0,0 0 0,0 1 0,0-1 0,0 0 0,0 0 0,0 1 0,1-1 0,-1 0 0,0 0 0,0 1 0,0-1 0,1 0 0,-1 0 0,0 1 0,10 10 0,-8-8 0,5 8-24,0 1 0,-1 0 0,0 0-1,-1 0 1,0 1 0,-1 0 0,0 0 0,-1 0 0,3 26 0,-6-33 22,0 0 0,0-1 0,-1 1 0,1 0-1,-1-1 1,0 1 0,-1-1 0,1 1 0,-1-1 0,0 0-1,-4 8 1,3-10 4,1 1 0,-1-1 0,0 0 0,0 1 0,0-1-1,0 0 1,-1-1 0,1 1 0,-1-1 0,1 1 0,-1-1 0,0 0-1,0-1 1,0 1 0,0-1 0,-7 2 0,0-1 40,1-1 1,-1 0 0,0-1-1,1 0 1,-1-1-1,1 0 1,-1-1-1,1 0 1,-1-1 0,1 0-1,-13-5 1,-2-2 144,1-2 0,0 0 0,-28-19 0,48 27-155,-3 1 25,1-2 0,0 1 1,0-1-1,1 0 0,-9-9 1,13 12-57,0 1 0,0-1 0,0 0 0,0 0 0,0 0 1,0 0-1,0 0 0,1 0 0,-1 0 0,1 0 0,0 0 1,-1 0-1,1 0 0,0 0 0,0 0 0,0 0 1,1 0-1,-1 0 0,0 0 0,1 0 0,-1 0 0,1 0 1,0 0-1,2-4 0,4-6-160,1 0 0,0 0 0,1 1 1,0 0-1,1 0 0,0 1 0,18-13 0,-16 13-661,35-32-7734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21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594 1 11136,'7'4'0,"-7"-3"12,1 0 0,0-1 1,-1 1-1,1-1 0,0 1 0,0-1 0,-1 1 0,1-1 1,0 1-1,0-1 0,0 0 0,0 1 0,-1-1 0,1 0 1,0 0-1,0 0 0,0 0 0,0 0 0,0 0 0,1 0 1,-2 0 264,12 11 320,-9-8-566,1 0 0,-1 1 0,0 0 1,0 0-1,0 0 0,-1 0 0,1 0 0,-1 1 0,0-1 0,-1 1 0,1-1 0,-1 1 0,1 0 0,-2-1 0,1 1 0,0 0 0,-1 0 0,0 0 0,0 0 1,0 0-1,-2 5 0,0-3-5,0 0-1,0 0 1,-1 0 0,0 0 0,0-1 0,-1 0 0,1 0-1,-2 0 1,1 0 0,0 0 0,-1-1 0,0 0 0,-12 9 0,3-3 7,-1-2 0,-1 1-1,0-2 1,0 0 0,-1-1 0,1-1 0,-2-1 0,1 0 0,0-1 0,-1-1 0,-27 2 0,17-3-13,0-2-1,1-1 1,-1-1 0,0-1 0,1-2-1,-49-14 1,71 18-13,1-1 0,0 0 0,0 0 0,-1 0 0,1 0 0,0-1-1,1 1 1,-1-1 0,-6-6 0,9 8-6,0 0 0,0 0 0,1-1 1,-1 1-1,0 0 0,0 0 0,1-1 0,-1 1 0,1-1 0,-1 1 0,1 0 0,0-1 0,-1 1 0,1-1 0,0 1 0,0-1 0,0 1 0,0-1 1,0 1-1,0-1 0,1 1 0,-1 0 0,0-1 0,1 1 0,-1-1 0,1 1 0,-1 0 0,1-1 0,0 1 0,0 0 0,-1 0 0,1-1 0,0 1 1,2-1-1,0-1-1,0 1 0,0-1 0,1 1 0,-1 0 0,1 0 0,-1 0 0,1 0 0,0 1 0,0 0 0,-1 0 0,1 0 0,0 0 0,0 0 0,0 1 0,0-1 0,7 1 0,3 1 0,0-1 0,0 2 0,19 4 0,-26-5 2,-1 1 1,1 0-1,-1 1 1,0 0-1,1 0 1,-1 0-1,0 1 0,-1 0 1,1 0-1,-1 0 1,0 1-1,0-1 1,0 1-1,6 9 1,-9-11-1,1 0 1,-2 1 0,1-1-1,0 1 1,0-1-1,-1 1 1,0 0-1,0 0 1,0 0 0,0-1-1,-1 1 1,1 0-1,-1 0 1,0 0-1,0 0 1,-1 0 0,1 0-1,-1 0 1,0 0-1,0-1 1,0 1-1,0 0 1,0 0 0,-1-1-1,0 1 1,-3 4-1,-5 5 40,0 0 0,0-1-1,-1 0 1,-1-1-1,0 0 1,0-1 0,-22 13-1,7-7-137,-1-1-1,-57 23 0,7-16-2335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22.1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72 10112,'24'-7'0,"20"-7"-128,-5 2 0,6-4-768,-14 5 0,2 0-4480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22.7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482 388 11904,'70'-97'239,"-45"60"-52,1 2 0,2 0-1,1 2 1,35-32 0,-56 59-108,0 1-1,0-1 1,0 1-1,1 1 1,0-1 0,15-4-1,-22 8-52,1 0-1,0 0 0,-1 0 0,1 0 1,0 1-1,-1 0 0,1-1 1,0 1-1,-1 0 0,1 0 1,0 0-1,0 1 0,-1-1 0,1 1 1,0-1-1,-1 1 0,1 0 1,-1 0-1,1 0 0,-1 0 0,1 1 1,-1-1-1,0 1 0,0-1 1,1 1-1,-1 0 0,3 3 1,-4-3-15,0 0 1,0 0 0,-1 0-1,1 0 1,0 0 0,-1 0-1,1 0 1,-1 0 0,1 0-1,-1 0 1,0 0 0,0 0-1,0 0 1,0 1 0,-1-1-1,1 0 1,-1 0 0,1 0-1,-1 0 1,1 0 0,-3 3-1,1 1 8,-1-1-1,0 1 0,-1-1 0,1 0 0,-1 0 0,-6 6 1,-8 7 61,-2-2 1,0 0 0,0-1 0,-1-2-1,-1 0 1,-1-1 0,0-1 0,0-1-1,-1-1 1,0-1 0,0-1 0,-1-1-1,-27 2 1,44-7-34,1-1-1,-1 0 0,0 0 1,0 0-1,0-1 0,1-1 1,-1 1-1,1-1 1,-1-1-1,-13-5 0,16 5-20,0 0-1,0 0 1,0 0-1,1 0 1,-1-1-1,1 0 1,0 0-1,0 0 0,0 0 1,1-1-1,0 0 1,-1 1-1,2-1 1,-1 0-1,-3-9 0,-4-14 86,2 0-1,1 0 0,1-1 0,2 1 1,-2-37-1,6 64-105,0 0 0,0-1 1,0 1-1,0 0 0,0 0 1,0-1-1,1 1 0,-1 0 1,0 0-1,1-1 0,-1 1 1,1 0-1,0-2 0,-1 3-1,0 0-1,1 0 1,-1 0-1,0 0 1,1 0-1,-1 0 0,0 0 1,0 0-1,1 0 1,-1 0-1,0 0 0,0 0 1,1 0-1,-1 0 1,0 0-1,0 0 0,1 0 1,-1 0-1,0 0 1,1 0-1,-1 0 0,0 0 1,0 1-1,0-1 1,1 0-1,-1 0 0,0 0 1,0 0-1,1 1 1,-1-1-1,0 0 1,0 0-1,0 0 0,0 1 1,1-1-1,2 4 25,-1 0-1,1 1 1,0-1-1,-1 0 1,3 8-1,7 20-39,-2 0 0,9 47-1,-17-63 4,0 1 1,-1-1-1,0 1 0,-2-1 1,1 1-1,-2-1 0,-4 19 1,3-26 4,0-1 0,0 1-1,-1-1 1,0 1 0,-1-1 0,0-1 0,0 1 0,-1-1 0,0 0 0,0 0-1,0 0 1,-1-1 0,0 0 0,0 0 0,-1-1 0,0 0 0,0 0 0,0-1-1,0 0 1,-1 0 0,-9 2 0,12-4 2,0 0 0,-1 0 0,1-1 0,-1 0 0,1 0 0,-1 0 0,1-1 0,-1 0 1,0-1-1,1 1 0,-1-1 0,1 0 0,-1-1 0,1 1 0,0-1 0,0-1 0,0 1 0,0-1 0,0 0 0,0-1 0,1 1 0,-1-1 0,1 0 0,0 0 0,0-1 0,1 1 0,-1-1 0,1 0 0,-7-11 0,4 3 2,0 1 0,1-1 0,1 0 0,0 0 0,1-1 0,-3-15 0,7 29 0,0 0-1,0-1 0,0 1 0,0 0 1,0-1-1,0 1 0,0 0 0,0-1 1,0 1-1,0 0 0,0-1 0,0 1 0,0 0 1,1-1-1,-1 1 0,0 0 0,0-1 1,0 1-1,1 0 0,-1 0 0,0-1 1,0 1-1,1 0 0,-1 0 0,0 0 1,0-1-1,1 1 0,-1 0 0,0 0 0,1 0 1,-1 0-1,1-1 0,17-1-64,17 4-122,15 7-2266,-25-5-7616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23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484 1 11776,'12'23'44,"-1"2"1,-1-1 0,-1 1 0,10 43 0,-18-61-32,1 0 0,-1 1 0,-1-1 0,0 0 0,1 0 0,-2 1 0,1-1 0,-1 0 0,-1 1 1,1-1-1,-1 0 0,0 0 0,-1 0 0,0-1 0,0 1 0,0 0 0,-1-1 0,0 0 0,0 0 0,0 0 1,-10 9-1,8-10 7,0-1 1,-1 0 0,1 0 0,-1 0 0,0-1-1,0 0 1,-1-1 0,1 1 0,0-1 0,-1-1-1,1 1 1,-1-1 0,0-1 0,0 1 0,1-1-1,-1-1 1,0 1 0,1-1 0,-11-3 0,12 3-5,-1-1 0,0 1 0,0-2 0,0 1 0,1-1 0,0 0 0,-1 0 0,1 0 0,0-1 0,0 0 0,1-1 0,-1 1 0,1-1 0,0 0 0,1 0 0,-1 0 0,1-1 0,0 0 0,0 0 0,0 0 0,-3-8 0,6 12-16,1 0 0,-1 0 0,0 0 0,1 0 0,-1 0 0,1 0 0,0 0 0,0 0 0,0 0 0,0 0 0,0 0 0,0 0 0,0 0 0,0 0 0,1 0 0,-1 0 0,1 0 0,0 0 0,0 0 0,-1 0 0,1 0 0,0 1 0,0-1 0,1 0 0,-1 1 0,0-1 0,1 1 0,-1-1 0,0 1 0,1 0 0,0-1 0,-1 1 0,1 0 0,0 0 0,0 0 0,-1 0 0,1 1 0,0-1 0,0 0 0,0 1 0,0-1 0,0 1 0,2-1 0,3 0 0,-1 0 0,0 1 0,1 0 0,-1 0 0,1 0 0,-1 0 0,1 1 0,-1 0 0,0 1 0,0-1 0,0 1 0,11 5 0,-12-4 8,-1 0 0,0 0 0,0 0 0,0 1 0,0 0 0,-1-1 0,1 1 0,-1 1 0,0-1 0,0 0 0,-1 1 0,1-1 0,-1 1 0,0 0 0,0 0 0,-1 0 0,1 0 0,-1 0 0,1 9 0,-1-8 3,-1 0 1,0-1 0,0 1 0,0-1 0,-1 1-1,0 0 1,0-1 0,0 1 0,-1-1-1,0 0 1,0 1 0,0-1 0,-1 0 0,1 0-1,-1 0 1,0-1 0,-1 1 0,-4 5 0,-5 2 29,-1-1 1,0 0 0,-1-1 0,0 0 0,0-1-1,-24 9 1,15-8-62,-1-1 1,0-2-1,-45 9 0,63-15-217,-1 0-1,1-1 1,-1 0 0,1 0-1,0 0 1,-1-1 0,-13-3-1,-13-5-7676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23.8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13312,'2'12'0,"2"12"0,-1-14 0,1-10 0,-1 6 128,1 1-128,0 20 128,3 12 0,0 5 0,2 8-128,-1-2 0,2 5-384,-6-11 0,0-1-8832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24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817 0 11648,'2'3'10,"1"-1"1,0 0 0,0 0 0,0 0 0,0 0-1,0 0 1,1-1 0,-1 1 0,1-1 0,-1 0-1,1 0 1,4 0 0,21 9 105,-26-9-95,0 1 0,0 0 1,0 0-1,0 0 0,0 0 1,-1 0-1,1 1 1,0-1-1,-1 1 0,0 0 1,0 0-1,0 0 0,0 0 1,0 0-1,0 0 0,-1 0 1,1 0-1,-1 1 1,0-1-1,0 1 0,-1-1 1,1 1-1,-1-1 0,1 1 1,-1-1-1,0 1 1,0-1-1,-1 5 0,-1-1 16,1 0-1,-1 0 1,-1 0-1,1 0 1,-1 0-1,0-1 1,-1 1-1,0-1 1,0 0-1,0 0 1,0 0-1,-1 0 1,-6 5-1,-3 0 14,0 0 1,0-1-1,-1-1 0,-1 0 0,1-1 0,-1-1 0,-1 0 0,1-1 0,-1-1 1,0 0-1,-1-2 0,1 0 0,-19 1 0,-3-1 142,0-3 1,-1-1-1,1-2 1,-70-13-1,57 4 267,-57-20 0,101 29-352,9 3-12,13 8-20,-9-4-54,0 1 0,0 0 0,-1 0 1,0 0-1,0 0 0,0 1 0,0-1 1,-1 1-1,0 0 0,0 0 0,-1 1 0,1-1 1,-2 0-1,1 1 0,0 0 0,-1-1 0,-1 1 1,1 0-1,-1 9 0,-1-8 6,0 0-1,0 0 1,-1 0-1,0 0 1,0-1-1,-1 1 1,0-1-1,-1 1 0,1-1 1,-1 0-1,0-1 1,-1 1-1,0-1 1,0 1-1,0-1 1,-9 6-1,-5 4 13,-1-2 0,0 0 0,-1-1-1,-1-1 1,-23 9 0,-24 5-3983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43.5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 7040,'0'0'3989,"4"-2"-3690,26-18-190,-17 11-15,0 0 1,1 0-1,0 1 1,0 1-1,1 0 1,0 2 0,0-1-1,21-3 1,-17 7 26,0 0 0,1 2 0,-1 1 0,0 0 0,0 1 0,21 5 0,-10 1-77,-1 0 0,0 2 0,31 16 1,-48-22-33,-1 1 0,2-1 0,-1-1 0,0 0 0,1-1 0,-1 0 1,1-1-1,0-1 0,-1 0 0,22-2 0,9-5 92,75-22 1,-39 8-63,-34 10-14,-16 3 29,0 2 0,1 0 0,50-1 0,-58 6-41,0 1 0,0 1 0,0 1 0,-1 1 0,1 1 0,-1 1 0,22 8 0,65 40 28,-77-36-2,1-1 0,40 13 0,-49-23 1,0 0 0,0-1-1,1-1 1,0-2 0,0 0-1,0-1 1,0-2 0,0 0-1,0-2 1,0-1 0,-1 0-1,1-2 1,40-15 0,232-69 341,-252 82-396,1 2 0,0 1 1,0 3-1,0 1 0,0 3 1,0 2-1,0 1 0,-1 2 1,0 3-1,75 26 1,-76-22 22,1-1 1,0-2 0,1-2-1,47 3 1,-62-10 0,0-1-1,0-2 0,0-1 1,-1-1-1,1-2 0,-1-1 1,34-11-1,114-56 216,-95 38-369,-69 30 116,0 0-1,1 1 0,0 1 0,-1 0 1,1 1-1,0 1 0,0 0 1,0 1-1,0 0 0,0 1 1,27 5-1,-19 0-19,-1 0 1,-1 1-1,1 1 0,-1 1 1,-1 0-1,37 25 0,-30-16 61,1-1 0,1-1-1,58 23 1,-73-34-8,0-1 1,1-1 0,-1 0-1,1-1 1,0 0-1,-1-1 1,1-1-1,0 0 1,0-1-1,0 0 1,23-6 0,4-6 49,66-30 1,-73 28-11,1 1 0,66-18 0,-90 31-50,-1-1 1,1 2 0,-1-1 0,1 1 0,-1 1-1,17 3 1,63 18-34,-67-14 18,1-2-1,43 6 1,-49-10 16,0-1 0,0-1 1,-1-1-1,1 0 0,0-2 0,-1 0 0,1-1 1,-1 0-1,0-1 0,0-1 0,19-10 1,163-87 1,-180 93 0,33-11 0,-44 19 0,-1-1 0,1 1 0,0 1 0,0-1 0,0 2 0,0-1 0,11 1 0,-16 1 0,0-1 0,-1 1 0,1-1 0,-1 1 0,1 0 0,-1 0 0,1 1 0,-1-1 0,0 0 0,0 1 0,0-1 0,0 1 0,0 0 0,0 0 0,0-1 0,0 1 0,2 4 0,2 4 0,0 0 0,-1 0 0,5 10 0,11 22 0,-19-39 0,1 0 0,-1 0 0,1 0 0,0-1 0,-1 1 0,1-1 0,1 1 0,-1-1 0,0 0 0,0 0 0,1-1 0,-1 1 0,1-1 0,0 1 0,5 0 0,-2-1 0,1 0 0,0-1 0,-1 0 0,1-1 0,-1 0 0,15-3 0,84-25 0,-71 18 0,0 2 0,53-7 0,-76 14 0,0 2 0,0 0 0,0 0 0,0 1 0,0 0 0,0 1 0,0 1 0,0 0 0,0 0 0,-1 1 0,16 8 0,-7-1 0,0-1 0,0-1 0,1-1 0,0-1 0,0-1 0,1-1 0,0 0 0,41 2 0,-1-9 58,-1-2 1,99-20 0,-90 11-19,101-4 0,-144 15-1960,-3 0-7168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4:05.3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39 9856,'10'5'365,"-9"-9"519,-13-19 1160,3 6-1497,7 24-492,1-1 1,-1 1-1,1-1 0,0 13 1,6 188 1288,-10-259-1301,7 35-43,0 0 0,1 0 0,9-30 0,-11 41 0,2-1 0,-1 1 0,1 0 0,-1 0 0,2 1 0,-1-1 0,1 1 0,0-1 0,0 1 0,0 0 0,1 1 0,-1-1 0,8-4 0,-8 6-1,1 1 0,-1-1 1,0 1-1,1 1 1,0-1-1,-1 1 0,1-1 1,0 1-1,0 1 1,0-1-1,-1 1 0,1 0 1,0 0-1,0 0 1,0 0-1,0 1 0,0 0 1,-1 0-1,1 1 1,0-1-1,-1 1 0,1 0 1,-1 0-1,0 0 1,1 1-1,-1-1 1,0 1-1,0 0 0,-1 1 1,1-1-1,-1 0 1,0 1-1,1 0 0,-2 0 1,5 6-1,-2 1 45,-2-1 0,1 1 0,-1 0 0,-1 0 0,3 22 0,-3 58 304,-3-53-298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47.7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6272,'343'9'2944,"-247"2"-1899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59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87 3200,'17'2'2558,"-25"-5"-1255,25 3-450,27-3-55,-1-1-1,78-18 1,-20 2-119,-48 14-541,0 3-1,55 3 0,-51 1 169,83-9 0,-71 0-299,1 3 1,129 8-1,52-1 375,-128-4-252,22-8-386,-131 10 230,0 0 0,0 1 1,0 1-1,22 5 1,-21-7-1341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5:01.4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96 7296,'39'-7'600,"-6"1"-198,90-1 363,82-10 305,35-13-323,-191 25-476,62 2 1,-62 3-32,62-8 1,-18 0-116,-1 4 1,127 10 0,-15 1 9,-144-7-116,127 5 90,-138 3-109,-33-5 0,-1 0 0,28 1 0,102 8 0,-143-11 0,48 3-2592,63-3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5:02.7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3200,'0'0'1685,"8"0"-192,279 8-86,30 2-467,-135-3 1193,-132-7-1632,68-7-1,9 0 78,-116 9-3156,-26 16-2737,0-10 2435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5:53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966 51 4864,'5'12'-13,"-4"-9"-1,0-1-1,0 0 1,0 1-1,0-1 1,1 0 0,-1 0-1,4 4 1,-5-6 35,0 0 35,1-1-1,-1 0 1,1 1-1,0-1 0,-1 0 1,1 1-1,-1-1 1,1 1-1,0-1 1,-1 1-1,1-1 1,0 1-1,0 0 1,-1-1-1,1 1 1,0 0-1,0 0 0,-1-1 1,1 1-1,0 0 1,0 0-1,0 0 1,0 0-1,-1 0 1,1 0-1,0 0 1,0 0-1,0 0 1,-1 1-1,1-1 0,0 0 1,0 0-1,0 1 1,-1-1-1,2 1 1,1 0 11,-1 1 0,1-1 0,-1 1 0,0-1 0,1 1 0,-1 0 0,0 0 0,0 0 0,2 2 0,21 26 354,-19-24-348,-1 0 1,0 0 0,0 1-1,6 11 1,-10-17-64,-1 0 0,0 0 0,0 0 0,0 1 1,0-1-1,1 0 0,-2 0 0,1 0 0,0 1 0,0-1 0,0 0 0,0 0 0,-1 0 0,1 1 0,-1-1 1,1 0-1,-1 0 0,1 0 0,-1 0 0,0 0 0,1 0 0,-1 0 0,0 0 0,0 0 0,0 0 0,0-1 0,1 1 1,-1 0-1,0 0 0,-2 0 0,-1 2 18,-1 0 1,1-1-1,0 1 1,-1-1-1,1 0 1,-8 2-1,-7-1 21,1 0 0,-1-1 0,0-1 0,-25-2 0,-77-12 346,111 11-182,0 1 1,-1-1-1,1 0 0,0-1 1,0 0-1,0-1 0,1 0 1,-14-9-1,20 14-131,1 0 0,1 0 1,-1 0-1,0 0 0,0 0 0,0 0 0,0 0 1,1 0-1,-1 1 0,0-1 0,1 1 0,-2 1 0,-14 11 365,13-11-421,-1-1-1,1 1 1,-1-1 0,0 1 0,0-2 0,0 1 0,0 0 0,0-1 0,0 0 0,-1 0 0,1-1-1,0 1 1,-8-1 0,8-3-4,1 0-1,2 4-10,-1-1 0,1 1 0,-1 0 0,1 0-1,0 1 1,-1-1 0,1 0 0,-3 3 0,1-2-2,-6 3 4,-1-1 0,0 0 0,0-1 0,0 0 0,-1-1 0,1 0 0,-1-1 0,1 0 0,-1-1 0,1 0 0,-1-1 0,0 0 0,1-1 0,0 0 0,-1-1 0,1 0 0,-15-7 0,24 10-9,1-1 0,0 0-1,0 1 1,0-1-1,0 0 1,0 0 0,0 1-1,0-1 1,0 0 0,0 0-1,0 0 1,1 0-1,-1 0 1,0 0 0,0 0-1,1-1 1,-1 1 0,1 0-1,-1 0 1,1 0-1,0-1 1,-1 1 0,1 0-1,0-2 1,0 2-3,0 0 1,1 0 0,-1 0-1,1 0 1,-1 1-1,0-1 1,1 0-1,-1 0 1,1 1-1,0-1 1,-1 0-1,1 1 1,0-1 0,-1 1-1,1-1 1,0 1-1,-1-1 1,1 1-1,0-1 1,0 1-1,0 0 1,0-1-1,-1 1 1,1 0 0,0 0-1,0 0 1,0 0-1,0 0 1,0 0-1,0 0 1,-1 0-1,1 0 1,0 0-1,0 0 1,0 0-1,0 0 1,1 1 0,2 0-21,1 1 1,0 0 0,-1-1 0,1 2 0,-1-1 0,0 0 0,1 1 0,-1 0 0,0 0 0,-1 0 0,1 0 0,0 1-1,-1-1 1,0 1 0,0 0 0,0 0 0,0 0 0,-1 0 0,0 1 0,0-1 0,0 1 0,2 5 0,-3-6-6,0-1 1,0 1-1,0 0 1,0 0 0,-1 0-1,0 0 1,0 0 0,0 0-1,0 0 1,0 0-1,-1 0 1,-1 6 0,1-8 14,0 1 0,0 0 0,-1-1 0,1 1 1,-1-1-1,1 0 0,-1 1 0,0-1 0,0 0 1,0 0-1,0 0 0,0 0 0,0-1 0,-1 1 1,1 0-1,0-1 0,-1 0 0,1 0 0,-4 2 1,-7 1-8,-1 0 0,0-1 0,0 0 0,0-1 0,-20 0 0,-72-4-16,104 2 32,-7 0 9,0-1 0,0 0 0,0 0 0,0-1 1,0 0-1,1-1 0,-1 0 0,1 0 1,-1-1-1,-14-9 0,18 10-2,1-1 0,0 0 0,-1 0 0,2 0 0,-1-1 0,0 1 0,1-1 0,0 0 0,0 0 0,1 0 0,-1 0 0,1 0 0,0-1 0,0 1 0,1-1 0,0 1 0,0-1 0,-1-7 0,2 6 3,0 1 0,1-1-1,0 0 1,0 0 0,0 0 0,1 0-1,0 1 1,0-1 0,1 1 0,-1-1-1,1 1 1,1 0 0,-1 0 0,1 0-1,6-6 1,2-2-88,0 0 0,2 1 0,-1 0 0,22-15 0,-20 19-526,0-1 1,0 2-1,0 0 1,1 1 0,0 0-1,31-7 1,5 1-4773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5:53.9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15360,'0'0'0,"4"0"0,1 0 1024,2-5-2176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5:55.5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876 234 5760,'0'-1'7,"0"0"-1,0 0 1,0 1 0,0-1 0,1 0 0,-1 0-1,0 1 1,1-1 0,-1 0 0,0 1 0,1-1-1,-1 0 1,1 1 0,-1-1 0,1 1-1,-1-1 1,1 0 0,-1 1 0,1-1 0,0 1-1,-1 0 1,1-1 0,0 1 0,1-1 0,23-8 300,-21 9-225,-1-1-1,1 0 1,-1 0 0,0 0-1,1-1 1,-1 1 0,5-4-1,-7 4-32,1-1 0,-1 1 0,0 0-1,0-1 1,0 1 0,1-1-1,-1 1 1,-1-1 0,1 0-1,0 1 1,0-1 0,-1 0-1,1 0 1,-1 1 0,1-1 0,-1 0-1,0 0 1,0 0 0,1 0-1,-1 1 1,-1-3 0,1 0 15,-1 1 0,0-1 1,0 1-1,-1-1 0,1 1 0,-1 0 1,1 0-1,-1 0 0,0 0 0,-4-5 1,1 3 10,0 0 1,0 0 0,0 0 0,-1 0 0,1 1 0,-1 0-1,0 0 1,0 1 0,-1 0 0,1 0 0,-9-2-1,14 4-70,-1 1 0,0 0 0,0 0 0,1 0 0,-1 0-1,0 1 1,1-1 0,-1 0 0,0 1 0,1-1 0,-1 1-1,1 0 1,-1-1 0,1 1 0,-1 0 0,1 0 0,-1 0 0,1 0-1,0 0 1,0 0 0,-1 1 0,1-1 0,0 0 0,0 0-1,0 1 1,-1 1 0,-3 6 29,0 1 0,0-1 1,-4 12-1,4-10-24,-7 19-10,-15 62 0,27-91 12,0 0 1,-1 0 0,1 0-1,-1 0 1,1 0-1,-1 0 1,1 0 0,-1 0-1,0 0 1,1 0 0,-1-1-1,0 1 1,0 0 0,0 0-1,0-1 1,1 1-1,-1 0 1,0-1 0,0 1-1,0-1 1,0 1 0,0-1-1,-1 1 1,1-1-1,0 0 1,0 0 0,0 1-1,0-1 1,0 0 0,0 0-1,-1 0 1,1 0 0,0 0-1,0-1 1,0 1-1,0 0 1,-2-1 0,0 0 21,0 0 0,1 0 0,-1 0 0,1 0 0,-1 0 0,1-1 0,-1 1 0,1-1 0,0 1 0,0-1 0,0 0 0,0 0 0,0 0 0,0 0 0,-1-3 0,-2-4 124,-9-15 174,13 24-326,1 0 0,-1 0 0,0 0 0,1 0 0,-1 0 0,1 0 0,-1 0 0,0 0 0,1 0 0,-1 0 0,0 0 0,1 0 0,-1 0 0,1 0 0,-1 1 0,1-1 0,-1 0 0,0 0 0,1 1 0,-1-1 0,1 0 0,-1 1 0,1-1 0,0 0 0,-2 2 0,1-2 9,-3 2 15,0 0 0,0-1 0,-1 0 0,1 0 0,0 0 0,-1-1 0,1 1 0,-1-1 0,1 0 0,0 0 0,-1 0 0,1-1 0,-1 0-1,1 0 1,-7-2 0,-4-3 62,0-1-1,-29-16 1,31 15-35,0 1 0,-1 0-1,-18-6 1,28 12-36,0-1 0,0 2 0,0-1 0,-1 0-1,1 1 1,0 0 0,0 0 0,0 0 0,-1 0 0,1 1-1,0-1 1,-6 3 0,8-2-17,1-1 1,-1 1-1,1 0 1,0 0-1,-1 0 1,1 0-1,0 0 1,0 0-1,0 0 1,-1 1-1,1-1 0,0 0 1,1 1-1,-1-1 1,0 1-1,0-1 1,1 1-1,-1-1 1,0 1-1,1-1 1,0 1-1,-1 0 0,1-1 1,0 1-1,0-1 1,0 1-1,0 0 1,0-1-1,0 1 1,0 0-1,1-1 1,-1 1-1,1 0 0,0 1 1,0 1 9,1 0 0,0 1 0,0-1 0,0 0-1,0 0 1,1 0 0,-1 0 0,1-1 0,0 1 0,0-1 0,1 1 0,-1-1 0,1 0 0,-1-1-1,1 1 1,0 0 0,0-1 0,7 3 0,9 4 26,0-2 0,36 10 0,-33-11 45,10 2-61,-17-4-25,1 0 0,19 9 1,-35-12 0,1-1 0,-1 1 0,0-1 0,0 1 0,0 0 0,0 0 0,0-1 0,0 1 0,0 0 0,0 0 0,-1 0 0,1 0 0,0 0 0,0 0 0,-1 0 0,1 0 0,0 0 0,-1 1 0,0-1 0,1 0 0,-1 0 0,0 1 0,1-1 0,-1 0 0,0 0 0,0 1 0,0-1 0,0 0 0,0 0 0,0 1 0,0-1 0,-1 0 0,1 0 0,0 1 0,-1-1 0,1 0 0,-1 0 0,1 0 0,-1 0 0,0 0 0,1 1 0,-1-1 0,-2 1 0,0 3 0,0 0 0,-1-1 0,0 0 0,0 1 0,0-2 0,-1 1 0,1 0 0,-9 4 0,-15 5 40,0-2 0,0-1 0,-44 10 0,-91 10 184,144-27-59,-1-1 1,1 0 0,-1-1 0,1-2 0,-1 0 0,-24-4 0,39 4-112,-1 0 1,0-1-1,1 0 1,0 0 0,-1 0-1,1 0 1,0-1 0,0 0-1,0 0 1,1 0-1,-1 0 1,1-1 0,0 0-1,0 0 1,0 0 0,0-1-1,1 1 1,-1-1-1,1 0 1,0 0 0,1 0-1,-1 0 1,1 0 0,0-1-1,-2-9 1,2 2-4,0-1 0,1 0 0,0 1 0,1-1 0,1 0 0,3-21 0,2 5 36,1 1 0,11-29 0,-10 40-445,2 0 0,0 0-1,1 1 1,0 0 0,1 1-1,22-22 1,-22 24-675,15-17-8097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5:55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37 11904,'-4'7'0,"-6"1"0,16-9 0,6-8 0,0 2 0,2-1 0,12 1 128,10 3-128,2-1 128,4 1-128,3-1 0,4 3 0,8 2 0,-1 0-8704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5:57.4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908 1 8320,'0'0'128,"3"6"-22,0-2-98,28 53 7,-29-53-15,0 0 0,0 0 0,-1 0 0,0 1 0,1-1 0,-1 0-1,-1 1 1,1-1 0,-1 1 0,1-1 0,-1 1 0,-1 7 0,0-10 0,0-1 0,1 1 1,-1-1-1,0 1 0,0-1 0,0 0 1,0 1-1,-1-1 0,1 0 1,0 0-1,0 0 0,-1 0 0,1 0 1,0 0-1,-1 0 0,1 0 1,-1-1-1,1 1 0,-1-1 0,0 1 1,1-1-1,-1 1 0,-2-1 1,-2 1 18,-1 0 1,1-1 0,0 0 0,-13-2 0,5 0 62,0 0-1,0-2 1,0 0-1,0 0 1,1-1-1,0-1 1,0 0-1,0-1 0,1 0 1,-16-13-1,30 21-77,0 1 0,0-1-1,0 1 1,0-1 0,-1 1-1,1-1 1,0 1 0,-1 0-1,0 0 1,1 0-1,-1 0 1,0 0 0,0 0-1,0 0 1,0 0 0,0 1-1,-1-1 1,1 0 0,-1 1-1,1-1 1,-1 0 0,0 1-1,0-1 1,0 0-1,0 1 1,0-1 0,-1 0-1,1 1 1,-1-1 0,1 0-1,-1 0 1,0 1 0,0-1-1,0 0 1,0 0 0,0 0-1,0 0 1,-1 0-1,1 0 1,-3 2 0,-4 2 6,0 1 0,0-2 0,0 1 0,-1-1 0,0 0 1,0-1-1,-1 0 0,1 0 0,-12 2 0,-8 1 57,-56 7-1,72-13-49,-27 4 52,-47-2 1,76-3-33,0-1 1,0 0 0,1 0 0,-1-1 0,0-1-1,1 0 1,-1 0 0,1-1 0,-13-7 0,21 11-26,0-1 1,1 0 0,-1 0 0,1 0 0,-1 0 0,1 0-1,-1 0 1,1 0 0,-1-1 0,1 1 0,0 0 0,0-1-1,0 1 1,0-1 0,0 1 0,0-1 0,0 0 0,0 1-1,1-1 1,-1 0 0,0 1 0,1-1 0,0 0-1,-1 0 1,1 0 0,0 0 0,0 1 0,0-1 0,0 0-1,0 0 1,1 0 0,-1 1 0,0-1 0,1 0 0,0 0-1,-1 0 1,1 1 0,1-3 0,0 1 1,1-1 1,-1 1-1,1 0 1,0 0-1,-1 0 1,2 1-1,-1-1 1,0 0-1,0 1 1,1 0-1,-1 0 1,1 0-1,0 1 1,0-1-1,0 1 1,4-2-1,-3 2-13,1 0-1,-1 1 1,0-1-1,1 1 1,-1 0-1,1 0 1,-1 1-1,0 0 1,1 0 0,-1 0-1,0 0 1,0 1-1,0 0 1,0 0-1,0 0 1,0 1-1,-1 0 1,1-1-1,-1 2 1,1-1-1,-1 0 1,0 1-1,-1 0 1,1 0-1,-1 0 1,1 0-1,-1 1 1,-1-1-1,1 1 1,0 0-1,-1 0 1,0 0-1,0 0 1,-1 0 0,0 0-1,1 0 1,-2 1-1,1-1 1,0 0-1,-1 7 1,-1-1 16,-1 0-1,1-1 1,-2 1 0,1-1 0,-2 0 0,1 1 0,-1-1 0,-1-1 0,0 1 0,0-1-1,-1 0 1,0 0 0,-1 0 0,1-1 0,-2 0 0,1 0 0,-1-1 0,-12 9 0,5-5 42,-1-1 1,1-1 0,-2 0-1,1-1 1,-1-1-1,0-1 1,0 0 0,-1-1-1,-35 5 1,36-8-47,0 0 0,-1-1-1,1-1 1,-25-3 0,41 3-82,-1 0 0,1 0 0,-1 0-1,1-1 1,0 1 0,-1-1 0,1 1 0,-1-1 0,1 1 0,0-1 0,-1 0 0,1 0-1,0 1 1,0-1 0,0 0 0,0 0 0,-1 0 0,1 0 0,1-1 0,-1 1-1,0 0 1,0 0 0,0-1 0,-1-1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5:57.9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14464,'-1'4'0,"-4"3"0,3-2 0,6-10 0,0-2 0,-1 3-256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4:54.6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8 4096,'0'0'0,"-29"-6"0,22 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5:58.3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1 109 12288,'13'-3'0,"6"-4"0,2 1 0,2-1-128,4-1 128,4-3 0,-2-1 0,-2 1-256,0-2 0,2-1-384,-9 6 0,0-1-6528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5:59.2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1248 127 10112,'5'0'-36,"-4"0"46,-1 1 1,0-1-1,1 0 1,-1 0-1,1 0 1,-1 0-1,0 0 1,1 0-1,-1 0 1,1 0-1,-1 0 1,0 0-1,1 0 1,-1 0-1,0 0 1,1 0-1,-1 0 1,1 0-1,-1 0 1,0 0-1,1-1 1,-1 1-1,0 0 1,1 0-1,-1 0 1,0-1-1,1 1 1,-1 0-1,0 0 1,0-1-1,1 1 1,-1 0-1,0-1 1,0 1-1,1 0 1,-1-1-1,0 1 1,0 0-1,0-1 1,1-1 2,-1 0 1,1 1 0,-1-1 0,1 0 0,0 1-1,-1-1 1,1 1 0,0-1 0,0 1 0,0-1-1,0 1 1,0 0 0,1 0 0,-1-1 0,0 1 0,0 0-1,1 0 1,-1 0 0,1 0 0,-1 1 0,1-1-1,-1 0 1,1 1 0,0-1 0,2 0 0,47-11 106,-50 12-109,56-5 107,-52 4-114,1 2-1,-1-1 1,1 1-1,-1-1 1,1 1-1,-1 1 1,1-1-1,6 4 1,-11-5-4,-1 1 0,1-1 0,0 0 0,-1 1 0,1 0 0,0-1 0,-1 1 0,1-1 0,0 1 0,-1 0 0,1-1 0,-1 1 0,1 0 0,-1 0 0,1-1 0,-1 1 0,0 0 0,0 0 0,1 0 0,-1 0 0,0-1 0,0 1 0,0 0 0,0 0 0,0 0 0,0 0 0,0 0 0,0-1 0,0 1 0,0 0 0,0 0 0,0 0 0,-1 0 0,1 0 0,0-1 0,-1 1 0,1 0 0,-1 0 0,1-1 0,-1 1 0,1 0 0,-1 0 0,1-1 0,-1 1 0,-1 0 0,-3 5 0,0-1 0,0 0 0,0 0 0,-9 5 0,-10 5 25,-1 0 0,0-2 1,-1-1-1,-1 0 1,0-3-1,0 0 0,-1-1 1,-42 5-1,34-8 52,0-2 0,-1-2 0,0-1 0,1-1 1,-1-3-1,-43-9 0,74 12-26,0 0 0,0-1 0,-1 0 0,2 0 0,-1 0 0,0-1 0,-8-5 0,13 7-43,-1 0 0,1 0 0,0 0 0,0 0 0,0-1 1,0 1-1,0 0 0,0-1 0,0 1 0,1-1 0,-1 1 1,0-1-1,1 1 0,-1-1 0,1 0 0,0 1 0,-1-1 1,1 0-1,0 1 0,0-1 0,0 0 0,0 1 1,0-1-1,1 0 0,-1 1 0,0-1 0,1 0 0,-1 1 1,1-1-1,1-1 0,-1-1-2,1 1 1,0-1-1,1 0 0,-1 1 1,0 0-1,1 0 0,0 0 1,0 0-1,0 0 0,0 0 1,0 1-1,1 0 0,-1-1 1,1 1-1,-1 1 1,1-1-1,0 0 0,0 1 1,0 0-1,5-1 0,1-1 7,0 2 0,0-1-1,0 1 1,0 1 0,1 0-1,-1 0 1,12 3 0,-21-3-13,1 0 0,-1 0 0,0 0 0,0 0 0,0 0 0,1 1 0,-1-1 0,0 0 0,0 1 0,0-1 0,0 1 0,0 0 0,0-1 0,0 1 0,0 0 0,0-1 0,0 1 0,0 0 0,0 0 0,-1 0 0,1 0 0,0 0 0,-1 0 0,1 0 0,0 0 0,-1 0 0,1 0 0,-1 0 0,0 0 0,1 0 0,-1 0 0,0 1 0,0-1 0,0 0 0,0 0 0,0 0 0,0 1 0,0-1 0,0 0 0,0 0 0,-1 3 0,-1 1 0,0 0 0,0 1 0,0-1 0,-1 0 0,0 0 0,0 0 0,-6 8 0,-9 6 13,0 0 1,-1-1 0,-1-1-1,0-1 1,-1 0 0,-26 13 0,2-5 39,0-1 0,-56 19 1,65-30 40,1-2 0,-1-1 1,-1-2-1,0-1 0,-37 0 0,44-5 63,0-1 0,0-2 0,0-1 0,0-1 0,0-2 0,-44-14 0,69 19-111,1-1 1,0 1 0,0-1 0,-1 0 0,1-1 0,0 1 0,1-1 0,-1 1 0,0-1 0,1 0 0,-1-1 0,1 1 0,0-1 0,0 1 0,1-1-1,-1 0 1,1 0 0,-1 0 0,1 0 0,1 0 0,-1-1 0,0 1 0,1-1 0,-1-7 0,-2-2-57,2 0 1,0 0-1,1 0 1,0-1-1,1 1 1,1 0-1,0 0 1,4-18 0,1 7-708,1 0 0,2 0 0,0 1 0,26-46 1,-11 30-7412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5:59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12416,'7'0'0,"3"0"0,-5 0 0,-1 0-128,0-1-512,0-2 0,3 0-384,13 2 128,1-2-5248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5:59.9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 12544,'15'-3'0,"15"-2"-128,1-1 128,10 5-768,-2-4 128,6-2 128,-7 3 128,0 0-6656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6:00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239 16 7680,'-1'3'2,"1"-1"10,-1-1 0,1 0 0,0 0 0,0 0 0,-1 0 0,1 0 0,-1 0 0,1 0 0,-1 0 0,1 0 0,-1 0 0,0 0 0,1 0 0,-1 0 0,-1 0 0,0-1 13,1 0 0,0 0 0,-1 0-1,1-1 1,-1 1 0,1-1 0,-1 1 0,1-1 0,0 0 0,-1 1 0,1-1-1,-2-1 1,1 1-9,-7-4 212,-1 1 0,0 0 0,0 1 0,0 0 0,-1 0 0,-14-1 0,21 3-162,0 1 0,0-1 1,0 1-1,0 0 0,-1 0 1,1 1-1,0-1 0,0 1 1,0 0-1,0 0 1,0 0-1,0 1 0,0-1 1,1 1-1,-1 0 0,0 0 1,1 0-1,-1 0 0,-3 4 1,6-4-39,0-1 1,-1 1 0,1 0-1,0 0 1,0-1-1,0 1 1,0 0 0,0 0-1,1 0 1,-1 1-1,0-1 1,1 0 0,0 0-1,0 0 1,-1 0 0,1 0-1,1 3 1,-1-1 12,1 1-1,0-1 1,0 0 0,0 0 0,1 1 0,0-1 0,4 7-1,0 0 33,1-1 0,0-1 0,1 0 1,0 0-1,12 10 0,35 25 184,-31-25-80,0 0 1,25 28-1,-49-47-172,0 1 1,1-1-1,-1 1 1,0 0-1,1-1 1,-1 1-1,0-1 1,0 1-1,0 0 1,0-1-1,0 1 1,0 0-1,0-1 1,0 1-1,0 0 1,0-1-1,0 1 1,0 0-1,0-1 1,0 1-1,-1 0 1,1-1-1,0 1 0,0-1 1,-1 1-1,1 0 1,-1-1-1,1 1 1,0-1-1,-1 1 1,1-1-1,-1 1 1,1-1-1,-1 0 1,1 1-1,-1-1 1,1 0-1,-1 1 1,0-1-1,0 1 1,-31 16 74,26-15-44,-12 6-116,-1-1-1,0-1 0,0 0 1,-1-2-1,0 0 1,1-1-1,-1-1 1,-30-1-1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6:01.0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 14720,'6'-5'0,"5"-4"0,-4 8 128,-3-2 1024,3 3-2688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6:35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42 309 11136,'-1'-20'280,"-1"0"1,-8-31 0,-2-21 1179,12 64-1252,-1 0 1,2 1-1,-1-1 0,1 0 0,0 0 0,0 1 0,4-10 1,-9 35 14,2 0 1,0 1-1,1 27 1,-2 19-116,0-22-83,-7 54 78,44-163 430,-1-9-287,81-130-1,-112 202-234,0 0 0,0 0-1,1 0 1,-1 0 0,1 0 0,0 1-1,-1-1 1,1 1 0,5-3 0,-6 4-6,-1 0 1,1 1 0,-1-1-1,1 1 1,-1 0 0,1-1 0,-1 1-1,1 0 1,-1 0 0,1 0-1,-1 0 1,1 0 0,-1 0 0,1 0-1,-1 1 1,1-1 0,0 0-1,-1 1 1,0-1 0,1 1 0,-1 0-1,1-1 1,-1 1 0,0 0-1,2 1 1,5 5-3,0 0 1,-1 1-1,0-1 0,0 1 1,0 1-1,-1-1 0,8 16 0,31 73-7,-34-69 3,2-1-64,-4-8-143,-1 0 1,0 1-1,8 37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7:20:19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17 7040,'0'0'128,"7"0"21,191-8 2106,50-1-158,-171 12-1788,92 16 1,-49-9-160,-28-2-44,-71-7 250,-7 0 299,-29 2-280,-38 2-195,-60-1 0,46-2-134,-422 5 359,99 4 683,452-11-2387,49 0-4634,-35-5 792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7:20:23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11392,'1'0'24,"-1"-1"1,1 1-1,-1-1 1,1 1-1,0-1 1,-1 1-1,1-1 0,0 1 1,-1-1-1,1 1 1,0 0-1,-1 0 1,1-1-1,0 1 1,0 0-1,0 0 1,-1 0-1,1-1 1,0 1-1,0 0 1,-1 0-1,1 1 1,1-1-1,27 0 126,-24 0-98,87 1 259,133-6 594,-17-16 930,-147 11-1833,-42 6 22,0 1 1,1 0-1,-1 2 1,1 0-1,31 3 1,-35 0 77,33-2 1,10 2 33,-47 1-362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7:20:28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5120,'1'1'13,"-1"0"-1,0-1 1,1 1 0,-1 0 0,0 0 0,1 0 0,-1-1-1,1 1 1,-1 0 0,1 0 0,-1-1 0,1 1 0,0 0-1,-1-1 1,1 1 0,0-1 0,-1 1 0,1-1 0,0 1-1,0-1 1,0 0 0,-1 1 0,1-1 0,0 0-1,0 0 1,0 1 0,0-1 0,0 0 0,0 0 0,-1 0-1,1 0 1,0 0 0,1-1 0,36-1 633,-33 2-576,50-3 316,0 3-1,76 8 1,-100-5-285,-2-1-31,-8-1 618,-49 3-272,-10-2-38,-1-2 1,1-2 0,-40-7-1,44 11-15,55 9-1216,7-2-641,4 1-3924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0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2074 424 6272,'-64'16'789,"54"-15"-616,1 0 0,-1-1 0,1 0 0,-1 0 0,1-1 0,-1 0 0,1-1 0,-17-4 0,22 4-104,0 0-1,0 1 1,0-1 0,1 0 0,-1-1 0,0 1 0,1-1 0,0 0 0,0 0-1,0 0 1,0 0 0,0 0 0,0 0 0,1-1 0,0 0 0,-1 1 0,1-1 0,1 0-1,-1 0 1,1 0 0,-3-8 0,4 10-47,0-1 0,0 1 0,0-1 0,0 1 0,1-1 0,-1 1 0,1-1 1,-1 1-1,1 0 0,0-1 0,0 1 0,0 0 0,0 0 0,0-1 0,1 1 0,-1 0 0,1 0 0,-1 0 0,1 1 0,0-1 0,3-2 0,-1-1 27,1 1 0,1 0-1,-1 1 1,0-1 0,1 1-1,0 0 1,7-3 0,-4 4-49,1 0 0,-1 0 0,0 1 0,0 0 0,1 0 0,-1 1 0,1 1 0,-1-1 0,0 2 0,10 1 0,12 5 0,48 19 0,-47-16 0,-20-7 0,0 1 0,-1 0 0,1 1 0,-1 0 0,0 0 0,-1 1 0,1 1 0,-1 0 0,10 10 0,-18-15 0,0-1 0,0 1 0,-1-1 0,1 1 0,-1 0 0,0 0 0,1 0 0,-1 0 0,-1 0 0,1 0 0,0 0 0,-1 0 0,1 0 0,-1 0 0,0 0 0,0 0 0,0 1 0,-1-1 0,1 0 0,-1 0 0,1 0 0,-1 0 0,0 0 0,0 0 0,-3 4 0,2-2 0,-1 1 0,-1 0 0,1-1 0,-1 0 0,1 1 0,-2-2 0,1 1 0,0 0 0,-1-1 0,0 0 0,-8 6 0,-13 5 0,-1-1 0,-38 15 0,50-24 0,0 0 0,-1-2 0,1 1 0,-1-2 0,0 0 0,-22 0 0,9-2 14,-65-4 123,86 3-123,-1 0 0,0-1 0,1 0 0,-1 0 0,1-1 0,0 0 0,-1-1 0,-7-4 0,13 6-4,1 0-1,-1 0 1,1-1 0,0 1-1,0 0 1,0-1 0,0 1-1,0-1 1,-2-4 0,-10-13 149,13 19-74,1 5-82,-1 1 0,0 0 0,0-1 0,0 0 0,-1 1 0,1-1 0,-1 0-1,-4 7 1,-24 38-6,17-30 2,7-10 1,0 1 0,-1-1 0,-15 16 0,19-22 0,-1-1 0,1 1 0,-1 0 0,0-1 0,1 0 0,-1 0 0,0 0 0,0 0 0,-1-1 0,1 1 0,0-1 0,-1 0 0,-4 0 0,1 0 2,-1-1 1,0 0 0,1 0 0,-1-1 0,1 0 0,-1 0-1,1-1 1,0 0 0,-1-1 0,1 0 0,0 0-1,0-1 1,1 0 0,-13-8 0,0-4 17,-1-1-1,2-1 1,-24-28 0,0 1 8,-132-147 1081,174 190-1105,-1 1 0,1 0 1,0-1-1,0 1 0,1-1 0,-1 1 0,0-1 0,0 0 0,1 1 0,-1-1 1,1 0-1,-1 1 0,1-1 0,0 0 0,0 1 0,0-1 0,0 0 0,0 0 0,0 1 1,0-1-1,1-2 0,0 2 8,0-1-1,0 1 1,0 0 0,1 0 0,-1 0-1,1 0 1,-1 0 0,1 0 0,0 0 0,0 0-1,0 1 1,0-1 0,2-1 0,8-4 42,1 1 0,0 0 0,0 1 0,16-5 1,-20 7-48,228-99-7,-57 21 0,-159 73 0,137-60 0,-214 87 0,25-9 0,-570 197 0,578-199 0,-70 26 0,81-29 0,-1 1 0,1 1 0,1 0 0,-1 1 0,-11 10 0,22-18 0,0 1 0,0 0 0,0 0 0,0 1 0,0-1 0,0 0 0,0 0 0,0 0 0,1 1 0,-1-1 0,0 0 0,1 1 0,-1-1 0,1 0 0,-1 1 0,1-1 0,0 1 0,-1-1 0,1 1 0,0-1 0,0 3 0,1-2 0,0 1 0,-1-1 0,1 0 0,0 0 0,0 0 0,0 0 0,0 0 0,1 0 0,-1 0 0,0-1 0,1 1 0,2 3 0,6 3 0,1 0 0,-1-1 0,1 0 0,13 6 0,-17-9 0,65 31 0,34 21 0,-94-48 0,1 1 0,-1 0 0,-1 1 0,1 0 0,18 23 0,-28-31 0,-1 0 0,1 0 0,0 0 0,-1 0 0,0 0 0,1 1 0,-1-1 0,0 1 0,0-1 0,-1 1 0,1-1 0,0 1 0,-1-1 0,1 1 0,-1 0 0,0-1 0,0 1 0,0 0 0,0-1 0,-1 1 0,1-1 0,-1 1 0,1 0 0,-1-1 0,0 1 0,0-1 0,0 0 0,0 1 0,-1-1 0,1 0 0,-1 1 0,1-1 0,-1 0 0,-2 2 0,-2 1 0,1 0 0,-1 0 0,-1-1 0,1 0 0,0 0 0,-1 0 0,0-1 0,0 0 0,0 0 0,-14 3 0,-6 0 0,0-1 0,-1-2 0,-41 1 0,57-4 0,-1-1 0,0 0 0,0-1 0,0 0 0,1-1 0,-1-1 0,1 0 0,0 0 0,-19-11 0,21 9 41,1 0 1,-1 0 0,2-1 0,-1 0-1,-13-15 1,19 19-26,0 0 0,1-1-1,-1 0 1,1 1 0,0-1-1,0 0 1,0 0 0,0 0 0,1 0-1,0 0 1,0-1 0,0 1-1,0 0 1,0-1 0,1 1-1,0 0 1,0-7 0,0 11-14,0 0-1,0 0 1,0-1 0,0 1-1,0 0 1,0 0 0,0 0-1,0 0 1,0 0 0,0 0-1,0 0 1,0-1 0,0 1-1,0 0 1,0 0 0,1 0 0,-1 0-1,0 0 1,0 0 0,0 0-1,0 0 1,0 0 0,0 0-1,0-1 1,0 1 0,0 0-1,0 0 1,0 0 0,0 0-1,0 0 1,1 0 0,-1 0-1,0 0 1,0 0 0,0 0 0,0 0-1,0 0 1,0 0 0,0 0-1,0 0 1,1 0 0,-1 0-1,0 0 1,0 0 0,0 0-1,0 0 1,0 0 0,0 0-1,0 0 1,0 0 0,1 0 0,-1 0-1,0 0 1,0 0 0,0 0-1,0 0 1,0 0 0,0 0-1,7 8 70,4 9 15,-10-14-75,1 0 1,-1 0-1,-1-1 1,1 1-1,0 0 0,-1 0 1,1 0-1,-1 0 1,0 0-1,0 0 0,0 0 1,0 0-1,-1 0 1,1 0-1,-1 0 0,0 0 1,0-1-1,0 1 1,0 0-1,-2 3 0,2-4-2,-1 0 0,1 0 0,-1-1 0,0 1 0,1 0 0,-1-1-1,0 1 1,0-1 0,0 1 0,0-1 0,-1 0 0,1 0-1,0 0 1,0 0 0,-1 0 0,1-1 0,0 1 0,-1-1-1,1 0 1,-1 1 0,1-1 0,0 0 0,-1 0 0,1-1-1,-5 0 1,-2-1 22,0 0 1,1-1-1,-1 0 0,1 0 0,0-1 1,-11-6-1,-7-11 98,25 20-126,0 1 0,0-1 0,1 0 0,-1 0 0,0 0 0,1 1 0,-1-1 0,1 0 0,-1 0 0,1 0 0,-1 0 0,1 0 0,0 0 0,0 0 0,-1 0 0,1 0 0,0 0 1,0-2-1,0 5-3,-1 0 0,1 0 0,0-1 0,-1 1 0,0 0 0,1 0 0,-1-1 0,0 1 0,0 0 0,0-1 0,0 1 0,0-1 0,0 1 0,0-1 0,-1 1 0,1-1 0,-1 0 0,1 0 0,-1 0 0,1 0 0,-1 0 0,1 0 0,-1 0 0,0 0 0,0-1 0,1 1 0,-1 0 0,0-1 0,0 0 0,0 1 0,-3-1 0,-2 0 0,0-1 0,1 0 0,-1 0 0,0-1 0,1 1 0,-1-1 0,-10-5 0,15 4 0,7 1 0,8 2 0,-7 3 0,-1 0 0,1 0 0,-1 0 0,0 0 0,0 1 0,0 0 0,-1 0 0,7 7 0,30 39 0,-39-46 0,2 1 0,0 0 0,-1 0 0,0 1 0,0-1 0,0 1 0,-1 0 0,0 0 0,0 0 0,0 0 0,-1 0 0,1 9 0,-2-12 0,0 0 0,0 0 0,0-1 0,-1 1 0,1 0 0,-1 0 0,0-1 0,1 1 0,-1-1 0,-1 1 0,1 0 0,0-1 0,0 0 0,-1 1 0,0-1 0,1 0 0,-1 0 0,0 0 0,0 0 0,0 0 0,0 0 0,0-1 0,-1 1 0,1-1 0,0 1 0,-1-1 0,1 0 0,-5 1 0,-10 4 0,0-1 0,-1-1 0,0-1 0,0 0 0,0-1 0,-32-1 0,-3-4 0,-54-10 0,89 10 38,1-1 0,-1 0 1,0-1-1,1-1 1,0-1-1,0-1 0,1 0 1,0-1-1,0 0 1,1-1-1,1-1 0,-1-1 1,2 0-1,0-1 1,0 0-1,1-1 0,1 0 1,0-1-1,-16-29 1,23 36-15,0 0 0,0 0 0,1 0 0,0-1 0,1 1 1,0-1-1,0 1 0,1-1 0,0 0 0,0 0 0,1 0 1,0 1-1,1-1 0,2-13 0,-2 19-34,1 1 1,-1-1-1,0 1 0,1 0 1,-1 0-1,1 0 0,0 0 1,0 0-1,0 0 0,0 1 1,0-1-1,0 1 0,0-1 0,0 1 1,1 0-1,-1-1 0,0 1 1,4 0-1,6-4-327,1 2 1,16-4 0,-23 6 164,65-6-3412,-33 5-3861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7:20:29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4864,'1'11'213,"-1"-11"-157,0 1 1,0 0-1,0 0 0,0 0 0,0 0 1,0-1-1,0 1 0,0 0 0,0 0 1,0 0-1,0 0 0,0-1 0,-1 1 1,1 0-1,0 0 0,-1 0 0,1-1 0,0 1 1,-1 0-1,1-1 0,-1 1 0,1 0 1,-1-1-1,0 1 0,1 0 0,-1-1 1,1 1-1,-1-1 0,0 1 0,0-1 1,1 0-1,-2 1 0,0 1 23,1-1-1,0 0 0,0 1 1,-1 0-1,1-1 0,0 1 1,0 0-1,1-1 1,-1 1-1,0 0 0,1 0 1,-1 0-1,1 0 1,-1 0-1,1 0 0,0-1 1,0 4-1,-1 34 538,1-37-575,1 1 0,0 0 0,0-1 0,0 1 0,0-1 0,1 1 0,-1-1 0,1 0 1,-1 1-1,1-1 0,0 0 0,-1 0 0,1 0 0,1 0 0,-1-1 0,0 1 0,0 0 0,0-1 0,1 1 1,-1-1-1,1 0 0,4 2 0,6 1 112,0 1 0,0-1 0,17 2 0,-24-5-101,0 0 0,1-1 0,-1 0 0,1 0 0,-1 0 0,1-1 0,-1 0 0,0 0 0,1 0 0,-1-1 0,0 0 0,0 0 0,0-1 0,0 0-1,-1 0 1,1 0 0,-1-1 0,0 0 0,1 0 0,-2 0 0,1 0 0,0-1 0,-1 0 0,0 0 0,0 0 0,-1 0 0,1-1 0,-1 1 0,0-1 0,-1 0 0,1 0 0,-1 0 0,0 0 0,-1-1 0,1 1 0,-1 0 0,-1-1 0,1-11 0,-3 3 672,-2 23-395,-3 26-209,0 90 261,3-43-143,3-66-161,1 1 0,0-1 1,0 0-1,2 1 0,0-1 1,1 0-1,4 15 0,-6-17 184,-1-13-308,0 0 0,0 0-1,-1 0 1,1 1-1,0-1 1,0 0 0,0 0-1,0 1 1,0-1-1,0 0 1,0 0 0,0 1-1,0-1 1,0 0-1,0 0 1,0 1-1,0-1 1,0 0 0,0 0-1,0 1 1,0-1-1,0 0 1,0 0 0,0 1-1,0-1 1,1 0-1,-1 0 1,0 0-1,0 1 1,0-1 0,0 0-1,0 0 1,1 0-1,-1 1 1,0-1 0,0 0-1,0 0 1,1 0-1,-1 0 1,0 0 0,0 1-1,1-1 1,-1 0-1,0 0 1,0 0-1,1 0 1,-1 0 0,0 0-1,0 0 1,1 0-1,-1 0 1,0 0 0,0 0-1,1 0 1,-1 0-1,0 0 1,0 0-1,1 0 1,-1 0 0,0-1-1,0 1 1,0 0-1,1 0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7:20:33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33 139 6272,'13'-1'1075,"-22"-3"1313,-9-2-881,18 6-1454,-1 0-1,0-1 0,1 1 1,-1 0-1,0-1 0,1 1 0,-1-1 1,0 1-1,1-1 0,-1 1 1,1-1-1,-1 1 0,1-1 1,-1 0-1,1 1 0,0-1 1,-1 0-1,1 1 0,0-1 1,-1 0-1,1 1 0,0-1 0,0 0 1,-1 0-1,1 1 0,0-1 1,0 0-1,0-1 0,1 0 3,-1 0-1,1-1 0,-1 1 1,1 0-1,0 0 0,0-1 1,0 1-1,0 0 0,3-3 1,1-2 23,0 0 1,1 1-1,0 0 1,13-10 0,-10 10-19,1 0 0,0 1 1,0 0-1,22-7 1,-27 10-44,1 1 1,-1-1-1,1 1 1,-1 0-1,1 0 1,0 1-1,-1 0 1,1 0-1,-1 0 1,1 0-1,10 3 1,-7 2-18,-1 0 0,0 0 0,0 1 0,0 0 0,-1 0 0,0 1 0,0 0 0,0 0 0,-1 1 0,0-1 0,-1 1 0,0 1 0,0-1 0,-1 1 0,6 15 0,-8-19 0,-1 0 0,1 0 0,-1 0 0,-1 0 0,1 0 0,-1 0 0,1 0 0,-1 0 0,-1 0 0,1 0 0,-1 0 0,0 0 0,0 0 0,-3 7 0,2-8 0,0 1 0,0-1 0,-1-1 0,0 1 0,0 0 0,0 0 0,0-1 0,0 0 0,-1 0 0,0 0 0,1 0 0,-1 0 0,0-1 0,0 0 0,-8 4 0,-11 2 16,0 0 0,0-2 0,-1-1 0,0 0 0,-1-2 0,1-1 0,-41-1 0,57-3-16,8 2 0,0 0 0,0 0 0,-1 0 0,1 0 0,0 0 0,0 0 0,0-1 0,0 1 0,0 0 0,0 0 0,-1 0 0,1 0 0,0 0 0,0 0 0,0-1 0,0 1 0,0 0 0,0 0 0,0 0 0,0 0 0,0 0 0,0-1 0,0 1 0,0 0 0,0 0 0,0 0 0,0 0 0,0 0 0,0-1 0,0 1 0,0 0 0,0 0 0,0 0 0,0 0 0,0 0 0,0-1 0,0 1 0,0 0 0,0 0 0,0 0 0,1 0 0,-1 0 0,0-1 0,0 1 0,0 0 0,0 0 0,0 0 0,0 0 0,0 0 0,1 0 0,-1 0 0,0 0 0,0 0 0,0 0 0,0 0 0,0-1 0,1 1 0,-1 0 0,0 0 0,0 0 0,0 0 0,0 0 0,0 0 0,1 0 0,10-3 0,-10 3 0,9-2 0,1 0 0,-1 1 0,1 0 0,-1 1 0,1 0 0,-1 1 0,1 0 0,-1 0 0,18 6 0,-16-4 0,0 1 0,-1 0 0,1 1 0,-1 0 0,0 1 0,0 0 0,19 14 0,-26-15 0,1-1 0,-1 1 0,0 0 0,-1 0 0,1 0 0,-1 0 0,0 0 0,0 1 0,-1 0 0,0-1 0,0 1 0,0 0 0,-1 0 0,1 0 0,-1 0 0,-1 1 0,1-1 0,-1 0 0,0 0 0,-1 0 0,1 0 0,-1 1 0,0-1 0,-1 0 0,0 0 0,0-1 0,0 1 0,0 0 0,-1-1 0,0 1 0,0-1 0,-7 9 0,3-5 0,-1 0 0,0-1 0,0 0 0,0 0 0,-1-1 0,0 0 0,0 0 0,-1-1 0,0 0 0,0-1 0,-1 0 0,1-1 0,-22 6 0,7-3-245,15-3 370,0-1 1,0-1-1,-12 2 0,18-4-387,0 0-1,0 0 1,0 0-1,1-1 0,-1 1 1,0-1-1,0 0 0,1 0 1,-1 0-1,0-1 1,1 1-1,-5-3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7:21:24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11776,'154'35'1502,"-45"-13"-444,7 2-557,210 18 0,-278-42-154,-37-2-130,-33-2-119,-21 1-50,-70 4 0,38 0-16,-140 12-28,170-9 13,11 1 78,26-3-93,0-1-1,-1 0 1,1 0 0,0 0-1,0-1 1,-17-2 0,36 3-4,0-1 0,1 0 0,-1-1 0,15-2 0,57-12-88,-40 7 62,41-8-172,53-9 21,-45 18-3005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7:21:25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5760,'0'0'0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7:21:35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927 62 8448,'0'0'384,"-8"-2"-256,-33-13 138,0 3 0,-67-12 1,79 20-102,0 1 1,0 1-1,0 2 1,0 1-1,-33 5 1,-122 15 367,160-16-489,-1 0-1,0 2 1,1 0-1,0 2 1,-35 18-1,49-21-27,0 0-1,0 0 0,1 1 0,-1 1 1,2-1-1,-1 1 0,1 1 1,1 0-1,-1 0 0,1 0 0,1 1 1,0 0-1,0 0 0,-6 16 1,5-1-16,0 1 0,1 0 0,2 0 0,1 0 0,1 1 0,1-1 0,1 1 0,4 30 0,-2-42 3,0 0-1,1-1 1,1 1 0,0-1 0,1 1 0,0-1 0,1 0 0,1-1-1,0 0 1,1 0 0,1 0 0,11 13 0,-9-13 3,1 0 1,1-1-1,0-1 0,0 0 0,1-1 1,0 0-1,1-1 0,0 0 1,1-1-1,21 7 0,-13-7 16,2 0-1,-1-1 0,1-2 1,0 0-1,0-2 0,50 0 1,-22-5-22,-20 1 0,1-1 0,-1-2 0,46-11 0,9-5 0,-48 12 0,59-21 0,-91 25 0,1 0 0,-2-1 0,1 0 0,0 0 0,-1-1 0,0 0 0,7-8 0,47-54 0,-52 55 0,-7 9 7,0-1-1,0 1 1,0-1 0,-1 0 0,0 0 0,0 0 0,0 0 0,-1 0 0,1 0 0,-1 0 0,0-9 0,1-8 65,-4-34 1,1 17-24,1 28 4,0 0 1,0 0-1,-1 1 0,0-1 1,-1 0-1,-1 1 0,1 0 1,-2-1-1,1 1 0,-1 0 1,-1 0-1,0 1 0,-7-11 1,-24-32 27,-2 2 0,-2 1 0,-2 2 0,-50-43 0,84 84-1702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2:59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0 7424,'0'0'1280,"-4"5"-1003,-4 7-14,1 0 0,0 0 0,1 1 0,0 0 0,1 0 0,1 0 1,0 1-1,1 0 0,-3 17 0,1 21-214,2 64 1,-2 19 249,-2-83-36,-2 1 1,-27 84-1,34-121-221,2-13-36,-1 0 0,1-1 0,0 1 0,-1 0-1,0-1 1,1 1 0,-1 0 0,0-1 0,0 1-1,-2 2 1,2-4-112,1 0-1,-3 3 64,-1-2-213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3:00.5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41 8576,'3'1'0,"-1"1"0,0-1 0,0 0 0,0 1 0,0-1 0,0 0 0,0 0 0,1-1 0,-1 1 0,0 0 0,5 0 0,-6-2 0,0 1 0,0-1 0,0 0 0,0 1 0,0-1 0,0 0 0,0 0 0,0 0 0,0 1 0,-1-1 0,1 0 0,0 0 0,0 0 0,-1 0 0,1 0 0,-1-1 0,1 1 0,-1 0 0,1 0 0,-1 0 0,0 0 0,0-1 0,1-1 0,0 1 0,0 0 0,1 0 0,-1 1 0,0-1 0,1 0 0,0 1 0,-1-1 0,1 1 0,0-1 0,0 1 0,0 0 0,-1 0 0,1 0 0,1 0 0,-1 0 0,0 0 0,0 1 0,0-1 0,0 1 0,0-1 0,1 1 0,3 0 0,9-1 0,-1 0 0,16 1 0,-4 1-16,1 1 0,-1 2 0,47 11 0,-65-13 12,0 1 0,0 0 0,0 0 1,-1 1-1,1 0 0,-1 0 0,0 0 1,0 1-1,0 0 0,-1 1 0,1 0 1,-1 0-1,-1 0 0,1 0 0,-1 1 1,5 9-1,-8-12 7,0 1-1,-1 0 1,1-1 0,-1 1 0,-1 0 0,1 0-1,0 0 1,-1 0 0,0 0 0,0 0-1,-1 0 1,0 0 0,1 0 0,-2 0 0,1 0-1,0-1 1,-1 1 0,0 0 0,0-1 0,-4 7-1,-2 2 14,1-1-1,-2 0 0,0-1 0,0 0 0,-21 20 0,18-21 104,-1-1 0,0 0-1,-1-1 1,1 0 0,-1-1 0,-1 0-1,-28 8 1,22-9 253,-1-2-1,1 0 0,0-1 1,-1-1-1,-26-1 1,9-9-246,15 3 110,32 3-62,18-3-49,-16 6-116,-1 1 0,1 0 0,0 1 0,-1 0 0,1 1 1,-1 0-1,0 0 0,0 1 0,0 0 0,-1 1 0,0 0 0,0 0 0,0 1 0,-1 0 1,0 0-1,10 14 0,-7-8 42,0 2 1,-1 0-1,0 0 1,-2 0-1,0 1 1,0 0 0,-2 1-1,8 32 1,-8 14-1482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3:02.2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161 185 12416,'34'-34'3,"-27"27"-25,0 1 0,0-1 0,-1 0 1,0 0-1,0-1 0,7-13 0,-12 20 21,-1 1-1,0-1 0,0 1 1,1-1-1,-1 1 0,0-1 1,0 1-1,0-1 0,0 1 1,0-1-1,0 1 0,0-1 1,0 0-1,0 1 0,0-1 1,0 1-1,0-1 0,0 1 1,0-1-1,0 1 0,-1-1 1,1 1-1,0-1 1,0 1-1,0-1 0,-1 1 1,1-1-1,0 1 0,-1-1 1,1 1-1,-1 0 0,1-1 1,-2 0-7,0 0 1,1 0 0,-1 1 0,0-1 0,1 0 0,-1 1 0,0-1-1,0 1 1,1 0 0,-3 0 0,-3-1-13,0 1-1,-1 0 1,1 1 0,-10 1 0,7 1 58,0 0 0,1 1 1,-1 0-1,0 0 0,1 1 1,0 0-1,0 1 0,0 0 1,1 0-1,0 1 0,0 0 1,1 0-1,0 1 0,0 0 1,-10 16-1,12-16-2,1 0 0,0 1 0,0 0-1,1-1 1,0 1 0,1 0 0,0 1 0,1-1 0,-1 0-1,2 1 1,-1-1 0,1 0 0,1 1 0,0-1 0,0 0 0,1 1-1,5 16 1,-4-17-11,0-1 0,1 1-1,0-1 1,0 0 0,1 0-1,-1-1 1,10 11 0,-11-15-16,0 0 1,1 1 0,-1-1-1,1-1 1,-1 1 0,1 0 0,0-1-1,0 0 1,0 0 0,0 0 0,0-1-1,1 1 1,-1-1 0,0 0-1,1 0 1,8 0 0,-5 0-267,0-1 0,0 0 0,1 0 0,-1-1 0,0-1 0,0 1 0,0-1 0,0 0 0,0-1 0,0 0 0,-1 0 0,1-1 0,-1 0 0,0 0 0,0-1 0,0 0 0,-1 0 0,0 0 0,0-1 0,10-11 0,101-163 1707,-115 176-1420,0 1 0,0-1 0,-1 0 0,1 0 0,-1 0 0,0 0 0,0 0 0,0 0 1,0 0-1,-1 0 0,1 0 0,-1 0 0,0 0 0,-1 0 0,0-5 0,1 8-17,0-1 1,0 1 0,-1-1-1,1 1 1,-1-1-1,1 1 1,-1 0 0,0-1-1,1 1 1,-1 0 0,0-1-1,0 1 1,0 0 0,0 0-1,0 0 1,0 0-1,-1 0 1,1 0 0,0 0-1,0 0 1,-1 0 0,1 0-1,-1 1 1,1-1 0,0 1-1,-1-1 1,1 1-1,-1-1 1,1 1 0,-1 0-1,0 0 1,1 0 0,-1 0-1,1 0 1,-1 0 0,1 0-1,-1 0 1,1 1-1,-1-1 1,1 1 0,-1-1-1,-1 2 1,-4 0 20,1 0-1,-1 1 1,1 0 0,0 0-1,0 0 1,0 1 0,1 0-1,-1 0 1,1 1 0,0-1-1,0 1 1,0 0 0,1 0-1,0 1 1,-6 8 0,6-6 13,0 0 1,1 1-1,0-1 1,0 1 0,1 0-1,0 0 1,0 0-1,1 0 1,0 0-1,1 0 1,0 14-1,1-20-46,-1 0 1,0 1-1,1-1 0,0 0 0,-1 0 0,1 0 1,0 0-1,1 0 0,-1 0 0,0 0 0,1 0 1,0 0-1,0-1 0,0 1 0,0-1 0,0 1 0,5 3 1,-3-3-2,0 0 1,0-1-1,1 0 1,-1 0-1,1 0 1,-1 0-1,1-1 1,0 0-1,-1 0 0,10 1 1,1-1-2,0-1 0,0-1 1,0 0-1,0-1 0,0-1 0,27-8 1,-23 3 0,-1 0 0,0-1 0,0-1 0,-1-1 0,0 0 0,0-2 0,-2 0 0,1 0 0,-2-1 0,0-1 0,-1-1 0,0 0 0,-1 0 0,19-37 0,-28 47 8,-1-1 1,0 0 0,0 0-1,0 1 1,-1-1 0,0 0-1,0-10 1,0 16-8,-1-1 0,0 0 0,0 1 0,0-1 0,0 0 0,0 1 0,-1-1 0,1 0 0,0 1 0,-1-1 0,1 0 0,-1 1 0,1-1 0,-1 1 1,0-1-1,0 1 0,0-1 0,0 1 0,0-1 0,0 1 0,0 0 0,0 0 0,-1 0 0,1-1 0,0 1 0,-1 0 0,1 1 0,-1-1 0,1 0 0,-1 0 0,1 1 0,-1-1 0,0 0 0,1 1 0,-3-1 0,2 2-2,-1-1 0,1 0 0,0 0 0,0 1 0,-1 0-1,1-1 1,0 1 0,0 0 0,0 0 0,0 0 0,0 0 0,0 1 0,0-1-1,0 0 1,0 1 0,1 0 0,-1-1 0,1 1 0,-1 0 0,1 0-1,-1-1 1,1 1 0,0 0 0,0 0 0,0 1 0,-1 2 0,-2 5 15,1-1 1,-1 1 0,2 0-1,-3 16 1,3-7 62,0 0-1,2 1 1,0-1 0,1 0 0,6 31-1,-5-40-16,0-1 0,1 1 0,0 0-1,1-1 1,0 1 0,0-1 0,1 0-1,0 0 1,1-1 0,0 0 0,0 0-1,10 10 1,-15-17-50,-1-1 0,1 1 0,0 0 0,-1-1-1,1 1 1,0-1 0,0 0 0,-1 1 0,1-1-1,0 1 1,0-1 0,0 0 0,-1 0 0,1 1-1,0-1 1,0 0 0,0 0 0,0 0 0,0 0-1,-1 0 1,1 0 0,0 0 0,0 0 0,0 0 0,0-1-1,0 1 1,-1 0 0,1 0 0,0-1 0,0 1-1,-1-1 1,1 1 0,0-1 0,0 1 0,-1-1-1,1 1 1,0-1 0,-1 1 0,1-1 0,-1 0-1,1 1 1,-1-1 0,1 0 0,-1 0 0,0 0 0,1 0-1,3-7 32,0 1 0,-1-1-1,4-15 1,-5 16-25,7-28-25,7-64-1,-14 74-3,1 1 1,1 0-1,2 0 1,0 0-1,2 0 1,13-29 0,-21 52 12,0 0 0,1 0 0,-1 0 0,0 0 0,1 0 0,-1 1 0,1-1 0,-1 0 0,1 0 0,-1 1 0,1-1 0,-1 0 0,1 1 0,0-1 0,-1 1 0,1-1 0,0 1 0,0-1 0,-1 1 0,1-1 0,0 1 0,0 0 0,0-1 0,0 1 0,-1 0 0,1 0 0,0-1 0,0 1 0,0 0 0,1 0 0,0 1 0,0 1 0,0-1 0,0 0 0,0 1 0,0-1 0,-1 1 0,1-1 0,-1 1 0,1 0 0,-1 0 0,3 3 0,10 19 0,-2-1 0,0 2 0,-1 0 0,13 48 0,-14-41 0,1 0 0,23 46 0,-21-51 0,-13-27 0,0 0 0,0 0 0,0 0 0,0 0 0,0 0 0,0 0 0,0 0 0,1 0 0,-1 0 0,0 0 1,0 0-1,0 0 0,0 0 0,0 0 0,0 0 0,0 0 0,0 0 0,0 0 0,1 0 0,-1 0 0,0 0 0,0 0 1,0 0-1,0 0 0,0 0 0,0 0 0,0 0 0,0 0 0,0 0 0,1 0 0,-1 0 0,0 0 0,0 0 0,0 0 1,0 0-1,0 0 0,0 0 0,0 0 0,0-1 0,0 1 0,0 0 0,0 0 0,0 0 0,0 0 0,0 0 1,0 0-1,0 0 0,0 0 0,1 0 0,-1-1 0,0 1 0,0 0 0,0 0 0,0 0 0,0 0 0,-1 0 0,1 0 1,0 0-1,0 0 0,0 0 0,0-1 0,2-6-27,7-70-319,-7 52 270,0 1 1,2-1-1,1 1 1,1 0 0,0 0-1,19-41 1,-22 58 49,1 0 1,0 0-1,0 1 1,1-1-1,8-8 1,-12 13 32,1 0 1,0 1-1,0 0 1,0-1 0,0 1-1,0 0 1,0 0-1,0 0 1,0 0-1,1 1 1,-1-1 0,0 0-1,1 1 1,-1 0-1,0-1 1,1 1 0,-1 0-1,0 0 1,1 1-1,-1-1 1,0 0-1,3 1 1,3 2 10,0 0 1,-1 0-1,1 0 0,-1 1 1,0 0-1,0 0 0,0 1 1,0 0-1,-1 0 0,0 0 1,10 12-1,4 8 111,30 45 0,-34-46-159,21 35-1847,-20-32-5931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4:51.5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349 0 8576,'0'0'128,"-6"2"0,-37 6 324,0 2 0,1 2 0,0 2 1,-62 31-1,102-44-423,-1 1 1,0-1-1,1 1 1,-1-1-1,1 1 1,0 0-1,0 0 0,0 0 1,0 0-1,0 1 1,0-1-1,0 0 1,1 1-1,-1-1 1,1 1-1,0 0 0,-2 5 1,2-5-4,1-1-1,0 1 1,0 0 0,0 0 0,0 0-1,1 0 1,-1-1 0,1 1 0,0 0 0,0 0-1,0-1 1,0 1 0,0-1 0,1 1-1,-1-1 1,1 1 0,-1-1 0,1 0 0,3 3-1,4 5 7,1 0-1,1 0 1,0-1-1,0-1 1,13 8-1,65 32 102,-39-22-28,21 9 66,-38-20-150,36 23 0,-68-37-22,0 0-1,1-1 1,-1 1-1,0 0 1,0 0-1,0 0 1,0 0-1,0 0 1,0 0-1,0 0 1,-1 0-1,1 0 1,0 0-1,0 1 1,-1-1-1,1 0 1,-1 0-1,1 1 1,-1-1-1,0 0 1,1 1-1,-1-1 1,0 0-1,0 1 1,0-1-1,0 1 1,0-1-1,0 0 1,0 1-1,-1-1 1,1 0-1,0 1 1,-1-1-1,1 0 1,-1 1-1,0-1 1,1 0-1,-1 0 1,0 0-1,0 1 0,1-1 1,-1 0-1,0 0 1,0 0-1,-2 1 1,-5 5-7,1 0 1,-1-1 0,-1 0-1,-16 9 1,7-6 11,0 0 0,-1-2 0,0 0 0,0-1 0,-1-1 0,0-1 0,-28 3 0,20-5-139,-1-1 1,1-2-1,-1-1 1,-46-8 0,58 5-4816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4:52.2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0 7680,'5'9'1018,"-14"-17"33,9 8-1037,-1 0 0,1 0 0,-1 0 0,1 0 0,-1 0 0,0 0 0,1 0 0,-1 1 0,1-1 0,-1 0 0,1 0 1,-1 1-1,1-1 0,0 0 0,-1 1 0,1-1 0,-1 0 0,1 1 0,0-1 0,-1 1 0,1-1 0,0 1 0,-1-1 0,1 1 0,0-1 0,-1 1 0,1-1 0,0 1 0,0-1 0,0 1 0,0 0 0,-12 23 135,11-22-128,-5 13 64,0 1 0,0 0 1,2 0-1,0 1 0,1-1 1,0 1-1,2 0 0,0 0 1,0 0-1,2-1 0,0 1 1,4 18-1,-5-33-72,1 0 0,-1 0-1,1-1 1,-1 1 0,1 0 0,0 0-1,0-1 1,0 1 0,0-1 0,0 1-1,0-1 1,0 1 0,0-1 0,0 0 0,1 1-1,-1-1 1,0 0 0,1 0 0,-1 0-1,1 0 1,3 1 0,-2-1-10,0 0 1,0-1-1,1 1 0,-1-1 0,1 1 1,-1-1-1,0 0 0,1-1 1,-1 1-1,0-1 0,4 0 1,8-4 15,1 0 1,-1 0 0,26-15-1,-38 18 9,7-4-7,-1 0 0,0 0 1,0-1-1,0 0 0,-1 0 1,0-1-1,0 0 0,-1-1 1,0 0-1,-1 0 0,0 0 1,0-1-1,-1 0 0,0 0 1,-1 0-1,0 0 0,-1-1 1,0 0-1,0 0 0,-1 0 1,-1 0-1,0 0 0,0-19 1,1 57-278,2-1 0,0 1 0,12 35 0,-10-41-7424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1.3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11264,'2'10'0,"1"2"0,1-8 0,4-1 128,1-3 0,5-3 0,2 6 0,2-1 0,5 9 0,4 4 0,-5 1 0,1 2-128,-6 3 0,1 5-640,-7-7 0,0 1-7040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4:53.1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12 11264,'0'1'4,"1"0"3,-1 0 0,0 0 0,0 0 0,0 0 0,0-1 0,0 1 0,0 0-1,-1 0 1,1 0 0,0 0 0,0-1 0,-1 1 0,1 0 0,0 0 0,-1 0 0,1-1-1,0 1 1,-1 0 0,0-1 0,-1 2 363,2 10-221,2 22-20,2 0 0,9 44 0,-6-44-9,-2 0 0,2 46 0,-7-79-120,0 0 0,0-1 0,0 1 0,0 0 0,0 0 0,0-1 1,0 1-1,-1 0 0,1 0 0,0-1 0,0 1 0,0 0 0,-1-1 1,1 1-1,0 0 0,-1-1 0,1 1 0,-1 0 0,0-1 0,1 1 0,0-1 1,-1 0-1,1 0 0,0 0 0,-1 0 0,1 0 0,0 0 0,-1 0 0,1 0 0,0 0 1,-1 0-1,1 0 0,0-1 0,-1 1 0,1 0 0,0 0 0,-1 0 0,1 0 0,0 0 0,-1-1 1,1 1-1,0 0 0,0 0 0,-1-1 0,-15-18-27,12 10 19,0 0 1,0-1-1,1 1 0,1-1 0,-1 0 0,1 1 1,0-15-1,1-71-34,1 74 40,0 21 2,1-15 21,0 0 0,3-20 1,-3 32-18,0-1 0,0 0 0,0 1 0,0-1 0,0 1 0,1 0 0,-1-1 0,1 1 0,0 0 0,0 0 0,0 0 0,1 0 0,-1 1 0,1-1 0,4-3 0,-6 5-2,1 0 0,-1 1 0,1-1 1,-1 1-1,1 0 0,0-1 1,-1 1-1,1 0 0,-1 0 0,1 0 1,-1 0-1,1 0 0,0 0 1,-1 1-1,1-1 0,-1 0 0,1 1 1,-1-1-1,1 1 0,-1 0 1,1-1-1,-1 1 0,0 0 0,1 0 1,-1 0-1,0 0 0,2 2 1,4 3 13,-1 0 0,0 0 0,10 14 0,16 22 21,-2 1 0,-2 1 1,34 76-1,-65-129-7,0-1 1,0 1-1,1 0 1,1-1-1,-1 1 1,1-13-1,1 7-72,0 0 0,1 0 0,1 0 0,0 1 0,9-29 0,-10 39 24,0 0 0,1 0-1,-1 0 1,1 0 0,0 0-1,0 1 1,0-1 0,1 1-1,-1-1 1,1 1 0,0 0-1,0 0 1,0 0 0,0 0-1,0 1 1,1 0 0,-1-1-1,1 1 1,0 0 0,0 0 0,-1 1-1,1-1 1,0 1 0,0 0-1,0 0 1,7 0 0,-8 1 18,0 0 0,0 1 0,0 0 0,-1-1 0,1 1 0,0 0 0,0 1 0,0-1 0,-1 0 0,1 1 0,-1-1 0,1 1 0,-1 0 0,0 0 0,1 0 0,-1 0 0,0 0 0,0 1 0,3 4 0,2 4 0,0 0 0,-1 0 0,6 14 0,-4-6 23,-2 1 1,0-1 0,-1 1 0,-2 0 0,3 28-1,-3 16-3301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4:55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31 6016,'0'0'0,"46"3"128,-21-3 0,7 0-384,-4-3 128,-3-2 128,2 1 0,-3-1 0,-4-1 128,1 2-128,-3 2 0,-8-1 128,1 2 0,-4 1 0,-2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4:55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61 7424,'19'-3'0,"12"-3"0,-2-1 0,-1-1 128,4 2 128,5-1-256,2 0 128,1 2 0,3 1 128,2 1-128,-8 1 128,-1-1-128,-4 6 128,-2-1-256,-5-2 128,2 0-6656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4:55.8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4096,'0'0'0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4:56.3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0 566 10368,'41'-80'233,"19"-48"195,-28 36-211,11-29-143,-34 99-24,1 2 0,1-1 0,21-29 0,-31 48-36,1-1 0,0 1 1,0 0-1,0-1 0,0 1 1,0 0-1,0 0 1,0 0-1,1 1 0,-1-1 1,1 1-1,0-1 0,-1 1 1,1 0-1,5-2 1,-5 3-8,0 0 1,0 0 0,-1 0 0,1 1 0,0-1-1,-1 1 1,1 0 0,0 0 0,-1-1 0,1 2-1,-1-1 1,1 0 0,-1 0 0,1 1 0,-1 0 0,4 3-1,8 7 20,0 1-1,-1 0 1,0 1-1,-1 0 1,-1 1-1,0 1 1,-1 0-1,8 17 0,8 26 162,21 62-1,-18-42-245,-15-40 89,3 4-915,-5-13-2871,-6-16-1130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4:56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1 110 9856,'24'-3'0,"19"-4"0,-2-2 0,7-4 0,-1-2 0,2-2-128,-3 4 0,-4-2-1792,-2 6 0,0 0-1536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4:57.7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305 0 4864,'-49'11'277,"38"-11"-39,11-1-240,0 1 0,0 0 0,0 0 0,0 0 1,0 0-1,1 0 0,-1 0 0,0 0 0,0 0 0,0 0 0,0 0 1,0 0-1,0 0 0,0 0 0,0-1 0,0 1 0,0 0 0,0 0 1,0 0-1,0 0 0,0 0 0,0 0 0,0 0 0,0 0 0,0 0 1,0 0-1,0 0 0,0-1 0,0 1 0,0 0 0,0 0 0,0 0 0,0 0 1,0 0-1,0 0 0,0 0 0,0 0 0,0 0 0,-1 0 0,1 0 1,0 0-1,0-1 0,0 1 0,0 0 0,0 0 0,0 0 0,0 0 1,0 0-1,0 0 0,0 0 0,0 0 0,0 0 0,-1 0 0,1 0 1,0 0-1,0 0 0,0 0 0,0 0 0,-157 72 898,151-69-812,1 0 0,0 0 0,-1 0 1,1 1-1,0 0 0,1 0 0,-1 0 0,1 0 0,0 1 0,0-1 0,0 1 0,1 0 1,0 1-1,-1-1 0,2 1 0,-1-1 0,1 1 0,0 0 0,0-1 0,-2 13 1,1 6-22,2-1 0,0 0 1,1 1-1,5 28 0,-1 1 137,-1 26 130,27 145 1,-29-220-305,-1 0 0,1 0 0,1 0 0,-1 0 0,1 0 0,0-1 0,-1 1 0,2 0 0,-1-1 0,0 1-1,1-1 1,-1 0 0,1 0 0,0 0 0,4 3 0,-4-4-8,0 0 1,1 0-1,-1-1 0,1 1 0,0-1 1,-1 0-1,1 0 0,0 0 0,-1-1 1,1 1-1,0-1 0,0 0 0,0 0 1,-1 0-1,1-1 0,7-1 0,36-9-1063,-22 4-4800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4:58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0 10880,'4'25'21,"-3"-25"-21,-1 0 0,0-1 0,0 1-1,0 0 1,0 0 0,0-1 0,0 1 0,0 0 0,0-1 0,-1 1-1,1 0 1,0 0 0,0-1 0,0 1 0,0 0 0,0 0 0,0-1 0,0 1-1,-1 0 1,1 0 0,0 0 0,0-1 0,0 1 0,0 0 0,-1 0-1,1 0 1,0 0 0,0-1 0,-1 1 0,1 0 0,0 0 0,0 0-1,-1 0 1,1 0 0,0 0 0,0 0 0,-1 0 0,1-1 0,-12 8-54,-10 17-36,13-8 97,1 0 1,0 1-1,1-1 1,1 1-1,1 1 1,0-1-1,1 1 1,1 0-1,1 0 1,0 0-1,1 0 1,1 0 0,1 0-1,1 0 1,0 0-1,6 19 1,-8-34-7,1 1 0,0-1 0,0 0 0,0 0 0,0 0 0,0 0 0,1-1 0,-1 1 0,1 0 0,0 0 0,0-1 0,0 1 0,0-1 0,0 0 0,1 0 0,-1 0 0,1 0 0,-1 0 0,4 2 0,-2-3 2,-1 0 0,1 0-1,-1 0 1,1-1 0,-1 1 0,1-1 0,-1 0 0,1 0 0,-1 0 0,1 0 0,0-1 0,-1 1 0,1-1 0,4-2 0,3-1 3,0 0 0,-1-1 1,1-1-1,-1 0 1,-1 0-1,1-1 0,-1 0 1,0 0-1,11-14 1,-9 8 7,0-2 0,-1 1 0,0-1 1,-2-1-1,14-31 0,-18 39-17,-1-1-1,0 0 1,-1 0 0,0-1 0,0 1-1,-1 0 1,0-1 0,-1 1-1,0 0 1,-1-1 0,1 1 0,-5-18-1,4 24-125,0 0-1,-1 0 1,1 0 0,-1 0-1,0 1 1,0-1-1,0 0 1,0 1 0,0-1-1,0 1 1,-1 0-1,1-1 1,-1 1-1,-5-3 1,-15-11-5908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4:58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 6656,'2'3'36,"1"0"0,0 0 0,0-1 0,0 1 1,0-1-1,0 0 0,0 0 0,6 2 0,-7-3-10,0-1 1,1 0-1,-1 1 0,0-1 1,1 0-1,-1 0 0,0-1 1,1 1-1,-1 0 0,0-1 1,1 1-1,-1-1 0,0 0 1,0 0-1,3-1 0,19-6 143,0 1 0,1 1 0,-1 1 0,1 1 0,32-1 0,-29 3-159,-26 1-13,1 1 0,-1-1 0,0 1 0,0 0 0,0 0 0,1 0-1,-1 0 1,0 1 0,0-1 0,0 1 0,1-1 0,-1 1 0,0 0-1,0-1 1,0 1 0,0 0 0,0 0 0,0 1 0,-1-1 0,1 0 0,0 1-1,0-1 1,-1 1 0,1-1 0,-1 1 0,0 0 0,1 0 0,-1-1-1,0 1 1,0 0 0,0 0 0,0 0 0,1 4 0,51 159 92,-23-70-50,-19-61-14,27 97 367,-35-116-320,0 0-1,-1 0 0,-1 0 1,0 0-1,-1 0 1,-4 29-1,2-36-16,-1 0 0,1 0 0,-1-1 0,-1 1 0,0-1 0,0 1 0,0-1 0,-1 0 0,1-1 0,-2 1 0,1-1 0,-1 0 0,0-1 1,0 1-1,-1-1 0,-11 8 0,-10 3-1166,-1-1 1,-58 22-1,73-32 307,-33 14-2801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4:59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90 12800,'6'-4'0,"6"-5"-128,14-1 128,11-2 0,-5 3 0,-4 0 0,4 2 0,3-1 0,-3 2 0,-1 2-384,2-1 0,0 2-1536,-6 0 0,-2 2-3200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1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10368,'9'3'0,"9"1"-256,-14-2 128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4:59.6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9216,'13'19'170,"-12"-17"150,-6-14 683,5 18-998,0 0-1,0 0 1,0 0-1,0 0 1,1 0 0,0 0-1,0 0 1,1 0-1,2 7 1,1 2-8,6 30 41,63 209 564,-43-148-1638,-19-60-3048,-8-30 244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0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0 707 11264,'14'-15'36,"0"-1"0,-2 0 0,0-1 1,-1-1-1,13-25 0,36-101 309,-29 65-267,-20 53-76,12-32 40,3 1 0,63-102 0,-85 153 25,1-1 0,0 2 0,0-1 0,1 0 0,-1 1 0,10-7 0,-13 11-42,0-1 0,0 1 0,0 0 0,1 0-1,-1 0 1,0 0 0,1 0 0,-1 0 0,1 1 0,-1-1 0,1 1 0,-1 0-1,1-1 1,-1 1 0,1 0 0,-1 1 0,1-1 0,0 0 0,-1 1 0,1-1 0,-1 1-1,0 0 1,4 1 0,2 3-11,0 0-1,-1 0 0,1 1 1,-1 0-1,0 0 0,8 10 0,37 50-27,-30-36 21,46 55 42,29 38 144,-38-37-5086,-47-68-440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0.5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 10368,'23'-4'0,"14"-5"0,-2 0 0,5-3 0,-1 5 128,1-1-512,2 4 0,2 0-128,-1 1 0,0 1-5504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1.0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350 1 7424,'-100'41'-198,"71"-31"28,1 1 0,-42 24 0,61-29 156,0 0 0,0 0 0,1 1 0,0 0 0,0 1 0,1 0 1,0 0-1,0 0 0,1 1 0,0 0 0,-5 12 0,5-8 164,1 1-1,1-1 1,0 1-1,1 0 1,1 0-1,0 0 1,1 0-1,0 0 1,1 0-1,1 0 1,3 18-1,3 9 142,1 0 0,22 59 0,-19-66-229,-5-13 36,1 0 1,0-1 0,2 0 0,11 20 0,-17-35-76,1 0 1,-1 0-1,1-1 0,0 1 1,0-1-1,1 1 1,0-1-1,-1-1 0,1 1 1,0-1-1,1 0 1,-1 0-1,0 0 0,1-1 1,0 1-1,-1-2 1,1 1-1,0 0 0,7 0 1,9-1-200,0-1 0,1 0 0,-1-2 0,0 0 0,0-2 0,0 0 0,28-10 0,-10 2-5712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1.4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3712,'12'0'0,"0"0"-2304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1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 8192,'0'0'9,"0"0"1,0 0-1,0 0 0,0 1 1,-1-1-1,1 0 1,0 0-1,0 0 1,0 1-1,0-1 0,0 0 1,0 0-1,0 0 1,0 0-1,0 1 0,0-1 1,0 0-1,0 0 1,0 0-1,0 1 1,0-1-1,0 0 0,0 0 1,0 0-1,0 1 1,0-1-1,1 0 1,-1 0-1,0 0 0,0 0 1,0 1-1,0-1 1,0 0-1,0 0 1,1 0-1,-1 0 0,0 0 1,0 0-1,0 1 1,0-1-1,1 0 0,-1 0 1,0 0-1,0 0 1,6-10 942,2-19 616,-5 26-1043,2 8-311,2 10-57,37 193 563,-28-118-3488,-12-62-3760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2.1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8832,'2'2'4,"0"0"0,1 1-1,-1-1 1,1-1 0,-1 1 0,1 0 0,0-1 0,0 1 0,-1-1 0,1 0 0,0 0 0,0 0 0,0 0-1,4 0 1,2-1 15,-1 0-1,1 0 0,-1-1 0,11-2 0,14-5 147,-23 5-179,0 0-1,0 1 0,18-1 1,-27 3 15,-1 0 1,1 1-1,0-1 1,0 0-1,-1 1 1,1-1 0,0 0-1,-1 1 1,1-1-1,0 1 1,-1-1-1,1 1 1,-1-1-1,1 1 1,0-1 0,-1 1-1,0 0 1,1-1-1,-1 1 1,1 0-1,-1 0 1,0-1-1,1 1 1,-1 0 0,0 0-1,0-1 1,0 2-1,6 28 68,-4-17-53,7 22 22,26 61 0,1 5 14,-23-63-12,1-1 0,30 58 0,50 65 94,-86-147-132,-7-11-2,1 1 0,-1-1 0,0 0 0,0 1 0,0-1 0,0 1 0,0-1 0,0 1 0,-1 0 0,1-1 0,-1 1 0,0 0 0,0-1 0,0 1 0,0 0 0,0-1 0,-2 5 0,1-4 0,0 0 0,-1 1 0,1-1 0,-1-1 0,0 1 0,0 0 0,0 0 0,0-1 0,-1 1 0,1-1 0,-1 1 0,1-1 0,-6 3 0,-9 5-377,0 0 0,-22 7 0,1 0-5276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2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4224,'0'0'0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2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12032,'12'-3'0,"5"-3"0,-6 0 0,-5 5-128,0-2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3.2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43 13184,'0'0'0,"3"-5"0,2 3 0,-1-1-128,1 2 0</inkml:trace>
  <inkml:trace contextRef="#ctx0" brushRef="#br0" timeOffset="1">332 54 13568,'0'0'0</inkml:trace>
  <inkml:trace contextRef="#ctx0" brushRef="#br0" timeOffset="2">709 0 9856,'12'0'0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2.2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12544,'0'5'0,"2"7"0,4-14-128,0 2 128,-1-2-1280,1 2 128,0 0-128,4 4 128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4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 6784,'21'0'0,"12"-3"0,8 2 0,5-2 0,5 1 128,2-4-128,-2 2 0,-4-1-128,-2 1 128,-4 2 0,-6-1 0,-7 0-256,-7 2 0,-1-2-3968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4.8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7424,'4'2'-18,"1"0"1,-1 0-1,0 0 1,0 0 0,0 0-1,0 1 1,0 0-1,-1 0 1,1 0-1,-1 0 1,0 1-1,0-1 1,0 1-1,0 0 1,-1 0 0,1 0-1,-1 0 1,0 0-1,0 1 1,-1-1-1,3 9 1,44 197 747,-35-151-458,34 118 645,-46-174-916,15 30 532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5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0 462 9856,'22'-79'256,"53"-124"0,-69 185-265,32-65 83,-35 76-21,1 0 0,0 1 0,1 0 1,0-1-1,0 2 0,0-1 0,0 1 1,1-1-1,8-4 0,-11 8-37,0 0-1,0 0 1,0 1-1,0 0 1,1-1 0,-1 1-1,0 0 1,1 1-1,-1-1 1,1 1 0,-1-1-1,1 1 1,-1 0-1,1 0 1,4 1 0,-3 0 9,1 1 0,-1 0 0,1 0 0,-1 0 0,0 0 0,0 1 0,0 0 0,8 6 0,4 6 53,-1 0-1,0 1 1,25 34 0,-31-37-53,137 157 337,-100-109-719,83 105 726,-44-52-5522,-73-94 972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6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 12928,'19'0'0,"12"0"0,7 0 128,9 0-256,5 0 128,4-1-128,5 1 128,6 0-1280,4-8 128,-1 1-5888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6.7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7424,'1'0'14,"0"0"0,0 0 0,0 0 0,0 0 0,0 0 0,-1 0 0,1 0 0,0 0 0,0 1 0,0-1 0,-1 0 0,1 0 0,0 1 0,0-1 0,-1 1 0,1-1 0,0 1 0,0-1 0,-1 1 0,1-1 0,-1 1 0,1-1 0,0 1 0,-1 0 0,1-1 0,-1 1 0,0 0 0,1 0 0,-1-1 0,1 1 0,-1 1 0,1 2 123,-1 0-1,0 0 1,1 1-1,-2-1 1,0 7-1,-1 14 239,10 57 568,20 96-1,-14-104-785,8 137-1,-22-177-149,0-10 26,1 0 0,6 43 0,-6-65-17,0 0-1,0 0 0,-1-1 1,1 1-1,1 0 1,-1 0-1,0-1 0,0 1 1,1 0-1,-1-1 1,1 0-1,-1 1 0,1-1 1,-1 0-1,1 0 0,0 0 1,0 0-1,0 0 1,0 0-1,-1 0 0,1 0 1,0-1-1,0 1 1,4-1-1,5 2 106,1 0-1,-1-1 1,13-1 0,-23 0-114,29 1-258,0-2 1,0-1-1,-1-1 0,1-2 1,-1-1-1,0-1 0,47-18 1,-40 8-6534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7.3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58 7424,'14'0'-14,"10"1"-123,30-5 0,-48 3 128,0 1 0,0-2 1,0 1-1,0-1 0,-1 0 0,1 0 1,0 0-1,-1-1 0,0 0 1,8-5-1,-13 8 26,0-1 1,0 1 0,0 0-1,0-1 1,-1 1 0,1 0-1,0 0 1,0-1-1,0 1 1,0 0 0,-1 0-1,1-1 1,0 1-1,0 0 1,-1 0 0,1 0-1,0-1 1,0 1 0,-1 0-1,1 0 1,0 0-1,-1 0 1,1 0 0,0 0-1,0 0 1,-1 0 0,1-1-1,0 1 1,-1 0-1,1 0 1,0 0 0,-1 1-1,-15-5 319,-88-7 1406,14 3-561,77 7-2461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8.3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27 277 10368,'-3'-229'2048,"3"234"-2034,1-1-1,0 1 1,0-1 0,0 1 0,0-1 0,1 1 0,2 3 0,4 15 3,2 22-102,-3 1 0,4 80 0,-6-55-44,-4-64 45,0 33-599,-1-39 646,1 0 0,-1 0-1,0 0 1,0 0 0,-1 0 0,1 0 0,0 0-1,0 0 1,0 0 0,-1 0 0,1 0 0,0 0-1,-1 0 1,1 0 0,-1 0 0,1 0 0,-1 0-1,0-1 1,1 1 0,-1 0 0,0 0 0,1-1-1,-1 1 1,0 0 0,0-1 0,0 1-1,0-1 1,0 1 0,0-1 0,-1 1 0,1-1 7,0 0 0,0-1 0,0 1 0,0 0 0,0-1 0,0 1 1,0-1-1,0 1 0,0-1 0,0 1 0,0-1 0,1 0 0,-1 1 1,0-1-1,0 0 0,0 0 0,1 0 0,-1 1 0,0-1 0,0-2 0,-12-20-103,13 23 126,-6-14 11,1-1 1,0 1 0,2-1 0,-1 1-1,2-1 1,0 0 0,0 0 0,2-1-1,0 1 1,0 0 0,2 0 0,0 0-1,0 0 1,2 0 0,-1 1 0,2-1-1,0 1 1,1 0 0,0 0 0,1 1-1,1 0 1,0 0 0,1 1-1,0 0 1,1 0 0,19-17 0,-25 25 20,1 0 0,0 0 0,1 1 0,-1-1 0,1 1 0,-1 1 0,1-1 0,0 1 0,0 0 0,0 1 0,0-1 0,0 1 0,0 0 0,1 0 0,-1 1 0,0 0 0,0 0 0,1 1 0,-1 0-1,0 0 1,0 0 0,0 0 0,0 1 0,0 0 0,0 1 0,0-1 0,-1 1 0,1 0 0,-1 0 0,0 1 0,0 0 0,0 0 0,0 0 0,5 6 0,4 6 23,1 1 0,-2 0 0,0 1 0,-2 0-1,12 22 1,39 103 346,-37-79-285,-12-22-1837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9.0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259 5 9984,'14'0'0,"-5"1"0,-1-1 0,0 0 0,1-1 0,-1 0 0,11-3 0,-39 10 0,-36 4 0,32-7 0,-38 12 0,19 1 0,28-11 0,13-4 0,5-2 0,6-3 0,0 2 0,0-1 0,0 1 0,1 0 0,-1 1 0,15 0 0,57 3 0,-70-1 0,50 2 384,-113 2-44,-6 1 194,-72-2 0,33-6 212,87 3-672,17 3 2,18 2 30,68-5-65,-60-2-584,-1 2-1,0 1 1,40 7-1,-40-3-6645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09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9472,'13'25'-4,"-8"-18"8,-1 0 0,0 1 1,-1-1-1,0 1 0,4 14 0,20 182 410,-9-50-188,-13-114-143,-2-17-39,1 0-1,8 30 0,-12-53-69,1 1-1,-1-1 1,0 0-1,0 1 1,0-1-1,0 0 1,1 1-1,-1-1 0,0 0 1,0 0-1,1 1 1,-1-1-1,0 0 1,1 0-1,-1 0 1,0 1-1,1-1 0,-1 0 1,0 0-1,1 0 1,-1 0-1,0 0 1,1 0-1,-1 1 1,0-1-1,1 0 1,-1 0-1,0 0 0,1 0 1,-1 0-1,1-1 1,-1 1-1,2 0-505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08:15:10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8576,'23'4'123,"1"0"0,28 0 0,-25-2 204,31 5 1,-55-6-304,1-1 0,-1 1 0,0 0 1,0 0-1,0 0 0,0 1 0,0-1 1,0 1-1,0 0 0,-1-1 0,1 1 1,-1 0-1,1 1 0,-1-1 0,0 0 1,1 1-1,-1-1 0,-1 1 0,1 0 1,0 0-1,2 5 0,129 193 211,-30-52-214,-97-138-1,0 1-1,-1 0 1,0 0-1,-1 0 1,-1 0-1,0 1 1,0-1-1,-1 1 1,-1 0-1,0 0 1,0 0 0,-2 0-1,0 0 1,0-1-1,-1 1 1,0 0-1,-7 19 1,5-22-19,1 0 1,-1-1-1,-1 1 0,0-1 1,0-1-1,-1 1 1,0-1-1,0 0 0,-1 0 1,0 0-1,0-1 1,-1 0-1,0-1 0,0 0 1,-1 0-1,0 0 1,0-1-1,0-1 0,0 0 1,-1 0-1,0 0 1,-13 2-1,-19 0 157,0-2 0,0-2-1,-56-3 1,16-1 363,65 4-492,17-2-25,0 0-1,0 0 1,0 0-1,0 0 0,-1 1 1,1-1-1,0 0 1,0 0-1,0 0 0,0 0 1,0 0-1,0 0 1,0 0-1,0 1 0,0-1 1,0 0-1,0 0 1,0 0-1,0 0 1,-1 0-1,1 0 0,0 1 1,0-1-1,0 0 1,0 0-1,0 0 0,0 0 1,0 0-1,0 0 1,1 1-1,-1-1 0,0 0 1,0 0-1,0 0 1,0 0-1,0 0 1,0 0-1,0 1 0,0-1 1,0 0-1,0 0 1,0 0-1,0 0 0,0 0 1,1 0-1,-1 0 1,0 0-1,0 0 1,0 0-1,0 1 0,27 14-342,-11-7-1125,2 4-5405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3.3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834 182 5888,'1'27'1482,"3"28"1,-3-48-1403,0 0 0,-1 0 0,0 0 0,0 0 0,0 0 0,-1 0 0,-1 1 0,-2 8 0,3-13-59,0 0 0,0-1 0,0 0-1,-1 1 1,1-1 0,-1 0-1,0 0 1,1 0 0,-1 0-1,0 0 1,0 0 0,-1 0 0,1 0-1,0-1 1,0 1 0,-1-1-1,1 0 1,-1 0 0,1 0-1,-1 0 1,0 0 0,1 0 0,-1-1-1,0 0 1,-3 1 0,-9 0 36,0-1-1,0 0 1,0-1 0,0-1 0,0 0 0,1-1 0,-28-9 0,15 2 58,1-1 1,1-1-1,-32-20 1,57 31-113,-1 1-1,1 0 1,-1 0 0,1 0 0,-1 0-1,1 0 1,-1 0 0,1 0 0,-1 0-1,1 0 1,-1 0 0,1 0-1,-1 0 1,1 0 0,0 0 0,-1 0-1,1 0 1,-1 1 0,1-1-1,-1 0 1,1 0 0,-1 1 0,1-1-1,0 0 1,-1 1 0,1-1 0,0 0-1,-1 1 1,1-1 0,0 0-1,-1 1 1,1-1 0,0 1 0,0-1-1,-1 0 1,1 1 0,0-1-1,0 1 1,0-1 0,0 1 0,0-1-1,-1 1 1,-6 27-23,6-22 30,-5 19 5,3-11-18,0-1-1,-1 1 1,0-1 0,-1 1 0,-7 12 0,10-23 17,1 0 1,-1-1-1,0 1 1,0 0 0,0-1-1,-1 0 1,1 1 0,0-1-1,-1 0 1,0 0-1,1 0 1,-1-1 0,0 1-1,0-1 1,0 1 0,0-1-1,0 0 1,0 0-1,0-1 1,0 1 0,-1 0-1,1-1 1,0 0 0,0 0-1,-1 0 1,1 0-1,-5-1 1,-8-3 137,0-1-1,0 0 1,1-1 0,0-1-1,0 0 1,0-1 0,1-1 0,-24-19-1,24 16-24,0 0 1,1-1-1,1-1 0,0 0 0,1-1 0,1 0 0,0-1 0,1 0 0,-8-19 0,-3-14 464,-25-95 1,44 139-653,0 1 110,0 0-1,0-1 0,0 1 0,0-1 0,1-5 0,0 8-158,0 1 0,0 0 0,0 0 1,1 0-1,-1-1 0,0 1 0,1 0 0,-1 0 0,1 0 1,0 0-1,-1 0 0,1 0 0,0 0 0,-1 0 0,1 0 1,0 0-1,0 1 0,0-1 0,0 0 0,0 0 1,0 1-1,0-1 0,0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3.6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27 14848,'-4'0'0,"-1"0"0,3-7 0,4 3 0,3 0 0,-2-1 0,1 2-128,0-1 0,0 4-1024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4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10240,'23'4'0,"16"3"0,-1 0 0,6-3-256,-6 1 128,0-4-512,-10 2 128,2-2-5504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3:40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68 4480,'1'1'35,"0"-1"-1,-1 0 1,1 0 0,0 0 0,-1 0 0,1 0 0,0 0-1,0 0 1,-1 0 0,1 0 0,0 0 0,-1 0-1,1-1 1,0 1 0,-1 0 0,1 0 0,0-1-1,-1 1 1,1 0 0,-1-1 0,1 1 0,-1-1-1,1 1 1,-1-1 0,1 1 0,-1-1 0,1 1 0,-1-1-1,1 1 1,-1-1 0,0 1 0,1-1 0,-1 0-1,0 1 1,0-1 0,0 0 0,1 1 0,-1-1-1,0 0 1,0 1 0,0-2 0,0 1 17,1-1 1,-1 1 0,1-1-1,-1 1 1,1 0 0,0-1-1,-1 1 1,1 0-1,0 0 1,0-1 0,0 1-1,0 0 1,0 0 0,0 0-1,2-1 1,11-4 93,1 1-1,0 0 1,0 1 0,1 0 0,-1 1-1,1 1 1,-1 1 0,1 0 0,0 1 0,-1 0-1,29 6 1,-40-5-89,0 0 1,0 0-1,0 1 1,-1 0-1,1-1 1,0 2-1,-1-1 0,1 0 1,-1 1-1,0-1 1,0 1-1,0 0 0,0 0 1,4 5-1,-6-6-6,1 1 1,0-1-1,0 1 0,-1 0 0,1 0 1,-1 0-1,0 0 0,0 0 0,0 0 1,0 0-1,-1 1 0,1-1 0,-1 0 1,0 0-1,0 1 0,0-1 0,0 0 0,-2 6 1,0-2-23,-1-1 1,0 1-1,0-1 1,-1 0-1,1 0 0,-1 0 1,0 0-1,-1-1 1,0 0-1,0 0 1,0 0-1,-11 8 1,-7 2 49,-47 26 0,59-36-66,-12 6 140,-1-2 0,-28 8-1,-5 3 116,51-19-212,13-3-16,14-4-8,-3 5 10,0 0 1,0 1 0,-1 1-1,1 1 1,0 1 0,17 4-1,-32-5 3,0-1-1,0 1 1,-1-1 0,1 1-1,-1 0 1,1 0-1,-1 0 1,0 0-1,0 0 1,0 1-1,0-1 1,0 1 0,0-1-1,-1 1 1,1 0-1,-1 0 1,0 0-1,0 0 1,0 0 0,0 0-1,0 3 1,3 10 107,-2 0 0,2 29 1,-4-32 31,1 92-931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4.4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 0 8832,'7'2'35,"-1"0"0,1 0 0,-1 1 0,0-1 0,1 1 0,-1 1 0,-1-1 0,1 1 0,0 0 0,-1 1 0,0-1 0,0 1 0,6 8 0,34 33 163,-33-34-114,0-1 0,-1 2 0,11 15 0,-22-27-72,1 0 0,0 0 0,-1 0 0,1 0 0,-1 0 0,1 0 0,-1 0-1,0 0 1,1 0 0,-1 0 0,0 0 0,0 0 0,0 0 0,0 1 0,0-1 0,0 0 0,0 0 0,0 0 0,0 0 0,-1 0 0,1 0 0,0 0 0,-1 1 0,0 0 0,0 0 2,0 0 1,-1 0-1,0 0 0,1-1 1,-1 1-1,0 0 0,0-1 1,0 1-1,0-1 0,-4 2 1,-4 2 30,-1 0 1,0-1 0,-17 4-1,27-8-44,-16 5 54,-1-1-1,0 0 1,0-2 0,0 0 0,0 0 0,-24-3 0,27 1-1421,-1 0-4948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5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589 28 8576,'2'1'3,"-1"0"1,0 0 0,0 0 0,0 1-1,0-1 1,0 0 0,0 1 0,-1-1-1,1 0 1,0 1 0,-1-1-1,1 3 1,-1-3 6,-1-1-1,1 0 0,-1 1 1,1-1-1,-1 0 0,0 0 1,1 0-1,-1 0 0,0 1 1,1-1-1,-1 0 0,0 0 1,1 0-1,-1 0 1,1 0-1,-1-1 0,0 1 1,1 0-1,-2 0 0,-24-1 140,14 2-49,0 1-1,0 1 1,1-1 0,-1 2 0,1 0 0,-14 6-1,20-7-31,-1 0-1,0 0 1,1 1-1,0-1 1,0 1-1,0 1 0,0-1 1,1 1-1,-1-1 1,1 1-1,0 0 0,1 1 1,-5 6-1,7-9-36,1-1 0,-1 1-1,0 0 1,1-1 0,-1 1-1,1 0 1,0-1 0,0 1-1,0 0 1,0 0 0,1-1-1,-1 1 1,1-1 0,0 1-1,-1 0 1,1-1-1,0 1 1,0-1 0,1 1-1,-1-1 1,1 0 0,-1 0-1,4 4 1,4 5 59,1 0-1,1-1 1,13 11-1,-15-13-9,-3-4-40,-1 1 0,1 0 0,-1 0 1,0 1-1,-1-1 0,7 11 0,-10-14-32,0 0 0,0 0 0,-1 0-1,1 0 1,-1 0 0,1 0-1,-1 0 1,1 0 0,-1 1 0,0-1-1,0 0 1,0 0 0,0 0 0,-1 1-1,1-1 1,-1 0 0,1 0 0,-1 0-1,0 0 1,1 0 0,-1 0 0,0 0-1,-1 0 1,1 0 0,0 0 0,-3 2-1,-1 2 7,0-1 0,-1 0 0,1 0 0,-2 0 0,1-1 0,0 0 0,-1 0 0,1-1 0,-1 0 0,0 0 0,0 0 0,-1-1 0,-14 3 0,-8 0 51,0-2-1,-33 0 1,57-2-49,-8-1 55,0 0 1,0-1-1,0-1 1,0 0-1,0 0 1,0-1-1,0-1 1,1-1-1,0 0 1,0 0-1,-18-12 1,24 13-17,0-1 1,1 0 0,-1 0-1,1-1 1,0 0 0,1 0-1,0 0 1,-1-1 0,2 0-1,-1 0 1,1 0-1,0-1 1,1 1 0,0-1-1,0 0 1,0 0 0,1 0-1,1 0 1,-1 0 0,0-14-1,2 4 12,0-1 0,1 1 0,1 0 0,6-28 0,-6 37-82,1 0 0,-1 0 1,2 0-1,-1 1 0,1-1 0,1 1 0,-1 0 0,1 0 0,1 0 0,11-12 0,-16 19-57,-1 0 1,1 0-1,0 0 1,-1 0-1,1 1 1,0-1-1,0 0 1,0 0-1,0 1 1,0-1-1,0 0 1,0 1-1,0-1 0,0 1 1,0 0-1,1-1 1,-1 1-1,0 0 1,0 0-1,0-1 1,0 1-1,0 0 1,1 0-1,-1 0 1,0 1-1,0-1 1,0 0-1,0 0 1,1 1-1,-1-1 1,0 0-1,0 1 0,1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5.3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 15232,'20'-1'0,"16"-6"0,11 4 0,11 3 0,-2 3 0,4-2-128,-12 2 0,-5 0-512,-8-3 0,-3-3 0,-11-1 0,2 0-8064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6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1356 0 4864,'18'16'478,"-17"-16"-398,1 1-1,-1 1 0,1-1 1,-1 0-1,1 0 1,-1 0-1,1 1 0,-1-1 1,0 1-1,0-1 0,0 1 1,0-1-1,0 1 1,0 0-1,0 0 0,-1-1 1,1 1-1,-1 0 0,1 0 1,-1 0-1,1 0 0,-1 1 1,1 14 224,1-1 0,1 0 0,0 0 0,2 0 0,5 15 0,8 30 197,-18-58-471,1-1-1,-1 0 1,0 1 0,1-1 0,-1 0-1,0 1 1,-1-1 0,1 1-1,0-1 1,-1 0 0,1 1-1,-1-1 1,0 0 0,1 0 0,-1 1-1,0-1 1,-1 0 0,1 0-1,-2 2 1,1-1 7,-1 0 0,0 0 0,0-1 0,-1 1 1,1-1-1,0 0 0,-1 1 0,1-2 0,-1 1 0,-5 2 0,-6 0 66,1 0-1,-1-1 1,0-1-1,-30 2 1,21-3 1,0-2-1,0 0 1,-37-7 0,53 7-66,0-1 0,1 0 0,0 0 0,-1-1 0,1 0 0,0 0 0,0-1 0,1 0 0,-1 0 1,1 0-1,0-1 0,0 0 0,0 0 0,0 0 0,-5-8 0,10 12-23,0-1 0,0 0 0,0 1 1,0-1-1,0 0 0,0 0 0,0 1 0,1-1 1,-1 0-1,1 0 0,-1 0 0,1 0 1,0 0-1,-1 0 0,1 0 0,0 0 0,1 0 1,-1 0-1,0 0 0,0 0 0,1 0 1,0-2-1,1 1-2,-1 1 1,1-1-1,0 1 0,0-1 1,0 1-1,0 0 0,0 0 1,0-1-1,1 2 0,-1-1 1,1 0-1,4-2 0,6-3 32,1 2 0,-1 0-1,1 0 1,25-4-1,3 3 47,-40 6-88,0 0 0,0 0 1,0 0-1,0 0 0,1 0 0,-1 1 1,0-1-1,0 0 0,0 1 1,0 0-1,0-1 0,0 1 0,0 0 1,0 0-1,0 0 0,0 0 0,1 2 1,-2-2-3,-1 1 1,1-1-1,-1 0 1,0 0 0,1 1-1,-1-1 1,0 0 0,0 0-1,0 1 1,0-1-1,0 0 1,0 1 0,0-1-1,0 0 1,0 0 0,-1 1-1,1-1 1,-1 0-1,1 0 1,-1 0 0,1 1-1,-2 1 1,-16 26 67,10-21-47,0 0-1,0-1 1,0 0-1,-1 0 1,0-1-1,0 0 1,-1 0-1,0-1 1,0 0 0,0-1-1,-20 6 1,1-3-18,-1-1 1,1-1 0,-36 1 0,59-5 1,0-1 0,0-1 1,0 1-1,1-1 1,-1 0-1,0-1 0,0 1 1,0-1-1,1 0 1,-1 0-1,1-1 0,0 0 1,0 0-1,0 0 1,0 0-1,0-1 0,1 0 1,-1 0-1,-7-9 1,3 5-7,8 8 0,0 0 0,0 0 0,0 0 0,0 0 0,0 0 0,0 1 0,-1-1 0,1 1 0,0-1 0,1 1 0,-1-1 0,0 1 0,0-1 0,0 1 0,0 0 0,0-1 0,0 1 0,0 1 0,-1 0 0,-9 4 12,-1-1 1,0 1 0,0-2 0,-20 6 0,26-9-8,-1 0 1,0 0 0,1 0 0,-1-1 0,0 0-1,1-1 1,-1 1 0,1-1 0,-1 0 0,-10-4 0,13 4-6,-1 0 0,1 1 0,0-1 0,0 1 0,0 0 0,0 0 0,0 0 0,-1 1 0,1-1 0,0 1 0,0 0 0,0 0 0,0 1 0,0-1 0,1 1 0,-1 0 0,-4 2 0,3-1 0,-1 1 0,1 0 0,0 0 0,-1 0 0,2 0 0,-1 1 0,1 0 0,-1 0 0,1 0 0,-3 7 0,1-1 23,3-7 42,2-8 12,-5-12-8,-5-11-1,-1 1-1,-1 0 1,-2 1-1,0 1 1,-37-44 0,46 62-68,-1 1 0,0 0 0,0 0 0,0 1 0,0 0 0,-1 0 0,0 0 0,0 1 0,0 1 0,0-1 0,0 1 0,-1 1 0,1-1 0,0 1 0,-1 1 0,1 0 0,-1 0 0,-16 3 0,15-2 0,-1 1 0,1 0 0,0 1 0,-1 0 0,1 0 0,1 1 0,-1 0 0,1 1 0,-1 0 0,1 1 0,1 0 0,-1 0 0,1 1 0,-13 14 0,15-14 17,1 0 0,0 0 1,1 1-1,-1-1 0,-3 12 1,7-17-12,0 0 0,0 0 0,1 0 1,-1 0-1,1 0 0,-1 0 0,1 0 0,0 0 0,-1 0 1,1 1-1,1-1 0,-1 0 0,0 0 0,0 0 1,1 0-1,-1 0 0,1 0 0,0 0 0,-1 0 0,1 0 1,0 0-1,0 0 0,0 0 0,0 0 0,1-1 1,-1 1-1,3 2 0,4 1 27,0-1 0,0 0 0,1 0 0,-1-1 0,1 0 0,-1-1 0,1 0 0,0 0 0,0-1 0,11 0 0,-5 0-10,-1 0 0,1-1 0,0-1 0,0-1 1,-1 0-1,1 0 0,-1-2 0,0 0 0,0 0 1,0-2-1,0 0 0,-1 0 0,0-1 0,22-16 1,-24 15-370,-1 0 1,-1-1 0,1-1-1,-1 0 1,-1 0 0,8-12-1,-1-2-8336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7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55 13696,'-13'7'0,"-8"2"0,25-11-128,2 0 128,3 0-256,-2-1 128,-2 2-768,1 1 128</inkml:trace>
  <inkml:trace contextRef="#ctx0" brushRef="#br0" timeOffset="1">257 0 10240,'-6'5'0,"0"2"0,1-3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9.0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1073 0 3712,'0'8'19,"7"15"1093,-1-5-579,1-4-440,11 21 137,14 41 1,-28-66-184,-1 0 0,0 0 0,-1 1 0,0-1 0,0 1 0,-1 0 0,-1-1 0,0 1 0,-1 13 0,0-21-21,0 0 0,0 1 0,0-1 0,0 0 1,-1 0-1,1-1 0,-1 1 0,0 0 0,0 0 0,0-1 0,0 1 1,0-1-1,0 0 0,-1 1 0,1-1 0,-1 0 0,0-1 0,1 1 1,-1 0-1,0-1 0,0 1 0,0-1 0,0 0 0,0 0 0,-1 0 1,-4 0-1,-6 2 140,0-2 0,0 0 0,0 0 0,-27-3 0,20 0-47,0-1 0,0-1-1,0-1 1,1-1 0,-1-1 0,1 0 0,-25-14 0,37 17-69,1 0-1,0 0 1,0-1 0,0 0 0,1 0 0,-1-1 0,1 0 0,1 0-1,-1 0 1,1-1 0,0 0 0,1 0 0,-1 0 0,1 0 0,1-1 0,-1 1-1,1-1 1,1 0 0,-1 0 0,1 0 0,-1-13 0,3 19-36,0 0 0,0 0 0,0 0 0,0 0 0,0 0 0,1 0 0,-1 0 0,0 0 0,1 0 0,0 0 1,-1 0-1,1 0 0,0 0 0,0 0 0,0 0 0,0 0 0,1 1 0,-1-1 0,0 1 0,1-1 0,-1 1 0,1-1 1,-1 1-1,4-2 0,-3 2-4,-1 0 0,1 1-1,0-1 1,0 1 0,0-1 0,-1 1 0,1 0 0,0 0 0,0 0 0,0 0 0,0 0 0,-1 0 0,1 0 0,0 1 0,0-1 0,0 1 0,-1-1-1,1 1 1,0 0 0,0 0 0,-1-1 0,1 1 0,-1 0 0,1 0 0,-1 1 0,1-1 0,-1 0 0,2 2 0,1 3-11,1-1 1,-1 1-1,0 0 1,0 0-1,-1 1 1,0-1 0,0 1-1,0-1 1,-1 1-1,0 0 1,2 13-1,-4-17 2,1 0 0,-1 1 0,1-1 0,-1 0 0,0 0 0,0 1 0,-1-1 0,1 0 0,-1 0 0,1 1 0,-1-1 0,0 0 0,0 0 0,0 0 0,-1 0 0,1 0 0,-1 0-1,0-1 1,0 1 0,0 0 0,0-1 0,0 1 0,0-1 0,-1 0 0,1 0 0,-1 0 0,-5 3 0,-6 1 31,0-1 0,0 0 0,-1-1 0,0-1 0,0-1-1,0 0 1,-28 0 0,13-2 96,0-2 1,0-1-1,-30-8 0,51 9 27,0-1-1,0 0 1,0 0 0,0-1-1,1 0 1,-1-1 0,-12-9-1,25 18-150,-1 1-1,0 0 0,0-1 0,0 1 1,-1 0-1,1 0 0,-1 0 1,0 1-1,-1-1 0,1 0 0,-1 1 1,0-1-1,-1 1 0,1-1 1,-1 1-1,0-1 0,-1 1 0,1-1 1,-1 1-1,0-1 0,0 1 0,-1-1 1,0 0-1,0 1 0,0-1 1,0 0-1,-1 0 0,0-1 0,0 1 1,0 0-1,0-1 0,-1 0 1,0 0-1,0 0 0,0 0 0,0-1 1,-1 1-1,-8 4 0,-2-1 24,0 0 0,-1-1 1,0-1-1,0-1 0,-27 5 0,2-4-23,-44 1 0,69-6-473,0 0-1,0 0 1,-30-7 0,25 3-7019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9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0 13568,'-11'0'0,"-4"0"0,10 4 0,7 0 0,2 1 0,3-3-256,-3-2-896,-19-7 256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19.7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152 1 11392,'50'23'-2,"44"25"260,-92-46-228,1-1 0,-1 1 1,0 0-1,0-1 1,0 1-1,0 0 0,0 1 1,0-1-1,0 0 0,-1 0 1,1 1-1,-1-1 1,0 1-1,1-1 0,-1 1 1,1 5-1,-2-6-10,0 0-1,0 0 1,0 0-1,0 0 1,0 0-1,0 0 1,0-1-1,-1 1 1,1 0-1,-1 0 1,1 0-1,-1 0 1,0-1-1,0 1 1,0 0-1,0-1 1,0 1-1,0 0 1,0-1-1,-1 1 1,1-1 0,-1 0-1,1 1 1,-1-1-1,-2 1 1,-5 4 13,-1-1 0,0 0 0,0 0 0,0-1 0,-1-1 0,0 0 0,1 0 0,-1-1 0,-12 1 0,-106 1-910,96-4-262,6 0-6263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21.0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1357 132 8704,'51'21'32,"1"-3"0,0-2 0,79 13 0,-128-29-15,-1 1 1,1-1-1,-1 0 1,1 1 0,-1-1-1,1-1 1,-1 1-1,1 0 1,-1-1-1,0 1 1,1-1 0,-1 1-1,1-1 1,-1 0-1,0 0 1,0 0-1,0-1 1,3-1-1,-4 2-6,0 0-1,0 0 0,0-1 0,0 1 1,0 0-1,-1-1 0,1 1 0,-1-1 0,1 1 1,-1-1-1,1 1 0,-1-1 0,0 1 0,1-1 1,-1 1-1,0-1 0,0 1 0,0-1 0,-1 1 1,1-1-1,0 0 0,0 1 0,-1-1 0,1 1 1,-1 0-1,1-1 0,-1 1 0,0-1 1,-1-1-1,-2-3 31,0 0 1,0 0-1,-1 0 1,0 1-1,0 0 1,0 0 0,-1 0-1,1 1 1,-1 0-1,-12-7 1,3 3 68,-1 1-1,1 1 1,-25-8 0,32 12-35,-1 0 1,0 0-1,0 1 1,-15-1 0,21 2-58,1 0 1,0 0 0,-1 0-1,1 1 1,-1-1 0,1 1-1,-1-1 1,1 1 0,0 0 0,-1 0-1,1 0 1,0 0 0,0 1-1,0-1 1,0 0 0,0 1-1,0 0 1,0-1 0,1 1 0,-1 0-1,-1 2 1,-10 17 87,3-6-13,-18 25 1,24-36-78,1 0 0,-1 0 0,0-1 0,0 0 0,0 1 0,0-2 0,-1 1 0,1 0 0,-1-1 0,-7 3 0,-3-1 10,0 0-1,0-1 0,0-1 1,-1-1-1,1 0 1,0-1-1,-1-1 0,1 0 1,0-1-1,-17-4 1,15 2 14,0-1 0,0-1 0,1 0 0,0-1 0,0-1 0,1 0 0,0-1 0,-24-19 0,36 26-30,0 0 0,1-1 0,-1 1 0,1-1 0,0 0 0,-1 0 0,1 0 0,1 0 0,-1 0 0,0 0 1,1 0-1,-2-4 0,3 5-10,-1 0 1,1 0 0,0 1-1,0-1 1,0 0 0,0 0-1,1 1 1,-1-1 0,0 0 0,1 0-1,-1 1 1,1-1 0,-1 0-1,1 1 1,0-1 0,0 1 0,0-1-1,0 1 1,0-1 0,0 1-1,0-1 1,0 1 0,1 0-1,-1 0 1,0 0 0,3-1 0,-3 1 7,1 1 0,-1-1 1,1 1-1,0 0 0,-1 0 1,1 0-1,0 0 0,-1 0 1,1 0-1,0 1 0,-1-1 1,1 0-1,0 1 0,-1-1 1,1 1-1,-1 0 1,1 0-1,-1-1 0,1 1 1,-1 0-1,0 0 0,2 2 1,-2-3-6,0 1 1,-1-1-1,1 0 1,0 1-1,-1-1 1,1 0-1,-1 1 1,1-1-1,0 1 1,-1-1-1,1 1 1,-1 0-1,0-1 0,1 1 1,-1-1-1,1 1 1,-1 0-1,0-1 1,0 1-1,1 0 1,-1-1-1,0 1 1,0 0-1,0 0 1,0-1-1,0 1 1,0 0-1,0 0 1,0-1-1,0 1 1,0 0-1,0-1 1,0 1-1,0 0 1,-1 0-1,1-1 1,0 1-1,-1 0 1,1-1-1,0 1 1,-1-1-1,1 1 1,-1 0-1,1-1 1,-1 1-1,1-1 1,-1 1-1,1-1 1,-1 1-1,1-1 1,-1 0-1,0 1 1,1-1-1,-2 1 1,-3 0 24,1 1 1,-1-1 0,0 0-1,1 0 1,-1 0 0,0-1-1,-7 0 1,10 0-19,1 0 0,0 0-1,0 0 1,0 0 0,0-1 0,0 1 0,0 0-1,0 0 1,0-1 0,0 1 0,0-1 0,0 1-1,0-1 1,0 0 0,0 1 0,-1-2 0,2 2-7,0-1 1,-1 0-1,1 0 1,0 1-1,0-1 1,0 0-1,-1 0 1,1 1-1,0-1 1,0 0-1,0 0 1,0 1-1,1-1 1,-1 0-1,0 0 1,0 1-1,0-1 1,0 0-1,1 0 1,-1 1-1,0-1 1,1 0-1,-1 1 1,1-1-1,-1 0 1,2 0-1,1-4 4,0 1-1,1 0 1,0 0-1,-1 1 1,1-1-1,1 1 1,-1-1-1,1 1 1,-1 1-1,1-1 1,0 1-1,0 0 0,8-3 1,-10 4-5,0 0 1,1 0 0,-1 0-1,0 1 1,1 0-1,-1-1 1,1 1-1,-1 0 1,1 1-1,-1-1 1,1 0 0,-1 1-1,0 0 1,1 0-1,-1 0 1,0 0-1,0 1 1,1-1-1,-1 1 1,0 0-1,-1 0 1,4 2 0,-5-3-3,1 1 0,-1-1 0,0 0 0,0 1 0,0-1 0,0 0 0,-1 1 0,1-1 0,0 1 0,-1 0 0,1-1 0,-1 1 0,1-1 0,-1 1 0,0 0 0,1-1 0,-1 1 0,0 0 0,0 0 0,0-1 0,-1 1 0,1 0 0,0-1 0,-1 1 0,1 0 0,-2 2 0,1-1 0,-1 0 0,1 0 0,-1 0 0,0 0 0,0-1 0,0 1 0,0-1 0,0 1 0,-1-1 0,1 0 0,-1 0 0,1 0 0,-5 2 0,-5 2 0,-1-1 0,0 0 0,0-1 0,-1 0 0,1-1 0,-1-1 0,0 0 0,-23 0 0,15-2 0,1-1 0,-1-1 0,0-1 0,-38-10 0,45 9 60,-1-1 0,1 0 1,1-2-1,-1 1 1,-23-16-1,37 24-58,0 0 1,0 0-1,0 0 0,1 0 0,-1 0 0,1 0 0,-1 0 0,1 0 0,-1 4 1,1 0-3,-1 0 0,-1 0 0,1-1 0,-1 1 0,0 0 0,0-1 0,-1 1 0,-3 6 0,4-9 0,0-1 0,0 1 0,0-1 0,-1 0 0,1 1 0,-1-1 0,0 0 0,1 0 0,-1-1 0,0 1 0,0 0 0,0-1 0,0 0 0,-1 0 0,1 0 0,-5 1 0,-3 0 14,1-1 0,-1-1 0,1 0 0,-1 0 1,1-1-1,-1 0 0,1-1 0,-19-5 1,15 2 6,0 0 0,0 0 1,1-1-1,0-1 0,-23-16 1,58 31 84,-12 1-95,-1 0 0,1 0-1,-1 1 1,-1 0 0,0 0-1,0 1 1,-1 0 0,0 1-1,-1 0 1,-1 0 0,0 0-1,0 0 1,3 17 0,-7-25-11,-1-1 0,1 0 0,-1 0 0,1 0 0,-1 1 0,0-1 0,-1 0 0,1 0 0,0 1 0,-1-1 0,0 0 0,0 0 0,0 0 0,0 0 0,0 0 0,-1 0 0,-1 3 0,0-2 12,0-1 0,0 1 0,0-1 0,-1 0 0,1 0 0,-1 0 0,0 0 0,0-1 0,0 1 0,-8 3-1,2-2 30,-1-1-1,0 0 0,0 0 0,0-1 0,0 0 0,0-1 0,0 0 1,0-1-1,-13-1 0,7-2 73,-1 0 0,1-1 0,0-1 0,0 0 0,1-1 0,-1-1 0,1 0 0,1-2 0,0 0 1,0 0-1,0-1 0,1-1 0,1-1 0,0 0 0,0 0 0,2-1 0,-1-1 0,2 0 0,-16-25 0,25 35-160,-1 1 0,1-1 0,-1 1 0,1-1 0,0 0 0,1 1 0,-1-1 0,1 0 0,-1 1 0,1-1 0,0 0 0,1-5 0,1-1-803,0 0-1,7-20 1,-2 11-873,0-4-6426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21.4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0 13184,'-3'13'0,"-1"12"0,14-25 0,5-11 0,2 4 0,6-2 0,-5 5 0,0 1-128,-5 3 128,-2 3-512,-1-1 128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3:41.5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44 148 9600,'80'0'512,"-61"-2"-403,0-1 1,21-6 0,-33 7-28,0 0 0,-1 0 1,1-1-1,-1 0 0,0 0 1,1-1-1,-2 1 0,1-1 0,6-6 1,-11 9-69,0-1 0,0 1 1,-1 0-1,1-1 0,-1 1 1,1-1-1,-1 1 0,1-1 1,-1 1-1,0-1 0,0 1 1,0-1-1,0 1 0,0-1 1,0 1-1,0-1 0,0 1 1,-1-1-1,1 1 1,-1-1-1,1 1 0,-1-1 1,1 1-1,-1 0 0,0-1 1,0 1-1,1 0 0,-1 0 1,-2-2-1,-2-4 92,0 0-1,-1 0 1,-11-10 0,15 15-98,-1 1 0,1-1 0,0 1 1,0-1-1,-1 1 0,1 0 0,-1 0 0,1 0 0,-1 0 1,0 0-1,1 1 0,-1-1 0,0 1 0,1 0 0,-5 0 1,2 0 50,-1 1 0,1 0 0,0 0 0,0 0 0,-1 1 0,1-1 0,-6 4 0,-3 2 162,2 1-1,-1 0 1,1 0 0,-20 19 0,26-21-159,0-1 1,1 1 0,0 1-1,0-1 1,1 1-1,-1-1 1,1 1 0,1 1-1,-1-1 1,1 0 0,-2 11-1,4-15-37,0 1-1,1 0 1,-1 0 0,1 0-1,0 0 1,0 0-1,0 0 1,1 0-1,-1 0 1,1 0-1,0 0 1,0 0-1,0 0 1,1-1-1,-1 1 1,1 0 0,0-1-1,0 1 1,0-1-1,1 0 1,-1 0-1,1 0 1,0 0-1,5 4 1,-1-1-98,1 0-1,-1-1 1,1 0 0,1 0-1,-1-1 1,1 0 0,-1 0 0,14 3-1,-7-4-2116,-1 0-1,22 1 0,-5-2-2438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21.8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 14208,'0'0'0,"0"-7"-128,18 3 0,12-1 0,9 1 128,15 1-256,5 2 128,6 1-1024,-1 0 0,1 0-6528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35.7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31 107 7936,'-22'-4'-9,"13"3"13,23 1 43,300 11 1084,-246-3-835,-36-4 4,33 0 0,-32-2 37,54 9-1,-54-5-32,57 1-1,-11-6-45,-12 0 242,98-10 1,-93 3-409,-1 3 1,96 7-1,-122-3-54,53-7 1,14-1-9,24 9 26,116-3 122,-227 0-173,561-26 12,-71 20-17,-23 10 0,-358-7 0,181 4 0,-166 4-50,158-15 1,-99 0 20,54-4 390,-73 4-82,291 5-179,-62 3-72,-296-2-2,349-4 225,-195 9-123,153-12 109,-39-2-346,-66 12 85,423 7 27,-699-3-7,394 6-120,-203-5 172,-70 1 10,14 1-31,39 1-32,-208-7 4,544 6-126,-72 8 127,-416-10 62,72 11 0,-118-11-58,-4-1-41,38-3 1,-38 0 19,33 2 0,139 12 358,-111-1-63,-20-7-2881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5:37.5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17 11264,'0'0'1408,"8"2"-1302,75 12 80,1-3 0,105 1 0,-73-7 152,105 4-68,63 3-156,289 8 36,-336-16-130,55-1 109,-122-5 208,514-13 691,-590 12-948,452-13 501,70 10-346,31-5-192,-68-1 39,-211 4-58,-27-10 182,103 0 100,47 26-208,507 12 188,-784-16-247,159 7 50,-176-1-89,108 8 0,45 17 0,-11-31 97,-179-7-66,450-16 481,-321 23-512,-189 0 0,-17-3 46,37 3 36,-109-3-35,-7 0-19,0-1 1,1 0 0,-1 1 0,0-2-1,0 1 1,1 0 0,-1-1 0,0 0 0,0 0-1,6-2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6:04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47 7040,'2'0'386,"0"1"1,0-1-1,0 1 0,0-1 1,0 0-1,0 0 1,0 0-1,0 0 1,3 0-1,38-11 162,-10 2-352,12 6-25,-1 1 0,50 6 1,3-1-68,307-3 686,-360 0-790,194 5 0,155 0 310,-240-7-236,117-3 182,-156 2-214,66-5 44,230-1-86,-258 11 0,158-11-57,-137 3 7,285 7 157,-283 0-107,55 3 0,-51-5-211,-113-2 166,199 4 45,-160 6-256,-64-7-982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6:12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6656,'9'1'0,"0"-1"0,-1 1 0,1 0 0,0 1 0,-1 0 0,14 5 0,-16-6 21,-1 1-1,1-1 1,0 0 0,0-1 0,0 1-1,0-1 1,0 0 0,0-1-1,-1 1 1,8-3 0,10-2 189,29-12-1,3 0-3,11 5-69,77-5 1,-89 12-114,-21 6 154,-28-1-126,0 1 0,0-1 1,0 0-1,1 0 1,-1-1-1,0 1 1,9-3-1,-85 16 353,-117 45-253,-3 1-1200,165-52-4178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6:33.9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 4352,'0'0'2581,"5"0"-2154,326-7 2453,-161 12-1336,-12 1-1040,248-8 498,-163-3-909,-185 1-143,125 4 157,4 4 49,-116 0-30,0-3-1,102-11 1,-139 7-129,1 2 0,-1 1 0,0 2 0,37 7 0,-21-3-3,-43-6 6,15 3 0,0-1 0,0-1 0,30-3 0,17-8-33,-31 4-15,63-3 1,-31 9 559,-68 2-668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6:36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0 121 9728,'2'-2'24,"-1"0"0,1 0 0,0 1 1,0-1-1,0 1 0,0-1 0,0 1 0,0 0 1,0 0-1,1 0 0,-1 0 0,0 0 0,1 0 1,1 0-1,39-4 590,-16 3-418,181-12 295,42 2-79,-167 7-184,45-5 178,-38 2-236,99 4 0,457 6-148,-483-7 73,128-1 172,395-13 139,-383 12-273,-93 4-53,279 0-147,-280 4 49,46 4 60,148-3 44,-48-3-178,-163 3 56,165 16 154,-286-13-108,-16-5 12,-36 0 31,33 4 0,-34-4-2009,-18 0 1846,1-1 1,-1 1-1,0 0 1,0 0-1,0-1 1,1 1-1,-1 0 1,0-1-1,0 1 0,0 0 1,0-1-1,0 1 1,0-1-1,0 1 1,0 0-1,0-1 1,0 1-1,0 0 1,0-1-1,0 1 0,0 0 1,0-1-1,0 1 1,0 0-1,0-1 1,0 1-1,-1 0 1,1-1-1,0 1 0,0 0 1,-1-1-1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8:10.6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27 6272,'0'0'917,"5"1"-661,22 5 194,0 0-1,0-2 1,52 1 0,91-11 903,-27 1-814,-115 4-429,29-6 1,-10 2-55,78-11 179,-118 16-163,-5 0-95,0 0-1,-1 0 1,1 0 0,0 0-1,0-1 1,0 1 0,-1-1 0,1 1-1,0-1 1,-1 1 0,1-1-1,0 0 1,-1 0 0,3-2-1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8:11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66 3968,'5'1'297,"-1"-1"-1,1 1 1,0-1 0,-1-1 0,1 1-1,0-1 1,-1 1 0,8-3 0,5 0 125,202-11 1450,-150 11-1248,-8-2-519,19-1-39,-79 6-66,32 1 352,0-2 0,0-1 0,51-10 0,-54 5-411,0 3 0,0 0 1,48 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8:12.9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 6912,'0'0'2688,"6"0"-2518,191-15 1141,-53 2-616,58 11-950,-131 2-1197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3:42.0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241 0 9984,'0'0'0,"-1"1"42,0 1-1,0-1 1,0 0 0,0 0 0,0 0 0,0 0-1,-1 0 1,1 0 0,0 0 0,0-1 0,-1 1-1,1 0 1,0-1 0,-1 1 0,1-1 0,-1 1 0,1-1-1,-1 1 1,1-1 0,-1 0 0,1 0 0,-1 0-1,1 0 1,-3 0 0,-8 1 136,0 0 0,1 2-1,-1-1 1,1 2 0,-1-1 0,1 2-1,0-1 1,0 1 0,1 1 0,-1 0-1,1 1 1,0 0 0,1 0 0,-9 10 0,-8 16 398,25-31-555,0 0 0,0-1 1,0 1-1,0 0 0,0-1 1,1 1-1,-1 0 0,1 0 1,-1-1-1,1 1 0,0 0 1,0 0-1,0 0 0,0 0 1,0 0-1,0-1 0,0 1 1,0 0-1,1 0 0,0 3 1,2 0-77,0 0 0,0-1-1,1 0 1,-1 1 0,1-1 0,0-1 0,0 1 0,0 0 0,1-1 0,-1 0 0,1 0 0,0 0 0,0-1 0,0 0 0,0 1 0,0-2 0,0 1 0,10 1 0,4 0-615,0-2 1,0 0-1,1-1 0,18-2 0,-5 0-6071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8:13.7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93 10624,'1'1'3,"0"0"1,0 0-1,0 0 0,0 0 1,1 0-1,-1-1 1,0 1-1,1-1 1,-1 1-1,0-1 0,1 1 1,-1-1-1,1 0 1,-1 1-1,1-1 1,-1 0-1,1 0 1,-1 0-1,1 0 0,1-1 1,33-11 131,-10 3-65,21-1 11,0 3 1,54-1-1,31-5-90,70-23 521,-196 35-440,-1 1 1,1 0 0,0 0 0,8 2 0,-10-1-58,0-1 1,0 1-1,0-1 0,0 0 1,0 0-1,0 0 0,0 0 1,0-1-1,0 0 1,6-1-1,-2-4-1935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8:17.5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2432,'0'0'1024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8:18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625 118 7040,'6'-2'-86,"54"-21"220,-25 8 78,2 2 0,-1 1 0,52-9 0,-29 8 1173,-43 8-669,32-5-1,-30 7-523,-30 6 0,-419 130 425,260-83-466,-55 33-151,78-25 0,114-54 64,29-4-20,24 0-24,-2-2 85,1 0-1,0-1 1,-1-1 0,1-1 0,31-12 0,0-1 55,351-83-155,-169 47-287,-163 39 72,-38 10 187,51-18 0,-259 76-3177,140-40-2688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8:21.5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1 199 7808,'5'-1'137,"0"0"0,-1 0 1,1 0-1,0-1 0,-1 1 0,1-1 1,-1 0-1,1-1 0,-1 1 1,0-1-1,0 0 0,5-4 0,-3 2 142,1 1 0,0-1 0,0 1 0,11-4-1,43-11-112,0 3-1,0 3 0,69-6 1,-76 10-144,-1-2 1,59-20-1,-30 7 39,-67 22 35,-9 2-72,-11 2-16,-80 23-155,-72 16-218,-10-2 391,-24 3 225,182-40-334,0-1 1,0 1-1,0 1 0,1-1 1,-1 2-1,1-1 0,-16 9 1,22-11 234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8:41.1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2 127 5504,'-1'-4'130,"1"3"-69,0 1-1,0-1 1,0 1-1,0-1 1,0 0 0,0 1-1,0-1 1,0 1-1,0-1 1,0 1 0,0-1-1,0 1 1,0-1-1,0 1 1,1-1 0,-1 1-1,0-1 1,0 1-1,1-1 1,-1 1 0,0-1-1,0 1 1,1-1-1,-1 1 1,1 0 0,-1-1-1,0 1 1,1 0-1,-1-1 1,1 1 0,1-1 639,14 5 388,20-2-619,63-5 0,-20 0-127,211-15 569,-178 7-567,113 4 1,-58 3 6,-58-1-467,139-11 174,29 0 12,-56 6-7,1 0 2,-58 5-89,99 3-59,-66 9-111,-52-3 4,-22-6-142,-40 0 131,31-8 307,-92 10-1087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9:02.0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129 1 6144,'0'0'3072,"-2"5"-2944,-20 38 519,-1 0 0,-48 65 0,70-107-595,-1 1-1,1 0 1,0-1-1,1 1 1,-1 0-1,0-1 1,0 1-1,1 0 1,-1 0-1,1 0 1,-1 0-1,1-1 1,0 1-1,0 0 1,0 0-1,0 0 1,0 0-1,0 0 1,1 2-1,-1-3-20,1 1-1,0-1 0,-1 0 0,1 0 1,0 0-1,0 0 0,0 0 0,0 0 1,-1 0-1,1 0 0,1 0 0,-1 0 1,0-1-1,0 1 0,0 0 0,0-1 1,0 1-1,1-1 0,-1 1 0,0-1 1,1 1-1,-1-1 0,0 0 0,1 0 1,-1 0-1,0 0 0,2 0 0,47 2 141,-1 3 0,1 1-1,63 18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9:02.6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63 3712,'1'0'252,"0"1"1,0-1 0,1 0-1,-1 0 1,0 1 0,0-1-1,1 0 1,-1 0-1,0 0 1,0 0 0,0 0-1,1-1 1,-1 1-1,0 0 1,0-1 0,0 1-1,2-1 1,23-11 1133,-9 3-1047,6 2-2,0 0 1,0 2 0,41-4-1,73 2 681,-109 6-954,64-4 1088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9:06.2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213 1 4224,'0'0'1301,"-3"4"-1066,-10 12-11,-56 83 2432,46-65-2294,-39 44 1,20-32 384,66-38 159,-16-5-895,41 13 487,-15-5-182,35 8 1,-42-13-344,41 6-714,-63-11-1286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9:06.8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7808,'28'-2'858,"0"-1"0,38-8 1,33-4 1046,-62 13-1793,73-9 629,-105 10-874,4 0 437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20:07.2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 2432,'148'-4'10944,"10"-6"-9600,45 18-854,-144-4-421,-11-2 35,65 13 1,-88-11-70,49 1 1,14 2 21,160 18-185,-62-14 6,-157-10 116,409 3 134,-352-4-121,398-8 114,-176 3-121,-222 5 0,444-17 177,-223 4-98,-99 11-126,96-5-34,-99 8-93,-81 2 92,143-22-46,113-8-112,0 23-139,-219 11 486,65-2-86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3:42.6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 0 7936,'-2'8'400,"2"-7"-321,0 0-1,0 0 1,0 0-1,0 0 1,0 0-1,-1 0 1,1 0-1,0 0 1,-1 0-1,1 0 1,0 0-1,-1-1 1,1 1-1,-1 0 1,1 0-1,-1 0 1,-1 0-1,0 0 37,0-1 0,0 0-1,0 1 1,0 0 0,0-1 0,0 1-1,0 0 1,1 0 0,-1 0 0,0 0 0,0 0-1,1 0 1,-1 1 0,0-1 0,1 1 0,0-1-1,-1 1 1,1-1 0,0 1 0,0 0-1,-1 0 1,2 0 0,-1-1 0,0 1 0,0 0-1,0 0 1,0 4 0,0-1-106,0-1-1,0 1 1,0 0 0,1-1 0,-1 1 0,1 0-1,0 0 1,1-1 0,-1 1 0,1 0-1,0-1 1,3 9 0,-2-8-12,1 0 1,0 0-1,0 0 1,0 0-1,0-1 1,1 1-1,0-1 0,0 0 1,0 0-1,0-1 1,1 1-1,0-1 1,-1 0-1,1 0 1,0-1-1,0 1 0,1-1 1,-1 0-1,0 0 1,1-1-1,-1 0 1,1 0-1,0 0 1,10 0-1,-11-1-117,0 0 0,0-1 1,0 1-1,0-1 0,0 0 0,0 0 1,0-1-1,0 1 0,0-1 0,0 0 1,-1 0-1,1-1 0,-1 1 0,1-1 1,-1 0-1,0-1 0,0 1 1,-1 0-1,7-8 0,-7 7 148,-1-1 1,1 1-1,-1-1 0,0 0 1,0 0-1,0 0 1,-1 0-1,1 0 0,-1-1 1,-1 1-1,1 0 0,-1 0 1,0-1-1,0 1 1,0 0-1,-1-1 0,1 1 1,-4-10-1,3 11 163,0 1-42,1 0 1,-1 0-1,0 0 1,0 1-1,-1-1 1,1 0-1,0 0 0,-4-4 1,1 16 106,3 3-114,0 0 0,0 1-1,2 0 1,-1-1 0,2 0 0,-1 1 0,6 15-1,17 46-2342,-14-47-5841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0:44.6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4608,'4'0'128,"265"-11"2432,-220 8-1861,64 5 0,-20 1-156,241-3 460,-168 3-1963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19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1234 1 4992,'0'2'50,"-3"19"2076,16-4-953,-13-16-1172,16 25 246,0 1 1,-2 0-1,-1 1 0,10 33 0,-23-59-235,0-1 0,0 1 0,0-1 0,0 1 0,0 0 0,-1-1 0,1 1 0,0-1 0,-1 1 0,1-1 0,-1 1-1,0-1 1,0 1 0,0-1 0,1 1 0,-1-1 0,0 0 0,-1 0 0,1 1 0,0-1 0,0 0 0,0 0 0,-1 0 0,1 0-1,0 0 1,-1-1 0,1 1 0,-1 0 0,-2 0 0,-5 3 59,0 0-1,-1 0 1,-13 2-1,-25 4 101,-1-2 0,-1-2-1,-51-1 1,88-5-86,-1-1 1,-21-3-1,35 4-78,-1 0 1,0 0-1,1 0 0,-1-1 1,1 1-1,-1 0 0,1 0 1,-1 0-1,1-1 0,0 1 0,-1 0 1,1-1-1,-1 1 0,1 0 1,0-1-1,-1 1 0,1-1 1,-1 1-1,1 0 0,0-1 1,0 1-1,-1-1 0,1 1 1,0-1-1,0 1 0,0-1 1,-1 0-1,4-18 132,15-18 14,-17 35-138,4-7 7,1 0 0,-1 0 0,1 1 0,1 0 0,0 1 0,0-1-1,0 1 1,11-7 0,-14 11-15,-1 1 0,1 0 0,0 0 0,0 0 0,0 1 0,-1 0 0,2-1-1,-1 1 1,0 1 0,0-1 0,0 0 0,0 1 0,0 0 0,1 0 0,-1 0 0,0 1-1,0 0 1,0-1 0,0 1 0,0 1 0,0-1 0,0 0 0,4 3 0,-7-4-7,0 1 0,0-1 0,-1 1 0,1-1 0,0 1 0,0 0 0,-1-1 0,1 1 0,0 0 0,-1-1 0,1 1 0,0 0 0,-1 0 0,1 0 0,-1-1 0,1 1 0,-1 0 0,0 0 0,1 0 0,-1 0 0,0 0 0,0 0 0,0 1 0,1 1 0,-2-1 0,1 1 0,0 0 0,0-1 0,-1 1 0,0-1 0,1 1 0,-3 3 0,0 2 0,-1 0 0,-1 0 0,0-1 0,-6 10 0,0-5 0,-1 0 0,0-1 0,-1-1 0,0 1 0,0-2 0,-1 0 0,0-1 0,-1 0 0,0-1 0,-26 9 0,9-6 0,0-2 0,-1-1 0,0-2 0,-43 2 0,70-7 12,0 0 1,1 0 0,-1-1-1,1 1 1,-1-1 0,1-1-1,-1 1 1,1-1 0,0 0-1,0 0 1,0-1 0,0 1-1,-7-6 1,5 3 31,1 0-1,0-1 1,0 1 0,1-1-1,0-1 1,0 1 0,0-1 0,-7-13-1,8 12-7,0-1-1,0 0 1,1 0-1,0 0 1,1 0-1,0 0 0,0-1 1,1 1-1,0-1 1,1 1-1,0-1 1,0 1-1,1-1 1,0 1-1,1 0 0,4-14 1,-5 19-23,0 0 1,0 0-1,1 1 1,-1-1-1,1 1 1,0-1-1,0 1 0,0 0 1,1 0-1,-1 0 1,1 0-1,0 0 1,0 0-1,0 1 0,0-1 1,0 1-1,0 0 1,1 0-1,-1 0 1,1 1-1,-1-1 0,1 1 1,0 0-1,0 0 1,0 0-1,7-1 1,-2 1-14,0 0 0,0 1 0,0-1 0,1 2 0,-1-1 0,0 2 0,0-1 0,0 1 0,0 0 0,12 5 0,-18-6 0,-1 0 0,1 1 0,-1-1 0,1 1 0,-1-1 0,0 1 0,1 0 0,-1 0 0,0-1 0,0 2 0,-1-1 0,1 0 0,0 0 0,-1 1 0,1-1 0,-1 0 0,1 1 0,-1 0 0,0-1 0,0 1 0,-1 0 0,1-1 0,0 1 0,-1 0 0,0 0 0,0 0 0,1 0 0,-2-1 0,1 1 0,0 0 0,0 0 0,-1 0 0,0-1 0,0 1 0,1 0 0,-4 4 0,0 3 0,0 0 0,-1-1 0,0 0 0,-1 0 0,0 0 0,0 0 0,-1-1 0,-11 10 0,12-12 0,0-1 0,-1 1 0,1-1 0,-1-1 0,0 0 0,-1 0 0,1 0 0,-1-1 0,0 0 0,1 0 0,-13 2 0,15-5 6,0 1 1,0-1 0,0-1 0,0 1-1,0-1 1,0 0 0,0 0-1,0 0 1,0 0 0,0-1 0,0 0-1,1 0 1,-1-1 0,1 1 0,-1-1-1,1 0 1,0 0 0,-5-5 0,5 4-1,0 1 0,1-1 1,-1 0-1,1 0 1,0 0-1,1 0 0,-1 0 1,1 0-1,-1-1 1,1 0-1,1 1 0,-1-1 1,1 0-1,0 0 1,0 0-1,0 0 0,0 0 1,1 0-1,0-5 1,0 10-7,0-1 0,0 0 0,0 1 0,0-1 0,0 0 0,0 0 0,0 1 0,0-1 0,1 0 0,-1 1 0,0-1 0,0 0 0,1 1 0,-1-1 0,0 1 0,1-1 0,-1 0 0,0 1 0,1-1 0,-1 1 0,1-1 0,-1 1 0,1-1 0,-1 1 0,1 0 0,0-1 0,-1 1 0,1 0 0,0-1 0,1 1 0,-1 0 0,0 0 0,0 1 0,0-1 0,0 0 0,1 1 0,-1-1 0,0 0 0,0 1 0,0 0 0,0-1 0,0 1 0,0 0 0,0-1 0,1 2 0,2 2 0,0 0 0,0 0 0,0 1 0,0-1 0,-1 1 0,4 6 0,-4-4 0,0 1 0,-1-1 0,1 0 0,-1 1 0,-1 0 0,1-1 0,-2 1 0,1 13 0,-1-20 0,0 0 0,0-1 0,0 1 0,-1-1 0,1 1 0,0 0 0,0-1 0,-1 1 0,1 0 0,0-1 0,-1 1 0,1-1 0,-1 1 0,1-1 0,-1 1 0,1-1 0,-1 1 0,1-1 0,-1 0 0,1 1 0,-1-1 0,0 0 0,1 1 0,-1-1 0,0 0 0,1 0 0,-1 0 0,0 1 0,1-1 0,-1 0 0,0 0 0,1 0 0,-1 0 0,0 0 0,1 0 0,-1-1 0,0 1 0,1 0 0,-1 0 0,0 0 0,1-1 0,-2 1 0,-29-12 0,29 10 0,-9-3 0,-3-3 12,-1 1-1,-1 1 0,1 0 1,-1 1-1,-22-5 0,34 10-9,1-1 0,-1 1 0,0 0 0,0 0 0,0 0 0,1 1 0,-1-1 0,0 1 0,0 0 0,1 0 0,-1 0 0,1 1 0,-1-1 0,1 1 0,-1 0 0,1 0 0,0 0 0,0 0 0,0 0 0,0 1 0,0-1 0,1 1 0,-1 0 0,1 0 0,0 0 0,-1 0 0,2 0 0,-1 1 0,-2 4 0,1-2-2,1 0 0,0 0 0,0 1 0,1-1 0,0 1 0,0-1 0,0 1 0,1-1 0,1 12 0,-1-14 0,0 0 0,1 0 0,-1 0 0,1 0 0,0 0 0,1 0 0,-1 0 0,1 0 0,-1 0 0,1-1 0,0 1 0,0-1 0,1 1 0,-1-1 0,1 0 0,4 5 0,0-6 0,-7-7 0,-9-12 0,1 11 23,0 0 1,-1 0 0,0 1-1,0 0 1,0 0 0,-1 1-1,0 0 1,1 1 0,-1 0 0,0 0-1,-1 1 1,1 1 0,0 0-1,-1 0 1,1 1 0,0 0 0,-1 1-1,1 0 1,0 0 0,0 1-1,-1 1 1,1 0 0,1 0-1,-1 1 1,0 0 0,-11 8 0,18-11 0,0 2 1,1-1 0,-1 0 0,0 0-1,1 1 1,0 0 0,0-1 0,0 1 0,0 0-1,0 0 1,0 0 0,1 0 0,0 0-1,-1 0 1,0 7 0,1-4 1,0 0 0,0 0 0,1 0 0,0-1 0,1 1 0,-1 0 0,1 0 0,2 9 0,2 1 15,1 0 0,0-1-1,1 0 1,1-1 0,16 25-1,68 77 329,-55-73-799,37 59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19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13312,'0'4'0,"-1"4"0,1-5 0,0-6-128,2 2 0,2 0-1024,2 0 128,-1 1-640,-1 0 128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21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921 420 7936,'8'-1'146,"-8"5"193,-16 10 306,14-12-569,-1-1-1,0 1 0,1-1 0,-1 1 0,0-1 1,0 0-1,0 0 0,0-1 0,0 1 1,0 0-1,0-1 0,0 0 0,0 0 0,0 0 1,0 0-1,-1 0 0,1-1 0,-5 0 0,7 0-43,-1 0 0,0 1 0,1-1-1,-1 0 1,1 0 0,-1 0-1,1 0 1,0 0 0,-1 0-1,1-1 1,0 1 0,0 0-1,0-1 1,0 1 0,0-1-1,0 1 1,0-1 0,0 1-1,0-1 1,1 0 0,-1 1-1,1-1 1,-1 0 0,1 0 0,0 1-1,0-1 1,0 0 0,-1 0-1,2 1 1,-1-1 0,0 0-1,1-3 1,-1 3-6,1-1 0,-1 0 0,1 1 0,0-1 0,-1 1 0,1-1 0,1 1 0,-1-1 0,0 1 1,0 0-1,1-1 0,0 1 0,-1 0 0,1 0 0,0 0 0,0 0 0,0 0 0,4-2 0,-3 2-15,1 1 1,-1-1-1,1 1 1,0 0-1,-1 0 1,1 0-1,0 0 1,0 1-1,-1-1 1,1 1-1,8 1 1,-3 0-14,1 0 1,0 1 0,-1 1-1,1 0 1,-1 0-1,0 0 1,0 1-1,0 1 1,12 8 0,-15-9 1,-1 0 0,0 0 0,0 0 0,0 1 0,-1-1 0,0 1 0,1 1 0,-2-1 0,5 8 0,-6-10 0,-2-1 0,1 0 0,0 1 0,0-1 0,-1 1 0,1-1 0,-1 1 0,0-1 0,0 1 0,0-1 0,0 1 0,0 0 0,0-1 0,-1 1 0,1-1 0,-1 1 0,0-1 0,0 0 0,0 1 0,0-1 0,0 0 0,0 0 0,-1 1 0,1-1 0,-1 0 0,-3 3 0,-3 3 5,0 0 0,-1-1 0,0 0 0,-1 0 0,0-1 0,0 0 0,0-1 0,0 0 0,-1-1 0,0 0 1,-22 5-1,21-6 22,-1-1 0,0 0 1,0-1-1,0-1 1,0 0-1,0 0 1,0-2-1,0 1 0,1-2 1,-19-5-1,16 2 36,-1-1 0,2 0 0,-1-1-1,1-1 1,-23-18 0,-60-63 687,9 7-85,41 48-379,28 22-168,2 0 0,-30-30 0,45 42-110,1 0 0,1 0 0,-1 0 0,0-1 0,0 1 0,0 0 0,0 0 0,1-1 0,-1 1 0,1 0 0,-1-1 0,1 1 0,-1-1-1,1 1 1,0-1 0,0 1 0,0-1 0,0 1 0,0-1 0,0-2 0,1 2-1,0 0 0,0-1 0,0 1 0,0 0-1,0 0 1,0 0 0,1 0 0,-1 1 0,1-1 0,-1 0-1,1 1 1,2-3 0,6-3-2,0 0 0,1 0 0,0 1 0,12-5 0,-18 9-8,180-69-137,-21 9 24,-176 65 116,0 0 0,0 1 0,-14 6 0,-22 16 3,-105 58 40,119-63-23,0 2 0,-38 34 0,70-56-19,1 0 0,-1 0 0,1 1-1,-1-1 1,1 1 0,0-1 0,-1 1 0,1 0 0,0-1-1,0 1 1,0 0 0,0 0 0,0 0 0,1 0 0,-1 0-1,1 0 1,-1 0 0,1 0 0,0 0 0,-1 0-1,1 0 1,0 0 0,1 0 0,-1 0 0,1 3 0,0-2 0,0 0 0,1 0 1,0 0-1,0 0 1,0 0-1,0-1 0,0 1 1,0 0-1,1-1 1,-1 0-1,1 0 1,0 0-1,0 0 0,5 3 1,60 30 112,-48-26-116,-1 1 1,0 1-1,0 1 1,25 20 0,-44-32 1,1 1 0,-1-1 0,1 1 0,-1-1 0,1 0 0,-1 1 0,1-1 0,-1 1 0,0-1 0,1 1 0,-1-1 0,0 1 0,0 0 0,1-1 0,-1 1 0,0-1 0,0 1 0,0-1 0,0 1 0,1 0 0,-1-1 0,0 1 0,0-1 0,0 1 0,0 0 0,-1-1 0,1 1 0,0-1 0,0 1 0,0 0 0,-1 0 0,0 0 0,0 1 0,0-1 0,0 0 0,0 0 0,0 0 0,-1 0 0,1 0 0,0 0 0,-1 0 0,1 0 0,-3 1 0,-2 1 0,-1-1 0,0 1 0,0-1 0,-9 1 0,-4-2 0,0 0 0,1-1 0,-28-5 0,70 32 0,-9-11-1,0 2 1,-2 0-1,0 0 1,17 35 0,-25-44 1,0 0 1,0 1 0,-1-1 0,0 1 0,-1 0-1,0 0 1,-1 0 0,0 0 0,0 0 0,-1 0-1,0 0 1,-3 16 0,0-17 7,0 0 1,-1 0-1,0-1 1,0 1-1,-1-1 1,0 0 0,0 0-1,-1 0 1,0-1-1,-1 0 1,1 0-1,-1-1 1,-13 10-1,-1-1 17,-1-1-1,0-1 0,-43 18 1,45-22-58,-1-2 0,0-1 0,-27 5 0,36-9 0,0 0 0,0-1 0,0-1 0,-1 0 0,1 0 0,0-1 0,-14-3 0,22 2-104,0 1 1,0-1 0,-1 0 0,1 0 0,0 0 0,1-1 0,-1 1 0,0-1 0,1 0-1,-1 0 1,1 0 0,0 0 0,0-1 0,0 0 0,1 1 0,-1-1 0,1 0 0,0 0 0,0 0-1,-3-8 1,-9-20-8163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21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16639,'-5'0'0,"0"3"-1023,3-1 127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21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8448,'1'1'2,"0"0"0,1 0-1,-1 0 1,0 0 0,1 0 0,-1-1 0,1 1 0,-1 0 0,1-1 0,-1 1 0,1-1 0,0 1 0,-1-1 0,1 0-1,0 0 1,2 1 0,34-3 66,-12 0-19,-11 4 18,0 0 1,0 0-1,0 2 1,0 0-1,-1 0 0,1 1 1,16 10-1,-25-12-36,0 0 0,0 0 1,0 1-1,0 0 0,-1 0 0,1 0 0,-1 1 0,0 0 0,-1 0 1,1 0-1,-1 1 0,0-1 0,0 1 0,-1 0 0,0 0 0,0 1 0,0-1 1,2 8-1,-5-12-19,1-1 1,-1 1-1,0 0 1,0 0-1,0-1 1,0 1-1,0 0 0,0 0 1,0-1-1,0 1 1,-1 0-1,1-1 1,0 1-1,-1 0 1,0-1-1,1 1 1,-1 0-1,0-1 1,0 1-1,0-1 1,-2 3-1,1-2 14,0-1 0,0 1-1,-1-1 1,1 1 0,0-1 0,-1 0-1,1 0 1,-1 0 0,1 0 0,-1-1 0,1 1-1,-1-1 1,-3 1 0,0 0 81,0-1 0,0 0 0,0 0 0,0-1 0,0 0 0,0 0 0,0 0 0,0-1 0,0 0 0,1 0 0,-1 0 0,-6-4 0,5 1 13,0 0 1,1 0-1,0-1 0,0 0 0,0 0 0,1 0 0,0-1 0,0 0 1,0 0-1,1 0 0,0 0 0,1-1 0,0 1 0,0-1 0,0 0 0,1 0 1,0 0-1,-1-13 0,3 18-109,1 0 0,-1 0-1,1 0 1,0 0 0,-1 0 0,1 0 0,0 0 0,1 0 0,-1 0-1,1 0 1,-1 1 0,1-1 0,0 0 0,0 1 0,0-1 0,0 1-1,0 0 1,0 0 0,1 0 0,4-3 0,6-4-254,1 1-1,28-12 1,-16 7-1303,-6 3-6603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22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15360,'3'3'0,"4"3"0,2-11 0,4-4-384,10 1 0,9-1-768,2 1 0,2-2 640,3 3 128,-1-2-7680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23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15488,'12'26'-96,"0"1"0,-2 0 0,10 38 0,3 17-98,-13-54-6,-2 0 0,-1 1-1,-1 0 1,3 52 0,-11-68-2339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23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 14336,'4'8'0,"0"0"0,-3-11 0,-1 3 0,0 0 0,0 0 0,0 0 0,0 1 0,1-1 0,-1 0 0,0 0 0,0 0 0,0 0 0,0 0 0,0 0 0,0 0 0,0 0 0,1 0 0,-1 0 0,0 0 0,0 0 0,0 0 0,0 1 0,0-1 0,1 0 0,-1 0 0,0 0 0,0 0 0,0 0 0,0 0 0,0 0 0,0-1 0,1 1 0,-1 0 0,0 0 0,0 0 0,0 0 0,0 0 0,0 0 0,0 0 0,1 0 0,-1 0 0,0 0 0,0 0 0,0 0 0,0 0 0,0-1 0,0 1 0,0 0 0,0 0 0,1 0 0,-1 0 0,0 0 0,0 0 0,0-1 0,5 9 0,-1-1 0,1 1 0,-1 0 0,-1 0 0,0 1 0,4 11 0,9 56 0,-12-58 0,-2-7 0,9 63 0,-10-68 0,-1 1 0,0-1 0,0 0 0,-1 0 0,1 1 0,-1-1 0,-1 0 0,1 0 0,-4 9 0,4-12-3,0-1 1,0 0-1,-1 0 1,1 0 0,0 0-1,-1 0 1,1-1-1,-1 1 1,1 0-1,-1 0 1,0-1 0,0 0-1,0 1 1,0-1-1,0 0 1,0 0 0,0 0-1,0 0 1,-1 0-1,1 0 1,0 0 0,0-1-1,-1 0 1,1 1-1,0-1 1,-1 0-1,1 0 1,-1 0 0,1 0-1,0 0 1,-1-1-1,1 1 1,0-1 0,0 0-1,-1 0 1,-2-1-1,-3-2-1,-1 0-1,1-1 0,0 0 0,0 0 0,0-1 0,1 0 0,-11-12 1,7 7 2,-20-24-18,35 42 16,1 1 0,-2 0 0,1 0 0,-1 0 0,-1 0 0,1 0 0,-2 1 1,1-1-1,-1 1 0,0-1 0,-1 1 0,0-1 0,0 1 0,-1 0 0,0-1 0,0 1 0,-1-1 0,0 0 0,-5 13 0,4-15-19,0 1 1,0 0 0,-1-1-1,0 0 1,0 0-1,0 0 1,-1 0-1,0-1 1,0 1-1,0-1 1,-1-1-1,1 1 1,-1-1-1,-1 0 1,1 0-1,0-1 1,-1 1-1,0-1 1,0-1-1,0 0 1,0 0 0,0 0-1,-11 1 1,-8-2-1770,0-1-6144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24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1216 355 10112,'-8'31'-28,"7"-23"51,-1 1 0,-1 0-1,1-1 1,-2 0 0,-3 9 0,6-15-3,-1 0 0,1 0 1,0-1-1,-1 1 1,1 0-1,-1-1 1,1 1-1,-1-1 0,0 0 1,1 1-1,-1-1 1,0 0-1,0 0 1,0 0-1,0 0 0,0-1 1,0 1-1,0 0 1,-1-1-1,1 0 1,0 1-1,0-1 0,0 0 1,0 0-1,-4 0 1,1-1 24,0 0 1,0 0 0,0 0 0,0-1 0,0 0-1,0 0 1,1 0 0,-1 0 0,1-1 0,-1 0-1,1 0 1,0 0 0,0 0 0,0-1-1,-4-4 1,-5-8 205,0-1-1,-16-27 1,8 12-71,-100-132 950,120 163-1124,0 0-1,0 0 1,0-1-1,1 1 1,-1-1-1,0 1 1,1 0-1,-1-1 0,1 1 1,0-1-1,-1 1 1,1-1-1,0 1 1,0-1-1,0 0 1,0 1-1,0-1 1,0 1-1,1-1 1,-1 1-1,0-1 1,1 1-1,-1-1 1,1 1-1,-1 0 0,1-1 1,0 1-1,0 0 1,0-1-1,0 1 1,0 0-1,0 0 1,0 0-1,0 0 1,0 0-1,0 0 1,0 0-1,1 0 1,-1 0-1,0 0 1,3 0-1,8-5 29,-1 1 0,1 1 0,-1 0 0,16-3 0,-17 4-28,35-7-52,58-4 0,-22 3 10,-80 11 34,0 0 1,0 0 0,0 0 0,0-1 0,-1 1 0,1 0 0,0 0 0,0-1 0,0 1-1,-1 0 1,1-1 0,0 1 0,-1-1 0,1 1 0,0-1 0,-1 1 0,2-2 0,-2 2-1,0 0 0,0-1 1,0 1-1,0-1 1,0 1-1,0 0 1,0-1-1,0 1 0,0 0 1,0-1-1,0 1 1,0 0-1,0-1 1,0 1-1,-1 0 0,1-1 1,0 1-1,0 0 1,0 0-1,-1-1 1,1 1-1,0 0 0,0-1 1,-1 1-1,1 0 1,0 0-1,-1-1 1,-1-1-7,-1 1 0,0-1 0,0 0 0,1 1 0,-1 0 0,0-1 0,-6 0 0,-8-1 8,-1 0 0,0 2 0,1 0 0,-1 1 0,0 0 0,1 2 0,-1 0 0,1 1 0,-1 1 0,-25 9 0,37-11 6,0 1 0,1 0 1,-1 0-1,1 0 1,-1 1-1,1 0 0,0 0 1,1 0-1,-1 0 1,1 1-1,0 0 0,0 0 1,0 0-1,1 1 1,-1-1-1,1 1 0,1-1 1,-1 1-1,-2 8 1,2 1 9,0 0 0,1-1 0,1 1 0,0 0 0,1 1 0,0-1 0,3 15 0,11 80 218,-14-109-229,0-1-1,0 1 0,0 0 1,0-1-1,0 1 0,-1 0 1,1-1-1,0 1 0,0 0 1,0-1-1,-1 1 1,1-1-1,0 1 0,0 0 1,-1-1-1,1 1 0,-1-1 1,1 1-1,-1-1 0,1 1 1,-1-1-1,1 1 0,-1-1 1,1 0-1,-1 1 1,1-1-1,-1 1 0,0-1 1,1 0-1,-1 0 0,1 1 1,-1-1-1,0 0 0,1 0 1,-1 0-1,0 0 0,1 0 1,-1 0-1,0 0 1,0 0-1,1 0 0,-1 0 1,0 0-1,1 0 0,-1-1 1,0 1-1,-34-10 90,20 2-29,1-1 1,-25-19-1,29 20-26,-1 0 0,1 1 0,-1 0 0,-1 1 0,1 0 0,-17-5 0,25 10-32,-1 0 0,0 0 0,1 1 0,-1 0-1,1 0 1,-1 0 0,0 0 0,1 0 0,-1 1-1,1 0 1,-1 0 0,1 0 0,-1 0 0,1 0 0,0 1-1,0-1 1,-1 1 0,1 0 0,0 0 0,0 0 0,1 0-1,-4 3 1,-6 7-3,0 1 0,1 1 0,-15 22 0,-8 9 207,15-32-129,19-12-76,-1-1-1,1 0 1,-1 0 0,1 0 0,-1 0 0,0 0 0,1 0 0,-1 0 0,1 0 0,-1 0 0,1 0 0,-1 0 0,0 0 0,1 0 0,-1 0 0,1 0 0,-1 0 0,1-1 0,-1 1 0,1 0 0,-1 0 0,0-1 0,0 0 2,0-1 1,1 1-1,-1-1 1,0 1-1,0-1 1,1 1-1,-1-1 1,1 1-1,0-1 1,-1 1-1,1-1 1,0 0-1,0 1 1,0-1-1,0 0 1,0 1-1,0-1 1,0 1-1,1-1 1,-1 0-1,2-2 1,-2 2-9,0 1 0,1-1 0,-1 0 0,1 0 0,0 0 0,0 1 0,-1-1 0,1 0 0,0 1 0,1-1 0,-1 1 0,0-1 0,0 1 0,1-1 0,-1 1 0,1 0 0,-1 0 0,1 0 0,-1 0 0,3-1 0,-3 1 0,0 1 0,0 0 0,0 0 0,1 0 0,-1 0 0,0 0 0,0 1 0,0-1 0,0 0 0,0 0 0,0 1 0,0-1 0,1 1 0,-1-1 0,0 1 0,0-1 0,-1 1 0,1 0 0,0-1 0,0 1 0,0 0 0,0 0 0,0-1 0,-1 1 0,1 0 0,0 0 0,-1 0 0,1 0 0,-1 0 0,1 0 0,-1 0 0,1 0 0,-1 1 0,0-1 0,1 1 0,3 10 0,-1 0 0,0 0 0,-1 1 0,0-1 0,0 1 0,-2 21 0,-1-7 0,-1-1 0,-6 32 0,5-47 3,0 0 1,0 0-1,-1 0 1,-1-1-1,0 1 1,0-1-1,-1 0 1,0 0 0,-1-1-1,0 0 1,-1 0-1,0 0 1,0-1-1,0-1 1,-1 1-1,0-1 1,-19 10 0,15-10 0,-1 0 1,0-1-1,0-1 1,0 0-1,0-1 1,-1 0 0,0-1-1,0-1 1,0-1-1,0 0 1,0-1-1,0 0 1,-17-3 0,13 0-25,0-1 0,-26-8 1,39 10-195,1 0 0,-1 0 1,1-1-1,0 1 0,0-1 0,0-1 1,0 1-1,1-1 0,-1 1 0,1-1 1,0-1-1,-6-7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3:43.1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83 9984,'0'27'-107,"1"50"3940,-1-33-3478,-2-38 285,0-19 633,2-2-1184,0 0 0,0 0 0,2 0 0,0 0 0,6-24-1,-6 33-80,0 1-1,0-1 1,1 1-1,-1-1 1,1 1-1,1 0 0,-1 0 1,1 0-1,0 1 1,0-1-1,0 1 0,1 0 1,-1 0-1,1 0 1,0 1-1,0-1 0,6-1 1,-2 0 2,0 1 0,0 1 0,0 0 0,1 0 0,-1 1 1,1 0-1,0 1 0,0 0 0,18 0 0,-24 1-106,-1 1 0,1-1-1,0 1 1,-1 0 0,1 0-1,-1 0 1,4 3 0,22 12-4600,-21-10 2525,11 5-3226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25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14848,'3'-2'0,"2"-2"0,11 3 0,9-1-128,4 4 0,6 1-768,-2-5 0,2-1-128,-3 1 0,1-1-6400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25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14464,'18'2'0,"12"1"-1024,6-5 128,8-1 256,-1-1 128,0-1-7424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26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794 140 12672,'297'25'-384,"-275"-23"384,-13-2 0,0 1 0,1 0 0,-1 0 0,1 1 0,-1 0 0,0 1 0,0 0 0,0 0 0,12 7 0,-21-10 0,1 1 0,0 0 0,0-1 0,0 1 0,-1 0 0,1 0 0,0 0 0,-1-1 0,1 1 0,0 0 0,-1 0 0,1 0 0,-1 0 0,0 0 0,1 0 0,-1 0 1,0 0-1,1 0 0,-1 0 0,0 0 0,0 0 0,0 2 0,0-1 0,-1 0-1,1 1 1,-1-1 0,0 0-1,0 0 1,0 0 0,0 0 0,0 0-1,0 0 1,-2 2 0,-3 3 6,-1 1-1,1-2 1,-16 13 0,8-9 64,-1-1 0,0 0-1,0-1 1,-1 0 0,0-2 0,0 0-1,0 0 1,-33 5 0,-7-3 235,-76 1-1,127-8-282,-31-1 162,1-1 1,-1-2 0,1-1 0,0-2 0,0-2 0,1-1 0,0-1 0,-52-24 0,80 31-77,3 2-53,0 0 0,0 0 0,1 0 0,-1 0 0,1-1 0,-1 1 0,1-1 0,-1 0 0,1 0 0,0 0 0,-3-3 0,5 5-49,0 0 0,0-1 0,0 1 0,0 0 1,0 0-1,0-1 0,0 1 0,0 0 1,0-1-1,0 1 0,0 0 0,0 0 0,1-1 1,-1 1-1,0 0 0,0 0 0,0-1 1,0 1-1,1 0 0,-1 0 0,0 0 0,0-1 1,0 1-1,1 0 0,-1 0 0,0 0 1,0 0-1,1-1 0,-1 1 0,0 0 0,0 0 1,1 0-1,-1 0 0,0 0 0,0 0 1,1 0-1,-1 0 0,0 0 0,1 0 0,-1 0 1,1 0-1,13-1 95,-2 3-89,0 0 0,0 1 0,-1 0 0,1 1 0,-1 0 0,1 1-1,-1 0 1,0 0 0,-1 2 0,0-1 0,0 1 0,10 9 0,-14-12-7,-1 1 1,0 0 0,1 1-1,-2-1 1,1 1-1,-1 0 1,1 0-1,-2 0 1,1 1 0,-1-1-1,0 1 1,0 0-1,-1 0 1,0 0-1,0 0 1,0 0 0,-1 0-1,0 1 1,-1-1-1,0 0 1,0 10-1,-2-11-3,1 0 0,-1-1-1,-1 1 1,1-1-1,-1 1 1,0-1 0,0 0-1,0 0 1,-1 0-1,1-1 1,-1 1 0,0-1-1,-1 0 1,1 0-1,-1 0 1,0-1 0,0 1-1,0-1 1,-9 4-1,0-1 13,1 0 0,-1-1 0,-1 0-1,1-1 1,0-1 0,-29 3-1,23-5 45,0-1-1,0-1 0,0-1 0,0-1 0,0 0 0,-37-13 0,32 8 17,1-2 0,-1-1-1,2-1 1,-40-27-1,54 33-36,-1-2 0,1 1-1,1-1 1,-1-1-1,1 1 1,1-1-1,-1-1 1,-7-13 0,12 17-19,0-1 0,0 1 0,1-1 0,-1 1 0,2-1 0,-1 1 0,1-1 0,0 0 0,0 0 1,1 0-1,0 0 0,0 0 0,0 0 0,1 0 0,3-11 0,1 2-32,0 0 1,1 1-1,1-1 1,1 2-1,0-1 0,1 1 1,19-25-1,1 6-2235,59-52-1,-45 46-6816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27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15872,'-1'3'0,"-2"1"-128,0-2-256,12 0-1920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51:27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15872,'9'-2'0,"4"-3"-128,-5 3 128,0 0-128,11 4 128,8 2-384,7-3 0,6 1-1152,3-4 0,4-1 768,-5-4 0,-1-2-6272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2:58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4352,'0'0'0,"22"3"0,-15-3 128,0 0 256,6 0 0,2 2-768,2 1 0,-1-2 768,-3 2 0,1 0-3968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2:58.4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5888,'0'0'0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2:59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812 7 6784,'-3'-2'-39,"-1"1"0,0 0 0,1 1 1,-1-1-1,0 0 0,0 1 0,0 0 1,1 0-1,-1 0 0,0 0 0,0 1 1,-6 1-1,-14 1-55,12-3 521,50 7-256,2-6-68,59-5 1,-77 2 4,1 1 1,28 2 0,-70-2-104,-1 0 0,1 1 0,0 1 0,-1 1 0,-36 8 0,-11 1 93,-34 1 222,-136 34 0,82-3 43,61-10-243,64-21-112,25-10 9,-1 1 0,2 0 0,-1 0 1,0 0-1,1 1 0,-1-1 0,1 1 0,0 0 1,0 0-1,0 1 0,1-1 0,-5 8 0,1 1 29,0-1-1,1 1 1,-8 23-1,9-19 274,2 1-1,-4 33 1,2-9 346,0-8-462,-2 62 0,-1 29 159,-2-36 44,2 136 234,5-120-491,3-103-130,1 0 1,-1 0-1,1 0 0,0 1 1,-1-1-1,1 0 0,0 0 1,0 0-1,1-1 1,-1 1-1,0 0 0,1 0 1,-1-1-1,1 1 0,-1-1 1,1 1-1,0-1 0,0 1 1,0-1-1,-1 0 0,4 1 1,5 4 87,1-1 0,17 6 0,-3-4-23,0-2 0,30 4 0,-39-7 48,123 7 102,-40-3-209,-50-4-28,-19-2 3,-22-1 0,0 1 0,0 0 0,0 1 0,0 0 0,0 0 0,14 4 0,-15-4-1878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1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139 0 7936,'9'24'0,"-16"-33"909,12 32 663,-1-4-1003,8 36-346,14 99-40,-22-108-48,2 18-4,-3 66-1,-3-112 92,-1-1-1,-2 1 1,1-1-1,-2 1 0,0-1 1,-1 0-1,-1 0 1,-13 26-1,19-43-213,0 0 1,0-1 0,0 1-1,0 0 1,0 0-1,0 0 1,0 0-1,0 0 1,0 0 0,0-1-1,0 1 1,-1 0-1,1 0 1,0 0-1,0 0 1,0 0 0,0 0-1,0 0 1,0-1-1,0 1 1,0 0-1,-1 0 1,1 0-1,0 0 1,0 0 0,0 0-1,0 0 1,0 0-1,-1 0 1,1 0-1,0 0 1,0 0 0,0 0-1,0 0 1,0 0-1,0 0 1,-1 0-1,1 0 1,0 0 0,0 0-1,0 0 1,0 0-1,0 0 1,-1 0-1,1 0 1,0 0-1,0 0 1,0 0 0,0 1-1,0-1 1,0 0-1,0 0 1,-1 0-1,1 0 1,0 0 0,0 0-1,0-14 59,2-1-31,1 0 0,0 0 0,2 0 1,10-25-1,34-57 145,-30 61-159,-7 14-53,1 0 0,1 1 1,21-26-1,-30 40 21,1 2 1,-1-1-1,1 0 0,0 1 1,0 0-1,0 1 0,1-1 1,-1 1-1,1 0 0,0 1 1,1 0-1,-1 0 0,0 0 1,1 1-1,8-1 0,-11 2 6,0 1 0,0 1-1,0-1 1,0 1 0,0 0-1,-1 0 1,1 0 0,0 1 0,-1 0-1,1 0 1,-1 0 0,1 0-1,-1 1 1,0-1 0,0 1-1,0 0 1,-1 0 0,1 1 0,-1-1-1,1 1 1,-1 0 0,3 5-1,1 0-22,-1 1 0,0 0 1,-1 1-1,0-1 0,-1 1 0,0 0 0,-1 0 0,3 14 0,-4-14 17,-1-1-1,0 1 1,-1-1 0,0 1 0,-1-1 0,0 1-1,-1-1 1,0 1 0,0-1 0,-1 0 0,-1 0-1,1 0 1,-2-1 0,1 1 0,-1-1-1,-10 14 1,6-12 23,0 0 0,-1 0-1,-1 0 1,0-1 0,0-1-1,-1 0 1,0-1 0,-1 0-1,0 0 1,0-2 0,-17 7 0,0-2 75,0-1 1,-43 7 0,55-14-55,0 0 0,0-2 0,0 0-1,0-1 1,-30-4 0,42 3-294,0 0-1,1-1 1,-1 0 0,0 0 0,1 0-1,0-1 1,-1 0 0,1 0 0,0 0-1,0 0 1,1-1 0,-1 0 0,1 0-1,0 0 1,0-1 0,0 1-1,0-1 1,1 0 0,-5-8 0,-5-11-5628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2.3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272 51 7808,'1'11'11,"1"-4"45,-3-10 32,0-2-43,-1 0-1,1 1 1,-1-1 0,0 1-1,0-1 1,0 1-1,-4-6 1,3 8-9,0 0 1,0 0 0,-1 0 0,1 1-1,0-1 1,-1 1 0,1 0-1,-1 0 1,1 0 0,-1 0 0,1 1-1,-1-1 1,0 1 0,1 0 0,-1 0-1,1 0 1,-1 0 0,0 1-1,1 0 1,-1 0 0,-5 1 0,0 1 33,0 0 1,1 1-1,-1 0 1,1 0-1,-1 1 1,-13 11-1,13-9 63,0 1 0,1 0 0,0 1 0,1 0 0,0 0 0,0 0 1,1 1-1,0 0 0,1 0 0,0 1 0,0-1 0,1 1 0,1 0 0,0 1 0,0-1 0,1 0 0,1 1 0,0-1 0,0 1 1,2 14-1,-1-22-133,0 0 0,1 0 0,-1-1 0,1 1 0,0 0 0,0 0 0,1-1 0,-1 1 0,1 0 0,0-1 0,0 0 0,0 1 0,0-1 0,0 0 0,1 0 0,-1 0 0,1-1 0,0 1 0,0 0 0,0-1 0,0 0 0,1 0 0,-1 0 0,0 0 0,1 0 0,0-1 0,-1 0 0,1 1 0,0-1 0,-1-1 0,1 1 0,0 0 0,0-1 0,4 0 0,1 0 0,1-1 0,-1 0 0,0-1 0,0 0 0,0 0 0,0-1 0,0 0 0,0-1 0,-1 0 0,0 0 0,0 0 0,0-1 0,10-8 0,-10 5 6,1 1 1,-2-1 0,1-1 0,-1 1 0,0-1-1,-1 0 1,0-1 0,-1 0 0,0 1-1,0-2 1,-1 1 0,5-18 0,-5 6 170,0 0 0,-1 0 1,-1 0-1,-2 0 0,-2-33 1,0 39-68,2 16-108,0 0-1,0 0 1,0 0 0,0 1 0,0-1-1,0 0 1,0 0 0,0 0 0,0 0-1,0 0 1,0 0 0,0 0 0,0 0 0,0 0-1,0 0 1,0 0 0,0 0 0,0 0-1,0 0 1,0 0 0,0 1 0,0-1 0,0 0-1,0 0 1,0 0 0,0 0 0,-1 0-1,1 0 1,0 0 0,0 0 0,0 0-1,0 0 1,0 0 0,0 0 0,0 0 0,0 0-1,0 0 1,0 0 0,0 0 0,0 0-1,0 0 1,0 0 0,0 0 0,-1 0-1,1 0 1,0 0 0,0 0 0,0 0 0,0 0-1,-2 36 163,9 98 33,-4-114-273,0-1 1,1 0 0,1-1-1,0 1 1,12 24-1,-16-41-241,-1-1 0,1 1 0,-1 0-1,1-1 1,0 1 0,0-1 0,0 0 0,0 1-1,0-1 1,0 0 0,0 1 0,0-1 0,1 0-1,-1 0 1,0 0 0,1 0 0,-1 0 0,1 0-1,-1-1 1,1 1 0,-1 0 0,3 0-1,6-1-3500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3:44.6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229 73 6016,'-7'2'238,"6"-5"388,13-9 1275,-9 10-1650,-1 0 0,1-1 0,-1 1 0,0-1 0,0 1 0,0-1-1,0 0 1,0 1 0,-1-1 0,3-5 0,-4 7-240,-1 0 0,0 0 0,0 0 0,1 0 0,-1 0 0,0 0-1,0 0 1,0 1 0,0-1 0,0 0 0,0 1 0,0-1 0,0 1 0,0-1 0,0 1 0,0-1 0,0 1 0,0 0-1,-1 0 1,-1-1 0,0 0 16,-8-2 58,0 1 0,0 0 0,-1 0 0,1 1 0,-1 0 0,1 1 0,-1 0-1,-13 3 1,19-2-63,0 0-1,0 0 1,0 1 0,1 0-1,-1 0 1,0 1-1,1-1 1,-1 1-1,1 0 1,0 1-1,0-1 1,0 1-1,1 0 1,-1 1 0,1-1-1,-7 10 1,9-12-9,0 1 1,1 0 0,-1 0-1,1 0 1,0 0 0,0 0-1,0 0 1,0 0 0,1 0-1,-1 0 1,1 0 0,0 1-1,0-1 1,0 0 0,1 6-1,0-3-3,1-1 0,-1 1 0,1-1-1,1 1 1,-1-1 0,1 0 0,-1 0-1,6 6 1,-1-2-1,0 0-1,1-1 1,0 0 0,0 0-1,1-1 1,0 0-1,0 0 1,16 7 0,30 8 25,-43-19-23,-1 1 1,1 0 0,-1 1 0,0 1-1,0-1 1,-1 2 0,17 12 0,-26-18-5,-1-1 0,1 1 1,-1-1-1,1 1 0,-1-1 0,0 1 1,1 0-1,-1-1 0,0 1 1,1 0-1,-1-1 0,0 1 1,0 0-1,1-1 0,-1 1 1,0 0-1,0 0 0,0-1 0,0 1 1,0 0-1,0 0 0,0-1 1,0 1-1,0 0 0,-1-1 1,1 3-1,-1-2 37,0 1-1,0 0 1,-1 0 0,1-1 0,0 1-1,-1 0 1,1-1 0,-1 0 0,-2 3-1,-3 1 91,0-1-1,-1 1 0,1-1 1,-10 3-1,4-3-49,-1 0 0,0-1-1,0 0 1,-23 1 0,-60-3-1943,61-1-2418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2.9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481 68 6528,'-7'15'347,"4"-25"401,-6-18 77,8 25-711,-1 1 0,0-1 0,1 0 1,-1 0-1,-1 1 0,1 0 0,0-1 1,0 1-1,-1 0 0,1 0 0,-1 0 1,0 0-1,0 0 0,1 1 0,-6-3 1,2 3 21,1-1 0,0 1 0,-1 0 0,1 0 0,-1 1 0,1 0 0,-1 0 0,-8 1 0,-1 1 102,0 1 0,0 1 0,1 0 0,-1 1 0,-23 13 0,24-11-179,0 0 0,1 2 0,0 0 0,0 0 0,1 1 0,1 0 0,0 1 0,0 1 0,1 0 0,0 0 0,1 1 1,-9 16-1,16-26-58,1-1 1,0 1-1,-1-1 1,1 1 0,0-1-1,0 1 1,1 0-1,-1-1 1,0 1 0,1 0-1,0 0 1,0 0-1,0-1 1,0 1 0,0 0-1,0 0 1,1 0-1,-1-1 1,1 1 0,0 0-1,0-1 1,0 1-1,0 0 1,0-1 0,0 1-1,1-1 1,-1 0-1,1 1 1,0-1 0,0 0-1,0 0 1,0 0-1,0 0 1,0-1 0,0 1-1,1 0 1,-1-1-1,1 0 1,3 2 0,6 3 7,1-1 0,0-1 0,0 0 0,1 0 0,-1-1 0,23 1 1,40 4-27,61 5 12,-128-12 7,0-1-1,1 2 1,-1-1-1,0 1 1,0 1-1,0 0 1,0 0 0,13 7-1,-19-9 3,-1 0-1,0 1 1,1 0-1,-1-1 1,0 1-1,0 0 1,0 0 0,0 0-1,0 0 1,0 0-1,-1 1 1,1-1-1,-1 0 1,1 1 0,-1-1-1,0 1 1,0 0-1,0-1 1,-1 1-1,1 0 1,0 0 0,-1-1-1,0 1 1,0 0-1,0 0 1,0 0-1,0-1 1,0 1 0,-1 0-1,1 0 1,-2 4-1,-2 1 51,1 0 0,-1 0-1,0-1 1,-1 1 0,0-1 0,0 0 0,0 0-1,-1-1 1,0 1 0,0-1 0,-1-1-1,1 1 1,-1-1 0,-14 8 0,4-4 10,-1 0 1,0-1 0,0-1-1,0-1 1,-30 7 0,12-6-69,-1-1 1,0-1-1,0-3 1,0 0-1,-51-6 1,62-1-1533,22 4 424,0-1 0,1 1 0,-1-1 0,0 1 0,1-1 0,-1 0 0,-3-4 0,-7-5-744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3.4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86 148 7936,'7'3'67,"1"-1"0,-1 1 1,1-1-1,0-1 1,0 0-1,0 0 0,0 0 1,0-1-1,0 0 0,14-2 1,-1 1 151,6 0 483,46-7 0,-65 6-540,0 0-1,0 0 0,0 0 0,0-1 1,-1 0-1,1-1 0,-1 0 0,0 0 1,0 0-1,9-8 0,-15 11-147,0 0 0,1 0 0,-1 0 0,0-1 0,0 1-1,0 0 1,0-1 0,-1 1 0,1-1 0,0 1 0,0-1 0,-1 1 0,1-1-1,-1 1 1,1-1 0,-1 1 0,0-1 0,0 0 0,0 1 0,0-1-1,0 0 1,0 1 0,0-1 0,0 0 0,-1 1 0,1-1 0,0 1-1,-1-1 1,0 1 0,1-1 0,-1 1 0,0-1 0,0 1 0,0-1 0,0 1-1,0 0 1,0-1 0,-2 0 0,-1-3-4,-1 1 0,1 0 0,-1 0 0,0 0 0,0 1 0,-1 0-1,1 0 1,-1 0 0,-7-2 0,3 2 29,-1 0 0,0 1 0,1 0 0,-1 1-1,0 0 1,0 1 0,0 0 0,0 1 0,0 0-1,1 1 1,-1 0 0,0 0 0,1 1 0,-1 1-1,1 0 1,0 0 0,0 1 0,-16 11 0,16-9 28,0 0 0,1 1 0,0 0 0,0 0 0,1 1 0,0 0 0,0 1 0,1 0 0,0 0 0,1 1 0,0-1 0,1 1 0,0 0 0,1 1 0,0-1 0,-4 22 1,7-29-28,1 1 0,0-1 0,-1 0 0,2 1 0,-1-1 0,0 0-1,1 1 1,0-1 0,0 0 0,0 1 0,1-1 0,-1 0 0,1 0 0,0 0 0,0 0 0,0-1 0,1 1 0,-1-1 0,1 1 0,0-1 0,0 0 0,0 0 0,7 5 0,-2-3-5,0 1-1,0-2 0,1 1 0,-1-1 0,1 0 0,0-1 0,0 0 1,1 0-1,15 1 0,-1-1-52,0-2 0,1 0 0,-1-2 0,28-4 1,10-5-2411,-26 2-6596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5.0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594 1 5120,'-38'0'2336,"65"0"64,-43 0-2123,-32 5 70,0 1 1,-70 21-1,-56 7 1790,157-32-1961,1 1 1,0 0 0,-26 9-1,34-9-131,1 0-1,0 1 1,0 0-1,0 0 1,0 0-1,0 1 1,1 0 0,0 0-1,-9 9 1,14-12-29,0 0 0,-1 0 0,1 0 0,0 0 0,0 1 0,1-1 1,-1 0-1,0 0 0,1 1 0,-1-1 0,1 0 0,0 1 0,-1-1 1,2 4-1,4 36 260,-2-18-48,8 83 389,-3-43-451,-3 0-1,-3-1 1,-7 82 0,-7-72-102,12-72-47,0 1 0,1-1 0,-1 1 0,0-1-1,0 0 1,1 1 0,-1-1 0,1 1 0,-1-1 0,1 0 0,-1 0-1,1 1 1,0-1 0,0 0 0,0 0 0,-1 0 0,1 0-1,0 0 1,1 0 0,-1 0 0,0 0 0,0 0 0,0 0 0,0 0-1,1-1 1,-1 1 0,0-1 0,1 1 0,-1-1 0,2 1 0,5 2 26,1-1 1,0 1 0,12 0 0,-21-3-38,57 5 39,0-3-1,68-5 1,-9-1 120,127 11 48,-190 0 64,-52-7-213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5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7808,'7'27'581,"-1"0"0,-2 1 0,-1-1 0,-1 1 0,-1 0 0,-4 29 0,2 7 88,-2 72-227,1-41 286,11 130 0,-6-206-744,0 0-1066,-2-5-3516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6.5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1 215 10112,'0'1'0,"1"0"0,0 0 0,-1 0 0,1 0 0,0 1 0,0-1 0,0 0 0,-1 0 0,1 0 0,0 0 0,0-1 0,1 1 0,-1 0 0,2 1 0,-3-3 0,1 0 0,-1 1 0,1-1 0,-1 0 0,1 0 0,-1 0 0,0 1 0,1-1 0,-1 0 0,0 0 0,1 0 0,-1 0 0,0 0 0,0 1 0,0-1 0,0-1 0,3-12 0,0 4 48,0 0 0,1 0 0,1 0 0,0 0 1,0 1-1,0 0 0,1 0 0,1 0 0,0 1 1,0 0-1,0 0 0,1 0 0,0 1 0,13-8 0,-9 7 106,0 0-1,1 1 1,-1 1-1,1 0 1,1 0-1,-1 1 1,1 1-1,0 1 0,0 0 1,18-2-1,-26 5-131,0 0-1,-1 0 0,1 0 0,-1 0 1,1 1-1,-1 0 0,1 1 0,-1-1 1,1 1-1,-1 0 0,0 0 1,0 0-1,0 1 0,0 0 0,0 0 1,-1 0-1,1 1 0,-1-1 0,0 1 1,5 5-1,-6-4 10,1 0 1,-1 0-1,0 1 1,0-1-1,-1 1 1,1 0-1,-1-1 1,0 1 0,-1 0-1,0 0 1,0 0-1,0 0 1,0 1-1,-1-1 1,0 0-1,-1 0 1,1 0-1,-2 7 1,-2 3 71,-1-1 0,0 1 1,-1-1-1,0-1 0,-1 1 1,-1-1-1,0-1 0,-19 24 1,16-22-23,-2-2 0,1 1 0,-2-2 0,0 0 0,0 0 0,-1-2 0,-23 14 0,35-23-27,0 1-1,0-1 0,0 0 1,0 0-1,-1 0 0,1 0 1,0-1-1,0 1 0,0-1 1,-1 0-1,1 0 0,0 0 1,0 0-1,0-1 0,-1 1 1,1-1-1,-4-1 0,14-3-31,5 1-3,9-4 14,1 0 0,34-6 0,-48 12-30,0 1-1,-1 1 1,1-1-1,0 1 1,0 1-1,-1 0 1,1 0 0,0 0-1,-1 1 1,1 0-1,12 5 1,-13-3 10,-1 0 0,1 0-1,-1 1 1,0 0 0,0 0 0,-1 0 0,1 1 0,-1 0 0,0 0-1,-1 0 1,0 1 0,0 0 0,0-1 0,-1 1 0,5 13 0,-4-10-69,-1 0 1,0 0-1,-1 1 0,0-1 1,0 1-1,-1-1 1,-1 1-1,0 0 1,0-1-1,-4 21 1,1-21-1333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7.0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32 142 5888,'-5'9'76,"-1"7"603,6-15-658,1-1 0,-1 1 1,0-1-1,1 0 0,-1 0 0,0 1 0,1-1 0,-1 0 0,1 0 0,-1 1 0,1-1 0,-1 0 0,1 0 0,-1 0 0,1 0 0,-1 0 0,1 1 0,-1-1 0,1 0 0,-1 0 1,1 0-1,-1-1 0,0 1 0,1 0 0,-1 0 0,1 0 0,-1 0 0,1 0 0,-1 0 0,1-1 0,0 1 0,57-7 2443,-41 6-1974,-1-1-1,19-4 1,-29 4-448,-1 0 0,1 0 0,-1 0 0,1 0 0,-1-1-1,0 0 1,0 0 0,0-1 0,8-6 0,-12 8 22,1 1-1,-1-1 1,0 0 0,1 0-1,-1 0 1,0 0 0,0 0-1,0 0 1,-1-1 0,1 1-1,0 0 1,-1 0 0,1 0-1,-1-1 1,0 1 0,0 0-1,0-1 1,0 1 0,0 0-1,0-1 1,-1 1 0,1 0-1,-1 0 1,0 0 0,1-1-1,-1 1 1,-2-4 0,1 3-8,0-1 0,0 0 0,0 1 0,-1-1 0,1 1 0,-1 0 0,0 0 0,0 0 0,0 0 1,0 0-1,-1 1 0,1 0 0,-1-1 0,-5-2 0,4 4-22,0-1 0,1 0 0,-1 1 0,0 0 1,0 0-1,0 1 0,-1 0 0,1-1 0,0 2 0,0-1 0,0 0 0,0 1 1,0 0-1,0 0 0,0 1 0,0-1 0,1 1 0,-1 0 0,1 0 1,-1 1-1,1 0 0,-1-1 0,1 1 0,0 1 0,1-1 0,-1 0 0,0 1 1,1 0-1,-5 7 0,2-3 1,2 0 0,-1 0 0,1 1 1,0-1-1,0 1 0,1 0 0,1 0 0,0 0 1,0 1-1,0-1 0,1 0 0,1 1 0,-1-1 0,2 1 1,1 17-1,0-16-46,0 1 1,0-1-1,1 0 1,1 0-1,0 0 1,0 0-1,1 0 1,1-1-1,-1 0 1,2 0-1,-1-1 1,14 14 0,-19-21-258,0-1 1,1 0-1,-1-1 1,1 1-1,-1 0 1,1 0-1,0-1 1,-1 1-1,1 0 1,0-1 0,-1 0-1,1 1 1,0-1-1,-1 0 1,1 0-1,0 0 1,0 0-1,-1 0 1,4-1-1,33-10-4201,-37 10 4368,69-29 485,-37 15-4672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7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0 10624,'-2'3'3,"-11"14"104,13-17-104,-1 0 1,1 1-1,0-1 1,-1 0-1,1 0 1,0 1-1,0-1 0,-1 0 1,1 0-1,-1 1 1,1-1-1,0 0 1,-1 0-1,1 0 1,-1 0-1,1 0 1,0 0-1,-1 1 1,1-1-1,-1 0 1,1 0-1,0 0 1,-1 0-1,1-1 1,-1 1-1,1 0 1,-1 0-1,1 0 0,0 0 1,-1 0-1,1 0 1,0-1-1,-1 1 1,1 0-1,-1 0 1,1-1-1,0 1 1,-1 0-1,1 0 1,0-1-1,-1 1 1,1-1 21,-1 1 1,0 0 0,1-1 0,-1 1 0,0 0-1,1 0 1,-1 0 0,0-1 0,0 1 0,1 0-1,-1 0 1,0 0 0,1 0 0,-1 0 0,0 0-1,0 1 1,1-1 0,-1 0 0,0 0 0,-1 1-1,-17 6 854,16-5-635,-10 3 26,0 1 1,1 1 0,0 0 0,1 1 0,-1 0 0,1 0 0,1 2 0,0-1-1,-16 20 1,22-25-250,1 0 0,0 0-1,1 0 1,-1 0 0,1 1-1,0-1 1,0 1 0,0 0-1,0-1 1,1 1 0,0 0-1,0 0 1,0 0 0,1 0-1,0 0 1,0 0 0,0 0-1,0-1 1,1 1 0,0 0-1,0 0 1,0 0 0,0 0-1,1-1 1,0 1 0,0 0-1,0-1 1,1 0 0,-1 1-1,5 4 1,-3-5-198,-1-1-1,1 1 1,0-1 0,0 0-1,0 0 1,1 0 0,-1 0-1,1-1 1,-1 0 0,1 0 0,0 0-1,0 0 1,0-1 0,0 0-1,0 0 1,0 0 0,0-1-1,8 0 1,6 0-1850,0-1 0,0-1 0,31-8 0,-19 3-213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7.9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0 8448,'2'6'221,"-1"0"0,-1 1 0,1-1 0,-1 0 0,0 0 0,0 0 0,-1 1 0,0-1 0,0 0 0,0 0 0,-4 8 0,-3 24 860,6-26-1013,1-1 0,1 1 0,-1 0-1,2 0 1,0 0 0,0 0 0,1-1 0,0 1 0,1-1 0,7 19 0,-10-29-66,1 0 0,0 0 0,-1 0 0,1 1 1,0-1-1,0 0 0,0 0 0,-1 0 0,1 0 0,0 0 1,1 0-1,-1-1 0,0 1 0,0 0 0,0 0 1,0-1-1,1 1 0,-1-1 0,0 1 0,1-1 0,-1 1 1,0-1-1,1 0 0,-1 0 0,0 0 0,1 0 1,-1 0-1,0 0 0,1 0 0,-1 0 0,1 0 0,-1-1 1,0 1-1,1 0 0,-1-1 0,0 1 0,0-1 1,1 0-1,-1 1 0,0-1 0,0 0 0,0 0 0,2-1 1,3-3 19,-1 1 1,1-1 0,-1 0 0,0-1 0,-1 1 0,9-13 0,-7 6 42,0-2 1,0 1 0,-1-1 0,-1 1-1,0-1 1,-1-1 0,0 1 0,-1 0 0,-1-1-1,0 1 1,-3-28 0,3 53 35,-1-2-58,1 1 1,0-1 0,1 0 0,4 13 0,-1-8-304,1 0-1,9 14 1,21 24-6084,-18-31 2248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8.2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5 312 4864,'-4'0'0</inkml:trace>
  <inkml:trace contextRef="#ctx0" brushRef="#br0" timeOffset="1">50 66 13440,'-2'19'-68,"-1"7"-134,2-25 159,1-2 10,-1-13 16,-5 84 648,-2 46 210,22-170-529,-5 23-197,2-7 41,1 0 0,25-51 1,-36 87-155,0 0 0,-1 0 0,1 1 0,0-1 0,0 0 0,0 1 0,0-1 0,0 0 0,1 1 0,-1-1 0,0 1 0,1 0 0,-1-1 0,1 1 0,-1 0 0,1 0 0,0 0 0,-1 0 0,1 0 0,0 1 0,0-1 0,0 0 0,0 1 0,-1-1 0,1 1 0,4-1 0,-3 2-59,0 0 0,0 0 1,0 0-1,0 0 0,0 1 0,0-1 1,-1 1-1,1-1 0,0 1 1,-1 0-1,1 0 0,-1 0 1,0 0-1,0 1 0,4 4 1,9 12-2206,2 1-5972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8.6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3968,'0'0'0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3:44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0 10752,'-4'5'0,"-3"0"384,4 5 128,6 0 0,0 4 128,-2-1 128,2 5 128,1 4-768,-2 0 128,3 2 0,-3-3 0,-2-4 128,0-2 0,-2-4-768,-1-2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9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418 1 12544,'-1'1'0,"-1"0"0,1 1 0,0-1 0,0 1 0,-1-1 0,1 0 0,-1 0 0,1 0 0,-1 0 0,0 0 0,1 0 0,-1 0 0,0-1 0,1 1 0,-1-1 0,0 1 0,0-1 0,0 0 0,0 1 0,1-1 0,-1 0 0,0 0 0,-2-1 0,-17 4 0,3 0 176,1 1 0,0 1 0,1 1 0,-18 9 0,29-13-128,1 0 1,-1 0 0,1 1 0,0 0 0,0 0-1,0 0 1,1 0 0,-1 1 0,1-1 0,0 1-1,-1 0 1,2 0 0,-1 0 0,0 0 0,1 1-1,0-1 1,0 1 0,0-1 0,-1 9 0,3-10-45,0 0 0,0 0 0,0 0 0,1 0 0,-1-1 0,1 1 0,-1 0 0,1 0 0,0 0 0,1-1 0,-1 1 0,0 0 0,1-1 0,-1 1 0,1-1 0,0 1 0,0-1 0,0 0 0,3 3 0,7 6-10,-1-2 1,19 13 0,-28-21 5,48 26 23,-42-24-8,0 1 1,0-1-1,0 2 0,-1-1 1,0 1-1,0 0 0,0 0 1,0 1-1,-1 0 0,7 9 1,-12-14 13,0 1 0,0 0 0,0-1 0,-1 1 0,1 0 0,-1-1 0,1 1 0,-1 0 0,0 0 0,0 0 1,0-1-1,0 1 0,0 0 0,0 0 0,0-1 0,0 1 0,-1 0 0,1 0 0,-1 0 0,1-1 1,-1 1-1,0 0 0,0-1 0,1 1 0,-1-1 0,0 1 0,-1-1 0,1 0 0,0 1 0,0-1 0,0 0 1,-1 0-1,1 1 0,-1-1 0,-2 1 0,-4 4 52,-2 0-1,1 0 1,-1-1 0,-15 5-1,-1 0 36,0-2 0,-1-1 0,0-1 0,-42 4 0,-9-7-3938,59-3-4690</inkml:trace>
  <inkml:trace contextRef="#ctx0" brushRef="#br0" timeOffset="1">1 462 2560,'7'-3'0,"-2"1"-1536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09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49 192 11136,'-4'7'0,"-3"4"0,3-5 0,1-4 0,2 11 0,1 7 0,0 1 0,0-1 128,0 1 0,-3 1-128,-1-4 0,-1-5 0,0 0 0,-1-2-1792,-1-4 128</inkml:trace>
  <inkml:trace contextRef="#ctx0" brushRef="#br0" timeOffset="0.99">23 0 16384,'0'11'0,"1"19"-1408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10.0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10880,'5'68'0,"-3"-50"0,-1 1 0,0-1 0,-2 22 0,-3 50 1600,6-96-1562,0 1 0,0-1 0,1 0 0,5-7 0,-1 1-15,5-15-8,-9 19-19,0 0 0,0 0 1,1 0-1,1 1 1,-1 0-1,1-1 0,0 2 1,1-1-1,9-9 1,-14 15 2,1 1 1,0-1 0,0 0 0,-1 1-1,1-1 1,0 1 0,0-1 0,0 1-1,-1 0 1,1 0 0,0 0 0,0 0-1,0 0 1,0 1 0,-1-1 0,1 0-1,0 1 1,0-1 0,1 2 0,36 16 11,-28-12 4,9 5-11,-11-5-19,1-1 0,0 0-1,0-1 1,0 1-1,0-2 1,1 0 0,-1 0-1,1-1 1,13 2 0,-23-4 14,1 0 0,0 0 0,-1 0 0,1 0 0,0-1 0,-1 1 0,1 0 1,-1-1-1,1 1 0,-1-1 0,1 1 0,-1-1 0,1 0 0,-1 0 0,1 0 0,-1 0 1,0 0-1,1 0 0,-1 0 0,0 0 0,0 0 0,0 0 0,0-1 0,0 1 0,0 0 1,0-1-1,-1 1 0,1-1 0,0 1 0,-1-1 0,1 1 0,-1-1 0,1 1 0,-1-1 1,0-2-1,0 0 3,0 1 0,0-1 0,0 0 0,0 1 0,-1-1 0,0 0 1,0 1-1,0-1 0,0 1 0,-1-1 0,1 1 0,-1-1 0,0 1 0,-4-6 1,3 5 60,-1 0 1,0 0-1,0 0 1,0 0-1,0 1 1,-6-4-1,8 5-18,0 1 1,-1 0-1,1 0 1,0 0-1,-1 0 0,1 1 1,-1-1-1,1 1 1,-1-1-1,1 1 0,-1 0 1,1 0-1,-1 0 0,1 0 1,-1 1-1,-2 0 1,-3 1-10,0 0 0,0 1 0,1 0 0,-1 0 1,1 1-1,0-1 0,0 2 0,0-1 1,1 1-1,-1 0 0,1 1 0,1-1 0,-1 1 1,1 0-1,-9 13 0,11-15-25,1 1 0,-1 0 0,1 0 0,0 0 0,1 0 0,-1 1 0,1-1 0,0 0 0,0 1 0,1-1 0,-1 1-1,1-1 1,0 1 0,1-1 0,0 1 0,-1-1 0,2 0 0,-1 1 0,0-1 0,1 0 0,0 0 0,1 0 0,-1 0 0,5 7 0,1-2 1,0 0 1,0 0-1,1-1 0,0 0 1,0-1-1,1 0 1,0 0-1,1-1 0,-1 0 1,1-1-1,1-1 1,-1 1-1,1-2 0,13 4 1,-15-5 8,0-1 1,0 0-1,0 0 1,0-2-1,0 1 1,0-1-1,0 0 1,11-3-1,-14 2-2,0-1-1,0 1 0,-1-2 1,1 1-1,-1-1 1,1 0-1,-1 0 1,0-1-1,0 1 0,0-2 1,-1 1-1,7-7 1,-8 8-110,-1-1 1,0 0 0,0-1 0,0 1 0,-1 0 0,4-9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27.1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516 107 8192,'129'-1'88,"315"10"592,-219 2-296,-35-4 277,102-12 878,-28-1-1158,-76 20-171,118 1 49,95-12 168,-143-6-337,-134-1-73,23 6 87,44-2 48,75-6-122,71-4 46,-51-2-50,-113 7-30,154 3 112,74-5 40,-195-4 25,88-8 123,249-17-441,-209 17 77,-51 10 139,-12 1-36,30 5-39,-21 1 30,118 4 100,-365-1-124,716 16-2,-554-22 0,61 2 0,-175 5 0,115-12 0,-158 8 0,26 0 0,0 4 0,87 12 0,-108-9 0,49-1 0,10 1 0,-46 2 0,108-2 0,-48-5 0,-172 7 0,-345 27-428,94-4 88,-138-22-4,-4-24-160,107 2 328,-60 28 150,223-3-55,-831 16-559,921-27 533,-1111 18-170,487-8 128,-133-11 42,172 8 811,449 3-620,-208 2 3,222-17-63,-331-3 80,318 15-191,62-1-82,-6-1-191,-318-1 58,-374-27 217,729 15 185,83 3 138,-96 3 0,117 6-751,76-4-6398,-16 0 5162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30.9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8320,'0'0'0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37.0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0 7296,'-20'19'33,"2"1"1,0 1-1,1 1 0,-25 43 1,36-52 11,-1 0 0,2 1 0,0-1 0,1 1 0,0 0-1,1 1 1,0-1 0,1 0 0,1 1 0,1 26 0,1-28-14,0 1 0,1-1 0,0 1 0,1-1 0,7 17 0,-7-22-5,0-1-1,1-1 1,0 1 0,0 0 0,0-1 0,1 0-1,0 0 1,0 0 0,1-1 0,11 10-1,-4-6 3,1-1-1,-1 0 0,1-1 0,0 0 0,18 4 0,78 19 226,-9-2-135,-76-19-1569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38.9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14 211 2432,'0'0'2453,"0"-4"-1877,-1-3-456,1 0 0,0 0 0,0-1-1,0 1 1,1 0 0,1 0 0,-1-1-1,1 1 1,0 0 0,1 1 0,-1-1 0,1 0-1,1 1 1,-1-1 0,1 1 0,0 0 0,1 0-1,0 1 1,-1-1 0,2 1 0,-1 0 0,0 0-1,1 1 1,0 0 0,12-7 0,4 3-14,-1 1 0,1 1 0,1 1 0,37-4 0,93 5 238,-122 6-264,1 1 0,-1 1 0,0 2 0,33 10 0,-47-11-51,0 1 0,-1 1 0,0 0 0,0 1 0,0 0 0,-1 2 0,0 0 1,24 21-1,-31-22-30,0 1 0,0-1 0,-1 1 0,0 0 1,0 1-1,-2-1 0,1 1 0,-1 1 0,-1-1 1,0 1-1,0-1 0,-1 1 0,-1 0 0,0 0 0,0 15 1,-1-10 16,-2 1 0,0-1 0,-1 1 1,-1-1-1,-1 0 0,0 0 0,-1 0 1,-1 0-1,-15 30 0,9-25 46,0 1 0,-1-2 0,-29 35 0,34-47-42,0-1 0,-1 0 0,0 0 1,0-1-1,-1 0 0,0-1 0,0 0 0,0 0 0,-1-1 0,-15 5 0,-27 5 76,-1-1 0,-1-3 0,-84 7 0,123-17-70,0-1 0,-1-1-1,1 0 1,0-1-1,0 0 1,1-2 0,-1 0-1,0 0 1,1-2-1,0 0 1,0 0 0,1-2-1,0 0 1,-17-12-1,27 17-11,0 0 0,1 0 0,-1 0 0,1-1-1,-1 1 1,1-1 0,0 0 0,1 0-1,-1 0 1,1 0 0,0-1 0,0 1 0,0 0-1,0-1 1,1 0 0,-1 1 0,0-9 0,1 4-200,1-1 0,0 1 1,1 0-1,-1-1 0,2 1 0,-1-1 1,7-16-1,10-32-6747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54.7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 6656,'0'0'2176,"5"2"-1451,9 1-469,0-1 1,0 0-1,0-1 1,26-1-1,66-10 8,-32 2 153,65 3 577,30-3-687,-89 4-46,156 11-1,-146-2-290,139-5 563,-1-7 86,-223 9-484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3:55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51 8704,'232'-15'3853,"-107"4"-2245,-20 0-1260,-57 4-53,97 1 1,-130 7-271,-1 1 1,1 1-1,-1 0 1,16 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03.9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1 310 10496,'1'0'40,"-1"0"0,1 0 0,0 0 1,-1 0-1,1-1 0,0 1 0,-1 0 0,1-1 1,0 1-1,-1 0 0,1-1 0,0 1 1,-1-1-1,1 1 0,-1-1 0,1 1 0,-1-1 1,1 0-1,-1 1 0,0-1 0,1 0 1,-1 1-1,0-1 0,1 0 0,-1-1 1,8-25 846,-3 7-495,-1 8-330,-2 7-8,0 0 1,-1-1-1,2 1 0,-1 0 0,1 1 0,0-1 0,0 0 1,0 1-1,0-1 0,1 1 0,0 0 0,0 0 0,0 1 0,9-7 1,-8 7-55,-1 0 0,1 0 0,0 1 0,0 0 0,0 0 0,0 0 0,0 0 0,0 1 0,9-1 0,-11 2 0,1 0 0,0 0 0,-1 1 0,1-1 0,-1 1 0,1 0 0,-1 0 0,1 0 0,-1 0 0,1 1 0,-1-1 0,0 1 0,0 0 0,0 0 0,5 5 0,-5-5 0,18 14 7,-2 2 0,21 22 0,-36-36-23,0-1-1,0 1 1,0-1-1,0 0 1,9 5-1,16 12-33,-19-7 138,-10-12-81,1-1 1,-1 1 0,0 0 0,1 0-1,-1-1 1,1 1 0,-1 0 0,1-1 0,-1 1-1,1-1 1,-1 1 0,1-1 0,0 1 0,-1-1-1,1 1 1,0-1 0,0 0 0,-1 1 0,1-1-1,0 0 1,0 0 0,-1 1 0,1-1-1,0 0 1,0 0 0,0 0 0,-1 0 0,1 0-1,0 0 1,0 0 0,0 0 0,-1 0 0,1-1-1,0 1 1,0 0 0,-1 0 0,2-1 0,7-2 19,-1 0 0,1-1 0,-1 0 1,0 0-1,0-1 0,0 0 1,0 0-1,-1-1 0,0 0 0,0 0 1,-1-1-1,7-8 0,7-5 3,-14 14-19,1 1 1,0-1-1,0 1 1,0 0 0,1 1-1,0 0 1,0 0 0,0 1-1,0 0 1,13-3 0,-2 2 20,0 1 0,1 1 0,31 0 0,-46 2-32,0 1 0,1-1 0,-1 1 0,0 1 0,0-1 0,1 1 0,-1 0 0,0 0 0,-1 0 0,1 1 0,0 0 0,6 5 0,5 5 0,29 30 0,-12-10 0,-27-28-16,-1 0 0,0 0 0,0 0 0,-1 0 0,1 1 0,-1 0 0,4 7 0,-8-11 37,1-2-19,-1 1 0,0-1 0,0 0 0,1 0 0,-1 0-1,0 1 1,0-1 0,1 0 0,-1 0 0,0 0 0,0 0 0,1 0 0,-1 0 0,0 1 0,1-1 0,-1 0 0,0 0 0,1 0-1,-1 0 1,0 0 0,1 0 0,-1 0 0,0 0 0,1-1 0,-1 1 0,0 0 0,0 0 0,1 0 0,-1 0 0,0 0 0,1 0 0,-1-1-1,0 1 1,0 0 0,1-1 0,11-4 36,68-59 271,-20 14-106,-51 44-202,0 0 0,1 0 1,0 1-1,0 0 0,0 1 1,17-5-1,68-11-16,-48 12-22,-36 6-27,-1 0 1,0 1-1,1 0 0,0 1 1,-1 0-1,1 0 0,20 5 1,-25-3 47,1 0 1,-1 0-1,0 1 1,1-1 0,-1 2-1,-1-1 1,1 1-1,0-1 1,-1 1-1,0 1 1,0-1-1,0 1 1,6 8 0,37 58 15,-16-21 0,-31-48 0,0-1 0,0 1 0,0-1 0,1 0 0,-1 1 0,0-1 0,0 0 0,1 0 0,-1 0 0,1 0 0,-1 0 0,1 0 0,-1 0 0,1-1 0,-1 1 0,1 0 0,0-1 0,-1 0 0,1 1 0,0-1 0,0 0 0,1 0 0,1 0 0,0-1 0,0 0 0,0 0 0,-1 0 0,1 0 0,0-1 0,-1 1 0,1-1 0,3-2 0,13-10 0,-1 0 0,0-1 0,-1-1 0,22-26 0,-26 26 0,0 1 0,2 1 0,-1 0 0,2 1 0,0 1 0,27-15 0,-36 23-5,-1 1 0,1 0 0,1 1 1,-1 0-1,0 0 0,1 0 0,-1 1 1,1 1-1,-1-1 0,1 1 0,-1 1 1,1 0-1,-1 0 0,0 0 0,1 1 1,-1 0-1,0 1 0,0 0 0,0 0 1,0 1-1,-1 0 0,1 0 1,-1 1-1,0 0 0,-1 0 0,11 10 1,8 12-115,41 56 1,-49-60 99,-15-22 27,0 1 0,0-1 0,0 0 0,0 0 0,0 0 0,0 0 0,0 0 0,0 0 0,0-1 0,0 1 0,0-1 0,1 1 0,-1-1 0,0 0 0,4 0 0,7-4 6,0 0 1,-1-1-1,0 0 1,0-1 0,0-1-1,-1 0 1,0-1 0,10-8-1,-5 4 21,1 0-1,28-13 0,-15 11-35,-8 3-38,0 0 0,1 2 0,1 1 0,-1 1 1,36-6-1,-54 12 35,-1 1 1,1 1 0,0-1 0,0 1-1,-1-1 1,1 1 0,0 1 0,-1-1-1,1 1 1,-1 0 0,1 0 0,6 4-1,4 4-30,29 25 0,-12-9 17,23 15 88,-21-14 74,62 37 1,-84-57-131,1-1 0,-1-1 1,1 0-1,0 0 0,26 5 0,-31-9-11,-1-1 1,1 1-1,-1-1 1,1 0-1,0-1 1,-1 0-1,0 0 1,1-1 0,-1 1-1,0-2 1,1 1-1,9-6 1,0-2-5,0-1 0,0-1 0,-1-1 0,15-15 0,23-18 0,-22 22 18,0 1 0,1 2 0,1 1 1,1 2-1,1 1 0,51-16 1,-79 31-33,0 0 1,0 1 0,1 0-1,-1 1 1,0 0 0,0 0-1,0 0 1,1 1 0,13 4-1,-9-2-3,0 1 0,-1 1 1,1 0-1,-1 1 0,15 9 0,-17-7 38,0 0 1,-1 0-1,0 1 0,9 11 0,2 1 1,13 18 30,-25-29-22,0 0 0,1 0-1,17 15 1,-22-22-26,1 0 1,-1 0-1,1-1 1,-1 0-1,1 0 1,0 0 0,0 0-1,0-1 1,0 0-1,0 0 1,0 0-1,0 0 1,8-1 0,-2 0 9,1-2 0,-1 1 1,0-1-1,0-1 1,0 0-1,0-1 1,0 0-1,-1 0 1,18-11-1,8-7 92,43-36-1,-37 26-76,-16 14-29,1 1 0,1 1 0,0 2 0,1 1 0,1 1 0,0 1 0,58-12 0,-74 21 14,-1 1 0,1 1 0,0 0 0,-1 0 1,1 2-1,0 0 0,-1 0 0,17 6 1,-24-6-20,0 0 1,0 1 0,0-1-1,0 1 1,0 1 0,-1-1 0,1 1-1,-1 0 1,0 0 0,0 1 0,0-1-1,-1 1 1,0 0 0,8 12 0,-3-2-9,0 2 0,-1-1 0,-1 1 0,6 19 1,-11-31 18,-1-1-1,1 1 1,1-1 0,-1 0 0,0 1 0,1-1 0,0 0 0,0-1 0,0 1 0,0 0 0,1-1 0,0 0 0,-1 0 0,1 0 0,0 0 0,5 2 0,-5-4 0,-1 1 0,1-1 0,-1 0 0,1 0 0,-1 0 0,1-1 0,0 1 0,0-1 0,-1 0 0,1 0 1,0 0-1,-1 0 0,1-1 0,0 1 0,-1-1 0,1 0 0,0-1 0,-1 1 0,1 0 0,-1-1 0,6-3 0,109-73 40,43-25 23,-131 86-60,1 1-1,1 2 1,49-15 0,-76 27-20,0 1 1,-1 0-1,1 0 1,0 1-1,0-1 1,0 1 0,-1 0-1,1 0 1,0 1-1,0-1 1,0 1-1,-1 0 1,1 1 0,0-1-1,-1 1 1,1 0-1,-1 0 1,0 0-1,1 0 1,-1 1 0,5 4-1,0 1-21,-1 1-1,0 0 0,0 0 1,-1 1-1,0 0 0,-1 0 1,7 15-1,48 123 12,-60-145 26,1 0 0,-1-1 0,1 1 0,0 0 0,0-1 0,0 0 0,0 0 0,0 1 0,0-1 0,1 0 0,-1-1 0,1 1 0,-1 0 0,1-1 0,0 1 0,-1-1 0,1 0 0,0 0 0,0 0 0,0-1 0,0 1 0,0 0 0,0-1 0,0 0 0,0 0 0,0 0 0,0 0 0,0 0 0,0-1 0,1 1 0,-2-1 0,6-1 0,6-3 28,-1 0 0,1-1 0,-1 0-1,0-1 1,18-13 0,53-44 14,29-18 22,-100 74-64,1 0 0,1 1-1,-1 0 1,1 2 0,0-1 0,27-4 0,-35 9-5,0 0 0,0 0 0,0 0 0,0 1 0,0 1 0,0-1 0,0 1 0,0 0 0,0 0 0,0 1 0,0 0 0,-1 1 0,1-1 0,-1 1 0,1 0 0,-1 1 0,0-1 0,0 1 0,-1 1 0,7 4 0,4 8 0,-1 1 0,-1 0 0,0 1 0,19 36 0,-17-28 0,30 40 0,-45-67 1,0 1 1,1 0 0,-1 0-1,0-1 1,1 1 0,-1 0-1,0-1 1,1 0 0,-1 1-1,1-1 1,-1 0 0,0 0 0,1 1-1,-1-1 1,1 0 0,-1 0-1,1-1 1,-1 1 0,1 0-1,-1 0 1,2-1 0,31-11 67,10-8 69,44-31-1,-6 4 15,-54 32-69,-9 3-74,38-15-1,-51 25 2,0 0-1,-1 1 1,1-1-1,0 1 0,0 0 1,0 0-1,0 1 1,0 0-1,0 0 0,0 0 1,10 3-1,-12-2-1,0 0 0,0 1 0,0 0 0,0 0 0,0 0 0,0 0 0,0 0 0,-1 1 0,1 0 0,-1-1 0,6 8 0,0 1 8,-1 0 0,10 18-1,15 20-3,-30-46-12,0 1-1,1-1 0,-1 1 1,1-1-1,0 0 1,0 0-1,0-1 1,0 1-1,9 3 1,-6-4 7,1 0 1,-1 0-1,1-1 1,0 0 0,0 0-1,-1-1 1,1 0-1,0 0 1,0-1 0,0 0-1,13-3 1,7-4 62,50-22 0,-31 11-46,12 0 18,94-18-1,-140 35-60,2-2-2540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13:45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12416,'3'11'0,"1"7"0,-3-14 0,5-8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11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278 0 5376,'0'0'1045,"-6"8"-576,-17 21-131,-68 78 647,-52 34 402,142-140-1366,-1 0-1,1 0 1,0 0 0,0 0 0,0 0 0,0 0 0,0 1 0,1-1 0,-1 0 0,0 0 0,0 1-1,1-1 1,-1 0 0,1 1 0,-1-1 0,1 0 0,0 1 0,0-1 0,-1 1 0,1-1-1,0 3 1,1-2 2,1-1 0,-1 0 0,0 1 0,0-1 0,1 0 0,-1 0 0,1 0 0,-1 0 0,1 0 0,-1 0 0,1 0 0,-1-1 0,1 1 0,0-1 0,0 1 0,-1-1 0,1 1 0,3-1 0,36 7 212,1-1 1,68-1-1,-64-4-44,0 1 1,47 10-1,17 14 224,-58-12-42,1-3 1,90 8 0,-129-17-264,-13-2-77,1 0-1,0 1 1,1-1-1,-1 0 1,0 0-1,0 0 1,0 0-1,0 0 1,0 0-1,0-1 1,0 1-1,2-1 1,-3 0-154,-1 0 0,0 0 1,0 0-1,0 0 0,0 0 1,0 0-1,0 0 0,0 0 0,0 0 1,0 0-1,0 0 0,-1 0 0,1 0 1,0 0-1,-1 0 0,1 0 1,0 0-1,-2-1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11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77 9728,'22'-1'248,"0"-1"1,0-2-1,37-9 0,21-5 423,353-20 2189,-416 37-2776,339 1 1500,-152 4-992,-186-4-3366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12.8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1155 20 4352,'-5'3'8,"-12"4"135,16-7-137,1 0 0,-1 0-1,1 0 1,0 0 0,-1 0 0,1 0-1,0-1 1,-1 1 0,1 0 0,0 0 0,-1 0-1,1 0 1,0 0 0,-1-1 0,1 1-1,0 0 1,-1 0 0,1-1 0,0 1 0,0 0-1,-1 0 1,1-1 0,0 1 0,0 0-1,-1-1 1,1 1 0,0 0 0,0-1 0,0 1-1,0 0 1,0-1 0,0 1 0,0-1-1,-1 1 1,1 0 0,0-1 0,0 1 0,0 0-1,0-1 1,1 1 0,-1-1 0,0 1-1,0-1 1,0 0 28,-1 0 0,1 0 0,-1 0 0,0 0 1,1 1-1,-1-1 0,1 0 0,-1 0 0,0 0 0,0 1 0,0-1 0,1 0 0,-1 1 0,0-1 0,0 0 0,0 1 0,0-1 0,0 1 1,0 0-1,0-1 0,0 1 0,0 0 0,0-1 0,0 1 0,0 0 0,-1 0 0,1 0 0,-1 0 0,-36-1 258,2 4 153,-1 2 1,1 1-1,1 2 0,-1 1 1,2 2-1,-1 1 0,-45 24 1,70-32-308,1 1 1,0 0 0,0 1 0,-14 11-1,22-16-118,-1 0-1,1 0 0,0 0 1,0 1-1,0-1 0,0 0 1,0 0-1,0 1 0,0-1 1,0 1-1,1-1 1,-1 1-1,0-1 0,1 1 1,-1-1-1,1 1 0,0-1 1,0 1-1,-1 0 0,1-1 1,0 1-1,0 0 1,0-1-1,1 1 0,-1 0 1,0-1-1,1 1 0,-1-1 1,1 1-1,-1-1 0,1 1 1,0-1-1,-1 1 1,1-1-1,0 0 0,0 1 1,2 1-1,6 5 35,1 0 0,-1-1 0,1-1-1,1 0 1,-1 0 0,1-1 0,0 0 0,14 4 0,-3 0-27,-10-4-17,16 6 57,35 21 0,-55-28-58,-1 1 0,0-1 0,-1 2 0,1-1 0,-1 1 0,0 0 0,0 0 0,-1 0 1,8 13-1,-12-17-4,0 0 0,0 1 0,0-1 0,-1 0 0,1 0 1,-1 0-1,0 1 0,1-1 0,-1 0 0,0 0 0,-1 1 1,1-1-1,0 0 0,0 0 0,-1 0 0,0 1 0,1-1 1,-1 0-1,0 0 0,0 0 0,0 0 0,0 0 0,0 0 0,-1 0 1,1-1-1,-1 1 0,1 0 0,-1-1 0,1 1 0,-3 1 1,-3 3 22,1-1 0,-1 0 0,0 0 0,-1-1 0,1 0 0,-1 0 0,-8 3 0,-7-1 22,1-1 1,-1-1 0,1-1-1,-1-1 1,0-1 0,0-1-1,-35-4 1,44 2-26,-1-1-1,1 0 1,-1-1 0,1 0 0,1-2-1,-1 1 1,1-2 0,-1 1 0,2-2-1,-1 0 1,1 0 0,1-1 0,-1-1-1,1 0 1,1 0 0,0-1 0,1-1-1,0 0 1,0 0 0,1 0 0,1-1-1,0 0 1,1 0 0,-6-19 0,4 8 255,0 0 1,1-1 0,2 0 0,1 0 0,-3-49 0,7 74-275,0 0 1,0 0 0,0 0-1,1 0 1,-1 0-1,0 0 1,0 0-1,0 0 1,0 0 0,0 0-1,0 0 1,0 0-1,0 0 1,1 0-1,-1 0 1,0 0 0,0 0-1,0 0 1,0 0-1,0 0 1,0 0-1,0 0 1,0 0 0,1 0-1,-1 0 1,0 0-1,0 0 1,0-1-1,0 1 1,0 0 0,0 0-1,0 0 1,0 0-1,0 0 1,0 0 0,0 0-1,1 0 1,-1 0-1,0 0 1,0-1-1,0 1 1,0 0 0,0 0-1,0 0 1,0 0-1,0 0 1,0 0-1,0 0 1,0 0 0,0-1-1,0 1 1,0 0-1,0 0 1,0 0-1,0 0 1,0 0 0,0 0-1,0 0 1,0 0-1,0-1 1,-1 1-1,1 0 1,0 0 0,0 0-1,0 0 1,7 12 162,6 19-25,-1 11-71,-2 0 0,-2 1 0,-2 1 0,-2-1 0,-2 1 0,-3 45 1,1-79-73,-1-1 0,0 1 0,-1-1 0,0 0 0,-1 1 0,0-1 1,0 0-1,-1 0 0,0-1 0,0 1 0,-7 7 0,8-11 6,-1 0 1,0 0-1,0-1 0,0 0 0,-1 0 0,0 0 0,1 0 0,-1-1 0,-1 0 1,1 0-1,0 0 0,-1 0 0,1-1 0,-1 0 0,0 0 0,0-1 1,0 0-1,-7 1 0,6-2 3,-1 0 0,0-1 1,0 1-1,0-2 0,0 1 0,1-1 1,-1 0-1,1-1 0,-1 0 0,1 0 1,0-1-1,-13-8 0,3 1 16,1-1-1,1-1 0,-27-28 1,34 32-6,0 0 0,1 0 0,0-1 0,0 1-1,1-1 1,1-1 0,-7-16 0,10 21-21,0 0-1,1 0 0,0 0 0,0 0 0,0-1 0,1 1 0,0 0 0,0 0 1,1 0-1,-1 0 0,1 0 0,1 0 0,-1 0 0,1 0 0,0 0 0,3-6 0,-3 8-76,0 1 0,0 0 0,0 0 0,0 0-1,0 1 1,0-1 0,1 0 0,-1 1 0,1 0-1,0-1 1,0 1 0,0 0 0,4-2 0,3 0-298,0 0 0,0 0 0,12-2 1,-5 2-953,13-5-7290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13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696 173 8448,'9'-2'-28,"1"1"1,0-1-1,0 2 1,12-1-1,-14 2 14,-1-1-1,1 0 0,0-1 0,0 0 0,0 0 0,-1-1 1,12-4-1,-16 5 47,0-1 0,-1 1 1,1-1-1,-1 0 0,0 0 0,1 0 1,-1 0-1,0 0 0,0 0 0,0-1 1,0 1-1,-1-1 0,1 1 0,-1-1 1,1 0-1,-1 0 0,0 1 0,0-1 1,0 0-1,-1 0 0,1 0 0,-1 0 1,1-6-1,-1 5 13,0 0 0,0 0-1,-1 0 1,1 0 0,-1 0 0,0 0 0,0 0-1,0 0 1,-1 0 0,1 0 0,-1 0 0,0 0-1,0 1 1,0-1 0,-1 1 0,-3-5 0,3 6-13,1-1 1,-1 1-1,0 0 1,0 0 0,0 0-1,0 0 1,0 1-1,-1-1 1,1 1-1,0 0 1,-1 0 0,1 0-1,-6 0 1,2 0 35,0 1 1,1 0 0,-1 1 0,0-1-1,1 1 1,-12 3 0,-5 4 107,1 0 0,0 2 0,-22 12 0,31-15-132,-117 72 570,71-42-97,37-27-293,11-5 306,26-4-132,-11-1-385,0 1 1,-1-1 0,1 1-1,0-1 1,0 1 0,-1 0 0,1 0-1,-1 1 1,1-1 0,-1 1-1,0 0 1,1 0 0,-1 0-1,0 0 1,0 0 0,0 1 0,-1-1-1,1 1 1,0 0 0,-1 0-1,0 0 1,0 0 0,0 0-1,0 0 1,0 1 0,-1-1 0,1 1-1,-1-1 1,0 1 0,1 4-1,0-1 8,-1 0-1,0 0 0,-1 0 0,1 0 0,-1 0 0,0 0 0,-1 0 0,0 0 0,0 0 1,0 0-1,-1 0 0,0-1 0,0 1 0,-1-1 0,-5 10 0,0-4 0,-1-1 0,-1 0 1,1-1-1,-2 0 0,1 0 0,-1-1 0,-1-1 0,0 0 0,-20 10 0,10-7-13,0-1 0,-1 0-1,0-2 1,-43 9 0,58-15-168,0-1 1,0 1-1,-1-1 1,1-1-1,-1 0 1,1 0-1,-1 0 0,1-1 1,0-1-1,-1 1 1,1-1-1,0-1 1,0 1-1,0-1 1,1-1-1,-1 0 0,1 0 1,-12-8-1,-12-12-7625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13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199 98 7424,'3'22'800,"-1"9"810,-4-21-1349,1-1-1,-1 1 1,-1-1-1,0 0 0,0 0 1,0 0-1,-10 16 0,12-23-225,-1 1 0,0-1 0,0 1 0,0-1 0,-1 0-1,1 0 1,0 0 0,-1 0 0,0 0 0,1-1 0,-1 1-1,0-1 1,0 0 0,1 1 0,-1-1 0,0-1 0,0 1-1,0 0 1,0-1 0,-1 1 0,1-1 0,0 0 0,0 0-1,0 0 1,0-1 0,0 1 0,0-1 0,-6-1 0,3 0 33,0 0 0,0 0 1,0-1-1,0 0 1,0 0-1,0 0 0,1-1 1,-9-7-1,12 9-33,-1 0 0,1-1 0,0 1 0,0-1 0,0 1 0,0-1 0,0 0 0,0 0 0,1 0 0,-1 0 0,1 0 0,0 0 0,0 0 0,0 0 0,0-1 0,1 1 0,-1 0 0,1-7 0,1 2 14,0 1 0,0-1 0,1 1 1,0 0-1,0 0 0,1 0 0,0 0 0,0 0 1,1 0-1,-1 1 0,2-1 0,-1 1 1,1 0-1,0 1 0,0-1 0,0 1 1,1 0-1,9-7 0,-6 6-111,0 1 0,1-1 0,-1 1 0,1 1-1,1 0 1,-1 0 0,1 1 0,-1 1 0,1 0 0,0 0 0,0 1 0,11 0 0,4 1-2093,-1 0-6058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14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45 14592,'17'6'0,"16"4"0,-11-20 128,-2-10-128,14 12 0,11 4 0,6-3 0,8 2-128,1 1 128,2 1-256,-2 6 128,-3-1-10112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16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1652 1 7168,'0'0'3840,"5"7"-3478,-5-6-356,14 20 228,-1 1-1,-1 1 1,-1 0-1,14 44 1,-24-63-218,0 0 0,0 0 0,-1-1 0,1 1 1,-1 0-1,0 0 0,0 0 0,0 0 1,-2 4-1,2-6-8,-1-1 1,0 0-1,0 1 1,1-1-1,-1 0 1,0 0-1,0 0 1,0 0 0,-1 0-1,1 0 1,0 0-1,0 0 1,0-1-1,-1 1 1,1 0-1,0-1 1,-1 1-1,1-1 1,-1 1-1,1-1 1,0 0-1,-1 1 1,1-1 0,-1 0-1,-2 0 1,-2 0 22,0 0 1,0 0 0,0-1 0,0 0 0,-1 0 0,1 0 0,0-1-1,1 0 1,-1 0 0,0 0 0,1-1 0,-1 0 0,1 0 0,-9-7-1,-3-3 102,1-1-1,-27-29 0,43 42-128,-1 1 0,1-1-1,0 0 1,-1 1 0,1-1-1,-1 1 1,1-1 0,-1 1-1,1-1 1,-1 1 0,1 0-1,-1-1 1,1 1 0,-1-1-1,1 1 1,-1 0 0,0 0-1,1-1 1,-1 1 0,1 0-1,-1 0 1,0 0 0,-1 0-1,1 13 119,-1 12-54,-1-13-47,-1-1 0,0 0 1,-1 0-1,-1-1 0,1 1 1,-1-1-1,-1 0 0,0-1 1,-1 1-1,1-2 0,-2 1 1,1-1-1,-1 0 0,-16 11 1,16-14-5,1 0 1,-1 0 0,0-1 0,0 0-1,0 0 1,-1-1 0,1-1 0,-1 1 0,0-1-1,1-1 1,-1 0 0,0 0 0,0-1-1,0-1 1,0 1 0,0-1 0,-18-5 0,24 5-18,-1-1 0,1 1 0,0-1 0,1 0 0,-1 0 0,0 0 0,0-1 0,1 1 0,0-1 0,-1 0 0,1 0 0,0 0 0,0 0 0,1 0 0,-1-1 0,1 1 0,-1-1 0,1 0 0,0 1 0,0-1 0,1 0 0,-2-5 0,1 2 0,1-1 0,0 1 0,0-1 0,1 1 0,0-1 0,0 0 0,0 1 0,1-1 0,1 1 0,-1-1 0,5-12 0,-4 15 0,1 0 0,-1 0 0,1 0 0,-1 1 0,1 0 0,1-1 0,-1 1 0,0 0 0,1 0 0,0 1 0,0-1 0,0 1 0,1 0 0,-1 0 0,1 0 0,-1 1 0,1 0 0,0-1 0,0 2 0,0-1 0,0 0 0,0 1 0,1 0 0,-1 1 0,0-1 0,0 1 0,1 0 0,-1 0 0,0 0 0,1 1 0,-1 0 0,0 0 0,0 0 0,7 3 0,-10-3 0,-1 0 0,0-1 0,0 1 0,1 0 0,-1 0 0,0 0 0,0 0 0,0 0 0,0 0 0,0 1 0,0-1 0,0 0 0,-1 0 0,1 1 0,0-1 0,-1 0 0,1 1 0,-1-1 0,1 1 0,-1-1 0,0 0 0,1 1 0,-1-1 0,0 1 0,0-1 0,0 1 0,0-1 0,-1 3 0,0 0 0,0 1 0,0-1 0,0 0 0,0 0 0,-1 0 0,0 1 0,0-2 0,-4 8 0,-4 2 0,-1 0 0,0-1 0,-1-1 0,0 0 0,0 0 0,-1-1 0,-1-1 0,0 0 0,0-1 0,0 0 0,-20 6 0,4-3 0,-1-1 0,0-2 0,0-1 0,-60 5 0,82-11 18,0-1 0,1 0 0,-1 0 0,1-1 0,-1 0 0,1-1 0,-1 0 0,1 0 0,0 0 0,0-1 0,0-1 0,-10-5 0,16 8-7,1 0 0,0 0 0,-1 0 0,1-1-1,0 1 1,0 0 0,0-1 0,0 1 0,0-1 0,0 0-1,0 1 1,1-1 0,-1 0 0,1 1 0,-1-1 0,1 0-1,-1 0 1,1 1 0,0-1 0,0 0 0,0 0 0,0 1-1,0-1 1,0 0 0,1 0 0,-1 0 0,0 1 0,1-1-1,0 0 1,-1 1 0,3-4 0,-2 2 11,1-1 1,0 1-1,0 0 1,0 0-1,1 0 1,-1 0-1,1 0 1,0 0-1,0 1 1,0 0-1,0-1 1,0 1-1,7-3 1,5-1-23,1 0 0,0 1 0,24-4 0,-40 9 1,1 1 1,-1-1 0,1 0 0,-1 0-1,0 0 1,1 0 0,-1 0 0,0 1-1,1-1 1,-1 0 0,0 0 0,1 1-1,-1-1 1,0 0 0,1 0 0,-1 1-1,0-1 1,0 0 0,1 1 0,-1-1-1,0 1 1,0-1 0,0 0 0,0 1-1,1-1 1,-1 0 0,0 1 0,0-1-1,0 1 1,0-1 0,0 0 0,0 1-1,0-1 1,0 1 0,0-1 0,0 1-1,0-1 1,0 0 0,-1 1 0,1-1-1,0 0 1,0 1 0,0-1 0,0 1-1,-1 0 1,-8 26 128,7-22-106,-3 8-7,0-1 0,-1 0 0,-1 0-1,0 0 1,0-1 0,-1-1 0,0 1 0,-1-1 0,-1 0-1,1-1 1,-1 0 0,-1-1 0,0 0 0,0 0-1,-18 8 1,9-6 29,0-2 0,-1 0 0,0-1 0,0-1 0,0-1 0,-1-1 0,1-1 0,-43 0 0,-22-6 295,85 4-340,1-1-1,-1 0 1,1 0 0,-1 1-1,1-1 1,-1 0 0,1 1-1,0-1 1,-1 1 0,1-1-1,0 0 1,-1 1 0,1-1 0,0 1-1,0-1 1,-1 1 0,1-1-1,0 1 1,0-1 0,0 1-1,0-1 1,-1 1 0,1-1-1,0 1 1,0 0 0,0-1-1,0 1 1,0-1 0,0 1-1,1-1 1,-1 1 0,0-1-1,0 1 1,0-1 0,0 1-1,1-1 1,-1 1 0,1 0-1,9 31-3,-7-22 1,3 8 2,0 1 0,-1 0 0,0 0 0,-2 0 0,3 37 0,-6-52 0,0 0 0,0 0 0,0-1 0,0 1 0,-1 0 0,0 0 0,0-1 0,0 1 0,0 0 0,0-1 0,-1 1 0,0-1 0,0 1 0,0-1 0,0 0 0,0 0 0,-1 0 0,1 0 0,-1 0 0,0-1 0,1 1 0,-1-1 0,-1 0 0,1 1 0,0-1 0,0-1 0,-1 1 0,1 0 0,-1-1 0,0 0 0,-5 1 0,-4 1 0,0-2-1,0 1 1,0-2-1,-1 0 1,1 0-1,0-2 0,0 1 1,-15-5-1,-7-3 14,-60-24 1,22 0 109,65 28-107,0 1 0,1-1 0,-1-1 0,1 1 0,0-2 0,-9-9-1,14 14-21,1-1-1,-1 1 0,1-1 0,-1 0 0,1 0 0,0 0 0,0 1 1,0-1-1,0 0 0,0 0 0,1 0 0,0 0 0,-1-1 0,1 1 1,0 0-1,0 0 0,1 0 0,-1 0 0,1 0 0,-1 0 1,1 0-1,0 0 0,0 0 0,1 1 0,-1-1 0,0 0 0,1 0 1,2-2-1,5-8-384,1 0 0,0 1 0,0 1 0,16-13 1,-17 15-465,34-32-8809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16.5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65 12672,'0'0'0,"7"-4"128,1-3-128,3 0 0,3 0 0,3 1 128,9-4-128,1 4 128,6 2-128,1-1 0,1 0-256,-1 4 0,0-2-8704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17.0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 13952,'4'-2'0,"6"-4"0,1 3 0,2 2-128,10 1 128,6 1-256,2-1 0,3 0-256,-4-1 128,-4-2-256,-6 0 128,0 2-7424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44:17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16000,'0'5'0,"-2"5"0,2-6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19BD609-89BB-4446-90F6-C478BB0E95B1}" type="datetimeFigureOut">
              <a:rPr lang="x-none"/>
              <a:pPr>
                <a:defRPr/>
              </a:pPr>
              <a:t>10/1/2021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x-non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EBA2CA5-ACBB-4CF2-AF02-78090B8A1EA2}" type="slidenum">
              <a:rPr lang="x-none"/>
              <a:pPr>
                <a:defRPr/>
              </a:pPr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48132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ACC53E0-D1DE-4C3A-BDD9-7D46BF44B02B}" type="slidenum">
              <a:rPr lang="en-US" sz="1100"/>
              <a:pPr algn="r" defTabSz="865188"/>
              <a:t>2</a:t>
            </a:fld>
            <a:endParaRPr lang="en-US" sz="11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12</a:t>
            </a:fld>
            <a:endParaRPr 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13</a:t>
            </a:fld>
            <a:endParaRPr 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14</a:t>
            </a:fld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15</a:t>
            </a:fld>
            <a:endParaRPr lang="en-US"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16</a:t>
            </a:fld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17</a:t>
            </a:fld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18</a:t>
            </a:fld>
            <a:endParaRPr lang="en-US"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19</a:t>
            </a:fld>
            <a:endParaRPr lang="en-US"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CD249EA-546A-4AD6-9856-3778108B6304}" type="slidenum">
              <a:rPr lang="en-US" sz="1100"/>
              <a:pPr algn="r" defTabSz="865188"/>
              <a:t>23</a:t>
            </a:fld>
            <a:endParaRPr lang="en-US"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421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803445A8-D8FC-4240-8E70-3B39AE9EF468}" type="slidenum">
              <a:rPr lang="en-US" sz="1100"/>
              <a:pPr algn="r" defTabSz="865188"/>
              <a:t>24</a:t>
            </a:fld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4996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9BC9918-F9C1-4DD4-BC19-85DACF4D9931}" type="slidenum">
              <a:rPr lang="en-US" sz="1100"/>
              <a:pPr algn="r" defTabSz="865188"/>
              <a:t>4</a:t>
            </a:fld>
            <a:endParaRPr lang="en-US"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25</a:t>
            </a:fld>
            <a:endParaRPr lang="en-US"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26</a:t>
            </a:fld>
            <a:endParaRPr lang="en-US"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27</a:t>
            </a:fld>
            <a:endParaRPr lang="en-US"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28</a:t>
            </a:fld>
            <a:endParaRPr lang="en-US"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29</a:t>
            </a:fld>
            <a:endParaRPr lang="en-US"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30</a:t>
            </a:fld>
            <a:endParaRPr lang="en-US"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31</a:t>
            </a:fld>
            <a:endParaRPr lang="en-US"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32</a:t>
            </a:fld>
            <a:endParaRPr lang="en-US"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33</a:t>
            </a:fld>
            <a:endParaRPr lang="en-US" sz="11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34</a:t>
            </a:fld>
            <a:endParaRPr lang="en-US"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704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2631EDB6-C1C9-4A84-9AC0-47A408E7D625}" type="slidenum">
              <a:rPr lang="en-US" sz="1100"/>
              <a:pPr algn="r" defTabSz="865188"/>
              <a:t>5</a:t>
            </a:fld>
            <a:endParaRPr lang="en-US" sz="11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35</a:t>
            </a:fld>
            <a:endParaRPr lang="en-US"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36</a:t>
            </a:fld>
            <a:endParaRPr lang="en-US" sz="11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37</a:t>
            </a:fld>
            <a:endParaRPr lang="en-US" sz="11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38</a:t>
            </a:fld>
            <a:endParaRPr lang="en-US" sz="11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39</a:t>
            </a:fld>
            <a:endParaRPr lang="en-US" sz="11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240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D5F579ED-8DC2-4476-923E-E3BC68E4FB5B}" type="slidenum">
              <a:rPr lang="en-US" sz="1100"/>
              <a:pPr algn="r" defTabSz="865188"/>
              <a:t>40</a:t>
            </a:fld>
            <a:endParaRPr lang="en-US" sz="11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41</a:t>
            </a:fld>
            <a:endParaRPr lang="en-US" sz="11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42</a:t>
            </a:fld>
            <a:endParaRPr lang="en-US" sz="11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43</a:t>
            </a:fld>
            <a:endParaRPr lang="en-US" sz="11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44</a:t>
            </a:fld>
            <a:endParaRPr 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6</a:t>
            </a:fld>
            <a:endParaRPr lang="en-US" sz="11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45</a:t>
            </a:fld>
            <a:endParaRPr lang="en-US" sz="11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46</a:t>
            </a:fld>
            <a:endParaRPr lang="en-US" sz="11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47</a:t>
            </a:fld>
            <a:endParaRPr lang="en-US" sz="11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48</a:t>
            </a:fld>
            <a:endParaRPr lang="en-US" sz="11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49</a:t>
            </a:fld>
            <a:endParaRPr lang="en-US" sz="11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50</a:t>
            </a:fld>
            <a:endParaRPr lang="en-US" sz="11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51</a:t>
            </a:fld>
            <a:endParaRPr lang="en-US" sz="11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52</a:t>
            </a:fld>
            <a:endParaRPr lang="en-US" sz="11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53</a:t>
            </a:fld>
            <a:endParaRPr lang="en-US" sz="11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54</a:t>
            </a:fld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7</a:t>
            </a:fld>
            <a:endParaRPr lang="en-US" sz="11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MY">
              <a:cs typeface="Arial" charset="0"/>
            </a:endParaRPr>
          </a:p>
        </p:txBody>
      </p:sp>
      <p:sp>
        <p:nvSpPr>
          <p:cNvPr id="10650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1F25A0-FC72-47B9-92D8-B4F0C791CF91}" type="slidenum">
              <a:rPr lang="en-US" sz="1100"/>
              <a:pPr algn="r" defTabSz="865188"/>
              <a:t>55</a:t>
            </a:fld>
            <a:endParaRPr lang="en-US" sz="11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MY">
              <a:cs typeface="Arial" charset="0"/>
            </a:endParaRPr>
          </a:p>
        </p:txBody>
      </p:sp>
      <p:sp>
        <p:nvSpPr>
          <p:cNvPr id="108548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6D2D4376-80B0-4912-9C57-8537088EF50F}" type="slidenum">
              <a:rPr lang="en-US" sz="1100"/>
              <a:pPr algn="r" defTabSz="865188"/>
              <a:t>56</a:t>
            </a:fld>
            <a:endParaRPr lang="en-US" sz="11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0596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ED1EFD9-2AFB-4674-8D24-6342CBAA8AA6}" type="slidenum">
              <a:rPr lang="en-US" sz="1100"/>
              <a:pPr algn="r" defTabSz="865188"/>
              <a:t>57</a:t>
            </a:fld>
            <a:endParaRPr lang="en-US" sz="11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264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7A13C72D-5D04-46EE-B66A-D2E093D225CD}" type="slidenum">
              <a:rPr lang="en-US" sz="1100"/>
              <a:pPr algn="r" defTabSz="865188"/>
              <a:t>58</a:t>
            </a:fld>
            <a:endParaRPr lang="en-US" sz="11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59</a:t>
            </a:fld>
            <a:endParaRPr lang="en-US" sz="11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60</a:t>
            </a:fld>
            <a:endParaRPr lang="en-US" sz="11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61</a:t>
            </a:fld>
            <a:endParaRPr lang="en-US" sz="11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62</a:t>
            </a:fld>
            <a:endParaRPr lang="en-US" sz="11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63</a:t>
            </a:fld>
            <a:endParaRPr lang="en-US" sz="11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64</a:t>
            </a:fld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8</a:t>
            </a:fld>
            <a:endParaRPr lang="en-US" sz="11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65</a:t>
            </a:fld>
            <a:endParaRPr lang="en-US" sz="11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66</a:t>
            </a:fld>
            <a:endParaRPr lang="en-US" sz="11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67</a:t>
            </a:fld>
            <a:endParaRPr lang="en-US" sz="11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68</a:t>
            </a:fld>
            <a:endParaRPr lang="en-US" sz="11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69</a:t>
            </a:fld>
            <a:endParaRPr lang="en-US" sz="11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70</a:t>
            </a:fld>
            <a:endParaRPr lang="en-US" sz="110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71</a:t>
            </a:fld>
            <a:endParaRPr lang="en-US" sz="110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72</a:t>
            </a:fld>
            <a:endParaRPr lang="en-US" sz="110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73</a:t>
            </a:fld>
            <a:endParaRPr lang="en-US" sz="110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74</a:t>
            </a:fld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9</a:t>
            </a:fld>
            <a:endParaRPr lang="en-US" sz="110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75</a:t>
            </a:fld>
            <a:endParaRPr lang="en-US" sz="110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76</a:t>
            </a:fld>
            <a:endParaRPr lang="en-US" sz="110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77</a:t>
            </a:fld>
            <a:endParaRPr lang="en-US" sz="110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78</a:t>
            </a:fld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10</a:t>
            </a:fld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11</a:t>
            </a:fld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FEF39-4977-4034-B124-62DE51A6BCC1}" type="datetimeFigureOut">
              <a:rPr lang="x-none" smtClean="0"/>
              <a:pPr>
                <a:defRPr/>
              </a:pPr>
              <a:t>10/1/2021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FF625-ACF7-44A8-B992-624A1AE7C592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32DF8-6E1A-42C1-B259-4B66570708C6}" type="datetimeFigureOut">
              <a:rPr lang="x-none" smtClean="0"/>
              <a:pPr>
                <a:defRPr/>
              </a:pPr>
              <a:t>10/1/2021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F25D4-FD2F-4BA3-BA8E-296249B5A3A1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2DBCE-785D-4B4C-BB62-850C2CF624F1}" type="datetimeFigureOut">
              <a:rPr lang="x-none" smtClean="0"/>
              <a:pPr>
                <a:defRPr/>
              </a:pPr>
              <a:t>10/1/2021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4F7C3-8C71-4313-B8C6-48BEA1DBCAD2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FD491B-FABD-4E5C-ACF9-C03F85928F19}" type="datetimeFigureOut">
              <a:rPr lang="x-none" smtClean="0"/>
              <a:pPr>
                <a:defRPr/>
              </a:pPr>
              <a:t>10/1/2021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F08FA-40C1-4ABD-BA6D-CF107EC216C6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E94287-0D71-4EAC-B199-90F97FB413EC}" type="datetimeFigureOut">
              <a:rPr lang="x-none" smtClean="0"/>
              <a:pPr>
                <a:defRPr/>
              </a:pPr>
              <a:t>10/1/2021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6337C-A6D6-4C76-BFCA-3FAB87A3A4F8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9AF090-143A-49D7-ACB6-F8FDFBC995F1}" type="datetimeFigureOut">
              <a:rPr lang="x-none" smtClean="0"/>
              <a:pPr>
                <a:defRPr/>
              </a:pPr>
              <a:t>10/1/2021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875A0-AE49-4BC4-8D99-DCFC6114969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8C207-D854-4C2B-891E-9875AF42A78E}" type="datetimeFigureOut">
              <a:rPr lang="x-none" smtClean="0"/>
              <a:pPr>
                <a:defRPr/>
              </a:pPr>
              <a:t>10/1/2021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5B30D-6CB6-4CD7-8B7E-FC96ECDDFD7B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9AF090-143A-49D7-ACB6-F8FDFBC995F1}" type="datetimeFigureOut">
              <a:rPr lang="x-none" smtClean="0"/>
              <a:pPr>
                <a:defRPr/>
              </a:pPr>
              <a:t>10/1/2021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875A0-AE49-4BC4-8D99-DCFC6114969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3C578-B11C-4BE7-97D4-1AB2D70B136E}" type="datetimeFigureOut">
              <a:rPr lang="x-none" smtClean="0"/>
              <a:pPr>
                <a:defRPr/>
              </a:pPr>
              <a:t>10/1/2021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289B0-EA09-4A6B-B04C-58E95080FD5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050FF-C21F-452B-86AE-A5BB6AA887AB}" type="datetimeFigureOut">
              <a:rPr lang="x-none" smtClean="0"/>
              <a:pPr>
                <a:defRPr/>
              </a:pPr>
              <a:t>10/1/2021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162D2-038A-41DE-9A29-C432C239EE5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7E56C0-A5F9-4E68-B798-FC4C6946A4B8}" type="datetimeFigureOut">
              <a:rPr lang="x-none" smtClean="0"/>
              <a:pPr>
                <a:defRPr/>
              </a:pPr>
              <a:t>10/1/2021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22816-5EB8-4087-A630-B46B3C5F7325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9AF090-143A-49D7-ACB6-F8FDFBC995F1}" type="datetimeFigureOut">
              <a:rPr lang="x-none" smtClean="0"/>
              <a:pPr>
                <a:defRPr/>
              </a:pPr>
              <a:t>10/1/2021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9875A0-AE49-4BC4-8D99-DCFC6114969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customXml" Target="../ink/ink133.xml"/><Relationship Id="rId4" Type="http://schemas.openxmlformats.org/officeDocument/2006/relationships/image" Target="../media/image1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customXml" Target="../ink/ink19.xml"/><Relationship Id="rId42" Type="http://schemas.openxmlformats.org/officeDocument/2006/relationships/image" Target="../media/image32.png"/><Relationship Id="rId47" Type="http://schemas.openxmlformats.org/officeDocument/2006/relationships/customXml" Target="../ink/ink32.xml"/><Relationship Id="rId63" Type="http://schemas.openxmlformats.org/officeDocument/2006/relationships/customXml" Target="../ink/ink40.xml"/><Relationship Id="rId68" Type="http://schemas.openxmlformats.org/officeDocument/2006/relationships/image" Target="../media/image45.pn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9" Type="http://schemas.openxmlformats.org/officeDocument/2006/relationships/customXml" Target="../ink/ink23.xml"/><Relationship Id="rId11" Type="http://schemas.openxmlformats.org/officeDocument/2006/relationships/customXml" Target="../ink/ink14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7.xml"/><Relationship Id="rId40" Type="http://schemas.openxmlformats.org/officeDocument/2006/relationships/image" Target="../media/image31.png"/><Relationship Id="rId45" Type="http://schemas.openxmlformats.org/officeDocument/2006/relationships/customXml" Target="../ink/ink31.xml"/><Relationship Id="rId53" Type="http://schemas.openxmlformats.org/officeDocument/2006/relationships/customXml" Target="../ink/ink35.xml"/><Relationship Id="rId58" Type="http://schemas.openxmlformats.org/officeDocument/2006/relationships/image" Target="../media/image40.png"/><Relationship Id="rId66" Type="http://schemas.openxmlformats.org/officeDocument/2006/relationships/image" Target="../media/image44.png"/><Relationship Id="rId5" Type="http://schemas.openxmlformats.org/officeDocument/2006/relationships/oleObject" Target="../embeddings/oleObject2.bin"/><Relationship Id="rId61" Type="http://schemas.openxmlformats.org/officeDocument/2006/relationships/customXml" Target="../ink/ink39.xml"/><Relationship Id="rId19" Type="http://schemas.openxmlformats.org/officeDocument/2006/relationships/customXml" Target="../ink/ink18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22.xml"/><Relationship Id="rId30" Type="http://schemas.openxmlformats.org/officeDocument/2006/relationships/image" Target="../media/image26.png"/><Relationship Id="rId35" Type="http://schemas.openxmlformats.org/officeDocument/2006/relationships/customXml" Target="../ink/ink26.xml"/><Relationship Id="rId43" Type="http://schemas.openxmlformats.org/officeDocument/2006/relationships/customXml" Target="../ink/ink30.xml"/><Relationship Id="rId48" Type="http://schemas.openxmlformats.org/officeDocument/2006/relationships/image" Target="../media/image35.png"/><Relationship Id="rId56" Type="http://schemas.openxmlformats.org/officeDocument/2006/relationships/image" Target="../media/image39.png"/><Relationship Id="rId64" Type="http://schemas.openxmlformats.org/officeDocument/2006/relationships/image" Target="../media/image43.png"/><Relationship Id="rId69" Type="http://schemas.openxmlformats.org/officeDocument/2006/relationships/customXml" Target="../ink/ink43.xml"/><Relationship Id="rId8" Type="http://schemas.openxmlformats.org/officeDocument/2006/relationships/image" Target="../media/image15.png"/><Relationship Id="rId51" Type="http://schemas.openxmlformats.org/officeDocument/2006/relationships/customXml" Target="../ink/ink34.xml"/><Relationship Id="rId3" Type="http://schemas.openxmlformats.org/officeDocument/2006/relationships/oleObject" Target="../embeddings/oleObject1.bin"/><Relationship Id="rId12" Type="http://schemas.openxmlformats.org/officeDocument/2006/relationships/image" Target="../media/image17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59" Type="http://schemas.openxmlformats.org/officeDocument/2006/relationships/customXml" Target="../ink/ink38.xml"/><Relationship Id="rId67" Type="http://schemas.openxmlformats.org/officeDocument/2006/relationships/customXml" Target="../ink/ink42.xml"/><Relationship Id="rId20" Type="http://schemas.openxmlformats.org/officeDocument/2006/relationships/image" Target="../media/image21.png"/><Relationship Id="rId41" Type="http://schemas.openxmlformats.org/officeDocument/2006/relationships/customXml" Target="../ink/ink29.xml"/><Relationship Id="rId54" Type="http://schemas.openxmlformats.org/officeDocument/2006/relationships/image" Target="../media/image38.png"/><Relationship Id="rId62" Type="http://schemas.openxmlformats.org/officeDocument/2006/relationships/image" Target="../media/image42.png"/><Relationship Id="rId7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33.xml"/><Relationship Id="rId57" Type="http://schemas.openxmlformats.org/officeDocument/2006/relationships/customXml" Target="../ink/ink37.xml"/><Relationship Id="rId10" Type="http://schemas.openxmlformats.org/officeDocument/2006/relationships/image" Target="../media/image16.png"/><Relationship Id="rId31" Type="http://schemas.openxmlformats.org/officeDocument/2006/relationships/customXml" Target="../ink/ink24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60" Type="http://schemas.openxmlformats.org/officeDocument/2006/relationships/image" Target="../media/image41.png"/><Relationship Id="rId65" Type="http://schemas.openxmlformats.org/officeDocument/2006/relationships/customXml" Target="../ink/ink41.xml"/><Relationship Id="rId4" Type="http://schemas.openxmlformats.org/officeDocument/2006/relationships/image" Target="../media/image13.wmf"/><Relationship Id="rId9" Type="http://schemas.openxmlformats.org/officeDocument/2006/relationships/customXml" Target="../ink/ink13.xml"/><Relationship Id="rId13" Type="http://schemas.openxmlformats.org/officeDocument/2006/relationships/customXml" Target="../ink/ink15.xml"/><Relationship Id="rId18" Type="http://schemas.openxmlformats.org/officeDocument/2006/relationships/image" Target="../media/image20.png"/><Relationship Id="rId39" Type="http://schemas.openxmlformats.org/officeDocument/2006/relationships/customXml" Target="../ink/ink28.xml"/><Relationship Id="rId34" Type="http://schemas.openxmlformats.org/officeDocument/2006/relationships/image" Target="../media/image28.png"/><Relationship Id="rId50" Type="http://schemas.openxmlformats.org/officeDocument/2006/relationships/image" Target="../media/image36.png"/><Relationship Id="rId55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0.png"/><Relationship Id="rId21" Type="http://schemas.openxmlformats.org/officeDocument/2006/relationships/customXml" Target="../ink/ink143.xml"/><Relationship Id="rId42" Type="http://schemas.openxmlformats.org/officeDocument/2006/relationships/image" Target="../media/image250.png"/><Relationship Id="rId47" Type="http://schemas.openxmlformats.org/officeDocument/2006/relationships/customXml" Target="../ink/ink156.xml"/><Relationship Id="rId63" Type="http://schemas.openxmlformats.org/officeDocument/2006/relationships/image" Target="../media/image350.png"/><Relationship Id="rId68" Type="http://schemas.openxmlformats.org/officeDocument/2006/relationships/customXml" Target="../ink/ink167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10.png"/><Relationship Id="rId29" Type="http://schemas.openxmlformats.org/officeDocument/2006/relationships/customXml" Target="../ink/ink147.xml"/><Relationship Id="rId11" Type="http://schemas.openxmlformats.org/officeDocument/2006/relationships/customXml" Target="../ink/ink138.xml"/><Relationship Id="rId24" Type="http://schemas.openxmlformats.org/officeDocument/2006/relationships/image" Target="../media/image160.png"/><Relationship Id="rId32" Type="http://schemas.openxmlformats.org/officeDocument/2006/relationships/image" Target="../media/image200.png"/><Relationship Id="rId37" Type="http://schemas.openxmlformats.org/officeDocument/2006/relationships/customXml" Target="../ink/ink151.xml"/><Relationship Id="rId40" Type="http://schemas.openxmlformats.org/officeDocument/2006/relationships/image" Target="../media/image240.png"/><Relationship Id="rId45" Type="http://schemas.openxmlformats.org/officeDocument/2006/relationships/customXml" Target="../ink/ink155.xml"/><Relationship Id="rId53" Type="http://schemas.openxmlformats.org/officeDocument/2006/relationships/image" Target="../media/image300.png"/><Relationship Id="rId58" Type="http://schemas.openxmlformats.org/officeDocument/2006/relationships/customXml" Target="../ink/ink162.xml"/><Relationship Id="rId66" Type="http://schemas.openxmlformats.org/officeDocument/2006/relationships/customXml" Target="../ink/ink166.xml"/><Relationship Id="rId5" Type="http://schemas.openxmlformats.org/officeDocument/2006/relationships/customXml" Target="../ink/ink135.xml"/><Relationship Id="rId61" Type="http://schemas.openxmlformats.org/officeDocument/2006/relationships/image" Target="../media/image340.png"/><Relationship Id="rId19" Type="http://schemas.openxmlformats.org/officeDocument/2006/relationships/customXml" Target="../ink/ink142.xml"/><Relationship Id="rId14" Type="http://schemas.openxmlformats.org/officeDocument/2006/relationships/image" Target="../media/image1110.png"/><Relationship Id="rId22" Type="http://schemas.openxmlformats.org/officeDocument/2006/relationships/image" Target="../media/image150.png"/><Relationship Id="rId27" Type="http://schemas.openxmlformats.org/officeDocument/2006/relationships/customXml" Target="../ink/ink146.xml"/><Relationship Id="rId30" Type="http://schemas.openxmlformats.org/officeDocument/2006/relationships/image" Target="../media/image190.png"/><Relationship Id="rId35" Type="http://schemas.openxmlformats.org/officeDocument/2006/relationships/customXml" Target="../ink/ink150.xml"/><Relationship Id="rId43" Type="http://schemas.openxmlformats.org/officeDocument/2006/relationships/customXml" Target="../ink/ink154.xml"/><Relationship Id="rId48" Type="http://schemas.openxmlformats.org/officeDocument/2006/relationships/image" Target="../media/image280.png"/><Relationship Id="rId56" Type="http://schemas.openxmlformats.org/officeDocument/2006/relationships/customXml" Target="../ink/ink161.xml"/><Relationship Id="rId64" Type="http://schemas.openxmlformats.org/officeDocument/2006/relationships/customXml" Target="../ink/ink165.xml"/><Relationship Id="rId69" Type="http://schemas.openxmlformats.org/officeDocument/2006/relationships/image" Target="../media/image380.png"/><Relationship Id="rId8" Type="http://schemas.openxmlformats.org/officeDocument/2006/relationships/image" Target="../media/image810.png"/><Relationship Id="rId51" Type="http://schemas.openxmlformats.org/officeDocument/2006/relationships/image" Target="../media/image290.png"/><Relationship Id="rId72" Type="http://schemas.openxmlformats.org/officeDocument/2006/relationships/customXml" Target="../ink/ink169.xml"/><Relationship Id="rId3" Type="http://schemas.openxmlformats.org/officeDocument/2006/relationships/oleObject" Target="../embeddings/oleObject5.bin"/><Relationship Id="rId12" Type="http://schemas.openxmlformats.org/officeDocument/2006/relationships/image" Target="../media/image1010.png"/><Relationship Id="rId17" Type="http://schemas.openxmlformats.org/officeDocument/2006/relationships/customXml" Target="../ink/ink141.xml"/><Relationship Id="rId25" Type="http://schemas.openxmlformats.org/officeDocument/2006/relationships/customXml" Target="../ink/ink145.xml"/><Relationship Id="rId33" Type="http://schemas.openxmlformats.org/officeDocument/2006/relationships/customXml" Target="../ink/ink149.xml"/><Relationship Id="rId38" Type="http://schemas.openxmlformats.org/officeDocument/2006/relationships/image" Target="../media/image230.png"/><Relationship Id="rId46" Type="http://schemas.openxmlformats.org/officeDocument/2006/relationships/image" Target="../media/image270.png"/><Relationship Id="rId59" Type="http://schemas.openxmlformats.org/officeDocument/2006/relationships/image" Target="../media/image330.png"/><Relationship Id="rId67" Type="http://schemas.openxmlformats.org/officeDocument/2006/relationships/image" Target="../media/image370.png"/><Relationship Id="rId20" Type="http://schemas.openxmlformats.org/officeDocument/2006/relationships/image" Target="../media/image14.png"/><Relationship Id="rId41" Type="http://schemas.openxmlformats.org/officeDocument/2006/relationships/customXml" Target="../ink/ink153.xml"/><Relationship Id="rId54" Type="http://schemas.openxmlformats.org/officeDocument/2006/relationships/customXml" Target="../ink/ink160.xml"/><Relationship Id="rId62" Type="http://schemas.openxmlformats.org/officeDocument/2006/relationships/customXml" Target="../ink/ink164.xml"/><Relationship Id="rId70" Type="http://schemas.openxmlformats.org/officeDocument/2006/relationships/customXml" Target="../ink/ink1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5" Type="http://schemas.openxmlformats.org/officeDocument/2006/relationships/customXml" Target="../ink/ink140.xml"/><Relationship Id="rId23" Type="http://schemas.openxmlformats.org/officeDocument/2006/relationships/customXml" Target="../ink/ink144.xml"/><Relationship Id="rId28" Type="http://schemas.openxmlformats.org/officeDocument/2006/relationships/image" Target="../media/image180.png"/><Relationship Id="rId36" Type="http://schemas.openxmlformats.org/officeDocument/2006/relationships/image" Target="../media/image220.png"/><Relationship Id="rId49" Type="http://schemas.openxmlformats.org/officeDocument/2006/relationships/customXml" Target="../ink/ink157.xml"/><Relationship Id="rId57" Type="http://schemas.openxmlformats.org/officeDocument/2006/relationships/image" Target="../media/image320.png"/><Relationship Id="rId10" Type="http://schemas.openxmlformats.org/officeDocument/2006/relationships/image" Target="../media/image910.png"/><Relationship Id="rId31" Type="http://schemas.openxmlformats.org/officeDocument/2006/relationships/customXml" Target="../ink/ink148.xml"/><Relationship Id="rId44" Type="http://schemas.openxmlformats.org/officeDocument/2006/relationships/image" Target="../media/image260.png"/><Relationship Id="rId52" Type="http://schemas.openxmlformats.org/officeDocument/2006/relationships/customXml" Target="../ink/ink159.xml"/><Relationship Id="rId60" Type="http://schemas.openxmlformats.org/officeDocument/2006/relationships/customXml" Target="../ink/ink163.xml"/><Relationship Id="rId65" Type="http://schemas.openxmlformats.org/officeDocument/2006/relationships/image" Target="../media/image360.png"/><Relationship Id="rId73" Type="http://schemas.openxmlformats.org/officeDocument/2006/relationships/image" Target="../media/image400.png"/><Relationship Id="rId4" Type="http://schemas.openxmlformats.org/officeDocument/2006/relationships/image" Target="../media/image135.emf"/><Relationship Id="rId9" Type="http://schemas.openxmlformats.org/officeDocument/2006/relationships/customXml" Target="../ink/ink137.xml"/><Relationship Id="rId13" Type="http://schemas.openxmlformats.org/officeDocument/2006/relationships/customXml" Target="../ink/ink139.xml"/><Relationship Id="rId18" Type="http://schemas.openxmlformats.org/officeDocument/2006/relationships/image" Target="../media/image13.png"/><Relationship Id="rId39" Type="http://schemas.openxmlformats.org/officeDocument/2006/relationships/customXml" Target="../ink/ink152.xml"/><Relationship Id="rId34" Type="http://schemas.openxmlformats.org/officeDocument/2006/relationships/image" Target="../media/image210.png"/><Relationship Id="rId50" Type="http://schemas.openxmlformats.org/officeDocument/2006/relationships/customXml" Target="../ink/ink158.xml"/><Relationship Id="rId55" Type="http://schemas.openxmlformats.org/officeDocument/2006/relationships/image" Target="../media/image310.png"/><Relationship Id="rId7" Type="http://schemas.openxmlformats.org/officeDocument/2006/relationships/customXml" Target="../ink/ink136.xml"/><Relationship Id="rId71" Type="http://schemas.openxmlformats.org/officeDocument/2006/relationships/image" Target="../media/image3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52.png"/><Relationship Id="rId3" Type="http://schemas.openxmlformats.org/officeDocument/2006/relationships/image" Target="../media/image47.wmf"/><Relationship Id="rId7" Type="http://schemas.openxmlformats.org/officeDocument/2006/relationships/image" Target="../media/image49.png"/><Relationship Id="rId12" Type="http://schemas.openxmlformats.org/officeDocument/2006/relationships/customXml" Target="../ink/ink48.xml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10" Type="http://schemas.openxmlformats.org/officeDocument/2006/relationships/customXml" Target="../ink/ink47.xml"/><Relationship Id="rId4" Type="http://schemas.openxmlformats.org/officeDocument/2006/relationships/customXml" Target="../ink/ink44.xml"/><Relationship Id="rId9" Type="http://schemas.openxmlformats.org/officeDocument/2006/relationships/image" Target="../media/image50.png"/><Relationship Id="rId14" Type="http://schemas.openxmlformats.org/officeDocument/2006/relationships/customXml" Target="../ink/ink4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54.xml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" Type="http://schemas.openxmlformats.org/officeDocument/2006/relationships/oleObject" Target="../embeddings/oleObject4.bin"/><Relationship Id="rId21" Type="http://schemas.openxmlformats.org/officeDocument/2006/relationships/image" Target="../media/image62.png"/><Relationship Id="rId7" Type="http://schemas.openxmlformats.org/officeDocument/2006/relationships/customXml" Target="../ink/ink51.xml"/><Relationship Id="rId12" Type="http://schemas.openxmlformats.org/officeDocument/2006/relationships/image" Target="../media/image58.png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customXml" Target="../ink/ink53.xml"/><Relationship Id="rId24" Type="http://schemas.openxmlformats.org/officeDocument/2006/relationships/customXml" Target="../ink/ink60.xml"/><Relationship Id="rId32" Type="http://schemas.openxmlformats.org/officeDocument/2006/relationships/image" Target="../media/image67.png"/><Relationship Id="rId5" Type="http://schemas.openxmlformats.org/officeDocument/2006/relationships/customXml" Target="../ink/ink50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2.xml"/><Relationship Id="rId10" Type="http://schemas.openxmlformats.org/officeDocument/2006/relationships/image" Target="../media/image57.png"/><Relationship Id="rId19" Type="http://schemas.openxmlformats.org/officeDocument/2006/relationships/image" Target="../media/image61.png"/><Relationship Id="rId31" Type="http://schemas.openxmlformats.org/officeDocument/2006/relationships/customXml" Target="../ink/ink64.xml"/><Relationship Id="rId4" Type="http://schemas.openxmlformats.org/officeDocument/2006/relationships/image" Target="../media/image54.wmf"/><Relationship Id="rId9" Type="http://schemas.openxmlformats.org/officeDocument/2006/relationships/customXml" Target="../ink/ink52.xml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5.png"/><Relationship Id="rId30" Type="http://schemas.openxmlformats.org/officeDocument/2006/relationships/customXml" Target="../ink/ink6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8.png"/><Relationship Id="rId117" Type="http://schemas.openxmlformats.org/officeDocument/2006/relationships/customXml" Target="../ink/ink123.xml"/><Relationship Id="rId21" Type="http://schemas.openxmlformats.org/officeDocument/2006/relationships/customXml" Target="../ink/ink74.xml"/><Relationship Id="rId42" Type="http://schemas.openxmlformats.org/officeDocument/2006/relationships/image" Target="../media/image85.png"/><Relationship Id="rId47" Type="http://schemas.openxmlformats.org/officeDocument/2006/relationships/customXml" Target="../ink/ink88.xml"/><Relationship Id="rId63" Type="http://schemas.openxmlformats.org/officeDocument/2006/relationships/customXml" Target="../ink/ink96.xml"/><Relationship Id="rId68" Type="http://schemas.openxmlformats.org/officeDocument/2006/relationships/image" Target="../media/image98.png"/><Relationship Id="rId84" Type="http://schemas.openxmlformats.org/officeDocument/2006/relationships/image" Target="../media/image106.png"/><Relationship Id="rId89" Type="http://schemas.openxmlformats.org/officeDocument/2006/relationships/customXml" Target="../ink/ink109.xml"/><Relationship Id="rId112" Type="http://schemas.openxmlformats.org/officeDocument/2006/relationships/image" Target="../media/image120.png"/><Relationship Id="rId16" Type="http://schemas.openxmlformats.org/officeDocument/2006/relationships/image" Target="../media/image73.png"/><Relationship Id="rId107" Type="http://schemas.openxmlformats.org/officeDocument/2006/relationships/customXml" Target="../ink/ink118.xml"/><Relationship Id="rId11" Type="http://schemas.openxmlformats.org/officeDocument/2006/relationships/customXml" Target="../ink/ink69.xml"/><Relationship Id="rId32" Type="http://schemas.openxmlformats.org/officeDocument/2006/relationships/customXml" Target="../ink/ink80.xml"/><Relationship Id="rId37" Type="http://schemas.openxmlformats.org/officeDocument/2006/relationships/image" Target="../media/image83.png"/><Relationship Id="rId53" Type="http://schemas.openxmlformats.org/officeDocument/2006/relationships/customXml" Target="../ink/ink91.xml"/><Relationship Id="rId58" Type="http://schemas.openxmlformats.org/officeDocument/2006/relationships/image" Target="../media/image93.png"/><Relationship Id="rId74" Type="http://schemas.openxmlformats.org/officeDocument/2006/relationships/image" Target="../media/image101.png"/><Relationship Id="rId79" Type="http://schemas.openxmlformats.org/officeDocument/2006/relationships/customXml" Target="../ink/ink104.xml"/><Relationship Id="rId102" Type="http://schemas.openxmlformats.org/officeDocument/2006/relationships/image" Target="../media/image115.png"/><Relationship Id="rId123" Type="http://schemas.openxmlformats.org/officeDocument/2006/relationships/customXml" Target="../ink/ink126.xml"/><Relationship Id="rId5" Type="http://schemas.openxmlformats.org/officeDocument/2006/relationships/customXml" Target="../ink/ink66.xml"/><Relationship Id="rId90" Type="http://schemas.openxmlformats.org/officeDocument/2006/relationships/image" Target="../media/image109.png"/><Relationship Id="rId95" Type="http://schemas.openxmlformats.org/officeDocument/2006/relationships/customXml" Target="../ink/ink112.xml"/><Relationship Id="rId22" Type="http://schemas.openxmlformats.org/officeDocument/2006/relationships/image" Target="../media/image76.png"/><Relationship Id="rId27" Type="http://schemas.openxmlformats.org/officeDocument/2006/relationships/customXml" Target="../ink/ink77.xml"/><Relationship Id="rId43" Type="http://schemas.openxmlformats.org/officeDocument/2006/relationships/customXml" Target="../ink/ink86.xml"/><Relationship Id="rId48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customXml" Target="../ink/ink99.xml"/><Relationship Id="rId113" Type="http://schemas.openxmlformats.org/officeDocument/2006/relationships/customXml" Target="../ink/ink121.xml"/><Relationship Id="rId118" Type="http://schemas.openxmlformats.org/officeDocument/2006/relationships/image" Target="../media/image123.png"/><Relationship Id="rId80" Type="http://schemas.openxmlformats.org/officeDocument/2006/relationships/image" Target="../media/image104.png"/><Relationship Id="rId85" Type="http://schemas.openxmlformats.org/officeDocument/2006/relationships/customXml" Target="../ink/ink107.xml"/><Relationship Id="rId12" Type="http://schemas.openxmlformats.org/officeDocument/2006/relationships/image" Target="../media/image71.png"/><Relationship Id="rId17" Type="http://schemas.openxmlformats.org/officeDocument/2006/relationships/customXml" Target="../ink/ink72.xml"/><Relationship Id="rId33" Type="http://schemas.openxmlformats.org/officeDocument/2006/relationships/image" Target="../media/image81.png"/><Relationship Id="rId38" Type="http://schemas.openxmlformats.org/officeDocument/2006/relationships/customXml" Target="../ink/ink83.xml"/><Relationship Id="rId59" Type="http://schemas.openxmlformats.org/officeDocument/2006/relationships/customXml" Target="../ink/ink94.xml"/><Relationship Id="rId103" Type="http://schemas.openxmlformats.org/officeDocument/2006/relationships/customXml" Target="../ink/ink116.xml"/><Relationship Id="rId108" Type="http://schemas.openxmlformats.org/officeDocument/2006/relationships/image" Target="../media/image118.png"/><Relationship Id="rId124" Type="http://schemas.openxmlformats.org/officeDocument/2006/relationships/image" Target="../media/image126.png"/><Relationship Id="rId54" Type="http://schemas.openxmlformats.org/officeDocument/2006/relationships/image" Target="../media/image91.png"/><Relationship Id="rId70" Type="http://schemas.openxmlformats.org/officeDocument/2006/relationships/image" Target="../media/image99.png"/><Relationship Id="rId75" Type="http://schemas.openxmlformats.org/officeDocument/2006/relationships/customXml" Target="../ink/ink102.xml"/><Relationship Id="rId91" Type="http://schemas.openxmlformats.org/officeDocument/2006/relationships/customXml" Target="../ink/ink110.xml"/><Relationship Id="rId96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23" Type="http://schemas.openxmlformats.org/officeDocument/2006/relationships/customXml" Target="../ink/ink75.xml"/><Relationship Id="rId28" Type="http://schemas.openxmlformats.org/officeDocument/2006/relationships/image" Target="../media/image79.png"/><Relationship Id="rId49" Type="http://schemas.openxmlformats.org/officeDocument/2006/relationships/customXml" Target="../ink/ink89.xml"/><Relationship Id="rId114" Type="http://schemas.openxmlformats.org/officeDocument/2006/relationships/image" Target="../media/image121.png"/><Relationship Id="rId119" Type="http://schemas.openxmlformats.org/officeDocument/2006/relationships/customXml" Target="../ink/ink124.xml"/><Relationship Id="rId44" Type="http://schemas.openxmlformats.org/officeDocument/2006/relationships/image" Target="../media/image86.png"/><Relationship Id="rId60" Type="http://schemas.openxmlformats.org/officeDocument/2006/relationships/image" Target="../media/image94.png"/><Relationship Id="rId65" Type="http://schemas.openxmlformats.org/officeDocument/2006/relationships/customXml" Target="../ink/ink97.xml"/><Relationship Id="rId81" Type="http://schemas.openxmlformats.org/officeDocument/2006/relationships/customXml" Target="../ink/ink105.xml"/><Relationship Id="rId86" Type="http://schemas.openxmlformats.org/officeDocument/2006/relationships/image" Target="../media/image107.png"/><Relationship Id="rId4" Type="http://schemas.openxmlformats.org/officeDocument/2006/relationships/image" Target="../media/image68.png"/><Relationship Id="rId9" Type="http://schemas.openxmlformats.org/officeDocument/2006/relationships/customXml" Target="../ink/ink68.xml"/><Relationship Id="rId13" Type="http://schemas.openxmlformats.org/officeDocument/2006/relationships/customXml" Target="../ink/ink70.xml"/><Relationship Id="rId18" Type="http://schemas.openxmlformats.org/officeDocument/2006/relationships/image" Target="../media/image74.png"/><Relationship Id="rId39" Type="http://schemas.openxmlformats.org/officeDocument/2006/relationships/image" Target="../media/image84.png"/><Relationship Id="rId109" Type="http://schemas.openxmlformats.org/officeDocument/2006/relationships/customXml" Target="../ink/ink119.xml"/><Relationship Id="rId34" Type="http://schemas.openxmlformats.org/officeDocument/2006/relationships/customXml" Target="../ink/ink81.xml"/><Relationship Id="rId50" Type="http://schemas.openxmlformats.org/officeDocument/2006/relationships/image" Target="../media/image89.png"/><Relationship Id="rId55" Type="http://schemas.openxmlformats.org/officeDocument/2006/relationships/customXml" Target="../ink/ink92.xml"/><Relationship Id="rId76" Type="http://schemas.openxmlformats.org/officeDocument/2006/relationships/image" Target="../media/image102.png"/><Relationship Id="rId97" Type="http://schemas.openxmlformats.org/officeDocument/2006/relationships/customXml" Target="../ink/ink113.xml"/><Relationship Id="rId104" Type="http://schemas.openxmlformats.org/officeDocument/2006/relationships/image" Target="../media/image116.png"/><Relationship Id="rId120" Type="http://schemas.openxmlformats.org/officeDocument/2006/relationships/image" Target="../media/image124.png"/><Relationship Id="rId7" Type="http://schemas.openxmlformats.org/officeDocument/2006/relationships/customXml" Target="../ink/ink67.xml"/><Relationship Id="rId71" Type="http://schemas.openxmlformats.org/officeDocument/2006/relationships/customXml" Target="../ink/ink100.xml"/><Relationship Id="rId92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78.xml"/><Relationship Id="rId24" Type="http://schemas.openxmlformats.org/officeDocument/2006/relationships/image" Target="../media/image77.png"/><Relationship Id="rId40" Type="http://schemas.openxmlformats.org/officeDocument/2006/relationships/customXml" Target="../ink/ink84.xml"/><Relationship Id="rId45" Type="http://schemas.openxmlformats.org/officeDocument/2006/relationships/customXml" Target="../ink/ink87.xml"/><Relationship Id="rId66" Type="http://schemas.openxmlformats.org/officeDocument/2006/relationships/image" Target="../media/image97.png"/><Relationship Id="rId87" Type="http://schemas.openxmlformats.org/officeDocument/2006/relationships/customXml" Target="../ink/ink108.xml"/><Relationship Id="rId110" Type="http://schemas.openxmlformats.org/officeDocument/2006/relationships/image" Target="../media/image119.png"/><Relationship Id="rId115" Type="http://schemas.openxmlformats.org/officeDocument/2006/relationships/customXml" Target="../ink/ink122.xml"/><Relationship Id="rId61" Type="http://schemas.openxmlformats.org/officeDocument/2006/relationships/customXml" Target="../ink/ink95.xml"/><Relationship Id="rId82" Type="http://schemas.openxmlformats.org/officeDocument/2006/relationships/image" Target="../media/image105.png"/><Relationship Id="rId19" Type="http://schemas.openxmlformats.org/officeDocument/2006/relationships/customXml" Target="../ink/ink73.xml"/><Relationship Id="rId14" Type="http://schemas.openxmlformats.org/officeDocument/2006/relationships/image" Target="../media/image72.png"/><Relationship Id="rId30" Type="http://schemas.openxmlformats.org/officeDocument/2006/relationships/image" Target="../media/image80.png"/><Relationship Id="rId35" Type="http://schemas.openxmlformats.org/officeDocument/2006/relationships/image" Target="../media/image82.png"/><Relationship Id="rId56" Type="http://schemas.openxmlformats.org/officeDocument/2006/relationships/image" Target="../media/image92.png"/><Relationship Id="rId77" Type="http://schemas.openxmlformats.org/officeDocument/2006/relationships/customXml" Target="../ink/ink103.xml"/><Relationship Id="rId100" Type="http://schemas.openxmlformats.org/officeDocument/2006/relationships/image" Target="../media/image114.png"/><Relationship Id="rId105" Type="http://schemas.openxmlformats.org/officeDocument/2006/relationships/customXml" Target="../ink/ink117.xml"/><Relationship Id="rId8" Type="http://schemas.openxmlformats.org/officeDocument/2006/relationships/image" Target="../media/image69.png"/><Relationship Id="rId51" Type="http://schemas.openxmlformats.org/officeDocument/2006/relationships/customXml" Target="../ink/ink90.xml"/><Relationship Id="rId72" Type="http://schemas.openxmlformats.org/officeDocument/2006/relationships/image" Target="../media/image100.png"/><Relationship Id="rId93" Type="http://schemas.openxmlformats.org/officeDocument/2006/relationships/customXml" Target="../ink/ink111.xml"/><Relationship Id="rId98" Type="http://schemas.openxmlformats.org/officeDocument/2006/relationships/image" Target="../media/image113.png"/><Relationship Id="rId121" Type="http://schemas.openxmlformats.org/officeDocument/2006/relationships/customXml" Target="../ink/ink125.xml"/><Relationship Id="rId3" Type="http://schemas.openxmlformats.org/officeDocument/2006/relationships/customXml" Target="../ink/ink65.xml"/><Relationship Id="rId25" Type="http://schemas.openxmlformats.org/officeDocument/2006/relationships/customXml" Target="../ink/ink76.xml"/><Relationship Id="rId46" Type="http://schemas.openxmlformats.org/officeDocument/2006/relationships/image" Target="../media/image87.png"/><Relationship Id="rId67" Type="http://schemas.openxmlformats.org/officeDocument/2006/relationships/customXml" Target="../ink/ink98.xml"/><Relationship Id="rId116" Type="http://schemas.openxmlformats.org/officeDocument/2006/relationships/image" Target="../media/image122.png"/><Relationship Id="rId20" Type="http://schemas.openxmlformats.org/officeDocument/2006/relationships/image" Target="../media/image75.png"/><Relationship Id="rId41" Type="http://schemas.openxmlformats.org/officeDocument/2006/relationships/customXml" Target="../ink/ink85.xml"/><Relationship Id="rId62" Type="http://schemas.openxmlformats.org/officeDocument/2006/relationships/image" Target="../media/image95.png"/><Relationship Id="rId83" Type="http://schemas.openxmlformats.org/officeDocument/2006/relationships/customXml" Target="../ink/ink106.xml"/><Relationship Id="rId88" Type="http://schemas.openxmlformats.org/officeDocument/2006/relationships/image" Target="../media/image108.png"/><Relationship Id="rId111" Type="http://schemas.openxmlformats.org/officeDocument/2006/relationships/customXml" Target="../ink/ink120.xml"/><Relationship Id="rId15" Type="http://schemas.openxmlformats.org/officeDocument/2006/relationships/customXml" Target="../ink/ink71.xml"/><Relationship Id="rId36" Type="http://schemas.openxmlformats.org/officeDocument/2006/relationships/customXml" Target="../ink/ink82.xml"/><Relationship Id="rId57" Type="http://schemas.openxmlformats.org/officeDocument/2006/relationships/customXml" Target="../ink/ink93.xml"/><Relationship Id="rId106" Type="http://schemas.openxmlformats.org/officeDocument/2006/relationships/image" Target="../media/image117.png"/><Relationship Id="rId10" Type="http://schemas.openxmlformats.org/officeDocument/2006/relationships/image" Target="../media/image70.png"/><Relationship Id="rId31" Type="http://schemas.openxmlformats.org/officeDocument/2006/relationships/customXml" Target="../ink/ink79.xml"/><Relationship Id="rId52" Type="http://schemas.openxmlformats.org/officeDocument/2006/relationships/image" Target="../media/image90.png"/><Relationship Id="rId73" Type="http://schemas.openxmlformats.org/officeDocument/2006/relationships/customXml" Target="../ink/ink101.xml"/><Relationship Id="rId78" Type="http://schemas.openxmlformats.org/officeDocument/2006/relationships/image" Target="../media/image103.png"/><Relationship Id="rId94" Type="http://schemas.openxmlformats.org/officeDocument/2006/relationships/image" Target="../media/image111.png"/><Relationship Id="rId99" Type="http://schemas.openxmlformats.org/officeDocument/2006/relationships/customXml" Target="../ink/ink114.xml"/><Relationship Id="rId101" Type="http://schemas.openxmlformats.org/officeDocument/2006/relationships/customXml" Target="../ink/ink115.xml"/><Relationship Id="rId122" Type="http://schemas.openxmlformats.org/officeDocument/2006/relationships/image" Target="../media/image12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customXml" Target="../ink/ink128.xml"/><Relationship Id="rId7" Type="http://schemas.openxmlformats.org/officeDocument/2006/relationships/customXml" Target="../ink/ink13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customXml" Target="../ink/ink129.xml"/><Relationship Id="rId10" Type="http://schemas.openxmlformats.org/officeDocument/2006/relationships/image" Target="../media/image131.png"/><Relationship Id="rId4" Type="http://schemas.openxmlformats.org/officeDocument/2006/relationships/image" Target="../media/image128.png"/><Relationship Id="rId9" Type="http://schemas.openxmlformats.org/officeDocument/2006/relationships/customXml" Target="../ink/ink13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cs typeface="Arial" charset="0"/>
              </a:rPr>
              <a:t>Recursion</a:t>
            </a:r>
            <a:endParaRPr lang="x-none" dirty="0"/>
          </a:p>
        </p:txBody>
      </p:sp>
      <p:sp>
        <p:nvSpPr>
          <p:cNvPr id="1433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algn="l" rtl="0"/>
            <a:r>
              <a:rPr lang="en-US" dirty="0">
                <a:cs typeface="Arial" charset="0"/>
              </a:rPr>
              <a:t>CSC212: Data Structures</a:t>
            </a:r>
            <a:endParaRPr lang="x-non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223672-7006-4AA6-A616-2CA5F6E4B7DD}"/>
              </a:ext>
            </a:extLst>
          </p:cNvPr>
          <p:cNvGrpSpPr/>
          <p:nvPr/>
        </p:nvGrpSpPr>
        <p:grpSpPr>
          <a:xfrm>
            <a:off x="796770" y="4017176"/>
            <a:ext cx="1191960" cy="228960"/>
            <a:chOff x="796770" y="4017176"/>
            <a:chExt cx="119196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CC30392-2DA1-402E-9B7E-CCF17B57E175}"/>
                    </a:ext>
                  </a:extLst>
                </p14:cNvPr>
                <p14:cNvContentPartPr/>
                <p14:nvPr/>
              </p14:nvContentPartPr>
              <p14:xfrm>
                <a:off x="800730" y="4021856"/>
                <a:ext cx="8280" cy="191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CC30392-2DA1-402E-9B7E-CCF17B57E1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3090" y="4004216"/>
                  <a:ext cx="43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FD2AF6E-FB8D-4364-9D25-F5F8DED84823}"/>
                    </a:ext>
                  </a:extLst>
                </p14:cNvPr>
                <p14:cNvContentPartPr/>
                <p14:nvPr/>
              </p14:nvContentPartPr>
              <p14:xfrm>
                <a:off x="796770" y="4017176"/>
                <a:ext cx="118800" cy="20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FD2AF6E-FB8D-4364-9D25-F5F8DED848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8770" y="3999536"/>
                  <a:ext cx="154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004ACB-8018-49BF-A4B7-C30286CEFB5A}"/>
                    </a:ext>
                  </a:extLst>
                </p14:cNvPr>
                <p14:cNvContentPartPr/>
                <p14:nvPr/>
              </p14:nvContentPartPr>
              <p14:xfrm>
                <a:off x="924210" y="4106096"/>
                <a:ext cx="99720" cy="113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004ACB-8018-49BF-A4B7-C30286CEFB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6570" y="4088456"/>
                  <a:ext cx="135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403F4E-0840-4A4E-B3C2-BE58733281C3}"/>
                    </a:ext>
                  </a:extLst>
                </p14:cNvPr>
                <p14:cNvContentPartPr/>
                <p14:nvPr/>
              </p14:nvContentPartPr>
              <p14:xfrm>
                <a:off x="1056690" y="4128416"/>
                <a:ext cx="87120" cy="85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403F4E-0840-4A4E-B3C2-BE58733281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9050" y="4110416"/>
                  <a:ext cx="122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FF8C90-B051-40A3-BC96-82A6C82EFF53}"/>
                    </a:ext>
                  </a:extLst>
                </p14:cNvPr>
                <p14:cNvContentPartPr/>
                <p14:nvPr/>
              </p14:nvContentPartPr>
              <p14:xfrm>
                <a:off x="1194210" y="4137056"/>
                <a:ext cx="96120" cy="91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FF8C90-B051-40A3-BC96-82A6C82EFF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6210" y="4119056"/>
                  <a:ext cx="131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BCE591-7F07-47E2-A8E2-2D64E819FBDD}"/>
                    </a:ext>
                  </a:extLst>
                </p14:cNvPr>
                <p14:cNvContentPartPr/>
                <p14:nvPr/>
              </p14:nvContentPartPr>
              <p14:xfrm>
                <a:off x="1361610" y="4129496"/>
                <a:ext cx="102960" cy="8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BCE591-7F07-47E2-A8E2-2D64E819FB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3970" y="4111496"/>
                  <a:ext cx="138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52A495-3234-4C81-A682-3014F1ECDC00}"/>
                    </a:ext>
                  </a:extLst>
                </p14:cNvPr>
                <p14:cNvContentPartPr/>
                <p14:nvPr/>
              </p14:nvContentPartPr>
              <p14:xfrm>
                <a:off x="1521450" y="4092056"/>
                <a:ext cx="104040" cy="145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52A495-3234-4C81-A682-3014F1ECDC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03810" y="4074416"/>
                  <a:ext cx="139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9E3FA9-AF0F-4E39-AA8D-F292AA6FADC1}"/>
                    </a:ext>
                  </a:extLst>
                </p14:cNvPr>
                <p14:cNvContentPartPr/>
                <p14:nvPr/>
              </p14:nvContentPartPr>
              <p14:xfrm>
                <a:off x="1687050" y="4168376"/>
                <a:ext cx="8640" cy="77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9E3FA9-AF0F-4E39-AA8D-F292AA6FAD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9050" y="4150376"/>
                  <a:ext cx="44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C03A99-F719-410E-A253-A5B3272368F0}"/>
                    </a:ext>
                  </a:extLst>
                </p14:cNvPr>
                <p14:cNvContentPartPr/>
                <p14:nvPr/>
              </p14:nvContentPartPr>
              <p14:xfrm>
                <a:off x="1697490" y="4076576"/>
                <a:ext cx="5400" cy="12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C03A99-F719-410E-A253-A5B3272368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79850" y="4058936"/>
                  <a:ext cx="41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4BABFF-5D42-444F-99E2-1A033F5AF7B7}"/>
                    </a:ext>
                  </a:extLst>
                </p14:cNvPr>
                <p14:cNvContentPartPr/>
                <p14:nvPr/>
              </p14:nvContentPartPr>
              <p14:xfrm>
                <a:off x="1735290" y="4134896"/>
                <a:ext cx="106560" cy="9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4BABFF-5D42-444F-99E2-1A033F5AF7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7290" y="4117256"/>
                  <a:ext cx="142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944A2C-2500-4291-BB3D-748FB22A0E35}"/>
                    </a:ext>
                  </a:extLst>
                </p14:cNvPr>
                <p14:cNvContentPartPr/>
                <p14:nvPr/>
              </p14:nvContentPartPr>
              <p14:xfrm>
                <a:off x="1895850" y="4135616"/>
                <a:ext cx="92880" cy="99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944A2C-2500-4291-BB3D-748FB22A0E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78210" y="4117616"/>
                  <a:ext cx="128520" cy="135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1"/>
            <a:ext cx="3521075" cy="2292350"/>
            <a:chOff x="1220788" y="3581400"/>
            <a:chExt cx="3520660" cy="2292109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292109"/>
              <a:chOff x="1220788" y="3505200"/>
              <a:chExt cx="3520660" cy="2292109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2215917"/>
                <a:chOff x="1981994" y="3581392"/>
                <a:chExt cx="1907950" cy="2215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1*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2944813"/>
            <a:chOff x="1220788" y="3581400"/>
            <a:chExt cx="3520660" cy="294450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944504"/>
              <a:chOff x="1220788" y="3505200"/>
              <a:chExt cx="3520660" cy="2944504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400"/>
                <a:ext cx="1908175" cy="2868304"/>
                <a:chOff x="1981994" y="3581400"/>
                <a:chExt cx="1908175" cy="286830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981994" y="606874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recursiveFact(0)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1*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2209683" y="5870335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A16431-F60F-4C8C-9B30-620A0590F04A}"/>
              </a:ext>
            </a:extLst>
          </p:cNvPr>
          <p:cNvGrpSpPr/>
          <p:nvPr/>
        </p:nvGrpSpPr>
        <p:grpSpPr>
          <a:xfrm>
            <a:off x="2725617" y="6372549"/>
            <a:ext cx="275040" cy="51840"/>
            <a:chOff x="2725617" y="6372549"/>
            <a:chExt cx="275040" cy="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F32969-D534-46A3-86F3-B18DF8748FFC}"/>
                    </a:ext>
                  </a:extLst>
                </p14:cNvPr>
                <p14:cNvContentPartPr/>
                <p14:nvPr/>
              </p14:nvContentPartPr>
              <p14:xfrm>
                <a:off x="2725617" y="6372549"/>
                <a:ext cx="275040" cy="51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1F32969-D534-46A3-86F3-B18DF8748F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07617" y="6354549"/>
                  <a:ext cx="310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8CD81A-4365-4DEF-9565-D3997FDA5552}"/>
                    </a:ext>
                  </a:extLst>
                </p14:cNvPr>
                <p14:cNvContentPartPr/>
                <p14:nvPr/>
              </p14:nvContentPartPr>
              <p14:xfrm>
                <a:off x="2930097" y="6397389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8CD81A-4365-4DEF-9565-D3997FDA55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2457" y="637974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2944813"/>
            <a:chOff x="1220788" y="3581400"/>
            <a:chExt cx="3520660" cy="294450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944504"/>
              <a:chOff x="1220788" y="3505200"/>
              <a:chExt cx="3520660" cy="2944504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400"/>
                <a:ext cx="1908175" cy="2868304"/>
                <a:chOff x="1981994" y="3581400"/>
                <a:chExt cx="1908175" cy="286830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981994" y="6068744"/>
                  <a:ext cx="1907950" cy="38096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recursiveFact(0)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1*</a:t>
                </a:r>
                <a:r>
                  <a:rPr lang="en-US">
                    <a:solidFill>
                      <a:srgbClr val="C90303"/>
                    </a:solidFill>
                  </a:rPr>
                  <a:t>1</a:t>
                </a:r>
                <a:r>
                  <a:rPr lang="en-US"/>
                  <a:t>=1</a:t>
                </a:r>
              </a:p>
            </p:txBody>
          </p:sp>
          <p:sp>
            <p:nvSpPr>
              <p:cNvPr id="88084" name="TextBox 16"/>
              <p:cNvSpPr txBox="1">
                <a:spLocks noChangeArrowheads="1"/>
              </p:cNvSpPr>
              <p:nvPr/>
            </p:nvSpPr>
            <p:spPr bwMode="auto">
              <a:xfrm>
                <a:off x="3276600" y="5791200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1</a:t>
                </a: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182707" y="5733816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2209683" y="5870335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5CC0E3-AC00-4338-BC37-341E5D49C089}"/>
                  </a:ext>
                </a:extLst>
              </p14:cNvPr>
              <p14:cNvContentPartPr/>
              <p14:nvPr/>
            </p14:nvContentPartPr>
            <p14:xfrm>
              <a:off x="6415257" y="4657149"/>
              <a:ext cx="407160" cy="305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5CC0E3-AC00-4338-BC37-341E5D49C0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7617" y="4639149"/>
                <a:ext cx="442800" cy="34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2292350"/>
            <a:chOff x="1220788" y="3581400"/>
            <a:chExt cx="3520660" cy="2292109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292109"/>
              <a:chOff x="1220788" y="3505200"/>
              <a:chExt cx="3520660" cy="2292109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2215917"/>
                <a:chOff x="1981994" y="3581392"/>
                <a:chExt cx="1907950" cy="2215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1*</a:t>
                </a:r>
                <a:r>
                  <a:rPr lang="en-US">
                    <a:solidFill>
                      <a:srgbClr val="C90303"/>
                    </a:solidFill>
                  </a:rPr>
                  <a:t>1</a:t>
                </a:r>
                <a:r>
                  <a:rPr lang="en-US"/>
                  <a:t>=1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1"/>
            <a:ext cx="3521075" cy="2292350"/>
            <a:chOff x="1220788" y="3581400"/>
            <a:chExt cx="3520660" cy="2292109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292109"/>
              <a:chOff x="1220788" y="3505200"/>
              <a:chExt cx="3520660" cy="2292109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2215917"/>
                <a:chOff x="1981994" y="3581392"/>
                <a:chExt cx="1907950" cy="2215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1</a:t>
                </a:r>
                <a:r>
                  <a:rPr lang="en-US" dirty="0"/>
                  <a:t>=2</a:t>
                </a:r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1*</a:t>
                </a:r>
                <a:r>
                  <a:rPr lang="en-US">
                    <a:solidFill>
                      <a:srgbClr val="C90303"/>
                    </a:solidFill>
                  </a:rPr>
                  <a:t>1</a:t>
                </a:r>
                <a:r>
                  <a:rPr lang="en-US"/>
                  <a:t>=1</a:t>
                </a: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182707" y="5124280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89" name="TextBox 30"/>
              <p:cNvSpPr txBox="1">
                <a:spLocks noChangeArrowheads="1"/>
              </p:cNvSpPr>
              <p:nvPr/>
            </p:nvSpPr>
            <p:spPr bwMode="auto">
              <a:xfrm>
                <a:off x="3249304" y="5154304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1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1676400"/>
            <a:chOff x="1220788" y="3581400"/>
            <a:chExt cx="3520660" cy="167622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676224"/>
              <a:chOff x="1220788" y="3505200"/>
              <a:chExt cx="3520660" cy="1676224"/>
            </a:xfrm>
          </p:grpSpPr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1600032"/>
                <a:chOff x="1981994" y="3581392"/>
                <a:chExt cx="1907950" cy="16000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1</a:t>
                </a:r>
                <a:r>
                  <a:rPr lang="en-US" dirty="0"/>
                  <a:t>=2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799"/>
            <a:ext cx="3521075" cy="1676400"/>
            <a:chOff x="1220788" y="3581400"/>
            <a:chExt cx="3520660" cy="167622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676224"/>
              <a:chOff x="1220788" y="3505200"/>
              <a:chExt cx="3520660" cy="1676224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1600032"/>
                <a:chOff x="1981994" y="3581392"/>
                <a:chExt cx="1907950" cy="16000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2</a:t>
                </a:r>
                <a:r>
                  <a:rPr lang="en-US" dirty="0"/>
                  <a:t>=6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1</a:t>
                </a:r>
                <a:r>
                  <a:rPr lang="en-US" dirty="0"/>
                  <a:t>=2</a:t>
                </a: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3182707" y="4495696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90" name="TextBox 31"/>
              <p:cNvSpPr txBox="1">
                <a:spLocks noChangeArrowheads="1"/>
              </p:cNvSpPr>
              <p:nvPr/>
            </p:nvSpPr>
            <p:spPr bwMode="auto">
              <a:xfrm>
                <a:off x="3284560" y="4495800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2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799"/>
            <a:ext cx="3521075" cy="1066800"/>
            <a:chOff x="1220788" y="3581400"/>
            <a:chExt cx="3520660" cy="10666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066688"/>
              <a:chOff x="1220788" y="3505200"/>
              <a:chExt cx="3520660" cy="1066688"/>
            </a:xfrm>
          </p:grpSpPr>
          <p:grpSp>
            <p:nvGrpSpPr>
              <p:cNvPr id="7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990496"/>
                <a:chOff x="1981994" y="3581392"/>
                <a:chExt cx="1907950" cy="99049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2</a:t>
                </a:r>
                <a:r>
                  <a:rPr lang="en-US" dirty="0"/>
                  <a:t>=6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sp>
        <p:nvSpPr>
          <p:cNvPr id="33" name="Freeform 32"/>
          <p:cNvSpPr/>
          <p:nvPr/>
        </p:nvSpPr>
        <p:spPr bwMode="auto">
          <a:xfrm rot="16200000" flipV="1">
            <a:off x="3200400" y="2819400"/>
            <a:ext cx="228600" cy="9906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1066800"/>
            <a:chOff x="1220788" y="3581400"/>
            <a:chExt cx="3520660" cy="10666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066688"/>
              <a:chOff x="1220788" y="3505200"/>
              <a:chExt cx="3520660" cy="1066688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990496"/>
                <a:chOff x="1981994" y="3581392"/>
                <a:chExt cx="1907950" cy="99049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4*</a:t>
                </a:r>
                <a:r>
                  <a:rPr lang="en-US">
                    <a:solidFill>
                      <a:srgbClr val="C90303"/>
                    </a:solidFill>
                  </a:rPr>
                  <a:t>6</a:t>
                </a:r>
                <a:r>
                  <a:rPr lang="en-US"/>
                  <a:t>=24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3*</a:t>
                </a:r>
                <a:r>
                  <a:rPr lang="en-US">
                    <a:solidFill>
                      <a:srgbClr val="C90303"/>
                    </a:solidFill>
                  </a:rPr>
                  <a:t>2</a:t>
                </a:r>
                <a:r>
                  <a:rPr lang="en-US"/>
                  <a:t>=6</a:t>
                </a: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3182707" y="3743300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91" name="TextBox 32"/>
              <p:cNvSpPr txBox="1">
                <a:spLocks noChangeArrowheads="1"/>
              </p:cNvSpPr>
              <p:nvPr/>
            </p:nvSpPr>
            <p:spPr bwMode="auto">
              <a:xfrm>
                <a:off x="3248819" y="3810000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6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sp>
        <p:nvSpPr>
          <p:cNvPr id="33" name="Freeform 32"/>
          <p:cNvSpPr/>
          <p:nvPr/>
        </p:nvSpPr>
        <p:spPr bwMode="auto">
          <a:xfrm rot="16200000" flipV="1">
            <a:off x="3200400" y="2819400"/>
            <a:ext cx="228600" cy="9906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20788" y="3352801"/>
            <a:ext cx="3521075" cy="457199"/>
            <a:chOff x="1220788" y="3505200"/>
            <a:chExt cx="3520660" cy="457151"/>
          </a:xfrm>
        </p:grpSpPr>
        <p:sp>
          <p:nvSpPr>
            <p:cNvPr id="4" name="Rectangle 3"/>
            <p:cNvSpPr/>
            <p:nvPr/>
          </p:nvSpPr>
          <p:spPr bwMode="auto">
            <a:xfrm>
              <a:off x="1220788" y="3581391"/>
              <a:ext cx="1907950" cy="380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recursiveFact(4)</a:t>
              </a:r>
            </a:p>
          </p:txBody>
        </p:sp>
        <p:sp>
          <p:nvSpPr>
            <p:cNvPr id="88080" name="TextBox 12"/>
            <p:cNvSpPr txBox="1">
              <a:spLocks noChangeArrowheads="1"/>
            </p:cNvSpPr>
            <p:nvPr/>
          </p:nvSpPr>
          <p:spPr bwMode="auto">
            <a:xfrm>
              <a:off x="3827048" y="3505200"/>
              <a:ext cx="914400" cy="369332"/>
            </a:xfrm>
            <a:prstGeom prst="rect">
              <a:avLst/>
            </a:prstGeom>
            <a:solidFill>
              <a:srgbClr val="FCFEB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4*</a:t>
              </a:r>
              <a:r>
                <a:rPr lang="en-US">
                  <a:solidFill>
                    <a:srgbClr val="C90303"/>
                  </a:solidFill>
                </a:rPr>
                <a:t>6</a:t>
              </a:r>
              <a:r>
                <a:rPr lang="en-US"/>
                <a:t>=24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5"/>
          <p:cNvGraphicFramePr>
            <a:graphicFrameLocks noChangeAspect="1"/>
          </p:cNvGraphicFramePr>
          <p:nvPr/>
        </p:nvGraphicFramePr>
        <p:xfrm>
          <a:off x="4102100" y="203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819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032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251520" y="2852936"/>
            <a:ext cx="8740080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-1:</a:t>
            </a:r>
          </a:p>
          <a:p>
            <a:pPr>
              <a:buFont typeface="Times New Roman" pitchFamily="18" charset="0"/>
              <a:buChar char="−"/>
            </a:pPr>
            <a:r>
              <a:rPr lang="en-US" sz="2300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Factorial Function</a:t>
            </a:r>
          </a:p>
          <a:p>
            <a:pPr>
              <a:buFont typeface="Times New Roman" pitchFamily="18" charset="0"/>
              <a:buChar char="−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Factorial function of any integer n is defined as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4! =4*3*2*1</a:t>
            </a:r>
          </a:p>
          <a:p>
            <a:pPr marL="171450" indent="-171450">
              <a:buFontTx/>
              <a:buChar char="-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4! =4 * 3!</a:t>
            </a:r>
          </a:p>
        </p:txBody>
      </p:sp>
      <p:sp>
        <p:nvSpPr>
          <p:cNvPr id="81924" name="Rectangle 8"/>
          <p:cNvSpPr>
            <a:spLocks noChangeArrowheads="1"/>
          </p:cNvSpPr>
          <p:nvPr/>
        </p:nvSpPr>
        <p:spPr bwMode="auto">
          <a:xfrm>
            <a:off x="3429000" y="228600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8458200" cy="2338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5288" indent="-395288"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Sometimes, certain statements in an algorithm are repeated on different sizes of an input instance. </a:t>
            </a:r>
          </a:p>
          <a:p>
            <a:pPr marL="395288" indent="-395288"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Repetition can be achieved in two different ways.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60425" lvl="1" indent="-465138"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: uses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 marL="860425" lvl="1" indent="-465138"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: function calls itself</a:t>
            </a:r>
          </a:p>
          <a:p>
            <a:pPr marL="852488" lvl="1" indent="-457200">
              <a:buFont typeface="Wingdings" pitchFamily="2" charset="2"/>
              <a:buChar char="Ø"/>
              <a:defRPr/>
            </a:pPr>
            <a:endParaRPr lang="en-US" dirty="0"/>
          </a:p>
        </p:txBody>
      </p:sp>
      <p:graphicFrame>
        <p:nvGraphicFramePr>
          <p:cNvPr id="819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574101"/>
              </p:ext>
            </p:extLst>
          </p:nvPr>
        </p:nvGraphicFramePr>
        <p:xfrm>
          <a:off x="957263" y="4132263"/>
          <a:ext cx="613727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32100" imgH="533400" progId="Equation.3">
                  <p:embed/>
                </p:oleObj>
              </mc:Choice>
              <mc:Fallback>
                <p:oleObj name="Equation" r:id="rId5" imgW="2832100" imgH="533400" progId="Equation.3">
                  <p:embed/>
                  <p:pic>
                    <p:nvPicPr>
                      <p:cNvPr id="819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132263"/>
                        <a:ext cx="6137275" cy="12398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FD800E-7695-4F1C-8BCC-9BE0E8595AEA}"/>
                  </a:ext>
                </a:extLst>
              </p14:cNvPr>
              <p14:cNvContentPartPr/>
              <p14:nvPr/>
            </p14:nvContentPartPr>
            <p14:xfrm>
              <a:off x="9979290" y="1596176"/>
              <a:ext cx="13680" cy="2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FD800E-7695-4F1C-8BCC-9BE0E8595A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61650" y="1578536"/>
                <a:ext cx="4932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8ED7124-BEB7-4D9B-ABB4-3F0D363659A8}"/>
              </a:ext>
            </a:extLst>
          </p:cNvPr>
          <p:cNvGrpSpPr/>
          <p:nvPr/>
        </p:nvGrpSpPr>
        <p:grpSpPr>
          <a:xfrm>
            <a:off x="6172650" y="2090816"/>
            <a:ext cx="2560680" cy="337320"/>
            <a:chOff x="6172650" y="2090816"/>
            <a:chExt cx="256068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EBA2F4-0510-4DFA-BA81-3A92518A0B59}"/>
                    </a:ext>
                  </a:extLst>
                </p14:cNvPr>
                <p14:cNvContentPartPr/>
                <p14:nvPr/>
              </p14:nvContentPartPr>
              <p14:xfrm>
                <a:off x="7902450" y="2090816"/>
                <a:ext cx="830880" cy="32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EBA2F4-0510-4DFA-BA81-3A92518A0B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84450" y="2073176"/>
                  <a:ext cx="8665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55F81E-6636-465F-8044-09D9AC2C2CB9}"/>
                    </a:ext>
                  </a:extLst>
                </p14:cNvPr>
                <p14:cNvContentPartPr/>
                <p14:nvPr/>
              </p14:nvContentPartPr>
              <p14:xfrm>
                <a:off x="8074530" y="2195576"/>
                <a:ext cx="82080" cy="64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55F81E-6636-465F-8044-09D9AC2C2C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56890" y="2177936"/>
                  <a:ext cx="117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6EA26A-F2AA-46EE-A159-285FCD21F673}"/>
                    </a:ext>
                  </a:extLst>
                </p14:cNvPr>
                <p14:cNvContentPartPr/>
                <p14:nvPr/>
              </p14:nvContentPartPr>
              <p14:xfrm>
                <a:off x="8423730" y="2215016"/>
                <a:ext cx="11520" cy="3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6EA26A-F2AA-46EE-A159-285FCD21F67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05730" y="2197016"/>
                  <a:ext cx="47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B46139-3BB1-466A-80DE-F138BF849344}"/>
                    </a:ext>
                  </a:extLst>
                </p14:cNvPr>
                <p14:cNvContentPartPr/>
                <p14:nvPr/>
              </p14:nvContentPartPr>
              <p14:xfrm>
                <a:off x="8590410" y="2134736"/>
                <a:ext cx="15120" cy="6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B46139-3BB1-466A-80DE-F138BF84934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72770" y="2117096"/>
                  <a:ext cx="50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E3583A-5C78-45BC-8B3C-C4092A5B68E4}"/>
                    </a:ext>
                  </a:extLst>
                </p14:cNvPr>
                <p14:cNvContentPartPr/>
                <p14:nvPr/>
              </p14:nvContentPartPr>
              <p14:xfrm>
                <a:off x="7429050" y="2155256"/>
                <a:ext cx="303120" cy="179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E3583A-5C78-45BC-8B3C-C4092A5B68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11410" y="2137256"/>
                  <a:ext cx="338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193443-F6C2-4264-8917-3D9179D147C2}"/>
                    </a:ext>
                  </a:extLst>
                </p14:cNvPr>
                <p14:cNvContentPartPr/>
                <p14:nvPr/>
              </p14:nvContentPartPr>
              <p14:xfrm>
                <a:off x="7563690" y="2135456"/>
                <a:ext cx="8640" cy="10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193443-F6C2-4264-8917-3D9179D147C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46050" y="2117456"/>
                  <a:ext cx="44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D96E37-5FC4-4B52-A0BC-1798A8671FF6}"/>
                    </a:ext>
                  </a:extLst>
                </p14:cNvPr>
                <p14:cNvContentPartPr/>
                <p14:nvPr/>
              </p14:nvContentPartPr>
              <p14:xfrm>
                <a:off x="7685010" y="2367296"/>
                <a:ext cx="100440" cy="1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D96E37-5FC4-4B52-A0BC-1798A8671F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67010" y="2349656"/>
                  <a:ext cx="136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E819E8-01FA-482E-85EA-6BB0B4B0C39A}"/>
                    </a:ext>
                  </a:extLst>
                </p14:cNvPr>
                <p14:cNvContentPartPr/>
                <p14:nvPr/>
              </p14:nvContentPartPr>
              <p14:xfrm>
                <a:off x="7200090" y="2215016"/>
                <a:ext cx="96480" cy="91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E819E8-01FA-482E-85EA-6BB0B4B0C39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82090" y="2197016"/>
                  <a:ext cx="132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09B5A5-BA58-49DA-95AD-004CD8C1DD4F}"/>
                    </a:ext>
                  </a:extLst>
                </p14:cNvPr>
                <p14:cNvContentPartPr/>
                <p14:nvPr/>
              </p14:nvContentPartPr>
              <p14:xfrm>
                <a:off x="6903810" y="2200976"/>
                <a:ext cx="216720" cy="15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09B5A5-BA58-49DA-95AD-004CD8C1DD4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86170" y="2182976"/>
                  <a:ext cx="25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D6940B-FEA2-493A-9183-037807422667}"/>
                    </a:ext>
                  </a:extLst>
                </p14:cNvPr>
                <p14:cNvContentPartPr/>
                <p14:nvPr/>
              </p14:nvContentPartPr>
              <p14:xfrm>
                <a:off x="6976170" y="2423096"/>
                <a:ext cx="172800" cy="5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D6940B-FEA2-493A-9183-03780742266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58530" y="2405456"/>
                  <a:ext cx="208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E56854-9A6A-419D-AF57-F5AAA19802E5}"/>
                    </a:ext>
                  </a:extLst>
                </p14:cNvPr>
                <p14:cNvContentPartPr/>
                <p14:nvPr/>
              </p14:nvContentPartPr>
              <p14:xfrm>
                <a:off x="6172650" y="2170376"/>
                <a:ext cx="518760" cy="132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E56854-9A6A-419D-AF57-F5AAA19802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54650" y="2152376"/>
                  <a:ext cx="554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58F881-C3C3-4DB2-9214-B8F4D7A9A4FA}"/>
                    </a:ext>
                  </a:extLst>
                </p14:cNvPr>
                <p14:cNvContentPartPr/>
                <p14:nvPr/>
              </p14:nvContentPartPr>
              <p14:xfrm>
                <a:off x="6438690" y="2093336"/>
                <a:ext cx="92520" cy="25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58F881-C3C3-4DB2-9214-B8F4D7A9A4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20690" y="2075336"/>
                  <a:ext cx="1281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E22CC0-C9A8-45FA-8501-29A83CFF2B2A}"/>
              </a:ext>
            </a:extLst>
          </p:cNvPr>
          <p:cNvGrpSpPr/>
          <p:nvPr/>
        </p:nvGrpSpPr>
        <p:grpSpPr>
          <a:xfrm>
            <a:off x="7278930" y="2472416"/>
            <a:ext cx="1385640" cy="244440"/>
            <a:chOff x="7278930" y="2472416"/>
            <a:chExt cx="138564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068743-DFC5-4E21-90A2-4693691A9D84}"/>
                    </a:ext>
                  </a:extLst>
                </p14:cNvPr>
                <p14:cNvContentPartPr/>
                <p14:nvPr/>
              </p14:nvContentPartPr>
              <p14:xfrm>
                <a:off x="8246610" y="2472416"/>
                <a:ext cx="417960" cy="180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068743-DFC5-4E21-90A2-4693691A9D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28610" y="2454416"/>
                  <a:ext cx="453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E57DAA-1D96-4A77-8459-9B09587C64B7}"/>
                    </a:ext>
                  </a:extLst>
                </p14:cNvPr>
                <p14:cNvContentPartPr/>
                <p14:nvPr/>
              </p14:nvContentPartPr>
              <p14:xfrm>
                <a:off x="8524530" y="2682296"/>
                <a:ext cx="11520" cy="5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E57DAA-1D96-4A77-8459-9B09587C64B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06530" y="2664296"/>
                  <a:ext cx="47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76FD57-F148-4211-88FB-EDCFC4DF6B38}"/>
                    </a:ext>
                  </a:extLst>
                </p14:cNvPr>
                <p14:cNvContentPartPr/>
                <p14:nvPr/>
              </p14:nvContentPartPr>
              <p14:xfrm>
                <a:off x="8039970" y="2583296"/>
                <a:ext cx="118080" cy="73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76FD57-F148-4211-88FB-EDCFC4DF6B3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022330" y="2565656"/>
                  <a:ext cx="153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88CBE7-70F3-4DE9-8D12-0E834050AC01}"/>
                    </a:ext>
                  </a:extLst>
                </p14:cNvPr>
                <p14:cNvContentPartPr/>
                <p14:nvPr/>
              </p14:nvContentPartPr>
              <p14:xfrm>
                <a:off x="7278930" y="2567816"/>
                <a:ext cx="612720" cy="149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88CBE7-70F3-4DE9-8D12-0E834050AC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60930" y="2549816"/>
                  <a:ext cx="648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DBD2C4-C1E7-4B41-871E-3DB7382154C3}"/>
                    </a:ext>
                  </a:extLst>
                </p14:cNvPr>
                <p14:cNvContentPartPr/>
                <p14:nvPr/>
              </p14:nvContentPartPr>
              <p14:xfrm>
                <a:off x="7310970" y="2503376"/>
                <a:ext cx="48960" cy="1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DBD2C4-C1E7-4B41-871E-3DB7382154C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93330" y="2485376"/>
                  <a:ext cx="84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411B6A-1BC4-4D28-9734-B0ABA6566EAD}"/>
                    </a:ext>
                  </a:extLst>
                </p14:cNvPr>
                <p14:cNvContentPartPr/>
                <p14:nvPr/>
              </p14:nvContentPartPr>
              <p14:xfrm>
                <a:off x="7496730" y="2701736"/>
                <a:ext cx="142560" cy="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411B6A-1BC4-4D28-9734-B0ABA6566E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79090" y="2684096"/>
                  <a:ext cx="17820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10A0C12-EE2C-437D-8CFE-4EB9CDBC09EC}"/>
                  </a:ext>
                </a:extLst>
              </p14:cNvPr>
              <p14:cNvContentPartPr/>
              <p14:nvPr/>
            </p14:nvContentPartPr>
            <p14:xfrm>
              <a:off x="1389330" y="2313296"/>
              <a:ext cx="4291920" cy="56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10A0C12-EE2C-437D-8CFE-4EB9CDBC09E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335330" y="2205656"/>
                <a:ext cx="43995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81ED15C-A7F5-496B-9CBE-295EE7395643}"/>
                  </a:ext>
                </a:extLst>
              </p14:cNvPr>
              <p14:cNvContentPartPr/>
              <p14:nvPr/>
            </p14:nvContentPartPr>
            <p14:xfrm>
              <a:off x="1368450" y="2746736"/>
              <a:ext cx="4056840" cy="39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81ED15C-A7F5-496B-9CBE-295EE739564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314450" y="2638736"/>
                <a:ext cx="41644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A2DC42C-B7AD-4413-AA09-E02B53E0A80C}"/>
                  </a:ext>
                </a:extLst>
              </p14:cNvPr>
              <p14:cNvContentPartPr/>
              <p14:nvPr/>
            </p14:nvContentPartPr>
            <p14:xfrm>
              <a:off x="1278450" y="1667816"/>
              <a:ext cx="1706760" cy="18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A2DC42C-B7AD-4413-AA09-E02B53E0A80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60810" y="1650176"/>
                <a:ext cx="17424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2D37C84-E23E-4BD6-B633-183684599361}"/>
                  </a:ext>
                </a:extLst>
              </p14:cNvPr>
              <p14:cNvContentPartPr/>
              <p14:nvPr/>
            </p14:nvContentPartPr>
            <p14:xfrm>
              <a:off x="991530" y="4900256"/>
              <a:ext cx="223920" cy="49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2D37C84-E23E-4BD6-B633-18368459936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73530" y="4882616"/>
                <a:ext cx="2595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967DE5A-7DC7-4367-AC14-0177B6168F54}"/>
                  </a:ext>
                </a:extLst>
              </p14:cNvPr>
              <p14:cNvContentPartPr/>
              <p14:nvPr/>
            </p14:nvContentPartPr>
            <p14:xfrm>
              <a:off x="591210" y="3652496"/>
              <a:ext cx="979200" cy="9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967DE5A-7DC7-4367-AC14-0177B6168F5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3210" y="3634496"/>
                <a:ext cx="10148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790CC06-FF87-42B5-B28F-EE7BD93BFAE9}"/>
                  </a:ext>
                </a:extLst>
              </p14:cNvPr>
              <p14:cNvContentPartPr/>
              <p14:nvPr/>
            </p14:nvContentPartPr>
            <p14:xfrm>
              <a:off x="568530" y="3972536"/>
              <a:ext cx="2098080" cy="43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790CC06-FF87-42B5-B28F-EE7BD93BFAE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50530" y="3954536"/>
                <a:ext cx="213372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0AEC7BB-8AA3-43FC-8D05-DEF0DC42EB12}"/>
              </a:ext>
            </a:extLst>
          </p:cNvPr>
          <p:cNvGrpSpPr/>
          <p:nvPr/>
        </p:nvGrpSpPr>
        <p:grpSpPr>
          <a:xfrm>
            <a:off x="613170" y="6095096"/>
            <a:ext cx="313560" cy="73440"/>
            <a:chOff x="613170" y="6095096"/>
            <a:chExt cx="313560" cy="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5231A5-C2BF-4CB8-988B-374EF1CC0500}"/>
                    </a:ext>
                  </a:extLst>
                </p14:cNvPr>
                <p14:cNvContentPartPr/>
                <p14:nvPr/>
              </p14:nvContentPartPr>
              <p14:xfrm>
                <a:off x="649170" y="6095096"/>
                <a:ext cx="277560" cy="18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5231A5-C2BF-4CB8-988B-374EF1CC050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1170" y="6077096"/>
                  <a:ext cx="313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12293B4-ED22-40EC-9243-6CCDF9A3CA53}"/>
                    </a:ext>
                  </a:extLst>
                </p14:cNvPr>
                <p14:cNvContentPartPr/>
                <p14:nvPr/>
              </p14:nvContentPartPr>
              <p14:xfrm>
                <a:off x="613170" y="6143696"/>
                <a:ext cx="305280" cy="2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12293B4-ED22-40EC-9243-6CCDF9A3CA5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5170" y="6125696"/>
                  <a:ext cx="34092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76C185-980F-4797-B789-9E43AB8A5E66}"/>
              </a:ext>
            </a:extLst>
          </p:cNvPr>
          <p:cNvGrpSpPr/>
          <p:nvPr/>
        </p:nvGrpSpPr>
        <p:grpSpPr>
          <a:xfrm>
            <a:off x="536850" y="6388496"/>
            <a:ext cx="1215360" cy="141840"/>
            <a:chOff x="536850" y="6388496"/>
            <a:chExt cx="121536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3523C0F-6A13-4613-955B-4182C314A147}"/>
                    </a:ext>
                  </a:extLst>
                </p14:cNvPr>
                <p14:cNvContentPartPr/>
                <p14:nvPr/>
              </p14:nvContentPartPr>
              <p14:xfrm>
                <a:off x="555570" y="6441776"/>
                <a:ext cx="223560" cy="11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3523C0F-6A13-4613-955B-4182C314A14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7930" y="6424136"/>
                  <a:ext cx="259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19FD4A-C57F-4CD1-A48E-D227B902351E}"/>
                    </a:ext>
                  </a:extLst>
                </p14:cNvPr>
                <p14:cNvContentPartPr/>
                <p14:nvPr/>
              </p14:nvContentPartPr>
              <p14:xfrm>
                <a:off x="536850" y="6467336"/>
                <a:ext cx="258120" cy="37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19FD4A-C57F-4CD1-A48E-D227B902351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9210" y="6449336"/>
                  <a:ext cx="293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483BA3-B005-4B9E-B7C2-F3137C7336C0}"/>
                    </a:ext>
                  </a:extLst>
                </p14:cNvPr>
                <p14:cNvContentPartPr/>
                <p14:nvPr/>
              </p14:nvContentPartPr>
              <p14:xfrm>
                <a:off x="1166490" y="6443576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483BA3-B005-4B9E-B7C2-F3137C7336C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8490" y="64255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AFE2CF-2785-4FF8-B30C-9F58529D6F42}"/>
                    </a:ext>
                  </a:extLst>
                </p14:cNvPr>
                <p14:cNvContentPartPr/>
                <p14:nvPr/>
              </p14:nvContentPartPr>
              <p14:xfrm>
                <a:off x="1019250" y="6388496"/>
                <a:ext cx="370080" cy="119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AFE2CF-2785-4FF8-B30C-9F58529D6F4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1610" y="6370856"/>
                  <a:ext cx="405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C0AA4A-AA3A-4A63-B696-E2FCFF5C7E8E}"/>
                    </a:ext>
                  </a:extLst>
                </p14:cNvPr>
                <p14:cNvContentPartPr/>
                <p14:nvPr/>
              </p14:nvContentPartPr>
              <p14:xfrm>
                <a:off x="1484370" y="6458336"/>
                <a:ext cx="267840" cy="72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C0AA4A-AA3A-4A63-B696-E2FCFF5C7E8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66730" y="6440336"/>
                  <a:ext cx="303480" cy="107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31540" y="1412776"/>
            <a:ext cx="8280920" cy="4536504"/>
            <a:chOff x="1115616" y="1417047"/>
            <a:chExt cx="7704856" cy="4244201"/>
          </a:xfrm>
        </p:grpSpPr>
        <p:grpSp>
          <p:nvGrpSpPr>
            <p:cNvPr id="2" name="Group 41"/>
            <p:cNvGrpSpPr>
              <a:grpSpLocks/>
            </p:cNvGrpSpPr>
            <p:nvPr/>
          </p:nvGrpSpPr>
          <p:grpSpPr bwMode="auto">
            <a:xfrm>
              <a:off x="1220788" y="2211671"/>
              <a:ext cx="5333333" cy="3449577"/>
              <a:chOff x="1220788" y="3575210"/>
              <a:chExt cx="3655639" cy="2298299"/>
            </a:xfrm>
          </p:grpSpPr>
          <p:grpSp>
            <p:nvGrpSpPr>
              <p:cNvPr id="3" name="Group 34"/>
              <p:cNvGrpSpPr>
                <a:grpSpLocks/>
              </p:cNvGrpSpPr>
              <p:nvPr/>
            </p:nvGrpSpPr>
            <p:grpSpPr bwMode="auto">
              <a:xfrm>
                <a:off x="1220788" y="3575210"/>
                <a:ext cx="3655639" cy="2298299"/>
                <a:chOff x="1220788" y="3499010"/>
                <a:chExt cx="3655639" cy="2298299"/>
              </a:xfrm>
            </p:grpSpPr>
            <p:grpSp>
              <p:nvGrpSpPr>
                <p:cNvPr id="7" name="Group 10"/>
                <p:cNvGrpSpPr>
                  <a:grpSpLocks/>
                </p:cNvGrpSpPr>
                <p:nvPr/>
              </p:nvGrpSpPr>
              <p:grpSpPr bwMode="auto">
                <a:xfrm>
                  <a:off x="1220788" y="3581392"/>
                  <a:ext cx="1907950" cy="2215917"/>
                  <a:chOff x="1981994" y="3581392"/>
                  <a:chExt cx="1907950" cy="2215917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981994" y="3581392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recursiveFact(4)</a:t>
                    </a: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81994" y="4190928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recursiveFact(3)</a:t>
                    </a:r>
                  </a:p>
                  <a:p>
                    <a:pPr algn="ctr">
                      <a:defRPr/>
                    </a:pP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1981994" y="4800464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recursiveFact(2)</a:t>
                    </a:r>
                  </a:p>
                  <a:p>
                    <a:pPr algn="ctr">
                      <a:defRPr/>
                    </a:pP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981994" y="5416349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recursiveFact(1)</a:t>
                    </a:r>
                  </a:p>
                  <a:p>
                    <a:pPr algn="ctr">
                      <a:defRPr/>
                    </a:pP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3962027" y="3499010"/>
                  <a:ext cx="914400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4*</a:t>
                  </a:r>
                  <a:r>
                    <a:rPr lang="en-US" dirty="0">
                      <a:solidFill>
                        <a:srgbClr val="C90303"/>
                      </a:solidFill>
                    </a:rPr>
                    <a:t>6</a:t>
                  </a:r>
                  <a:r>
                    <a:rPr lang="en-US" dirty="0"/>
                    <a:t>=24</a:t>
                  </a:r>
                </a:p>
              </p:txBody>
            </p:sp>
            <p:sp>
              <p:nvSpPr>
                <p:cNvPr id="9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3764601" y="4104926"/>
                  <a:ext cx="838971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3*</a:t>
                  </a:r>
                  <a:r>
                    <a:rPr lang="en-US" dirty="0">
                      <a:solidFill>
                        <a:srgbClr val="C90303"/>
                      </a:solidFill>
                    </a:rPr>
                    <a:t>2</a:t>
                  </a:r>
                  <a:r>
                    <a:rPr lang="en-US" dirty="0"/>
                    <a:t>=6</a:t>
                  </a:r>
                </a:p>
              </p:txBody>
            </p:sp>
            <p:sp>
              <p:nvSpPr>
                <p:cNvPr id="10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3567174" y="4800544"/>
                  <a:ext cx="927358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2*</a:t>
                  </a:r>
                  <a:r>
                    <a:rPr lang="en-US" dirty="0">
                      <a:solidFill>
                        <a:srgbClr val="C90303"/>
                      </a:solidFill>
                    </a:rPr>
                    <a:t>1</a:t>
                  </a:r>
                  <a:r>
                    <a:rPr lang="en-US" dirty="0"/>
                    <a:t>=2</a:t>
                  </a:r>
                </a:p>
              </p:txBody>
            </p:sp>
            <p:sp>
              <p:nvSpPr>
                <p:cNvPr id="11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3559750" y="5393428"/>
                  <a:ext cx="927256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1*</a:t>
                  </a:r>
                  <a:r>
                    <a:rPr lang="en-US" dirty="0">
                      <a:solidFill>
                        <a:srgbClr val="C90303"/>
                      </a:solidFill>
                    </a:rPr>
                    <a:t>1</a:t>
                  </a:r>
                  <a:r>
                    <a:rPr lang="en-US" dirty="0"/>
                    <a:t>=1</a:t>
                  </a: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3182707" y="5077673"/>
                  <a:ext cx="152382" cy="457152"/>
                </a:xfrm>
                <a:custGeom>
                  <a:avLst/>
                  <a:gdLst>
                    <a:gd name="connsiteX0" fmla="*/ 9525 w 254000"/>
                    <a:gd name="connsiteY0" fmla="*/ 742950 h 742950"/>
                    <a:gd name="connsiteX1" fmla="*/ 209550 w 254000"/>
                    <a:gd name="connsiteY1" fmla="*/ 466725 h 742950"/>
                    <a:gd name="connsiteX2" fmla="*/ 219075 w 254000"/>
                    <a:gd name="connsiteY2" fmla="*/ 209550 h 742950"/>
                    <a:gd name="connsiteX3" fmla="*/ 0 w 254000"/>
                    <a:gd name="connsiteY3" fmla="*/ 0 h 742950"/>
                    <a:gd name="connsiteX4" fmla="*/ 0 w 254000"/>
                    <a:gd name="connsiteY4" fmla="*/ 0 h 74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4000" h="742950">
                      <a:moveTo>
                        <a:pt x="9525" y="742950"/>
                      </a:moveTo>
                      <a:cubicBezTo>
                        <a:pt x="92075" y="649287"/>
                        <a:pt x="174625" y="555625"/>
                        <a:pt x="209550" y="466725"/>
                      </a:cubicBezTo>
                      <a:cubicBezTo>
                        <a:pt x="244475" y="377825"/>
                        <a:pt x="254000" y="287337"/>
                        <a:pt x="219075" y="209550"/>
                      </a:cubicBezTo>
                      <a:cubicBezTo>
                        <a:pt x="184150" y="131763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" name="Down Arrow 3"/>
              <p:cNvSpPr/>
              <p:nvPr/>
            </p:nvSpPr>
            <p:spPr>
              <a:xfrm>
                <a:off x="2209683" y="4046489"/>
                <a:ext cx="76191" cy="22857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2209683" y="4676660"/>
                <a:ext cx="76191" cy="22857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" name="Down Arrow 5"/>
              <p:cNvSpPr/>
              <p:nvPr/>
            </p:nvSpPr>
            <p:spPr>
              <a:xfrm>
                <a:off x="2209683" y="5252863"/>
                <a:ext cx="76191" cy="22857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5004048" y="4437112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4067944" y="3717032"/>
              <a:ext cx="201148" cy="686152"/>
            </a:xfrm>
            <a:custGeom>
              <a:avLst/>
              <a:gdLst>
                <a:gd name="connsiteX0" fmla="*/ 9525 w 254000"/>
                <a:gd name="connsiteY0" fmla="*/ 742950 h 742950"/>
                <a:gd name="connsiteX1" fmla="*/ 209550 w 254000"/>
                <a:gd name="connsiteY1" fmla="*/ 466725 h 742950"/>
                <a:gd name="connsiteX2" fmla="*/ 219075 w 254000"/>
                <a:gd name="connsiteY2" fmla="*/ 209550 h 742950"/>
                <a:gd name="connsiteX3" fmla="*/ 0 w 254000"/>
                <a:gd name="connsiteY3" fmla="*/ 0 h 742950"/>
                <a:gd name="connsiteX4" fmla="*/ 0 w 254000"/>
                <a:gd name="connsiteY4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0" h="742950">
                  <a:moveTo>
                    <a:pt x="9525" y="742950"/>
                  </a:moveTo>
                  <a:cubicBezTo>
                    <a:pt x="92075" y="649287"/>
                    <a:pt x="174625" y="555625"/>
                    <a:pt x="209550" y="466725"/>
                  </a:cubicBezTo>
                  <a:cubicBezTo>
                    <a:pt x="244475" y="377825"/>
                    <a:pt x="254000" y="287337"/>
                    <a:pt x="219075" y="209550"/>
                  </a:cubicBezTo>
                  <a:cubicBezTo>
                    <a:pt x="184150" y="13176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292080" y="3501008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580112" y="2492896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31" idx="1"/>
            </p:cNvCxnSpPr>
            <p:nvPr/>
          </p:nvCxnSpPr>
          <p:spPr>
            <a:xfrm flipV="1">
              <a:off x="6554121" y="2380238"/>
              <a:ext cx="394143" cy="160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48264" y="219557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final answer </a:t>
              </a: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4067944" y="2852936"/>
              <a:ext cx="201148" cy="686152"/>
            </a:xfrm>
            <a:custGeom>
              <a:avLst/>
              <a:gdLst>
                <a:gd name="connsiteX0" fmla="*/ 9525 w 254000"/>
                <a:gd name="connsiteY0" fmla="*/ 742950 h 742950"/>
                <a:gd name="connsiteX1" fmla="*/ 209550 w 254000"/>
                <a:gd name="connsiteY1" fmla="*/ 466725 h 742950"/>
                <a:gd name="connsiteX2" fmla="*/ 219075 w 254000"/>
                <a:gd name="connsiteY2" fmla="*/ 209550 h 742950"/>
                <a:gd name="connsiteX3" fmla="*/ 0 w 254000"/>
                <a:gd name="connsiteY3" fmla="*/ 0 h 742950"/>
                <a:gd name="connsiteX4" fmla="*/ 0 w 254000"/>
                <a:gd name="connsiteY4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0" h="742950">
                  <a:moveTo>
                    <a:pt x="9525" y="742950"/>
                  </a:moveTo>
                  <a:cubicBezTo>
                    <a:pt x="92075" y="649287"/>
                    <a:pt x="174625" y="555625"/>
                    <a:pt x="209550" y="466725"/>
                  </a:cubicBezTo>
                  <a:cubicBezTo>
                    <a:pt x="244475" y="377825"/>
                    <a:pt x="254000" y="287337"/>
                    <a:pt x="219075" y="209550"/>
                  </a:cubicBezTo>
                  <a:cubicBezTo>
                    <a:pt x="184150" y="13176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4082820" y="1772816"/>
              <a:ext cx="201148" cy="686152"/>
            </a:xfrm>
            <a:custGeom>
              <a:avLst/>
              <a:gdLst>
                <a:gd name="connsiteX0" fmla="*/ 9525 w 254000"/>
                <a:gd name="connsiteY0" fmla="*/ 742950 h 742950"/>
                <a:gd name="connsiteX1" fmla="*/ 209550 w 254000"/>
                <a:gd name="connsiteY1" fmla="*/ 466725 h 742950"/>
                <a:gd name="connsiteX2" fmla="*/ 219075 w 254000"/>
                <a:gd name="connsiteY2" fmla="*/ 209550 h 742950"/>
                <a:gd name="connsiteX3" fmla="*/ 0 w 254000"/>
                <a:gd name="connsiteY3" fmla="*/ 0 h 742950"/>
                <a:gd name="connsiteX4" fmla="*/ 0 w 254000"/>
                <a:gd name="connsiteY4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0" h="742950">
                  <a:moveTo>
                    <a:pt x="9525" y="742950"/>
                  </a:moveTo>
                  <a:cubicBezTo>
                    <a:pt x="92075" y="649287"/>
                    <a:pt x="174625" y="555625"/>
                    <a:pt x="209550" y="466725"/>
                  </a:cubicBezTo>
                  <a:cubicBezTo>
                    <a:pt x="244475" y="377825"/>
                    <a:pt x="254000" y="287337"/>
                    <a:pt x="219075" y="209550"/>
                  </a:cubicBezTo>
                  <a:cubicBezTo>
                    <a:pt x="184150" y="13176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115616" y="1417047"/>
              <a:ext cx="2783572" cy="571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caller</a:t>
              </a:r>
            </a:p>
          </p:txBody>
        </p:sp>
        <p:sp>
          <p:nvSpPr>
            <p:cNvPr id="38" name="Down Arrow 37"/>
            <p:cNvSpPr/>
            <p:nvPr/>
          </p:nvSpPr>
          <p:spPr bwMode="auto">
            <a:xfrm>
              <a:off x="2660642" y="2060848"/>
              <a:ext cx="111158" cy="3430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940152" y="1556792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2460625" y="332656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80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460625" y="332656"/>
            <a:ext cx="43201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Exercise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484785"/>
            <a:ext cx="87484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Calculate </a:t>
            </a:r>
            <a:r>
              <a:rPr lang="en-US" sz="3200" dirty="0" err="1"/>
              <a:t>x</a:t>
            </a:r>
            <a:r>
              <a:rPr lang="en-US" sz="3200" baseline="30000" dirty="0" err="1"/>
              <a:t>n</a:t>
            </a:r>
            <a:r>
              <a:rPr lang="en-US" sz="3200" dirty="0"/>
              <a:t> using both iteration and recursion. (Assume x &gt; 0 and n &gt;= 0)</a:t>
            </a:r>
          </a:p>
        </p:txBody>
      </p:sp>
    </p:spTree>
    <p:extLst>
      <p:ext uri="{BB962C8B-B14F-4D97-AF65-F5344CB8AC3E}">
        <p14:creationId xmlns:p14="http://schemas.microsoft.com/office/powerpoint/2010/main" val="159667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1890713" y="381000"/>
            <a:ext cx="56530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 Types of Recursion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990600" y="1219200"/>
            <a:ext cx="45720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2"/>
          <p:cNvSpPr>
            <a:spLocks noChangeArrowheads="1"/>
          </p:cNvSpPr>
          <p:nvPr/>
        </p:nvSpPr>
        <p:spPr bwMode="auto">
          <a:xfrm>
            <a:off x="304800" y="1447800"/>
            <a:ext cx="8534400" cy="954088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 algn="ctr"/>
            <a:r>
              <a:rPr lang="en-US" sz="28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 this case a recursive method makes at most one recursive call each time it is invoked.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81000" y="2514600"/>
            <a:ext cx="87630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3:</a:t>
            </a:r>
          </a:p>
          <a:p>
            <a:pPr marL="914400" indent="-39528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Given an array A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integers, find the sum of first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integers.</a:t>
            </a:r>
          </a:p>
          <a:p>
            <a:pPr marL="914400" indent="-39528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Observation: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Sum can be defined recursively as follows: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11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28217"/>
              </p:ext>
            </p:extLst>
          </p:nvPr>
        </p:nvGraphicFramePr>
        <p:xfrm>
          <a:off x="1017588" y="4310063"/>
          <a:ext cx="81470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59200" imgH="558800" progId="Equation.3">
                  <p:embed/>
                </p:oleObj>
              </mc:Choice>
              <mc:Fallback>
                <p:oleObj name="Equation" r:id="rId3" imgW="3759200" imgH="558800" progId="Equation.3">
                  <p:embed/>
                  <p:pic>
                    <p:nvPicPr>
                      <p:cNvPr id="911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310063"/>
                        <a:ext cx="8147050" cy="12096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D850EE-88C5-46BA-8D88-4CA4ECB9F294}"/>
              </a:ext>
            </a:extLst>
          </p:cNvPr>
          <p:cNvGrpSpPr/>
          <p:nvPr/>
        </p:nvGrpSpPr>
        <p:grpSpPr>
          <a:xfrm>
            <a:off x="1108569" y="5701802"/>
            <a:ext cx="666000" cy="298440"/>
            <a:chOff x="1108569" y="5701802"/>
            <a:chExt cx="66600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AD8576F-808C-4DFC-91BF-36D4CC37ACD3}"/>
                    </a:ext>
                  </a:extLst>
                </p14:cNvPr>
                <p14:cNvContentPartPr/>
                <p14:nvPr/>
              </p14:nvContentPartPr>
              <p14:xfrm>
                <a:off x="1108569" y="5728802"/>
                <a:ext cx="51840" cy="271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AD8576F-808C-4DFC-91BF-36D4CC37AC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0569" y="5710802"/>
                  <a:ext cx="87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1C72179-CC83-4FEF-B573-E74E903F9F4C}"/>
                    </a:ext>
                  </a:extLst>
                </p14:cNvPr>
                <p14:cNvContentPartPr/>
                <p14:nvPr/>
              </p14:nvContentPartPr>
              <p14:xfrm>
                <a:off x="1125129" y="5701802"/>
                <a:ext cx="160560" cy="255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1C72179-CC83-4FEF-B573-E74E903F9F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7129" y="5684162"/>
                  <a:ext cx="1962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60726D-B93E-4D83-AF21-A697440C3147}"/>
                    </a:ext>
                  </a:extLst>
                </p14:cNvPr>
                <p14:cNvContentPartPr/>
                <p14:nvPr/>
              </p14:nvContentPartPr>
              <p14:xfrm>
                <a:off x="1268409" y="5823842"/>
                <a:ext cx="506160" cy="168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60726D-B93E-4D83-AF21-A697440C31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50409" y="5805842"/>
                  <a:ext cx="54180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2C3F85-0D1D-4607-ADBC-87BD28839159}"/>
              </a:ext>
            </a:extLst>
          </p:cNvPr>
          <p:cNvGrpSpPr/>
          <p:nvPr/>
        </p:nvGrpSpPr>
        <p:grpSpPr>
          <a:xfrm>
            <a:off x="2255889" y="5669402"/>
            <a:ext cx="2072520" cy="298440"/>
            <a:chOff x="2255889" y="5669402"/>
            <a:chExt cx="207252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474A9B-481D-4DD1-B1E2-88EA5CDE4A78}"/>
                    </a:ext>
                  </a:extLst>
                </p14:cNvPr>
                <p14:cNvContentPartPr/>
                <p14:nvPr/>
              </p14:nvContentPartPr>
              <p14:xfrm>
                <a:off x="2255889" y="5672642"/>
                <a:ext cx="164880" cy="20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474A9B-481D-4DD1-B1E2-88EA5CDE4A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37889" y="5654642"/>
                  <a:ext cx="200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78262E-B9B2-4FF8-8E67-118FFF68F669}"/>
                    </a:ext>
                  </a:extLst>
                </p14:cNvPr>
                <p14:cNvContentPartPr/>
                <p14:nvPr/>
              </p14:nvContentPartPr>
              <p14:xfrm>
                <a:off x="2454969" y="5770922"/>
                <a:ext cx="119880" cy="110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78262E-B9B2-4FF8-8E67-118FFF68F6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36969" y="5752922"/>
                  <a:ext cx="155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504FE8-4576-4B53-ADD3-92B0C6644BFC}"/>
                    </a:ext>
                  </a:extLst>
                </p14:cNvPr>
                <p14:cNvContentPartPr/>
                <p14:nvPr/>
              </p14:nvContentPartPr>
              <p14:xfrm>
                <a:off x="2651169" y="5752202"/>
                <a:ext cx="172080" cy="12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504FE8-4576-4B53-ADD3-92B0C6644B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33529" y="5734562"/>
                  <a:ext cx="207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F37A22-F34B-4E3F-8C29-CAE524E8F923}"/>
                    </a:ext>
                  </a:extLst>
                </p14:cNvPr>
                <p14:cNvContentPartPr/>
                <p14:nvPr/>
              </p14:nvContentPartPr>
              <p14:xfrm>
                <a:off x="2980209" y="5795762"/>
                <a:ext cx="107640" cy="1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F37A22-F34B-4E3F-8C29-CAE524E8F9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62209" y="5778122"/>
                  <a:ext cx="143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58CCEE-D1FB-4630-B0DF-9567D28C79B2}"/>
                    </a:ext>
                  </a:extLst>
                </p14:cNvPr>
                <p14:cNvContentPartPr/>
                <p14:nvPr/>
              </p14:nvContentPartPr>
              <p14:xfrm>
                <a:off x="2959689" y="5845082"/>
                <a:ext cx="191160" cy="22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58CCEE-D1FB-4630-B0DF-9567D28C79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42049" y="5827082"/>
                  <a:ext cx="226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677947-28F9-4F6F-83AC-43AB0C7B5CF5}"/>
                    </a:ext>
                  </a:extLst>
                </p14:cNvPr>
                <p14:cNvContentPartPr/>
                <p14:nvPr/>
              </p14:nvContentPartPr>
              <p14:xfrm>
                <a:off x="3174249" y="5849402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677947-28F9-4F6F-83AC-43AB0C7B5C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56249" y="58314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010B4C-5A8C-4EDA-9083-1FB64CCCA994}"/>
                    </a:ext>
                  </a:extLst>
                </p14:cNvPr>
                <p14:cNvContentPartPr/>
                <p14:nvPr/>
              </p14:nvContentPartPr>
              <p14:xfrm>
                <a:off x="3323289" y="5686682"/>
                <a:ext cx="214200" cy="20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010B4C-5A8C-4EDA-9083-1FB64CCCA99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05289" y="5669042"/>
                  <a:ext cx="249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33F9A9-CC31-461A-8DDA-A7BE3E5290C7}"/>
                    </a:ext>
                  </a:extLst>
                </p14:cNvPr>
                <p14:cNvContentPartPr/>
                <p14:nvPr/>
              </p14:nvContentPartPr>
              <p14:xfrm>
                <a:off x="3398529" y="5810882"/>
                <a:ext cx="151560" cy="3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33F9A9-CC31-461A-8DDA-A7BE3E5290C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80889" y="5792882"/>
                  <a:ext cx="187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B674B4-7297-4FC8-A221-71350FBB36F1}"/>
                    </a:ext>
                  </a:extLst>
                </p14:cNvPr>
                <p14:cNvContentPartPr/>
                <p14:nvPr/>
              </p14:nvContentPartPr>
              <p14:xfrm>
                <a:off x="3629649" y="5669402"/>
                <a:ext cx="110160" cy="27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B674B4-7297-4FC8-A221-71350FBB3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11649" y="5651402"/>
                  <a:ext cx="145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172745-2298-493B-9FD4-CB88857725FB}"/>
                    </a:ext>
                  </a:extLst>
                </p14:cNvPr>
                <p14:cNvContentPartPr/>
                <p14:nvPr/>
              </p14:nvContentPartPr>
              <p14:xfrm>
                <a:off x="3768609" y="5763362"/>
                <a:ext cx="111240" cy="152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172745-2298-493B-9FD4-CB88857725F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50609" y="5745362"/>
                  <a:ext cx="146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BC19FB-C6C3-49AE-9210-B679876F3F3D}"/>
                    </a:ext>
                  </a:extLst>
                </p14:cNvPr>
                <p14:cNvContentPartPr/>
                <p14:nvPr/>
              </p14:nvContentPartPr>
              <p14:xfrm>
                <a:off x="3871569" y="5675522"/>
                <a:ext cx="173880" cy="292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BC19FB-C6C3-49AE-9210-B679876F3F3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53929" y="5657522"/>
                  <a:ext cx="2095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8E28BD-BF59-4909-9464-3E56D76115E7}"/>
                    </a:ext>
                  </a:extLst>
                </p14:cNvPr>
                <p14:cNvContentPartPr/>
                <p14:nvPr/>
              </p14:nvContentPartPr>
              <p14:xfrm>
                <a:off x="4188009" y="5760842"/>
                <a:ext cx="140400" cy="32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8E28BD-BF59-4909-9464-3E56D76115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70369" y="5742842"/>
                  <a:ext cx="176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BD25B2-607D-4B0A-A343-84882306B243}"/>
                    </a:ext>
                  </a:extLst>
                </p14:cNvPr>
                <p14:cNvContentPartPr/>
                <p14:nvPr/>
              </p14:nvContentPartPr>
              <p14:xfrm>
                <a:off x="4231929" y="5669402"/>
                <a:ext cx="56520" cy="201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BD25B2-607D-4B0A-A343-84882306B24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14289" y="5651402"/>
                  <a:ext cx="9216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76D9DD-7D36-454F-BD66-1F5C2A2EF21D}"/>
              </a:ext>
            </a:extLst>
          </p:cNvPr>
          <p:cNvGrpSpPr/>
          <p:nvPr/>
        </p:nvGrpSpPr>
        <p:grpSpPr>
          <a:xfrm>
            <a:off x="4580049" y="5613242"/>
            <a:ext cx="1262160" cy="327600"/>
            <a:chOff x="4580049" y="5613242"/>
            <a:chExt cx="126216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682075-07AB-45B0-860B-E7515A5984A5}"/>
                    </a:ext>
                  </a:extLst>
                </p14:cNvPr>
                <p14:cNvContentPartPr/>
                <p14:nvPr/>
              </p14:nvContentPartPr>
              <p14:xfrm>
                <a:off x="4580049" y="5622602"/>
                <a:ext cx="289440" cy="254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682075-07AB-45B0-860B-E7515A5984A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62049" y="5604602"/>
                  <a:ext cx="325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FA8FD1-9457-4F05-9BA4-A1FFBFCDF5C3}"/>
                    </a:ext>
                  </a:extLst>
                </p14:cNvPr>
                <p14:cNvContentPartPr/>
                <p14:nvPr/>
              </p14:nvContentPartPr>
              <p14:xfrm>
                <a:off x="4675089" y="5774162"/>
                <a:ext cx="139320" cy="2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FA8FD1-9457-4F05-9BA4-A1FFBFCDF5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57089" y="5756162"/>
                  <a:ext cx="174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899DECE-49EC-4902-BDF4-3389D952E194}"/>
                    </a:ext>
                  </a:extLst>
                </p14:cNvPr>
                <p14:cNvContentPartPr/>
                <p14:nvPr/>
              </p14:nvContentPartPr>
              <p14:xfrm>
                <a:off x="4922769" y="5613242"/>
                <a:ext cx="165240" cy="285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899DECE-49EC-4902-BDF4-3389D952E1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04769" y="5595602"/>
                  <a:ext cx="200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49213C-C4A7-4CB2-8C87-D6F2C979DB49}"/>
                    </a:ext>
                  </a:extLst>
                </p14:cNvPr>
                <p14:cNvContentPartPr/>
                <p14:nvPr/>
              </p14:nvContentPartPr>
              <p14:xfrm>
                <a:off x="5143809" y="5853722"/>
                <a:ext cx="900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49213C-C4A7-4CB2-8C87-D6F2C979DB4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25809" y="5835722"/>
                  <a:ext cx="44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0F00F-2D24-42EC-9096-8190E5725F9E}"/>
                    </a:ext>
                  </a:extLst>
                </p14:cNvPr>
                <p14:cNvContentPartPr/>
                <p14:nvPr/>
              </p14:nvContentPartPr>
              <p14:xfrm>
                <a:off x="5103489" y="5707202"/>
                <a:ext cx="34920" cy="124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0F00F-2D24-42EC-9096-8190E5725F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85489" y="5689202"/>
                  <a:ext cx="705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70C336-B75C-4B18-957E-9CDE185C9A1E}"/>
                    </a:ext>
                  </a:extLst>
                </p14:cNvPr>
                <p14:cNvContentPartPr/>
                <p14:nvPr/>
              </p14:nvContentPartPr>
              <p14:xfrm>
                <a:off x="5165049" y="5632682"/>
                <a:ext cx="171000" cy="28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70C336-B75C-4B18-957E-9CDE185C9A1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147409" y="5614682"/>
                  <a:ext cx="2066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CE9653-9BC0-4A19-B81C-A091BF36CA0B}"/>
                    </a:ext>
                  </a:extLst>
                </p14:cNvPr>
                <p14:cNvContentPartPr/>
                <p14:nvPr/>
              </p14:nvContentPartPr>
              <p14:xfrm>
                <a:off x="5211129" y="5940482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CE9653-9BC0-4A19-B81C-A091BF36CA0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93489" y="592284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FABA03-7BD6-4220-AC92-C47D33AAFA23}"/>
                    </a:ext>
                  </a:extLst>
                </p14:cNvPr>
                <p14:cNvContentPartPr/>
                <p14:nvPr/>
              </p14:nvContentPartPr>
              <p14:xfrm>
                <a:off x="5415249" y="5759762"/>
                <a:ext cx="19080" cy="7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FABA03-7BD6-4220-AC92-C47D33AAFA2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97609" y="5741762"/>
                  <a:ext cx="54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70B31C-F17E-4A01-9D95-A9556D967C14}"/>
                    </a:ext>
                  </a:extLst>
                </p14:cNvPr>
                <p14:cNvContentPartPr/>
                <p14:nvPr/>
              </p14:nvContentPartPr>
              <p14:xfrm>
                <a:off x="5582649" y="5730242"/>
                <a:ext cx="259560" cy="19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70B31C-F17E-4A01-9D95-A9556D967C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64649" y="5712242"/>
                  <a:ext cx="29520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F0585D-7611-4951-A67F-E5A7DC4FF593}"/>
              </a:ext>
            </a:extLst>
          </p:cNvPr>
          <p:cNvGrpSpPr/>
          <p:nvPr/>
        </p:nvGrpSpPr>
        <p:grpSpPr>
          <a:xfrm>
            <a:off x="6201129" y="5642762"/>
            <a:ext cx="192240" cy="202320"/>
            <a:chOff x="6201129" y="5642762"/>
            <a:chExt cx="19224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D40AD8-5A17-4134-BEC2-7AA78DF20399}"/>
                    </a:ext>
                  </a:extLst>
                </p14:cNvPr>
                <p14:cNvContentPartPr/>
                <p14:nvPr/>
              </p14:nvContentPartPr>
              <p14:xfrm>
                <a:off x="6201129" y="5728802"/>
                <a:ext cx="192240" cy="14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D40AD8-5A17-4134-BEC2-7AA78DF203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83129" y="5710802"/>
                  <a:ext cx="227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656B84-4DC7-456D-84F2-3C465FD98305}"/>
                    </a:ext>
                  </a:extLst>
                </p14:cNvPr>
                <p14:cNvContentPartPr/>
                <p14:nvPr/>
              </p14:nvContentPartPr>
              <p14:xfrm>
                <a:off x="6306249" y="5642762"/>
                <a:ext cx="70920" cy="202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656B84-4DC7-456D-84F2-3C465FD983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88609" y="5624762"/>
                  <a:ext cx="10656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819E1A-E83B-4617-BA94-0DBED9E4E2A8}"/>
              </a:ext>
            </a:extLst>
          </p:cNvPr>
          <p:cNvGrpSpPr/>
          <p:nvPr/>
        </p:nvGrpSpPr>
        <p:grpSpPr>
          <a:xfrm>
            <a:off x="6636729" y="5647442"/>
            <a:ext cx="300240" cy="240120"/>
            <a:chOff x="6636729" y="5647442"/>
            <a:chExt cx="30024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0F01B96-26E0-4C1A-93DB-638FAE27E17C}"/>
                    </a:ext>
                  </a:extLst>
                </p14:cNvPr>
                <p14:cNvContentPartPr/>
                <p14:nvPr/>
              </p14:nvContentPartPr>
              <p14:xfrm>
                <a:off x="6636729" y="5647442"/>
                <a:ext cx="300240" cy="240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0F01B96-26E0-4C1A-93DB-638FAE27E1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8729" y="5629442"/>
                  <a:ext cx="335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F0AAE0-4FCB-4ACD-8BF8-9318B648D4EE}"/>
                    </a:ext>
                  </a:extLst>
                </p14:cNvPr>
                <p14:cNvContentPartPr/>
                <p14:nvPr/>
              </p14:nvContentPartPr>
              <p14:xfrm>
                <a:off x="6651489" y="5790722"/>
                <a:ext cx="184680" cy="6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F0AAE0-4FCB-4ACD-8BF8-9318B648D4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33849" y="5772722"/>
                  <a:ext cx="2203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1C97CDD-E842-4E3D-ADAA-0E6F63CFB80A}"/>
              </a:ext>
            </a:extLst>
          </p:cNvPr>
          <p:cNvGrpSpPr/>
          <p:nvPr/>
        </p:nvGrpSpPr>
        <p:grpSpPr>
          <a:xfrm>
            <a:off x="7106529" y="5635562"/>
            <a:ext cx="1017000" cy="316080"/>
            <a:chOff x="7106529" y="5635562"/>
            <a:chExt cx="101700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011B18-59C2-43B2-8C34-47749AD9B957}"/>
                    </a:ext>
                  </a:extLst>
                </p14:cNvPr>
                <p14:cNvContentPartPr/>
                <p14:nvPr/>
              </p14:nvContentPartPr>
              <p14:xfrm>
                <a:off x="7106529" y="5662202"/>
                <a:ext cx="186840" cy="289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011B18-59C2-43B2-8C34-47749AD9B95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88529" y="5644562"/>
                  <a:ext cx="222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9D653E-F4D5-4C01-BF5B-6988448B8840}"/>
                    </a:ext>
                  </a:extLst>
                </p14:cNvPr>
                <p14:cNvContentPartPr/>
                <p14:nvPr/>
              </p14:nvContentPartPr>
              <p14:xfrm>
                <a:off x="7123089" y="5651762"/>
                <a:ext cx="83520" cy="21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9D653E-F4D5-4C01-BF5B-6988448B88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05089" y="5633762"/>
                  <a:ext cx="11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EFA796-FD2A-409C-A976-B4B0A32B2826}"/>
                    </a:ext>
                  </a:extLst>
                </p14:cNvPr>
                <p14:cNvContentPartPr/>
                <p14:nvPr/>
              </p14:nvContentPartPr>
              <p14:xfrm>
                <a:off x="7331169" y="5696762"/>
                <a:ext cx="183240" cy="170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EFA796-FD2A-409C-A976-B4B0A32B28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13529" y="5678762"/>
                  <a:ext cx="218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1E5B25-DF01-4F3A-8361-C7159C8A724B}"/>
                    </a:ext>
                  </a:extLst>
                </p14:cNvPr>
                <p14:cNvContentPartPr/>
                <p14:nvPr/>
              </p14:nvContentPartPr>
              <p14:xfrm>
                <a:off x="7581729" y="5768042"/>
                <a:ext cx="124920" cy="32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1E5B25-DF01-4F3A-8361-C7159C8A72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63729" y="5750042"/>
                  <a:ext cx="160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7A6D68-20DF-4D9D-B4AB-296EB085F446}"/>
                    </a:ext>
                  </a:extLst>
                </p14:cNvPr>
                <p14:cNvContentPartPr/>
                <p14:nvPr/>
              </p14:nvContentPartPr>
              <p14:xfrm>
                <a:off x="7821129" y="5668322"/>
                <a:ext cx="43560" cy="211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7A6D68-20DF-4D9D-B4AB-296EB085F4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03489" y="5650322"/>
                  <a:ext cx="79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0C2FA2A-E77C-452A-9FE4-8003DC5FACA1}"/>
                    </a:ext>
                  </a:extLst>
                </p14:cNvPr>
                <p14:cNvContentPartPr/>
                <p14:nvPr/>
              </p14:nvContentPartPr>
              <p14:xfrm>
                <a:off x="7936689" y="5635562"/>
                <a:ext cx="18684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0C2FA2A-E77C-452A-9FE4-8003DC5FAC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18689" y="5617922"/>
                  <a:ext cx="222480" cy="351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066800" y="1905000"/>
            <a:ext cx="7696200" cy="3000375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defRPr/>
            </a:pPr>
            <a:r>
              <a:rPr lang="en-US" sz="2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2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2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       return A[0];                             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  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3187" name="Rectangle 17"/>
          <p:cNvSpPr>
            <a:spLocks noChangeArrowheads="1"/>
          </p:cNvSpPr>
          <p:nvPr/>
        </p:nvSpPr>
        <p:spPr bwMode="auto">
          <a:xfrm>
            <a:off x="304800" y="4800600"/>
            <a:ext cx="8534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908050" lvl="1" indent="-444500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Base case should be defined so that every possible chain of recursive calls eventually reach a base case.</a:t>
            </a:r>
          </a:p>
          <a:p>
            <a:pPr marL="908050" lvl="1" indent="-444500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Algorithm must start by testing a set of base cases.</a:t>
            </a:r>
          </a:p>
          <a:p>
            <a:pPr marL="908050" lvl="1" indent="-444500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After testing for base cases perform a single recursive call.</a:t>
            </a:r>
          </a:p>
        </p:txBody>
      </p:sp>
      <p:sp>
        <p:nvSpPr>
          <p:cNvPr id="93188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990600" y="1447800"/>
            <a:ext cx="195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buFont typeface="Times New Roman" pitchFamily="18" charset="0"/>
              <a:buChar char="−"/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6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7"/>
            <a:ext cx="1905000" cy="455612"/>
            <a:chOff x="762000" y="2972594"/>
            <a:chExt cx="1905000" cy="455810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912811"/>
            <a:chOff x="762000" y="2972594"/>
            <a:chExt cx="1905000" cy="913208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+A[2]=?+6=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1370011"/>
            <a:chOff x="762000" y="2972594"/>
            <a:chExt cx="1905000" cy="1370607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+A[2]=?+6=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+A[1]=?+3=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23528" y="764704"/>
            <a:ext cx="879346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-1:</a:t>
            </a:r>
          </a:p>
          <a:p>
            <a:pPr>
              <a:buFont typeface="Times New Roman" pitchFamily="18" charset="0"/>
              <a:buChar char="−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Factorial function of any integer n is defined as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This is recursive definition. It consists of two parts: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 case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ii.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case</a:t>
            </a:r>
          </a:p>
          <a:p>
            <a:endParaRPr lang="en-US" sz="2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83405"/>
              </p:ext>
            </p:extLst>
          </p:nvPr>
        </p:nvGraphicFramePr>
        <p:xfrm>
          <a:off x="1043608" y="2276872"/>
          <a:ext cx="55308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400" imgH="457200" progId="Equation.3">
                  <p:embed/>
                </p:oleObj>
              </mc:Choice>
              <mc:Fallback>
                <p:oleObj name="Equation" r:id="rId2" imgW="2552400" imgH="457200" progId="Equation.3">
                  <p:embed/>
                  <p:pic>
                    <p:nvPicPr>
                      <p:cNvPr id="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76872"/>
                        <a:ext cx="5530850" cy="10620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429000" y="272703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445224"/>
            <a:ext cx="87129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Important: </a:t>
            </a:r>
          </a:p>
          <a:p>
            <a:r>
              <a:rPr lang="en-US" sz="2000" dirty="0">
                <a:latin typeface="Times New Roman"/>
                <a:cs typeface="Times New Roman"/>
              </a:rPr>
              <a:t>Every recursion must have at least one base case, at which the recursion does not recur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1F6773-4E94-4735-A5A9-511FF6DCF0DE}"/>
                  </a:ext>
                </a:extLst>
              </p14:cNvPr>
              <p14:cNvContentPartPr/>
              <p14:nvPr/>
            </p14:nvContentPartPr>
            <p14:xfrm>
              <a:off x="1776330" y="2689856"/>
              <a:ext cx="1159560" cy="4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1F6773-4E94-4735-A5A9-511FF6DCF0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8690" y="2671856"/>
                <a:ext cx="119520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23E009F-F7B3-4FDE-8B77-DF22CCAE9A79}"/>
              </a:ext>
            </a:extLst>
          </p:cNvPr>
          <p:cNvGrpSpPr/>
          <p:nvPr/>
        </p:nvGrpSpPr>
        <p:grpSpPr>
          <a:xfrm>
            <a:off x="2886997" y="4326091"/>
            <a:ext cx="170640" cy="105840"/>
            <a:chOff x="2886997" y="4326091"/>
            <a:chExt cx="170640" cy="1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C502A5-6D22-4654-9001-3CC7E1B749CD}"/>
                    </a:ext>
                  </a:extLst>
                </p14:cNvPr>
                <p14:cNvContentPartPr/>
                <p14:nvPr/>
              </p14:nvContentPartPr>
              <p14:xfrm>
                <a:off x="2886997" y="4326091"/>
                <a:ext cx="106200" cy="105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C502A5-6D22-4654-9001-3CC7E1B749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9357" y="4308451"/>
                  <a:ext cx="141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8B0D4B-3C52-413E-958D-DA134B2D2BB0}"/>
                    </a:ext>
                  </a:extLst>
                </p14:cNvPr>
                <p14:cNvContentPartPr/>
                <p14:nvPr/>
              </p14:nvContentPartPr>
              <p14:xfrm>
                <a:off x="2893117" y="4372891"/>
                <a:ext cx="164520" cy="23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8B0D4B-3C52-413E-958D-DA134B2D2B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75117" y="4354891"/>
                  <a:ext cx="20016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50CC0E-F150-4991-99C4-169F06637A5B}"/>
              </a:ext>
            </a:extLst>
          </p:cNvPr>
          <p:cNvGrpSpPr/>
          <p:nvPr/>
        </p:nvGrpSpPr>
        <p:grpSpPr>
          <a:xfrm>
            <a:off x="3506197" y="4675651"/>
            <a:ext cx="151560" cy="127440"/>
            <a:chOff x="3506197" y="4675651"/>
            <a:chExt cx="151560" cy="1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94C59E-715A-40A4-A0CC-B27A9424633D}"/>
                    </a:ext>
                  </a:extLst>
                </p14:cNvPr>
                <p14:cNvContentPartPr/>
                <p14:nvPr/>
              </p14:nvContentPartPr>
              <p14:xfrm>
                <a:off x="3506197" y="4675651"/>
                <a:ext cx="102600" cy="12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94C59E-715A-40A4-A0CC-B27A942463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88557" y="4658011"/>
                  <a:ext cx="138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660CD1-1E80-40B5-8C63-7B8487FF1A29}"/>
                    </a:ext>
                  </a:extLst>
                </p14:cNvPr>
                <p14:cNvContentPartPr/>
                <p14:nvPr/>
              </p14:nvContentPartPr>
              <p14:xfrm>
                <a:off x="3519877" y="4754851"/>
                <a:ext cx="137880" cy="1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660CD1-1E80-40B5-8C63-7B8487FF1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01877" y="4737211"/>
                  <a:ext cx="17352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E9AA07-0936-4640-B29C-FB2C6326A864}"/>
                  </a:ext>
                </a:extLst>
              </p14:cNvPr>
              <p14:cNvContentPartPr/>
              <p14:nvPr/>
            </p14:nvContentPartPr>
            <p14:xfrm>
              <a:off x="3151890" y="6195176"/>
              <a:ext cx="2115000" cy="36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E9AA07-0936-4640-B29C-FB2C6326A8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250" y="6177536"/>
                <a:ext cx="2150640" cy="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38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5235" name="Group 17"/>
          <p:cNvGrpSpPr>
            <a:grpSpLocks/>
          </p:cNvGrpSpPr>
          <p:nvPr/>
        </p:nvGrpSpPr>
        <p:grpSpPr bwMode="auto">
          <a:xfrm>
            <a:off x="1371600" y="2668588"/>
            <a:ext cx="1905000" cy="1827212"/>
            <a:chOff x="762000" y="2972594"/>
            <a:chExt cx="1905000" cy="1828006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495668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Sum(A,1)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1599374" y="4418640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+A[2]=?+6=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+A[1]=?+3=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8" name="TextBox 31"/>
          <p:cNvSpPr txBox="1">
            <a:spLocks noChangeArrowheads="1"/>
          </p:cNvSpPr>
          <p:nvPr/>
        </p:nvSpPr>
        <p:spPr bwMode="auto">
          <a:xfrm>
            <a:off x="3962400" y="41417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A[0]=</a:t>
            </a:r>
            <a:r>
              <a:rPr lang="en-US" sz="1600">
                <a:solidFill>
                  <a:srgbClr val="C00000"/>
                </a:solidFill>
              </a:rPr>
              <a:t>4</a:t>
            </a:r>
          </a:p>
        </p:txBody>
      </p:sp>
      <p:grpSp>
        <p:nvGrpSpPr>
          <p:cNvPr id="95259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95260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71600" y="2362200"/>
            <a:ext cx="2182813" cy="2057400"/>
            <a:chOff x="762000" y="2667000"/>
            <a:chExt cx="2182813" cy="20574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647950" y="42672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1827211"/>
            <a:chOff x="762000" y="2972594"/>
            <a:chExt cx="1905000" cy="1828006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495668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Sum(A,1)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1599374" y="4418640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+A[2]=?+6=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4</a:t>
            </a:r>
            <a:r>
              <a:rPr lang="en-US" sz="1600" dirty="0"/>
              <a:t>+A[1]=4+3=</a:t>
            </a:r>
            <a:r>
              <a:rPr lang="en-US" sz="16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95248" name="TextBox 31"/>
          <p:cNvSpPr txBox="1">
            <a:spLocks noChangeArrowheads="1"/>
          </p:cNvSpPr>
          <p:nvPr/>
        </p:nvSpPr>
        <p:spPr bwMode="auto">
          <a:xfrm>
            <a:off x="3962400" y="41417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A[0]=</a:t>
            </a:r>
            <a:r>
              <a:rPr lang="en-US" sz="1600" dirty="0">
                <a:solidFill>
                  <a:srgbClr val="C00000"/>
                </a:solidFill>
              </a:rPr>
              <a:t>4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7" name="TextBox 22"/>
          <p:cNvSpPr txBox="1">
            <a:spLocks noChangeArrowheads="1"/>
          </p:cNvSpPr>
          <p:nvPr/>
        </p:nvSpPr>
        <p:spPr bwMode="auto">
          <a:xfrm>
            <a:off x="3581400" y="4038600"/>
            <a:ext cx="228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6"/>
            <a:ext cx="1905000" cy="1370011"/>
            <a:chOff x="762000" y="2972594"/>
            <a:chExt cx="1905000" cy="1370607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+A[2]=?+6=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4</a:t>
            </a:r>
            <a:r>
              <a:rPr lang="en-US" sz="1600" dirty="0"/>
              <a:t>+A[1]=4+3=</a:t>
            </a:r>
            <a:r>
              <a:rPr lang="en-US" sz="1600" dirty="0">
                <a:solidFill>
                  <a:srgbClr val="C00000"/>
                </a:solidFill>
              </a:rPr>
              <a:t>7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71600" y="2362200"/>
            <a:ext cx="2438400" cy="1526977"/>
            <a:chOff x="762000" y="2667000"/>
            <a:chExt cx="2438400" cy="1526977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647950" y="37338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256" name="TextBox 23"/>
            <p:cNvSpPr txBox="1">
              <a:spLocks noChangeArrowheads="1"/>
            </p:cNvSpPr>
            <p:nvPr/>
          </p:nvSpPr>
          <p:spPr bwMode="auto">
            <a:xfrm>
              <a:off x="2971800" y="38862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7</a:t>
              </a:r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1370011"/>
            <a:chOff x="762000" y="2972594"/>
            <a:chExt cx="1905000" cy="1370607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7</a:t>
            </a:r>
            <a:r>
              <a:rPr lang="en-US" sz="1600" dirty="0"/>
              <a:t>+A[2]=7+6=</a:t>
            </a:r>
            <a:r>
              <a:rPr lang="en-US" sz="1600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4</a:t>
            </a:r>
            <a:r>
              <a:rPr lang="en-US" sz="1600"/>
              <a:t>+A[1]=4+3=</a:t>
            </a:r>
            <a:r>
              <a:rPr lang="en-US" sz="1600">
                <a:solidFill>
                  <a:srgbClr val="C00000"/>
                </a:solidFill>
              </a:rPr>
              <a:t>7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6"/>
            <a:ext cx="1905000" cy="912811"/>
            <a:chOff x="762000" y="2972594"/>
            <a:chExt cx="1905000" cy="913208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7</a:t>
            </a:r>
            <a:r>
              <a:rPr lang="en-US" sz="1600" dirty="0"/>
              <a:t>+A[2]=7+6=</a:t>
            </a:r>
            <a:r>
              <a:rPr lang="en-US" sz="1600" dirty="0">
                <a:solidFill>
                  <a:srgbClr val="C00000"/>
                </a:solidFill>
              </a:rPr>
              <a:t>13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2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371600" y="2362200"/>
            <a:ext cx="2182813" cy="1066800"/>
            <a:chOff x="762000" y="2667000"/>
            <a:chExt cx="2182813" cy="10668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647950" y="32766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7"/>
            <a:ext cx="1905000" cy="912811"/>
            <a:chOff x="762000" y="2972594"/>
            <a:chExt cx="1905000" cy="913208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13</a:t>
            </a:r>
            <a:r>
              <a:rPr lang="en-US" sz="1600" dirty="0"/>
              <a:t>+A[3]=13+2=</a:t>
            </a:r>
            <a:r>
              <a:rPr lang="en-US" sz="1600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7</a:t>
            </a:r>
            <a:r>
              <a:rPr lang="en-US" sz="1600"/>
              <a:t>+A[2]=7+6=</a:t>
            </a:r>
            <a:r>
              <a:rPr lang="en-US" sz="160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5257" name="TextBox 27"/>
          <p:cNvSpPr txBox="1">
            <a:spLocks noChangeArrowheads="1"/>
          </p:cNvSpPr>
          <p:nvPr/>
        </p:nvSpPr>
        <p:spPr bwMode="auto">
          <a:xfrm>
            <a:off x="3581400" y="31242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13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8"/>
            <a:ext cx="1905000" cy="455612"/>
            <a:chOff x="762000" y="2972594"/>
            <a:chExt cx="1905000" cy="455810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13</a:t>
            </a:r>
            <a:r>
              <a:rPr lang="en-US" sz="1600" dirty="0"/>
              <a:t>+A[3]=13+2=</a:t>
            </a:r>
            <a:r>
              <a:rPr lang="en-US" sz="1600" dirty="0">
                <a:solidFill>
                  <a:srgbClr val="C00000"/>
                </a:solidFill>
              </a:rPr>
              <a:t>15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1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371600" y="2362200"/>
            <a:ext cx="2182813" cy="609600"/>
            <a:chOff x="762000" y="2667000"/>
            <a:chExt cx="2182813" cy="6096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647950" y="28194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7"/>
            <a:ext cx="1905000" cy="455612"/>
            <a:chOff x="762000" y="2972594"/>
            <a:chExt cx="1905000" cy="455810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15</a:t>
            </a:r>
            <a:r>
              <a:rPr lang="en-US" sz="1600"/>
              <a:t>+A[4]=15+5=</a:t>
            </a:r>
            <a:r>
              <a:rPr lang="en-US" sz="160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13</a:t>
            </a:r>
            <a:r>
              <a:rPr lang="en-US" sz="1600"/>
              <a:t>+A[3]=13+2=</a:t>
            </a:r>
            <a:r>
              <a:rPr lang="en-US" sz="160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5258" name="TextBox 28"/>
          <p:cNvSpPr txBox="1">
            <a:spLocks noChangeArrowheads="1"/>
          </p:cNvSpPr>
          <p:nvPr/>
        </p:nvSpPr>
        <p:spPr bwMode="auto">
          <a:xfrm>
            <a:off x="3581400" y="25908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15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7" name="Freeform 46"/>
          <p:cNvSpPr/>
          <p:nvPr/>
        </p:nvSpPr>
        <p:spPr bwMode="auto">
          <a:xfrm rot="16200000" flipV="1">
            <a:off x="3467100" y="1368425"/>
            <a:ext cx="304800" cy="16002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15</a:t>
            </a:r>
            <a:r>
              <a:rPr lang="en-US" sz="1600"/>
              <a:t>+A[4]=15+5=</a:t>
            </a:r>
            <a:r>
              <a:rPr lang="en-US" sz="1600">
                <a:solidFill>
                  <a:srgbClr val="C00000"/>
                </a:solidFill>
              </a:rPr>
              <a:t>20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0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50" name="Freeform 49"/>
          <p:cNvSpPr/>
          <p:nvPr/>
        </p:nvSpPr>
        <p:spPr bwMode="auto">
          <a:xfrm rot="16200000" flipV="1">
            <a:off x="3467100" y="1368425"/>
            <a:ext cx="304800" cy="16002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71600" y="2362200"/>
            <a:ext cx="2438400" cy="2057400"/>
            <a:chOff x="762000" y="2667000"/>
            <a:chExt cx="2438400" cy="20574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647950" y="42672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647950" y="37338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647950" y="32766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647950" y="28194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255" name="TextBox 22"/>
            <p:cNvSpPr txBox="1">
              <a:spLocks noChangeArrowheads="1"/>
            </p:cNvSpPr>
            <p:nvPr/>
          </p:nvSpPr>
          <p:spPr bwMode="auto">
            <a:xfrm>
              <a:off x="2971800" y="43434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95256" name="TextBox 23"/>
            <p:cNvSpPr txBox="1">
              <a:spLocks noChangeArrowheads="1"/>
            </p:cNvSpPr>
            <p:nvPr/>
          </p:nvSpPr>
          <p:spPr bwMode="auto">
            <a:xfrm>
              <a:off x="2971800" y="38862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7</a:t>
              </a:r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8"/>
            <a:ext cx="1905000" cy="1827212"/>
            <a:chOff x="762000" y="2972594"/>
            <a:chExt cx="1905000" cy="1828006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495668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Sum(A,1)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1599374" y="4418640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15</a:t>
            </a:r>
            <a:r>
              <a:rPr lang="en-US" sz="1600"/>
              <a:t>+A[4]=15+5=</a:t>
            </a:r>
            <a:r>
              <a:rPr lang="en-US" sz="160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13</a:t>
            </a:r>
            <a:r>
              <a:rPr lang="en-US" sz="1600"/>
              <a:t>+A[3]=13+2=</a:t>
            </a:r>
            <a:r>
              <a:rPr lang="en-US" sz="160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7</a:t>
            </a:r>
            <a:r>
              <a:rPr lang="en-US" sz="1600"/>
              <a:t>+A[2]=7+6=</a:t>
            </a:r>
            <a:r>
              <a:rPr lang="en-US" sz="160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4</a:t>
            </a:r>
            <a:r>
              <a:rPr lang="en-US" sz="1600"/>
              <a:t>+A[1]=4+3=</a:t>
            </a:r>
            <a:r>
              <a:rPr lang="en-US" sz="160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95248" name="TextBox 31"/>
          <p:cNvSpPr txBox="1">
            <a:spLocks noChangeArrowheads="1"/>
          </p:cNvSpPr>
          <p:nvPr/>
        </p:nvSpPr>
        <p:spPr bwMode="auto">
          <a:xfrm>
            <a:off x="3962400" y="41417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A[0]=</a:t>
            </a:r>
            <a:r>
              <a:rPr lang="en-US" sz="16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5257" name="TextBox 27"/>
          <p:cNvSpPr txBox="1">
            <a:spLocks noChangeArrowheads="1"/>
          </p:cNvSpPr>
          <p:nvPr/>
        </p:nvSpPr>
        <p:spPr bwMode="auto">
          <a:xfrm>
            <a:off x="3581400" y="31242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13</a:t>
            </a:r>
          </a:p>
        </p:txBody>
      </p:sp>
      <p:sp>
        <p:nvSpPr>
          <p:cNvPr id="95258" name="TextBox 28"/>
          <p:cNvSpPr txBox="1">
            <a:spLocks noChangeArrowheads="1"/>
          </p:cNvSpPr>
          <p:nvPr/>
        </p:nvSpPr>
        <p:spPr bwMode="auto">
          <a:xfrm>
            <a:off x="3581400" y="25908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15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8" name="Rectangle 17"/>
          <p:cNvSpPr>
            <a:spLocks noChangeArrowheads="1"/>
          </p:cNvSpPr>
          <p:nvPr/>
        </p:nvSpPr>
        <p:spPr bwMode="auto">
          <a:xfrm>
            <a:off x="314474" y="4725560"/>
            <a:ext cx="8505998" cy="1446550"/>
          </a:xfrm>
          <a:prstGeom prst="rect">
            <a:avLst/>
          </a:prstGeom>
          <a:solidFill>
            <a:srgbClr val="FCFEBE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968375" lvl="1" indent="-511175"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an array of size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Sum(A,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makes n calls.</a:t>
            </a:r>
          </a:p>
          <a:p>
            <a:pPr marL="968375" lvl="1" indent="-511175"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spends a constant amount of time.</a:t>
            </a:r>
          </a:p>
          <a:p>
            <a:pPr marL="968375" lvl="1" indent="-511175"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time complexity is O(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50" name="Freeform 49"/>
          <p:cNvSpPr/>
          <p:nvPr/>
        </p:nvSpPr>
        <p:spPr bwMode="auto">
          <a:xfrm rot="16200000" flipV="1">
            <a:off x="3467100" y="1368425"/>
            <a:ext cx="304800" cy="16002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1125538" y="14430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It can be written as:</a:t>
            </a:r>
          </a:p>
        </p:txBody>
      </p:sp>
      <p:graphicFrame>
        <p:nvGraphicFramePr>
          <p:cNvPr id="83971" name="Object 5"/>
          <p:cNvGraphicFramePr>
            <a:graphicFrameLocks noChangeAspect="1"/>
          </p:cNvGraphicFramePr>
          <p:nvPr/>
        </p:nvGraphicFramePr>
        <p:xfrm>
          <a:off x="1250950" y="2052638"/>
          <a:ext cx="6686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5920" imgH="457200" progId="">
                  <p:embed/>
                </p:oleObj>
              </mc:Choice>
              <mc:Fallback>
                <p:oleObj name="Equation" r:id="rId3" imgW="3085920" imgH="457200" progId="">
                  <p:embed/>
                  <p:pic>
                    <p:nvPicPr>
                      <p:cNvPr id="839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2052638"/>
                        <a:ext cx="6686550" cy="990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6"/>
          <p:cNvSpPr>
            <a:spLocks noChangeArrowheads="1"/>
          </p:cNvSpPr>
          <p:nvPr/>
        </p:nvSpPr>
        <p:spPr bwMode="auto">
          <a:xfrm>
            <a:off x="1524000" y="3271838"/>
            <a:ext cx="6553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where fact(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is the function that calculates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!.</a:t>
            </a:r>
          </a:p>
        </p:txBody>
      </p:sp>
      <p:sp>
        <p:nvSpPr>
          <p:cNvPr id="83973" name="Rectangle 8"/>
          <p:cNvSpPr>
            <a:spLocks noChangeArrowheads="1"/>
          </p:cNvSpPr>
          <p:nvPr/>
        </p:nvSpPr>
        <p:spPr bwMode="auto">
          <a:xfrm>
            <a:off x="3429000" y="228600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3974" name="Rectangle 8"/>
          <p:cNvSpPr>
            <a:spLocks noChangeArrowheads="1"/>
          </p:cNvSpPr>
          <p:nvPr/>
        </p:nvSpPr>
        <p:spPr bwMode="auto">
          <a:xfrm>
            <a:off x="685800" y="1000125"/>
            <a:ext cx="3889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 (Continue) :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B3BF1F-7119-467B-8CD3-506FD2EB93D7}"/>
                  </a:ext>
                </a:extLst>
              </p14:cNvPr>
              <p14:cNvContentPartPr/>
              <p14:nvPr/>
            </p14:nvContentPartPr>
            <p14:xfrm>
              <a:off x="6894090" y="3684176"/>
              <a:ext cx="370800" cy="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B3BF1F-7119-467B-8CD3-506FD2EB93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6450" y="3666176"/>
                <a:ext cx="40644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F5F1C23-565D-4B0C-A301-27A0E544F0B7}"/>
              </a:ext>
            </a:extLst>
          </p:cNvPr>
          <p:cNvGrpSpPr/>
          <p:nvPr/>
        </p:nvGrpSpPr>
        <p:grpSpPr>
          <a:xfrm>
            <a:off x="5163078" y="3764491"/>
            <a:ext cx="2394720" cy="378720"/>
            <a:chOff x="5163078" y="3764491"/>
            <a:chExt cx="239472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90FECB1-17C0-4DEE-AC20-374CC2166465}"/>
                    </a:ext>
                  </a:extLst>
                </p14:cNvPr>
                <p14:cNvContentPartPr/>
                <p14:nvPr/>
              </p14:nvContentPartPr>
              <p14:xfrm>
                <a:off x="7080078" y="3823531"/>
                <a:ext cx="477720" cy="314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90FECB1-17C0-4DEE-AC20-374CC216646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62078" y="3805891"/>
                  <a:ext cx="5133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465E9D-03E5-4EC7-9B4E-E5B06479A427}"/>
                    </a:ext>
                  </a:extLst>
                </p14:cNvPr>
                <p14:cNvContentPartPr/>
                <p14:nvPr/>
              </p14:nvContentPartPr>
              <p14:xfrm>
                <a:off x="7389318" y="3772051"/>
                <a:ext cx="7920" cy="5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465E9D-03E5-4EC7-9B4E-E5B06479A42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71678" y="3754051"/>
                  <a:ext cx="43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29EA36-AF02-4A58-B068-50BE83EC7EA2}"/>
                    </a:ext>
                  </a:extLst>
                </p14:cNvPr>
                <p14:cNvContentPartPr/>
                <p14:nvPr/>
              </p14:nvContentPartPr>
              <p14:xfrm>
                <a:off x="6591198" y="3784651"/>
                <a:ext cx="384480" cy="358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29EA36-AF02-4A58-B068-50BE83EC7E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73558" y="3766651"/>
                  <a:ext cx="4201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06F88C4-F5B5-4DF4-B0A6-132FA3E0623D}"/>
                    </a:ext>
                  </a:extLst>
                </p14:cNvPr>
                <p14:cNvContentPartPr/>
                <p14:nvPr/>
              </p14:nvContentPartPr>
              <p14:xfrm>
                <a:off x="6929598" y="3823531"/>
                <a:ext cx="4680" cy="2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06F88C4-F5B5-4DF4-B0A6-132FA3E062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11958" y="3805891"/>
                  <a:ext cx="40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80CEFC-9CA4-4D1B-8B18-73E2C83C0FD7}"/>
                    </a:ext>
                  </a:extLst>
                </p14:cNvPr>
                <p14:cNvContentPartPr/>
                <p14:nvPr/>
              </p14:nvContentPartPr>
              <p14:xfrm>
                <a:off x="6502998" y="3919291"/>
                <a:ext cx="114480" cy="100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80CEFC-9CA4-4D1B-8B18-73E2C83C0F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84998" y="3901291"/>
                  <a:ext cx="150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78078F-193C-4774-936A-25D798267F43}"/>
                    </a:ext>
                  </a:extLst>
                </p14:cNvPr>
                <p14:cNvContentPartPr/>
                <p14:nvPr/>
              </p14:nvContentPartPr>
              <p14:xfrm>
                <a:off x="6460158" y="3825691"/>
                <a:ext cx="84960" cy="23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78078F-193C-4774-936A-25D798267F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2518" y="3807691"/>
                  <a:ext cx="120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100DF4-9EE4-4AF6-849A-3E069EEDEB06}"/>
                    </a:ext>
                  </a:extLst>
                </p14:cNvPr>
                <p14:cNvContentPartPr/>
                <p14:nvPr/>
              </p14:nvContentPartPr>
              <p14:xfrm>
                <a:off x="6279798" y="3844051"/>
                <a:ext cx="42480" cy="15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100DF4-9EE4-4AF6-849A-3E069EEDEB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2158" y="3826411"/>
                  <a:ext cx="78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F49710-2000-4E8F-A68D-9D1F1501143A}"/>
                    </a:ext>
                  </a:extLst>
                </p14:cNvPr>
                <p14:cNvContentPartPr/>
                <p14:nvPr/>
              </p14:nvContentPartPr>
              <p14:xfrm>
                <a:off x="6058038" y="3838651"/>
                <a:ext cx="136800" cy="197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F49710-2000-4E8F-A68D-9D1F150114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40038" y="3821011"/>
                  <a:ext cx="172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060E97-A7C0-43E5-8811-0FF835AD2A7F}"/>
                    </a:ext>
                  </a:extLst>
                </p14:cNvPr>
                <p14:cNvContentPartPr/>
                <p14:nvPr/>
              </p14:nvContentPartPr>
              <p14:xfrm>
                <a:off x="5558358" y="3827131"/>
                <a:ext cx="438120" cy="296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060E97-A7C0-43E5-8811-0FF835AD2A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40358" y="3809491"/>
                  <a:ext cx="4737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02CEAF-8BBE-4E99-83AA-5636924C37C2}"/>
                    </a:ext>
                  </a:extLst>
                </p14:cNvPr>
                <p14:cNvContentPartPr/>
                <p14:nvPr/>
              </p14:nvContentPartPr>
              <p14:xfrm>
                <a:off x="5800638" y="4048531"/>
                <a:ext cx="88920" cy="5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02CEAF-8BBE-4E99-83AA-5636924C37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82998" y="4030531"/>
                  <a:ext cx="124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698AF4-ECCD-480F-B8B1-D6CEEC5D5B1F}"/>
                    </a:ext>
                  </a:extLst>
                </p14:cNvPr>
                <p14:cNvContentPartPr/>
                <p14:nvPr/>
              </p14:nvContentPartPr>
              <p14:xfrm>
                <a:off x="5966598" y="4096411"/>
                <a:ext cx="77400" cy="5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698AF4-ECCD-480F-B8B1-D6CEEC5D5B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48598" y="4078411"/>
                  <a:ext cx="113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2DD36A-132E-433A-BCB5-1A1898E61EDB}"/>
                    </a:ext>
                  </a:extLst>
                </p14:cNvPr>
                <p14:cNvContentPartPr/>
                <p14:nvPr/>
              </p14:nvContentPartPr>
              <p14:xfrm>
                <a:off x="5163078" y="3824611"/>
                <a:ext cx="442080" cy="221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2DD36A-132E-433A-BCB5-1A1898E61E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45438" y="3806971"/>
                  <a:ext cx="477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00A9ED-5B5F-459B-BA60-B31B36ADF8F3}"/>
                    </a:ext>
                  </a:extLst>
                </p14:cNvPr>
                <p14:cNvContentPartPr/>
                <p14:nvPr/>
              </p14:nvContentPartPr>
              <p14:xfrm>
                <a:off x="5293758" y="3764491"/>
                <a:ext cx="3600" cy="4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00A9ED-5B5F-459B-BA60-B31B36ADF8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75758" y="3746491"/>
                  <a:ext cx="39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A3A714-A235-44BB-9CF3-09817C3013CA}"/>
                    </a:ext>
                  </a:extLst>
                </p14:cNvPr>
                <p14:cNvContentPartPr/>
                <p14:nvPr/>
              </p14:nvContentPartPr>
              <p14:xfrm>
                <a:off x="5413998" y="4032691"/>
                <a:ext cx="119520" cy="8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A3A714-A235-44BB-9CF3-09817C3013C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95998" y="4014691"/>
                  <a:ext cx="155160" cy="44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914400" y="3538538"/>
            <a:ext cx="7391400" cy="2862262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BinarySum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 ,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,n)</a:t>
            </a:r>
          </a:p>
          <a:p>
            <a:pPr marL="1146175" indent="-750888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≥ 1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such that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has at least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integers in A. </a:t>
            </a:r>
          </a:p>
          <a:p>
            <a:pPr marL="395288" lvl="1" indent="-341313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if n =1</a:t>
            </a:r>
          </a:p>
          <a:p>
            <a:pPr marL="1714500" lvl="3" indent="-342900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return A[</a:t>
            </a:r>
            <a:r>
              <a:rPr lang="en-US" sz="2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 </a:t>
            </a:r>
          </a:p>
          <a:p>
            <a:pPr marL="1714500" lvl="3" indent="-800100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Else</a:t>
            </a:r>
          </a:p>
          <a:p>
            <a:pPr marL="1714500" lvl="3" indent="-800100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return BinarySum(A ,</a:t>
            </a:r>
            <a:r>
              <a:rPr lang="en-US" sz="2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n/2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)+BinarySum(A ,</a:t>
            </a:r>
            <a:r>
              <a:rPr lang="en-US" sz="2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n/2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n/2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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grpSp>
        <p:nvGrpSpPr>
          <p:cNvPr id="101380" name="Group 8"/>
          <p:cNvGrpSpPr>
            <a:grpSpLocks/>
          </p:cNvGrpSpPr>
          <p:nvPr/>
        </p:nvGrpSpPr>
        <p:grpSpPr bwMode="auto">
          <a:xfrm>
            <a:off x="8153400" y="1371600"/>
            <a:ext cx="838200" cy="1981200"/>
            <a:chOff x="6400800" y="1981200"/>
            <a:chExt cx="838200" cy="1981200"/>
          </a:xfrm>
        </p:grpSpPr>
        <p:grpSp>
          <p:nvGrpSpPr>
            <p:cNvPr id="101381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1387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13" name="Rectangle 12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1013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4" name="Rectangle 28"/>
          <p:cNvSpPr>
            <a:spLocks noChangeArrowheads="1"/>
          </p:cNvSpPr>
          <p:nvPr/>
        </p:nvSpPr>
        <p:spPr bwMode="auto">
          <a:xfrm>
            <a:off x="574675" y="914400"/>
            <a:ext cx="7731125" cy="461963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In this case,  a recursive algorithm makes two recursive calls.</a:t>
            </a:r>
          </a:p>
        </p:txBody>
      </p:sp>
      <p:sp>
        <p:nvSpPr>
          <p:cNvPr id="101395" name="Rectangle 29"/>
          <p:cNvSpPr>
            <a:spLocks noChangeArrowheads="1"/>
          </p:cNvSpPr>
          <p:nvPr/>
        </p:nvSpPr>
        <p:spPr bwMode="auto">
          <a:xfrm>
            <a:off x="479425" y="1371600"/>
            <a:ext cx="2430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</a:t>
            </a:r>
            <a:endParaRPr lang="en-US"/>
          </a:p>
        </p:txBody>
      </p:sp>
      <p:sp>
        <p:nvSpPr>
          <p:cNvPr id="101396" name="Rectangle 30"/>
          <p:cNvSpPr>
            <a:spLocks noChangeArrowheads="1"/>
          </p:cNvSpPr>
          <p:nvPr/>
        </p:nvSpPr>
        <p:spPr bwMode="auto">
          <a:xfrm>
            <a:off x="990600" y="19050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Problem: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Find the sum of n elements of an integer array A.</a:t>
            </a:r>
          </a:p>
        </p:txBody>
      </p:sp>
      <p:sp>
        <p:nvSpPr>
          <p:cNvPr id="101397" name="Rectangle 31"/>
          <p:cNvSpPr>
            <a:spLocks noChangeArrowheads="1"/>
          </p:cNvSpPr>
          <p:nvPr/>
        </p:nvSpPr>
        <p:spPr bwMode="auto">
          <a:xfrm>
            <a:off x="990600" y="1905000"/>
            <a:ext cx="6705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5288" lvl="2" indent="-395288">
              <a:buFont typeface="Times New Roman" pitchFamily="18" charset="0"/>
              <a:buChar char="−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Algorithm:</a:t>
            </a:r>
            <a:endParaRPr lang="en-US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Recursively find the sum of elements in 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half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of A.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Recursively find the sum of elements in 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 half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of A.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Add these two values</a:t>
            </a:r>
          </a:p>
        </p:txBody>
      </p:sp>
      <p:graphicFrame>
        <p:nvGraphicFramePr>
          <p:cNvPr id="101398" name="Object 25"/>
          <p:cNvGraphicFramePr>
            <a:graphicFrameLocks noChangeAspect="1"/>
          </p:cNvGraphicFramePr>
          <p:nvPr/>
        </p:nvGraphicFramePr>
        <p:xfrm>
          <a:off x="4114800" y="203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10139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32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5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5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5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1"/>
          <p:cNvSpPr txBox="1">
            <a:spLocks noChangeArrowheads="1"/>
          </p:cNvSpPr>
          <p:nvPr/>
        </p:nvSpPr>
        <p:spPr bwMode="auto">
          <a:xfrm>
            <a:off x="1524000" y="4445000"/>
            <a:ext cx="5562600" cy="2024063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public static int iterativeFact(int n)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int fact = 1;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for(i = 1; i &lt;= n; i++)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   fact=fact*I;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return fact;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1201738" y="1443038"/>
            <a:ext cx="2379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Implementation</a:t>
            </a:r>
          </a:p>
        </p:txBody>
      </p:sp>
      <p:sp>
        <p:nvSpPr>
          <p:cNvPr id="86020" name="Rectangle 8"/>
          <p:cNvSpPr>
            <a:spLocks noChangeArrowheads="1"/>
          </p:cNvSpPr>
          <p:nvPr/>
        </p:nvSpPr>
        <p:spPr bwMode="auto">
          <a:xfrm>
            <a:off x="3429000" y="228600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685800" y="1000125"/>
            <a:ext cx="3889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 (Continue) :</a:t>
            </a:r>
            <a:endParaRPr lang="en-US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524000" y="2284413"/>
            <a:ext cx="5410200" cy="1754187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recursiveFact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3088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if(n==0)return 1;</a:t>
            </a:r>
          </a:p>
          <a:p>
            <a:pPr marL="573088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n*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recursiveFact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(n-1);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1447800" y="1801813"/>
            <a:ext cx="1585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Recursive:</a:t>
            </a:r>
          </a:p>
        </p:txBody>
      </p:sp>
      <p:sp>
        <p:nvSpPr>
          <p:cNvPr id="86024" name="Rectangle 7"/>
          <p:cNvSpPr>
            <a:spLocks noChangeArrowheads="1"/>
          </p:cNvSpPr>
          <p:nvPr/>
        </p:nvSpPr>
        <p:spPr bwMode="auto">
          <a:xfrm>
            <a:off x="1447800" y="3957638"/>
            <a:ext cx="14144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Iterative: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B52CD7-A5ED-4357-8860-B70C6FE628A7}"/>
              </a:ext>
            </a:extLst>
          </p:cNvPr>
          <p:cNvGrpSpPr/>
          <p:nvPr/>
        </p:nvGrpSpPr>
        <p:grpSpPr>
          <a:xfrm>
            <a:off x="1909530" y="2728736"/>
            <a:ext cx="357840" cy="439560"/>
            <a:chOff x="1909530" y="2728736"/>
            <a:chExt cx="35784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350F83E-4911-4354-9EFF-70C6378E2ACA}"/>
                    </a:ext>
                  </a:extLst>
                </p14:cNvPr>
                <p14:cNvContentPartPr/>
                <p14:nvPr/>
              </p14:nvContentPartPr>
              <p14:xfrm>
                <a:off x="2192130" y="2728736"/>
                <a:ext cx="45000" cy="5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350F83E-4911-4354-9EFF-70C6378E2A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74490" y="2710736"/>
                  <a:ext cx="80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B3EF0A8-AF0E-4793-9D41-E38D33893AEA}"/>
                    </a:ext>
                  </a:extLst>
                </p14:cNvPr>
                <p14:cNvContentPartPr/>
                <p14:nvPr/>
              </p14:nvContentPartPr>
              <p14:xfrm>
                <a:off x="2250450" y="2735936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B3EF0A8-AF0E-4793-9D41-E38D33893AE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32810" y="27179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C6F0C8-6918-4A6A-80D8-4D402156113D}"/>
                    </a:ext>
                  </a:extLst>
                </p14:cNvPr>
                <p14:cNvContentPartPr/>
                <p14:nvPr/>
              </p14:nvContentPartPr>
              <p14:xfrm>
                <a:off x="1909530" y="2730536"/>
                <a:ext cx="357840" cy="437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C6F0C8-6918-4A6A-80D8-4D40215611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91890" y="2712896"/>
                  <a:ext cx="393480" cy="47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0F174-0852-413C-8BB0-2D6C500A4834}"/>
              </a:ext>
            </a:extLst>
          </p:cNvPr>
          <p:cNvGrpSpPr/>
          <p:nvPr/>
        </p:nvGrpSpPr>
        <p:grpSpPr>
          <a:xfrm>
            <a:off x="914850" y="2795696"/>
            <a:ext cx="792000" cy="276480"/>
            <a:chOff x="914850" y="2795696"/>
            <a:chExt cx="79200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358C35-120C-402A-82B6-CB4C31335CAE}"/>
                    </a:ext>
                  </a:extLst>
                </p14:cNvPr>
                <p14:cNvContentPartPr/>
                <p14:nvPr/>
              </p14:nvContentPartPr>
              <p14:xfrm>
                <a:off x="914850" y="2795696"/>
                <a:ext cx="210600" cy="27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358C35-120C-402A-82B6-CB4C31335C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6850" y="2777696"/>
                  <a:ext cx="2462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C12071-C965-485F-AFD4-E87BCE2B9000}"/>
                    </a:ext>
                  </a:extLst>
                </p14:cNvPr>
                <p14:cNvContentPartPr/>
                <p14:nvPr/>
              </p14:nvContentPartPr>
              <p14:xfrm>
                <a:off x="1168290" y="2914856"/>
                <a:ext cx="143280" cy="131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C12071-C965-485F-AFD4-E87BCE2B90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0290" y="2896856"/>
                  <a:ext cx="178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202A3C-5626-4009-A8AC-6E1D6E1768EC}"/>
                    </a:ext>
                  </a:extLst>
                </p14:cNvPr>
                <p14:cNvContentPartPr/>
                <p14:nvPr/>
              </p14:nvContentPartPr>
              <p14:xfrm>
                <a:off x="1315530" y="2845376"/>
                <a:ext cx="209160" cy="224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202A3C-5626-4009-A8AC-6E1D6E1768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97890" y="2827736"/>
                  <a:ext cx="244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A5076B-DBE5-45F7-A00D-E0678FFAB99D}"/>
                    </a:ext>
                  </a:extLst>
                </p14:cNvPr>
                <p14:cNvContentPartPr/>
                <p14:nvPr/>
              </p14:nvContentPartPr>
              <p14:xfrm>
                <a:off x="1557810" y="2937176"/>
                <a:ext cx="149040" cy="135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A5076B-DBE5-45F7-A00D-E0678FFAB9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39810" y="2919176"/>
                  <a:ext cx="18468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F9EAF8-149C-4DE7-9019-7A01FFBF61EB}"/>
                  </a:ext>
                </a:extLst>
              </p14:cNvPr>
              <p14:cNvContentPartPr/>
              <p14:nvPr/>
            </p14:nvContentPartPr>
            <p14:xfrm>
              <a:off x="2261970" y="3469976"/>
              <a:ext cx="267840" cy="295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F9EAF8-149C-4DE7-9019-7A01FFBF61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43970" y="3452336"/>
                <a:ext cx="303480" cy="33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4D8DD-F984-449E-9FDD-F2484E2CC50E}"/>
              </a:ext>
            </a:extLst>
          </p:cNvPr>
          <p:cNvGrpSpPr/>
          <p:nvPr/>
        </p:nvGrpSpPr>
        <p:grpSpPr>
          <a:xfrm>
            <a:off x="1049130" y="3443696"/>
            <a:ext cx="1042200" cy="312480"/>
            <a:chOff x="1049130" y="3443696"/>
            <a:chExt cx="104220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F496BB-3430-42A6-8620-1257477069FF}"/>
                    </a:ext>
                  </a:extLst>
                </p14:cNvPr>
                <p14:cNvContentPartPr/>
                <p14:nvPr/>
              </p14:nvContentPartPr>
              <p14:xfrm>
                <a:off x="1071090" y="3469976"/>
                <a:ext cx="11160" cy="28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F496BB-3430-42A6-8620-1257477069F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3090" y="3452336"/>
                  <a:ext cx="46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350355-A2D6-4CC3-96E6-991AD67089BE}"/>
                    </a:ext>
                  </a:extLst>
                </p14:cNvPr>
                <p14:cNvContentPartPr/>
                <p14:nvPr/>
              </p14:nvContentPartPr>
              <p14:xfrm>
                <a:off x="1049130" y="3443696"/>
                <a:ext cx="174600" cy="236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350355-A2D6-4CC3-96E6-991AD67089B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1490" y="3426056"/>
                  <a:ext cx="210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8848CF-2A85-4D29-A826-99344262B4D0}"/>
                    </a:ext>
                  </a:extLst>
                </p14:cNvPr>
                <p14:cNvContentPartPr/>
                <p14:nvPr/>
              </p14:nvContentPartPr>
              <p14:xfrm>
                <a:off x="1241370" y="3555296"/>
                <a:ext cx="90360" cy="13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8848CF-2A85-4D29-A826-99344262B4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23370" y="3537296"/>
                  <a:ext cx="126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EAA378-C9AB-4C2D-A923-C8842189E3A8}"/>
                    </a:ext>
                  </a:extLst>
                </p14:cNvPr>
                <p14:cNvContentPartPr/>
                <p14:nvPr/>
              </p14:nvContentPartPr>
              <p14:xfrm>
                <a:off x="1343970" y="3572576"/>
                <a:ext cx="93240" cy="113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EAA378-C9AB-4C2D-A923-C8842189E3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26330" y="3554576"/>
                  <a:ext cx="128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074D0E-54AA-41E1-8965-D26EFFA71DB8}"/>
                    </a:ext>
                  </a:extLst>
                </p14:cNvPr>
                <p14:cNvContentPartPr/>
                <p14:nvPr/>
              </p14:nvContentPartPr>
              <p14:xfrm>
                <a:off x="1472850" y="3571496"/>
                <a:ext cx="88560" cy="10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074D0E-54AA-41E1-8965-D26EFFA71DB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54850" y="3553496"/>
                  <a:ext cx="124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30330E-D967-4FC9-AE1F-B5387451BB9F}"/>
                    </a:ext>
                  </a:extLst>
                </p14:cNvPr>
                <p14:cNvContentPartPr/>
                <p14:nvPr/>
              </p14:nvContentPartPr>
              <p14:xfrm>
                <a:off x="1593450" y="3554576"/>
                <a:ext cx="83520" cy="112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30330E-D967-4FC9-AE1F-B5387451BB9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75810" y="3536576"/>
                  <a:ext cx="119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6E9EA4-D274-4D99-8651-BDEB118FAB36}"/>
                    </a:ext>
                  </a:extLst>
                </p14:cNvPr>
                <p14:cNvContentPartPr/>
                <p14:nvPr/>
              </p14:nvContentPartPr>
              <p14:xfrm>
                <a:off x="1700730" y="3622616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6E9EA4-D274-4D99-8651-BDEB118FAB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82730" y="36046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CACF40-7403-4BB2-9AFC-DCD83C7877B1}"/>
                    </a:ext>
                  </a:extLst>
                </p14:cNvPr>
                <p14:cNvContentPartPr/>
                <p14:nvPr/>
              </p14:nvContentPartPr>
              <p14:xfrm>
                <a:off x="1670130" y="3520736"/>
                <a:ext cx="150480" cy="166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CACF40-7403-4BB2-9AFC-DCD83C7877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52490" y="3503096"/>
                  <a:ext cx="186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0F5E32-22F7-4E40-A222-87A9E49F91D1}"/>
                    </a:ext>
                  </a:extLst>
                </p14:cNvPr>
                <p14:cNvContentPartPr/>
                <p14:nvPr/>
              </p14:nvContentPartPr>
              <p14:xfrm>
                <a:off x="1851930" y="3552776"/>
                <a:ext cx="18000" cy="143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0F5E32-22F7-4E40-A222-87A9E49F91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33930" y="3534776"/>
                  <a:ext cx="53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210B62-39AE-49ED-96F5-4A8E5803CC51}"/>
                    </a:ext>
                  </a:extLst>
                </p14:cNvPr>
                <p14:cNvContentPartPr/>
                <p14:nvPr/>
              </p14:nvContentPartPr>
              <p14:xfrm>
                <a:off x="1901970" y="3575096"/>
                <a:ext cx="189360" cy="137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210B62-39AE-49ED-96F5-4A8E5803CC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84330" y="3557096"/>
                  <a:ext cx="22500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B605235-E760-435A-8AEA-5CE78C134AB5}"/>
                  </a:ext>
                </a:extLst>
              </p14:cNvPr>
              <p14:cNvContentPartPr/>
              <p14:nvPr/>
            </p14:nvContentPartPr>
            <p14:xfrm>
              <a:off x="2448450" y="3574736"/>
              <a:ext cx="3879360" cy="75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B605235-E760-435A-8AEA-5CE78C134A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94810" y="3466736"/>
                <a:ext cx="39870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4BB2FF1-B03A-4A86-9BF5-8D510CA2F86E}"/>
                  </a:ext>
                </a:extLst>
              </p14:cNvPr>
              <p14:cNvContentPartPr/>
              <p14:nvPr/>
            </p14:nvContentPartPr>
            <p14:xfrm>
              <a:off x="9866970" y="2713616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4BB2FF1-B03A-4A86-9BF5-8D510CA2F8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48970" y="269561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7740474-B191-4135-B01A-21A001546B8A}"/>
              </a:ext>
            </a:extLst>
          </p:cNvPr>
          <p:cNvGrpSpPr/>
          <p:nvPr/>
        </p:nvGrpSpPr>
        <p:grpSpPr>
          <a:xfrm>
            <a:off x="6414570" y="2389976"/>
            <a:ext cx="351360" cy="279360"/>
            <a:chOff x="6414570" y="2389976"/>
            <a:chExt cx="35136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C651B10-9EEB-408F-AFA7-9162678A6BD4}"/>
                    </a:ext>
                  </a:extLst>
                </p14:cNvPr>
                <p14:cNvContentPartPr/>
                <p14:nvPr/>
              </p14:nvContentPartPr>
              <p14:xfrm>
                <a:off x="6414570" y="2402576"/>
                <a:ext cx="149760" cy="223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C651B10-9EEB-408F-AFA7-9162678A6B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96570" y="2384576"/>
                  <a:ext cx="185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087DC5-2CA6-4772-A658-AA05E51E65E3}"/>
                    </a:ext>
                  </a:extLst>
                </p14:cNvPr>
                <p14:cNvContentPartPr/>
                <p14:nvPr/>
              </p14:nvContentPartPr>
              <p14:xfrm>
                <a:off x="6462090" y="2389976"/>
                <a:ext cx="303840" cy="279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087DC5-2CA6-4772-A658-AA05E51E65E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44090" y="2371976"/>
                  <a:ext cx="33948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BC9581-A21C-4DB0-A329-7C3B9EA1FDEE}"/>
                  </a:ext>
                </a:extLst>
              </p14:cNvPr>
              <p14:cNvContentPartPr/>
              <p14:nvPr/>
            </p14:nvContentPartPr>
            <p14:xfrm>
              <a:off x="2534490" y="3149216"/>
              <a:ext cx="524880" cy="12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DBC9581-A21C-4DB0-A329-7C3B9EA1FD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516850" y="3131576"/>
                <a:ext cx="5605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6CB75D-1842-472F-85B2-C59340F46BC0}"/>
                  </a:ext>
                </a:extLst>
              </p14:cNvPr>
              <p14:cNvContentPartPr/>
              <p14:nvPr/>
            </p14:nvContentPartPr>
            <p14:xfrm>
              <a:off x="4116690" y="3160016"/>
              <a:ext cx="267840" cy="18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6CB75D-1842-472F-85B2-C59340F46B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99050" y="3142376"/>
                <a:ext cx="3034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67E985F-1C3B-4E2E-8954-AB6E79397036}"/>
                  </a:ext>
                </a:extLst>
              </p14:cNvPr>
              <p14:cNvContentPartPr/>
              <p14:nvPr/>
            </p14:nvContentPartPr>
            <p14:xfrm>
              <a:off x="3438450" y="3711176"/>
              <a:ext cx="2773080" cy="131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67E985F-1C3B-4E2E-8954-AB6E7939703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20810" y="3693176"/>
                <a:ext cx="280872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0F31BE79-2EB0-4FF1-A18F-0A010EA60128}"/>
              </a:ext>
            </a:extLst>
          </p:cNvPr>
          <p:cNvGrpSpPr/>
          <p:nvPr/>
        </p:nvGrpSpPr>
        <p:grpSpPr>
          <a:xfrm>
            <a:off x="6440490" y="3186296"/>
            <a:ext cx="2021760" cy="1094400"/>
            <a:chOff x="6440490" y="3186296"/>
            <a:chExt cx="2021760" cy="10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3269520-AB15-4935-91D4-656F3F4F2DF4}"/>
                    </a:ext>
                  </a:extLst>
                </p14:cNvPr>
                <p14:cNvContentPartPr/>
                <p14:nvPr/>
              </p14:nvContentPartPr>
              <p14:xfrm>
                <a:off x="6440490" y="3514256"/>
                <a:ext cx="292320" cy="158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3269520-AB15-4935-91D4-656F3F4F2DF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22490" y="3496256"/>
                  <a:ext cx="327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2C04D1-E883-4506-A49B-68A6D3BCCAEA}"/>
                    </a:ext>
                  </a:extLst>
                </p14:cNvPr>
                <p14:cNvContentPartPr/>
                <p14:nvPr/>
              </p14:nvContentPartPr>
              <p14:xfrm>
                <a:off x="6531570" y="3582296"/>
                <a:ext cx="444240" cy="28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2C04D1-E883-4506-A49B-68A6D3BCCAE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13570" y="3564296"/>
                  <a:ext cx="479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C34E63-D120-4A52-ACF9-EFFB2CAEDF5C}"/>
                    </a:ext>
                  </a:extLst>
                </p14:cNvPr>
                <p14:cNvContentPartPr/>
                <p14:nvPr/>
              </p14:nvContentPartPr>
              <p14:xfrm>
                <a:off x="7487010" y="3186296"/>
                <a:ext cx="415800" cy="22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C34E63-D120-4A52-ACF9-EFFB2CAEDF5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69370" y="3168656"/>
                  <a:ext cx="451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2DB2A12-40AA-4783-8156-745C0E3FF7CD}"/>
                    </a:ext>
                  </a:extLst>
                </p14:cNvPr>
                <p14:cNvContentPartPr/>
                <p14:nvPr/>
              </p14:nvContentPartPr>
              <p14:xfrm>
                <a:off x="7093890" y="3268016"/>
                <a:ext cx="313200" cy="199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2DB2A12-40AA-4783-8156-745C0E3FF7C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76250" y="3250016"/>
                  <a:ext cx="348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0F9322-B0BD-43FE-B52D-CCFAEE277F05}"/>
                    </a:ext>
                  </a:extLst>
                </p14:cNvPr>
                <p14:cNvContentPartPr/>
                <p14:nvPr/>
              </p14:nvContentPartPr>
              <p14:xfrm>
                <a:off x="7005690" y="3269816"/>
                <a:ext cx="97560" cy="98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0F9322-B0BD-43FE-B52D-CCFAEE277F0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88050" y="3252176"/>
                  <a:ext cx="133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7AE3304-84CA-4C70-8147-ECBB494A0696}"/>
                    </a:ext>
                  </a:extLst>
                </p14:cNvPr>
                <p14:cNvContentPartPr/>
                <p14:nvPr/>
              </p14:nvContentPartPr>
              <p14:xfrm>
                <a:off x="6970770" y="3206096"/>
                <a:ext cx="187560" cy="22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7AE3304-84CA-4C70-8147-ECBB494A069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52770" y="3188096"/>
                  <a:ext cx="223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7D1610-93DC-4AE8-843E-6ADBF41BDFC6}"/>
                    </a:ext>
                  </a:extLst>
                </p14:cNvPr>
                <p14:cNvContentPartPr/>
                <p14:nvPr/>
              </p14:nvContentPartPr>
              <p14:xfrm>
                <a:off x="7586010" y="3498416"/>
                <a:ext cx="625320" cy="28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7D1610-93DC-4AE8-843E-6ADBF41BDF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68010" y="3480776"/>
                  <a:ext cx="6609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AE3D20-694F-461E-8349-64DAB37F6B07}"/>
                    </a:ext>
                  </a:extLst>
                </p14:cNvPr>
                <p14:cNvContentPartPr/>
                <p14:nvPr/>
              </p14:nvContentPartPr>
              <p14:xfrm>
                <a:off x="7929450" y="3481856"/>
                <a:ext cx="101160" cy="23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AE3D20-694F-461E-8349-64DAB37F6B0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11810" y="3463856"/>
                  <a:ext cx="136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3115A4-4C3E-4604-AC8B-2FFE1C1C7868}"/>
                    </a:ext>
                  </a:extLst>
                </p14:cNvPr>
                <p14:cNvContentPartPr/>
                <p14:nvPr/>
              </p14:nvContentPartPr>
              <p14:xfrm>
                <a:off x="8178210" y="3713696"/>
                <a:ext cx="90720" cy="7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3115A4-4C3E-4604-AC8B-2FFE1C1C786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60210" y="3696056"/>
                  <a:ext cx="126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EF5F2D-8ED4-4CF4-B9D7-E18EF8296684}"/>
                    </a:ext>
                  </a:extLst>
                </p14:cNvPr>
                <p14:cNvContentPartPr/>
                <p14:nvPr/>
              </p14:nvContentPartPr>
              <p14:xfrm>
                <a:off x="8267850" y="3657536"/>
                <a:ext cx="720" cy="9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EF5F2D-8ED4-4CF4-B9D7-E18EF829668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49850" y="3639896"/>
                  <a:ext cx="36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12B33B-A350-401B-B3A1-38DE749B8298}"/>
                    </a:ext>
                  </a:extLst>
                </p14:cNvPr>
                <p14:cNvContentPartPr/>
                <p14:nvPr/>
              </p14:nvContentPartPr>
              <p14:xfrm>
                <a:off x="7226730" y="3618656"/>
                <a:ext cx="198360" cy="178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12B33B-A350-401B-B3A1-38DE749B829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08730" y="3601016"/>
                  <a:ext cx="234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EBCB19-FC1E-4291-AC69-57062AD382C8}"/>
                    </a:ext>
                  </a:extLst>
                </p14:cNvPr>
                <p14:cNvContentPartPr/>
                <p14:nvPr/>
              </p14:nvContentPartPr>
              <p14:xfrm>
                <a:off x="6961770" y="3676256"/>
                <a:ext cx="218880" cy="122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EBCB19-FC1E-4291-AC69-57062AD382C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43770" y="3658616"/>
                  <a:ext cx="254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BC4C14-D330-4A54-8F42-6EEA52D48BFC}"/>
                    </a:ext>
                  </a:extLst>
                </p14:cNvPr>
                <p14:cNvContentPartPr/>
                <p14:nvPr/>
              </p14:nvContentPartPr>
              <p14:xfrm>
                <a:off x="6684210" y="3761576"/>
                <a:ext cx="218520" cy="147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BC4C14-D330-4A54-8F42-6EEA52D48BF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66210" y="3743576"/>
                  <a:ext cx="254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84081B-B694-484F-8213-31D4B21FB37F}"/>
                    </a:ext>
                  </a:extLst>
                </p14:cNvPr>
                <p14:cNvContentPartPr/>
                <p14:nvPr/>
              </p14:nvContentPartPr>
              <p14:xfrm>
                <a:off x="8165250" y="3870296"/>
                <a:ext cx="240480" cy="19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84081B-B694-484F-8213-31D4B21FB37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47610" y="3852656"/>
                  <a:ext cx="276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1762FF-8C6D-4653-844E-8D61CED24C82}"/>
                    </a:ext>
                  </a:extLst>
                </p14:cNvPr>
                <p14:cNvContentPartPr/>
                <p14:nvPr/>
              </p14:nvContentPartPr>
              <p14:xfrm>
                <a:off x="8384130" y="4054256"/>
                <a:ext cx="78120" cy="26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1762FF-8C6D-4653-844E-8D61CED24C8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66130" y="4036616"/>
                  <a:ext cx="113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2A3EFD-F5E7-477A-B1BE-0BFABDDAB7EB}"/>
                    </a:ext>
                  </a:extLst>
                </p14:cNvPr>
                <p14:cNvContentPartPr/>
                <p14:nvPr/>
              </p14:nvContentPartPr>
              <p14:xfrm>
                <a:off x="7759170" y="3942656"/>
                <a:ext cx="316440" cy="174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2A3EFD-F5E7-477A-B1BE-0BFABDDAB7E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1530" y="3925016"/>
                  <a:ext cx="352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E48D8C0-3EEE-4089-970D-6F3FA5EB0E73}"/>
                    </a:ext>
                  </a:extLst>
                </p14:cNvPr>
                <p14:cNvContentPartPr/>
                <p14:nvPr/>
              </p14:nvContentPartPr>
              <p14:xfrm>
                <a:off x="7397370" y="3978296"/>
                <a:ext cx="198000" cy="191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E48D8C0-3EEE-4089-970D-6F3FA5EB0E7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79370" y="3960656"/>
                  <a:ext cx="233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E77E527-CE43-414B-B2D6-5315F169DE41}"/>
                    </a:ext>
                  </a:extLst>
                </p14:cNvPr>
                <p14:cNvContentPartPr/>
                <p14:nvPr/>
              </p14:nvContentPartPr>
              <p14:xfrm>
                <a:off x="7346250" y="3947336"/>
                <a:ext cx="26640" cy="149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E77E527-CE43-414B-B2D6-5315F169DE4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328250" y="3929696"/>
                  <a:ext cx="62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DA99A06-DD4F-4C7E-B7D5-C38076ABC83A}"/>
                    </a:ext>
                  </a:extLst>
                </p14:cNvPr>
                <p14:cNvContentPartPr/>
                <p14:nvPr/>
              </p14:nvContentPartPr>
              <p14:xfrm>
                <a:off x="6957450" y="4053896"/>
                <a:ext cx="338400" cy="226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DA99A06-DD4F-4C7E-B7D5-C38076ABC83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39810" y="4035896"/>
                  <a:ext cx="374040" cy="2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712D8B3-2B8C-4ACE-BDA2-08C003894619}"/>
                  </a:ext>
                </a:extLst>
              </p14:cNvPr>
              <p14:cNvContentPartPr/>
              <p14:nvPr/>
            </p14:nvContentPartPr>
            <p14:xfrm>
              <a:off x="4048650" y="4714856"/>
              <a:ext cx="2490120" cy="94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712D8B3-2B8C-4ACE-BDA2-08C00389461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031010" y="4696856"/>
                <a:ext cx="2525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9B1ADEF-1CE2-4701-9209-95A4F35BE2F1}"/>
                  </a:ext>
                </a:extLst>
              </p14:cNvPr>
              <p14:cNvContentPartPr/>
              <p14:nvPr/>
            </p14:nvContentPartPr>
            <p14:xfrm>
              <a:off x="3574170" y="5303456"/>
              <a:ext cx="158400" cy="7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9B1ADEF-1CE2-4701-9209-95A4F35BE2F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556170" y="5285456"/>
                <a:ext cx="19404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7150BD8E-7237-432D-8BDF-107C7947CBBD}"/>
              </a:ext>
            </a:extLst>
          </p:cNvPr>
          <p:cNvGrpSpPr/>
          <p:nvPr/>
        </p:nvGrpSpPr>
        <p:grpSpPr>
          <a:xfrm>
            <a:off x="2689290" y="5541776"/>
            <a:ext cx="2453400" cy="55080"/>
            <a:chOff x="2689290" y="5541776"/>
            <a:chExt cx="2453400" cy="5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07FC86-F3C4-49C2-9ECC-C4503FCDB980}"/>
                    </a:ext>
                  </a:extLst>
                </p14:cNvPr>
                <p14:cNvContentPartPr/>
                <p14:nvPr/>
              </p14:nvContentPartPr>
              <p14:xfrm>
                <a:off x="2689290" y="5541776"/>
                <a:ext cx="616320" cy="32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07FC86-F3C4-49C2-9ECC-C4503FCDB98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671650" y="5524136"/>
                  <a:ext cx="651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9F0AC4E-4950-4496-9D98-B2FBE752FDDB}"/>
                    </a:ext>
                  </a:extLst>
                </p14:cNvPr>
                <p14:cNvContentPartPr/>
                <p14:nvPr/>
              </p14:nvContentPartPr>
              <p14:xfrm>
                <a:off x="3645090" y="5548256"/>
                <a:ext cx="809640" cy="34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F0AC4E-4950-4496-9D98-B2FBE752FDD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27090" y="5530616"/>
                  <a:ext cx="845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3318AD-6980-408D-A510-55EBB9D78ADE}"/>
                    </a:ext>
                  </a:extLst>
                </p14:cNvPr>
                <p14:cNvContentPartPr/>
                <p14:nvPr/>
              </p14:nvContentPartPr>
              <p14:xfrm>
                <a:off x="4746330" y="5582456"/>
                <a:ext cx="396360" cy="14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3318AD-6980-408D-A510-55EBB9D78A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728330" y="5564816"/>
                  <a:ext cx="43200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031" name="Group 86030">
            <a:extLst>
              <a:ext uri="{FF2B5EF4-FFF2-40B4-BE49-F238E27FC236}">
                <a16:creationId xmlns:a16="http://schemas.microsoft.com/office/drawing/2014/main" id="{D4D3DADF-A618-4781-ADBC-8F84B811C8C8}"/>
              </a:ext>
            </a:extLst>
          </p:cNvPr>
          <p:cNvGrpSpPr/>
          <p:nvPr/>
        </p:nvGrpSpPr>
        <p:grpSpPr>
          <a:xfrm>
            <a:off x="7294770" y="4454216"/>
            <a:ext cx="1233000" cy="531720"/>
            <a:chOff x="7294770" y="4454216"/>
            <a:chExt cx="1233000" cy="53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38EE42-6B93-4775-BE36-C6A9DDAFE64D}"/>
                    </a:ext>
                  </a:extLst>
                </p14:cNvPr>
                <p14:cNvContentPartPr/>
                <p14:nvPr/>
              </p14:nvContentPartPr>
              <p14:xfrm>
                <a:off x="7810290" y="4503176"/>
                <a:ext cx="394200" cy="145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38EE42-6B93-4775-BE36-C6A9DDAFE64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92290" y="4485536"/>
                  <a:ext cx="429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FCAF54-FE7E-4084-98FE-DE70A8501DE0}"/>
                    </a:ext>
                  </a:extLst>
                </p14:cNvPr>
                <p14:cNvContentPartPr/>
                <p14:nvPr/>
              </p14:nvContentPartPr>
              <p14:xfrm>
                <a:off x="8180730" y="4691816"/>
                <a:ext cx="5760" cy="1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FCAF54-FE7E-4084-98FE-DE70A8501DE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62730" y="4673816"/>
                  <a:ext cx="41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19BEDF-81D4-4EA1-91FF-9A7210E07AB4}"/>
                    </a:ext>
                  </a:extLst>
                </p14:cNvPr>
                <p14:cNvContentPartPr/>
                <p14:nvPr/>
              </p14:nvContentPartPr>
              <p14:xfrm>
                <a:off x="7320690" y="4528736"/>
                <a:ext cx="345960" cy="191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19BEDF-81D4-4EA1-91FF-9A7210E07AB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02690" y="4510736"/>
                  <a:ext cx="381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D81AB3-C920-43A9-BBD5-8F5B7CC98B9E}"/>
                    </a:ext>
                  </a:extLst>
                </p14:cNvPr>
                <p14:cNvContentPartPr/>
                <p14:nvPr/>
              </p14:nvContentPartPr>
              <p14:xfrm>
                <a:off x="7458570" y="4454216"/>
                <a:ext cx="141840" cy="19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D81AB3-C920-43A9-BBD5-8F5B7CC98B9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40930" y="4436216"/>
                  <a:ext cx="177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6017" name="Ink 86016">
                  <a:extLst>
                    <a:ext uri="{FF2B5EF4-FFF2-40B4-BE49-F238E27FC236}">
                      <a16:creationId xmlns:a16="http://schemas.microsoft.com/office/drawing/2014/main" id="{89A959D6-0C12-4C90-8BBC-D78740E1D062}"/>
                    </a:ext>
                  </a:extLst>
                </p14:cNvPr>
                <p14:cNvContentPartPr/>
                <p14:nvPr/>
              </p14:nvContentPartPr>
              <p14:xfrm>
                <a:off x="8128890" y="4769216"/>
                <a:ext cx="344880" cy="187920"/>
              </p14:xfrm>
            </p:contentPart>
          </mc:Choice>
          <mc:Fallback>
            <p:pic>
              <p:nvPicPr>
                <p:cNvPr id="86017" name="Ink 86016">
                  <a:extLst>
                    <a:ext uri="{FF2B5EF4-FFF2-40B4-BE49-F238E27FC236}">
                      <a16:creationId xmlns:a16="http://schemas.microsoft.com/office/drawing/2014/main" id="{89A959D6-0C12-4C90-8BBC-D78740E1D06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110890" y="4751576"/>
                  <a:ext cx="380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6022" name="Ink 86021">
                  <a:extLst>
                    <a:ext uri="{FF2B5EF4-FFF2-40B4-BE49-F238E27FC236}">
                      <a16:creationId xmlns:a16="http://schemas.microsoft.com/office/drawing/2014/main" id="{B82DE3B3-52CA-4811-AA31-4FA8A315DFA0}"/>
                    </a:ext>
                  </a:extLst>
                </p14:cNvPr>
                <p14:cNvContentPartPr/>
                <p14:nvPr/>
              </p14:nvContentPartPr>
              <p14:xfrm>
                <a:off x="8523450" y="4874336"/>
                <a:ext cx="4320" cy="5760"/>
              </p14:xfrm>
            </p:contentPart>
          </mc:Choice>
          <mc:Fallback>
            <p:pic>
              <p:nvPicPr>
                <p:cNvPr id="86022" name="Ink 86021">
                  <a:extLst>
                    <a:ext uri="{FF2B5EF4-FFF2-40B4-BE49-F238E27FC236}">
                      <a16:creationId xmlns:a16="http://schemas.microsoft.com/office/drawing/2014/main" id="{B82DE3B3-52CA-4811-AA31-4FA8A315DF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505810" y="4856336"/>
                  <a:ext cx="39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6025" name="Ink 86024">
                  <a:extLst>
                    <a:ext uri="{FF2B5EF4-FFF2-40B4-BE49-F238E27FC236}">
                      <a16:creationId xmlns:a16="http://schemas.microsoft.com/office/drawing/2014/main" id="{8719F18F-890A-4DAA-8755-E5B81BB12773}"/>
                    </a:ext>
                  </a:extLst>
                </p14:cNvPr>
                <p14:cNvContentPartPr/>
                <p14:nvPr/>
              </p14:nvContentPartPr>
              <p14:xfrm>
                <a:off x="8368650" y="4946696"/>
                <a:ext cx="103320" cy="39240"/>
              </p14:xfrm>
            </p:contentPart>
          </mc:Choice>
          <mc:Fallback>
            <p:pic>
              <p:nvPicPr>
                <p:cNvPr id="86025" name="Ink 86024">
                  <a:extLst>
                    <a:ext uri="{FF2B5EF4-FFF2-40B4-BE49-F238E27FC236}">
                      <a16:creationId xmlns:a16="http://schemas.microsoft.com/office/drawing/2014/main" id="{8719F18F-890A-4DAA-8755-E5B81BB1277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51010" y="4928696"/>
                  <a:ext cx="138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6026" name="Ink 86025">
                  <a:extLst>
                    <a:ext uri="{FF2B5EF4-FFF2-40B4-BE49-F238E27FC236}">
                      <a16:creationId xmlns:a16="http://schemas.microsoft.com/office/drawing/2014/main" id="{C71F14A4-DCA1-4889-A6F6-AB8D4A8B322E}"/>
                    </a:ext>
                  </a:extLst>
                </p14:cNvPr>
                <p14:cNvContentPartPr/>
                <p14:nvPr/>
              </p14:nvContentPartPr>
              <p14:xfrm>
                <a:off x="7550370" y="4787576"/>
                <a:ext cx="531000" cy="172080"/>
              </p14:xfrm>
            </p:contentPart>
          </mc:Choice>
          <mc:Fallback>
            <p:pic>
              <p:nvPicPr>
                <p:cNvPr id="86026" name="Ink 86025">
                  <a:extLst>
                    <a:ext uri="{FF2B5EF4-FFF2-40B4-BE49-F238E27FC236}">
                      <a16:creationId xmlns:a16="http://schemas.microsoft.com/office/drawing/2014/main" id="{C71F14A4-DCA1-4889-A6F6-AB8D4A8B322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32730" y="4769576"/>
                  <a:ext cx="566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6027" name="Ink 86026">
                  <a:extLst>
                    <a:ext uri="{FF2B5EF4-FFF2-40B4-BE49-F238E27FC236}">
                      <a16:creationId xmlns:a16="http://schemas.microsoft.com/office/drawing/2014/main" id="{FC5E86FB-604B-4DE9-9D46-4C901DEC881C}"/>
                    </a:ext>
                  </a:extLst>
                </p14:cNvPr>
                <p14:cNvContentPartPr/>
                <p14:nvPr/>
              </p14:nvContentPartPr>
              <p14:xfrm>
                <a:off x="7760610" y="4770656"/>
                <a:ext cx="29880" cy="4320"/>
              </p14:xfrm>
            </p:contentPart>
          </mc:Choice>
          <mc:Fallback>
            <p:pic>
              <p:nvPicPr>
                <p:cNvPr id="86027" name="Ink 86026">
                  <a:extLst>
                    <a:ext uri="{FF2B5EF4-FFF2-40B4-BE49-F238E27FC236}">
                      <a16:creationId xmlns:a16="http://schemas.microsoft.com/office/drawing/2014/main" id="{FC5E86FB-604B-4DE9-9D46-4C901DEC881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742610" y="4753016"/>
                  <a:ext cx="65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6028" name="Ink 86027">
                  <a:extLst>
                    <a:ext uri="{FF2B5EF4-FFF2-40B4-BE49-F238E27FC236}">
                      <a16:creationId xmlns:a16="http://schemas.microsoft.com/office/drawing/2014/main" id="{D093F518-61E5-4E5F-9104-494DC631D030}"/>
                    </a:ext>
                  </a:extLst>
                </p14:cNvPr>
                <p14:cNvContentPartPr/>
                <p14:nvPr/>
              </p14:nvContentPartPr>
              <p14:xfrm>
                <a:off x="7959330" y="4740776"/>
                <a:ext cx="100440" cy="12960"/>
              </p14:xfrm>
            </p:contentPart>
          </mc:Choice>
          <mc:Fallback>
            <p:pic>
              <p:nvPicPr>
                <p:cNvPr id="86028" name="Ink 86027">
                  <a:extLst>
                    <a:ext uri="{FF2B5EF4-FFF2-40B4-BE49-F238E27FC236}">
                      <a16:creationId xmlns:a16="http://schemas.microsoft.com/office/drawing/2014/main" id="{D093F518-61E5-4E5F-9104-494DC631D03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941690" y="4723136"/>
                  <a:ext cx="136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6029" name="Ink 86028">
                  <a:extLst>
                    <a:ext uri="{FF2B5EF4-FFF2-40B4-BE49-F238E27FC236}">
                      <a16:creationId xmlns:a16="http://schemas.microsoft.com/office/drawing/2014/main" id="{FF6EEAE8-4070-45ED-905B-A9FDDB38E00E}"/>
                    </a:ext>
                  </a:extLst>
                </p14:cNvPr>
                <p14:cNvContentPartPr/>
                <p14:nvPr/>
              </p14:nvContentPartPr>
              <p14:xfrm>
                <a:off x="7294770" y="4833656"/>
                <a:ext cx="91080" cy="137880"/>
              </p14:xfrm>
            </p:contentPart>
          </mc:Choice>
          <mc:Fallback>
            <p:pic>
              <p:nvPicPr>
                <p:cNvPr id="86029" name="Ink 86028">
                  <a:extLst>
                    <a:ext uri="{FF2B5EF4-FFF2-40B4-BE49-F238E27FC236}">
                      <a16:creationId xmlns:a16="http://schemas.microsoft.com/office/drawing/2014/main" id="{FF6EEAE8-4070-45ED-905B-A9FDDB38E00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276770" y="4815656"/>
                  <a:ext cx="12672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86030" name="Ink 86029">
                <a:extLst>
                  <a:ext uri="{FF2B5EF4-FFF2-40B4-BE49-F238E27FC236}">
                    <a16:creationId xmlns:a16="http://schemas.microsoft.com/office/drawing/2014/main" id="{BD1830F8-9F50-4ACF-AB9A-1260B187FC2E}"/>
                  </a:ext>
                </a:extLst>
              </p14:cNvPr>
              <p14:cNvContentPartPr/>
              <p14:nvPr/>
            </p14:nvContentPartPr>
            <p14:xfrm>
              <a:off x="7332570" y="5096456"/>
              <a:ext cx="12960" cy="6840"/>
            </p14:xfrm>
          </p:contentPart>
        </mc:Choice>
        <mc:Fallback>
          <p:pic>
            <p:nvPicPr>
              <p:cNvPr id="86030" name="Ink 86029">
                <a:extLst>
                  <a:ext uri="{FF2B5EF4-FFF2-40B4-BE49-F238E27FC236}">
                    <a16:creationId xmlns:a16="http://schemas.microsoft.com/office/drawing/2014/main" id="{BD1830F8-9F50-4ACF-AB9A-1260B187FC2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314570" y="5078816"/>
                <a:ext cx="486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86032" name="Ink 86031">
                <a:extLst>
                  <a:ext uri="{FF2B5EF4-FFF2-40B4-BE49-F238E27FC236}">
                    <a16:creationId xmlns:a16="http://schemas.microsoft.com/office/drawing/2014/main" id="{40658723-1D23-4BCE-92A8-8852C207D746}"/>
                  </a:ext>
                </a:extLst>
              </p14:cNvPr>
              <p14:cNvContentPartPr/>
              <p14:nvPr/>
            </p14:nvContentPartPr>
            <p14:xfrm>
              <a:off x="7753770" y="5144336"/>
              <a:ext cx="153360" cy="137160"/>
            </p14:xfrm>
          </p:contentPart>
        </mc:Choice>
        <mc:Fallback>
          <p:pic>
            <p:nvPicPr>
              <p:cNvPr id="86032" name="Ink 86031">
                <a:extLst>
                  <a:ext uri="{FF2B5EF4-FFF2-40B4-BE49-F238E27FC236}">
                    <a16:creationId xmlns:a16="http://schemas.microsoft.com/office/drawing/2014/main" id="{40658723-1D23-4BCE-92A8-8852C207D74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735770" y="5126696"/>
                <a:ext cx="189000" cy="17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54" name="TextBox 53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78486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A[4]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7162800" y="3886200"/>
            <a:ext cx="5334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78486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A[4]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7162800" y="3886200"/>
            <a:ext cx="5334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6324600" y="29718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2+8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5486400" y="29718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78486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A[4]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7162800" y="3886200"/>
            <a:ext cx="5334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6324600" y="29718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2+8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5486400" y="29718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wn Arrow 55"/>
          <p:cNvSpPr/>
          <p:nvPr/>
        </p:nvSpPr>
        <p:spPr>
          <a:xfrm rot="10800000">
            <a:off x="3927475" y="2438400"/>
            <a:ext cx="5334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900488" y="1995488"/>
            <a:ext cx="533400" cy="3683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24</a:t>
            </a:r>
            <a:endParaRPr lang="en-MY" dirty="0"/>
          </a:p>
        </p:txBody>
      </p:sp>
      <p:sp>
        <p:nvSpPr>
          <p:cNvPr id="59" name="TextBox 58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64" name="Straight Arrow Connector 63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"/>
          <p:cNvSpPr>
            <a:spLocks noChangeArrowheads="1"/>
          </p:cNvSpPr>
          <p:nvPr/>
        </p:nvSpPr>
        <p:spPr bwMode="auto">
          <a:xfrm>
            <a:off x="1219200" y="1676400"/>
            <a:ext cx="7620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>
              <a:buFont typeface="Times New Roman" pitchFamily="18" charset="0"/>
              <a:buChar char="−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Fibonacci Number</a:t>
            </a:r>
          </a:p>
          <a:p>
            <a:pPr marL="463550" indent="-46355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1, 1, 2, 3, 5, 8, 13, 21, 34, 55, . . . . . </a:t>
            </a:r>
          </a:p>
          <a:p>
            <a:pPr marL="463550" indent="-46355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number after the second number is the sum of the two preceding numbers.</a:t>
            </a:r>
          </a:p>
          <a:p>
            <a:pPr marL="463550" indent="-46355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numbers can naturally be defined recursively :</a:t>
            </a:r>
          </a:p>
          <a:p>
            <a:pPr marL="463550" indent="-46355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75" name="Rectangle 10"/>
          <p:cNvSpPr>
            <a:spLocks noChangeArrowheads="1"/>
          </p:cNvSpPr>
          <p:nvPr/>
        </p:nvSpPr>
        <p:spPr bwMode="auto">
          <a:xfrm>
            <a:off x="2438400" y="282575"/>
            <a:ext cx="4046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479425" y="1092200"/>
            <a:ext cx="2328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5</a:t>
            </a:r>
            <a:endParaRPr lang="en-US"/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644650" y="3792538"/>
          <a:ext cx="734695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90840" imgH="711000" progId="">
                  <p:embed/>
                </p:oleObj>
              </mc:Choice>
              <mc:Fallback>
                <p:oleObj name="Equation" r:id="rId3" imgW="3390840" imgH="711000" progId="">
                  <p:embed/>
                  <p:pic>
                    <p:nvPicPr>
                      <p:cNvPr id="1054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792538"/>
                        <a:ext cx="7346950" cy="15414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ChangeArrowheads="1"/>
          </p:cNvSpPr>
          <p:nvPr/>
        </p:nvSpPr>
        <p:spPr bwMode="auto">
          <a:xfrm>
            <a:off x="1066800" y="1676400"/>
            <a:ext cx="670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Recursive Implementation of Fibonacci Function</a:t>
            </a:r>
          </a:p>
        </p:txBody>
      </p:sp>
      <p:sp>
        <p:nvSpPr>
          <p:cNvPr id="107523" name="TextBox 2"/>
          <p:cNvSpPr txBox="1">
            <a:spLocks noChangeArrowheads="1"/>
          </p:cNvSpPr>
          <p:nvPr/>
        </p:nvSpPr>
        <p:spPr bwMode="auto">
          <a:xfrm>
            <a:off x="1143000" y="2211388"/>
            <a:ext cx="7391400" cy="3046412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fib(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(n &lt; 2)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                          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base cases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return  fib(n-1)+fib(n-2);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M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4" name="Rectangle 10"/>
          <p:cNvSpPr>
            <a:spLocks noChangeArrowheads="1"/>
          </p:cNvSpPr>
          <p:nvPr/>
        </p:nvSpPr>
        <p:spPr bwMode="auto">
          <a:xfrm>
            <a:off x="2438400" y="282575"/>
            <a:ext cx="4046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479425" y="1092200"/>
            <a:ext cx="4527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5 (Continued)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1" descr="scan000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63725"/>
            <a:ext cx="685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10"/>
          <p:cNvSpPr>
            <a:spLocks noChangeArrowheads="1"/>
          </p:cNvSpPr>
          <p:nvPr/>
        </p:nvSpPr>
        <p:spPr bwMode="auto">
          <a:xfrm>
            <a:off x="762000" y="1366838"/>
            <a:ext cx="670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Recursive Trace of Fibonacci Function: fib(5)</a:t>
            </a:r>
          </a:p>
        </p:txBody>
      </p:sp>
      <p:sp>
        <p:nvSpPr>
          <p:cNvPr id="109572" name="Rectangle 10"/>
          <p:cNvSpPr>
            <a:spLocks noChangeArrowheads="1"/>
          </p:cNvSpPr>
          <p:nvPr/>
        </p:nvSpPr>
        <p:spPr bwMode="auto">
          <a:xfrm>
            <a:off x="2438400" y="206375"/>
            <a:ext cx="4046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9573" name="Rectangle 4"/>
          <p:cNvSpPr>
            <a:spLocks noChangeArrowheads="1"/>
          </p:cNvSpPr>
          <p:nvPr/>
        </p:nvSpPr>
        <p:spPr bwMode="auto">
          <a:xfrm>
            <a:off x="479425" y="885825"/>
            <a:ext cx="4527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5 (Continued)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304800" y="1676400"/>
            <a:ext cx="861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indent="-395288" algn="just">
              <a:buFont typeface="Times New Roman" pitchFamily="18" charset="0"/>
              <a:buChar char="−"/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Given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S={s</a:t>
            </a:r>
            <a:r>
              <a:rPr lang="en-US" sz="20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0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athematica1Mono"/>
              </a:rPr>
              <a:t>… , s</a:t>
            </a:r>
            <a:r>
              <a:rPr lang="en-US" sz="20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 is a sorted sequence of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integers, and an  	         integer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Search whether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in S.</a:t>
            </a:r>
          </a:p>
          <a:p>
            <a:pPr marL="395288" indent="-395288" algn="just">
              <a:buFont typeface="Times New Roman" pitchFamily="18" charset="0"/>
              <a:buChar char="−"/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Search Algorithm: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Courier New" pitchFamily="49" charset="0"/>
              <a:buChar char="o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sequence is empty, return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buFont typeface="Courier New" pitchFamily="49" charset="0"/>
              <a:buChar char="o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 the middle element of the sequence.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If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return its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5713" lvl="2" indent="-341313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 x,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apply the algorithm on the subsequence that lies  above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5713" lvl="2" indent="-341313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Otherwise, apply the algorithm on the subsequence of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lies below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M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619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28600" y="1016000"/>
            <a:ext cx="5060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6: Binary Search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E6F975-9CD3-45BA-97D5-ACCF9FB15F93}"/>
                  </a:ext>
                </a:extLst>
              </p14:cNvPr>
              <p14:cNvContentPartPr/>
              <p14:nvPr/>
            </p14:nvContentPartPr>
            <p14:xfrm>
              <a:off x="5186937" y="3325149"/>
              <a:ext cx="406080" cy="2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E6F975-9CD3-45BA-97D5-ACCF9FB15F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9297" y="3307149"/>
                <a:ext cx="441720" cy="6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=2</a:t>
            </a:r>
            <a:endParaRPr lang="x-none" sz="1200" b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x-non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976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i</a:t>
            </a:r>
            <a:r>
              <a:rPr lang="en-US" sz="1200" b="1" dirty="0">
                <a:solidFill>
                  <a:srgbClr val="FF0000"/>
                </a:solidFill>
              </a:rPr>
              <a:t>=4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=2</a:t>
            </a:r>
            <a:endParaRPr lang="x-none" sz="1200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i</a:t>
            </a:r>
            <a:r>
              <a:rPr lang="en-US" sz="1200" b="1" dirty="0">
                <a:solidFill>
                  <a:srgbClr val="FF0000"/>
                </a:solidFill>
              </a:rPr>
              <a:t>=0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1,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=2</a:t>
            </a:r>
            <a:endParaRPr lang="x-none" sz="12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=0</a:t>
            </a:r>
            <a:endParaRPr lang="x-none" sz="1200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1,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7638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i</a:t>
            </a:r>
            <a:r>
              <a:rPr lang="en-US" sz="1200" b="1" dirty="0">
                <a:solidFill>
                  <a:srgbClr val="FF0000"/>
                </a:solidFill>
              </a:rPr>
              <a:t>=0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1,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1, 1,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sp>
        <p:nvSpPr>
          <p:cNvPr id="4" name="Rectangle 3"/>
          <p:cNvSpPr/>
          <p:nvPr/>
        </p:nvSpPr>
        <p:spPr bwMode="auto">
          <a:xfrm>
            <a:off x="1220788" y="342900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recursiveFact(4)</a:t>
            </a: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3827355" y="3352800"/>
            <a:ext cx="914508" cy="369371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4*</a:t>
            </a:r>
            <a:r>
              <a:rPr lang="en-US" dirty="0">
                <a:solidFill>
                  <a:srgbClr val="C90303"/>
                </a:solidFill>
              </a:rPr>
              <a:t>?</a:t>
            </a:r>
            <a:r>
              <a:rPr lang="en-US" dirty="0"/>
              <a:t>=?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73EFAD-6412-47C0-BECE-92D4775FEDC3}"/>
                  </a:ext>
                </a:extLst>
              </p14:cNvPr>
              <p14:cNvContentPartPr/>
              <p14:nvPr/>
            </p14:nvContentPartPr>
            <p14:xfrm>
              <a:off x="2743617" y="3918429"/>
              <a:ext cx="332280" cy="1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73EFAD-6412-47C0-BECE-92D4775FED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5617" y="3900429"/>
                <a:ext cx="36792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3D578CC-3FEA-45B7-956B-CCBE2E9F0BF5}"/>
              </a:ext>
            </a:extLst>
          </p:cNvPr>
          <p:cNvGrpSpPr/>
          <p:nvPr/>
        </p:nvGrpSpPr>
        <p:grpSpPr>
          <a:xfrm>
            <a:off x="6498777" y="5360949"/>
            <a:ext cx="140400" cy="217440"/>
            <a:chOff x="6498777" y="5360949"/>
            <a:chExt cx="14040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A40823-51D6-4022-8B86-B6201A2632F9}"/>
                    </a:ext>
                  </a:extLst>
                </p14:cNvPr>
                <p14:cNvContentPartPr/>
                <p14:nvPr/>
              </p14:nvContentPartPr>
              <p14:xfrm>
                <a:off x="6498777" y="5360949"/>
                <a:ext cx="140400" cy="18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A40823-51D6-4022-8B86-B6201A2632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80777" y="5343309"/>
                  <a:ext cx="176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D46919-0ACE-48D8-898C-7F16E60A3E29}"/>
                    </a:ext>
                  </a:extLst>
                </p14:cNvPr>
                <p14:cNvContentPartPr/>
                <p14:nvPr/>
              </p14:nvContentPartPr>
              <p14:xfrm>
                <a:off x="6517857" y="5428629"/>
                <a:ext cx="103680" cy="149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D46919-0ACE-48D8-898C-7F16E60A3E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00217" y="5410629"/>
                  <a:ext cx="13932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678CEE-EDB1-43C8-9EEC-FE7C64BFFCEC}"/>
                  </a:ext>
                </a:extLst>
              </p14:cNvPr>
              <p14:cNvContentPartPr/>
              <p14:nvPr/>
            </p14:nvContentPartPr>
            <p14:xfrm>
              <a:off x="8373297" y="5374989"/>
              <a:ext cx="117360" cy="239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678CEE-EDB1-43C8-9EEC-FE7C64BFFC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55297" y="5357349"/>
                <a:ext cx="153000" cy="27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=2</a:t>
            </a:r>
            <a:endParaRPr lang="x-none" sz="1200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976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=4</a:t>
            </a:r>
            <a:endParaRPr lang="x-none" sz="1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/2);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8980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=5</a:t>
            </a:r>
            <a:endParaRPr lang="x-none" sz="1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5,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(lo &gt; hi)  return -1; 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5,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04248" y="4920208"/>
            <a:ext cx="190817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6, 5,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=2</a:t>
            </a:r>
            <a:endParaRPr lang="x-none" sz="1200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976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=4</a:t>
            </a:r>
            <a:endParaRPr lang="x-none" sz="1200" b="1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035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=3</a:t>
            </a:r>
            <a:endParaRPr lang="x-none" sz="12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3,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(lo &gt; hi)  return -1; 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3,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804248" y="4920208"/>
            <a:ext cx="190817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4, 3,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6" name="Group 5"/>
          <p:cNvGrpSpPr/>
          <p:nvPr/>
        </p:nvGrpSpPr>
        <p:grpSpPr>
          <a:xfrm>
            <a:off x="1220788" y="3352800"/>
            <a:ext cx="3521075" cy="457201"/>
            <a:chOff x="1220788" y="3352800"/>
            <a:chExt cx="3521075" cy="457201"/>
          </a:xfrm>
        </p:grpSpPr>
        <p:sp>
          <p:nvSpPr>
            <p:cNvPr id="4" name="Rectangle 3"/>
            <p:cNvSpPr/>
            <p:nvPr/>
          </p:nvSpPr>
          <p:spPr bwMode="auto">
            <a:xfrm>
              <a:off x="1220788" y="3429001"/>
              <a:ext cx="190817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recursiveFact(4)</a:t>
              </a:r>
            </a:p>
          </p:txBody>
        </p:sp>
        <p:sp>
          <p:nvSpPr>
            <p:cNvPr id="88080" name="TextBox 12"/>
            <p:cNvSpPr txBox="1">
              <a:spLocks noChangeArrowheads="1"/>
            </p:cNvSpPr>
            <p:nvPr/>
          </p:nvSpPr>
          <p:spPr bwMode="auto">
            <a:xfrm>
              <a:off x="3827355" y="3352800"/>
              <a:ext cx="914508" cy="369371"/>
            </a:xfrm>
            <a:prstGeom prst="rect">
              <a:avLst/>
            </a:prstGeom>
            <a:solidFill>
              <a:srgbClr val="FCFEB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4*</a:t>
              </a:r>
              <a:r>
                <a:rPr lang="en-US" dirty="0">
                  <a:solidFill>
                    <a:srgbClr val="C90303"/>
                  </a:solidFill>
                </a:rPr>
                <a:t>?</a:t>
              </a:r>
              <a:r>
                <a:rPr lang="en-US" dirty="0"/>
                <a:t>=?</a:t>
              </a:r>
            </a:p>
          </p:txBody>
        </p:sp>
      </p:grpSp>
      <p:sp>
        <p:nvSpPr>
          <p:cNvPr id="88081" name="TextBox 13"/>
          <p:cNvSpPr txBox="1">
            <a:spLocks noChangeArrowheads="1"/>
          </p:cNvSpPr>
          <p:nvPr/>
        </p:nvSpPr>
        <p:spPr bwMode="auto">
          <a:xfrm>
            <a:off x="3419872" y="4067741"/>
            <a:ext cx="838299" cy="36937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3*</a:t>
            </a:r>
            <a:r>
              <a:rPr lang="en-US" dirty="0">
                <a:solidFill>
                  <a:srgbClr val="C90303"/>
                </a:solidFill>
              </a:rPr>
              <a:t>?</a:t>
            </a:r>
            <a:r>
              <a:rPr lang="en-US" dirty="0"/>
              <a:t>=?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20788" y="3817938"/>
            <a:ext cx="1908175" cy="601663"/>
            <a:chOff x="1220788" y="3817938"/>
            <a:chExt cx="1908175" cy="601663"/>
          </a:xfrm>
        </p:grpSpPr>
        <p:sp>
          <p:nvSpPr>
            <p:cNvPr id="5" name="Rectangle 4"/>
            <p:cNvSpPr/>
            <p:nvPr/>
          </p:nvSpPr>
          <p:spPr bwMode="auto">
            <a:xfrm>
              <a:off x="1220788" y="4038601"/>
              <a:ext cx="190817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recursiveFact(3)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Down Arrow 37"/>
            <p:cNvSpPr/>
            <p:nvPr/>
          </p:nvSpPr>
          <p:spPr bwMode="auto">
            <a:xfrm>
              <a:off x="2209800" y="3817938"/>
              <a:ext cx="76200" cy="2286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7" name="Group 6"/>
          <p:cNvGrpSpPr/>
          <p:nvPr/>
        </p:nvGrpSpPr>
        <p:grpSpPr>
          <a:xfrm>
            <a:off x="1220788" y="3352800"/>
            <a:ext cx="3521075" cy="1676400"/>
            <a:chOff x="1220788" y="3352800"/>
            <a:chExt cx="3521075" cy="1676400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220788" y="3429000"/>
              <a:ext cx="1908175" cy="1600200"/>
              <a:chOff x="1981994" y="3581392"/>
              <a:chExt cx="1907950" cy="16000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81994" y="3581392"/>
                <a:ext cx="1907950" cy="380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recursiveFact(4)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81994" y="4190928"/>
                <a:ext cx="1907950" cy="380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recursiveFact(3)</a:t>
                </a:r>
              </a:p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81994" y="4800464"/>
                <a:ext cx="1907950" cy="380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recursiveFact(2)</a:t>
                </a:r>
              </a:p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080" name="TextBox 12"/>
            <p:cNvSpPr txBox="1">
              <a:spLocks noChangeArrowheads="1"/>
            </p:cNvSpPr>
            <p:nvPr/>
          </p:nvSpPr>
          <p:spPr bwMode="auto">
            <a:xfrm>
              <a:off x="3827355" y="3352800"/>
              <a:ext cx="914508" cy="369371"/>
            </a:xfrm>
            <a:prstGeom prst="rect">
              <a:avLst/>
            </a:prstGeom>
            <a:solidFill>
              <a:srgbClr val="FCFEB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4*</a:t>
              </a:r>
              <a:r>
                <a:rPr lang="en-US" dirty="0">
                  <a:solidFill>
                    <a:srgbClr val="C90303"/>
                  </a:solidFill>
                </a:rPr>
                <a:t>?</a:t>
              </a:r>
              <a:r>
                <a:rPr lang="en-US" dirty="0"/>
                <a:t>=?</a:t>
              </a:r>
            </a:p>
          </p:txBody>
        </p:sp>
        <p:sp>
          <p:nvSpPr>
            <p:cNvPr id="88081" name="TextBox 13"/>
            <p:cNvSpPr txBox="1">
              <a:spLocks noChangeArrowheads="1"/>
            </p:cNvSpPr>
            <p:nvPr/>
          </p:nvSpPr>
          <p:spPr bwMode="auto">
            <a:xfrm>
              <a:off x="3505469" y="4028439"/>
              <a:ext cx="838299" cy="369371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3*</a:t>
              </a:r>
              <a:r>
                <a:rPr lang="en-US" dirty="0">
                  <a:solidFill>
                    <a:srgbClr val="C90303"/>
                  </a:solidFill>
                </a:rPr>
                <a:t>?</a:t>
              </a:r>
              <a:r>
                <a:rPr lang="en-US" dirty="0"/>
                <a:t>=?</a:t>
              </a:r>
            </a:p>
          </p:txBody>
        </p:sp>
      </p:grpSp>
      <p:sp>
        <p:nvSpPr>
          <p:cNvPr id="88082" name="TextBox 14"/>
          <p:cNvSpPr txBox="1">
            <a:spLocks noChangeArrowheads="1"/>
          </p:cNvSpPr>
          <p:nvPr/>
        </p:nvSpPr>
        <p:spPr bwMode="auto">
          <a:xfrm>
            <a:off x="3505469" y="4608532"/>
            <a:ext cx="838299" cy="36937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2*</a:t>
            </a:r>
            <a:r>
              <a:rPr lang="en-US" dirty="0">
                <a:solidFill>
                  <a:srgbClr val="C90303"/>
                </a:solidFill>
              </a:rPr>
              <a:t>?</a:t>
            </a:r>
            <a:r>
              <a:rPr lang="en-US" dirty="0"/>
              <a:t>=?</a:t>
            </a:r>
          </a:p>
        </p:txBody>
      </p:sp>
      <p:sp>
        <p:nvSpPr>
          <p:cNvPr id="38" name="Down Arrow 37"/>
          <p:cNvSpPr/>
          <p:nvPr/>
        </p:nvSpPr>
        <p:spPr bwMode="auto">
          <a:xfrm>
            <a:off x="2209800" y="3817938"/>
            <a:ext cx="762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Down Arrow 38"/>
          <p:cNvSpPr/>
          <p:nvPr/>
        </p:nvSpPr>
        <p:spPr bwMode="auto">
          <a:xfrm>
            <a:off x="2209800" y="4448175"/>
            <a:ext cx="762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450</TotalTime>
  <Words>8322</Words>
  <Application>Microsoft Office PowerPoint</Application>
  <PresentationFormat>On-screen Show (4:3)</PresentationFormat>
  <Paragraphs>1935</Paragraphs>
  <Slides>78</Slides>
  <Notes>73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Courier New</vt:lpstr>
      <vt:lpstr>Times New Roman</vt:lpstr>
      <vt:lpstr>Wingdings</vt:lpstr>
      <vt:lpstr>Clarity</vt:lpstr>
      <vt:lpstr>Equation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Abdullatif</dc:creator>
  <cp:lastModifiedBy>ريم</cp:lastModifiedBy>
  <cp:revision>64</cp:revision>
  <dcterms:created xsi:type="dcterms:W3CDTF">2011-10-23T15:36:08Z</dcterms:created>
  <dcterms:modified xsi:type="dcterms:W3CDTF">2021-10-01T17:42:43Z</dcterms:modified>
</cp:coreProperties>
</file>