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3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4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notesSlides/notesSlide15.xml" ContentType="application/vnd.openxmlformats-officedocument.presentationml.notesSlide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88" r:id="rId2"/>
    <p:sldId id="366" r:id="rId3"/>
    <p:sldId id="367" r:id="rId4"/>
    <p:sldId id="371" r:id="rId5"/>
    <p:sldId id="289" r:id="rId6"/>
    <p:sldId id="313" r:id="rId7"/>
    <p:sldId id="368" r:id="rId8"/>
    <p:sldId id="315" r:id="rId9"/>
    <p:sldId id="316" r:id="rId10"/>
    <p:sldId id="317" r:id="rId11"/>
    <p:sldId id="319" r:id="rId12"/>
    <p:sldId id="320" r:id="rId13"/>
    <p:sldId id="342" r:id="rId14"/>
    <p:sldId id="321" r:id="rId15"/>
    <p:sldId id="343" r:id="rId16"/>
    <p:sldId id="307" r:id="rId17"/>
    <p:sldId id="322" r:id="rId18"/>
    <p:sldId id="323" r:id="rId19"/>
    <p:sldId id="369" r:id="rId20"/>
    <p:sldId id="370" r:id="rId21"/>
    <p:sldId id="324" r:id="rId22"/>
    <p:sldId id="325" r:id="rId23"/>
    <p:sldId id="326" r:id="rId24"/>
    <p:sldId id="341" r:id="rId25"/>
    <p:sldId id="327" r:id="rId26"/>
    <p:sldId id="328" r:id="rId27"/>
    <p:sldId id="337" r:id="rId28"/>
    <p:sldId id="339" r:id="rId29"/>
    <p:sldId id="340" r:id="rId30"/>
    <p:sldId id="329" r:id="rId31"/>
    <p:sldId id="330" r:id="rId32"/>
    <p:sldId id="331" r:id="rId33"/>
    <p:sldId id="332" r:id="rId34"/>
    <p:sldId id="344" r:id="rId35"/>
    <p:sldId id="333" r:id="rId36"/>
    <p:sldId id="335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5" r:id="rId56"/>
    <p:sldId id="363" r:id="rId57"/>
    <p:sldId id="36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93792" autoAdjust="0"/>
  </p:normalViewPr>
  <p:slideViewPr>
    <p:cSldViewPr>
      <p:cViewPr>
        <p:scale>
          <a:sx n="78" d="100"/>
          <a:sy n="78" d="100"/>
        </p:scale>
        <p:origin x="9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30.4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82 8192,'0'1'20,"0"-1"1,0 0-1,0 1 1,1-1-1,-1 0 1,0 1 0,0-1-1,0 0 1,1 0-1,-1 1 1,0-1-1,0 0 1,1 0-1,-1 1 1,0-1-1,1 0 1,-1 0 0,0 1-1,1-1 1,-1 0-1,0 0 1,1 0-1,-1 0 1,0 0-1,1 0 1,-1 0-1,0 0 1,1 0 0,-1 0-1,1 0 1,-1 0-1,0 0 1,1 0-1,-1 0 1,0 0-1,1 0 1,-1 0-1,0 0 1,1 0 0,-1 0-1,0-1 1,1 1-1,-1 0 1,1-1-1,24-9 1537,-13 5-1073,3 2-279,0 1 1,1 0-1,0 1 1,-1 0-1,27 3 0,-19 0 129,40-4-1,106-20 691,-49 15-740,55-4-419,161-2 432,-100 8-103,-86 8-194,-105 0 0,0-2 0,58-6 0,-34 0-27,1 3 0,92 8 0,52 0-20,154-4 284,-296 0-218,71 5-19,36 1 0,-19-15 256,116 4-256,-226 3 0,181 9 0,289 2 0,-363-8 0,91-5 0,-209 1 0,0 1 0,46 8 0,45 0 0,-73-7 0,-33 0 0,-1-1 0,0-1 0,28-4 0,-23 1-88,0 2 1,36 0-1,-13 1-12,103 6-49,-115-1 127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0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1 9344,'-2'2'9,"0"1"0,0-1 0,0 1 1,1 0-1,-1 0 0,1 0 0,-1 0 0,1 0 1,0 0-1,0 4 0,1-6-4,0 1 0,1-1-1,-1 0 1,0 1 0,1-1 0,-1 0-1,1 0 1,0 1 0,-1-1 0,1 0-1,0 0 1,0 0 0,-1 0 0,1 0-1,0 0 1,0 0 0,0 0 0,0 0 0,1-1-1,-1 1 1,0 0 0,0-1 0,0 1-1,1-1 1,-1 1 0,0-1 0,3 1-1,13 6 66,37 16 109,-52-22-162,1 1-1,0 0 1,-1-1-1,1 1 1,-1 0-1,1 1 0,-1-1 1,0 0-1,0 0 1,0 1-1,0 0 1,0-1-1,-1 1 0,1 0 1,0 3-1,-1-5-10,-1 1 0,0-1 0,0 1-1,0-1 1,-1 1 0,1-1 0,0 1-1,0-1 1,-1 1 0,1-1 0,-1 1 0,1-1-1,-1 0 1,0 1 0,0-1 0,1 0-1,-1 0 1,0 1 0,0-1 0,0 0-1,0 0 1,-1 0 0,1 0 0,-2 1 0,-35 22 92,35-22-85,-20 9-153,-2-1-1,1-1 0,-40 9 1,48-14-578,1 0-5276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5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8576,'7'3'0,"-5"-2"0,0 0 0,0 0 0,0 0 0,0 0 0,0 0 0,0 0 0,0-1 0,1 1 0,-1-1 0,0 1 0,0-1 0,1 0 0,-1 0 0,0 0 0,1 0 0,-1 0 0,4-1 0,-5-1 21,15 12 448,31 18 45,54 22 0,-34-18-134,-65-31-359,0 0-1,0 0 1,0 0 0,0 0-1,-1 0 1,1 1-1,0-1 1,-1 0-1,1 1 1,-1 0-1,1-1 1,-1 1 0,0 0-1,0 0 1,0 0-1,0 0 1,0 0-1,1 2 1,-1 0 10,-1-1 1,0 1-1,0-1 1,0 1-1,0-1 1,0 1-1,-1-1 1,1 0-1,-1 1 0,0-1 1,-1 4-1,-11 25 120,-2 0-1,-1-1 1,-1-1-1,-2-1 0,-24 31 1,20-28-115,19-27 4,1-1 0,-1 0 0,0 0 0,-1 0 0,1-1 0,-1 0 0,-7 5 0,8-7-189,13-12-2049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5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10496,'21'10'104,"-19"-9"-90,0-1-1,-1 1 1,1-1-1,0 1 1,-1 0 0,1 0-1,0 0 1,-1 0-1,1 0 1,-1 0 0,1 0-1,-1 0 1,0 1-1,0-1 1,1 1 0,-1-1-1,0 1 1,1 1-1,6 19 112,-1 1 1,-1 0-1,0 1 0,2 39 0,6 21 316,-11-68-392,0-5-72,0 0-1,1 21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6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1 6912,'0'1'4,"0"0"0,0 0 0,0 0 0,0-1 0,0 1 1,0 0-1,0 0 0,-1 0 0,1 0 0,0 0 0,0-1 0,-1 1 1,1 0-1,-1 0 0,1 0 0,-1-1 0,1 1 0,-1 0 0,0-1 0,1 1 1,-1 0-1,0-1 0,1 1 0,-1-1 0,0 1 0,0-1 0,1 1 1,-1-1-1,0 0 0,0 1 0,0-1 0,0 0 0,0 0 0,0 0 0,1 0 1,-1 0-1,0 1 0,-1-2 0,-16 6 91,14-3-56,-1 0 0,1 1 0,0-1-1,0 1 1,0-1 0,0 1 0,1 0 0,-1 1 0,1-1 0,0 1 0,0-1 0,0 1 0,-3 5 0,5-7-21,0 0 0,0 1 1,1-1-1,-1 1 1,0-1-1,1 1 1,0-1-1,-1 1 0,1-1 1,0 1-1,0-1 1,0 1-1,1-1 1,-1 1-1,1-1 0,-1 1 1,1-1-1,0 1 1,0-1-1,0 0 1,0 1-1,0-1 0,1 0 1,-1 0-1,3 3 1,0-1 13,0 1 0,1-1 1,-1 0-1,1 0 0,0 0 0,1-1 1,-1 0-1,1 0 0,-1 0 1,1 0-1,0-1 0,10 2 1,-2 0 40,1-1 1,0-1 0,0 0 0,17-1 0,-27-1-31,1 0-1,-1 0 1,1-1 0,-1 0-1,10-2 1,-14 2 64,-16 4 277,-62 12 209,52-11-347,-31 9 1,47-11-487,1 1 0,0 1 0,0 0 1,0 0-1,0 0 0,0 1 0,-9 8 1,3-2-5585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7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498 15 9216,'1'1'0,"-1"0"0,1 0 0,0 0 0,-1 0 0,1 0 0,0 0 0,0 0 0,0 0 0,0 0 0,0 0 0,0 0 0,0-1 0,0 1 0,0 0 0,0-1 0,0 1 0,2 0 0,-2-3 49,-1 0-1,1 0 1,-1 0 0,0 0 0,0 0 0,0 0 0,0 0-1,0 0 1,0 0 0,-1-3 0,0 0 75,3 5-55,-1 1 0,0-1 0,1 1 0,-1 0 0,0-1 0,0 1-1,0 0 1,0 0 0,0 0 0,0 0 0,0 0 0,1 1 0,36 27 363,-29-23-321,0 1 1,-1 0 0,0 0-1,9 10 1,-15-15-80,0 1-1,0-1 1,-1 1-1,1 0 1,-1-1 0,1 1-1,-1 0 1,0 0-1,0 0 1,0 0-1,-1 0 1,1 0-1,-1 0 1,1 0 0,-1 0-1,0 1 1,0-1-1,-1 0 1,0 4-1,1-6-21,-1 1 0,0-1 0,1 0 0,-1 1 0,0-1 0,0 0 0,0 0 0,0 0-1,0 1 1,0-1 0,0 0 0,0 0 0,-1-1 0,1 1 0,0 0 0,-1 0 0,1-1 0,0 1 0,-1 0-1,1-1 1,-1 0 0,1 1 0,-1-1 0,1 0 0,-1 0 0,1 1 0,-1-1 0,-1-1 0,-7 2 33,0-1 0,-19-3 1,25 3-35,-3-1 10,0 0 0,0 0 0,0-1 0,1 1 0,-1-1 0,-12-6 0,15 5-11,0 1 0,1-1 0,0 0-1,-1 0 1,1 0 0,0 0 0,0 0 0,1-1-1,-1 1 1,1-1 0,0 0 0,-3-4 0,2 16-8,1 6 0,3-13 1,-1 0 0,0 0 1,0 0-1,0 0 1,0 0-1,0 0 1,0 0-1,0 0 0,0 0 1,0 0-1,0 0 1,-1 0-1,1 0 0,0 0 1,-1 0-1,1 0 1,-1 0-1,1 0 0,-1-1 1,1 1-1,-1 0 1,0 0-1,0 1 1,-1-1 5,-1 1 1,1-1 0,0 0 0,0 0-1,0 0 1,-1 0 0,1 0 0,0 0-1,-5 1 1,-6-1 27,0 1 0,0-1-1,-13-1 1,17 0-29,-56-4 122,70 4-128,0 1 0,0 0 0,-1 0 0,1 1 0,-1 0 0,1-1 0,-1 1 0,0 1 0,0-1 0,0 1 0,0-1 0,0 1 0,0 0 0,-1 1 0,1-1 0,-1 1 0,0-1 0,0 1 0,3 5 0,1 3 0,0 1 0,-1-1 0,0 1 0,-1 0 0,5 20 0,-8-26-1,0 0 0,-1 0 0,0 0 1,0 0-1,-1 0 0,0 0 0,0 0 0,-1 0 1,0 0-1,0 0 0,0 0 0,-1 0 1,-4 12-1,2-12-2,0 1 1,-1-1 0,1 0-1,-1 0 1,-1-1-1,1 1 1,-1-1 0,0 0-1,-1-1 1,-8 7-1,-2-1-4,0-1-1,-1-1 0,-1 0 0,1-2 1,-1 0-1,-1-1 0,1 0 1,-36 3-1,37-6-643,1-1 1,-1-1-1,-24-2 0,18 0-6495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8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0 6912,'-3'7'0,"3"-7"4,0 0 0,0 0-1,0-1 1,0 1 0,0 0 0,0 0 0,-1 0 0,1 0 0,0 0 0,0-1 0,0 1-1,0 0 1,0 0 0,0 0 0,0 0 0,-1 0 0,1 0 0,0 0 0,0 0-1,0-1 1,0 1 0,0 0 0,-1 0 0,1 0 0,0 0 0,0 0 0,0 0 0,0 0-1,-1 0 1,1 0 0,0 0 0,0 0 0,0 0 0,0 0 0,-1 0 0,1 0 0,0 0-1,0 0 1,0 0 0,0 0 0,0 1 0,-1-1 0,1 0 0,0 0 0,0 0-1,-17 4 400,-15 7 274,27-10-622,1 1-1,1 1 1,-1-1-1,0 1 0,1-1 1,-1 1-1,1 0 1,0 0-1,0 1 0,0-1 1,0 1-1,0-1 1,1 1-1,0 0 0,-1 0 1,2 0-1,-1 0 1,0 0-1,1 1 0,0-1 1,0 0-1,0 1 1,0 4-1,1-6-18,0 1 0,0-1 0,0 0-1,0 1 1,1-1 0,0 0 0,-1 1 0,1-1 0,0 0 0,1 0 0,-1 0-1,0 0 1,1 0 0,0 0 0,0 0 0,0-1 0,0 1 0,0-1-1,0 1 1,1-1 0,-1 0 0,1 0 0,0 0 0,-1 0 0,1 0-1,0-1 1,0 1 0,0-1 0,0 0 0,1 0 0,3 1 0,12 2 29,0-2-1,0 0 1,1-1 0,-1-1 0,0-1 0,28-4 0,-34 3-29,19 2 263,-32 0-192,-12-2 277,0 2-305,0 0 1,-1 1-1,1 1 1,0-1-1,0 2 1,0 0-1,0 0 1,1 1-1,-1 1 1,-12 6-1,8-4-47,1 1-1,0 0 1,1 1 0,0 0-1,0 2 1,1-1-1,-17 19 1,21-18 9,0 0-1,1 0 1,1 1 0,-1 0 0,2 0 0,0 1 0,0 0 0,2 0 0,-7 22 0,8-19-15,0 0 0,1-1 1,0 1-1,1 0 1,1 0-1,1 0 1,0 0-1,1 0 1,1 0-1,0 0 1,1-1-1,1 0 0,0 0 1,1 0-1,1 0 1,0-1-1,1 0 1,1 0-1,0-1 1,0 0-1,2-1 1,-1 0-1,2-1 0,15 13 1,-11-12-17,1-1 0,1-1 0,0-1 0,1 0 0,0-1 0,0-1 0,0-1 0,1 0 0,0-2 0,0 0 0,32 1 0,-13-4-20,-1-1 1,0-2 0,0-1-1,0-3 1,47-11 0,-28 0-894,0-3 0,103-51 0,-97 40-6841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14:33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9425 10701 82 0,'0'18'0'0,"-1"13"0"16,-6 11 0-16,-6 4 0 0,6 2 0 15,-1 3 1 1,1 1 0-16,0 1-1 15,3-5 0-15,4-1 0 0,4-11 0 16,-1-7 0-16,2-5 0 16,2-5 0-16,4 0 0 15,-2-7 0-15,5 0 0 16,-2-4 0-16,3-1 0 16,1-2 0-16,10-8 0 15,6-9 0-15,-3 0 0 16,10-5 0-16,1 1 0 15,2-6 0-15,0-1 0 16,5-1-1-16,0 2 1 16,0-2 0-16,2 0 1 15,1 0-1-15,2 2 0 16,4 1 0-16,-3 4 0 16,-6 3 0-16,0 2 0 15,0 4 0-15,-5 3 0 16,-7 1 0-16,1 4 0 15,1 4 0-15,-9-1 0 16,-6 2 0-16,-4-1 0 16,-4 1 3-16,-4 3 0 0,1 3-3 15,-4 1 0-15,-6 3 0 16,-1-3 0-16,0 0-2 16,0-3 1-16,-1-3-6 15,1 3 0-15,0 0-43 16</inkml:trace>
  <inkml:trace contextRef="#ctx0" brushRef="#br0" timeOffset="37249.29">3697 12177 34 0,'8'0'0'0,"3"1"9"0,-3 1 1 15,-1-2-7-15,7 3 0 16,-3 3 1-16,6-3 1 16,9 0-4-16,-1-1 1 15,3-4 0-15,1-1 1 16,6 0 1-16,-2-4 1 16,-1 2-5-16,-1-2 1 15,6 2-1-15,-6 5 0 16,-1 0 0-16,-1 0 0 15,5 0 0-15,-1 0 0 16,-4 1 0-16,5 1 0 16,-5 0 0-16,3-1 0 15,2-1 0-15,-6 0 0 16,-1 0 1-16,2 0 1 16,8-1-1-16,-6-1 0 15,2-1-1-15,2-1 0 16,-3-1 1-16,-3 2 1 15,-1 3-2-15,4-4 0 16,-3 1 0-16,3 1 0 16,-10 0 0-16,4 1 1 0,1 1-1 15,-7-4 0-15,1 4 1 16,0 0 0-16,-1 0-1 16,7 0 1-16,0 0-1 15,-5 0 1-15,-1 4 0 16,4-4 0-16,-4 1-1 15,-1 1 1-15,-6-2-1 16,6 0 0-16,-8 0 1 0,-2 0 1 16,4 2-1-16,-3-1 1 15,-3 1-1-15,-1 2 0 16,4-4-1-16,-4 0 0 16,-4 0-12-16,3 0 0 15,-5 0-17-15,-11-7 0 16,-8 2 19-16</inkml:trace>
  <inkml:trace contextRef="#ctx0" brushRef="#br0" timeOffset="38734.99">3411 11828 55 0,'0'4'0'15,"-2"2"-5"-15,2-6 1 16,0 0 6-16,0 0 0 16,0 0 2-16,0 0 1 15,0 0-2-15,0 0 1 16,3 4 6-16,4 1 0 15,-2-2-10-15,4 6 1 16,3 3 0-16,2 4 1 16,-1-3-1-16,1 3 0 15,-2-3 1-15,3 5 0 16,-1 0-2-16,-1-4 1 0,1-2-1 16,-7-1 1-16,-1-6-1 15,-6 3 1-15,-5 3 0 16,-3 2 1-16,-13 3-2 15,-6-4 0-15,-7 0 0 16,0-2 0-16,-6 2 0 16,7-5 1-16,4 0-1 15,8 0 0-15,0-1 0 0,8 0 0 16,0 1 0-16,7-6 1 16,3 1-2-16,3-2 0 15,0 0-72-15</inkml:trace>
  <inkml:trace contextRef="#ctx0" brushRef="#br0" timeOffset="38768.51">3350 12122 36 0,'-7'3'0'15,"0"-3"-24"-15</inkml:trace>
  <inkml:trace contextRef="#ctx0" brushRef="#br0" timeOffset="38997.07">3440 11998 62 0,'0'9'0'15,"-2"4"0"-15,2-6 1 16,0-3 4-16,-8-1 1 16,-10-3-2-16,-6 4 1 15,-14-3 1-15,-3 3 1 16,0-3-5-16,7 5 1 16,0-6 0-16,7 3 1 0,1 0-7 15,5-1 1-15,0 2-71 16</inkml:trace>
  <inkml:trace contextRef="#ctx0" brushRef="#br0" timeOffset="40048.19">2485 11881 62 0,'7'-15'0'0,"5"-11"5"0,-4-3 1 15,-1-5-3-15,4 5 1 16,-1-4-1-16,3 5 0 15,-1 3-2-15,-2 8 1 16,1-1-1-16,-3 8 1 16,5-2 0-16,2 5 0 15,6 4 1-15,-2 1 0 16,1 2-3-16,2 3 0 16,4 6 0-16,1-2 0 15,-5 5 0-15,-3 2 0 16,-5-1 0-16,-7 5 0 15,-1 0 0-15,-15 5 0 16,-14 1 0-16,-1-2 1 16,-15-1-1-16,-2-2 0 15,-7-4 0-15,1-3 1 16,-3-5 0-16,4-2 0 16,1-2 0-16,15-1 0 15,3-4-1-15,7-1 0 0,6-2-1 16,7 0 1-16,1 0 0 15,12-1 0-15,1 0 0 16,7 2 0-16,-1 4 0 16,1 4 0-16,0 4 0 15,-6 1 0-15,3 3 0 16,-11 3 0-16,-13 4 0 16,-6-7 0-16,-3 4 0 0,-5-8 0 15,-2-1 0-15,3-4 0 16,0-1 0-16,5-4 0 15,3-3 0-15,4 0 1 16,5-2-1-16,3 0 0 16,0 1 0-16,6-1 0 15,6 1 0-15,-1 3 0 16,3 3-1-16,5 3 1 16,1 3-1-16,-2 4 0 15,-2 2 1-15,-4 3 0 16,-6 6 0-16,-13-2 0 15,-1 5 0-15,-8-2 1 16,-6 2-21-16,-4-8 1 16,4-1-23-16</inkml:trace>
  <inkml:trace contextRef="#ctx0" brushRef="#br0" timeOffset="40180.23">2082 11662 88 0,'3'7'0'0,"2"-4"-63"15</inkml:trace>
  <inkml:trace contextRef="#ctx0" brushRef="#br0" timeOffset="40422.22">1885 11772 103 0,'14'12'0'16,"7"1"0"-16,-6 6 0 15,10 3 0-15,-4 6 0 16,-1 5-1-16,-6-3 0 16,0 3-71-16</inkml:trace>
  <inkml:trace contextRef="#ctx0" brushRef="#br0" timeOffset="40909.82">1457 11847 105 0,'6'9'0'16,"1"3"0"-16,1 7 0 15,6 5 1-15,5 0 0 16,-5 5 0-16,6 5 0 0,-5 2-1 15,4 2 0-15,-5 0-78 16</inkml:trace>
  <inkml:trace contextRef="#ctx0" brushRef="#br0" timeOffset="40931.5">1634 12245 29 0,'0'-5'0'0,"0"0"-18"15</inkml:trace>
  <inkml:trace contextRef="#ctx0" brushRef="#br0" timeOffset="41477.4">1299 11792 100 0,'7'7'0'0,"7"5"-1"0,-7 0 0 16,1 0 1-16,5 12 1 15,0 9-1-15,0-2 1 16,-5 1-1-16,3 1 1 15,-4-2 2-15,-5 0 1 16,-4-7-4-16,-9-2 1 16,-4-5 0-16,-3-2 0 15,-4-6-1-15,1-4 1 16,1-3 0-16,1-2 1 16,4-3 0-16,1-1 0 0,1 1-1 15,6-1 0 1,0 2-2-16,0 2 1 0,7-3 0 15,0 3 1-15,7 0-1 16,7 3 0-16,13-1-1 16,-1 9 1-16,3 1 0 15,-1 5 0-15,4 5 0 16,-17 2 1-16,5 0-1 16,-19 0 0-16,-2 4 0 0,-15-1 1 15,-9-3-1-15,-2-3 0 16,-14-6 0-1,0-8 1-15,-7-7 0 0,7-4 0 16,-5-2 0-16,10-6 1 16,4-4-1-16,10-1 0 15,2-2-2-15,15-5 0 16,16-3-9-16,3 1 1 16,0 0-67-16</inkml:trace>
  <inkml:trace contextRef="#ctx0" brushRef="#br0" timeOffset="41702.87">1227 12580 115 0,'18'-7'0'0,"11"-3"1"16,6-1 1-16,10-2-2 16,1 1 1-16,-3 0-38 15,3 0 0-15,1 0 16 16</inkml:trace>
  <inkml:trace contextRef="#ctx0" brushRef="#br0" timeOffset="42715.01">2894 12451 76 0,'14'2'0'16,"5"3"1"-16,-6-5 0 15,-10 0 2-15,2 0 1 16,-3 0 0-16,-2 3 1 16,0 1-4-16,4 4 1 15,-3 4-2-15,5 2 1 16,1 2 0-16,-6-4 0 15,5 0 4-15,-6-2 1 0,-2-1-3 16,-5-3 0-16,-4 3-3 16,-4-6 1-16,-11 3-1 15,5-3 0-15,0-3 0 16,7 0 0-16,-4 0 0 16,10 0 0-16,1 0 0 15,-2 0 0-15,5 0 0 16,-3 0 0-16,0 3 0 0,0 8 1 15,-1 6-1 1,-4 0 0-16,-2 4 0 0,0 1 1 16,-7 2-1-16,2-5 1 15,5 1-1-15,-7-4 0 16,1-2 1-16,0-4 1 16,-1-1 2-16,-11-9 0 15,1-6-1-15,-6-4 0 16,1-5-1-16,-5-6 1 15,5-3-2-15,3-3 0 16,0-6 0-16,13 5 1 16,1 4-2-16,9 4 1 15,-1 3-1-15,10 3 0 16,2 2-15-16,5 9 0 16,0-4-67-16</inkml:trace>
  <inkml:trace contextRef="#ctx0" brushRef="#br0" timeOffset="43155.16">3091 12817 118 0,'-5'3'0'16,"3"4"0"-16,2-7 1 16,6-7 0-16,1 4 1 15,1-2-2-15,-1 1 0 16,4 2-7-16,-9 1 1 15,5 1-20-15,-7 7 1 16,1-4-9-16</inkml:trace>
  <inkml:trace contextRef="#ctx0" brushRef="#br0" timeOffset="43322.42">2826 13002 137 0,'14'0'0'0,"12"0"-1"0,2-7 0 16,11-3-21-16,-6 0 0 15,-2 1-37-15</inkml:trace>
  <inkml:trace contextRef="#ctx0" brushRef="#br0" timeOffset="43906.36">2118 12243 47 0,'11'4'0'15,"3"1"6"-15,-13-1 0 16,-2-3 4-16,-5 1 0 15,1 0-7-15,5 5 1 16,-1-4-1-16,2 6 1 16,10-1-3-16,-1 1 1 15,8-2-1-15,-3-1 1 16,5 0-2-16,-5-3 0 16,-3 0 0-16,-1-1 0 15,-8 0 1-15,-3 3 1 16,-3-3-2-16,-9 8 1 15,-9 4-3-15,2-2 1 16,-2 1-70-16</inkml:trace>
  <inkml:trace contextRef="#ctx0" brushRef="#br0" timeOffset="43929.99">2050 12436 39 0,'11'0'0'0,"-8"0"-26"15</inkml:trace>
  <inkml:trace contextRef="#ctx0" brushRef="#br0" timeOffset="44595.31">1974 12796 85 0,'14'-3'0'16,"5"-2"0"-16,-18-1 1 15,-6 0 1-15,3 0 1 16,-5 1 1-16,6 4 1 16,-4-5 1-16,-1 3 0 15,6 1-5-15,-1 0 0 16,-5-1 1-16,6 3 0 16,-1-3-2-16,1 3 1 15,0 0 0-15,0 0 0 16,0 0-1-16,0 0 1 15,7 3 0-15,-6 2 0 16,10 2-1-16,-3 3 1 16,-2 2-1-16,1-1 1 15,-4-1-1-15,-3-1 0 16,5-3 2-16,-10 3 0 0,-4 0-2 16,-5-1 1-16,1 1-1 15,-1-2 0-15,-6-2 1 16,6-2 1-16,1-1-2 15,-1 0 1-15,7 1-1 16,-2-3 1-16,4 2-1 16,-1-1 0-16,5-1 0 15,1 0 1-15,0 0-1 0,1 6 0 16,10 0 0-16,-2 8 1 16,12 3-1-16,-1 9 0 15,7 5 0-15,-12 3 0 16,-3 4 1-16,-3 2 0 15,-4 1-1-15,-12 2 1 16,-6 0-1-16,-15-2 1 16,-12-3-1-16,-1 1 0 15,-6-3 0-15,-2-5 0 16,-3-4-10-16,16-6 0 16,-6 0-76-16</inkml:trace>
  <inkml:trace contextRef="#ctx0" brushRef="#br0" timeOffset="44899.85">1674 12554 113 0,'7'4'0'0,"-2"1"0"0,-2-14 1 15,4-6 3-15,4 3 1 16,-3 0-2-16,13 7 1 16,6 5-2-16,6 5 0 15,2 5-1-15,-1 2 0 16,5 3-1-16,-3 3 0 15,-1-1-99-15</inkml:trace>
  <inkml:trace contextRef="#ctx0" brushRef="#br0" timeOffset="76643.6">3091 5478 45 0,'0'0'0'16,"-7"-8"0"-16,14 4 1 15,13-1 6-15,-6 2 1 16,5-1-2-16,3 4 1 16,6-3-2-16,4 1 1 15,1 2-4-15,2 0 0 16,-6-2-1-16,10 1 0 0,-3-3-1 16,-1 1 0-16,2-2 0 15,-1 1 1 1,-2-1 0-16,6 2 1 0,-4-4-2 15,-3 2 1-15,2 1 1 16,5 1 0-16,-6-2-1 16,2 1 1-16,3 4-2 15,1-3 0-15,-4-3 0 0,4 3 1 16,1 3-1-16,0-3 1 16,1-1 0-16,11 2 1 15,-5 1-2-15,6-1 0 16,0-1 0-16,1 3 0 15,6-6 0-15,0 3 1 16,1 0-1-16,15 3 1 16,14 0-1-16,-14-4 0 15,-8-1 0-15,5 2 0 16,-5-1 0-16,5 4 0 16,-5-3 0-16,-1 3 0 15,-1 0 0-15,1-5 0 16,0-2 0-16,1 2 0 15,1 1 0-15,-12 1 0 16,-9 6 0-16,-1-6 0 16,-1 1-1-16,2-1 1 15,-2-1 0-15,9-1 0 0,2 2 0 16,-8-4 0-16,10 2 1 16,-10 1 1-16,2-5-2 15,1 6 0-15,1 3 0 16,14 0 1-16,9-3-1 15,-11 9 1-15,2 7-1 16,-16-12 0-16,-8-2 0 16,3 1 0-16,2-4 0 15,5 1 0-15,-4 3 1 0,8 0 0 16,-2 0-1 0,13-6 0-16,8 3 1 0,-4-4 0 15,-5 2-1-15,-14 2 0 16,-6 3 0-16,6 0 1 15,0 0-1-15,-5-4 0 16,5 2 0-16,-4 1 1 16,4 1-1-16,14 1 1 15,11 5-1-15,-11-6 0 16,1-7 0-16,-14 5 0 16,-14 2 0-16,12 0 0 15,-6 5 0-15,3-1 0 16,4-4-1-16,0 0 1 15,-5 0 0-15,5 0 0 16,0 5 0-16,7 2 0 16,14-1 0-16,-20 0 0 15,-8 1 0-15,-4-7 0 16,3 0-1-16,-5-4 1 16,5 1 0-16,-10-3 1 15,-1 3 0-15,4 0 0 16,-5-6-1-16,7 2 0 0,-5 4 0 15,3 4 0-15,2 8 0 16,1-4 0-16,-2 2 0 16,1-2 0-16,-5-1 1 15,2 3 0-15,4-6-1 16,-2 3 0-16,1-1 0 16,-1 1 0-16,-4-4 0 15,-1 0 0-15,-2 1-1 0,-5 1 1 16,-2 0-2-16,-6 1 1 15,-1-3-85-15</inkml:trace>
  <inkml:trace contextRef="#ctx0" brushRef="#br0" timeOffset="78040.31">3069 6376 70 0,'0'0'0'0,"0"0"0"16,0 0 0-16,0 0 1 15,0 0 0-15,0 0 4 16,0 0 1-16,33 1-1 16,-10-1 0-16,10 0-2 15,3 0 1-15,6 0-3 0,-2 0 1 16,6 0 0-16,2-1 0 15,1-1 1-15,9-1 1 16,-1-1-4-16,4 1 1 16,7 1 0-16,20-1 1 15,2-1-1-15,3-1 0 16,-3 5-1-16,-2 0 1 16,-5 2 0-16,-1-4 0 15,0-1-1-15,4 3 0 16,-10-4 0-16,6 8 0 15,-1-1 0-15,1-3 0 16,-2-3 0-16,2-1 0 16,0-4 0-16,1 8 0 15,-2 0 0-15,1-4 0 16,-7 4 0-16,12-5 0 16,2 2 0-16,1-1 1 15,-1-4-1-15,6-1 0 16,-5 2 0-16,10 0 0 0,-3 2 0 15,3-4 0-15,-4 3 0 16,-1 0 0-16,8 3 0 16,-14 0 0-16,0-3 0 15,-2 5 1-15,-3 1-1 16,2-2 1-16,1 2-1 16,-9-7 0-16,3 2 0 15,-5 2 0-15,6-1 0 16,-9 4 0-16,1 0 0 0,2 0 0 15,-2-5 0-15,-5 5 0 16,6 0 0-16,-7 0 0 16,0-3 0-16,-7-1 0 15,-5-1 0-15,-10 2 1 16,-10 3-1-16,4 0 0 16,0 0 0-16,6 0 0 15,-8 0 0-15,6 0 0 16,-2 0 0-16,-6 0 0 15,3-4 0-15,-5 4 0 16,0 0 0-16,-5 0 0 16,3 0 0-16,-4 4 0 15,5-4 0-15,-7 0 0 16,-5 0-1-16,3 1 1 16,6 1-1-16,-9 0 1 15,-4 1 0-15,8 1 0 16,-4-1 0-16,-1-1 1 15,0 1-1-15,-6-3 0 16,-2 0-1-16,-2 4 1 16,2-4-90-16</inkml:trace>
  <inkml:trace contextRef="#ctx0" brushRef="#br0" timeOffset="79870.34">9586 6925 77 0,'-4'5'0'15,"2"0"2"-15,2-1 1 16,-5-1 1-16,5-3 0 15,0 0-1-15,0 0 0 16,0 0-3-16,0 0 1 16,0 0 2-16,0 0 1 0,5 4-3 15,-5-3 0-15,0 6-1 16,2-2 1-16,2 6-1 16,-3-3 0-16,-1 2 0 15,0 1 1-15,0-1 0 16,0-1 0-16,6-3 1 15,-6 0 1-15,0-1-1 16,3-2 0-16,2-3-1 0,8-5 1 16,8-5-1-16,6-4 1 15,7-8-1-15,-7 1 1 16,7-3-2-16,-6 5 0 16,1 2 0-16,-4 5 1 15,-6 0-1-15,-4 2 1 16,-1 5-1-16,-7-2 0 15,4 5 0-15,-9-1 1 16,5 3-1-16,-6 0 0 16,-1 0 0-16,0 0 0 15,6 0-1-15,-6 0 1 16,0-4-5-16,0 4 1 16,5-5-11-16,-5 5 0 15,0 0-10-15,0 0 1 16,0 0 2-16</inkml:trace>
  <inkml:trace contextRef="#ctx0" brushRef="#br0" timeOffset="80995.64">9342 7886 66 0,'-7'0'0'16,"5"-3"-3"-16,2 3 0 16,0-4 3-16,0 4 0 15,0 0 1-15,0 0 0 16,0 0 2-16,0 0 0 15,3 4 4-15,3-1 1 16,2 2-7-16,4 7 1 16,2 7-2-16,-1-2 0 15,-1 2 2-15,-2 0 0 0,4 2-1 16,-2-6 0-16,-5-3-1 16,-1 0 0-16,1-3 0 15,-6-4 1-15,-1 0-1 16,2 0 1-16,3-5 0 15,-5 0 1-15,2 0 1 16,3-9 0-16,6-3-3 16,-1-3 0-16,9-6 0 15,-3 3 1-15,7-5-1 16,-2 6 1-16,-6 0-1 0,6 3 1 16,4 0 0-16,-4 4 1 15,0 2-2-15,0 1 1 16,0 2-1-16,-6-2 0 15,-1 2 1-15,-2 1 0 16,1 4-1-16,-6-3 1 16,-2 1-1-16,-3 0 1 15,3 2 0-15,-5 0 0 16,1 0 0-16,-1 0 1 16,0 0-4-16,0 0 1 15,0 0-13-15,0 0 1 16,0 0-47-16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16:25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 10105 53 0,'0'0'0'16,"0"0"1"-16,0 0 1 16,0 0 0-16,0 0 1 15,0 0 0-15,0 0 0 16,35 0 2-16,-3 0 0 16,-1 0 2-16,6 0 0 15,-1 0-7-15,4 0 0 16,-1 4 0-16,-3-4 1 15,5 3-1-15,-7 2 0 16,0-5 0-16,6 4 1 16,2-3 0-16,-6 3 1 15,3-3-1-15,1 5 1 16,2-3-1-16,-2-1 0 16,3-1-1-16,3-1 1 15,-3-3 0-15,4 1 0 0,0 1-1 16,0 1 1-16,1 1-1 15,-1 1 1-15,-4 0 0 16,3-1 0-16,-1-1 0 16,-3 0 0-16,-2 0-1 15,3 6 0-15,3-5 1 16,-3 3 1-16,6-1-2 0,4 1 0 16,-5-1 0-16,5-1 0 15,-6-1 0-15,0-1 0 16,-2-1 0-16,1 1 1 15,-1 1-1-15,-2 1 0 16,-2 2 0-16,-1 1 1 16,-4 2-1-16,-1-4 0 15,4-6 0-15,-5 3 0 16,0 0 0-16,0 0 0 16,7 3 0-16,-7-3 0 15,1-3 0-15,0 3 0 16,-3 3 0-16,-3-3 0 15,10 0 0-15,-12 2 0 16,7 1 0-16,-1-1 0 16,-2-2 0-16,-1 0 1 15,-8 0-1-15,-1 0 0 16,0 0 0-16,0 0 0 16,4-2 0-16,-4 0 1 0,0 1-1 15,5-1 0-15,2 2 0 16,-1 0 0-16,-4 0 0 15,0 2 0-15,-1-1 0 16,-1 1 0-16,-3 0 0 16,-4 0 0-16,1-2-1 15,-2 3 1-15,-5-3 0 16,-2 0 0-16,-3 0-5 16,6 0 0-16,-7 0-70 0</inkml:trace>
  <inkml:trace contextRef="#ctx0" brushRef="#br0" timeOffset="164500.16">2090 10117 72 0,'0'0'1'0,"18"0"0"0,-2 0 0 16,10 4 3-16,0-4 1 15,4 0-1-15,4 0 1 16,0 0-5-16,0 0 1 16,0-4 2-16,6 4 1 15,1 0-3-15,-2 0 0 16,-3 4 0-16,6-4 1 16,4 0-2-16,-4 0 1 15,5-4 1-15,3 4 0 16,3 0 0-16,-1 0 0 15,0 0-2-15,-1 0 1 16,-2 0 0-16,5 0 0 16,0-3-1-16,1 1 1 15,5 0-1-15,-6 1 1 0,2 1 0 16,-8 0 0 0,7 1-1-16,-1 1 1 0,1 0-1 15,8 1 0-15,16 1 1 16,-22-3 1-16,-4-1-2 15,-6-1 0-15,1 1 0 16,0-4 0-16,-3 4 0 16,4-3 1-16,5 1-1 0,-5-1 0 15,5-1 0-15,-6 4 0 16,1 0 0-16,2 4 0 16,-8-4 0-16,5 0 0 15,-1 0 0-15,-4 0 0 16,8-4 0-16,-1 1 0 15,3 1 0-15,-4 2 0 16,3 2 0-16,-7 1 0 16,2-3 0-16,6 4 0 15,-5-4 0-15,8 3 1 16,2 2-1-16,-8-1 1 16,4-1-1-16,-1 2 0 15,-3 0 0-15,18 0 0 16,11 1 0-16,-8-3 0 15,3-3 0-15,1-2 0 16,-6-3 0-16,5 2 1 16,-5 1-1-16,5 4 0 15,1 1 0-15,-6 1 0 16,5 1 0-16,-6 2 0 0,1-1 0 16,5 3 0-16,-1-6 0 15,-3-1 1-15,3-2-1 16,-5 0 0-16,0-2 0 15,2-1 0-15,-2 0 0 16,0-1 0-16,1 2 0 16,-9 2 0-16,-12 6 0 15,7-6 1-15,-1 0-1 0,7 0 0 16,14 0 0-16,-18 3 0 16,-6 6 0-16,-2-6 0 15,-2 2 0-15,3-1 0 16,3-1 0-16,1-3 0 15,1 0 0-15,12 2 0 16,4 1 0-16,-17-1 0 16,-8-4 0-16,-3 2 0 15,-4-2 0-15,2 1 0 16,-1-1 0-16,1 2 0 16,0 0 0-16,0 3 0 15,0 1 0-15,1-2 1 16,4-2-1-16,2 3 0 15,-6-3 0-15,5 0 0 16,6 0 0-16,-4 0 0 16,-2-3 0-16,3 1 0 15,-3 0 0-15,-1 0 0 16,-5-1 0-16,7 3 1 0,-7-5-1 16,1 3 1-16,5 2-1 15,0 0 0-15,1 0 0 16,-1 2 0-16,0 3 0 15,-11-5 1-15,4 0-1 16,-6 0 0-16,-5 0 0 16,3-3 0-16,-3-1 0 15,4 2 0-15,-1 1 0 16,-3-4 0-16,5-2 0 0,0 5 0 16,-2-1 0-16,-4 3 0 15,-6 0 0-15,6 0 0 16,4-4 0-16,-10 1 0 15,4 1 0-15,-3-1 0 16,2-1 0-16,2 2 1 16,-6 1-1-16,6 1 0 15,-7 0 0-15,7 0 0 16,-5-2 0-16,4 0 0 16,4 1 0-16,-4-3 0 15,0 1 0-15,1 1 0 16,1 0 0-16,-1 1 0 15,-6 1 0-15,5 0 0 16,-10 0-1-16,7 0 1 16,-2 0-1-16,-6 0 1 15,-1-4 0-15,0 1 0 16,-1-1 0-16,-1 3 0 16,-3-6 0-16,-1 2 1 0,3 1-1 15,-4-5 1-15,-4 1-1 16,2 1 1-16,-3-3-1 15,2-4 0-15,-4-1 0 16,-4-3 0-16,2 0 0 16,-5-5 0-16,0 3 0 15,0-1 0-15,-5-3 0 16,2 2 0-16,-2-2 0 0,-6 3 0 16,4 2 0-16,-1-3 0 15,1 0 0 1,7-6 0-16,-2-1 0 0,-2 0 0 15,4 0 0-15,2 1 0 16,3 2 0-16,1-3 0 16,-5 0 0-16,6-2 0 15,-1 4 0-15,-3 6 0 16,4 2 0-16,0-5 0 16,4-2-1-16,-4 2 1 15,-4-1 0-15,4 1 0 16,-2 0 0-16,2 3 0 15,2 6 0-15,2-4 0 16,-3 3 0-16,-1-1 0 16,6-3 0-16,-6 1 0 15,0 3 0-15,0 2 0 16,1 4 0-16,-1 2 0 16,0-3 0-16,-1 3 0 0,1-1 0 15,-6 2 0-15,6 2 0 16,-1-3 0-16,-3 4 0 15,4-3 0-15,-2 2-1 16,-4 2 1-16,4 1-1 16,-9 0 1-16,1 2 0 15,-8 2 0-15,4 3 0 16,-6 2 0-16,-7 2 0 0,-2-4 0 16,-4 2 0-16,-2-2 0 15,-4 2 0-15,3-4 0 16,-8 0 0-16,1 3 0 15,1-5 0-15,-11 1 0 16,3-2 0-16,-4-2 0 16,-4 1 0-16,2-3 0 15,2 2 0-15,4 1 0 16,-4-1 0-16,0 0 0 16,1 2 0-16,-3 0 0 15,2 2 0-15,-14 1 0 16,-12 3 0-16,10-6 0 15,2 1 0-15,-1 1 0 16,-3 0 0-16,4-1 0 16,5 1 0-16,-10-2 0 15,2 0 0-15,-4 0 0 16,0 0 0-16,-4 0 0 16,2 4 0-16,2-4 0 15,-1 0 0-15,-4-6 0 0,-4 0 0 16,-2 6 0-16,4 0 0 15,0-4 0-15,-5 2 0 16,4 1 0-16,1-1 0 16,0 0 0-16,7 1 0 15,-4 1 0-15,2 0 0 16,2-4 0-16,0-1 0 0,0 5 0 16,0 2 0-16,-1-2 0 15,-6-2 0-15,-4 0 1 16,1 1-1-16,-2 1 0 15,-1 0 0-15,0 0 0 16,-7 0 0-16,8 0 0 16,3 1 0-16,2 1 0 15,7 0 0-15,-1 1 0 16,-6 1 0-16,3-4 0 16,4 1 0-16,6-1 0 15,1 0 0-15,-6-1 0 16,-4 1 0-16,5-4 0 15,-1 4 0-15,3 4 0 16,-2-3 0-16,-1-1 0 16,-1-1 0-16,2 1 0 15,3-4 0-15,1 8 0 16,-5-3 0-16,1 3 0 16,3-3 0-16,1 1 0 15,-5 2 0-15,1-4 0 0,5-6 0 16,2 6 0-16,0 0 0 15,-4 0 0-15,-2-1 0 16,18 1 1-16,12-2-2 16,-8 2 1-16,3 2 0 15,-4-2 0-15,8 0 0 16,-10-2 0-16,4 0 0 16,1 2 0-16,1 2 0 0,-1-2 0 15,1 0 0-15,0 0 0 16,5-2 0-16,-6 2 0 15,1-1 0-15,-1 1 0 16,1 1 0-16,0 3 0 16,4 3 0-16,-3-4 0 15,3 0 0-15,3 3 0 16,-2-1 0-16,-4-2 0 16,5 1 0-16,0-1 0 15,1 0 0-15,5-1 0 16,-1-2 0-16,-1 0 0 15,1 0-1-15,2 4 1 16,5 2 0-16,-3 0 0 16,6-3-1-16,2 0 1 15,-2-1 0-15,0 2 0 16,5-1 0-16,1 0 0 16,6 1 0-16,-1 1 0 0,3 0-1 15,-1 2 1-15,-1 2-1 16,6-1 1-16,2-1-1 15,-7 5 1-15,0 4 0 16,5-4 0-16,2-4 0 16,3 1 0-16,-6 1 0 15,7 2 0-15,2 0 0 16,-1 5 0-16,-5 6 0 16,1-3 0-16,3 4 0 15,-5 7 0-15,0 0-1 0,7 3 0 16,-5 4 1-16,5-5 0 15,5-1 0-15,-5-1 0 16,6 0 0-16,-5-2 0 16,6-1 0-16,-5-3 0 15,9-1 0-15,-8-3 0 16,8-2 0-16,-4 1 0 16,1-4 0-16,5 5 0 15,0-3 0-15,1 0 1 16,0-6-1-16,0 3 0 15,4-3 0-15,-4 0 0 16,-4 0 0-16,2 0 1 16,1-5-1-16,1 2 1 15,-1-3-1-15,0 0 0 16,1-1 0-16,0-2 0 16,5 1 0-16,-4-1 0 0,5 0-96 15</inkml:trace>
  <inkml:trace contextRef="#ctx0" brushRef="#br0" timeOffset="166377.25">10091 8712 78 0,'0'0'0'16,"0"0"1"-16,0 0 1 16,0 0 4-16,0 0 1 15,0 0-6-15,0 0 0 16,0 0-2-16,0 0 1 0,0 0 0 15,0 0 1-15,0 0-1 16,0 0 0-16,6 20 0 16,-6-4 0-16,0 8 0 15,0 0 0-15,1 6 0 16,1-9 0-16,3-2 1 16,-3-4 1-16,-2-3-2 15,4-3 0-15,-3-4 0 16,5 2 0-16,-5-7 0 0,-1 0 0 15,6 3 0-15,-6-3 0 16,5 2 0-16,-2 2 0 16,8-1 0-16,-8-1 1 15,8-1-1-15,4 1 1 16,3 0-1-16,-2-2 0 16,3-4 0-16,3 1 0 15,3-6 1-15,-4 3 0 16,0-6-1-16,-7 0 0 15,0 1 0-15,0 4 0 16,-2 2 1-16,-4 4 0 16,-1-3-1-16,0-1 0 15,0 2 1-15,-1-1 0 16,-6-3-2-16,0 7 1 16,5-1-12-16,-5 1 0 15,0 0-43-15</inkml:trace>
  <inkml:trace contextRef="#ctx0" brushRef="#br0" timeOffset="166663.47">10137 8806 74 0,'7'5'0'0,"0"2"0"0,0-2 0 16,0-5 2-16,1-5 1 15,5-2 1-15,-5-3 0 16,5-1 0-16,7-1 1 16,3-1-4-16,2-1 0 15,2 0 1-15,-4 1 1 16,2-3-4-16,1-5 0 15,2 3-71-15</inkml:trace>
  <inkml:trace contextRef="#ctx0" brushRef="#br0" timeOffset="167578.17">12148 7392 95 0,'0'10'0'16,"0"5"0"-16,0-9 1 15,0-12 1-15,0 6 0 16,0-3-2-16,0 3 1 15,0-7 3-15,0 7 0 16,5 4-3-16,-2 2 0 16,8 10 4-16,-3 5 0 15,-1-1-5-15,0 8 1 16,-1 1-1-16,-1-4 1 16,-3 1 0-16,-1 2 0 15,3-1-1-15,-2-3 1 16,-2-1-1-16,0-8 0 15,1 2 0-15,-1-5 0 16,0-2-5-16,0 1 1 0,0-1-43 16,0-7 0-16,0 3 45 15</inkml:trace>
  <inkml:trace contextRef="#ctx0" brushRef="#br0" timeOffset="168507.19">11935 7399 73 0,'3'12'0'16,"9"3"1"-16,-12-11 1 15,0-8 1-15,-1 1 1 16,-5-4 2-16,6 2 1 16,0 1-7-16,0 1 1 15,0 1-1-15,0 11 1 16,7 3 1-16,2 8 0 15,3 11 1-15,1-3 0 16,1-1-2-16,-6-3 1 16,4 4-2-16,-5-8 1 0,-1-1-1 15,-5-4 1-15,1-3-1 16,-4 2 1-16,-6-2-1 16,-11-1 1-16,-4-6 1 15,-9-2 0-15,-4 1-2 16,-8-8 0-16,2-1 0 15,2 2 0-15,11-4 0 16,2-2 1-16,5 0-1 16,3 3 1-16,6-3-1 0,5 0 0 15,2 3-1-15,1-3 1 16,9-1-1-16,-1 1 0 16,9 1 0-16,1-1 0 15,2 2-1-15,10 2 1 16,-1 2 1-16,1 3 0 15,-5 0-1-15,0 3 1 16,-6 2 0-16,0-1 0 16,0-1-1-16,-6 6 1 15,3-1 0-15,-4-1 0 16,-7 5 0-16,-11 0 0 16,-6 5 0-16,-8-1 0 15,-4 3 0-15,1-4 0 16,2 2 0-16,-6-5 0 15,1 0-1-15,-1-3 1 16,5-2 0-16,2-4 0 16,9-1 0-16,-4-1 1 15,4 1 1-15,-2-2 0 0,6-2 1 16,2-1 1-16,-2 0-2 16,-2-9 1-16,1-4 0 15,-1-4 0-15,0-4-2 16,2-2 1-16,-3 0-1 15,6-5 0-15,-3-5 0 16,5 5 1-16,1 2-1 16,-1 2 0-16,6 4-1 0,-5 6 1 15,6 5-1-15,-5 0 1 16,5 3-3-16,-1 3 1 16,-1 2-13-16,2 1 1 15,0 1-67-15</inkml:trace>
  <inkml:trace contextRef="#ctx0" brushRef="#br0" timeOffset="168838.59">11537 7419 95 0,'-2'0'0'0,"1"4"1"16,4-8 0-16,13-1 0 15,-2 2 1-15,1-3-2 16,5 3 1-16,-5 0-1 16,5 3 1-16,-6-4-1 0,5 4 0 15,-4 0-73-15</inkml:trace>
  <inkml:trace contextRef="#ctx0" brushRef="#br0" timeOffset="169864.72">11105 7462 47 0,'0'12'0'16,"1"7"4"-16,-6-16 0 16,2-9 0-16,-4 2 1 15,0-3 0-15,-5 6 0 16,-2 1-4-16,1 0 0 15,1 3-1-15,-4 2 1 16,1 2 5-16,3 2 0 16,-1-6-5-16,6 6 1 15,7-3-2-15,0 5 1 16,7 1-1-16,4 1 1 0,3 0-1 16,1 0 1-16,1 1-1 15,2 0 0-15,3-2 0 16,-2 1 0-16,-4-1 0 15,-2-1 0-15,-5-1 0 16,-1-1 0-16,-1-2 1 16,-13 1 1-16,-2-3-2 15,-14 2 1-15,-6-2-1 16,1-3 0-16,-12-4 1 0,6 1 1 16,5-3-2-16,-3-1 0 15,6-2 0-15,9 2 0 16,3-2 4-16,0 4 1 15,3-4-5-15,4 5 0 16,6 2 0-16,1 0 0 16,-4-3 0-16,4 3 0 15,0 0 0-15,0 0 1 16,11-4-1-16,-4 8 0 16,7-1 0-16,0 2 1 15,-1 6-1-15,0 2 0 16,-5 6 1-16,3-2 0 15,-8 2-1-15,1 0 1 16,-8-4 0-16,-4 3 0 16,-12-3 0-16,0 1 0 15,-8-4-2-15,8-4 0 16,-2-4-34-16,1-3 0 0,-2 1 11 16</inkml:trace>
  <inkml:trace contextRef="#ctx0" brushRef="#br0" timeOffset="170280.42">10548 7659 77 0,'4'6'0'16,"-2"-3"0"-16,-1 6 1 15,10-2 3-15,-9 5 0 16,5 0-1-16,-7 0 0 16,0 0 3-16,-7-6 1 15,-6 3-4-15,-2 0 1 16,-13-3 0-16,3 0 1 15,4-3-4-15,6-3 0 16,-4 0 2-16,6-3 1 16,5-4-3-16,1-2 1 15,1-3-2-15,6 0 0 16,0-3 0-16,7-1 0 16,6-1-1-16,6 2 0 0,9 3-4 15,-6 0 1-15,4 5-33 16,-5 2 1-16,0-1 12 15</inkml:trace>
  <inkml:trace contextRef="#ctx0" brushRef="#br0" timeOffset="170477.23">10289 7508 105 0,'12'6'0'16,"2"0"0"-16,8-4 0 16,13-4 0-16,4 1 0 15,9-1-12-15,-7 2 0 16,4-3-42-16</inkml:trace>
  <inkml:trace contextRef="#ctx0" brushRef="#br0" timeOffset="171022.84">10039 7490 89 0,'0'3'0'16,"5"6"1"-16,1 3 1 15,-6-4 1-15,1 8 0 16,5-1-2-16,-5 9 0 16,6 4 0-16,-1 2 1 15,-6 5-7-15,6 3 0 0,3-2-60 16</inkml:trace>
  <inkml:trace contextRef="#ctx0" brushRef="#br0" timeOffset="171461.29">9879 7502 78 0,'8'8'0'16,"5"11"0"-16,-8-10 0 15,-3-6 6-15,-2 2 0 16,-2-1-5-16,2 6 1 15,2 7 2-15,5 0 1 16,-2 6-2-16,4-3 0 16,4 2-2-16,1-1 1 15,4 0-2-15,-8-6 0 16,-4-3 1-16,-12 4 0 16,-4 1 1-16,-8-4 0 15,-8 1-2-15,-3-2 0 0,-5-2 1 16,0-1 0-16,-7-2-1 15,14 2 0-15,-5-8 0 16,11 3 1-16,6-1-17 16,2 1 1-16,-1-1-45 15</inkml:trace>
  <inkml:trace contextRef="#ctx0" brushRef="#br0" timeOffset="171682.19">9779 7598 118 0,'4'10'0'16,"-2"7"-1"-16,-2-7 1 16,-2-1 0-16,2 3 0 15,0 0-1-15,2 5 1 16,3 7 0-16,-2 0 0 15,4 2-9-15,-2-5 1 16,2 1-61-16</inkml:trace>
  <inkml:trace contextRef="#ctx0" brushRef="#br0" timeOffset="172085.22">9648 7254 86 0,'0'6'0'0,"6"6"0"0,-6-6 0 15,0 3 1-15,-4 0 1 16,2-3-1-16,2 3 1 16,0 3 3-16,0 0 1 15,6 0-5-15,1 0 1 16,1-2-1-16,5 2 0 16,-5-1 1-16,5-4 1 15,-5-2-2-15,-1-2 0 16,0 1 0-16,0-1 1 15,-3-1-2-15,-15 5 0 16,-6 0-47-16,-4 1 0 16,-11 1 47-16,6-1 0 15,-2 3-15-15</inkml:trace>
  <inkml:trace contextRef="#ctx0" brushRef="#br0" timeOffset="172843.85">9493 7584 101 0,'0'0'0'15,"0"5"0"-15,0-5 0 16,0 4 1-16,6-4 0 16,-1 0-1-16,-4 0 1 15,8 0 0-15,-4 0 1 16,2 3-1-16,-5 2 0 15,3 0 0-15,-5 2 0 16,0 0 0-16,-5 2 0 16,3-4 0-16,-5-2 0 15,0 1-1-15,-6-4 1 16,0-6-1-16,5 3 1 16,-5 0-1-16,6-4 0 15,0 2 0-15,2 1 0 16,3 1 0-16,-5 1 0 15,6 0-1-15,1 2 0 0,-5 0 0 16,5 0 0-16,0 7 1 16,-2-3 0-16,2 1 0 15,-4 2 0-15,3 1 0 16,-5 1 0-16,3 1 0 16,-2 2 0-16,-1-3 0 15,-1-2 0-15,-7 1 0 16,7-1 0-16,-1-2 1 0,2-1 0 15,1-4-1-15,2 1 0 16,-2 1 1-16,-2-2 1 16,-2 0 1-16,-3-2 0 15,-1-3-3-15,-1-3 1 16,6-4 0-16,-4-7 0 16,-4-5 1-16,5-9 0 15,-3-5-1-15,7 0 0 16,0-1 1-16,6 5 0 15,1 6-2-15,-5 8 1 16,5-1-4-16,0 9 1 16,0 2-34-16,-2 5 1 15,-2 1 1-15</inkml:trace>
  <inkml:trace contextRef="#ctx0" brushRef="#br0" timeOffset="173583.08">9000 7620 81 0,'3'3'0'0,"8"6"1"0,-10-4 0 16,1 2 2-16,-4 2 0 16,1-1-2-16,-5 2 0 15,6-1 1-15,-5 0 0 16,-2-2 1-16,6-2 0 15,-5-2-3-15,5 1 0 16,-5-4-1-16,3 0 0 16,-4-4-1-16,-4-3 0 15,4 2 1-15,-1 0 0 16,-3 2 0-16,3-1 1 16,2 1 0-16,-4 3 1 15,-1 3-1-15,-1 6 1 16,-4 1 4-16,8 2 0 15,-3 0-5-15,3-3 1 16,1-3 0-16,1 0 1 16,6-1-1-16,-1-2 1 0,-1 1-1 15,2-4 1-15,-4-4-1 16,-3-4 0-16,6-4 0 16,-6-4 0-16,1-4 1 15,-2-3 0-15,-6-4-1 16,7 4 0-16,-4 5-1 15,-3-1 0-15,2 3 0 16,-4 8 0-16,-4 2 2 16,-1 10 0-16,-6 6-1 0,7 6 0 15,-1 6 1-15,3 4 1 16,9 5-3-16,1-4 0 16,8-3 0-16,1-3 0 15,6 1 0-15,9-8 1 16,7-4-1-16,1-5 0 15,9-7 0-15,1-1 0 16,0-9-4-16,5-3 0 16,-3-4-10-16,-2 2 1 15,0-4-56-15</inkml:trace>
  <inkml:trace contextRef="#ctx0" brushRef="#br0" timeOffset="173946.97">8511 7455 70 0,'0'0'0'15,"7"2"0"-15,14-5 0 16,11-1 1-16,4-3 1 16,-1 2-54-16</inkml:trace>
  <inkml:trace contextRef="#ctx0" brushRef="#br0" timeOffset="174185.61">8886 7989 114 0,'7'-2'0'0,"4"-3"0"16,6 2 0-16,8 1 0 15,3-1 0-15,6-4-10 16,5 2 0-16,-3-4-55 0</inkml:trace>
  <inkml:trace contextRef="#ctx0" brushRef="#br0" timeOffset="176310.1">12139 7970 101 0,'2'4'0'0,"3"8"1"0,-5-19 0 16,-4-7 2-16,4 4 1 16,-1 1-4-16,-1 1 0 15,2 4 0-15,-4-1 0 16,4 3 1-16,4 9 0 15,-1 0-1-15,8 10 1 16,-4 4 1-16,0 6 0 16,0 7-2-16,1 3 0 15,-6-5 0-15,3-1 0 16,-5-7 1-16,0-5 0 16,-7-2 0-16,-1-5 0 15,-10-5-1-15,3-2 1 16,-6-10 0-16,-4-5 0 15,-3-7-1-15,2-2 0 16,2-11 0-16,-8 5 1 16,4-4-2-16,-1 1 1 15,-1-3 1-15,9 7 0 16,6 5 0-16,1 2 1 0,7 2-2 16,-2 3 1-16,5 3-1 15,-1 2 0-15,3 4-1 16,2 3 1-16,0 0 0 15,0 3 0-15,2 4 0 16,3 9 0-16,2 4 0 16,-1 2 0-16,-1 8 0 15,-3-6 0-15,-2-2 0 16,-2 0 0-16,-3 1 0 0,-8-8 0 16,-2-1 0-16,-4-4 1 15,-1-1-1-15,1-6 1 16,3-3-1-16,-3 0 0 15,4-7 1-15,-1 2 0 16,0-4-1-16,7 3 0 16,2-6 0-16,-1 3 1 15,3-1-1-15,-1 5 0 16,5 1 0-16,1-1 0 16,-6 3 0-16,6 2 0 15,0 0-2-15,-1 7 1 16,-1 2 1-16,-5 6 0 15,-4 4 0-15,3-2 0 16,-5-1 0-16,0-1 0 16,-3-6 1-16,-9-2 0 15,3-6-1-15,-4-1 0 16,-1-1 1-16,1-8 0 0,4-1-1 16,2 1 0-16,6-1 1 15,2-2 0-15,5-2-1 16,-1 4 0-16,1-1 0 15,0 1 1-15,1 2-1 16,1-1 0-16,5 2 0 16,4 0 0-16,1 2-1 15,-3 2 1-15,3-1 0 16,-5 4 0-16,2-2 0 0,5-1 0 16,-7 3 0-16,0 0 0 15,5 0 0-15,-5 0 0 16,2 0 0-16,-2 0 0 15,5 0 0-15,-5 0 0 16,0 0 0-16,0 0 0 16,0 0 0-16,0 0 0 15,0 0 0-15,0 0 1 16,0 0-1-16,0 0 0 16,0 0-1-16,0 0 1 15,0 0 0-15,0 0 0 16,0 0-1-16,0 0 0 15,0 0 0-15,0 0 1 16,0 0 0-16,0 0 0 16,0 0 0-16,0 0 0 15,0 0 0-15,0 0 0 16,3 0 0-16,2 0 0 16,1 0-1-16,1 3 1 0,0-3 0 15,0 2 0-15,0 0 0 16,-2 0 0-16,-2 1 0 15,3-3 0-15,-5 0-1 16,-1 0 1-16,0 0 0 16,0 4 0-16,0-1 0 15,-1 6 0-15,1-1-1 16,0 4 1-16,-7 4 0 0,5-1 0 16,-9 0-1-16,4-1 1 15,0 0 0-15,0-2 0 16,0-3 0-16,-8 3 1 15,-4 0-1-15,-8 0 1 16,1 0-1-16,-7-4 0 16,2 2 0-16,-1-1 0 15,4-6 0-15,2 3 0 16,9-6 0-16,-2 0 0 16,0-4 0-16,5-1 1 15,0-7-2-15,7 0 0 16,1-3-5-16,12-8 0 15,1-2-36-15,7-6 1 16,-2 1 28-16</inkml:trace>
  <inkml:trace contextRef="#ctx0" brushRef="#br0" timeOffset="176530.09">11195 7874 92 0,'0'9'0'0,"0"6"0"15,4-6 0-15,3-9 0 16,-5 3 0-16,3-6 0 16,-2 3 0-16,3 0 0 0,7 0 0 15,1-4-3-15,6 4 0 16,-1 0-57-16</inkml:trace>
  <inkml:trace contextRef="#ctx0" brushRef="#br0" timeOffset="177069.72">11767 8257 115 0,'6'3'0'15,"-5"1"-6"-15,-1-4 1 16,6 3-34-16,-6-3 0 16,0 0 33-16</inkml:trace>
  <inkml:trace contextRef="#ctx0" brushRef="#br0" timeOffset="177265.89">11455 8394 123 0,'11'0'0'0,"3"0"-2"16,1 2 1-16,11 1-1 16,-5 1 1-16,0-4-32 15,5-4 1-15,-5 2 4 0</inkml:trace>
  <inkml:trace contextRef="#ctx0" brushRef="#br0" timeOffset="178281.68">10372 7982 86 0,'0'7'0'16,"0"5"0"-16,-7-12 0 15,0-10 3-15,-1 5 0 0,-6-7-1 16,1 8 1-16,-6 4 0 15,-2 4 1-15,-1-1 0 16,-5 7 0-16,-6 4-3 16,5-2 1-16,7 0-1 15,-1 9 1-15,3-1-2 16,5 4 0-16,3 2 1 16,9 3 1-16,2 4-2 15,2-4 1-15,9 0-1 16,-3 2 1-16,5-2 0 0,2-3 0 15,4-2-1-15,8-3 0 16,6-6 0-16,3-3 0 16,10-7 0-16,-3-1 1 15,10-1-1-15,-6-3 0 16,-4-3 0-16,-3-4 0 16,-5 2 0-16,-3-11 0 15,-8-3 0-15,-6 2 0 16,-4-4 2-16,-2-1 0 15,-9-4-1-15,-3-3 0 16,-3 0 0-16,-9-5 0 16,-9 1-1-16,-6 2 1 15,-13 2 0-15,4 2 1 16,-6 3-2-16,2 3 0 16,1 2 0-16,10 7 0 15,8 0 0-15,2 4 0 16,6-1-8-16,1 6 0 15,3-1-78-15</inkml:trace>
  <inkml:trace contextRef="#ctx0" brushRef="#br0" timeOffset="185093.12">2219 16088 92 0,'0'0'0'0,"-7"17"2"16,6-17 0-16,-4-5 6 15,-1 0 1-15,3-2-8 16,-9 2 0-16,-2 0 4 16,-7 5 0-16,-5 5-2 15,-1 3 1-15,-1 6-2 16,1 0 1-16,2 1-2 15,2 9 1-15,4 7-1 16,5 2 1-16,0 3 0 16,7 1 0-16,2 1-1 0,3 3 0 15,2 1 2-15,2-3 0 16,2-1-3-16,-3-2 1 16,6-2-1-16,0-3 0 15,-1-2 0-15,1-5 1 16,-2-5-1-16,-2-3 0 15,4-4 0-15,-1-2 0 16,-1-1-10-16,-5-3 0 16,1 0-36-16,-1-3 0 15,0 0 27-15</inkml:trace>
  <inkml:trace contextRef="#ctx0" brushRef="#br0" timeOffset="185478.26">1867 16412 110 0,'11'5'0'16,"3"6"0"-16,-7-8 0 0,-2-5 2 15,-3 1 0-15,3-5 3 0,4 3 0 16,6-2-4-16,11 0 1 16,6 0 0-16,-8-1 0 15,2 3-1 1,-6 0 0-16,-7 1 1 0,-4 0 0 16,-4 2-2-16,-5 0 1 15,-5-2-1-15,-9 2 1 16,-7 0-1-16,0 2 0 15,-1 0 0-15,1 0 1 16,2 1-1-16,-2-1 1 16,3-1-1-16,10 1 0 15,-5-2-11-15,10 2 1 16,-8 0-74-16</inkml:trace>
  <inkml:trace contextRef="#ctx0" brushRef="#br0" timeOffset="186593.24">2622 16177 57 0,'-3'3'0'0,"-2"4"3"15,5-7 0 1,0 0 4-16,0 0 1 0,0 0-4 16,0 0 1-16,0-3 2 15,0 3 0-15,1-4-4 16,-4 3 0-16,-8 1 0 15,-3 1 1-15,2 5 1 16,-9 7 0-16,-3 8-3 16,-2 3 0-16,-6 3 1 15,10 8 1-15,-5 3-2 16,7 3 0-16,6 3-1 0,1 3 1 16,13 1-1-16,7-4 0 15,7 1 0-15,6-4 0 16,2-1 0-16,1-3 0 15,1-2-1-15,-3-6 0 16,2-3-1-16,-2-6 0 16,-7-4-36-16,1-3 0 15,5 1-4-15</inkml:trace>
  <inkml:trace contextRef="#ctx0" brushRef="#br0" timeOffset="187276.11">2657 16510 105 0,'5'0'0'0,"1"0"4"16,-5-9 0-16,-1-4-1 0,0 2 1 15,0-1 3-15,0 4 0 16,0 3-7-16,0-1 0 15,0 3 1-15,0 0 0 16,0 1 0-16,0 7 0 16,0 5 0-16,0 9 0 15,0 7-1-15,-1 7 0 16,-3 6 0-16,2-5 1 16,-5 1 0-16,7-6 0 15,-1-3-1-15,1-4 1 16,0-5-1-16,0-3 0 15,0-4 0-15,0-3 1 16,0-4-1-16,0-6 0 16,0-12-1-16,3-6 0 15,4-7 0-15,4-6 1 16,4-5-4-16,4-1 1 16,-3-3-1-16,7 9 1 15,-7 0 2-15,-1 10 1 0,-1 5-1 16,5 8 0-16,-5 10 1 15,6 8 0-15,0 11 0 16,0 3 0-16,-6 10 0 16,5 2 0-16,-5 4 0 15,-4-2 0-15,2-1 0 16,-1-7 0-16,-9-1 0 0,-2-3 0 16,0-3 0-16,0-3 0 15,-2-3-39-15,-3-5 1 16,-1 1 15-16</inkml:trace>
  <inkml:trace contextRef="#ctx0" brushRef="#br0" timeOffset="187809.8">3002 16138 90 0,'7'10'0'0,"6"7"3"16,-12-14 1-16,-1-8-3 15,0 2 0-15,0-2 6 0,0 1 1 16,0 1-1 0,11 6 0-16,5 4-7 15,3 7 1-15,9 6-1 0,-2 6 1 16,3 3 0-16,3 6 0 15,-3 4-1-15,-2 4 0 16,-5 5 1-16,-3 4 1 16,-6 1-2-16,-10 0 0 15,2 0 1-15,-12-3 0 16,-1-2-1-16,-11-5 0 16,-2-7 0-16,-6-2 0 15,0-4 1-15,2-3 0 16,2-5-1-16,3-3 0 15,7-3-21-15,3-4 0 16,-6 0-43-16</inkml:trace>
  <inkml:trace contextRef="#ctx0" brushRef="#br0" timeOffset="189061.8">3922 16199 56 0,'-7'7'0'0,"0"5"6"0,1-7 1 15,6-1-3 1,-1-1 0-16,1 1 1 0,-7 4 1 15,-6 6-4-15,-8 5 0 16,-6 7 1-16,-7-1 1 16,-7 3 1-16,0 1 0 15,0-5 0-15,7-2 0 16,8-5-4-16,0 1 1 16,10-3-1-16,1-1 1 15,4-4-1-15,11 4 0 16,11 1-1-16,4-1 1 15,12 0-1-15,2 0 0 16,11-6 0-16,0 2 0 16,2-1 1-16,-2-4 1 15,2-1-1-15,-7-3 1 16,-3 1-2-16,-5-4 0 16,0-1 0-16,-6 1 1 15,-7 0-1-15,-2 1 1 16,-4 1-1-16,-2 0 1 15,-5 0-6-15,-1 0 0 0,0 0-10 16,-1 0 0-16,-3 0-51 16</inkml:trace>
  <inkml:trace contextRef="#ctx0" brushRef="#br0" timeOffset="189411.96">3454 16812 113 0,'12'-5'0'15,"2"-2"0"-15,-1 4 1 16,0 1 2-16,8 0 1 15,6 2-3-15,7 0 1 16,7-2 2-16,0-1 0 16,5 0-2-16,-4-1 0 15,5-1 0-15,-5 2 0 16,-1-1-1-16,-1 2 0 16,-1 1-1-16,-4 1 1 15,-6 0-1-15,-2 0 1 16,-7 0-3-16,-4 0 0 15,0 0-99-15</inkml:trace>
  <inkml:trace contextRef="#ctx0" brushRef="#br0" timeOffset="190311.82">4689 16227 77 0,'-5'5'0'16,"-1"2"4"-16,6-7 0 15,6-7 1-15,-6 2 0 16,5-2-2-16,-5 2 1 16,-5 0 1-16,-6 5 1 15,-6 3-1-15,-9 2 0 16,-9 4-4-16,2 3 1 15,-2 2 2-15,3 3 0 16,1 2-2-16,1 8 0 16,8 6 0-16,1 1 0 0,1-3 0 15,13 5 1-15,7 0-2 16,7-2 1-16,9-1-1 16,10-4 0-16,6-3-1 15,4-6 1-15,10-2-1 16,-5-5 0-16,7-4-1 15,-12-2 1-15,1-2-16 16,-8-2 1-16,-2 1-69 0</inkml:trace>
  <inkml:trace contextRef="#ctx0" brushRef="#br0" timeOffset="191211.35">5203 16330 62 0,'0'5'0'0,"0"2"1"15,0-7 0-15,0 0 0 16,0 0 0-16,0-4 4 15,0 4 1-15,6-5-2 16,-6 2 1-16,0-1-3 0,0 4 0 16,-6-3 0-16,6 3 0 15,0-3-1-15,0 3 1 16,-3-6-1-16,-2 3 1 16,-1-2 1-16,-2 1 1 15,-5-1 1-15,1 2 1 16,-4 1-5-16,-3 4 1 15,-2 3 0-15,-5 3 0 16,-2 6 0-16,2 3 0 16,2 4-1-16,-2 3 1 15,-1 5-1-15,12-1 1 16,-4-1-2-16,12-1 1 16,0-4-1-16,14 0 0 15,5-1 1-15,3-5 0 16,13-4-1-16,0-6 0 15,5-6-2-15,2-3 0 16,0-7 1-16,-2-4 1 16,-1-7-1-16,-6-6 0 0,-3-6 1 15,-10 1 0-15,-4-1 0 16,2 0 0-16,-10 1 0 16,-1 8 0-16,2 3 0 15,3 6 0-15,-5 4-1 16,0 5 0-16,0 2 0 15,2 14 1-15,9 9-1 16,1 7 1-16,5 7 0 16,2 4 0-16,1 5 0 0,1 6 0 15,-2 3 0-15,-2 1 0 16,1 1 0-16,-10-3 0 16,-2-4 0-16,-13-3 0 15,-7-5 0-15,-13-4 0 16,-6-3 1-16,-2-7 0 15,-6-7-2-15,-6-3 1 16,-6-7-3-16,8-2 1 16,0-5-37-16,6-4 1 15,3 1 16-15</inkml:trace>
  <inkml:trace contextRef="#ctx0" brushRef="#br0" timeOffset="191959.88">5854 15993 92 0,'-4'9'0'16,"-3"0"2"-16,4-6 0 0,-2-5 2 15,-2 4 1-15,-7-2 5 16,-7 14 0-16,-7 6-8 0,-2 11 1 16,-1 9 0-16,-6 8 1 15,1 8-3-15,2 6 1 16,0 7 0-16,2 11 1 16,9 13-2-1,16-17 0-15,14-8 2 0,9-13 1 16,17-14-4-16,-1-10 0 15,1-14 0-15,3 1 0 16,10-6-2-16,-4-5 1 16,-1-6-18-16,7-2 1 15,0-1-60-15</inkml:trace>
  <inkml:trace contextRef="#ctx0" brushRef="#br0" timeOffset="192625.06">6058 16378 110 0,'3'5'0'0,"9"4"1"0,-12-13 1 15,0-8-2-15,-1 5 1 16,-3-1 2-16,3 1 1 15,1 2-3-15,-6 1 1 16,6 3-2-16,6 9 1 16,-6 9-1-16,1 9 1 15,4 10-1-15,1 4 1 16,-5 2-1-16,6 1 1 16,-7 0-1-16,0-8 1 15,0-8 1-15,-5-6 0 16,3-6-1-16,1-3 1 15,-5-5-1-15,1-4 1 16,5-3-1-16,-1-10 0 16,1-9 0-16,1-3 0 15,10-7-1-15,-1-2 0 16,8-3-1-16,-4-1 1 0,5 1-1 16,-4 5 0-16,1 1 1 15,-4 8 0-15,1 2 0 16,1 8 0-16,-1 5-1 15,0 10 1-15,1 7 0 16,0 7 0-16,-2 5-2 16,-5 2 0-16,-4 3 1 15,2 0 0-15,-5 0 0 16,0-3 0-16,6-2-2 16,-6-5 1-16,0 0-89 0</inkml:trace>
  <inkml:trace contextRef="#ctx0" brushRef="#br0" timeOffset="193275.72">6333 16028 127 0,'11'7'0'15,"-2"3"0"-15,-3-10 0 16,1-5 1-16,0 0 1 16,0-1-2-16,6 6 0 15,8 2 0-15,6 8 1 16,1 6 0-16,4 6 0 16,-3 7-1-16,-1 7 1 15,5 7 1-15,-6 5 0 16,0 4-2-16,0 5 0 15,-6 4 1-15,-2 15 0 16,-4 8-1-16,-8-10 0 16,-8-6 1-16,-12-16 0 15,-2-16-1-15,-6 0 0 16,-9-7 0-16,1-3 0 16,-3-4-7-16,3-5 0 15,1-3-31-15,1-5 1 0,0-1 10 16</inkml:trace>
  <inkml:trace contextRef="#ctx0" brushRef="#br0" timeOffset="194179.79">7524 16098 67 0,'0'0'0'16,"27"2"0"-16,-20-2 0 15,1-2 1-15,4-3 0 16,2-2 3-16,0 0 0 16,6 0 1-16,-5 2 0 15,-1 4-4-15,-3-5 0 16,-3 1 0-16,-6 2 0 16,-4-2 2-16,-6 1 0 15,-13-1 0-15,-5 7 1 0,-6 1-1 16,-3 4 1-1,0 3-1-15,1 9 1 0,-1 5-1 16,2 12 1-16,1 11-3 16,8 4 1-16,-2 9 1 15,5 14 1-15,-5 14-3 16,12-13 1-16,7-5-1 16,0-20 1-16,5-17-1 15,2-2 0-15,0-9 0 0,0-1 0 16,0-6-1-16,0-1 0 15,0-6-5-15,-5-1 1 16,5 0-94-16</inkml:trace>
  <inkml:trace contextRef="#ctx0" brushRef="#br0" timeOffset="194625.55">7286 16398 108 0,'6'0'0'16,"14"0"0"-16,1-5 0 15,6-2 0-15,7-1 0 16,-1-4 2-16,-11 5 0 0,-2 0-2 16,-6 4 1-1,-2-1 0-15,-9 3 1 16,4-1 1-16,-7 5 1 0,-2 4 0 15,-11 9 1-15,-1 8-3 16,1 1 1-16,-2 4-2 16,4-3 1-16,3 0-1 15,6 1 1-15,5 3-2 16,15-6 1-16,3-4 0 16,0-4 1-16,5-8-1 0,2-4 1 15,5-6-2-15,-4-8 0 16,5-9-1-16,-7-3 1 15,0-9-1-15,-6-2 1 16,-2-8-3-16,-11 6 0 16,-6 1 2-16,-12 7 0 15,-11 4-3-15,-5 10 0 16,-9 4-4-16,7 6 1 16,2-1-76-16</inkml:trace>
  <inkml:trace contextRef="#ctx0" brushRef="#br0" timeOffset="195042.13">7810 16316 142 0,'0'7'0'0,"-5"3"0"15,3-5 0-15,2-3 0 16,0 5 0-16,-1 3 0 16,1 11 0-16,0 8 0 15,1 4 0-15,6 6 0 16,-1-3 1-16,1 2-1 16,0-9 1-16,-6-7-1 15,3-4 1-15,-4-8 1 16,3-5 1-16,1-8-2 0,-2-9 1 15,5-11-2-15,1-2 1 16,3-6 2-16,-1-2 0 16,8-1-3-16,-4 4 0 15,0 3 0-15,-1 5 0 16,3 3-1-16,2 5 1 16,-3 6 0-16,3 2 0 15,-1 6-1-15,1 2 1 16,3 3-11-16,-1 4 0 15,1-1-85-15</inkml:trace>
  <inkml:trace contextRef="#ctx0" brushRef="#br0" timeOffset="196046.45">8581 16330 134 0,'5'-2'0'0,"1"0"1"0,-3-4 1 16,4-7 0-16,-2 5 0 15,-5-1-1-15,0 4 0 16,0 0-1-16,0 10 1 16,0 7-1-16,0 12 1 15,-5 11-1-15,2 2 0 16,-1 8 0-16,2-6 1 15,-5-3-1-15,2-5 1 16,2-7-1-16,-2-3 1 16,-1-7 0-16,5-4 0 15,1-3-1-15,0-7 1 16,0-10-1-16,5-8 1 16,3-7-1-16,5-6 0 15,2-7 0-15,5-1 1 16,7-3-1-16,0 3 0 15,1 1 0-15,-1 9 0 16,-7 7-1-16,2 8 1 0,4 7-2 16,-12 12 1-16,4 11-1 15,-8 8 1-15,3 10 1 16,-8 4 0-16,-5 5 0 16,1-6 0-16,-1-2-1 15,0-4 1-15,0-4-1 16,0-6 0-16,-1-6-32 15,1-3 0-15,-5 0-13 0</inkml:trace>
  <inkml:trace contextRef="#ctx0" brushRef="#br0" timeOffset="196463.26">8982 16131 114 0,'6'8'0'15,"-6"6"0"-15,7-7 1 16,0-5 2-16,6 3 0 16,7 0 1-16,6 9 0 15,5 5-1-15,8 1 0 16,2 2-2-16,6 1 1 15,2 1-2-15,5-2 1 0,2 0 0 16,-3-1 0-16,1-4-1 16,-11-1 0-16,-4-3 0 15,-10-2 1-15,-6-5-1 16,-21 6 1-16,-16 4-1 16,-13 1 1-16,-20 0-1 15,-1 0 0-15,-8 1 0 16,-4-5 0-16,-6-1 0 15,-5 0 0-15,-10-1 0 16,33-3 0-16,16-3-1 0,10 1 1 16,8-3-35-16,0 0 0 15,1 1-8-15</inkml:trace>
  <inkml:trace contextRef="#ctx0" brushRef="#br0" timeOffset="196712.21">9000 16771 134 0,'8'0'0'16,"8"-2"0"-16,10 2 0 15,7 0 0-15,8-2 0 16,-1 1 2-16,3-1 0 15,10-5-1-15,-3 2 0 16,2 0-1-16,3 1 1 16,6 1-8-16,-6 0 0 0,-1-1-83 15</inkml:trace>
  <inkml:trace contextRef="#ctx0" brushRef="#br0" timeOffset="197679.12">10079 16483 125 0,'4'-11'0'16,"-1"-4"1"-16,2-8 1 15,4-6 1-15,-2 2 0 16,4-4 0-16,-10 4 0 16,5-1 0-16,-5 9 1 15,3 4-3-15,-2 3 1 16,-2 3-2-16,0 9 0 15,-7 5 0-15,1 14 0 16,5 10 0-16,-6 6 0 16,1 8 0-16,-2-2 0 15,-3 3 0-15,2-6 0 16,3-4 0-16,-3-6 0 0,2-7 0 16,2-4 0-16,-1-7 0 15,6-13 1-15,6-11-1 16,-1-3 0-16,2-6 0 15,7-4 1-15,1-4-1 16,12-3 0-16,1-6 0 16,-1 4 0-16,1-2 0 0,-2 9 0 15,1 3 0-15,-8 8 0 16,-3 6-1-16,4 5 1 16,-6 5-1-16,-1 14 0 15,-1 10 0-15,-3 9 0 16,-8 9 0-16,4 1 1 15,-5 5-37-15,0-1 0 16,0-1-4-16</inkml:trace>
  <inkml:trace contextRef="#ctx0" brushRef="#br0" timeOffset="198025.85">10588 16556 122 0,'-7'11'0'0,"-6"4"0"15,-7 4 0-15,-1 2 0 16,-1 1 0-16,-3 2 1 16,10-2 0-16,1 1-1 15,8 1 1-15,12 3 1 16,4-8 0-16,8-2-2 15,8-3 0-15,3-6 0 16,5-9 0-16,0-8 1 16,-2-5 1-16,-8-6-2 15,1-8 1-15,-4-8-1 16,-9 0 1-16,-9-2 0 0,-6 8 0 16,-11 0-1-16,-9 8 1 15,0 5-1-15,-4 8 0 16,-1 1-99-16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22:5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6355 38 0,'1'4'0'16,"12"-1"5"-16,-1-1 0 0,5-1-1 16,9 1 0-16,9 2 7 15,9-4 0-15,6-4-3 16,11 4 0-16,9-2-8 16,2 1 1-16,4-1-1 15,15-1 1-15,14-4 1 16,-22 5 0-16,-6 2 2 0,-19-3 1 15,-22 3-5-15,4 0 0 16,-12-4 1-16,-1 4 0 16,-1-3 0-16,-11 3 1 15,5 0-1-15,-6 0 1 16,-2 0-2-16,-2 0 0 16,-5 0-33-16,2-2 0 15,0 0 6-15</inkml:trace>
  <inkml:trace contextRef="#ctx0" brushRef="#br0" timeOffset="2464.64">5665 6323 52 0,'0'0'0'0,"42"0"0"0,-35 1 1 16,-9 1-1-16,-4 0 0 16,-1 1 3-16,1 1 0 15,6-1 7-15,11 6 1 16,10-1-9-16,7-1 0 16,13-2 5-16,14-1 1 15,7-1-7-15,6-1 1 16,6-1 1-16,20 5 0 15,10-3-2-15,-1 2 0 16,0 2-1-16,4-4 1 16,1 3-1-16,-5-3 0 15,-1 1 1-15,-7 1 1 16,-5 2-2-16,-9-2 0 16,-7 2 0-16,-12-6 0 15,-8 1 0-15,-14 0 0 16,-12 1 1-16,-7-3 0 15,-6 0-1-15,-1 0 0 16,4 0 0-16,-11 0 0 16,1 0-5-16,-2-3 0 15,-1-1-17-15,-10-1 0 16,5 0-16-16</inkml:trace>
  <inkml:trace contextRef="#ctx0" brushRef="#br0" timeOffset="2512.25">7354 6355 39 0,'-21'0'0'0,"1"4"-26"16</inkml:trace>
  <inkml:trace contextRef="#ctx0" brushRef="#br0" timeOffset="17727.29">1947 12760 49 0,'0'0'0'16,"0"0"1"-16,0 0 0 16,0 0 5-16,7-19 1 15,-3-13 7-15,5-4 1 16,-4-9-14-16,4 2 0 16,-4-7-1-16,2 11 1 15,-6 3-1-15,6 8 1 16,-7 9 0-16,2 4 0 15,-2 5-1-15,4 4 1 0,-4 1-1 16,-4 12 1-16,-3 7-1 16,4 12 0-16,-8 8 0 15,4 7 1-15,4 9-1 16,3 0 1-16,0 1-1 16,-5-4 1-16,5-5-1 15,0-9 1-15,0-5-1 16,0-11 0-16,0-5 0 0,0-19 1 15,0-14 0-15,7-10 1 16,7-13-1-16,-1-4 1 16,3-9-2-16,2 6 0 15,3-3 0-15,-2 13 0 16,-4 7 0-16,3 6 0 16,-8 10 0-16,9 5 0 15,2 13 0-15,0 7 0 16,0 11-1-16,-9 7 1 15,2 13-1-15,-7 2 1 16,0 8-1-16,-3-6 1 16,-1 7-1-16,-3-13 1 15,6-6-2-15,-6-4 1 16,0 0-74-16</inkml:trace>
  <inkml:trace contextRef="#ctx0" brushRef="#br0" timeOffset="18159.88">2415 12177 58 0,'3'5'0'0,"4"5"1"0,5-1 1 16,2-1 0-16,-1 6 1 16,-1 5-1-16,-10 7 0 15,-4 1 1-15,-3-1 0 16,-9-1-2-16,1-2 0 15,-6-3 2-15,9-2 1 16,-2-6 1-16,3-6 0 16,-2 1-4-16,11-3 1 15,6-4-2-15,15-2 0 16,13-1 0-16,5-3 1 16,-3 1 0-16,5 0 1 15,-1 0-8-15,-4 3 0 16,3 2-17-16,-3 7 1 15,1 0-3-15</inkml:trace>
  <inkml:trace contextRef="#ctx0" brushRef="#br0" timeOffset="18577.24">3057 12410 62 0,'-7'9'0'16,"0"3"3"-16,-14 5 1 16,-11 5 1-16,-3-1 0 15,-12 3 6-15,5 0 0 16,-5-2-9-16,12-1 0 15,1-3-2-15,9 3 0 16,9-6 0-16,3 1 0 16,7-2 1-16,10-1 0 15,11 1 1-15,6-2 0 16,18-3 0-16,-1-2 0 16,13-2-1-16,-2 0 0 15,5 0-1-15,1 0 0 16,-2-1 1-16,1-1 0 15,-4-1 0-15,-11-1 1 16,-4 1-3-16,-7 0 1 0,-6-2-24 16,-3 2 1-16,1-1-23 15</inkml:trace>
  <inkml:trace contextRef="#ctx0" brushRef="#br0" timeOffset="18943.14">2826 12978 111 0,'20'3'0'16,"9"1"1"-16,15 1 1 15,5-5-2-15,6 2 1 16,6-1-1-16,-1 1 0 15,1 0 0-15,-5 3 0 16,-2-3-13-16,-13-1 1 0,7 1-49 16</inkml:trace>
  <inkml:trace contextRef="#ctx0" brushRef="#br0" timeOffset="20347.16">4038 12333 71 0,'6'3'0'0,"-6"4"0"0,-13 2 1 16,-15-1 0-16,6 11 1 16,-10 5 0-16,-1 4 0 15,-2 2 5-15,6 3 0 16,-3 1-6-16,17 1 1 15,2 1-2-15,8-5 1 16,10-4 0-16,11-3 1 16,16-5-2-16,-5-5 0 15,14-4-2-15,-1-3 1 16,2 0-68-16</inkml:trace>
  <inkml:trace contextRef="#ctx0" brushRef="#br0" timeOffset="20910.27">4345 12314 103 0,'6'8'0'0,"2"6"-2"15,-1-7 1-15,-3-2 1 16,-3 2 0-16,5-4 0 0,-6 15 0 16,0 6 1-1,0 7 0-15,-6 8-1 0,1-5 0 16,3 2 0-16,-5-3 0 16,1-2 1-16,0-7 0 15,5-3-1-15,-5-9 0 16,5 0 1-16,1-7 1 15,0-2-1-15,0-3 1 16,1 0-1-16,6-12 1 16,5-7-2-16,8-7 0 15,1-8 0-15,5-5 0 16,9-8-1-16,-7 6 1 16,6 2 0-16,-2 6 0 15,-4 9-1-15,-6 2 1 16,-4 8 0-16,-2 5 0 15,3 8 0-15,-4 13 0 16,3 12 1-16,-8 5 0 16,1 5 0-16,-8 4 1 0,4 1-1 15,-2 1 1 1,-5 1-1-16,6-7 0 0,-6-4-1 16,1-5 1-16,-1-2-1 15,2-6 1-15,-2-7-2 16,5-1 0-16,-3 1-86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25:02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4848 5717 34 0,'0'0'0'16,"19"-5"3"-16,-16 1 0 16,2 4-3-16,-5 0 0 15,6 0 13-15,-6 0 1 0,0 0-13 16,0 0 0-16,0 0 4 15,0 0 0-15,1 0 3 16,10 0 1-16,-1 4-9 16,10-1 1-16,-1-1-1 15,2 1 1-15,1 1-1 16,4-1 0-16,6-1 1 16,-3 1 0-16,-1-3-1 15,-3 0 0-15,-3 0 0 16,5 4 1-16,2-1-1 0,-3-3 1 15,2 0 1-15,0 0 0 16,0 0-2-16,-5 2 1 16,-1-1-1-16,-1 1 0 15,-3 2 1-15,3-4 0 16,0 0-1-16,0 0 0 16,-6 0 0-16,5 0 1 15,-5-4-1-15,6 4 0 16,4 0 0-16,-3 0 0 15,-1 0 0-15,4 0 0 16,-3 0 0-16,3 0 1 16,-3 0 0-16,-1 0 0 15,-2 0-2-15,1 0 1 16,-1 0 0-16,2 0 1 16,-6 0-1-16,5 0 0 15,1 0 0-15,-1 0 0 16,1 0 0-16,0-2 0 15,0-1 1-15,0 3 0 0,-3-3-1 16,3 3 0-16,-2 3 0 16,-4-3 1-16,5 3-1 15,-5-1 0-15,3-2 0 16,-8 0 0-16,1 0 0 16,-4 0 0-16,1-2 0 15,-2 1 0-15,2-1 0 16,-1 2 1-16,-1 0 0 15,-1 0 1-15,-5 0-2 0,0 0 1 16,3 0-1-16,-3 0 0 16,5 0 0-16,-5 0 0 15,0 0-28-15,0 0 0 16,0 0 15-16,-13-7 1 16,0-1-12-16</inkml:trace>
  <inkml:trace contextRef="#ctx0" brushRef="#br0" timeOffset="20101.43">4298 6561 51 0,'0'0'0'0,"23"-7"3"0,-20 6 0 15,3 1 6-15,-6 0 0 16,0 0-8-16,0 0 1 16,0 0 2-16,0 0 1 15,0 0 0-15,0 0 0 16,5 1-4-16,4 1 0 15,-2 3 0-15,8-1 1 16,4-3-1-16,-1 1 0 16,3 0 2-16,0 1 0 15,0-3-2-15,5 0 0 16,3 0 0-16,-8 4 0 16,5-4-1-16,1 0 1 15,-6-4 0-15,0 4 1 16,-1 0-2-16,7 0 1 15,-6 0 0-15,6 0 1 16,0 0-2-16,0 0 1 16,0 0 0-16,-5-3 1 0,4 1-1 15,2 2 0-15,-1 2-1 16,0-2 0-16,5-2 0 16,-3 0 0-16,5 1 1 15,-6 1 0-15,-1 0-1 16,1 0 0-16,4 0 0 15,-6 0 0-15,-2 0 0 16,2 0 0-16,1 0 0 16,-6 0 0-16,5 0 0 0,-5-4 1 15,0 1-1-15,5 1 0 16,0-1 0-16,-3 3 1 16,-1-4-1-16,1 4 1 15,-2 0-1-15,0 0 1 16,3-3-1-16,-6 3 0 15,1 0 0-15,-4 0 0 16,1 3 0-16,-5-3 1 16,1 0-1-16,-3 0 0 15,-2-3 0-15,1 3 0 16,-3 0 0-16,1 0 0 16,-3 0 0-16,4 0 0 15,-2 0 0-15,1 0 1 16,1 0-1-16,0 0 0 15,0 0 0-15,-2 3 0 16,-2-3 0-16,2 4 0 16,-3-4 0-16,-2 0 1 0,5-4-12 15,-5 4 0-15,0 0-69 16</inkml:trace>
  <inkml:trace contextRef="#ctx0" brushRef="#br0" timeOffset="21797.74">7212 6652 82 0,'0'0'0'15,"5"0"1"-15,-5 0 0 16,6 0 2-16,-6 0 1 15,1 0-1-15,-1 0 1 16,6 0-4-16,-3 2 1 16,2 1-1-16,2 1 1 15,6-1 0-15,1 1 1 0,6 1-1 16,3 2 0-16,2-6 0 16,8 6 1-16,2-3-1 15,-1-4 0-15,7 1 1 16,-8-1 0-16,-5-1-1 15,6-3 0-15,1 4-1 16,0-3 1-16,4 1 0 16,-5 2 0-16,5 2 0 15,3 1 1-15,-2-3-2 0,-2 0 0 16,1 4 0-16,1-4 1 16,-5-4-1-16,1 4 0 15,1-5 0-15,-6 3 0 16,6 1 0-16,-6 1 0 15,1 0 0-15,2 0 0 16,-6 0 0-16,-1 1 0 16,0 1 0-16,1 0 0 15,5-2 0-15,-6 0 1 16,-1-2-1-16,-4-1 0 16,-1-1 0-16,0 1 1 15,-2 3-1-15,1-4 0 16,-5 4 0-16,6 0 0 15,-2 0 0-15,2 0 0 16,-3-1 1-16,-2 1 0 16,-3-4-1-16,7 4 0 15,-1 0 0-15,-3 0 0 16,4 0 0-16,1 0 0 16,4 4 0-16,-3-4 0 15,-1 1 0-15,-1 3 1 0,-5-1-1 16,-1 1 1-16,-2-4-1 15,-3 0 1-15,-2 0-1 16,2 0 1-16,0 0 0 16,-2 1 1-16,0 1-2 15,-2 0 0-15,-4-2 0 16,-1 0 1-16,2 3-1 16,-2-3 0-16,0 0 0 0,0 0 0 15,0 0-1-15,0 0 1 16,0 0-26-16,0 0 0 15,0 0-26-15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26:0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18794 3858 19 0,'0'0'0'15,"0"0"3"-15,0 0 0 16,0 0 2-16,0 0 1 16,0 0-2-16,0 0 0 15,29 0-1-15,-6 0 0 16,1 0-1-16,8 0 0 16,3-3-1-16,-1 3 1 15,0-4 0-15,0 1 0 16,5 1 0-16,-4 2 0 15,0 0-1-15,1-3 1 16,3 3-1-16,-3-4 1 16,3 4 0-16,1-3 0 15,0 1-1-15,0 2 1 16,-2-3-1-16,6 3 1 0,-2 0-1 16,0 0 1-16,-1 0-1 15,-1 0 0-15,-1 0 0 16,-3 0 0-16,3 0-1 15,-8 0 1-15,2-4-1 16,2 1 1 0,5 1-1-16,2-1 1 0,2-1-1 15,-6-1 1-15,1 2-1 0,1-1 1 16,0 1-1 0,-5 1 1-16,-6 2-1 0,3 0 0 15,-4 0 0-15,5 0 0 16,2-2 0-16,-6 1 1 15,4-3-1-15,2 4 1 16,4-3-1-16,1-1 0 16,0 3 0-16,-4 1 1 15,-1 0-1-15,0 0 0 16,-2 0 0-16,0 0 1 16,2 0-1-16,4 0 1 15,-6 0-1-15,2 0 0 16,-4 0 0-16,2 0 0 15,2-4 0-15,4 4 0 16,-3 4 0-16,3-4 0 16,-1 0 0-16,-3 0 1 15,-4 0-1-15,1 0 0 16,-6 0 0-16,2 0 0 16,5 1 0-16,-9 3 0 15,1-4 0-15,2 0 0 0,0 0 0 16,2 0 0-16,4-4 0 15,-5 4 0-15,-2 4 0 16,1-4 0-16,1 3 0 16,-1-3 0-16,0 4 0 15,-1-4 0-15,-4 0 0 16,5 0 0-16,-1 0 0 0,-4 0 0 16,5 0 0-16,-5 0 0 15,4 1 0-15,-1 1 0 16,-3-2 0-16,5 2 0 15,-5-2 0-15,-3 3 0 16,1-3 0-16,1 0 0 16,1 0 0-16,-3 4 0 15,1-4 0-15,-6 0 0 16,0 3 0-16,-6-3 0 16,4 0 0-16,-5 2 0 15,2-2 0-15,0 3 0 16,-6-3 0-16,3 4 0 15,1-4 0-15,-6 3 0 16,5-3 0-16,-5 2 0 16,5 1 0-16,-5 1 0 15,4 1 0-15,-3 2 1 16,3 1-1-16,1 2 0 16,-5 4 0-16,1 2 0 15,2-4 0-15,-3 0 0 0,-1 0 0 16,2 0 0-16,3 3 0 15,-5-3 0-15,6-3 0 16,-6 3 0-16,1-2 0 16,3 6 0-16,-4-4 0 15,0 1 0-15,2 1 0 16,-1 3 0-16,5-1 0 16,1-1 1-16,0 0-1 15,0 3 0-15,-1-3 0 16,0 2 0-16,-5-1 0 0,6 3 0 15,-1-4 0-15,-3-1 0 16,2-1 0-16,-1 5 0 16,-1-3 0-16,3 2 0 15,1 2 0-15,0 0 0 16,1-5 0-16,-3-2 0 16,2-2 0-16,-5 2 0 15,3 0 0-15,-5 0 1 16,2 0-1-16,-2 0 1 15,0 0-1-15,0 0 1 16,-2 0-1-16,2 0 0 16,0-2 0-16,-1 1 0 15,1-1 0-15,-4-1 0 16,2-1 0-16,2 3 0 16,0-6 0-16,-1 2 0 15,1-2 0-15,-4 2 1 0,2 1-1 16,-4-1 1-16,-1 2-1 15,0-4 0-15,-2 2 0 16,-3 1 0-16,-6-1 0 16,4-4 0-16,4 3 0 15,-2-3 0-15,-2-1 0 16,0-1 0-16,-4 1 0 16,3-2 0-16,-1 0 0 15,-7 4 0-15,1-4 1 0,1 0 0 16,-4 0-1-16,2 0 1 15,-4 0-1-15,2 0 1 16,3 0-1-16,1 3 1 16,-4-3-1-16,2 4 0 15,3-4 0-15,-5 1 0 16,2 3 0-16,3-4 0 16,0 0 0-16,5 3 0 15,-5-3 0-15,1 4 0 16,4-3 0-16,-6 3 0 15,0-1 0-15,2 1 0 16,-2 1 0-16,-6-2 0 16,1-3 0-16,5 4 0 15,2-4 0-15,-3 1 0 16,-5 1 0-16,-1 0 0 16,8 1 0-16,-5-3 0 15,1 4 0-15,-1-4 0 16,4 1 0-16,0 1 0 0,1 3 0 15,-3-1 0-15,-2-4 0 16,-2 3 0-16,-7-3 0 16,7 2 0-16,-1-2 0 15,-6 0 0-15,0 0 0 16,0 3 0-16,5-3 0 16,-1 0 0-16,1 0 0 15,-5 0 0-15,0 4 0 16,6-4 0-16,1 3 0 15,-2-3 0-15,-3 2 0 0,-1 1 0 16,4 1 0-16,-6-1 0 16,-4-1 0-16,5 1 0 15,0-3 0-15,-6 0 0 16,4 0 0-16,-4 0 0 16,-1 0 0-16,0 0 0 15,0-3 0-15,1 1 0 16,4 2 0-16,-3 2 0 15,6 1 0-15,2 1 0 16,-1-1 0-16,-2-1 0 16,-1 5 0-16,2-4 0 15,1 6 0-15,3-3 0 16,-3 0 0-16,-3-3 0 16,-1 2 0-16,1-1 0 15,-2-4 0-15,1 0 0 16,-3 0 0-16,3-4 0 0,-5 3 0 15,5 1 0-15,-3 0 0 16,6 1 0-16,4 3 0 16,-4-1 0-16,-2 1 0 15,-4 1 0-15,-1-2 0 16,2 1 0-16,-2-1 0 16,-6-1 0-16,4-2 0 15,-3 0 0-15,3 0 0 16,6 0 0-16,-4 0 0 0,1 3 0 15,3-3 0-15,1 4 0 16,2-4 0-16,-8 0 0 16,5 0 0-16,-1 0 0 15,8 3 0-15,-5 2 0 16,0-5 0-16,7 4 0 16,5-4 0-16,3 0 0 15,6 0 0-15,3 0 0 16,-1-4 0-16,4 1 1 15,-1-1 0-15,1 3 0 16,0-6 0-16,2 3 0 16,-1-1 0-16,5 2 0 15,-6-6-1-15,5 1 1 16,-3-5-1-16,-1 3 1 16,5-2-1-16,-5 0 0 15,6-5 0-15,-1 2 1 16,1-8-1-16,0-2 0 0,1-6 0 15,-1 3 1-15,0 4-1 16,-1-3 1-16,-3-1-1 16,2 4 1-16,2 4-1 15,0-8 0-15,-5 1 0 16,3-1 0-16,1 2 0 16,1-1 0-16,1 0 0 15,-1 3 1-15,-1-1-1 16,-5-2 0-16,-2-4 0 15,1 4 0-15,2 3 0 0,-2 3 0 16,5 0 0-16,-3 6 1 16,-1 0-1-16,3-1 0 15,-1 4 0-15,4 0 0 16,0 4 0-16,4 1 0 16,-1-2 0-16,8 0 0 15,3 3 0-15,1-3 0 16,6-3 0-16,6 5 0 15,0-5 0-15,7 4 0 16,0-1 0-16,7 2 0 16,-1-1 0-16,7 1 0 15,7 2 0-15,-4 1 0 16,6 1 0-16,2-2 0 16,-1 1 0-16,3 4 0 15,-5-3 0-15,-1 3 0 16,2 0 0-16,-3 0 0 15,-5-4 0-15,-1 4 0 16,1-1 0-16,-7 1 0 0,-2 0 0 16,-8 0 0-16,1 0 0 15,-6 0 0-15,-4-4 0 16,-2 4 0-16,-5-3 0 16,4 3 0-16,1-4 0 15,-5 3 0-15,5-3-2 16,0-3 0-16,7-1-6 15,-1-1 1-15,-4-3-69 16</inkml:trace>
  <inkml:trace contextRef="#ctx0" brushRef="#br0" timeOffset="-119836.37">12760 3875 70 0,'0'0'0'15,"43"-5"0"-15,-18 2 0 0,1-1 0 16,3 1 0-16,5-2 0 15,-8 1 0-15,-4 4 0 0,-1-3 1 16,-1 3-1 0,0 0 1-16,-7 3 0 0,1-3 0 15,-2 0 0-15,-3 4 0 16,3-4 0-16,-4 3 1 16,-1-3-1-16,0 5 1 15,-1 2 0-15,-5 5 0 16,5 5 0-16,-12 7 0 15,1 7 0-15,-5 0 0 16,-8 2-1-16,4-1 1 16,0 6 0-16,0-2 0 15,0-3-1-15,-1-2 0 16,3-7 0-16,-1 3 0 16,3 1-1-16,-2-8 1 15,1-3-1-15,8-3 1 16,-3-5-1-16,1-1 0 15,5-4 0-15,-1-1 0 16,1-3-1-16,0 0 1 16,0 0-5-16,0-3 1 15,0-4-64-15</inkml:trace>
  <inkml:trace contextRef="#ctx0" brushRef="#br0" timeOffset="-119572.86">12849 4103 97 0,'7'0'0'16,"1"2"0"-16,10-2 0 16,3-2 0-16,7-1 0 15,5 0 0-15,3-1 0 16,6-1 0-16,5 5 0 15,6 5-1-15,-5-1 1 16,6-1-5-16,-15-1 0 16,-8 1-1-16,-5 1 0 15,1-4-45-15</inkml:trace>
  <inkml:trace contextRef="#ctx0" brushRef="#br0" timeOffset="-118822.83">13436 4057 58 0,'-1'9'0'15,"-6"3"0"-15,7-12 1 16,7-9-1-16,-2 1 1 15,-2-1 0-15,2 2 0 16,2 4 0-16,-5-2 1 16,3 1 0-16,1 8 0 15,1 1-1-15,1 10 1 16,5 4-1-16,-5 5 1 16,3 9-1-16,-4-2 0 15,-6-2-1-15,1-2 1 16,2-6 0-16,-4-2 0 15,-4-7 0-15,2-4 0 16,2-1 0-16,0-7 0 16,0-8 0-16,6-4 1 15,-3-7 0-15,8-5 0 0,-6-9-1 16,5 2 0-16,10-1 0 16,-7 4 0-16,1 4-1 15,-5 5 1-15,2 4-1 16,-4 3 1-16,0 3-1 15,5 9 1-15,-4 0-1 16,5 12 1-16,4 33 0 16,-6-11-1-1,-4 2 1-15,0 0-1 0,0 0 1 16,-2-5-1-16,-4-7 1 16,1 0 0-16,-2-5 0 15,-2-7-1-15,2 0 1 16,0-3 0-16,0-6 0 15,0-1-1-15,0-4 0 16,2-10-2-16,5-3 1 16,4-6-6-16,-8 6 1 15,1-4-58-15</inkml:trace>
  <inkml:trace contextRef="#ctx0" brushRef="#br0" timeOffset="-117129.14">13632 4263 77 0,'0'0'0'0,"0"0"0"16,0 0 0-16,0 0 0 16,0 0 0-16,0 0 0 15,0 0 1-15,0 0 0 16,0 0 0-16,0 0 1 16,0 0 0-16,0 0-1 0,0 0 1 15,15-3 0-15,-4 3 1 16,-3 0-1-16,-1 0 0 15,2-4 1-15,-4 4 0 16,-3-2-1-16,3 2 0 16,-5 0-1-16,0 0 0 15,6-3 0-15,-6 3 0 16,0 0-1-16,0 0 1 16,0 0 0-16,0 0 0 15,0 0-1-15,0 0 1 16,0 0-1-16,0 0 1 15,0 0-1-15,0 0 1 16,0 0-1-16,0 0 0 16,0 0 0-16,0 0 0 15,0 0 0-15,0 0 0 16,0 0 0-16,0 0 0 0,0 0-1 16,0 0 1-16,0 0-4 15,0 0 1-15,0 0-2 16,0 0 0-16,0 0-64 15</inkml:trace>
  <inkml:trace contextRef="#ctx0" brushRef="#br0" timeOffset="-114221.36">14069 4009 23 0,'0'0'0'0,"19"-3"0"16,2-1 0-16,6 2 0 16,0-1 1-16,7 3 0 15,-1 0 1-15,2 0 0 16,-9 0 1-16,-4-3 0 16,-8 3 1-16,-1 0 1 15,-6 0 1-15,-6-4-1 16,-1 4 0-16,-1-2-2 0,-19 2 1 15,-8-1-2-15,-1 1 1 16,-8-2-2 0,8 2 1-16,1 2-1 0,3-1 1 15,3 1-1-15,8 2 1 16,1-4-1-16,1 0 1 16,5 0-1-16,4 3 0 15,-1-3-1-15,4 0 1 16,0 0-1-16,7 0 1 15,5-3-2-15,8 3 1 16,1-4-1-16,6 2 0 16,1 1-59-16</inkml:trace>
  <inkml:trace contextRef="#ctx0" brushRef="#br0" timeOffset="-113566.02">14558 3788 106 0,'7'0'0'16,"1"3"0"-16,-4-6 0 0,-2-2-1 0,3-2 1 15,2-2-1-15,8 1 0 16,5-3-1-16,6 6 1 16,-2-2-1-16,6 4 1 15,-1 3 0-15,-2 1 0 16,-6 1 0-16,-1 5 0 15,1 2 0-15,-1 3 0 16,-6 3 0-16,-7 6 0 16,-2 6 0-16,-10 1 1 15,-2 8-1-15,-13-2 1 16,-6 4 0-16,2-4 0 16,-8 2 0-16,4-8 0 15,-6-4 0-15,7-6 0 16,5 0 0-16,3-6 0 15,6-5 0-15,5 1 1 16,2-4-1-16,1-4 1 16,5 0-1-16,5-4 1 0,9-3-1 15,6 2 1-15,2-3 0 16,6 1 1-16,4 1-1 16,-5 5 0-16,-2-1 0 15,-1 4 1-15,4 1-1 16,-2 4 0-16,0-3-1 15,-3 4 1-15,3 4-1 0,-1-3 0 16,-3-1 0 0,-4-1 0-16,-2-2-2 0,-3-1 1 15,-6-1-7-15,0 1 1 16,0-4-51-16</inkml:trace>
  <inkml:trace contextRef="#ctx0" brushRef="#br0" timeOffset="-107479.29">14831 17964 81 0,'0'0'0'15,"0"0"1"-15,0 0 0 16,0 0 0-16,0 0-1 16,0 0 1-16,0 0-1 15,0 0 0-15,0 0 0 16,0 0 0-16,0 0 0 15,0 0 0-15,0 0-1 16,0 0 0-16,0 0-58 0</inkml:trace>
  <inkml:trace contextRef="#ctx0" brushRef="#br0" timeOffset="-97552.89">15492 3632 63 0,'-1'1'0'16,"-6"6"-2"-16,7-3 1 0,-6-4-1 15,-1 8 0-15,-7 8-1 16,-1 4 0-16,-4 4-30 16</inkml:trace>
  <inkml:trace contextRef="#ctx0" brushRef="#br0" timeOffset="-97212.09">15313 3858 23 0,'0'0'0'0,"0"2"1"0,-11 8 0 16,1 7-1-16,-2-1 0 15,-1-4 1-15,6-2 0 16,2-1-1-16,3-1 0 16,2-1 0-16,0-2 0 15,0-5 0-15,6 4 1 16,8-8-1-16,0 4 1 16,1 0-1-16,6 0 1 15,5 0-1-15,6-5 1 16,-3 2 0-16,10-6 0 15,1-3 2-15,3-2 0 16,5 1-1-16,-3-3 1 16,0 4-2-16,1 0 1 15,2 0-1-15,-8 5 1 16,-5-1-1-16,-2 1 1 16,-6 2-1-16,-6 5 1 15,-2-4-1-15,-5 4 1 16,-4 4-1-16,1-4 0 15,-4 0-1-15,-2 3 0 0,-2-3 0 16,-3 0 0-16,4 0-3 16,-9 0 0-16,-2 0-34 15</inkml:trace>
  <inkml:trace contextRef="#ctx0" brushRef="#br0" timeOffset="-96192.14">15492 3625 73 0,'-3'8'0'0,"-8"8"0"0,11-16 0 16,6-5 0-16,-6 1 1 16,5-3-1-16,-3 6 1 15,-1-3-1-15,-1 4 1 16,0 0-1-16,-7 5 1 15,-1 7-1-15,-10 7 0 16,1 0 0-16,-4 5 0 16,-4-3 0-16,4 6 0 15,-5 1 1-15,5-1 0 16,0-1-1-16,1-1 1 16,0 0-1-16,6-5 1 15,6-1-1-15,-3-5 1 16,3-4-1-16,2-1 1 0,5-6-1 15,1 2 1-15,1-5-1 16,5 0 1-16,-1-5 0 16,2 2 0-16,1-6 0 15,6 2 0-15,7-5 0 16,-7 4 0-16,5-3 0 16,-5 3 0-16,0 3-1 15,4-2 1-15,-9-2-1 16,6 1 1-16,3 1-1 15,3-2 1-15,0 2-1 0,5 2 1 16,2 2-1-16,-1-1 1 16,1-1-1-1,5 2 1-15,1-4-1 16,-6 2 1-16,-1 1-1 0,5-4 0 16,4-1 0-16,-2 6 0 15,2-4 0-15,3 2 0 16,-5-2 0-16,-7 2 0 15,-1 1 0-15,-4 4 1 16,-2 0-1-16,-1 0 0 16,-5 4 0-16,1-4 0 15,-6 1-2-15,3 3 1 16,-5-4-69-16</inkml:trace>
  <inkml:trace contextRef="#ctx0" brushRef="#br0" timeOffset="-95214.96">15327 4069 30 0,'3'4'0'0,"8"-4"2"15,-6 0 0-15,-2 0 0 16,3 0 0-16,2 0 0 15,11-4 1-15,4 1 1 0,3 1 0 16,7-1 0-16,1-1 0 16,6-1 0-16,0 2 0 15,2 3-1-15,-1-4 1 16,1 1-2-16,-2-2 0 16,1 1-1-16,-7 4 1 15,0 0-1-15,-8 0 0 16,-4 4 0-16,-2-4 0 15,-1 0-1-15,-5 1 1 16,-6-1 0-16,-1 4 0 16,0-4 0-16,-5 0 0 15,2 0 0-15,-4 0 0 16,-6-5 0-16,-2 1 0 16,-6-3-1-16,-11 6 1 15,3-3-1-15,-10 4 0 16,1 0 0-16,-8 4 1 15,3-3-1-15,-9 3 1 16,-1-4-1-16,3 0 0 16,-3 0 0-16,10-4 1 0,4 3-1 15,3 1 0-15,2 0 0 16,8 0 1-16,11 1-1 16,-6-1 1-16,7 0-1 15,1 0 1-15,5 0-1 16,1 0 1-16,-4 0-1 15,4 0 0-15,0 0-1 16,4 4 1-16,3-4-5 16,7 7 0-16,1-2-59 0</inkml:trace>
  <inkml:trace contextRef="#ctx0" brushRef="#br0" timeOffset="-91841.62">16124 3453 49 0,'12'0'0'0,"2"-3"0"16,-5-1 1-16,3 1 0 15,9 1 0-15,7 2 0 16,12 2 0-16,2 1 0 16,5 4 0-16,3-2 0 15,2 2 0-15,-4-2 0 0,-12 2 0 16,-4-2-1-16,-5 2 1 15,1-2-1-15,-3 2 1 16,-10-3-1-16,5-3 1 16,-12 3 0-16,5-1 0 15,-6 1 0-15,1 1 0 16,-2 2 0-16,-1-2 0 16,-3 3 0-16,4 8 1 15,-6 3-1-15,0 5 1 16,-6 3-1-16,-1 6 0 15,0 1 0-15,-6-1 1 16,1 3-1-16,2-2 0 16,-4-1-1-16,2-4 1 15,-1-3 0-15,3-2 0 16,-1 0-1-16,-3-7 1 16,2-2-1-16,4-3 1 15,1-5-1-15,0 2 1 0,0-3-1 16,0 0 0-16,1 1 0 15,5-6 0-15,-5 3-1 16,5-4 1-16,1 3-4 16,-6-3 0-16,1 0-51 15</inkml:trace>
  <inkml:trace contextRef="#ctx0" brushRef="#br0" timeOffset="-91531.18">16415 3755 98 0,'2'4'0'16,"3"4"0"-16,9-8 0 15,8-3 0-15,10 3 0 16,4 0 0-16,5 0 0 16,-5 3 0-16,8 2 0 15,-1 2 0-15,-1-3 0 16,2 1-4-16,-13-2 1 16,1 1-2-16,-10-4 0 15,4 0-51-15</inkml:trace>
  <inkml:trace contextRef="#ctx0" brushRef="#br0" timeOffset="-67776.97">17008 3776 39 0,'0'0'0'0,"0"0"3"0,7-12 0 15,0-6 4-15,0 0 0 16,1-3 0-16,-1 2 1 15,0-1-4-15,-1 1 0 16,-1 2-1-16,-3 1 1 16,-1 1-1-16,3 3 0 15,-4 3-1-15,0 2 1 16,2-1-1-16,-2-1 1 16,1 6 0-16,-1-1 0 15,0-1-2-15,0 5 1 16,4-3-1-16,-8 8 1 15,4 5-1-15,-1 7 0 16,-1 7 0-16,-2 7 0 16,3 2 0-16,1-2 0 15,0 5-1-15,0-4 1 16,5 3-1-16,-3-8 1 16,-1-3-1-16,-1-3 1 0,0-6-1 15,0 1 0-15,0-8 0 16,0-3 1-16,0-1-1 15,0-4 1-15,0-4-1 16,0-1 1-16,0-2-1 16,4-6 1-16,3-10-1 15,1-1 0-15,-1-3 0 16,7-2 0-16,6-6 0 16,-5 6 1-16,4-5-1 15,-3 6 0-15,2 3 0 0,-4 6 0 16,5-2 0-16,-5 6 0 15,-4 3 0-15,8 3 0 16,-3-1 0-16,6 6 0 16,-2 3 0-16,1 4 0 15,6 2 0-15,-4 4 0 16,-2 1 0-16,-1 4 0 16,-9 5 0-16,1 5 0 15,-10 7 0-15,-1 1 0 16,-5 8 0-16,-2-4 0 15,-1 0 0-15,-1-2 0 16,-3-1 0-16,1-2 0 16,2-7 0-16,-5-4 0 15,7-4 0-15,1-4 0 16,4-4 0-16,-3-1 0 16,3-4-1-16,-2 3 0 15,4-6-3-15,0 0 0 16,0 0-82-16</inkml:trace>
  <inkml:trace contextRef="#ctx0" brushRef="#br0" timeOffset="-64144.45">12815 4632 57 0,'0'0'0'0,"0"0"0"0,0 0 1 16,0 0 0-16,0 0 1 15,0 0-1-15,0 0 1 16,27-7 0-16,2 4 1 15,15-2-1-15,-6 5 0 16,8 0-1-16,-3 0 1 16,4 0-1-16,-3 3 0 15,-2-1 0-15,-7 1 1 16,-1 1-1-16,-2-1 0 16,-4 1 0-16,-7 1 1 15,-2-5-1-15,-3 3 0 16,-3-3 0-16,-6 4 0 15,0-4 0-15,2 5 1 16,-4-2 0-16,1 9 0 16,-5 0-1-16,-2 7 1 15,-5 5-1-15,-2 2 1 0,-5 5-1 16,-6-4 0-16,4 4 0 16,-5 2 0-16,-1-1 0 15,2 3 0-15,2-6-1 16,-1 2 1-16,3-4-1 15,1-6 1-15,2-2-1 16,3 1 1-16,-2 2-1 16,4-4 1-16,2-3-1 15,2-3 1-15,-3-3-1 0,6-2 0 16,-1-4 0-16,1 2 0 16,0-1-1-16,0-4 0 15,0 1-5-15,0-2 1 16,0-3-66-16</inkml:trace>
  <inkml:trace contextRef="#ctx0" brushRef="#br0" timeOffset="-63800.15">13011 4879 97 0,'7'7'0'0,"7"5"0"16,-7-8 0-1,0-8 0-15,0 4 0 0,-2-3 0 16,11-1 1-16,6 3-1 16,10 1 1-16,2 1 0 15,5 3 0-15,-3-4 0 16,5 3 0-16,0-3 0 15,-6 4 0-15,-2-4-1 16,1 0 1-16,-5-4-1 16,-3 4 1-16,-6 4-1 15,-5-4 0-15,-4 0-1 16,-4 1 0-16,-4-1-4 16,-3 0 1-16,0 0-64 0</inkml:trace>
  <inkml:trace contextRef="#ctx0" brushRef="#br0" timeOffset="-62158.55">13755 4799 70 0,'0'0'0'16,"7"1"0"-16,7-1 0 15,11 0 0-15,-3 2 0 16,10 3 0-16,-1-5 0 16,6 0 0-16,-1 0 0 15,3 0 0-15,-4 0 0 16,-6-3 0-16,4 6 0 16,1 1 0-16,-8-3 0 15,-5 3 0-15,-6-1 0 0,-8 1 0 16,0-4 0-16,-3 0 0 15,-16 3 0-15,-8-3 0 16,-6 0 0-16,-9 0 0 16,1 2 0-16,-7 1 0 15,1-3 0-15,4-3 1 16,-11 1 0-16,-1-1 0 16,10-1 1-16,7 1 0 0,5 1 0 15,6 0-1-15,6 2 1 16,7 0-1-16,0 2 1 15,6 0-1-15,2 1 0 16,6 4 0-16,2-2 0 16,10 4 0-16,2-2 0 15,7-2-1-15,2 2 1 16,-2-4-1-16,1-3 0 16,5 2-1-16,-7-2 0 15,5 0-63-15</inkml:trace>
  <inkml:trace contextRef="#ctx0" brushRef="#br0" timeOffset="-61211.9">14469 4584 88 0,'0'0'0'0,"7"5"0"16,7-5 0-16,1-3 0 16,6 1 0-16,5 2 0 0,1 0 0 15,-7 0 0-15,8 9 0 16,5 3 0-16,-12 0 0 15,0 0 0-15,-3 3 0 16,-8 6 0-16,-5 6 1 16,-6 4-1-16,-11-2 1 15,-2 2-1-15,-13-3 1 16,0-8 0-16,-7-1 0 16,-1-5 0-16,8-2 0 15,-5-5 0-15,11 0 0 16,6-6 1-16,2 3 0 15,5-1-1-15,1-3 1 16,3 0-1-16,1 0 1 16,-1 0-1-16,4 0 0 15,7 0 0-15,5 4 0 16,8-4-1-16,6 5 1 16,3-2-1-16,5 1 1 15,0 4 0-15,-6-3 0 16,5 2-1-16,-5 0 1 0,-2-2-1 15,-5 2 0-15,-1-2-1 16,-5-1 0-16,3-4-5 16,-4 0 0-16,0-4-66 15</inkml:trace>
  <inkml:trace contextRef="#ctx0" brushRef="#br0" timeOffset="-60645.36">15444 4577 109 0,'-7'4'0'16,"-7"1"0"-16,7 2 0 15,1 5 0-15,-1 3 0 16,-7 9 0-16,-6 0 0 16,-7 0 0-16,1 4 0 15,-3-4 0-15,-3 0 0 16,3 0 0-16,1-5 0 15,3-4 0-15,9-3 0 16,3-3 0-16,0-1 0 0,6-4 0 16,2-1 1-16,2 0-1 15,3-3 1-15,0 6-1 16,14-3 1-16,7 2-1 16,1-1 1-16,11-4 0 15,6-4 0-15,1 1-1 0,3 1 1 16,10-1 0-1,-6-1 0-15,3 2-1 0,-4 2 1 16,-4 2-1 0,-2 2 1-16,-5-4-1 0,-8 0 1 15,-6 0-1-15,-1 3 0 16,-6-3-1-16,-2 2 1 16,-4-2-4-16,-2 0 0 15,-5-2-1-15,-8 2 0 16,0 0-67-16</inkml:trace>
  <inkml:trace contextRef="#ctx0" brushRef="#br0" timeOffset="-60208.07">15110 5016 110 0,'7'0'0'0,"6"0"0"16,2 0 1-16,13 2 0 16,5-4 0-16,7-1-1 15,6 0 1-15,3-3-1 0,1 6 1 16,8 2-1-16,-2 2 1 15,-1-1-1-15,-2 0 1 16,-6-1-1-16,-11 2 1 16,-2-1-1-16,-8 1 0 15,-5-3 0-15,-2 3 1 16,-9-4-1-16,1 0 0 16,-4 0 0-16,-4 0 0 15,1 0-1-15,-4 0 1 16,0 0-4-16,-6 0 1 15,-1-5-2-15,-7 1 1 16,1-3-7-16,-1 2 0 16,1 2 4-16,-1-4 1 15,2 2-39-15</inkml:trace>
  <inkml:trace contextRef="#ctx0" brushRef="#br0" timeOffset="-59325.68">16029 4565 95 0,'9'0'0'0,"9"4"0"15,3-1 0-15,8 6 0 16,10-6 0-16,2 2 0 0,6-1 0 15,6-1 1-15,3 2 1 16,1 2-1-16,2-5 1 16,-3 1-1-16,-9 1 1 15,-5-1-1-15,-10-1 1 16,-11-1 0-16,-6 1 0 16,-3 2 0-16,-5-4 1 15,-5 0-1-15,-4 12 0 16,-5 3-1-16,-5 9 1 15,2 4-1-15,-9 2 0 16,-8 12 0-16,0-8 0 16,-3 4-1-16,-2 0 1 15,5-6-1-15,-7 1 1 16,5-2-1-16,4-7 1 16,4-4-1-16,1-1 1 15,6-2-1-15,1-3 1 16,1-5-1-16,9-1 1 15,-4-1-1-15,1-2 0 16,6 2 0-16,-1-5 0 0,-3-1-2 16,4-1 1-16,0 0-4 15,0 0 0-15,0 0-80 16</inkml:trace>
  <inkml:trace contextRef="#ctx0" brushRef="#br0" timeOffset="-58769.94">16036 4747 102 0,'7'3'0'16,"7"3"0"-16,6-10 0 15,0 1 1-15,7 1 0 16,8-1 0-16,5 3 0 16,1 0 0-16,5 0 1 15,4 5 1-15,-3 2 0 0,8-4-2 16,-3 2 1-16,-7 2 0 16,-1 2 0-16,-8-6-1 15,-2 6 1-15,-1-2-1 16,-5 1 0-16,-1-1 0 15,-6 2 0-15,-3-1 0 16,-4-4 0-16,-5-1-1 16,-1-3 1-16,-3 2-1 0,1 1 1 15,-5-3-1-15,-1 0 0 16,2 0 0-16,-2 0 0 16,0 0-4-16,0 0 1 15,0 0-5-15,0 0 1 16,0 0-71-16</inkml:trace>
  <inkml:trace contextRef="#ctx0" brushRef="#br0" timeOffset="-28970.99">2540 7938 42 0,'0'0'0'0,"0"0"6"0,0 0 0 16,0 0-2-16,0 0 0 16,0 0-2-16,0 0 0 15,0 0 3-15,0 0 1 16,0 0-6-16,0 0 0 15,0 0 1-15,0 0 0 16,0 0-1-16,0 0 1 16,0 0 2-16,0 0 0 15,6 20-2-15,-1-1 1 16,-2 7-2-16,3-1 0 16,-6 3 0-16,5 1 0 15,-5 2 1-15,0-4 1 16,0-3-2-16,0 2 0 0,-5-2 0 15,5-1 1-15,0 1 0 16,0-4 1-16,5 4-1 16,-5-1 0-16,1 1-1 15,-1-4 0-15,0 2 0 16,2-1 0-16,3-2 0 16,-5-2 1-16,0-5-1 15,0 0 1-15,-5-5-1 0,5 2 0 16,0-1 0-16,0 1 0 15,5-2 1-15,-5 1 0 16,2-1 0-16,-2-2 0 16,0 2-1-16,4-4 0 15,-3 3 1-15,5-3 1 16,-5 0-2-16,6 3 0 16,-5 0 1-16,3-2 1 15,6 1-1-15,-1-1 0 16,4-4-1-16,4 1 0 15,3-1 0-15,0 0 0 16,8 0 0-16,-3 0 0 16,7 0 0-16,-5 0 0 15,-1 2 0-15,0 0 1 16,5 1 0-16,-1 1 1 16,6-3-2-16,-6 1 1 15,6-2-1-15,-2 0 1 16,7 0-1-16,-6 2 0 15,8 1-1-15,-1-3 1 16,-1 4 0-16,4-4 0 0,2 0 0 16,0 0 0-16,-7 0 0 15,6 0 0-15,1 0 0 16,0 0 1-16,6 0-1 16,-5 0 1-16,4 0-1 15,2 0 0-15,-2 0 0 16,-4 0 1-16,6 0-2 0,1 0 1 15,-2-4 0-15,4 4 0 16,-2 0 0-16,-6 0 0 16,8-3 0-16,11 1 0 15,13-1 0-15,-14 3 0 16,6 0 0-16,-19 0 0 16,-6-4 0-16,4 4 0 15,-6 0 0-15,3-3 0 16,4 1 0-16,14 2 0 15,13 0-1-15,-8 0 1 16,-3-2 0-16,-9 1 1 16,-14-3-1-16,2 4 0 15,5 0 0-15,15 0 0 16,12 4 0-16,-6-4 0 16,-7 1 0-16,5 1 1 15,-5-2-1-15,2 2 0 16,-1 1-1-16,-1-3 1 0,-1 4-1 15,-13-4 1-15,-12 1-1 16,5 3 1-16,3-1-1 16,2 1 1-16,1-3 0 15,-3 6 0-15,-1-3 0 16,2-3 1-16,-2-1-1 16,-2 0 0-16,-4 0 0 15,4 2 0-15,-5 1 0 16,2 3 1-16,-2-6-1 15,-2 3 0-15,2 0 0 16,0-1 0-16,-1-2 0 0,1 0 0 16,-2-2-1-16,2 2 1 15,2-1-1-15,-6 2 0 16,6 1 0-16,-8 2 1 16,4-1-1-16,-12-3 1 15,-1 2-1-15,-7-2 1 16,0-2-1-16,-6 2 0 15,-6-3 1-15,3-1 0 16,-3-1 0-16,-2-2 0 16,1-1 0-16,-4-1 1 15,2-1 0-15,-5-2 0 16,0-2 0-16,0 2 0 16,0 2 0-16,6-2 0 15,1 0 3-15,-7-9 0 16,5-1-4-16,-5 5 0 15,0-2 1-15,-5-5 1 16,-2-9-1-16,1 7 0 0,-1 2-1 16,0 2 1-16,0 3 0 15,1 0 1 1,-1 4-2-16,1 3 0 0,-1 3 0 16,6 2 0-16,1 2 1 15,0-2 0-15,0 6-1 16,0-3 1-16,-2 1-1 15,2 3 0-15,-5-2-4 16,5 2 0-16,5-2-32 16,-2 2 1-16,4 0 4 0</inkml:trace>
  <inkml:trace contextRef="#ctx0" brushRef="#br0" timeOffset="-10136.43">9614 7810 67 0,'0'0'0'0,"0"0"0"16,0 0 0-16,0 0 0 15,0 0 1-15,0 0 2 0,0 0 0 16,15-8-1-1,4 3 0-15,1 0 5 16,1-2 0-16,1 2-5 16,4-1 0-16,1 3-1 0,-1 3 1 15,-4 0-2-15,3 2 0 16,-2 5 0-16,-3-2 0 16,0 5 0-16,-5-1 0 15,-1 3 0-15,-3 0 1 16,-4 0-1-16,-6 7 0 15,-2-2 0-15,-10 5 1 16,1-1-1-16,-11-2 0 16,-4-4 0-16,3-1 0 15,-4-4 0-15,-1-1 0 16,7-8 0-16,-1 3 0 16,3-4 1-16,4 0 0 15,5-2 1-15,3 0 0 16,-1 1-1-16,1-3 1 15,5-1-2-15,1 2 1 16,1-1-2-16,6 1 1 16,5-2 0-16,2 1 1 0,6-1-1 15,6 7 1 1,3 1-1-16,-1 2 0 0,4 6 0 16,1 1 1-16,-4 3-1 15,-2 0 0-15,-5 3-1 16,-8 4 1-16,-2 7 0 15,-12-1 1-15,-12 1-1 16,-3-2 0-16,-17 1 0 0,1-6 0 16,-8-1 1-16,-1-6 0 15,0-3-1-15,-3-3 0 16,-3-6 0-16,10 0 0 16,-4-3-1-16,6-1 1 15,0-1-46-15,7-10 1 16,-1 0 42-16</inkml:trace>
  <inkml:trace contextRef="#ctx0" brushRef="#br0" timeOffset="-9394.47">10130 8003 79 0,'-5'-5'0'0,"3"-7"3"0,-2 5 1 16,3 2-3-1,1 1 0-15,0 1-1 0,0 3 0 16,0 0 0-16,0 0 0 16,1 7 0-16,5 1 0 15,2 8 1-15,3 4 1 16,-1 11-2-16,1 0 0 15,-3 5 0-15,-2-3 0 16,1-4 1-16,-2 0 1 16,4-3-1-16,-4-4 0 15,2-7 0-15,-7-3 0 16,0-6 3-16,-5-6 0 16,-1-7-3-16,3-4 0 15,-2-2-1-15,-2-11 1 16,7-9-1-16,0 0 0 15,5-4 1-15,-3 8 0 16,6 1-1-16,3 4 0 16,-1 3 0-16,1 6 1 15,-1 3-2-15,6 3 1 16,-6 4 0-16,10 4 0 0,-5 1 0 16,-1 3 0-16,4 2 0 15,3 5 0-15,-6 4 0 16,3 7 0-16,-3 4 0 15,-1 1 0-15,-1 9 0 16,-5-8 0-16,-3 0 0 16,1 3 0-16,-5-3 0 0,-1-3 0 15,0-5 0 1,0-2 0-16,-1-3 0 0,1-4 0 16,0 1 0-16,0-6 0 15,0-2-8-15,0-3 1 16,0 0-60-16</inkml:trace>
  <inkml:trace contextRef="#ctx0" brushRef="#br0" timeOffset="-8582.73">10644 7517 78 0,'6'9'0'16,"0"6"0"-16,1-15 0 15,0-12 0-15,7 3 1 16,4 3-1-16,3-3 0 16,8 6 0-16,-1 3 1 15,7 3-1-15,-5 6 0 16,-2 3 0-16,-7 0 1 15,-6 0 0-15,-2-2 0 16,-6 2 0-16,-14 2 1 16,-6 1-2-16,-1-3 1 15,-5-5 0-15,-2-2 1 16,-1-1 0-16,4-4 0 0,1 0-1 16,3 0 0-16,3 0-1 15,4 0 1-15,6-4-2 16,1 1 0-16,7-2 1 15,5-4 0-15,9-1-1 16,0 6 0-16,7 4 1 16,-1 4 0-16,1 4-1 15,-3 6 1-15,-3 3 0 16,-8 4 0-16,-3 5 1 16,-4-6 1-16,-7-1 0 0,-18-2 0 15,-3 2 0-15,-6-10 1 16,-7-3-3-16,5 0 0 15,-3-3 3-15,4-3 0 16,8 0-3-16,-1 0 0 16,3 0-2-16,8 0 0 15,-2 0-74-15</inkml:trace>
  <inkml:trace contextRef="#ctx0" brushRef="#br0" timeOffset="-8550.41">10718 7762 28 0,'1'0'0'16,"4"0"-18"-16</inkml:trace>
  <inkml:trace contextRef="#ctx0" brushRef="#br0" timeOffset="-8187.73">10990 7989 113 0,'8'-2'0'0,"11"1"-1"0,8 1 0 16,2 0 1-16,10 0 0 15,2 0 0-15,1 0 0 16,0-4 0-16,4 8 0 15,-5-4 0-15,0 1 0 16,-7-1-6-16,-2 2 1 16,-8-2-29-16,-5 2 1 15,-1 1 33-15,-4 1 0 16,1-4-21-16</inkml:trace>
  <inkml:trace contextRef="#ctx0" brushRef="#br0" timeOffset="-7902.08">11283 7795 102 0,'7'5'0'0,"6"5"0"15,-6-4 1-15,-5 1-1 16,-2 1 0-16,-2 4 0 15,2 5 0-15,-1 9 1 16,-3 7 1-16,4 1-2 16,0 2 1-16,0 3-1 15,-2-3 0-15,2-3 0 16,0-2 0-16,-7-7-1 0,6-3 1 16,-4-6-21-1,3-3 0-15,-2 0-18 0</inkml:trace>
  <inkml:trace contextRef="#ctx0" brushRef="#br0" timeOffset="-7437.78">11835 7735 101 0,'13'3'0'0,"9"3"0"16,-3 0 0-16,6 3 0 16,-4 3 0-16,1 5 0 15,-4 7 0 1,-2 4 0-16,-15 3 0 15,-2 5 0-15,-15-9 0 0,-3 1 0 16,-2-8 0-16,-5 1 0 16,6-2 1-16,-1-7-1 15,8 0 1-15,-1-6 0 16,7 3 1-16,1-6 0 16,-1-1 1-16,7 2 0 0,13-4 0 15,6-4-2-15,5-1 1 16,8-4-2-16,2 3 0 15,7-1 0-15,-1 2 0 16,0-2-3-16,2 5 0 16,-6-1-22-16,4-1 1 15,1 4 19-15,-8 0 1 16,0 0-34-16</inkml:trace>
  <inkml:trace contextRef="#ctx0" brushRef="#br0" timeOffset="-7047.32">12446 7756 95 0,'-4'6'0'0,"2"6"-1"15,1-3 1-15,-3-6-1 16,3 9 1-16,-5 6 0 15,3 9 0-15,-2 4 0 16,-1 5 1-16,6 0-1 16,6-3 0-16,1 1 1 15,1-8 0-15,6-1 0 16,5-4 0-16,6-5-1 16,-1-11 1-16,8-5 3 15,-4-5 0-15,5-11-4 16,-5-8 0-16,1-7 0 15,-4-1 0-15,-4-11 0 0,-9 3 1 16,-11 1-1-16,-7 3 0 16,-14 0 0-16,1 8 0 15,-4 8 0-15,-4 2 0 16,-5 12-11-16,10-3 1 16,-5 2-49-16</inkml:trace>
  <inkml:trace contextRef="#ctx0" brushRef="#br0" timeOffset="-6581.54">12883 7659 106 0,'-1'9'0'0,"-6"7"0"16,0 4 0-16,0 4 0 16,0 7 0-16,0 5-1 15,2 0 1-15,5 4-2 16,-2-4 1-16,-2-9-1 16,4-3 0-16,0-5 0 0,0-5 1 15,4-7 0 1,-1-13 1-16,8-9 0 0,-8-4 0 15,3-5 0-15,6-3 1 16,5-6 0-16,6-1 0 16,1 1-1-16,-3 6 1 15,2 3-1-15,-7 6 1 16,-4 8-1-16,-4 2 1 16,5 4-1-16,-3 9 1 15,1 9-1-15,-6 7 1 16,2 3-1-16,-5 3 1 15,5 1-1-15,-6-1 1 16,5 0-1-16,-5-6 0 16,3-4-1-16,-3-5 0 15,1 0-72-15</inkml:trace>
  <inkml:trace contextRef="#ctx0" brushRef="#br0" timeOffset="-5737.23">13236 7227 64 0,'0'5'0'16,"3"-1"0"-16,9-1 0 15,1-6 0-15,8 3 0 16,-1 0 0-16,8 3 1 16,-1-1-1-16,-1 1 1 15,-5 1 0-15,0 4 0 16,-2 8 0-16,-5-1 1 16,0 0-1-16,-9 3 0 15,-3 1 0-15,-2 1 0 16,-6-4 0-16,5-1 0 15,-5-3 0-15,-1 0 0 16,-5 0 0-16,2-3 1 16,-2-2-1-16,-2-2 1 0,1-2-1 15,5 1 0-15,-5-4 0 16,6 0 0-16,6 0 0 16,-4 0 1-16,-1-4 0 15,6 4 0-15,-1 0 0 16,1 0 1-16,5 0-2 15,2 0 1-15,-6 0-1 0,12 0 1 16,-3 4-1-16,8-3 0 16,3 3 0-16,-1 3 0 15,1-4 0-15,-1 6 0 16,-1-4-1-16,-5 2 1 16,-6-1-1-16,3 0 1 15,-8-1-1-15,3-2 1 16,-5 1-1-16,-1-4 1 15,6 3-1-15,-6-3 0 16,0 0 0-16,0 0 0 16,0 0 0-16,0 0 0 15,0 0 0-15,0 0 0 16,0 0 0-16,0 0 0 16,0 0 0-16,0 0 0 15,1 3 0-15,6-1 0 16,4 2 0-16,-1-1 0 15,8-3-5-15,-3-3 0 16,3-1-71-16</inkml:trace>
  <inkml:trace contextRef="#ctx0" brushRef="#br0" timeOffset="-4865.37">13503 7913 88 0,'7'-1'0'0,"5"-4"0"16,-2 1 0-16,6 2 0 16,-2 1 1-16,0-1 0 15,8 2 0-15,-1 2 0 16,6-1 1-16,-5 1-1 16,4 2 0-16,2-4-1 15,-2 0 0-15,-1 0-3 16,-8-6 1-16,2 3-11 15,1 0 1-15,-5-1-31 16</inkml:trace>
  <inkml:trace contextRef="#ctx0" brushRef="#br0" timeOffset="-4546.18">13734 7687 92 0,'7'10'0'16,"2"9"0"-16,-9-19 1 16,-7-7 0-16,5 2 0 15,-5 0 0-15,7 3 0 16,-7 2 0-16,7 11 0 16,2 6 0-16,3 7 1 15,-3 7-1-15,3 1 1 16,4 6-1-16,-4 0 0 15,1 1-1-15,-5-3 1 16,3 2 0-16,-4-11 0 16,-4-3 0-16,3 1 0 0,-5-10-1 15,1 2 0-15,3-8-2 16,-3 1 1-16,3-5-6 16,2-5 0-16,0 0-59 15</inkml:trace>
  <inkml:trace contextRef="#ctx0" brushRef="#br0" timeOffset="-3770.8">14720 7572 41 0,'-11'5'0'15,"1"2"0"-15,-1-2 0 16,6-1 0-16,-4-4 0 16,-5 1 0-16,-8 1 0 15,-10-2 0-15,5 2 0 0,-7-2 1 16,6-2 0-16,2 0 2 16,5 1 1-16,2 1 1 15,4-4 0-15,2 4-3 16,5 4 0-16,-3-1-1 15,2 11 1-15,2 5 0 16,2 5 0-16,3 3-1 0,1-3 1 16,-3 4-1-1,4-4 0-15,5 0-1 0,-5-7 1 16,2-4 0-16,3 0 0 16,-3-1 0-16,3-4 0 15,-3-4 0-15,3-1 1 16,6-1-1-16,5-4 0 15,13-5 0-15,3 0 0 16,4-1 0-16,4 3 0 16,2 1 0-16,-3 4 0 15,-5 4-1-15,-6 4 1 16,-3 4-1-16,-4 4 1 16,0 2-1-16,-14 8 0 15,-2 9 0-15,-10-3 1 16,-9 1-1-16,0 1 0 15,-7-1 0-15,-11-2 0 16,-3-1 0-16,-5-4 0 16,-3-4 0-16,-10-4 1 15,3-3-1-15,-2-6 1 0,4-2-1 16,1-7 1-16,11 0-1 16,-1-9 0-16,14-5-3 15,4-3 0-15,4 2-62 16</inkml:trace>
  <inkml:trace contextRef="#ctx0" brushRef="#br0" timeOffset="-3054.82">15382 7668 55 0,'-7'12'0'0,"-6"12"0"15,-3 0 0-15,-9 7 0 16,-2-2 0-16,-7 6 0 15,-6-3 1-15,-2 1 0 16,8-2 1-16,-1-4-1 16,9-6 0-16,6-2 0 15,5-7 1-15,2 0-1 0,6-6 0 16,6 3 0-16,1-4 1 16,3 2 1-16,16-2 0 15,9 2 0-15,5-4 1 16,9 1-2-16,4-2 1 15,-5 1-2-15,7-3 1 16,0 0-1-16,-1 0 0 16,1 3 0-16,-1 3 0 15,-4 1-1-15,-4-4 1 16,-6 2-1-16,-11-1 1 16,-2-1-1-16,-6-1 1 15,-2-2-1-15,-4 0 1 16,-1 0-1-16,0 0 1 15,-5 3 0-15,-2-3 0 16,0 0-1-16,-3-3 0 16,-3-2 0-16,-2 1 0 15,-3-4-3-15,3 4 1 16,-6-5-2-16,0 6 1 16,0-4-60-16</inkml:trace>
  <inkml:trace contextRef="#ctx0" brushRef="#br0" timeOffset="-2587.97">15035 8224 94 0,'14'4'0'15,"13"-1"0"-15,2 2 0 16,10-1 0-16,-3 2 0 16,10 3 0-16,-1 0 0 15,5-1 0-15,-2 1 0 0,-3 1 0 16,-3-1 0 0,-7-1 0-16,-2 2 0 0,-5-4 0 15,-9 1 0-15,-5-7 0 16,0 1 1-16,-6 1-1 15,-1-2 1-15,0 0-1 16,-3 0 0-16,-2 2-3 16,-4-6 0-16,-2 3-60 15</inkml:trace>
  <inkml:trace contextRef="#ctx0" brushRef="#br0" timeOffset="-755.21">15995 7623 51 0,'0'9'0'16,"-2"0"0"-16,2-4 0 16,2-4 0-16,-2-1 0 0,5 2 2 15,-3 5 1 1,-1-2 0-16,3 7 0 0,-1 7-1 15,3-3 1-15,-1 4-1 16,3-1 0-16,-1-2-1 16,7 2 1-16,4-5 0 15,3-1 0-15,-4-4-1 16,8-5 1-16,-4-3-1 16,5-2 1-16,0-8-1 15,-2-3 0-15,2-5 0 0,-1-7 0 16,-2-5 0-16,3-2 0 15,-5-2 0-15,-6 9 0 16,-3 0 0-16,1 2 0 16,-5 5 0-16,-1 5 0 15,-7-1 0-15,2 7 0 16,2 0 0-16,-4 6 0 16,0 0-1-16,-6 12 1 15,1 9-1-15,2 8 1 16,-3 9-1-16,-1 2 1 15,0 4-1-15,1 4 1 16,-3 7-1-16,-2-3 1 16,4 3-1-16,0-2 1 15,2-2-1-15,5-1 1 16,5-2 0-16,-1-10 0 16,-1-4-1-16,3-6 0 15,1-10-1-15,-2 0 1 0,-2-10-3 16,9-8 0-16,2 0-69 15</inkml:trace>
  <inkml:trace contextRef="#ctx0" brushRef="#br0" timeOffset="33.87">17036 7728 120 0,'0'9'0'16,"1"3"-1"-16,-1-9 1 0,2-3-1 15,-2 0 0-15,5 0-1 16,-5 9 1-16,6 4 0 16,-5 11 0-16,5 13 0 15,-5 2 0-15,3 9 0 0,-4 0 1 16,-5 7-1-16,3-3 1 15,-2-4-1 1,-1-9 1-16,3-11-1 0,2-4 1 16,-5-11 0-16,3-2 0 15,2-8 0-15,0-13 0 16,2-14 0-16,3-4 0 16,1-4 0-16,1-3 0 15,7-1 0-15,0-3 0 16,6-2 0-16,5 1 0 15,-1 4 0-15,2 3 0 16,2 8 0-16,-2 8 0 16,2 5 0-16,0 8 0 15,-2 4 0-15,1 7 0 16,-1 10 0-16,-5 4 1 16,-6 10-1-16,-1 5 0 15,-1 7 0-15,-5-1 1 16,3 7-1-16,-8-12 0 15,1-2 0-15,-4-6 0 0,-4-3-2 16,2-6 1-16,2-8-7 16,-1-8 1-16,-3-1-55 15</inkml:trace>
  <inkml:trace contextRef="#ctx0" brushRef="#br0" timeOffset="799.32">17446 7323 82 0,'5'5'0'0,"2"2"0"15,7-7 0-15,7-5 0 16,0 3 1-16,1 1-1 16,10 1 1-16,8 5-1 15,-4 3 1-15,-1 4 0 16,-5 4 0-16,-7 3 0 15,-8-1 1-15,-4 3-1 0,-17 3 1 16,-13-3 0-16,-2-2 0 16,-7-7-1-16,1-4 1 15,-1-1-1-15,7-5 0 16,-4-2 0-16,11 0 1 16,6-2-2-16,1 2 1 15,1 0-1-15,8-3 1 16,3-3-1-16,2 3 0 15,6 3 0-15,1 0 0 16,5 0 0-16,-4 2 0 16,3 5 0-16,-4-4 0 15,-4-1 0-15,-5 5 0 16,2-4 0-16,-8 6 0 16,-5 3 1-16,-14-4 0 15,-7 3 0-15,-6-8 0 16,-2 2-1-16,-6-8 1 15,-8-2-1-15,2-4 0 16,0-1-1-16,6-2 1 0,1 0-5 16,5 0 0-16,6 0-8 15,3 3 1-15,1-1-39 16</inkml:trace>
  <inkml:trace contextRef="#ctx0" brushRef="#br0" timeOffset="3361.3">10130 8777 111 0,'-18'7'1'0,"4"-1"-1"16,-8 3 1-16,-4-4 0 15,5-1 1-15,-5-1-2 16,12-3 1-16,0 0-1 16,12 0 0-16,4 0 0 15,12 0 0-15,8 0 0 16,6 0 0-16,5-3 0 0,0 6 0 16,-1 4-1-16,-4 1 0 15,-2 1 0-15,-3 7 1 16,4 2 1-16,-7 0 1 15,-6-6-2-15,-7 8 1 16,-7 2 0-16,-9 3 0 16,-9-5-1-16,-4-3 1 15,-10-1 1-15,-1-4 0 16,-3-2-1-16,2-5 0 16,7-1-4-16,-1-1 1 15,3-1-32-15,10-4 1 16,-5 2 3-16</inkml:trace>
  <inkml:trace contextRef="#ctx0" brushRef="#br0" timeOffset="7560.74">10018 8572 81 0,'0'0'0'0,"0"0"0"0,0 0 1 15,0 0 1-15,0 0 0 16,0 0 1-16,0 0-2 16,0 0 1-16,0 0 0 15,0 0 0-15,25 21-1 16,-11-12 1-16,0 3-1 15,1 0 1-15,-3 0-1 16,-3 0 0-16,2 1-1 16,-10 1 1-16,5-2-1 15,-6 0 1-15,0 0 0 0,-6 0 0 16,5 0 0 0,-12 2 1-16,-1 1-1 0,-1-1 1 15,-3 2-2-15,4-6 1 16,0 0 0-16,0 0 0 15,-5-1 0-15,5-4 0 16,6-1-1-16,-3-1 1 16,4-3-3-16,5 0 0 15,-5 0-32-15,0 0 1 16,2 0 8-16</inkml:trace>
  <inkml:trace contextRef="#ctx0" brushRef="#br0" timeOffset="11433.09">10201 8863 106 0,'21'24'0'0,"-7"-7"0"16,5 5 0-16,1-5 0 16,6 6-2-16,-5-10 1 15,5-1-6-15,-2-1 0 16,2 1-55-16</inkml:trace>
  <inkml:trace contextRef="#ctx0" brushRef="#br0" timeOffset="12132.72">10534 8518 103 0,'0'0'0'0,"0"0"0"16,0 0 1-16,0 0 0 16,-26 12 2-16,9 0 0 15,-8 3 0-15,-1 6 0 16,2 3 0-16,1 0 1 0,2 0-2 15,6 0 0-15,-5-2-1 16,8 6 1-16,5 2-1 16,4-6 0-16,-3-3 0 15,6-2 0-15,2-2-1 16,3-1 1-16,-3-4-1 16,3-4 1-16,-3 1-1 15,2 1 1-15,3-5-1 16,-2 2 1-16,2-2-1 15,-5 2 1-15,5-5-1 16,-7 1 1-16,5 1-1 0,-4-4 1 16,1 3-1-16,-2-3 1 15,7 0-1-15,-7 0 0 16,4 2 0-16,-4-2 0 16,0 0 0-16,0 0 0 15,0 0-2-15,0 0 0 16,0 0-8-16,0 0 0 15,0 0-29-15,0 0 1 16,0 0 19-16</inkml:trace>
  <inkml:trace contextRef="#ctx0" brushRef="#br0" timeOffset="13509.94">10672 8720 65 0,'0'0'0'0,"0"0"0"15,0 0 1-15,0 0 1 16,30-20-1-16,-14 11 1 15,4 2 0-15,7 0 0 16,6 4 0-16,-4 4 0 16,6 5-1-16,-3 2 0 15,-6 3 0-15,-5 6 0 16,-7 7 0-16,-11-2 0 16,-5 2 0-16,-10 0 1 15,-10 4 1-15,-3-8 0 16,-5-4 0-16,4-4 1 15,-2 0-2-15,7-4 1 16,2-1-2-16,9-4 1 16,5-1-1-16,5-2 0 15,0 4 0-15,8-4 0 0,13 0-1 16,7 0 1-16,4-4-1 16,2 8 1-16,5-1-1 15,-10-1 1-15,5 1-1 16,-5 1 1-16,-3 1-4 15,1-2 0-15,0 1-76 16</inkml:trace>
  <inkml:trace contextRef="#ctx0" brushRef="#br0" timeOffset="13810.15">11227 8689 100 0,'0'0'0'0,"0"-10"0"15,-5-6 2-15,5 10 0 16,0-1 1-16,5 14 1 16,-2 10-1-16,4 10 0 15,5 11-1-15,-5 0 0 16,6 3-1-16,-6 0 0 15,1 2 0-15,3-7 0 16,-8 0 0-16,2-8 0 16,-3-4-1-16,2-7 0 15,-3-2-2-15,-1-5 0 0,0 2-86 16</inkml:trace>
  <inkml:trace contextRef="#ctx0" brushRef="#br0" timeOffset="14560.14">11553 8458 85 0,'0'0'0'16,"0"0"1"-1,0 0 0 1,0 0 1-16,0 0 1 0,0 0 1 16,23-7 0-16,-8 3 0 15,10-1-1-15,-3 9 0 16,4-3-2-16,1 6 1 15,-1 2-1-15,-2 6 0 16,8 2 0-16,-6 9 0 16,-4 1-1-16,-2 6 1 15,-5 7-1-15,-3-4 1 16,-3 7-1-16,-9-4 0 16,0 2 0-16,-7-7 0 15,-1-6 0-15,-12-1 1 16,-1-1 0-16,-6-2 0 15,-3-2 0-15,-3-4 0 16,-2-6-1-16,2-2 1 16,1-5-3-16,4-1 1 15,-1-8-51-15,4-1 1 16,4 2 53-16</inkml:trace>
  <inkml:trace contextRef="#ctx0" brushRef="#br0" timeOffset="15412.67">11943 8318 78 0,'0'0'0'0,"0"0"0"15,41 2 1-15,-19 2 1 16,4-1-1-16,-6 9 1 16,1 4 1-16,-8 1 1 15,-4 5-2-15,-4-5 0 16,-10 2 0-16,-10-3 0 16,-6-4-1-16,-11-4 1 15,1-4-1-15,5-4 1 16,-1 0-2-16,8 0 1 15,9 0-2-15,-6 0 0 16,9-4-2-16,7 4 0 16,12-3 2-16,6 3 0 15,6 3 0-15,8 1 0 16,2 4 1-16,-7 4 0 0,1 0 0 16,-8 4 1-16,0 1 0 15,-12 2 1-15,-2 1 1 16,-8 3 0-16,-10-3-2 15,-8-1 1-15,-6-5-2 16,-2-2 1-16,-1-2-4 16,-3-3 0-16,4 0-69 15</inkml:trace>
  <inkml:trace contextRef="#ctx0" brushRef="#br0" timeOffset="27474.24">12299 8778 100 0,'0'0'0'15,"37"2"0"-15,-16-2 1 0,3 0 0 16,8 0 0-16,2 0 0 0,0 4 1 16,6 1-1-16,-5 2 0 15,-1-2-1-15,1 0 0 16,-2 0 0-16,-5-3 0 15,-8 1 0-15,-1-1 0 16,-9-2 0-16,1 2 0 16,-8-2 0-16,2 0 0 15,-3 0-1-15,-2 0 1 16,5 0-2-16,-5 0 0 16,0 0-3-16,0 0 0 15,0 0-60-15</inkml:trace>
  <inkml:trace contextRef="#ctx0" brushRef="#br0" timeOffset="27836.31">12418 8639 103 0,'7'6'0'0,"7"0"0"0,-7 0 0 16,0-6 0-16,0 3 0 15,1 2 0-15,5 7 0 16,-1 4 1-16,2 6 1 16,0 4-2-16,1 1 1 15,-2 4 0-15,-5-4 1 16,5-2-1-16,-6-5 0 15,-1-1 0-15,0-5 1 16,1-1-2-16,-6-1 0 16,-1-1 0-16,2-1 0 15,3-3 0-15,-5 2 0 16,0-6-2-16,0 2 1 16,0-1-9-16,0-4 1 15,0 0-55-15</inkml:trace>
  <inkml:trace contextRef="#ctx0" brushRef="#br0" timeOffset="29708.63">13032 8641 74 0,'3'0'0'16,"4"0"0"-16,-2-5 0 16,-5-2 1-16,6-1 0 15,-6-8 0-15,1 4 0 16,5-5 0-16,8 1 1 15,-2 1-1-15,5 0 1 16,8 3-1-16,4 3 1 16,4 2-1-16,1 5 1 15,-7 8-2-15,0-3 1 16,-7 6-1-16,1 6 1 16,0 6-1-16,-8 3 1 15,-6 7-1-15,-13-1 1 16,-4 5-1-16,-8-1 0 15,-4-5 0-15,-4-1 0 0,-1-4 0 16,5-2 0-16,-3-1 0 16,10-6 1-16,-3-3-1 15,9-3 1-15,2-2 0 16,1-6 0-16,6 1-1 16,6 0 1-16,8-1 0 15,7-1 0-15,6-1 0 0,2 1 1 16,8-2-1-16,-2 4 1 15,7 1-1-15,-2 4 0 16,1-2-1-16,-6 2 1 16,-1 2-1-16,-7-4 0 15,1 2-2-15,-3-4 1 16,-4 0-3-16,-6 1 1 16,-1 1-68-16</inkml:trace>
  <inkml:trace contextRef="#ctx0" brushRef="#br0" timeOffset="30267.94">13916 8566 98 0,'-5'6'0'0,"-6"0"0"15,8-3 0-15,-3 1 0 16,5-3 0-16,-3 1 0 16,-6 12 0-16,-9 5 0 15,-2 5 0-15,-6 6 0 16,7 3 1-16,-1 0-1 15,3-2 1-15,9-1 0 0,4 0 0 16,9-3 0-16,6-5 0 16,13 1 0-1,1-8 0-15,2-6 0 0,8-2 0 16,6-4 0-16,-4-3 0 16,4-3-1-16,-1-4 1 15,-4-5-1-15,-2-2 1 16,2-8-1-16,-9 1 1 15,-2-8 0-15,-6 3 0 16,-10 0 0-16,-4-1 0 16,-8 0-1-16,-11-1 1 15,-6 1-1-15,-5 6 1 16,-8 2-1-16,12 7 1 16,3 4-1-16,-1 1 0 15,6 3 0-15,-5 3 0 16,9 1-1-16,-1 0 1 15,4 0-3-15,0 0 0 0,6 1-6 16,1-1 1-16,0 0-59 16</inkml:trace>
  <inkml:trace contextRef="#ctx0" brushRef="#br0" timeOffset="31860.5">14683 8511 75 0,'-7'7'0'15,"-2"1"0"-15,2-4 1 16,-1-10-1-16,-6 5 1 16,2-1-1-16,-9 5 1 15,-12 9 0-15,1 9 1 16,1 3 0-16,3 4 0 15,-2 2 1-15,8 8 0 16,1 5-1-16,8 0 0 16,6 0 0-16,9-2 1 0,10 2-1 15,1-7 0-15,6 0-1 16,3-3 0-16,6 1-1 16,4-10 1-16,-3-3-2 15,3-2 1-15,-4-6-5 16,5-6 0-16,2 0-62 15</inkml:trace>
  <inkml:trace contextRef="#ctx0" brushRef="#br0" timeOffset="32390.43">14851 8675 116 0,'5'6'0'15,"2"0"0"-15,-4-4 0 16,2-5-1-16,4 1 1 15,3-7-1-15,9 8 1 16,11-1-1-16,-8 4 1 0,2 3-1 16,0 5 1-16,-5 4-1 15,-3 7 0 1,-4 4 0-16,-12 1 1 16,-1 3 0-16,-9 2 0 0,-13-2 0 15,-6-3 0-15,1-5 0 16,0-6 0-16,5-3 0 15,6-5 0-15,1 2 0 16,7-6 1-16,-4 2-1 16,9-1 1-16,-5-4-1 0,14 0 1 15,6 0-1-15,6 0 1 16,9-4-1-16,-2 4 1 16,3 0-1-16,6 4 1 15,4-4-1-15,-4 1 0 16,-2 1 0-16,-2 0 0 15,1 1-4-15,-6-3 0 16,-5 0-72-16</inkml:trace>
  <inkml:trace contextRef="#ctx0" brushRef="#br0" timeOffset="32799.75">15457 8572 106 0,'0'16'0'0,"0"8"0"16,2 3 0-16,2 6 0 15,-3 7 0-15,6-1 0 16,0 2 0-16,4 2 1 15,-4-7 0-15,2-2 0 16,-4-1 0-16,3-4 0 16,-1-5 1-16,0-1-1 0,-5-8 1 15,3-3-1-15,-3 0 0 16,3-7 0-16,-5 4 0 16,6-2-1-16,-6-1 1 15,0-2-1-15,0-4 1 16,0 0-1-16,0 0 0 15,0-7-1-15,1 2 1 16,3-2-5-16,-4 0 0 16,0 2-4-16,-4-4 0 15,3 3-55-15</inkml:trace>
  <inkml:trace contextRef="#ctx0" brushRef="#br0" timeOffset="35225.34">15606 8545 53 0,'0'0'0'0,"0"2"0"0,0-2 1 15,0 0 0-15,0 0 1 16,0 0 0-16,0 0 0 15,1-2 0-15,6 2 0 16,6 0 2-16,-5 0 0 16,6 0-2-16,5 2 1 15,2 5-1-15,4 3 0 16,-1 7 0-16,2 2 0 16,1 5-1-16,-7 3 1 15,7 6-1-15,-12 0 1 16,4 3-1-16,-5 1 0 15,0 5-1-15,-7-3 1 16,-1 1 0-16,-8-1 0 16,-3-6 0-16,-9 1 0 15,-4-7-1-15,-4-3 1 16,-10-6-1-16,-4-6 0 16,-5-5-3-16,0-4 0 15,0-5-5-15,7-6 0 16,0-1-45-16</inkml:trace>
  <inkml:trace contextRef="#ctx0" brushRef="#br0" timeOffset="35823.84">15934 8442 97 0,'0'4'0'16,"7"-3"0"-16,6 1 0 15,7-4 0-15,-1 2 0 16,4-1 0-16,-4 1 0 16,0 1 0-16,4 10 0 15,-3 1 0-15,-4 3 0 16,-5 6 0-16,-4 3 0 16,-7 5 0-16,-2-3 0 15,-7-1 0-15,-5-2 1 16,-3-5-1-16,-2-4 1 15,5-4 0-15,1-1 0 0,1-6 0 16,3 1 0-16,8-2 0 16,-6 1 1-16,3-3-1 15,10-3 0-15,2-1 0 16,11-1 1-16,6 0-1 16,-1 1 1-16,13 1-1 15,-6 3 1-15,8 3-2 16,-5 1 1-16,5 1-1 0,-4-2 1 15,-6 6-1-15,-1-4 1 16,0 2-1-16,-5 0 1 16,-7-2-1-16,-4 0 0 15,-4-1-4-15,-1-1 1 16,-5 1-6-16,3-4 1 16,-3 1-59-16</inkml:trace>
  <inkml:trace contextRef="#ctx0" brushRef="#br0" timeOffset="36497.49">16349 8991 96 0,'7'0'0'16,"1"0"0"-16,11-1 1 16,9 1 0-16,6-4 1 15,6 4 0-15,0 0 1 16,2 0-1-16,-6 0 1 0,8 0-2 15,-1 4 1-15,-1-3-1 16,2 3 1-16,-6-1-1 16,1 2 1-16,-12 0-1 15,1 4 0-15,-1-4 0 16,-7 2 1-16,-4-2-2 16,0 2 1-16,-7-5-1 15,-2-1 0-15,-6-1-2 16,5 2 0-16,-6-2-7 0,0 0 1 15,0 0-65-15</inkml:trace>
  <inkml:trace contextRef="#ctx0" brushRef="#br0" timeOffset="36934.54">16758 8753 117 0,'0'7'0'16,"0"1"0"-16,2 1 0 16,2-2 0-16,-4 8 0 15,0 9 0-15,-4 4 0 16,2 1 0-16,2 5 0 15,-5-1 0-15,3 3 0 0,-3 1 0 16,3-4 0 0,-3-2 0-16,3 2 1 0,2-1-1 15,0-4 1-15,0-10-1 16,0 0 1-16,2-6-1 16,2-2 1-16,-3-1-1 15,-1-3 1-15,0 1-1 16,0-2 1-16,0-3-1 15,0 2 1-15,0-1-1 16,0-3 1-16,0 2-1 0,0-2 0 16,0 0-1-16,0 0 0 15,0 0-4-15,0-5 0 16,-1-4-75-16</inkml:trace>
  <inkml:trace contextRef="#ctx0" brushRef="#br0" timeOffset="38785.42">17657 8744 29 0,'-6'0'0'0,"3"4"1"15,-9-10 1-15,-8 1 3 16,-6 0 0-16,-3-3-1 16,2-1 0-16,0 2 0 15,4 2 1-15,4 2-2 16,5-1 1-16,3 4-3 15,8-3 1-15,-2 3-1 16,-1 7 1-16,3 6-1 0,-8 10 0 16,4 6 0-16,0 2 1 15,-1-1-1 1,1-4 0-16,1-2 0 0,6-5 0 16,-1-3 0-16,2-1 0 15,1-6 0-15,9-3 0 16,3-2 0-16,0-2 0 15,5-4 0-15,3-3 1 16,5-4-1-16,2 4 0 16,6-4-1-16,-3 6 1 15,4 3-1-15,3 3 1 16,-5 6-1-16,1-2 1 16,0 5 0-16,-5 5 0 15,-8 4-1-15,-1 3 1 16,-8 7-1-16,-5-7 1 15,-2 3 0-15,-13-3 0 16,-11-2-1-16,-10 1 1 16,-7-1-1-16,0-7 1 15,-6-1 0-15,-1 0 0 16,-4-2-1-16,5-7 1 0,-5-1 0 16,10-4 0-16,2-4 0 15,7 4 0-15,0-3-1 16,5-1 1-16,4-1-1 15,3-2 0-15,2-1-3 16,6-1 1-16,0-6-6 16,13-1 1-16,-3 1-56 15</inkml:trace>
  <inkml:trace contextRef="#ctx0" brushRef="#br0" timeOffset="39641.45">18447 8663 54 0,'-9'6'0'16,"-3"-3"0"-16,5 0 1 16,1 1 0-16,-8 8 1 15,-7 5-1-15,-6 7 1 16,-12 7-1-16,1-2 0 15,-7 2 0-15,4-2 0 16,0-1 0-16,7-4 1 16,8-5-1-16,5-4 1 0,6-3 0 15,2-5 0 1,5 2-1-16,2-6 1 0,5 2 0 16,8-1 0-16,8-3 0 15,10 1 0-15,4-4-1 16,6 6 1-16,5-1-1 15,2 2 1-15,5 2 0 16,2 0 0-16,4-2-1 16,1 2 1-16,1 2-1 15,-1-1 0-15,1 8-1 16,-8-6 1-16,-4 0-1 0,1 0 0 16,-8-1 0-16,-4-4 0 15,-10 2-1-15,-1-3 0 16,-8-3-4-16,-6 1 0 15,-2-4-6-15,-10 1 0 16,-1 1-34-16</inkml:trace>
  <inkml:trace contextRef="#ctx0" brushRef="#br0" timeOffset="39995.32">18378 9197 108 0,'7'-2'0'0,"7"1"0"16,6 6 0-16,1 4 0 16,6 3 0-16,7 5 0 15,2-9 0-15,8-3 0 16,1 2 0-16,7 4 0 15,-3-5 0-15,-2 5 0 16,0-1 1-16,-1-1-1 16,-10-4 0-16,-4 0 0 15,-4 0 0-15,-2-2 0 16,-3 1 1-16,-3 1-1 16,-4-2 0-16,0-3 0 15,-6 4 0-15,1-2-1 0,-4 1 0 16,-6-3-3-16,1 0 1 15,3 0-69-15</inkml:trace>
  <inkml:trace contextRef="#ctx0" brushRef="#br0" timeOffset="41412.1">19285 8593 87 0,'0'0'0'0,"0"0"0"16,0 0 0-16,0 0 0 15,0 0 0-15,0 0 0 16,0 0 1-16,-28 36-1 16,14-8 1-16,2-1-1 15,4 4 1-15,1 2-1 0,12-4 1 16,4 5 0-16,10-6 0 15,3-4-1-15,12-12 1 16,0-6-1-16,5-6 1 16,-3-6 0-16,-2-6 0 15,0-9 0-15,-2-1 0 16,-4-6 0-16,-6 4 1 16,-2 0 0-16,-1 4 0 15,-5 1 0-15,-4 3 0 16,1 4 0-16,-4 4 0 15,0-1-1-15,-6 6 0 16,3-1 0-16,-4 4 0 16,2 0 0-16,-2 16 0 15,0 8 0-15,-6 8 0 16,3 9 0-16,-2 4 0 16,-2 0-1-16,7 4 1 0,0 8 0 15,0-9 0-15,1 0-1 16,6-5 1-16,4-3-1 15,-3-10 0-15,1-7-3 16,2-6 0-16,-8-7-7 16,8-11 1-16,-4-3-63 15</inkml:trace>
  <inkml:trace contextRef="#ctx0" brushRef="#br0" timeOffset="41842.31">20340 8332 118 0,'-5'4'0'16,"-2"3"0"-16,-7 6 0 16,-3 13-1-16,-2 3 1 15,-6 9 0-15,3 3 0 16,-6 4 0-16,-4 6 0 16,4 8 0-16,0-8 0 15,2 1 0-15,12 2 0 16,4 7 0-16,5 7 0 15,10 9 0-15,2-8 0 0,2-5 0 16,6-22 0-16,6-12 0 16,5 1 0-16,7-7 0 15,-1-4 1-15,-2-4-1 16,3-1 0-16,0-3 0 16,2-3 0-16,0-2-2 15,-6-7 0-15,3 1-80 0</inkml:trace>
  <inkml:trace contextRef="#ctx0" brushRef="#br0" timeOffset="42573.26">20694 8760 81 0,'7'0'0'0,"6"-4"0"0,6 1 1 15,3-1-1-15,10 3 1 16,4 1-1-16,-8 1 1 16,5 6 0-16,-5 2 0 15,-1 1 0-15,-7 5 1 16,-4 8-1-16,-5 4 1 16,-11 8-1-16,-11 1 1 15,-6 3-1-15,-8-3 1 16,-1 0-1-16,2-3 0 15,-2-6 0-15,5-4 0 16,1-8 0-16,7-1 0 16,6-4 0-16,0-5 1 15,1 2-1-15,3-5 1 16,-2 1-1-16,10 1 1 16,2-4-1-16,9 0 1 15,10 0-1-15,-4-4 1 16,6 2 0-16,5 2 0 15,1 2 0-15,0 2 0 0,1-1-1 16,4-1 0-16,-4 5-1 16,-2-4 0-1,-5-3-2-15,6 0 1 0,0-3-2 16,-8 3 0-16,-2-4-83 16</inkml:trace>
  <inkml:trace contextRef="#ctx0" brushRef="#br0" timeOffset="42902.31">21533 8863 110 0,'4'8'0'16,"-3"8"0"-16,5 2 0 15,2 6 1-15,-6 9 0 16,-2 8 0-16,4 2 0 16,-3 4 0-16,5 1 0 15,1 3-1-15,0-6 1 16,0-2-1-16,0-13 1 16,-1-2-1-16,0-6 0 15,-3-6 0-15,2-4 0 16,-3-2-2-16,3-10 1 15,2-10-2-15,0-2 0 0,0-5-3 16,0-8 1-16,0 0-64 16</inkml:trace>
  <inkml:trace contextRef="#ctx0" brushRef="#br0" timeOffset="43659.61">21702 8449 102 0,'14'5'0'16,"12"7"0"-16,2 4 1 15,13 4-1-15,-1 8 0 16,7 4 0-16,0 6 0 15,2 7 0-15,13 18 0 16,6 9 0-16,-7-1 0 16,2-3 0-16,-12 3 1 15,-9-6-1-15,-14-2 1 16,-6-1 0-16,-15-14 0 16,-9-14 0-16,-11 4 0 15,-14-4 0-15,-16 9 0 16,-22 5-1-16,8-8 1 15,-8-4-1-15,6-9 0 16,-6-6-2-16,18-14 0 0,16-9-1 16,-8-6 0-16,-1-1-69 15</inkml:trace>
  <inkml:trace contextRef="#ctx0" brushRef="#br0" timeOffset="44277.32">21859 7783 103 0,'13'5'0'15,"2"5"0"-15,11 4 0 16,8 5-1-16,-5 5 1 15,4 0-1-15,0 4 1 16,-5 3-1-16,-3 1 1 0,-10 2 0 16,-2-4 0-16,-10-3 0 15,-10-6 0-15,-9-1 0 16,1-4 0-16,-4-4 0 16,1-2 1-16,8-5-1 15,-3-1 1-15,7-1-1 16,6-3 1-16,6 0-1 15,3 0 0-15,9-3 0 16,-4 3 0-16,7 3 0 0,-2 0 0 16,2 6 0-16,-7 0 0 15,0-3 0-15,-7 7 0 16,-2-1 1 0,-10 0 0-16,-9 5 0 0,-6-4 0 15,-8 1 0-15,-5-5 0 16,-7-6-1-16,-2 1 1 15,-1-4-1-15,-8-4 0 16,2-1-3-16,2-5 1 16,-2 1-73-16</inkml:trace>
  <inkml:trace contextRef="#ctx0" brushRef="#br0" timeOffset="114298.58">2655 11449 35 0,'0'0'0'0,"0"0"6"16,0 0 1-16,0 0 8 15,0 0 1-15,20-4-13 0,1 1 0 16,5-4 3-16,0 2 0 16,-2-2-1-16,8 0 0 15,1-1-5 1,-4 3 1-16,10-6-1 0,-4 4 1 15,-7 2 2-15,6-2 0 16,1 0-1-16,7 1 1 16,2 0-3-16,1 3 0 15,2-2 0-15,11 3 1 16,-2 0 0-16,-1 2 0 16,-1 0-1-16,6 2 0 15,-4 0 1-15,3 0 0 16,-2 1-1-16,-1-3 0 15,3 3 0-15,8 1 0 16,4-2 1-16,-11 1 1 16,-12-3-2-16,6 0 0 15,0 0 0-15,8 3 0 16,11-3 0-16,-17 2 1 16,-9 2-1-16,0-3 0 15,2 1-1-15,5-2 1 16,-4 0 0-16,4 0 0 15,4 0 0-15,-6 4 0 0,0-4 0 16,16 1 0-16,6 1 0 16,-18 0 0-16,-4-1 0 15,-2 1 0-15,-1-2 0 16,2 4 0-16,-1-4 0 16,-3 3 0-16,1 2 0 0,0 0 0 15,5-1 0-15,-4-1 0 16,-1 1-1-16,6-3 1 15,-1 4 0-15,-3 1 0 16,8-3 0-16,6-1 0 16,11 3 0-16,-14 0 0 15,-15-5 0-15,4 3 0 16,3 3 0-16,-6-3 0 16,-5-1 0-16,1 1 0 15,1-1 0-15,-8 3 0 16,-4-3 0-16,-3 3 0 15,-4 2 0-15,-2 0 0 16,-3 1 0-16,-4 3 0 16,2 2 0-16,1 3 0 15,-2 3-1-15,2-2 1 16,-8 5-2-16,-1 5 1 16,3 3 0-16,-8 4 1 0,-3 2 0 15,-2 4 0-15,-2-1-2 16,-3 6 1-16,-1 1 1 15,5-1 0-15,-6-4-1 16,5 2 1-16,-5 0 0 16,2-4 0-16,-1 1-1 15,-2-8 1-15,-3 1-1 16,2 1 1-16,-4-3 0 16,-1-4 0-16,1-4 0 15,-13-1 0-15,2 2 0 0,-8-7 0 16,-2 0-1-16,-7 1 1 15,-7-5 0-15,-6 1 0 16,-13-2-1-16,-16 2 1 16,-24 1 0-16,10-3 0 15,-12-1 0-15,7 1 0 16,-5-6 0-16,2 1 0 16,-3 0 0-16,-7 0 0 15,-2-2 0-15,-5 0 0 16,-3-1 0-16,-4 1 0 15,-6 0 0-15,8-5 0 16,3 0-1-16,9 2 0 16,5-2 0-16,1 1 1 15,-5-1-1-15,3 4 0 16,-5 3 1-16,1-4 0 16,-7 1 0-16,5 1 0 15,-5 0 0-15,13-3 0 16,-1-2 0-16,8-2 0 15,14-3 0-15,6 3 0 0,14-5 0 16,-2 2 0-16,4-7 1 16,-2 0 0-16,7-3 0 15,5-3 0-15,7 0 0 16,4-7 1-16,10-2 1 16,8 0 0-16,7-1 1 15,0-8 1-15,8-5-4 0,3-11 0 16,4-6 1-16,5-17 0 15,4-22-2-15,3 17 1 16,1 4-1-16,12 8 1 16,7 4-9-16,7 13 1 15,1-1-81-15</inkml:trace>
  <inkml:trace contextRef="#ctx0" brushRef="#br0" timeOffset="122895.78">6698 14986 63 0,'0'0'0'0,"16"0"2"0,-11 0 0 16,-2 0 6-16,-3 0 1 16,0 0-4-16,0 0 0 15,0 0 1-15,0 0 0 16,0 0-2-16,0 0 1 15,5 5-5-15,2-1 1 16,0 1 0-16,13 2 0 16,6 1 0-16,-2-1 1 15,2 0 0-15,7-2 0 16,2-3 0-16,4-1 0 16,1 1-2-16,-5 0 0 15,0 0 0-15,-1-1 1 16,7 1-1-16,-7 2 1 15,1-4 0-15,0 0 0 16,-2 0 0-16,2-4 0 16,4 2 0-16,-6 1 0 0,-5 1-1 15,6 0 0-15,0 1 0 16,-6 1 0-16,1 2 0 16,1-4 1-16,-2 0-1 15,-2 1 0-15,-2 1 0 16,8-2 0-16,-3 0 0 15,-1-2 0-15,-2 1 1 16,8 1 0-16,0-4-1 0,-2 2 0 16,-3 2 0-16,-8 0 1 15,-1-1-1-15,-1 1 0 16,-2-2 0-16,2 2 0 16,1-2 0-16,-5 2 0 15,-1 0 0-15,4 0 0 16,-10 0 0-16,5 0 0 15,-1 0 0-15,-4 0 0 16,-1-2 0-16,0 1 0 16,-5-1 0-16,3 0 0 15,1 1 0-15,-5 1 0 16,5 0 2-16,-6 0 0 16,1 0-2-16,-1 0 0 15,0 0 0-15,0 0 0 16,0 0 0-16,0 0 0 15,0 0-1-15,0 0 1 16,0 0-12-16,0 0 0 16,0 0-72-16</inkml:trace>
  <inkml:trace contextRef="#ctx0" brushRef="#br0" timeOffset="122928.45">8109 15025 31 0,'0'0'0'0,"0"0"-20"16</inkml:trace>
  <inkml:trace contextRef="#ctx0" brushRef="#br0" timeOffset="130614.25">10168 12161 74 0,'0'0'0'0,"26"4"1"15,-20-8 1-15,-8 1-1 16,2 3 1-16,-5-5 4 16,5-1 0-16,0 1-5 15,1-2 0-15,6 0 2 16,6-3 0-16,6 2-2 15,2 1 1-15,5 0-1 16,-2 3 1-16,2 1-2 16,6 3 0-16,-1 3 0 15,1 6 0-15,-5 3 0 0,-7 3 1 16,-1 10 1-16,-10-5 0 16,-9 2 3-1,-13 2 0-15,-8 2-3 0,0-3 0 16,-5-6-2-16,4-2 1 15,-5-5-1-15,7-1 1 16,0-2-1-16,6-2 1 16,7-2-1-16,-1-1 1 15,1 0-2-15,2-2 1 16,5 0 0-16,5-2 0 16,3 0-1-16,12 2 1 15,8 0 0-15,5 9 0 16,2 3 0-16,-2 3 0 15,2 6-1-15,-9 0 0 16,-4 1 1-16,-9 2 0 16,-6 3 0-16,-14-1 0 15,-13 0 0-15,-7-4 0 16,-8-3 0-16,-5-3 1 16,-2-4-1-16,2-4 0 0,1-4 0 15,10-1 0-15,1-6-14 16,3 1 1-16,1 0-55 15</inkml:trace>
  <inkml:trace contextRef="#ctx0" brushRef="#br0" timeOffset="131667.2">10881 12110 101 0,'2'10'0'0,"3"7"0"0,-5-13 1 16,0-8 2-16,0 1 0 15,-1-3-2-15,-3 3 1 16,2 0 1-16,2 15 0 16,-5 8-2-16,3 9 1 15,-5 11 5-15,2 5 1 16,4 6-7-16,-5-3 0 16,5-2-1-16,1-1 0 15,0-4 1-15,0-5 0 16,0-7-1-16,-2-1 0 15,2-6 0-15,-5-5 1 16,5-5-1-16,-2-3 0 16,2-4-11-16,-4-1 1 15,4-1-73-15</inkml:trace>
  <inkml:trace contextRef="#ctx0" brushRef="#br0" timeOffset="132081.83">11167 12307 81 0,'-8'12'0'0,"-11"5"1"0,-1 4 1 15,5 4 5-15,2-6 1 16,5 2-3-16,4 3 0 16,4-3-1-16,11 1 0 15,4 0-4-15,6-3 1 16,4-3-1-16,-3-4 1 16,10-9-1-16,-10-3 1 15,6-3-1-15,0-8 1 16,-3-2 2-16,-10-6 1 15,-2-5-4-15,-8-6 1 16,-10-4 2-16,-6 3 0 16,-6-1-2-16,-8 4 0 15,-3 2-1-15,2 8 1 16,4 6-3-16,-3 5 1 16,2 3-22-16,4 4 1 15,2 0-37-15</inkml:trace>
  <inkml:trace contextRef="#ctx0" brushRef="#br0" timeOffset="132607.32">11603 12268 100 0,'0'5'0'16,"2"5"0"-16,-2 5 0 16,0 6 1-16,-2 6 0 15,1 6 3-15,-10 0 1 16,4 3-2-16,4-2 1 15,-8-3-4-15,8-5 1 16,-2-7 0-16,3-4 0 16,2-3 0-16,-5-7 0 15,5-1 0-15,0-11 1 16,0-10-2-16,7-4 1 16,5-5 0-16,3-1 1 15,-1-6-1-15,6 6 0 16,-1-1-1-16,-2 6 0 0,2 3 0 15,-1 4 1-15,-9 6-1 16,3 2 0-16,-4 4 0 16,-6 1 0-16,3 2-1 15,-5 0 1-15,2-3-1 16,-2 3 0-16,0 0-2 16,0 0 1-16,0 0-15 15,0 0 0-15,-2 3-8 0,2-3 1 16,0 0 2-16</inkml:trace>
  <inkml:trace contextRef="#ctx0" brushRef="#br0" timeOffset="133244.25">11725 12305 88 0,'0'0'0'15,"0"5"1"-15,-6-5 0 16,0-3 4-16,-1 1 1 16,-1 1-4-16,-6 6 1 15,-6 5 4-15,5 11 0 16,-6 6-1-16,3 1 0 15,10-4-6-15,-5 3 0 16,8 2 0-16,3-7 0 0,2-3 0 16,2-1 0-16,3-3 0 15,8-3 0-15,-3 0 0 16,9-10 0-16,7-4 0 16,-5-5 1-16,6-5-1 15,-1-7 1-15,2-6-1 16,1-3 0-16,3-8 0 15,-11 5 0-15,0-2 0 0,-6 9 0 16,-3 6 0-16,1 2 0 16,-6 4 0-16,-2 4 0 15,-3 2 0-15,-1 3 0 16,3 1 0-16,-2 13 0 16,-1 6 0-16,5 10 0 15,-1 7 0-15,-3 4 0 16,-1 5 0-16,4 5 0 15,-5 7 0-15,-6 0 1 16,-3-3-1-16,-10-1 0 16,-8-5 0-16,-6-4 1 15,-3-8 0-15,-4-5 1 16,-6-7-2-16,3-4 0 16,-3-10-1-16,4-3 1 15,1-3-28-15,9-5 0 16,8-4 6-16,6-14 0 15,4 0 2-15</inkml:trace>
  <inkml:trace contextRef="#ctx0" brushRef="#br0" timeOffset="133883.05">12381 12177 115 0,'-2'12'0'15,"-5"5"0"-15,7-14 0 16,0-6 0-16,0 3 0 15,7-7 1-15,-7 15 1 16,0 8-1-16,-5 13 1 16,-2 12-1-16,-1 2 0 15,-1 7-1-15,-3 0 0 16,-6 1 0-16,2-4 0 16,1-3 1-16,-4-10 0 15,6-8 2-15,6-3 0 16,0-11-1-16,0-6 0 15,7 0-2-15,0-13 0 16,7-9 1-16,7-6 0 16,6-7-2-16,0-4 1 0,10-6-1 15,9-4 0-15,-1-5-2 16,0 3 1-16,6 2-2 16,-13 11 1-16,1 8 1 15,-6 3 1-15,-5 9 0 16,-4 5 0-16,6 5 1 15,-2 11 0-15,-4 6 0 16,1 9 0-16,-4 9 0 0,-7 3 0 16,0 4 0-16,-2 1 0 15,-4 0 0-15,1 0 1 16,-2-1 0-16,0-8 0 16,0-6 0-16,0-4 1 15,-2-6-1-15,2-3 1 16,-1-4-1-16,-3-2 0 15,4-2-4-15,-1-2 0 16,1 1-84-16</inkml:trace>
  <inkml:trace contextRef="#ctx0" brushRef="#br0" timeOffset="135599.21">12965 12511 85 0,'13'7'0'16,"8"3"0"-16,-14-8 0 16,-7-4 1-16,1-3 0 15,4-2 0-15,11-3 0 16,10-2 1-16,9 2 0 16,11-1 1-16,8 3 0 15,1 1 0-15,-6 0 0 16,4 4-1-16,-3 1 0 15,-3-3-1-15,-8 3 1 16,-5 0-1-16,0 4 1 16,0 0-1-16,-6 0 0 15,-8 1-1-15,-5-3 0 16,-3 0-1-16,-3 2 1 0,-4-2-3 16,-5 0 0-16,0-5-1 15,-15-2 1-15,-4 2-70 16</inkml:trace>
  <inkml:trace contextRef="#ctx0" brushRef="#br0" timeOffset="135929.21">13283 12268 85 0,'10'3'0'0,"9"6"0"0,-19-9 0 16,-7-11 1-16,0 10 0 15,1-6 0-15,-1 5 0 16,5 4 0-16,-3 6 0 15,-1 4 1-15,5 11 0 16,-1 4 0-16,-2 2 0 16,4 7 1-16,0 2 0 15,0 1 0-15,4-1 1 16,-1-2-2-16,-3-3 0 16,6-2-1-16,-6-6 1 15,0-4-1-15,0-4 1 16,0-3-1-16,0-2 0 15,0-3-1-15,0-3 1 16,0 0-1-16,0-3 0 16,0-1-2-16,0-2 1 15,7-7-7-15,6-7 0 16,1 0-66-16</inkml:trace>
  <inkml:trace contextRef="#ctx0" brushRef="#br0" timeOffset="136878.08">14127 12177 57 0,'2'6'0'0,"5"6"0"15,0-8 0 1,1-6 3-16,6-1 0 0,4-2 0 16,3-1 0-16,6 5-2 15,1-1 1-15,6 0-1 16,-7 2 0-16,1 0 0 15,-2 4 0-15,-5 3-1 16,-3-4 1-16,-9 2-1 16,-1-1 1-16,-2-1 0 15,-8-1 0-15,-9-1 0 0,-4 1 1 16,-12-2-1-16,7-2 0 16,-3-1 0-16,-3-4 1 15,0 2-1-15,-1 5 0 16,5 5 0-16,-4 5 0 15,-1 8 0-15,5 4 0 16,-4 5 0-16,6 4 1 16,-1 4-1-16,8-5 0 15,6-2 0-15,0-4 1 16,0 0-1-16,5-9 1 16,2-1-1-16,2-2 1 15,5-3-1-15,5-4 1 16,3-3-1-16,6-4 1 15,6-3-1-15,7 3 0 16,5-5-1-16,-4 2 1 16,0-2-1-16,-1 4 1 15,7 1-1-15,-7 2 1 16,-2 0-1-16,-3 9 1 16,-2 3-1-16,-5 7 1 0,4 1-1 15,-10 8 0-15,-4 1 0 16,-6 5 0-16,-8-1 0 15,-10-1 0-15,-8 1 0 16,-2-4 1-16,-6-8-1 16,-11-2 1-16,-1-6-1 15,-1-2 1-15,-7-5-1 16,7-2 1-16,-6-6-1 16,13 0 1-16,8 1-1 0,9-3 1 15,5 3-1-15,-2-6 0 16,7 2-4-16,8-7 0 15,-1 0-81-15</inkml:trace>
  <inkml:trace contextRef="#ctx0" brushRef="#br0" timeOffset="137531.94">15259 12285 71 0,'-6'7'0'0,"6"-1"-3"0,-5 0 0 15,3-6 3-15,-10 5 0 16,-3 2 0-16,-17 8 1 16,-11 4 0-16,-3 1 1 15,1 5 3-15,-7-1 0 16,3 3 1-16,9-6 0 16,5-3-3-16,7-2 1 15,9-2-1-15,5-2 0 16,3-2-1-16,9-1 1 15,9-1-1-15,13-3 0 16,13-1 0-16,3-3 0 16,13 1-1-16,-2 0 0 15,0 0 0-15,2-2 0 16,2 0 0-16,-6 0 0 16,-1-2 0-16,-4 0 0 15,-4 0-1-15,-2 2 1 16,-1 0-1-16,-11 0 1 0,-2 2-1 15,-6-2 1-15,-7 0-1 16,0 0 0-16,-7-2-6 16,-14 2 1-16,0 0-78 15</inkml:trace>
  <inkml:trace contextRef="#ctx0" brushRef="#br0" timeOffset="137937.14">14741 12801 102 0,'8'-1'0'15,"12"1"0"-15,-6 0 1 16,0 0-1-16,6 0 1 16,12 0 0-16,3-4 0 15,7 1 2-15,6-1 0 16,6-1 1-16,1 0 0 15,-1-2-1-15,0 4 0 16,0-1-2-16,-7 3 1 16,0 1-1-16,-4 0 1 15,3 0-1-15,-10 0 1 16,-2 0-1-16,-7 0 1 16,-6-4-1-16,-1 2 1 15,-1 1-1-15,-5 1 0 0,-11 0 0 16,2 0 0-1,1 0-1-15,-6 0 1 16,1-2-1-16,-1 2 0 0,0-4-1 16,0 4 0-16,-5-1-6 15,3 1 0-15,-3 0-1 16,2 0 1-16,-8 0-74 0</inkml:trace>
  <inkml:trace contextRef="#ctx0" brushRef="#br0" timeOffset="140133.7">16150 12540 101 0,'-5'-12'0'16,"-9"-6"0"-16,1-7 0 16,5-2 1-16,-5-7 1 15,-6-4 0-15,9 2 0 16,-1 0 0-16,4 2 0 16,7-1 0-16,6 6 0 15,6-4-1-15,4 11 1 16,6 5-1-16,8 5 0 15,5 5-1-15,1 4 1 16,6 9-1-16,-2 1 0 0,2 7 0 16,-5 2 0-16,-8 2 0 15,-4 3 0-15,-11-2 0 16,-5 1 0-16,-9 5-1 16,-14-5 1-16,-6 2 0 15,-8 1 0-15,-6 1 0 16,-5 1 0-16,3 3 0 15,-3 1 0-15,3 4 0 16,8-2 0-16,2 0 0 16,10 1 1-16,5 1-1 0,6-6 1 15,9-1-1-15,4-2 1 16,13-3-1-16,0-4 1 16,5-5-1-16,6-2 0 15,3-8 0-15,-9-1 1 16,-4-1-1-16,-1-6 1 15,-3-6-1-15,-9-9 1 16,-8-10 0-16,-9-2 0 16,-13-4-1-16,-5 2 1 15,-9 1 0-15,1 3 0 16,1 4 0-16,0 1 0 16,2 0-1-16,1 7 1 15,13 6-1-15,-1 2 0 16,10 4-2-16,6 4 0 15,4 3-5-15,17 7 1 16,-2 1-78-16</inkml:trace>
  <inkml:trace contextRef="#ctx0" brushRef="#br0" timeOffset="140581.01">17160 11938 104 0,'0'14'0'16,"0"10"0"-16,-9 3 0 15,-3 8 0-15,3 4 0 16,-2 9 0-16,-1 7 1 16,3 7 0-16,-3 3 0 15,2 5 1-15,-9 11 0 16,-1 7 0-16,1-22 1 15,5-9-1-15,6-19 0 16,2-19-1-16,5 0 1 16,-1-9-1-16,-2 0 0 15,3-5-1-15,9-3 0 0,6-4-3 16,7-4 0-16,5-10-2 16,8-5 1-16,0 1-74 15</inkml:trace>
  <inkml:trace contextRef="#ctx0" brushRef="#br0" timeOffset="140977.79">17587 12286 92 0,'-12'11'0'16,"-2"4"0"-16,-6 7 1 15,-2 8 0-15,-6 2 1 16,-4 4 1-16,10 2 1 16,3 2-3-16,12-4 1 15,7 3 0-15,8-8 0 16,12-4 0-16,0-6 0 16,8-7-1-16,5-7 1 15,2-11-1-15,4-8 0 16,-4-8 0-16,-6-8 0 15,-3-8 0-15,-8-2 0 16,-11-3 0-16,-11 5 0 16,-8 3 0-16,-4 6 0 15,-6 3-1-15,1 7 1 16,2 3-1-16,1 7 0 0,3 4-2 16,1 3 0-16,7 5-6 15,8 3 0-15,3 1-68 16</inkml:trace>
  <inkml:trace contextRef="#ctx0" brushRef="#br0" timeOffset="141545.56">18229 12316 116 0,'-7'-2'0'0,"-13"-2"0"0,1 1 0 16,-3 0 0-16,-6 3 1 16,1 3-1-16,0 9 1 15,0 5-1-15,6 5 1 16,9 6-1-16,4 1 1 16,6 4 0-16,4-4 0 15,10 0-1-15,3-5 1 16,13-2-1-16,4-6 1 15,3-6-1-15,1-3 1 16,4-10-1-16,-1-4 0 16,-4-5 0-16,-1-9 0 15,-6-8 0-15,0-2 0 16,-3-10 0-16,-3 7 0 0,-2-1 0 16,-7 9 0-16,1 4 0 15,-7 5 0-15,0 5 0 16,-1 9 0-16,-5 3 0 15,5 17 0-15,-6 17 0 16,0 5 0-16,-6 10 0 16,-1 7 0-16,0 9 0 0,-7 1 0 15,1 1 0-15,-8 12 0 16,-4 8 0-16,8-22 0 16,-8-8 0-16,3-21 0 15,-5-15 0-15,-9-13 0 16,-9-10 0-16,-1-4 0 15,3-15 0-15,4 2 0 16,4-10-7-16,9-2 1 16,9-3-3-16,6 3 1 15,3 0-58-15</inkml:trace>
  <inkml:trace contextRef="#ctx0" brushRef="#br0" timeOffset="142140.61">18801 12346 110 0,'0'14'0'0,"-2"8"0"0,2-13 0 15,2-9 0-15,-2 5 0 16,0-1 0-16,-2 15 0 16,-5 3 0-16,0 7 0 15,-4 5 0-15,4-1 1 16,0 3-1-16,0-12 0 15,7-3 0-15,-1-6 1 16,-3-6 0-16,4-13 0 16,4-11 0-16,-1-4 1 15,4-5-1-15,11-2 1 16,3-3-1-16,5 1 1 16,2 1-1-16,-1-2 0 15,7 3 0-15,-6 7 0 16,-6 5-1-16,3 4 1 15,1 7-1-15,-4 6 1 16,-2 7-1-16,-1 6 1 16,-4 6-1-16,-2 6 0 15,-5 3 0-15,-1 5 1 0,-7 7-1 16,0-9 0-16,-5-2 0 16,3-2 1-16,1-3-1 15,-5-6 0-15,5-4 0 16,-5-3 0-16,6-6-1 15,0-1 1-15,0-4-6 16,0 1 1-16,0-1-80 16</inkml:trace>
  <inkml:trace contextRef="#ctx0" brushRef="#br0" timeOffset="-57816.82">19782 12736 68 0,'6'2'0'0,"-1"3"0"16,-3-3 0-16,3-4 0 15,-3 0 0-15,-1-3 0 16,11 0 1-16,2-2-1 15,6 2 1-15,2 1-1 16,11 3 1-16,2 2 0 16,-2 3 0-16,1 1 1 0,-7 4 0 15,-6 1-1-15,0 2 1 16,-8 3-1 0,-5 6 1-16,-4 3-1 0,-10-5 1 15,-6-2-1-15,-3-2 0 16,-5-3 0-16,-1 0 0 15,1-5 0-15,0-1 0 16,6-3 0-16,2 0 1 16,3-1-1-16,3-2 0 15,4 0 0-15,2 0 0 16,0 0-1-16,8-2 1 16,6 1-1-16,7 1 1 15,11 1-1-15,-1 5 1 16,9 2-1-16,0 4 1 15,0 2-1-15,-1 5 1 16,-8 3-1-16,1 2 1 16,-6 4-1-16,-9-3 1 15,-5 1-1-15,-6-5 1 0,-12 1-1 16,-8-1 1 0,-13-6 0-16,-7-1 0 15,-7-6-1-15,0-1 1 0,1 0-1 16,5-7 1-16,6 0-1 15,-3 0 1-15,6 0 0 16,5-5 0-16,2 1-1 16,3 1 1-16,4-2-1 0,4 0 1 15,1 0-1-15,0 1 1 16,3 1-1-16,1-1 1 16,3 3-1-16,0 1 1 15,-6-6-1-15,1 5 0 16,3-1 0-16,2 2 0 15,-1-2-1-15,1 2 1 16,1-1-1-16,-1 1 0 16,0-6-3-16,0 6 1 15,0 0-5-15,0 0 1 16,0 0-59-16</inkml:trace>
  <inkml:trace contextRef="#ctx0" brushRef="#br0" timeOffset="-55310.54">20592 12657 58 0,'0'0'0'16,"5"5"0"-16,3-10 0 15,5-3 0-15,-5-1 0 16,3 0 1-16,-2 4 0 15,3 3 0-15,-4 6 1 16,5 4 0-16,-5 10 0 16,-1 4 1-16,0 9 0 15,-7 5 0-15,4 2 0 16,-2 1-1-16,-2-1 0 16,0 0 0-16,0-6 0 15,0-4-1-15,0-1 1 16,-2-3-1-16,-2-5 1 0,4-3-1 15,0-4 1-15,0-7-1 16,0 2 1-16,0-2-1 16,4-2 0-16,-2-1-2 15,-2-2 1-15,5 5-4 16,-3-5 0-16,3 0-61 16</inkml:trace>
  <inkml:trace contextRef="#ctx0" brushRef="#br0" timeOffset="-54829.3">20975 12916 74 0,'-7'11'0'15,"-3"1"1"-15,3-4 0 16,2 4 0-16,3 4 1 16,4 1 0-16,5 2 0 15,6 3-1-15,8-1 1 16,7 1-1-16,4-5 0 0,-3-5 0 15,-3-3 0-15,2-4-1 16,-8-5 1-16,0-5 0 16,0-9 0-16,-6-5 0 15,-2-7 0-15,-3-5 0 16,-8 4 0-16,-1-2 0 16,-3 1 0-16,-9 3-1 15,-1 4 1-15,-1 5-1 16,-1 3 1-16,-4 1-1 15,-1 1 1-15,6 5-1 0,-6 2 0 16,0 2-1-16,6 2 1 16,6 0-6-16,2 4 1 15,5 1-58-15</inkml:trace>
  <inkml:trace contextRef="#ctx0" brushRef="#br0" timeOffset="-54116.51">21579 12945 52 0,'-6'4'0'0,"3"1"0"15,-8-5 0-15,4-7 0 16,-8 2 1-16,-4-4 1 16,-2 6 0-16,0 3 1 15,-5 5 1-15,-2 4-2 16,8 1 1-16,0-3-1 16,6 5 0-16,1 5-1 15,5-5 1-15,2 0-1 16,5-2 1-16,1 1-1 15,1-1 1-15,10-1-1 0,-2-3 1 16,5 1-1-16,5-2 1 16,7-3-1-16,-2-4 1 15,8-4-2-15,-6-5 1 16,-3-2-1-16,-1-6 1 16,1-2-1-16,-7 6 1 15,-3 1-1-15,0 2 1 16,-5 2-1-16,1 3 1 15,-4 2-1-15,1 1 1 16,1 1-1-16,0 4 1 16,1 5-1-16,4 9 1 15,2 2-1-15,-1 11 1 16,-5 6-1-16,-1 5 1 16,-1 6-1-16,-5 0 1 15,-1 6-1-15,-7-1 1 16,-1 1-1-16,-6-3 1 15,-4-3-1-15,3-7 1 0,-5-6 0 16,-1-4 0-16,-5-6 0 16,-3-6 0-16,-3-8 0 15,1-4 0-15,-8-6-1 16,3-1 1-16,-3-9-1 16,3 0 1-16,3-6-1 15,1 1 0-15,6 0-2 16,4 2 1-16,2-1-4 15,12-3 0-15,-5 0-65 16</inkml:trace>
  <inkml:trace contextRef="#ctx0" brushRef="#br0" timeOffset="-51585.92">21926 12932 102 0,'0'0'0'0,"1"0"-1"0,6-5 1 15,6-6 0-15,6 1 0 16,3-2 0-16,-2 3 0 16,-6 2 0-16,6 4 0 15,7 3 0-15,-5 2 0 16,3-1 0-16,-10 5 0 16,5 2 0-16,-6 3 0 15,-6 2 0-15,-1 3 0 16,-2 1 0-16,-5 3 0 15,-8 4 0-15,-4 1 1 16,-1-7-1-16,-2 3 1 16,-5-2-1-16,6-2 1 15,2-3-1-15,4-1 1 0,1-1 0 16,0 0 0-16,1-5 0 16,5 2 1-16,2 0-1 15,5-1 0-15,1-1 0 16,5-2 0-16,3 0 0 15,-1-1 0-15,6-1 0 16,-5-1 0-16,4 0-1 16,2 1 1-16,6-3-1 15,-8 2 1-15,-4 1-1 0,-1 1 1 16,-1-1-1-16,1 0 1 16,-2-1-1-16,-4 0 1 15,-1 0-1-15,0 1 1 16,0-3-1-16,-1 0 1 15,-3 0-1-15,1 0 1 16,-3 0-1-16,-1 0 1 16,6 2-1-16,-6-2 0 15,0 0 0-15,0 0 0 16,0 0 0-16,0 0 0 16,0 0 0-16,0 0 0 15,0 0 0-15,0 0 0 16,0 0-1-16,0 0 1 15,0 0-2-15,0 0 0 16,0 0-6-16,0 0 0 16,0 0 3-16,0 0 0 15,0 0-62-15</inkml:trace>
  <inkml:trace contextRef="#ctx0" brushRef="#br0" timeOffset="-45932.47">10289 18424 91 0,'0'0'0'0,"0"0"0"15,0 0 1-15,0 0 0 16,0 0 1-16,0 0 0 15,0 0 4-15,0 0 1 16,0 0-7-16,0 0 1 16,0 0-1-16,0 0 1 15,0 0-6-15,0 0 0 16,0 0-67-16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1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0 9472,'-8'62'468,"3"-32"-166,2 1 1,0 0-1,2 0 1,2-1-1,4 36 0,-5-62-269,1 1 0,0-1-1,0 0 1,0 0 0,0 0-1,1 0 1,-1-1 0,1 1-1,0 0 1,0-1 0,1 1-1,-1-1 1,1 1 0,-1-1-1,1 0 1,0 0 0,0-1-1,1 1 1,-1 0 0,0-1-1,1 0 1,0 0 0,-1 0-1,1 0 1,0-1 0,0 1-1,0-1 1,0 0 0,0 0-1,0-1 1,8 1 0,-2 0 18,0-1 1,1-1-1,-1 1 0,0-2 1,0 1-1,0-2 1,-1 1-1,1-1 1,0-1-1,17-8 1,-9 2-836,-2 0 1,1-1 0,-1-1 0,25-24 0,-25 20-5339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20" units="cm"/>
          <inkml:channel name="Y" type="integer" max="111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8.47894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02T11:31:59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8266 8663 103 0,'0'0'0'0,"0"0"0"31,0 0 0-31,0 0 0 0,0 0-3 0,0 0 0 15,0 0-9-15,0 0 0 16,0 0-36-16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1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 11264,'0'0'0,"10"-3"0,10-2 0,2 1 0,7 3-128,-2-1 128,1 1-640,-3-1 128,1-1-6400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1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97 10240,'-4'96'789,"19"-123"-42,-2-8-630,-7 17 36,1 1-1,13-27 1,-17 40-137,-1 0 0,0 0 1,1 1-1,0-1 0,0 1 1,0 0-1,0-1 1,0 2-1,1-1 0,-1 0 1,1 1-1,0-1 0,0 1 1,0 0-1,0 0 1,5-1-1,-6 3-159,0 0 1,1 0-1,-1 1 0,1-1 1,-1 1-1,0 0 0,1 0 1,-1 0-1,0 0 0,0 1 1,0-1-1,0 1 0,0 0 1,0 0-1,5 4 0,11 8-6747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2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46 11264,'-1'29'0,"0"-22"0,0-1 0,1 1 0,0 0 0,0-1 0,0 1 0,1-1 0,0 1 0,0-1 0,1 1 0,0-1 0,0 0 0,3 8 0,-4-13 5,-1 0 0,1 0 0,0 0 0,0 0 0,-1 0 0,1-1 0,0 1 0,0 0 0,0 0 0,0-1 0,0 1 0,0-1 0,0 1 0,0-1 0,0 1 0,0-1 0,0 1 0,0-1 0,0 0 0,0 0 0,1 1 0,1-1 0,-1-1 2,1 1 1,-1 0-1,1-1 1,-1 0-1,1 1 0,-1-1 1,0 0-1,1 0 1,-1-1-1,3-1 0,0-1 14,1 0 0,-1 0 0,0-1-1,0 0 1,-1 0 0,1 0 0,4-9-1,26-57 249,-12 19-132,-23 52-137,1 0 1,-1 0 0,0 0 0,0 0-1,0 0 1,1 0 0,-1 0 0,0 0 0,0 0-1,1 0 1,-1 0 0,0 0 0,0 0-1,0 0 1,1 0 0,-1 0 0,0 0-1,0 0 1,0 1 0,1-1 0,-1 0 0,0 0-1,0 0 1,0 0 0,0 0 0,1 0-1,-1 1 1,0-1 0,0 0 0,0 0-1,0 0 1,0 1 0,1-1 0,-1 0 0,0 0-1,0 0 1,0 1 0,0-1 0,0 0-1,7 11 62,-6-9-48,26 45 62,-23-37-295,1-1 1,0 1 0,0-1 0,1-1-1,0 1 1,1-1 0,0 0 0,0 0 0,1-1-1,13 11 1,-5-8-6267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2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1 11648,'0'2'128,"-11"29"302,8-24-340,0-1 0,1 1 1,-1 0-1,1 0 1,1 0-1,-1 0 0,2 0 1,-1 0-1,0 1 1,1-1-1,2 13 0,-1-18-69,0 0-1,0 0 0,0-1 1,0 1-1,1 0 0,-1-1 1,0 1-1,1-1 1,0 1-1,-1-1 0,1 1 1,0-1-1,-1 0 0,1 0 1,0 0-1,0 0 1,0 0-1,0-1 0,0 1 1,0 0-1,0-1 0,0 0 1,0 1-1,1-1 0,-1 0 1,3 0-1,7 0 40,1 0 0,-1-1 0,14-2 0,11-4 26,0-2 0,43-16 0,-15 1-2606,-44 16-5458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4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10112,'0'4'128,"2"20"12,0 0 1,-2 0-1,-1 0 0,-5 29 1,0 14 53,-1 87 552,7-153-725,0 1-1,0 0 0,0 0 1,0 0-1,0-1 0,0 1 1,0 0-1,0 0 1,1 0-1,-1-1 0,1 1 1,0 0-1,-1-1 0,1 1 1,0 0-1,0-1 0,0 1 1,0-1-1,0 0 0,0 1 1,0-1-1,1 0 1,1 2-1,-1-2 4,0-1-1,0 1 1,0-1 0,1 1-1,-1-1 1,0 0 0,0 0-1,1 0 1,-1 0 0,0 0-1,0 0 1,1-1 0,-1 1 0,0-1-1,0 1 1,0-1 0,0 0-1,3-1 1,196-100 731,-95 44-699,-48 24-3491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4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11008,'0'0'0,"22"0"0,13 0 0,-1-1 0,2-1 0,1 1 0,1-4-256,-7 4 128,-1 1-896,3-3 128,-1-1-4992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4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6 137 10368,'0'0'128,"4"9"0,5 5 128,-5 5 0,-2 8 0,0-2 0,-1-2 0,5 6 0,3-1-128,-4-8 128,0-2-256,-3-3 0,-2-5-256,0-7 0</inkml:trace>
  <inkml:trace contextRef="#ctx0" brushRef="#br0" timeOffset="1">0 53 11520,'0'0'0,"7"-12"0,4-11 0,-6 12 0,-1 4-512,1 13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5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100 144 11904,'18'2'0,"-4"-1"0,1 0 0,18-2 0,-30 1 0,0 0 0,-1-1 0,1 1 0,0-1 0,0 0 0,0 0 0,0 0 0,-1 0 0,1 0 0,0 0 0,-1-1 0,1 1 0,-1-1 0,0 0 0,1 0 0,-1 0 0,2-2 0,-3 2 0,0 1 0,0-1 0,-1 1 0,1-1 0,-1 0 0,1 1 0,-1-1 0,1 0 0,-1 1 0,0-1 0,0 0 0,0 1 0,0-1 0,0 0 0,0 0 0,-1 1 0,1-1 0,0 0 0,-1 1 0,1-1 0,-1 1 0,0-1 0,0 0 0,1 1 0,-1 0 0,0-1 0,0 1 0,0-1 0,-1 1 0,-1-2 0,-2-3 0,-1 1 0,0-1 0,0 1 0,-1 0 0,-7-4 0,5 3 3,-1 1 0,-1 0 0,1 1 0,-1 0 0,0 0 0,-13-2 0,18 5-148,1 0 0,-1 1 1,0-1-1,0 1 0,0 0 0,0 1 1,0 0-1,0 0 0,0 0 0,0 0 1,1 1-1,-1 0 0,-9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47.4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14 4608,'9'-3'51,"0"1"1,0 0-1,0 0 1,0 0-1,0 1 1,1 1-1,12 0 1,2 0 69,140 5 1053,-32 2-471,163-4 71,416-13 31,-296 4-454,-214 7-190,461 11 223,-39-20 213,-198 2-447,135 8 255,-326 1-163,12 0-15,176-4 51,-196 8-278,-33 1 0,29-3 0,35-1 0,-39 4 0,-106-2 0,-92-5 0,-11 0 0,0 0 0,0 0 0,0-2 0,0 1 0,0-1 0,0 0 0,0-1 0,10-2 0,-9 0 16,-1 0 0,1 1 0,0 1 0,0 0 0,0 0 0,0 1 0,0 0 0,19 1 0,1 3-283,48 11 0,-9-1-1093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5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0 14080,'4'8'0,"0"-1"0,-1 1 0,0 0 0,0 0 0,-1 0 0,0 0 0,0 0 0,-1 0 0,0 0 0,-1 1 0,1-1 0,-2 0 0,1 1 0,-1-1 0,0 0 0,-1 0 0,0 0 0,0 0 0,-1 0 0,-6 13 0,2-6 0,0-1 0,-10 15 0,15-28 30,3-8 41,6-11 62,1 3-118,1 0 0,1 1 0,0 0 0,1 1 0,0 0 0,1 0 0,1 1 0,0 1 0,14-10 0,-23 19-13,0-1 1,0 1-1,0 0 1,1 1-1,-1-1 1,1 1-1,-1 0 1,1 0-1,-1 0 1,1 0-1,-1 1 1,1 0-1,0 0 1,-1 0-1,8 2 1,-6-1 5,1 1 0,-1 1 0,-1-1 0,1 1 0,0 0 0,0 0 0,-1 0 0,0 1 0,0 0 0,5 5 0,5 6 13,-1 1 0,-1 0 1,0 1-1,-1 1 0,16 32 1,-22-38-24,-3-7-307,0 0 0,0 0 0,-1 0 0,0 1-1,0-1 1,0 1 0,0-1 0,-1 1 0,1 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4:50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7808,'22'-1'1024,"-15"-4"-176,-13-5-160,18 62 1381,2-4-1787,-3 1-1,-2 0 1,-2 1-1,1 94 1,15-145-154,41-7 53,101-1 1,8-6-104,-124 9-55,0 1 1,63 3 0,179 9-45,-57-5 255,-19-3-295,55 4 16,-17 10 173,-101-20-191,-101 2 30,56 2 1,151-1 104,-42-3-16,47-3-56,-27-1 0,188-3 128,-362 14-157,94 2-49,-138-1 115,-1-2 0,25-3 0,5-1-63,-42 4 30,0 1 0,0-1 0,-1 0 0,1-1 0,-1 1 0,1-1 0,-1 0 1,1 0-1,-1 0 0,0-1 0,0 0 0,0 1 0,0-1 0,-1-1 0,1 1 0,4-7 0,-6 8-785,0-1-1,0 0 1,0 0 0,-1 1 0,0-1-1,1 0 1,-1-1 0,0 1 0,1-5-1,5-33-732,-1 17-2006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5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7040,'12'44'149,"-7"-26"47,-2-1 0,3 29 0,-3-16-144,2 20 318,-1-1 0,-7 98-1,-1-116-235,-2-1-1,-1 1 0,-18 49 1,24-76-110,0 1 0,0 0-1,0 0 1,1-1 0,-1 1 0,1 0 0,0 0 0,1 0 0,-1 0 0,1-1 0,0 1 0,0 0 0,1-1 0,-1 1-1,1-1 1,0 1 0,0-1 0,1 0 0,-1 0 0,1 0 0,0 0 0,0 0 0,0 0 0,0-1 0,1 0 0,0 0 0,-1 0-1,1 0 1,0 0 0,0-1 0,1 1 0,6 2 0,20 5 144,0-2-1,1-1 1,39 4 0,99 1 133,-81-8-164,60 9-15,158 3 162,23-8-7,-141-10-120,-20 0-79,88 0-78,-9 0 0,-74-1 0,-42 0 0,2 13 128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7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0 7808,'-10'14'6,"-2"3"31,1 0 1,-10 20-1,19-33-29,0 0-1,0 0 0,1 0 0,-1 1 1,1-1-1,0 0 0,0 1 0,0-1 1,1 1-1,0-1 0,0 1 0,0-1 1,0 1-1,1-1 0,1 7 0,-2-9 8,1-1-1,-1 1 0,1 0 1,0 0-1,0-1 0,0 1 1,-1-1-1,2 1 0,-1-1 1,0 1-1,0-1 0,0 0 1,1 1-1,-1-1 0,0 0 0,1 0 1,-1 0-1,1 0 0,0 0 1,2 1-1,-1-2 3,-1 1-1,1-1 1,0 0 0,-1 0-1,1 0 1,0 0 0,-1 0-1,1 0 1,0-1-1,-1 0 1,1 1 0,4-3-1,3-1 26,-1-1 0,1 0 0,-1-1 0,1 0 0,13-13-1,70-71 471,-92 90-511,-1 0 0,0 0-1,1 0 1,-1 0 0,0 0-1,1 0 1,-1 0 0,0 0-1,1 0 1,-1 0 0,0 0-1,1 0 1,-1 0 0,0 0 0,1 0-1,-1 0 1,0 1 0,0-1-1,1 0 1,-1 0 0,0 0-1,1 0 1,-1 1 0,0-1-1,0 0 1,1 0 0,-1 1-1,0-1 1,0 0 0,0 0-1,1 1 1,-1-1 0,0 0-1,0 1 1,0-1 0,0 0-1,0 1 1,1 0 0,7 15-5,-7-14 3,8 13 25,0-1 0,2-1 0,19 22 0,-24-29-8,0 0 0,0 0 0,1-1 0,0 0 0,0 0 0,1-1 0,-1 1 0,1-2 0,9 4 0,-14-6 13,0 0 1,-1-1-1,1 1 1,0-1-1,-1 0 1,1 0-1,0 0 1,-1 0 0,1-1-1,0 1 1,-1-1-1,1 0 1,0 1-1,-1-1 1,1 0-1,-1-1 1,1 1-1,-1 0 1,0-1-1,0 1 1,1-1 0,-1 0-1,0 0 1,0 1-1,-1-1 1,1-1-1,0 1 1,-1 0-1,1 0 1,-1-1-1,2-3 1,2-4 76,-1 0-1,0 0 1,-1 0 0,0 0 0,0 0-1,1-19 1,-5 16 46,1 11-284,0 1 1,-1 0-1,1-1 1,0 1-1,0 0 1,0-1-1,0 1 1,0 0 0,1-1-1,-1 1 1,0 0-1,1-3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7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17 8064,'-6'0'9,"0"1"0,0 0 0,1 1 0,-1-1 0,0 1 0,0 0 0,1 1 1,-1-1-1,1 1 0,0 0 0,0 1 0,0-1 0,0 1 0,-7 7 0,9-8 11,0-1 0,1 1 1,-1 0-1,1 0 0,0 0 0,-1 0 0,1 0 0,1 1 0,-1-1 1,0 1-1,1-1 0,0 1 0,0 0 0,0-1 0,0 1 0,0 0 1,1 0-1,-1-1 0,1 1 0,0 0 0,1 0 0,-1 0 0,1-1 1,0 5-1,1-4-1,0-1 0,0 0-1,0 1 1,1-1 0,-1 0 0,1-1 0,-1 1 0,1 0 0,0-1 0,0 1 0,0-1 0,1 0 0,-1 0 0,0 0-1,1-1 1,-1 1 0,1-1 0,0 0 0,-1 0 0,1 0 0,0 0 0,0-1 0,4 1 0,1 0 1,0-1 1,0 0 0,-1 0 0,1 0-1,0-1 1,0-1 0,-1 1 0,1-1-1,9-4 1,-14 4 3,-1 0 1,0 1-1,0-1 0,0 0 1,0 0-1,0 0 0,-1-1 1,1 1-1,-1-1 0,1 0 1,-1 1-1,0-1 0,0 0 1,0 0-1,0-1 0,-1 1 0,0 0 1,1 0-1,-1-1 0,0 1 1,0-1-1,-1 1 0,1-1 1,-1 1-1,0-1 0,1 1 1,-2-1-1,1 1 0,0-1 1,-1 0-1,1 1 0,-2-4 1,0 2-33,1 0 0,-1 0 0,1 1 0,-1-1 0,-1 0 0,1 1 0,-1 0 0,1 0 0,-1-1 0,-1 1 0,1 1 0,0-1 0,-1 1 0,0-1 0,0 1 0,0 0 0,0 0 0,0 1 0,-1-1 0,1 1 0,-1 0 0,-7-2 0,11 3-181,0 1 1,0 0 0,0 0 0,0 0 0,0 1-1,-1-1 1,1 0 0,0 0 0,0 1-1,0-1 1,0 0 0,0 1 0,0-1-1,0 1 1,0-1 0,-1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7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32 9472,'-3'3'1,"0"1"1,0-1-1,0 0 1,0 1-1,1 0 1,-1 0-1,1 0 1,0 0 0,0 0-1,1 0 1,-2 5-1,-11 54 55,7-27-2,6-21 476,8-19-223,17-27-51,-18 22-176,10-12 96,-3 3-21,0 1 1,2 0-1,-1 2 1,2-1 0,33-24-1,-47 38-249,1 1-1,-1 0 1,1 1-1,-1-1 0,1 0 1,-1 1-1,1-1 1,0 1-1,-1 0 1,1 0-1,-1 0 0,1 0 1,0 0-1,-1 1 1,1-1-1,0 1 1,-1 0-1,1-1 0,-1 1 1,1 0-1,-1 1 1,0-1-1,1 0 1,-1 1-1,0-1 0,0 1 1,0 0-1,0 0 1,2 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8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1 9472,'-8'4'0,"0"-1"0,-1 1 0,0-1 0,-15 3 0,18-6 0,0 2 0,0-1 0,0 0 0,0 1 0,0 0 0,1 0 0,-1 1 0,1 0 0,0 0 0,0 0 0,0 0 0,0 1 0,0 0 0,-6 7 0,10-10 0,0 1 0,1-1 0,-1 1 0,0-1 0,1 1 0,0-1 0,-1 1 0,1-1 0,0 1 0,-1-1 0,1 1 0,0 0 0,0-1 0,1 1 0,-1-1 0,0 1 0,0-1 0,1 1 0,-1 0 0,1-1 0,-1 1 0,1-1 0,0 0 0,-1 1 0,1-1 0,0 0 0,0 1 0,0-1 0,0 0 0,0 0 0,0 0 0,2 1 0,6 7 0,0-2 0,0 1 0,15 8 0,-8-5 0,3 2 26,-1 2 1,0 0 0,22 26-1,-40-41-22,1 0 1,-1 1-1,0-1 0,0 1 0,0-1 0,1 0 0,-1 1 0,0-1 0,0 1 0,0-1 0,0 1 0,0-1 1,0 0-1,1 1 0,-1-1 0,0 1 0,0-1 0,-1 1 0,1-1 0,0 1 0,0-1 0,0 0 0,0 1 0,0-1 1,0 1-1,-1-1 0,1 1 0,0-1 0,-13 13 105,-17 3 69,12-10-87,1-2 1,-1 0 0,1-1-1,-1-1 1,-23 1 0,16-2-890,-47 9 0,56-6-5196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8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0 11904,'-5'6'0,"-1"1"0,1-1 0,1 1 0,-1 0 0,1 0 0,1 0 0,-1 1 0,1-1 0,-3 12 0,-7 15 0,-8 8-3,13-30 6,1 1 0,1 0 0,0 1 0,1 0 0,0-1 0,1 2 0,-4 24 0,8-38 10,0 0 0,0 0 0,0 1 0,0-1 0,1 0 0,-1 0 1,0 1-1,0-1 0,1 0 0,-1 0 0,1 0 0,-1 0 0,1 0 0,0 1 0,-1-1 0,1 0 0,0 0 0,0 0 0,-1-1 1,1 1-1,2 1 0,-1 0 6,1-1 1,-1 1 0,1-1-1,0 0 1,-1 0 0,1 0-1,0-1 1,0 1 0,3 0-1,5 0 13,0-1-1,0 0 0,-1-1 0,12-2 0,14-4 20,53-19 0,-47 13-68,-2-3-1668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9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13056,'16'2'0,"8"2"0,9-1 0,9 1-128,0-1 128,3 1-768,3 0 0,4 2 384,-3-3 0,2 1-7040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29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 7680,'-8'0'11,"-8"0"233,0 0-1,0 1 1,0 1 0,-26 5 0,38-6-201,1 0 1,-1 1 0,1-1 0,-1 1-1,1-1 1,0 1 0,0 0-1,0 0 1,0 0 0,0 1 0,0-1-1,0 1 1,1-1 0,0 1 0,-1 0-1,1 0 1,0 0 0,0 1 0,0-1-1,1 0 1,-1 1 0,1-1-1,0 1 1,0-1 0,0 1 0,0 4-1,0-3-26,0 0-1,1 0 1,0 0 0,0 0-1,0 0 1,1 0-1,0 0 1,-1 0-1,2 0 1,-1 0 0,1-1-1,-1 1 1,1 0-1,1-1 1,-1 1-1,1-1 1,-1 0-1,5 5 1,-2-4 0,1 0 0,-1 0-1,1-1 1,0 0 0,-1 0 0,2-1 0,-1 1 0,0-1-1,1-1 1,0 1 0,-1-1 0,11 2 0,19 3-1276,1-1-5034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48.8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64 7552,'4'2'17,"-1"-1"-1,1 0 1,-1 0 0,1 0 0,0-1 0,-1 1 0,1-1-1,0 0 1,0 0 0,3-1 0,42-7 321,-23 3-200,313-16 925,-321 20-1017,512 8 590,-294-1-354,-101-2-148,85 1 9,123-6 348,-308 1-385,1-1 1,0-3 0,-1 0-1,59-17 1,-78 17 34,-1 1 0,1 1 0,1 0 0,29 1 0,7-1 29,66-8 22,191 8 0,-302 3-193,48 2-63,0 4 1,60 14-1,-114-21-69,-2 0 93,1 0-1,-1 0 0,0 0 0,1 0 1,-1 0-1,0 0 0,1 0 1,-1 0-1,0 0 0,0 0 1,1 1-1,-1-1 0,0 0 1,1 0-1,-1 0 0,0 0 1,4 7-936,-4-7 935,0 1 0,0-1 1,0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30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 11648,'-9'7'-56,"1"0"0,0 1 0,0 0 0,1 0 0,1 1 0,-1 0 0,-8 18 0,12-22 12,0 1 0,1 0 0,0 0 0,1 0 0,-1 0 0,1 0 0,0 0 0,1 0 0,0 0 0,0 1 0,0-1 0,0 0 0,1 0 0,0 0 0,2 7 0,-1-8-48,-1 0-47,0-1 0,0 0 0,1 0 1,0 0-1,-1 0 0,5 7 0,-5-10 114,1 0 0,-1 0 0,0 0 0,0 0-1,0 0 1,1 0 0,-1 0 0,1-1 0,-1 1 0,0 0-1,1-1 1,-1 1 0,1-1 0,-1 1 0,1-1-1,0 0 1,-1 0 0,1 0 0,-1 0 0,1 0-1,-1 0 1,4-1 0,1 0 20,0 0 1,1-1-1,-1 0 0,0-1 0,0 1 1,0-1-1,-1 0 0,1-1 0,-1 1 1,1-1-1,-1 0 0,-1-1 1,1 1-1,0-1 0,-1 0 0,0 0 1,0 0-1,4-9 0,-1 3 110,0-1 0,-2 0 0,1-1-1,-1 1 1,-1-1 0,0 0 0,-1 0 0,1-15-1,16 115 1454,-18-81-1681,0 0 1,0-1 0,0 1 0,1-1 0,-1 0 0,1 0-1,1 0 1,-1 0 0,1 0 0,4 4 0,7 8-6598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30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325 0 9728,'0'1'1,"0"-1"0,1 1 0,-1-1 0,0 0 0,0 1 0,0-1 0,0 1 0,0-1 0,1 1 0,-1-1 0,0 1 0,0-1 0,0 1 0,0-1 0,-1 1 0,1-1 0,0 1 0,0-1 0,0 1 0,0-1 0,0 1 0,-1-1 0,1 1 0,0-1 0,0 0 0,-1 1 0,1-1 0,0 1 0,0-1 0,-1 0 0,1 1 0,-1-1 0,1 0 0,0 0 0,-1 1 0,1-1 0,-1 0 0,1 0 0,-1 1 0,1-1 0,0 0 0,-1 0 0,1 0 0,-1 0 0,1 0 0,-1 0 0,1 0 0,-1 0 1,1 0-1,-1 0 0,1 0 0,-1 0 0,1 0 0,-1 0 0,-43-3 116,19 1-34,19 3-59,1 0 1,-1 0-1,1 1 0,0-1 1,-1 1-1,1 0 1,0 0-1,0 1 1,0-1-1,1 1 1,-1 1-1,1-1 1,-1 0-1,1 1 0,0 0 1,-3 5-1,5-7-12,0 0 1,1 0-1,0 0 0,0 0 0,-1 0 0,1 1 0,0-1 0,1 0 0,-1 1 0,0-1 0,1 1 0,-1-1 0,1 1 0,0-1 1,0 1-1,0-1 0,0 1 0,0-1 0,1 1 0,-1-1 0,1 1 0,-1-1 0,1 0 0,0 1 0,0-1 0,0 0 0,0 0 1,1 1-1,-1-1 0,1 0 0,-1 0 0,1 0 0,0-1 0,-1 1 0,1 0 0,0-1 0,3 2 0,4 4-9,1 0 0,1-1 0,-1-1 0,1 0 0,0-1 0,0 0 0,0 0 0,13 2 0,-10-3-4,-1 1 0,1 0 0,-1 2 0,0-1 1,14 9-1,-24-12 5,-1-1 1,0 0 0,0 1-1,0 0 1,0-1-1,0 1 1,0 0 0,-1 0-1,1 0 1,0 0 0,-1 0-1,0 1 1,1-1 0,-1 0-1,0 1 1,0-1-1,-1 1 1,2 2 0,-2-3 7,0 0 1,0 1-1,0-1 1,-1 1-1,1-1 1,0 0-1,-1 1 1,0-1-1,1 0 1,-1 1-1,0-1 1,0 0-1,-1 0 1,1 0-1,-3 4 1,-1 0 16,0-1 0,0 0 1,-1 0-1,0 0 0,0-1 1,0 0-1,0 0 0,-1 0 1,1-1-1,-1 0 0,-11 3 1,-9 1 41,-1-1 1,0-2-1,0-1 1,0-1-1,-37-2 1,43-2-1151,-42-8 1,48 7-5386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31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0 132 10752,'4'0'0,"83"-3"0,-77 2 0,-1-1 0,0 0 0,0 0 0,0 0 0,-1-1 0,1-1 0,11-5 0,-17 6 64,0 1 0,0-1 1,-1 1-1,1-1 0,-1 0 0,1 0 1,-1 0-1,0 0 0,0 0 1,-1 0-1,1-1 0,-1 1 1,1-1-1,-1 1 0,0-1 0,0 0 1,0-6-1,-1 9-37,1 0 0,-1-1 1,0 1-1,0-1 0,0 1 0,0-1 1,0 1-1,-1-1 0,1 1 0,0-1 1,-1 1-1,1 0 0,-1-1 0,1 1 1,-1-1-1,0 1 0,1 0 0,-1 0 1,0-1-1,0 1 0,0 0 0,0 0 1,0 0-1,0 0 0,0 0 0,-1 0 1,1 1-1,0-1 0,0 0 0,-1 0 1,1 1-1,0-1 0,-1 1 0,1-1 1,-1 1-1,1 0 0,-1 0 0,1-1 1,-1 1-1,1 0 0,0 0 0,-1 0 1,1 1-1,-1-1 0,-2 1 0,-2 0 20,-1 1-1,1 0 0,0 0 1,0 1-1,0 0 0,1 0 0,-1 0 1,1 0-1,0 1 0,-1 0 1,2 0-1,-1 1 0,0-1 1,-4 7-1,3-3-9,-1 0-1,2 0 1,-1 0-1,1 1 1,0 0-1,1 0 1,0 0 0,-4 15-1,6-17-28,1 0 0,-1-1-1,1 1 1,1 0 0,-1 0-1,1-1 1,1 13 0,0-17-5,0 1 1,0-1 0,0 1-1,0-1 1,0 0 0,0 1-1,1-1 1,-1 0 0,1 0-1,0 0 1,0 0 0,0 0-1,0 0 1,0 0 0,0-1-1,0 1 1,0-1 0,0 0-1,1 1 1,-1-1 0,1 0-1,-1 0 1,4 0 0,28 9 63,1-2 1,0-1-1,0-2 1,1-2-1,55-1 1,-90-2-56,0 0-2,0 0 1,0 0-1,0 0 1,1 0 0,-1-1-1,0 1 1,0 0-1,0-1 1,0 1 0,-1-1-1,1 1 1,0-1-1,0 1 1,0-1 0,0 0-1,1-1 1,-2 2-203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37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8192,'0'0'2453,"5"1"-2112,58 15 180,1-3-1,1-3 1,0-3-1,78-1 1,96 0 738,-221-11-226,-10 2-2596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38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10240,'115'-9'1273,"-84"5"-1106,-1 2 0,1 1 0,38 3 0,26 6 850,50 7-263,-138-15-546,-6 0-196,1 0-1,0 0 0,-1 0 0,1 0 0,0 0 0,-1 0 0,1 1 0,0-1 0,-1 1 0,1-1 0,1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0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14 4480,'-12'5'729,"37"-7"613,-1 1-1067,97-4 1551,32 0 530,-20 2-1923,18 1 158,11 3-170,-12 0-96,72 4 83,23 3 80,-172-4-285,125-10 0,-109 4-645,-59 2-1207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1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 9600,'186'-12'1408,"351"5"-128,-245 17-998,-144-3-180,100 14 303,-154-17-21,118-8 0,-190 4-252,-17 0-99,0 0 0,0 0 0,0 0 0,0-1 0,0 0 0,9-2 0,-13 3-247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6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57 10368,'0'0'533,"5"-1"-21,67-12-4,98-6 0,5 0-9,-148 15-606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6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7936,'357'-10'3328,"-310"10"-5760,-34 0-3328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7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6656,'0'0'0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49.7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8576,'16'0'0,"8"2"-128,7 1 0,7 1 128,2 5 0,7 1 0,2-3 0,6-2 0,1 3 0,2-2 0,-1 1 0,3 0 0,-12 1 0,-8-4-128,-4-2 128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8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 7680,'130'-3'291,"51"1"292,418-17 1477,-115-1-514,-7 32-928,-418-11-522,41 3 107,-100-4-242,0 0 0,0 1 1,0-1-1,0 0 0,0 0 0,0 0 1,0 1-1,0-1 0,0 0 0,0 0 1,0 0-1,0 1 0,0-1 0,0 0 1,0 0-1,0 1 0,0-1 1,0 0-1,0 0 0,0 0 0,0 1 1,0-1-1,0 0 0,0 0 0,-1 0 1,1 0-1,0 1 0,0-1 0,0 0 1,0 0-1,0 0 0,-1 0 0,1 1 1,0-1-1,0 0 0,0 0 0,-1 0 1,1 0-1,0 0 0,0 0 0,0 0 1,-1 0-1,1 0 0,0 0 0,0 0 1,0 0-1,-1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5:48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8576,'56'-1'215,"100"4"466,717 36 1367,-649-44-1607,56 1 547,-62 8-1101,-193-4-862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6:36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 5760,'0'0'1152,"4"0"-811,229-13 1494,-226 13-1651,0-1 0,0 0 0,0-1 0,0 1 0,8-4 1,22-5 630,-36 10-767,1-1 1,0 1-1,0 0 1,-1-1-1,1 0 1,0 1-1,-1-1 1,1 0-1,-1 0 1,3-2 362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6:38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7424,'17'0'281,"0"-1"1,0-1 0,0 0-1,33-9 1,-29 7-28,1 0 1,0 1-1,0 1 1,0 1-1,29 3 1,2-1-1164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7:48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8704,'387'7'502,"-337"-7"-471,4 1 158,47-2 241,-65 0-430,60 6 0,-57 0 23,-26-3-5,0 0-1,0-1 1,0-1-1,0 0 0,23-3 1,-5 2 259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7:49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5376,'0'0'149,"5"1"86,21 3 631,-1-2 0,1-1 0,-1-1 0,43-5 0,-32 1-512,1 2 0,69 5 0,-93-3-264,8 1-27,70 7 408,-70-6-439,0-1 0,0 0 0,29-4 0,30-8-32,129 2 0,-200 9 65,13-2 275,-16 1-1620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8:12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10112,'0'0'3946,"3"0"-3796,88 2 234,-36 0-11,83-6 0,-65-9-350,-49 8-23,1 1-1,41-2 1,41-2 181,-66 4-213,7 3 199,14-2 29,-29 0-229,-1 2 0,48 3 0,-9 0 25,24 1 66,43-2-9,72-1-177,7 1-39,-73 1 78,176 8 89,-126-7 36,-130-3-51,91 7 51,4 1 35,-102-6-71,-27-1 0,38-2 0,128 0 0,-78 2 0,216 0 0,-112 1 0,-91-5 0,100 3 0,-135 7 128,111-7 0,-204 0-128,187-7 128,45-1-128,-212 6 0,53 3 0,-28 0 0,-45-1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8:18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0 147 5120,'128'-7'1038,"58"-8"889,154-19-441,-107 14-668,495-18 1358,-396 28-2069,-179 8-107,60-3 0,-70-4-64,158 12 0,-134-6 98,-108-1 2,65 5 0,-72 4 0,-14-1 2,1-1 0,73-5 0,-81-4 38,-21 4-186,1 0 0,-1 0 1,16 1-1,-24 1-381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8:19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4224,'10'3'0,"3"-2"-2688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8:20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7808,'81'-6'564,"-8"0"109,568 13 1074,-617-6-1766,372-4 293,-216-1-164,375 8 381,-459-2-282,337 0 840,-11 3-364,-114 1-303,-95-11-168,81 1-65,109 0-149,-162-1 0,-42 2 0,-44 2 0,76-5 0,226-18 128,-386 22 36,-36 0 19,-1 2 0,1 1 0,37 7 0,34 8 393,-114-13-2944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50.8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7296,'378'30'1267,"-170"-17"-742,-76-9-141,-1-5 0,143-19 0,-125 10 10,204 15 1,-171 10-254,80 3-47,127-11 162,-210-6-314,25 2-12,253 25 326,-419-23-4203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9:25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37 10880,'66'-5'0,"55"-2"0,336 7 1920,-668 7-1920,210-7 0,-166 0 0,-172-23 0,264 15 0,189 14 0,-13 0 0,-39-5 0,261 9 0,-231-9-363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0:59:32.3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8704,'12'-1'26,"1"0"0,-1-1 0,19-5 0,-18 3 7,0 1-1,0 1 1,14-1-1,199 18 386,-222-15-409,40 3 124,1-3 0,55-7 0,26 0 215,-13 6 36,161 6 405,-191 0-640,-49-4-35,-1 1 0,62 13 0,86 20 142,-153-34-195,0-1 0,1-1 1,-1-1-1,0-2 0,29-7 1,-30 6-46,8 5-1979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8:04:15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4608,'0'0'128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8:04:18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634 45 7296,'0'0'-384,"-8"1"106,-109 0 276,90-1-11,23 0 9,9 0 2,22-1-7,0-2 0,-1-1-1,40-11 1,29-6 46,-74 19 208,-16 2-118,-13 2-72,-155 34 73,99-17 0,71-16-100,9 0 50,-14-3-56,18 2 2,-1-1-1,1-1 1,0-1 0,29-4 0,-3 0-15,-30 2 21,-25 2 41,-28 1 62,-53 12 59,-160 45 0,247-56-174,0 0 0,1 0-1,-1 0 1,0 0 0,1 1-1,-1-1 1,0 1 0,1 0-1,0 0 1,0 0 0,-1 0-1,1 0 1,0 0 0,1 1-1,-1-1 1,0 1-1,1-1 1,-1 1 0,1 0-1,0-1 1,0 1 0,0 0-1,-1 5 1,-1 6 164,2 1 0,-1-1 1,2 28-1,0-6-12,-1-4 20,0-9 45,0 0 1,-6 26-1,5-38-200,1 0 1,1 0-1,0 0 1,1 0-1,0 0 1,3 16-1,3 35 80,-7-9-30,3 1 0,18 94 1,-19-131-86,-1 0 0,-1 0 0,0 0 0,-1 0 0,-1 0 0,0-1 0,-6 21 0,-4 27 0,4-16-46,4-29 5,-2 32 0,-16 148 483,14-139-372,-6 79-31,11-83-9,-3-1-1,-16 69 1,11-87-36,3 1 1,1 0 0,-2 41-1,5-22-107,-18 78 0,2-19-23,13-61 274,4-21-142,-2-1 1,-9 34 0,-2-5 67,3 1 0,-8 98 0,12 130 128,10-233-118,9 65 1,-3 1-13,-6-83-125,1 0-1,14 68 1,0-36 13,-2 1 0,6 135 1,-20-199 46,3 40-123,-8 80-1,2-96 127,2-21 0,0 0 0,-1 0 0,0-1 0,-1 1 0,-7 21 0,-7 10-16,3 2 1,1 0 0,3 1 0,2 0-1,1 0 1,1 63 0,1-62-9,3-32 103,0 0 0,2 29 0,10 189-441,-7-191 352,1-5-37,-2 0 1,-6 74-1,-1-78 27,-3 32-23,-1 68 0,13-54-202,23 135 1,-26-210 242,7 96-21,-3-21 25,31 132-2,-32-193 0,5 40 0,1 65 0,0-7 0,-4-64 32,-3 1 0,-1 0 0,-8 63 0,1-35-33,10 146 1,2-50 1,-6-130-1,3 0 0,2 0 0,13 51 0,-4 19-553,-13-103 508,17 140-473,-11-98 247,-3-37 140,0 0 0,2-1 1,0 0-1,1 0 0,0-1 0,18 27 1,-5-8-256,-17-30 373,1-1 1,0 0 0,0 0 0,0 0-1,0-1 1,1 0 0,0 0-1,0 0 1,1-1 0,-1 0-1,1 0 1,11 5 0,4 0 22,0-1 1,42 9 0,-43-12 7,0-2-1,0 0 1,0-1 0,0-1 0,22-2-1,6-4-18,71-3-872,-100 8-3607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04:13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767 1 8320,'8'3'-2,"-6"-1"4,1-1 1,0 0-1,0 0 1,-1 0 0,1-1-1,0 1 1,0 0-1,5-1 620,-9 17-72,-1 0-1,-6 29 1,3-27-361,-1 33-1,8 84 306,0 9-70,-2-114-292,2 1 0,9 52 0,-3-29-144,-2 14 140,-4 0 0,-6 76 0,6-22-45,1-87-34,-2-1-1,-2 0 0,-7 48 1,5-68-4,-4 22-17,1 0-1,-1 60 1,2 243-71,-14 107 193,0-212-150,9-135 0,1 261 24,10-243 208,-8 84-120,1-92-96,-3 2-80,-47 217 0,46-266 183,3 1 1,1 90-1,5-102-93,1 108-26,-4 80 0,-26 289-128,15 545 640,26-912-451,-3-62 36,-6 135 1,-20-90-142,11-97 16,2 1 0,0 60 0,3-20 70,-4 0 1,-26 135 0,29-201-25,0 1 0,2-1 0,0 0 1,2 1-1,1-1 0,7 39 1,-6-38 8,-2-19-17,-1 0 0,0 0 0,1 0 0,0 0 0,1 0 0,-1 0 0,1 0 0,0-1 0,4 9 1,-5-12-13,0-1 1,0 1 0,0-1 0,0 1 0,0-1 0,0 1-1,0-1 1,0 1 0,0-1 0,0 0 0,0 0 0,0 0-1,0 0 1,1 0 0,-1 0 0,0 0 0,0 0 0,0 0-1,0 0 1,0 0 0,0-1 0,0 1 0,1 0 0,-1-1-1,0 1 1,0-1 0,0 0 0,0 1 0,-1-1 0,1 0-1,1 0 1,29-24-68,-7-1-50,-1-2-1,-1 0 1,27-46-1,-31 44-48,1 1-1,2 1 1,45-47-1,-25 39 24,-23 22-118,-14 11-88,-37 33-382,-42 50 563,-6 6 125,8-13-52,30-29 604,-90 72 1,129-113-502,0 0 0,-1-1 1,1 1-1,-1-1 1,1 0-1,-1 0 0,0 0 1,0 0-1,0-1 1,0 0-1,0 0 0,0-1 1,0 1-1,0-1 1,0 0-1,0 0 0,0-1 1,0 1-1,-7-3 1,4 0 6,-1 0 1,1-1-1,0 0 1,0 0-1,0-1 1,1 0 0,-1-1-1,1 1 1,1-1-1,-7-8 1,-34-39 816,-74-109-1,23 27-2957,82 116-6256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2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934 0 13056,'0'16'-140,"0"-15"-133,15-13 88,-14 12 204,0 0-1,1 0 0,-1 0 1,0 0-1,1 0 0,-1 0 1,1 1-1,-1-1 0,0 0 1,0 1-1,1-1 0,-1 1 1,0 0-1,0-1 0,1 1 1,-1 0-1,0 0 0,0 0 1,0 0-1,0 0 0,1 1 1,22 24 281,-21-21-283,1 0 0,0 0 0,-1 0 0,0 1-1,-1-1 1,1 1 0,-1 0 0,0 0 0,0-1-1,-1 1 1,0 1 0,1 7 0,-2-11-9,0 1 1,-1 0-1,1-1 1,-1 1-1,0 0 1,0-1-1,0 1 1,0-1-1,-1 1 1,1-1-1,-1 1 1,0-1-1,0 0 1,0 0-1,-1 0 1,1 0-1,0-1 1,-1 1-1,0 0 1,0-1-1,-4 3 1,1-1-5,-1 0 0,0-1 0,0 0 1,0 0-1,0 0 0,0-1 0,0 0 1,-1-1-1,1 0 0,-1 0 1,1 0-1,-1-1 0,1 0 0,-15-2 1,12 1 0,-1-1 1,1-1 0,0 1 0,0-2 0,0 1-1,1-1 1,-1-1 0,1 0 0,0 0 0,-9-7 0,-15-14 100,46 65 300,-11-35-402,-1-1 1,1 1 0,-1-1 0,0 1 0,0 0-1,-1 0 1,1 5 0,-1-8-10,0 0 0,0 0 0,0 1 1,-1-1-1,1 0 0,0 0 0,-1 0 0,1 0 0,0 0 1,-1 0-1,0 0 0,1 0 0,-1 0 0,1-1 0,-1 1 1,0 0-1,0 0 0,1 0 0,-1-1 0,0 1 0,0 0 1,0-1-1,0 1 0,0-1 0,0 1 0,0-1 0,0 0 1,0 1-1,-1-1 0,-78 21 166,0-5 0,-92 9 0,145-22-153,25-3-10,1 0 0,-1 0 0,0 0 0,1 0 0,-1 0 1,1 0-1,-1-1 0,0 1 0,1-1 0,-1 1 0,1-1 1,-1 1-1,0-1 0,1 0 0,0 0 0,-1 0 0,1 0 1,0 0-1,-1 0 0,1 0 0,0 0 0,0 0 0,0-1 1,0 1-1,0 0 0,0-1 0,0 1 0,0-1 1,1 1-1,-1-1 0,1 1 0,-1-1 0,1 0 0,-1-2 1,0 1-2,1 1 0,0-1 0,-1 1 0,1-1 0,0 0 0,0 1 0,1-1 0,-1 0 0,0 1 0,1-1 1,0 0-1,-1 1 0,1-1 0,0 1 0,0-1 0,1 1 0,-1 0 0,0 0 0,1-1 0,0 1 0,1-2 1,-1 2-6,0 0 0,0 1 0,0-1 0,0 1 0,1-1 0,-1 1 0,0 0 0,1 0 1,-1 0-1,1 0 0,-1 0 0,1 0 0,0 1 0,-1-1 0,1 1 0,-1 0 0,1 0 0,0 0 1,-1 0-1,1 0 0,0 1 0,-1-1 0,1 1 0,4 1 0,-4 0-1,0-1 0,0 1 0,0 0-1,0 0 1,0 1 0,-1-1 0,1 1 0,-1-1 0,1 1-1,-1 0 1,0 0 0,0 0 0,0 0 0,-1 0-1,1 0 1,-1 1 0,2 4 0,-1-1 50,0 0 1,0 0-1,-1 0 0,0 0 1,0 1-1,0-1 0,-1 0 1,-1 1-1,1-1 0,-1 0 1,0 1-1,-1-1 0,-3 10 1,2-8-4,-1 0 0,-1-1 0,0 0 0,0 0 1,0 0-1,-1 0 0,0-1 0,-1 0 1,-8 8-1,-5 0 4,0 0 1,-1-1-1,-1-1 1,0-1-1,0-1 1,-44 15 0,-7-5-936,-1-7-3505,29-7-1959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2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0 11904,'1'12'0,"6"6"0,-2-8 128,2 1-128,4 5 0,7-1 128,-5-1 128,3-1-256,-1-2 128,2-3 128,-4 4 0,1-4 0,-10 10 0,-7 5-256,-10 1 128,-12 3-256,-2-3 0,1 0-9472</inkml:trace>
  <inkml:trace contextRef="#ctx0" brushRef="#br0" timeOffset="1">1 372 4480,'4'4'0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3.2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 1 12416,'1'2'0,"-1"1"0,1-1 0,0 0 0,1 1 0,-1-1 0,0 0 0,1 1 0,-1-1 0,1 0 0,0 0 0,0 0 0,0-1 0,0 1 0,0 0 0,0-1 0,0 1 0,0-1 0,1 0 0,-1 1 0,0-1 0,1 0 0,-1-1 0,4 2 0,1 1 30,-1 0 0,1 0 1,-1 0-1,0 1 0,0 0 1,0 1-1,-1-1 0,1 1 1,-1 0-1,7 9 0,4 6 134,19 33 0,-24-36-127,-2 0-1,0 1 1,-1 0-1,0 0 1,-2 0-1,0 1 1,-1 0-1,-1 1 1,-1-1 0,-1 0-1,0 1 1,-2 0-1,-2 27 1,0-38 24,-1 0 0,0 0 0,0 0 0,-1 0 0,0-1 0,0 0 0,-1 0 0,0 0-1,-1 0 1,0-1 0,0 0 0,0 0 0,-14 11 0,12-11 23,0 0 0,0-1 0,-1 0 1,0 0-1,0-1 0,0 0 0,-1-1 0,1 0 0,-1 0 0,0-1 0,0 0 0,-1-1 0,1 0 0,-1-1 0,1 0 0,-17-1 1,22 0-99,0-1 1,-1 0 0,1 0 0,0 0 0,0-1 0,0 1 0,0-1 0,1 0 0,-1-1-1,1 1 1,-1-1 0,1 0 0,-6-5 0,4 2-1113,0 0-1,1-1 1,0 1 0,0-1-1,1 0 1,0 0 0,-6-14-1,-4-10-2350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3.9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1 13184,'-7'8'0,"-4"6"128,8-10 128,6-2 384,9 8 0,10 1-512,2 13 128,5 8-128,-2 6 0,-3 4 0,1-2 128,-2 2-384,-3 0 128,-5 2-4736,-4-9 0,1 0 1664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5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952 223 7936,'40'10'62,"16"4"281,-33-13-174,0-1 1,0-1-1,0-1 0,29-6 0,-17 2-12,-31 6-72,0-1 0,0 1 0,0-1 1,0 0-1,0-1 0,0 1 0,0-1 1,0 1-1,-1-1 0,5-3 0,-6 3-15,-1 1-1,0 0 0,0 0 0,0-1 0,0 1 0,-1 0 1,1-1-1,0 1 0,0-1 0,-1 1 0,1-1 1,-1 0-1,0 1 0,1-1 0,-1 0 0,0 1 0,0-1 1,0 1-1,0-1 0,0 0 0,0 1 0,0-1 1,-1 0-1,1 1 0,-1-1 0,1 1 0,-1-1 0,0-1 1,-3-6 19,0 0 1,-1 1 0,0 0-1,0 0 1,-1 0-1,0 0 1,0 1 0,-1 0-1,0 0 1,0 1 0,-12-8-1,2 2 118,-1 1 1,0 1-1,-1 0 0,-24-8 1,40 17-200,-1-1 1,1 1 0,-1 0 0,1 0 0,-1 0 0,1 1 0,-1-1 0,1 1 0,-1 0-1,1 0 1,-1 0 0,0 0 0,1 1 0,-1 0 0,1-1 0,-1 1 0,1 0 0,-1 1-1,1-1 1,0 1 0,0-1 0,0 1 0,0 0 0,0 0 0,0 0 0,0 1 0,0-1-1,1 1 1,-1-1 0,1 1 0,0 0 0,0 0 0,0 0 0,0 0 0,-2 7 0,-1-1-5,1 0 1,1 0-1,0 0 1,0 1-1,1-1 1,-2 19-1,1 60 72,4-71-55,-1 1 0,0 0 0,-1-1 1,-1 1-1,-1-1 0,-9 30 1,11-45-13,0 0 0,1 0 0,-1 0 0,-1 0 0,1 0 0,0 0 0,0 0 0,-1-1 0,1 1 0,-1 0 0,0-1 0,1 1 0,-1-1 0,0 0 1,0 1-1,0-1 0,0 0 0,0 0 0,0 0 0,0 0 0,0-1 0,0 1 0,-1-1 0,1 1 0,0-1 0,0 0 0,-1 0 0,1 0 1,0 0-1,0 0 0,-1 0 0,1 0 0,-3-2 0,-1 1-3,0-1 0,1 0 1,-1 0-1,1-1 0,-1 1 1,1-1-1,0 0 0,0-1 1,0 1-1,1-1 0,-8-7 1,-4-6-15,6 6 10,0 0 1,-14-19 0,22 30-3,0 0 0,0 1 0,-1 0 0,1-1 0,0 1 0,0 0 0,0 0 0,0 0 0,-2 2 0,-2 0 0,-6 2 42,-1 0 1,0-1 0,0 0-1,0-1 1,-17 1 0,21-2-15,0-2 0,0 0 1,0 0-1,0 0 1,0-1-1,0-1 1,0 1-1,-16-7 1,10 1-89,15 7 58,0 0 0,0 0 0,0 0 0,0 0 0,1 0 0,-1 0 0,0 0 0,0 0 0,0 0 0,0 0 0,0 0 0,0 0 0,0 0 0,0 0 0,0 0 0,0 0 0,0 0 0,0 0 0,1 0 0,-1 0 0,0 0 0,0 0 0,0 0 0,0 0 0,0 0 0,0 0 0,0 0 0,0 0 0,0 0 0,0 0 0,0 0 0,0-1 0,0 1 0,0 0 0,0 0 0,0 0 0,0 0 0,1 0 0,-1 0 0,0 0 0,0 0 0,0 0 0,0 0 0,0 0 0,0 0 0,0 0 0,0-1 0,0 1 0,0 0 0,0 0 0,0 0 0,0 0 0,0 0 0,0 0 0,0 0 0,0 0 0,0 0 0,-1 0 0,1 0 0,0 0 0,0-1 0,0 1 0,0 0 0,0 0 0,0 0 0,3 0-22,1 1 0,-1 0 0,0-1 0,0 1 0,1 0 0,-1 0 0,4 3 0,5 2-13,-1 2 1,1-1 0,-1 2 0,0-1 0,-1 2 0,0-1 0,-1 1-1,12 16 1,-15-18 14,0 1-1,0-1 1,-1 1-1,-1 0 0,0 0 1,0 1-1,0-1 1,-1 1-1,-1 0 1,1 0-1,-2 0 0,2 12 1,-4-17 61,1 0-1,-1 0 1,0 0 0,0 0 0,0-1 0,-1 1-1,0 0 1,0-1 0,0 1 0,0-1-1,-1 0 1,0 0 0,1 0 0,-2 0-1,1 0 1,0-1 0,-1 1 0,1-1 0,-1 0-1,0 0 1,0 0 0,0-1 0,-1 1-1,-5 1 1,-4 3 112,0-2 0,-1 1 0,0-2 0,0 0 0,-1-1 0,-23 2 0,11-3-35,-1-2 0,1-1-1,0-2 1,-1 0-1,1-2 1,1-1-1,-1-1 1,1-2-1,0 0 1,1-2 0,-38-21-1,56 27-122,-1 0 0,1 0 0,0-1 0,0 0 0,1-1-1,0 0 1,0 0 0,0-1 0,1 1 0,0-1 0,1-1 0,0 1 0,0-1 0,1 0-1,0 0 1,0 0 0,1-1 0,0 1 0,1-1 0,-2-12 0,3 1-549,1-1 1,0 0 0,2 1-1,6-34 1,15-38-4540,-7 40-1326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52.0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80 5760,'6'0'14,"-4"0"1,-1-1-1,0 1 1,1 0 0,-1 0-1,0 0 1,1 0 0,-1 0 0,0 0-1,1 0 1,-1 0 0,0 1 0,1-1-1,-1 0 1,0 1 0,0-1 0,1 1-1,-1-1 1,0 1 0,0 0 0,0 0-1,0-1 1,0 1 0,0 0 0,0 0-1,0 0 1,0 0 0,1 2-1,-1-2 21,1 1-1,0 0 0,-1 0 0,1-1 0,0 1 0,0-1 0,0 1 0,0-1 0,0 0 0,0 0 0,1 0 0,-1 0 0,0 0 0,0 0 0,1-1 0,3 1 0,-1 1 6,29 6 359,0-1 0,0-1 0,38 1 0,108-4-65,-143-3-344,451-9 396,-47 0-132,194 2 130,-95-13-49,-423 14-307,72-5 5,342-11 168,-525 22-193,401-6 225,-2-27 38,-93 16-251,-128 12 3,-143 3 37,0 3 1,-1 1-1,1 2 1,-1 2-1,53 14 1,-104-21-114,1-1 1,0 2-1,-1-1 1,1 1-1,-21 3 1,-76 14-696,6 0-109,48-14-1085,0-2-2644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5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14720,'-1'14'0,"-5"10"0,5-20 0,2-8-384,-1-1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6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1 213 18815,'8'-2'0,"10"-4"0,16-8 0,15-3-640,8-6 128,9-5-1407,0-1-1,-1-2-3072,-10 0 0,1 0 3840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6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16511,'1'10'0,"2"8"-127,10 5-1,8 5 128,2 4 0,3 9 0,5 3 0,3 6-384,0 1 0,1 0-2944,-5-5 128,-1 0-2304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6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1 136 14592,'50'26'-352,"-2"2"0,0 3 0,44 36 0,-79-56 370,-1 1 0,0 0 1,0 0-1,15 23 1,-24-32-7,0 1 1,-1 0 0,1 0-1,-1 0 1,0 0 0,-1 0-1,1 0 1,-1 0 0,1 1 0,-1-1-1,-1 0 1,1 1 0,-1-1-1,1 1 1,-1-1 0,0 1-1,-1-1 1,1 1 0,-1-1 0,0 0-1,0 1 1,-3 6 0,0-5 19,0 1 0,0-1 0,-1 0 1,0 0-1,0-1 0,-1 0 0,0 0 0,0 0 1,0 0-1,0-1 0,0 0 0,-15 6 1,14-6 51,-1-1 0,0 0 0,0-1 0,-1 0 1,1 0-1,0 0 0,-1-1 0,1-1 0,-1 1 1,1-1-1,-15-2 0,21 1-73,0 1 1,0-1 0,-1 1-1,1-1 1,0 0-1,0 0 1,0 0 0,0 0-1,0 0 1,0-1-1,1 1 1,-1 0 0,0-1-1,0 0 1,1 1-1,-1-1 1,1 0 0,-3-3-1,2 1 4,1 0-1,-1 0 1,1-1 0,0 1-1,0 0 1,0 0-1,1 0 1,-1-1-1,1-5 1,1-7 21,1 0 1,1 0-1,9-33 1,-2 15 82,1 0-1,3 1 1,0 0 0,26-41-1,-30 59-393,1 0 0,0 1 0,1 0 0,1 0 0,0 2 0,1-1 0,1 2 0,0 0 0,0 0 0,21-10 0,-7 7-8578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7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0 8320,'32'20'128,"-32"-20"-126,0 0 1,0 0-1,0 0 1,0 0 0,0 0-1,0 0 1,0 0-1,0 0 1,0 0 0,0 0-1,0 0 1,0 0-1,0 0 1,0 0-1,-1 0 1,1 0 0,0 0-1,0 0 1,0 0-1,0 1 1,0-1-1,0 0 1,0 0 0,0 0-1,0 0 1,0 0-1,0 0 1,0 0-1,0 0 1,0 0 0,0 0-1,0 0 1,0 0-1,0 0 1,0 0 0,0 0-1,0 1 1,0-1-1,0 0 1,0 0-1,0 0 1,0 0 0,0 0-1,0 0 1,0 0-1,0 0 1,0 0-1,0 0 1,0 0 0,0 0-1,0 0 1,0 0-1,0 0 1,0 0-1,0 0 1,0 1 0,1-1-1,-1 0 1,0 0-1,0 0 1,0 0 0,0 0-1,0 0 1,0 0-1,-10 0 564,-10 1 874,20-1-1399,-1 0 1,1 0-1,0 0 0,-1 0 0,1 0 1,0 0-1,-1 0 0,1 0 1,0 0-1,0 1 0,-1-1 0,1 0 1,0 0-1,-1 0 0,1 0 0,0 1 1,0-1-1,-1 0 0,1 0 0,0 1 1,0-1-1,0 0 0,-1 0 1,1 1-1,0-1 0,0 0 0,0 1 1,0-1-1,-1 0 0,1 0 0,0 1 1,0-1-1,0 0 0,0 1 1,0-1-1,0 0 0,0 1 0,0-1 1,0 0-1,0 1 0,0-1 0,0 0 1,1 1-1,4 8 53,0 0 1,0-1-1,1 0 0,1 0 1,0 0-1,0-1 0,13 11 1,5 6-103,-22-22 97,-1 1 1,0-1-1,1 1 1,-1-1 0,0 1-1,0 0 1,-1 0-1,1 0 1,1 3 0,-3-4-46,0 0 1,0-1 0,0 1 0,0 0 0,-1-1-1,1 1 1,0 0 0,-1-1 0,1 1 0,-1 0-1,0-1 1,0 1 0,1-1 0,-1 1 0,0-1-1,0 1 1,-1-1 0,1 0 0,-2 2 0,-5 6-754,0-1-1,-1 0 1,-14 9 0,12-9-828,-9 8-5353</inkml:trace>
  <inkml:trace contextRef="#ctx0" brushRef="#br0" timeOffset="1">14 315 4736,'-7'12'0,"0"-1"-3072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7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1069 323 12672,'33'-2'-288,"-35"0"0,-16-1-32,11 3 65,-23-6-623,29 6 873,1 0-1,-1 0 1,1-1 0,0 1-1,-1 0 1,1 0-1,-1-1 1,1 1 0,0 0-1,-1-1 1,1 1-1,0 0 1,-1-1 0,1 1-1,0 0 1,-1-1-1,1 1 1,0-1 0,0 1-1,-1-1 1,1 1-1,0-1 1,0 1 0,0-1-1,0 1 1,0-1-1,0 1 1,0-1 0,0 1-1,0-1 1,0 1-1,0-1 1,0 1 0,0 0-1,0-1 1,0 1-1,1-1 1,-1 1 0,0-1-1,0 1 1,0-1-1,1 1 1,-1-1 0,0 1-1,1 0 1,-1-1-1,0 1 1,1 0 0,-1-1-1,1 1 1,4-6-4,0 1 0,1 0 0,0 0 0,0 0 1,0 1-1,0 0 0,1 0 0,0 0 0,0 1 1,0 0-1,0 1 0,12-4 0,-11 4 10,1 0 0,-1 1-1,1 0 1,0 0 0,0 1-1,-1 0 1,1 1 0,0 0 0,-1 0-1,16 4 1,-22-4 34,0 0 0,1 0 0,-1 0 1,0 0-1,0 0 0,0 0 0,0 1 0,-1-1 0,1 0 0,0 1 1,0 0-1,-1-1 0,1 1 0,-1 0 0,0 0 0,1 0 0,-1 0 1,0 0-1,0 0 0,0 0 0,-1 0 0,1 1 0,0-1 0,-1 0 1,0 0-1,1 1 0,-1-1 0,0 0 0,0 1 0,0-1 0,0 0 1,-1 1-1,0 2 0,0 1 137,-1 1 1,0-1 0,0 0-1,0 0 1,-1 0-1,0 0 1,0 0 0,-1 0-1,0-1 1,-6 9-1,0-4-23,0 0 1,-1-1-1,0 0 0,-1-1 0,1 0 0,-2-1 1,1 0-1,-1-1 0,0 0 0,-21 5 0,17-6 19,-1-2 0,1 0-1,-1-1 1,0 0-1,0-2 1,0 0-1,-32-5 1,28 2-84,0-2 0,0-1 0,1 0 1,0-2-1,0 0 0,0-2 0,1 0 0,1-1 0,0-1 1,0-1-1,2-1 0,-1 0 0,-27-30 0,-3-17 106,-42-69 1,45 61 68,43 66-255,-1-1 0,1 0 1,0 0-1,0 0 0,-2-8 0,4 12-4,-1-1-1,1 1 0,0-1 1,0 0-1,0 1 1,0-1-1,0 0 1,0 1-1,0-1 1,0 0-1,0 1 1,0-1-1,0 1 0,0-1 1,1 0-1,-1 1 1,0-1-1,0 0 1,1 1-1,-1-1 1,0 1-1,1-1 1,-1 1-1,0-1 1,1 1-1,-1-1 0,1 1 1,-1-1-1,1 1 1,-1 0-1,1-1 1,-1 1-1,1 0 1,0-1-1,-1 1 1,1 0-1,-1 0 0,1 0 1,0-1-1,-1 1 1,1 0-1,0 0 1,-1 0-1,1 0 1,1 0-1,3 0-3,0 1 0,-1 0 1,1 0-1,0 0 0,0 0 0,0 1 0,-1-1 0,1 1 0,-1 0 1,1 1-1,-1-1 0,0 1 0,0 0 0,0 0 0,0 0 0,0 1 1,4 5-1,8 8-9,-2 1 1,18 27-1,-9-9-5,-1 1 0,-2 0 0,-2 2-1,-1 0 1,-3 1 0,13 50-1,-22-69 10,-1 1 0,-1 0 0,0 0 0,-2 0 0,-1 0 0,0 0-1,-2 0 1,-1 0 0,0 0 0,-2 0 0,0-1 0,-1 1 0,-16 33-1,15-42 34,-1 1-1,-1-2 0,0 1 0,-1-1 1,-1 0-1,0-1 0,0 0 0,-1-1 0,0 0 1,-1-1-1,0-1 0,0 0 0,-1 0 0,0-1 1,0-1-1,-24 7 0,15-7 19,0 0 0,0-1-1,0-2 1,-1 0 0,0-1-1,1-2 1,-1 0 0,0-2-1,1-1 1,-28-6 0,42 7-50,-1 0 0,1-1 0,0 0 0,-1 0 0,2-1 0,-1-1 0,0 0 1,1 0-1,0 0 0,0-1 0,0 0 0,1-1 0,0 1 0,0-1 0,1-1 0,0 0 0,0 1 1,1-2-1,0 1 0,0-1 0,1 1 0,0-1 0,1 0 0,-1-1 0,2 1 0,-4-18 0,4 3-909,0-1 0,2 1 0,1-1-1,1 1 1,0-1 0,8-29-1,4-12-6740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8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16128,'27'-7'0,"18"-5"-768,7-2 128,-1 1-9856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49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1594 413 7680,'30'24'-128,"-30"-25"143,0 1 0,-1 0 0,1 0 0,0 0 1,0 0-1,-1 0 0,1 0 0,0 0 0,0 0 0,-1 0 1,1 0-1,0 0 0,0 0 0,-1 0 0,1 0 1,0 0-1,-1 0 0,1 0 0,0 0 0,0 1 0,0-1 1,-1 0-1,1 0 0,0 0 0,0 0 0,-1 1 0,1-1 1,0 0-1,0 0 0,0 0 0,-1 1 0,1-1 0,0 0 1,0 0-1,0 0 0,0 1 0,0-1 0,0 0 0,0 0 1,-1 1-1,1-1 0,0 0 0,0 1 0,0-1 1,0 0-1,0 0 0,0 1 0,0-1 0,0 0 0,0 0 1,1 1-1,-1-1 0,0 0 0,0 0 0,0 1 0,0-1 1,0 1-1,5 20 1089,-1-16-1039,-1-1 1,1 1-1,0-1 1,1 0 0,-1 0-1,1 0 1,-1 0-1,1-1 1,0 0 0,1 0-1,-1 0 1,7 2-1,10 3 220,38 10-1,-57-17-255,2 0 31,0 1-1,0-1 0,1 0 0,-1-1 1,0 1-1,1-1 0,-1 0 0,7-1 1,-10 0-44,0 1 0,-1-1 0,1 0 0,0 1 1,0-1-1,0 0 0,-1 0 0,1-1 1,0 1-1,-1 0 0,1 0 0,-1-1 0,0 1 1,1-1-1,-1 1 0,0-1 0,0 0 0,0 1 1,0-1-1,0 0 0,0 0 0,-1 0 1,1 0-1,0-2 0,1-3 26,-1 1 1,0-1-1,-1 0 0,1 1 1,-1-1-1,-1 0 0,1 1 1,-1-1-1,0 0 0,-4-11 1,4 14-22,0 0 1,-1-1-1,0 1 1,1 0-1,-2 0 1,1 0-1,0 1 1,-1-1-1,1 0 1,-1 1-1,0-1 1,-1 1 0,1 0-1,0 0 1,-1 1-1,0-1 1,-4-2-1,4 4-8,1 0 1,-1 0-1,0 0 0,0 1 0,0-1 1,0 1-1,0 0 0,1 0 0,-1 1 0,0-1 1,0 1-1,0 0 0,1 0 0,-1 0 1,0 0-1,1 1 0,-1-1 0,1 1 0,-1 0 1,1 0-1,-5 4 0,-6 4 16,1 2-1,-1-1 1,-14 18 0,16-14 6,1 1 1,0 0 0,-17 34 0,-8 12 311,35-61-334,0-1 0,0 1-1,0 0 1,0-1 0,0 1 0,0-1-1,0 1 1,0-1 0,0 0-1,0 1 1,0-1 0,-1 0 0,1 0-1,0 0 1,0 0 0,0 0 0,0 0-1,-1 0 1,1 0 0,0-1-1,0 1 1,0 0 0,0-1 0,0 1-1,0 0 1,0-1 0,0 0 0,-2 0-1,-32-19 137,34 19-133,-16-11 145,-25-24 1,33 27-122,0 1-1,-1-1 1,0 2-1,0 0 1,-1 0-1,0 0 1,-18-7 0,23 12-18,0 0 1,0 1-1,0-1 1,1 1-1,-2 0 1,1 1-1,0-1 1,0 1 0,0 1-1,0-1 1,0 1-1,0 0 1,0 0-1,0 1 1,0-1-1,1 2 1,-1-1-1,1 0 1,-1 1 0,1 0-1,0 0 1,0 1-1,0-1 1,0 1-1,1 0 1,-1 1-1,1-1 1,0 1 0,1 0-1,-1-1 1,1 2-1,0-1 1,0 0-1,-3 9 1,4-10-14,0 0 0,0 0 0,1 0 0,0 0 0,0 0-1,0 1 1,0-1 0,1 0 0,-1 1 0,1-1 0,0 0 0,1 1 0,-1-1 0,1 0 0,-1 0 0,1 1 0,1-1 0,-1 0 0,0 0-1,1 0 1,0 0 0,0 0 0,0-1 0,1 1 0,-1-1 0,1 1 0,0-1 0,0 0 0,0 0 0,0 0 0,0 0 0,1-1 0,-1 1-1,1-1 1,0 0 0,0 0 0,0 0 0,0-1 0,0 1 0,0-1 0,0 0 0,6 1 0,1 0 26,1-1 0,22-1 0,-18 0-33,-42 1 14,-48 10 1,48-7 29,-48 3 1,65-7-47,-1 0 0,1-1 0,-1 0 1,1-1-1,0 0 0,0 0 0,0-1 0,-17-8 1,10 2 2,0 0 0,1-1 0,0-1 0,1-1 0,0 0 0,-14-17 0,8 6 68,1-1 0,-32-52 0,47 69-64,0-1 1,1 0-1,-1 0 0,1 0 0,1 0 1,0 0-1,0-1 0,0 1 0,1-1 1,1 1-1,-1-1 0,1 0 0,2-10 0,0 7 14,1 0-1,0 0 0,0 0 0,2 0 0,-1 1 0,2-1 1,-1 1-1,11-13 0,3-2 16,1 1-1,1 1 1,1 1 0,2 1 0,0 1 0,33-22-1,24-7-35,-89 54 0,-1 0 0,1-1 0,-12 3 0,-14 5 0,12-2-8,0 1 0,0 0-1,1 2 1,1 0 0,0 2-1,-29 25 1,39-30 1,1 0 1,0 1-1,1 0 1,0 0-1,1 1 1,0 0-1,1 0 1,0 1 0,1 0-1,0 0 1,1 0-1,0 0 1,-4 25-1,5-4-27,2-1-1,3 44 1,0-5-76,-1-67 109,-1 0 1,0 0-1,-1 0 0,1 0 1,-1 0-1,1 0 0,-1 0 1,0 0-1,-1 0 0,1 0 1,-1 0-1,0-1 0,0 1 1,0 0-1,0-1 0,0 0 1,-1 0-1,0 0 1,1 0-1,-1 0 0,0 0 1,-1 0-1,1-1 0,0 0 1,-1 0-1,1 0 0,-1 0 1,0 0-1,1-1 0,-1 1 1,0-1-1,-4 1 0,-4 0 8,1 0 0,0-1 0,-1 0 0,1 0 0,-1-1 0,-18-3 0,-69-18 63,62 12-61,41 11-9,-1-1 0,1 1 0,0 0 0,-1 0 0,0 0 0,1 0 0,-1 0 0,0 1 0,4 3 0,3 5 0,0 0 0,11 15 0,-8-8 0,-1 1 0,-1 1 0,14 32 0,-23-47 4,0 0-1,-1 0 1,0 0-1,0 0 0,0 0 1,-1 0-1,1 0 1,-1 0-1,0 0 0,-2 9 1,1-11-1,1 0 0,-1 0 1,0 0-1,0-1 0,-1 1 1,1 0-1,0-1 0,-1 1 1,1-1-1,-1 0 0,0 1 0,0-1 1,0 0-1,0 0 0,0 0 1,-1-1-1,1 1 0,-1 0 1,1-1-1,-4 2 0,-6 2 15,-1-1 1,1-1-1,-1 0 0,0-1 0,0 0 1,0-1-1,0 0 0,0-1 0,0 0 1,-17-4-1,-7-2 93,0-1 0,-47-17-1,72 20-90,1-1 0,-1 0 0,1-1 0,-1 0 0,2 0 0,-1-1 0,1-1 0,0 0 0,0 0 0,1-1 0,0 0 0,1 0 0,0-1 0,1-1 0,0 1 0,0-1 0,1 0 0,0 0 0,1-1 0,1 0 0,0 0 0,0 0 0,1 0 0,0-1 0,2 1 0,-1-1 0,1 0 0,1 1 0,0-1 0,1 0 0,4-19 0,-2 14-57,1 0 0,1 0-1,1 0 1,12-27 0,-14 38 20,1-1 0,-1 1 0,1 0 1,0 0-1,1 1 0,0-1 0,0 1 0,0 1 0,1-1 1,-1 1-1,1 0 0,11-5 0,-5 2-81,-8 4 44,1 1-1,-1 0 0,1 1 0,-1-1 0,9-2 0,-11 6-386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0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1131 1 8960,'1'3'14,"-1"1"0,1-1 0,0 0 1,0 1-1,0-1 0,0 1 0,0-1 0,1 0 1,0 0-1,-1 0 0,1 0 0,4 4 0,11 23 164,-4 11 285,-2 0-1,11 82 0,-17-94 71,-5-29-520,0 1 0,1-1-1,-1 1 1,0-1 0,0 1 0,0-1-1,0 1 1,1-1 0,-1 0-1,0 1 1,0-1 0,0 1 0,0-1-1,0 1 1,0-1 0,0 1-1,0-1 1,0 1 0,-1-1 0,1 1-1,0-1 1,0 1 0,0-1-1,-1 1 1,1-1 0,0 1 0,0-1-1,-1 0 1,1 1 0,0-1-1,-1 0 1,1 1 0,0-1 0,-1 0-1,1 1 1,-1-1 0,1 0-1,0 0 1,-1 1 0,1-1 0,-1 0-1,1 0 1,-1 0 0,1 0-1,-1 0 1,1 1 0,-1-1 0,1 0-1,-1 0 1,1 0 0,-1 0-1,1-1 1,-1 1 0,1 0 0,-1 0-1,1 0 1,-1 0 0,0-1-1,-32-17 237,23 12-181,-6-2 51,-5-5 92,-2 2 1,-32-12-1,50 21-165,-1 0 0,1 0 0,-1 1 0,1 0 0,-1 0 0,1 1 0,-1-1 0,0 1 0,0 0 0,1 1 1,-1-1-1,0 1 0,1 0 0,-1 1 0,1-1 0,-7 4 0,9-4-29,1 0-1,0 0 1,0 0 0,0 0-1,0 1 1,0-1 0,0 1-1,1-1 1,-1 1 0,0 0-1,1 0 1,-1 0 0,1 0-1,0 0 1,0 0 0,0 0 0,0 0-1,0 0 1,0 0 0,0 1-1,1-1 1,-1 0 0,1 0-1,-1 1 1,1-1 0,0 1-1,0-1 1,0 0 0,0 1-1,1-1 1,-1 0 0,1 1-1,-1-1 1,1 0 0,2 4 0,-1 0 4,1-1 0,-1 0 0,2-1 0,-1 1 0,0 0 0,1-1 0,0 0 0,0 0 0,0 0 1,0 0-1,1-1 0,0 0 0,9 5 0,-9-5 17,19 9 149,-23-12-183,-1 0 1,0 0-1,0 1 1,1-1-1,-1 0 1,0 0-1,0 0 1,1 1-1,-1-1 1,0 0-1,0 0 1,1 0-1,-1 1 1,0-1-1,0 0 1,0 0-1,0 1 1,1-1-1,-1 0 1,0 1-1,0-1 1,0 0-1,0 1 1,0-1-1,0 0 1,0 0-1,0 1 0,0-1 1,0 0-1,0 1 1,0-1-1,0 0 1,0 1-1,0-1 1,0 0-1,0 1 1,0-1-1,-1 0 1,1 0-1,0 1 1,0-1-1,0 0 1,0 1-1,-1-1 1,1 0-1,0 0 1,0 0-1,-1 1 1,1-1-1,0 0 1,0 0-1,-1 0 1,1 1-1,0-1 1,0 0-1,-1 0 0,1 0 1,0 0-1,-1 0 1,1 0-1,0 0 1,-1 0-1,1 0 1,-69 21 171,45-15-95,-36 14-1,54-17-56,0 0 0,0 0-1,0 0 1,0 1 0,1 0-1,-1 0 1,1 1-1,0-1 1,0 1 0,-5 7-1,9-10-14,-1 0 1,1 0-1,-1 1 0,1-1 0,0 0 0,0 1 1,0-1-1,1 0 0,-1 1 0,1-1 0,-1 1 1,1 0-1,0-1 0,-1 1 0,2-1 1,-1 1-1,1 4 0,0-2 0,0-1 0,1 0-1,0 0 1,0 0 0,0 0 0,0 0-1,0 0 1,1 0 0,4 4 0,6 5 2,0 0 0,1-2 0,29 20 1,-40-29-12,67 42 78,32 22 105,-89-56-163,1 1 1,-2 0-1,1 1 0,20 27 1,-30-35-16,0 1 0,0-1 0,0 1 0,0 0 0,-1 0 0,0 0 0,0 0 0,0 0 0,-1 1 0,0-1 0,0 1 0,0-1 0,-1 0 0,1 1 0,-1-1 1,-1 1-1,1-1 0,-1 1 0,-2 8 0,1-7 4,-1-1 0,0 1-1,0-1 1,-1 1 0,0-1 0,0 0 0,0-1 0,-1 1 0,0-1 0,0 0 0,0 0-1,-1 0 1,0-1 0,-10 7 0,-3 0 12,0-2-1,-1 0 0,0 0 1,-39 9-1,-84 10 48,135-27-67,-47 7 68,1-3 0,-1-2 0,-97-7-1,111-1-10,1-1-1,0-2 0,0-2 0,1-1 0,-64-28 0,87 32-34,0-2 0,0 0 0,0 0 0,1-1 0,1-1 0,-15-14-1,23 19-16,1 0 0,-1 0 0,1-1 0,0 1 0,1-1 0,0-1 0,0 1 0,0 0 0,1-1 0,0 0 0,0 0 0,1 0 0,0 0 0,1 0 0,-1-11 0,2-4-11,0 0 0,2 0-1,1 1 1,1-1 0,1 0-1,1 1 1,11-29 0,3 3-52,1 2 0,36-56 0,-31 62-163,1 1-1,2 2 0,1 1 1,48-43-1,-29 36-1531,62-43-1,-17 20-6865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0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14336,'4'1'0,"4"4"-128,15-5 128,11-2-1152,4 2 128,8-3 256,-12 3 128,0 0-6784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59.0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11904,'0'0'0,"0"37"0,0-24 0,0-4 0,1 0 0,2-3 0,-2-2 0,3-2 0,0 2 0,-1-2-128,2-4 0,4-2-512,-2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1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14592,'7'4'0,"7"3"-512,-2-3 128,0-1-512,7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1:51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16639,'55'-11'0,"-3"4"-383,4 3 127,9 0-768,-3-6 128,1 1-8960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3.0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1350 0 9984,'-25'23'149,"24"-22"-129,0-1 1,0 1-1,0-1 1,0 0-1,0 1 1,0-1-1,0 0 1,0 0-1,0 1 1,-1-1-1,1 0 0,0 0 1,0 0-1,0 0 1,0 0-1,0-1 1,0 1-1,0 0 1,0 0-1,0-1 1,0 1-1,0-1 0,-2 0 1,-6-2 85,2 3-50,-1-1 0,0 2 0,1-1 0,-1 1 0,0 0 0,-11 3 0,-49 19 187,35-11-110,-12 3 59,0 2 0,1 2 0,1 2 0,1 1 0,-44 33 0,82-52-163,-1 0 0,1 0-1,0 1 1,1 0 0,-1-1 0,1 1-1,-1 1 1,1-1 0,0 0-1,1 1 1,-1 0 0,1-1-1,0 1 1,-3 10 0,5-11-24,-1 0 0,1 0 0,0 0 0,0 0 1,1 0-1,-1 0 0,1 1 0,0-1 0,0-1 0,0 1 0,1 0 1,-1 0-1,1 0 0,0-1 0,0 1 0,0-1 0,1 1 0,-1-1 0,6 6 1,45 42-6,-33-32 0,-1 0 0,21 27 0,-26-27 0,-1 1 0,-1 1 0,-1 0 0,13 33 0,-21-46 0,1 1 0,-2 0 0,1 0 0,-1 1 0,-1-1 0,0 0 0,0 0 0,-1 1 0,0-1 0,0 1 0,-1-1 0,-1 0 0,1 1 0,-5 10 0,3-14-1,0 0 1,0 0-1,-1 0 1,1-1 0,-1 1-1,-1-1 1,1 0-1,-1 0 1,0-1 0,0 1-1,-1-1 1,1 0 0,-1 0-1,0-1 1,0 0-1,0 0 1,0 0 0,0-1-1,-1 0 1,-12 2-1,3-1 18,0 0 0,-1-2 0,1 0 1,0-1-1,-1 0 0,1-1 0,-27-6 0,23 2 53,1 0 0,-1-2 1,1 0-1,0-1 1,1-1-1,0-1 1,0-1-1,1 0 0,0-1 1,1-1-1,0 0 1,-17-21-1,14 13 28,2-1-1,0-1 0,2-1 1,0 0-1,2-1 0,1 0 1,0-1-1,-10-37 1,16 42-37,2 11-11,1 0 0,1 0 1,-1 0-1,2-1 0,-2-13 0,3 23-47,0 0 0,0 0 0,0 0 0,0 0 0,0 0 1,1 0-1,-1 0 0,0 0 0,0 0 0,1 0 0,-1 0 0,0 0 0,1 0 0,-1 0 0,1 1 0,-1-1 0,1 0 0,-1 0 0,1 1 0,0-1 0,-1 0 0,1 1 0,0-1 1,0 0-1,0 1 0,-1-1 0,1 1 0,0-1 0,0 1 0,0 0 0,0-1 0,0 1 0,0 0 0,0 0 0,0-1 0,0 1 0,0 0 0,0 0 0,0 0 0,0 0 1,0 0-1,-1 1 0,1-1 0,0 0 0,1 1 0,3 0 10,0 0-1,-1 0 1,1 1 0,-1 0 0,0 0 0,1 0 0,-1 0-1,6 6 1,2 2-10,-1 0 0,0 1-1,-1 1 1,-1 0 0,0 0-1,0 1 1,-1 0 0,-1 0-1,9 23 1,-7-12-4,-1-1 0,-2 1 0,0 0 0,-1 0 0,1 32 1,-5-43-1,-1 0 0,0-1 1,-1 1-1,0 0 1,-1 0-1,-1 0 1,0-1-1,0 0 1,-7 14-1,6-17 3,0-1 0,-1 0 0,0 0 0,0 0 0,-1-1 0,0 1 0,-1-2-1,1 1 1,-1-1 0,-1 1 0,1-2 0,-1 1 0,-9 4 0,2-2 18,-1-1 0,0-1 0,0-1 1,-1 0-1,0-1 0,0 0 0,-17 0 0,9-2 16,0-1 0,-1-1 0,1-1 0,-27-5 0,46 5-53,0 0-1,0 0 1,1-1-1,-1 1 1,1-1-1,-1-1 1,1 1-1,0-1 1,0 0-1,0 0 1,0 0-1,1 0 1,-1-1-1,1 0 1,0 0-1,0 0 1,0-1-1,1 1 1,-1-1-1,1 0 1,0 0-1,0 0 1,1-1-1,0 1 1,0 0-1,0-1 1,0 1-1,1-1 1,0 0-1,0 0 1,1 1-1,0-1 1,0 0-1,0 0 1,0 0-1,1 1 1,0-1-1,2-8 1,17-41-2885,-11 31-5524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3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572 245 12416,'2'0'-3,"13"-4"33,0-1 0,0 0 0,-1-1 0,25-14 0,-37 19-16,1-1 0,0 0 0,-1 0-1,0 0 1,1 0 0,-1-1 0,0 1 0,0-1 0,0 1 0,-1-1 0,1 0-1,0 1 1,0-5 0,-1 5-5,-1-1-1,1 1 1,-1-1-1,0 1 1,0 0-1,0-1 1,0 1-1,0-1 1,-1 1-1,1-1 1,-1 1-1,0-1 1,1 1-1,-1 0 1,0 0 0,0-1-1,-1 1 1,1 0-1,-2-3 1,-1 0 18,0 0 0,0 0 0,0 0 1,0 1-1,-1-1 0,0 1 1,0 0-1,0 0 0,0 1 1,-1 0-1,1 0 0,-1 0 0,0 0 1,0 1-1,0 0 0,0 0 1,-12-1-1,10 2 4,-1 1 0,1-1 0,-1 2 0,0 0 1,1 0-1,-1 0 0,1 1 0,0 0 0,-1 1 0,1 0 0,0 0 0,-14 8 1,4 0 62,1 1 0,0 0 1,-28 28-1,-37 49 368,49-51-277,31-35-154,-1 0 0,1 0 1,-1-1-1,0 1 1,0-1-1,0 1 0,0-1 1,0 0-1,0 0 1,-1-1-1,1 1 0,-1-1 1,1 1-1,-5 0 1,5-2-6,0 0 1,0 0-1,0-1 1,1 1 0,-1-1-1,0 1 1,0-1-1,1 0 1,-1 0-1,0 0 1,1-1 0,-1 1-1,1 0 1,0-1-1,-1 0 1,1 0-1,0 1 1,0-1 0,-3-4-1,-3-3 52,-1-1-1,2 0 0,-1-1 1,1 0-1,-5-11 1,-26-63 203,20 40-131,-20-42-1302,38 87 1122,0 0-1,0 0 1,0 0-1,0 1 1,0-1-1,-1 0 1,1 0-1,0 0 1,0 0-1,0 0 1,0 0-1,0 0 1,0 0-1,0 0 1,-1 1-550,1-1 549,0 0 1,0 0-1,0 0 1,-1 0-1,1 0 1,0 0-1,0 0 1,0 0-1,0 0 1,0 0-1,0 0 1,0 0-1,0 0 1,0 0-1,0 0 1,-1 0-1,1 0 1,0 0-62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4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 2 9344,'3'5'0,"-4"-6"4,-1 0 0,1 0 1,0 1-1,-1-1 0,1 1 1,0-1-1,-1 1 0,1-1 1,-1 1-1,1 0 0,-1 0 1,1 0-1,-1 0 0,1 0 0,-1 0 1,1 0-1,0 0 0,-1 0 1,1 1-1,-3 0 0,-4 1 43,0-1 0,0 2-1,-14 5 1,5 1 99,0 0 0,0 1 0,1 1-1,1 1 1,0 0 0,-27 28 0,36-33-73,0 0 0,0 0 0,0 1 0,1 0 0,0 0 0,0 0 0,1 1 0,0 0 0,1 0 0,-1 0 0,2 0-1,-1 0 1,2 0 0,-1 1 0,1-1 0,0 13 0,2-18-50,0-1-1,-1 1 1,2-1-1,-1 0 1,0 0 0,0 1-1,1-1 1,0 0-1,0 0 1,0 0-1,0-1 1,0 1-1,0 0 1,1-1-1,-1 0 1,1 1-1,0-1 1,0 0 0,-1 0-1,7 2 1,7 4 66,0 0 0,32 9 0,-33-13-40,31 11-12,-4-2 35,65 30-1,-94-36-63,0 0-1,-1 1 1,0 0-1,-1 0 1,1 1-1,-2 1 1,1 0-1,-2 1 1,10 12 0,-16-21-8,-2 1 0,1 0 0,0 0 0,-1 0 0,1 0 0,-1 0 0,0 0 0,0 0 0,0 0 0,0 0 0,0 1 0,-1-1 0,0 0 0,0 0 0,1 1 0,-2-1 0,1 0 0,-1 5 0,0-4 0,-1 0 0,1-1 0,-1 1 0,0 0 0,0-1 0,0 1 0,0-1 0,-1 1 0,0-1 0,1 0 0,-1 0 0,0 0 0,0-1 0,-6 4 0,-1 0 34,0 0 0,0-1 0,-1 0 1,1-1-1,-1 0 0,0-1 1,0-1-1,0 1 0,-1-2 0,1 1 1,-1-1-1,1-1 0,-13-1 1,0-1 77,0-1 0,1-1 0,-1-1 0,1-1 0,-30-11 0,38 11 23,0-1 1,1 0-1,0-1 1,0 0-1,1-1 1,0 0-1,1-2 1,-21-19-1,25 20-68,0 0 1,1 0-1,0-1 0,0 0 0,1 0 1,1-1-1,0 0 0,0 1 0,1-2 1,1 1-1,-3-21 0,-3-50 149,8 74-210,1-1-1,0 1 1,1 0 0,0-1 0,1 1-1,4-18 1,-5 26-11,-1 0 0,0 1 0,0-1 0,1 0 0,-1 0 0,0 1 1,1-1-1,-1 0 0,1 0 0,-1 1 0,1-1 0,-1 0 0,1 1 0,-1-1 0,1 1 0,0-1 0,-1 1 0,1-1 0,0 1 0,0-1 0,-1 1 0,1 0 0,0-1 1,0 1-1,0 0 0,-1 0 0,1 0 0,0-1 0,0 1 0,1 0 0,-1 1-22,0-1 0,0 1 0,0-1 0,0 1 0,0-1 0,0 1 0,0 0 0,0-1 0,0 1 0,0 0 0,0 0 0,0 0 0,-1 0 0,1 0 0,0 0 0,0 0 0,-1 0 0,1 0 0,-1 0 0,1 0 0,0 2 1,5 28-2278,-2 1-6656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4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496 140 13824,'3'1'0,"0"1"1,0 0 0,0-1 0,0 1 0,0 0 0,0 0 0,-1 1-1,1-1 1,-1 0 0,1 1 0,-1 0 0,0-1 0,0 1 0,0 0 0,0 0-1,0 0 1,-1 1 0,0-1 0,1 0 0,-1 0 0,0 1 0,-1-1-1,1 1 1,-1-1 0,1 1 0,-1-1 0,0 1 0,0-1 0,-1 1 0,1-1-1,-1 1 1,1-1 0,-1 0 0,0 1 0,-1-1 0,-2 6 0,-1 2 8,-1 0 1,-1 0-1,0 0 1,0-1 0,-1 0-1,0-1 1,-1 0-1,0 0 1,-13 9 0,5-5 133,0 0 1,-1-2 0,-1 0 0,0-1 0,-22 8 0,33-15-31,-1 0 0,0-1 0,1 0 0,-1 0 0,0-1 1,0 0-1,0-1 0,-1 0 0,1 0 0,0-1 0,0 0 0,0-1 0,1 0 0,-16-5 0,14 2-54,0 1 0,0-1 0,1-1 0,0 0 0,0 0 0,0-1 0,1 0 0,0-1-1,0 0 1,1 0 0,0 0 0,0-1 0,1 0 0,0-1 0,1 1 0,0-1-1,0 0 1,1 0 0,-4-15 0,3 5-282,0 0 0,1 0 1,-1-39-1,4 30-1323,2 0 0,5-31 0,-2 29-6390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4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36 13696,'-4'13'0,"-3"8"256,10-37-128,1 5 128,0 0-128,0 2 0,2 2 0,-2 0 0,-3 3-128,5 0-128,-6 8-512,-14 12 256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6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827 19 10368,'-32'13'394,"-1"-2"1,-1-2 0,1-1-1,-2-1 1,1-2 0,0-2-1,-1 0 1,0-3 0,-59-6-1,93 6-392,1 0 0,0 0 1,0 0-1,0 0 0,-1 0 0,1 0 0,0 0 0,0 0 0,-1 0 1,1 0-1,0 0 0,0 0 0,-1 0 0,1 0 0,0 0 0,0 0 0,0 0 1,-1 0-1,1 0 0,0-1 0,0 1 0,0 0 0,-1 0 0,1 0 0,0 0 1,0 0-1,0-1 0,0 1 0,0 0 0,-1 0 0,1 0 0,0-1 1,0 1-1,0 0 0,0 0 0,0 0 0,0-1 0,0 1 0,0 0 0,0 0 1,0-1-1,0 1 0,0 0 0,0 0 0,0 0 0,0-1 0,0 1 0,0 0 1,0 0-1,0-1 0,0 1 0,0 0 0,0 0 0,0 0 0,0-1 1,1 1-1,-1 0 0,0 0 0,0 0 0,0-1 0,0 1 0,0 0 0,1 0 1,-1 0-1,0 0 0,0 0 0,0-1 0,1 1 0,19-16 106,-10 8-85,-4 4-23,0 0 0,0 0 0,1 0 0,-1 0 0,1 1 0,0 0 0,0 1 0,0 0 0,0 0 0,0 0 0,0 1 0,1 0 0,-1 0 0,8 1 0,-11 0 0,0 0 0,0 0 0,0 0 0,0 0 0,1 1 0,-1 0 0,0 0 0,-1 0 0,1 0 0,0 1 0,0 0 0,0-1 0,-1 1 0,1 1 0,-1-1 0,0 0 0,0 1 0,1 0 0,-1 0 0,-1 0 0,1 0 0,0 0 0,-1 0 0,0 1 0,0-1 0,4 8 0,-6-9 0,1 1 0,0 0 0,0 0 0,-1 0 0,1-1 0,-1 1 0,0 0 0,0 0 0,0 0 0,-1 0 0,1 0 0,-1 0 0,1-1 0,-1 1 0,0 0 0,-2 4 0,1-2 0,-1-1 0,0 1 0,0-1 0,0 0 0,-1 0 0,1 0 0,-1-1 0,-7 6 0,-1-1 0,1-1 0,-1-1 0,0 1 0,0-2 0,0 0 0,-19 5 0,-24 2 106,-1-1 1,1-4 0,-1-2-1,-61-1 1,99-4-32,-1-1-1,0 0 1,1-1 0,-1-1-1,1-1 1,0 0 0,-17-8-1,34 12-72,0-1 1,0 0-1,0 1 0,0-1 0,0 1 0,0-1 0,0 0 0,1 0 1,-1 0-1,0 1 0,1-1 0,-1 0 0,1 0 0,-1 0 1,1 0-1,-1 0 0,1 0 0,-1 0 0,1 0 0,0 0 1,0 0-1,-1 0 0,1 0 0,0-1 0,0 1 0,0 0 0,0 0 1,1 0-1,-1 0 0,0 0 0,0 0 0,1 0 0,-1 0 1,0 0-1,1 0 0,-1 0 0,1 0 0,-1 0 0,1 0 1,0 0-1,1-1 0,0-2 3,1 1 1,-1-1-1,1 1 0,0 0 1,0 0-1,1 0 0,-1 0 1,0 1-1,1-1 0,6-2 1,1 1 0,0 1 0,0 0 1,0 1-1,1 0 1,-1 1-1,1 0 0,0 1 1,-1 1-1,23 2 1,-18 0 2,-1 0 0,0 0 0,0 2 0,0 0 0,-1 0 0,28 16 1,-37-18-10,1 0 0,-1 1 0,0 0 0,-1 0 0,1 0 0,-1 1 0,0-1 0,0 1 0,0 0 0,-1 0 0,1 1 0,-1-1 0,0 0 0,2 9 0,-3-9 0,-1-1 0,-1 1 0,1 0 0,0 0 0,-1 0 0,0 0 0,0-1 0,-1 1 0,1 0 0,-1 0 0,0 0 0,0-1 0,-1 1 0,0-1 0,1 1 0,-1-1 0,-1 1 0,1-1 0,-3 4 0,-4 4 3,0-1 0,0-1 1,-1 1-1,-1-1 0,1-1 1,-2 0-1,-19 12 0,12-10-29,0 0-1,-1-2 0,0 0 1,-29 8-1,39-15-536,1 0-1,0-1 1,0 1 0,-16-2 0,-4 0-8290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6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13824,'2'10'0</inkml:trace>
  <inkml:trace contextRef="#ctx0" brushRef="#br0" timeOffset="1">23 106 7168,'-11'13'0,"0"1"-4992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6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341 81 13952,'-13'1'-600,"10"-1"344,-1 1 0,1-1 1,-1 0-1,1 0 0,-1-1 1,1 1-1,-4-1 0,7 0 258,-1 1 1,1 0-1,0-1 0,0 1 0,0-1 0,-1 1 0,1 0 1,0-1-1,0 1 0,0-1 0,0 1 0,0-1 0,0 1 0,0 0 1,0-1-1,0 1 0,0-1 0,0 1 0,0-1 0,0 1 1,0 0-1,0-1 0,0 1 0,1-1 0,-1 1 0,0 0 0,0-1 1,0 1-1,1-1 0,-1 1 0,0 0 0,0-1 0,1 1 1,-1 0-1,1-1 0,12-15 6,-4 9 7,0 2 0,-1-1 1,2 1-1,-1 1 1,1 0-1,-1 0 1,1 0-1,0 2 0,0-1 1,1 1-1,-1 1 1,0-1-1,1 2 0,-1 0 1,1 0-1,-1 1 1,11 1-1,-18-1 25,1 0 0,-1 0 0,0 0 1,0 0-1,1 0 0,-1 1 0,0 0 0,0-1 0,0 1 1,0 0-1,-1 0 0,1 1 0,-1-1 0,1 0 0,-1 1 1,0 0-1,0-1 0,0 1 0,0 0 0,0 0 0,0 0 1,-1 1-1,0-1 0,0 0 0,0 0 0,0 1 1,0-1-1,0 0 0,-1 1 0,0-1 0,0 1 0,0-1 1,0 1-1,0-1 0,-1 1 0,0 3 0,-1 0 73,1 1-1,-2 0 1,1-1-1,-1 1 0,0-1 1,-1 0-1,1 0 1,-1 0-1,-1-1 1,1 1-1,-1-1 0,-1 0 1,1 0-1,-1-1 1,-8 7-1,1-4 63,-1 0-1,-1-1 0,1 0 1,-1-1-1,0-1 1,-1-1-1,1 0 1,-21 2-1,9-2 54,0-2 0,0-1 0,0-1 0,-30-5-1,50 4-170,-1 0 0,1-1 0,-1 1 0,1-2-1,0 1 1,-1-1 0,1 0 0,1 0-1,-1-1 1,0 0 0,1-1 0,0 1-1,0-1 1,0 0 0,1 0 0,0-1-1,0 0 1,-6-8 0,5 5-189,1 0 1,0 0-1,1-1 0,0 0 1,-4-11-1,4 5-1450,1 0-1,-3-31 1,4 16-7143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1:59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6912,'0'0'2474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7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1 137 16384,'15'-13'0,"15"-6"0,12-1 0,14-3-2816,5 6 0,8-1 256,-14 5 128,-1-1-896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7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619 0 14208,'-69'44'161,"-33"24"574,101-66-732,-1-1 1,1 0 0,0 0-1,-1 1 1,1-1 0,0 0-1,0 1 1,0-1 0,0 1-1,0 0 1,1-1 0,-1 1 0,0 0-1,1-1 1,-1 1 0,1 0-1,0 0 1,-1-1 0,1 1-1,0 0 1,0 0 0,0 0 0,0-1-1,0 1 1,1 0 0,-1 0-1,1-1 1,-1 1 0,1 0-1,-1 0 1,1-1 0,0 1 0,0-1-1,0 1 1,0-1 0,0 1-1,2 1 1,5 7-8,0-1-1,1 1 1,0-1-1,13 9 1,-13-11 14,46 36-378,84 49 1,-78-54 30,60 49 1,-119-86 339,0 0 0,0 1 1,-1-1-1,1 1 0,-1-1 1,1 1-1,-1 0 0,0 0 1,1 0-1,-1 0 0,2 3 1,-3-4-1,0-1 1,0 1-1,0-1 1,0 1-1,0-1 1,0 1-1,0-1 1,-1 0-1,1 1 1,0-1-1,0 1 1,0-1-1,0 1 1,0-1 0,-1 0-1,1 1 1,0-1-1,0 1 1,-1-1-1,1 0 1,0 1-1,-1-1 1,1 0-1,0 1 1,-1-1-1,1 0 1,-1 0-1,1 0 1,0 1-1,-1-1 1,1 0 0,-1 0-1,0 0 1,-4 2 64,-1-1 1,0 0-1,0-1 1,0 1-1,0-1 1,-12-2 0,-13-2 248,-1-1 0,1-2 1,1-1-1,-45-17 0,34 7-113,1 0-1,-61-40 1,62 31-51,2 0 1,0-3 0,2-1-1,-59-66 1,92 95-110,0 0 1,1-1 0,-1 1-1,0-1 1,1 0 0,0 0-1,-2-3 1,3 5-38,0 1-1,0 0 1,0-1-1,0 1 1,0 0-1,0-1 1,0 1-1,0 0 1,0-1-1,0 1 1,0 0-1,0-1 1,0 1-1,0 0 1,0-1-1,0 1 1,0 0 0,0-1-1,1 1 1,-1 0-1,0 0 1,0-1-1,0 1 1,1 0-1,-1 0 1,0-1-1,1 1 1,0-1-2,0 1 0,0 0 1,0 0-1,0-1 0,0 1 0,0 0 1,0 0-1,0 0 0,0 0 0,0 0 0,0 0 1,0 1-1,0-1 0,1 0 0,8 4-5,-1 0 0,0 0 0,0 1 0,0 0 0,-1 1 0,0 0 0,0 0 0,0 0 0,7 9 0,-9-9 0,16 15-57,0 2-1,-2 0 1,0 2-1,25 41 0,-33-46 8,-1 0 0,-1 1 0,0 1-1,-2-1 1,-1 2 0,9 42-1,-15-57 40,0 0-1,0-1 0,-1 1 0,0 0 1,-1 0-1,0 0 0,0 0 0,0 0 0,-1-1 1,-5 13-1,5-15 12,0 0 0,-1-1 0,0 1 0,0-1 0,0 0 0,0 1 0,-1-2 1,0 1-1,1 0 0,-2-1 0,1 1 0,0-1 0,0 0 0,-1-1 0,0 1 0,-9 3 0,1-2 40,0 0 0,-1-1 0,1-1 0,-1 0 0,0-1 0,0 0 0,0-1-1,1 0 1,-1-1 0,0-1 0,0 0 0,1-1 0,0-1 0,-1 0-1,-14-7 1,12 4-296,0 0 1,0-2-1,1 0 0,0 0 0,1-2 0,0 0 1,0 0-1,1-1 0,1-1 0,0 0 0,-14-21 1,-4-10-9857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8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525 296 12800,'19'4'-16,"-1"0"-56,1 0 0,27 0 0,-42-3 65,0-1 0,0 0 0,0 0-1,0-1 1,0 1 0,0-1-1,0 0 1,0 0 0,-1 0-1,1-1 1,0 1 0,0-1-1,-1 0 1,1 0 0,-1 0 0,0 0-1,5-4 1,-7 4 26,0 1 0,0 0 0,0 0 0,0-1 0,0 1 0,0-1 0,0 1 1,0-1-1,0 1 0,-1-1 0,1 0 0,0 1 0,-1-1 0,0 0 0,1 1 0,-1-1 0,0 0 0,0 0 0,0 1 0,0-1 0,0 0 1,0 0-1,-1 1 0,1-1 0,0 0 0,-1 0 0,0 1 0,1-1 0,-1 1 0,0-1 0,0 1 0,0-1 0,0 1 0,0-1 0,0 1 1,0 0-1,0-1 0,-3-1 0,0 0-17,0 0-1,0 0 1,0 0 0,0 1 0,-1-1 0,1 1 0,-1 0 0,0 0-1,1 1 1,-1-1 0,0 1 0,-8-1 0,1 3 97,0-1 0,0 1-1,0 1 1,0 0 0,1 1 0,-1 0 0,1 1 0,-18 8-1,8-1-5,0 0-1,1 1 0,-26 20 1,-36 42 738,44-38 23,37-35-789,0 0 1,0-1-1,0 1 0,0-1 1,0 1-1,0-1 1,0 1-1,0-1 1,-1 0-1,1 1 0,0-1 1,0 0-1,0 0 1,0 0-1,0 0 0,-1 0 1,1 0-1,0 0 1,0 0-1,0 0 0,0-1 1,0 1-1,-1 0 1,1-1-1,0 1 0,0-1 1,0 1-1,0-1 1,0 0-1,0 1 0,1-1 1,-1 0-1,0 0 1,0 0-1,0 0 1,0-1-1,-6-5 47,0-1 0,1 0-1,-7-12 1,6 9 135,-21-35 541,1 0 0,-23-62 0,22 46-3912,-3 1-5139,23 49 4013,8 12 4183,-1-1-1,0 1 1,1-1 0,-1 1-1,0-1 1,0 1 0,1-1-1,-1 1 1,0 0 0,0-1 0,0 1-1,0 0 1,0 0 0,0-1-1,1 1 1,-1 0 0,-2 0 0,-8 0-2920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9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531 1 7680,'0'2'52,"-1"0"0,1 0 1,-1 0-1,0 1 0,1-1 1,-1 0-1,0-1 0,-1 1 1,1 0-1,0 0 1,0 0-1,-1-1 0,-2 3 1,1-2 141,0 0 0,-1 0 0,0 0 1,1 0-1,-1-1 0,-4 1 1,0 1 37,-18 8 291,1 1-1,1 1 1,0 1 0,1 1-1,1 1 1,0 1 0,-31 32-1,47-44-497,1 0-1,0 0 1,1 1 0,-1 0-1,1-1 1,0 2-1,1-1 1,-1 0 0,1 1-1,-3 9 1,5-13-47,1 1 0,-1-1 0,1 0 0,0 1 0,0-1 0,0 0 0,1 1 0,-1-1 1,1 0-1,0 1 0,0-1 0,0 0 0,0 0 0,0 0 0,1 1 0,-1-2 0,1 1 0,0 0 0,0 0 0,0 0 1,0-1-1,1 1 0,-1-1 0,4 3 0,22 18-645,52 33 1,-48-35 203,45 38 0,-68-51 412,0 0-1,-1 1 1,0 0 0,0 0-1,-1 1 1,-1 0-1,0 0 1,0 1-1,5 12 1,-10-18 67,1-1 0,0 1 0,-1 0 0,0 0 0,0 0 1,-1 0-1,1 0 0,-1 0 0,0 0 0,0 0 0,-1 0 1,1 0-1,-1 0 0,0 0 0,-1-1 0,1 1 0,-1 0 1,0 0-1,0-1 0,0 1 0,-1-1 0,0 0 0,0 0 1,-5 6-1,3-5 87,0 0 0,-1-1 0,1 0 0,-1 0 0,-1 0 0,1 0 0,0-1 0,-1 0 0,0 0-1,1-1 1,-1 0 0,0 0 0,0-1 0,0 0 0,0 0 0,-12 0 0,6-2 97,0 0 0,0-1 0,0 0 0,1-1-1,-1 0 1,1-1 0,0-1 0,0 0 0,0 0-1,1-1 1,0-1 0,0 0 0,0 0 0,1-1-1,0 0 1,-13-15 0,7 5-78,0-1 0,1 0 0,1-1 0,1-1 0,1 0 0,1-1 0,-15-40 0,-11-69-96,21 40-5662,12 62-2193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09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421 176 10880,'0'-1'-1,"0"1"0,0 0 1,0 0-1,0-1 1,0 1-1,0 0 0,0 0 1,0-1-1,1 1 1,-1 0-1,0 0 0,0 0 1,0-1-1,0 1 0,0 0 1,0 0-1,1-1 1,-1 1-1,0 0 0,0 0 1,0 0-1,1 0 1,-1 0-1,0-1 0,0 1 1,0 0-1,1 0 0,-1 0 1,0 0-1,0 0 1,1 0-1,-1 0 0,0 0 1,0 0-1,1 0 1,-1 0-1,0 0 0,0 0 1,1 0-1,-1 0 1,0 0-1,0 0 0,1 0 1,-1 0-1,0 0 0,0 0 1,1 0-1,-1 0 1,0 1-1,12 14-70,6 25-62,-15-31 200,0 1-1,-1-1 1,-1 1-1,0-1 1,0 1 0,0-1-1,-2 1 1,1 0 0,-1-1-1,0 1 1,-1-1-1,-5 15 1,5-17 105,0-1 0,-1 0 1,0 0-1,-1 0 0,1 0 0,-1 0 1,0-1-1,-1 0 0,1 0 0,-1 0 1,0 0-1,0-1 0,-1 1 0,1-1 1,-1-1-1,0 1 0,0-1 0,-10 4 1,4-3-31,0-1 0,0 0 1,0-1-1,0 0 0,0-1 1,-1 0-1,1-1 0,0 0 1,0-1-1,-1-1 0,1 0 1,0 0-1,0-1 0,1-1 1,-20-8-1,22 8-79,-1-1 0,1 0 0,-1-1 1,1 0-1,1 0 0,-1-1 0,1 0 0,1-1 0,-1 0 0,1 0 1,1 0-1,-1-1 0,1 0 0,1 0 0,0-1 0,0 0 0,1 1 1,-4-13-1,4 6-104,1 0 0,0 1 0,1-1 0,1 0 0,0-1 0,1 1 0,3-19 0,-2 27-136,0 0 0,1-1 0,0 1 0,1 0 1,-1 1-1,1-1 0,1 0 0,0 1 0,0 0 1,0-1-1,1 2 0,0-1 0,0 0 0,0 1 0,13-10 1,-14 13 396,0 1 1,1-1 0,-1 1-1,1 0 1,-1 0 0,1 0-1,6-1 1,0 1-3797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10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14720,'17'8'0,"7"8"128,-1 5 128,2 6-128,-5-2 128,-2-4-128,-2 3 0,-1-2-128,-4-2 128,1-4-128,-5-2 0,-3-4-896,0-1 128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10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12288,'2'2'12,"0"-1"0,-1 1 1,1 0-1,-1 1 0,0-1 0,1 0 1,-1 0-1,0 1 0,0-1 1,-1 0-1,1 1 0,0-1 1,-1 1-1,1-1 0,-1 5 0,7 23 69,-3-24-62,-1 0 0,1 0 1,1 0-1,-1-1 0,1 1 0,0-1 0,0 0 1,1 0-1,-1-1 0,1 0 0,8 5 0,7 2 260,1 0-1,24 7 0,-2-1 982,-44-17-1256,1 0 0,-1 0-1,0 1 1,1-1 0,-1 0 0,1 0-1,-1 1 1,1-1 0,-1 0 0,0 0 0,1 1-1,-1-1 1,0 1 0,1-1 0,-1 0-1,0 1 1,0-1 0,1 0 0,-1 1-1,0-1 1,0 1 0,0-1 0,1 1-1,-1-1 1,0 1 0,0-1 0,0 1-1,0-1 1,0 1 0,0-1 0,0 1-1,0-1 1,0 1 0,0-1 0,0 0-1,-1 1 1,1-1 0,0 1 0,0-1-1,0 1 1,0-1 0,-1 1 0,1-1-1,0 0 1,-1 1 0,1-1 0,0 0-1,-1 1 1,1-1 0,0 0 0,-1 1 0,1-1-1,-1 1 1,-25 18 214,26-19-212,-28 16-167,-32 14-1,-3-3-2822,25-12-5058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11.5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1033 162 11136,'16'-1'-131,"-16"1"129,0 0-1,0 0 1,0 0-1,0 0 0,0 0 1,0 0-1,0 0 1,0 0-1,0 0 1,0 0-1,0 0 0,0 0 1,0 1-1,0-1 1,0 0-1,0 0 0,0 0 1,0 0-1,0 0 1,0 0-1,0 0 1,0 0-1,0 0 0,0 0 1,0 0-1,0 0 1,0 0-1,0 0 1,0 0-1,0 1 0,0-1 1,0 0-1,0 0 1,0 0-1,0 0 1,0 0-1,0 0 0,0 0 1,0 0-1,0 0 1,0 0-1,0 0 1,1 0-1,-1 0 0,0 0 1,0 0-1,0 0 1,0 0-1,0 0 1,0 0-1,0 0 0,0 0 1,0 0-1,0 0 1,0 0-1,0 0 0,0 0 1,0 0-1,0 0 1,1 0-1,-1 0 1,-24 11-222,7-3 268,7-3 64,8-3-44,-1 0 0,1 0 0,-1-1-1,0 1 1,0-1 0,0 0 0,0 0 0,0 0 0,0-1 0,0 1 0,0 0 0,-6-1 0,9 0-63,0 0 0,-1 0 1,1-1-1,0 1 0,-1 0 0,1 0 0,0 0 1,0-1-1,-1 1 0,1 0 0,0 0 0,0-1 1,-1 1-1,1 0 0,0 0 0,0-1 0,0 1 1,0 0-1,-1-1 0,1 1 0,0 0 0,0-1 1,0 1-1,0-1 0,0 1 0,0 0 0,0-1 1,0 1-1,0 0 0,0-1 0,4-15 12,13-13-59,-17 28 42,5-4-15,-1-1 0,1 2 1,0-1-1,0 0 0,0 1 0,0 0 1,1 0-1,0 1 0,0-1 0,0 1 0,0 0 1,0 1-1,1 0 0,-1 0 0,1 0 1,-1 1-1,1 0 0,0 0 0,-1 0 1,1 1-1,0 0 0,0 1 0,0-1 0,7 3 1,-12-2 22,0 0 1,0 0-1,0 0 1,0 0-1,0 0 1,0 1-1,0-1 1,-1 1-1,1-1 1,-1 1-1,1 0 0,-1-1 1,1 1-1,-1 0 1,0 0-1,0 0 1,0 0-1,0 0 1,0 0-1,-1 1 1,1-1-1,-1 0 1,1 0-1,-1 0 1,0 1-1,0-1 1,0 0-1,0 0 1,0 1-1,0-1 1,-1 0-1,0 3 1,0 3 107,-1 0 0,0 0 0,-1-1 0,0 1 0,0-1 1,0 1-1,-9 12 0,4-10 33,0 0 1,0 0-1,-1-1 1,0 0-1,-1 0 0,0-1 1,-1-1-1,1 1 1,-1-2-1,0 0 0,-1 0 1,0-1-1,0 0 1,0-1-1,0 0 0,-1-1 1,1-1-1,-1 0 1,0 0-1,-15-1 1,4-2-28,1 0 0,-1-2 0,1-1 0,0 0 0,0-2 0,0-1 0,1 0 0,0-2 0,0 0 0,-23-15 0,-8-7 234,1-3 0,2-1 0,-72-67 0,118 99-327,1-1 1,0 1-1,0-1 0,0 0 1,0 0-1,1 0 1,0 0-1,-1-1 0,-1-6 1,4 10-25,-1 0 1,1 0 0,0 0-1,0 0 1,0 0-1,0 0 1,0 1-1,0-1 1,0 0 0,0 0-1,0 0 1,0 0-1,1 0 1,-1 1 0,0-1-1,1 0 1,-1 0-1,0 0 1,1 1-1,-1-1 1,1 0 0,0 0-1,1 0 5,-1 0 0,1 0 0,-1 0 0,1 0-1,-1 0 1,1 1 0,0-1 0,0 1 0,-1-1 0,1 1 0,0 0-1,0 0 1,-1 0 0,1 0 0,3 0 0,1 1 4,1 0 0,-1 0 0,0 1 1,0 0-1,0 0 0,0 1 0,0-1 0,0 1 1,-1 0-1,8 6 0,5 4-2,26 26 0,-22-18 15,-1 2-1,-1 1 1,-1 0 0,20 36-1,-27-41-19,-2 1-1,0 0 0,-2 1 0,0 0 0,-1 0 0,6 36 0,-12-47 25,0 0 1,0-1-1,-1 1 0,0 0 1,-1 0-1,0-1 1,-1 1-1,0-1 1,0 1-1,-1-1 0,-1 0 1,1 0-1,-1 0 1,-1 0-1,1-1 1,-1 0-1,-1 0 0,0 0 1,0 0-1,-1-1 1,1 0-1,-1 0 1,-1-1-1,1 0 0,-1 0 1,-1-1-1,-9 5 1,-4 0 50,0 0 0,-1-2 0,1-1 1,-2-1-1,1 0 0,0-2 0,-1-1 1,0-1-1,0-1 0,0-1 0,0-1 0,0-1 1,0-1-1,-41-11 0,56 11-242,1 0 0,-1 0 0,1-1 0,0 0 0,0-1 0,0 0 0,0 0 0,1 0 0,0-1 0,0-1 0,0 1 0,1-1-1,0 0 1,1 0 0,-1 0 0,1-1 0,1 0 0,-1 0 0,1-1 0,1 1 0,0-1 0,0 1 0,0-1 0,1 0 0,1 0 0,-1 0 0,2-1 0,-1-9 0,8-37-3804,2 1-3477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11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0 434 7424,'5'-15'0,"-1"-1"-5120</inkml:trace>
  <inkml:trace contextRef="#ctx0" brushRef="#br0" timeOffset="1">413 143 18943,'16'-3'0,"11"-4"0,13-3 0,15-4-384,2-2 0,6 1-1791,-12-1 127,-2 0-128,-1-7 0,-1 1-4096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30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0 130 7680,'139'5'405,"-81"-1"-118,0-3 1,0-2-1,74-12 0,-103 10-177,196-4 555,-68 5-456,-46-11-55,-69 7-145,43-1-1,-36 6 19,45 0 77,102-15 0,120-24-104,-276 37 0,69 1 0,-71 4 0,-1-3 0,54-7 0,-37 0 51,0 2 0,1 3 0,-1 2 0,95 11 1,35 1-52,-105-9 0,-69-2 129,-8-1-92,0 1 0,-1 0-1,1 0 1,-1 0 0,1 0-1,-1 1 1,1-1 0,0 0 0,-1 1-1,3 0 1,-3 0 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09:52:00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60 8192,'1'80'371,"-2"78"794,0-156-830,-1-5-84,-3-12 60,-3-23-35,8 22-180,0 0 0,1-1 0,1 1 0,1 0 0,0 0 0,1 0 0,1 0 0,0 1 0,1-1 0,1 1 0,16-26 0,-23 39-91,1 1 1,0-1-1,-1 0 0,1 1 1,0-1-1,0 1 1,0 0-1,1-1 0,-1 1 1,0 0-1,0 0 1,1-1-1,-1 1 0,1 0 1,-1 0-1,1 1 0,-1-1 1,1 0-1,-1 0 1,1 1-1,0-1 0,0 1 1,-1-1-1,1 1 1,0 0-1,-1 0 0,1 0 1,0 0-1,0 0 0,0 0 1,-1 0-1,1 1 1,0-1-1,-1 0 0,1 1 1,0 0-1,-1-1 0,1 1 1,0 0-1,-1 0 1,1 0-1,-1 0 0,0 0 1,2 1-1,2 2-5,0 1-1,-1-1 0,1 1 1,-1 0-1,0 0 0,-1 0 1,1 1-1,-1-1 1,0 1-1,-1 0 0,3 6 1,0 6-16,-1-1 0,-1 1 0,-1 0 0,0-1 0,-2 1 0,0 0 0,-4 33 0,1-44-2331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2:33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281 25 5376,'0'0'405,"5"0"-192,58-2 310,83-11 0,-80 7-223,0 3 0,1 3 0,66 8 0,-97-5-114,19-2 125,-37-1-143,0 0 1,1 1-1,-1 1 0,35 9 0,-51-10-150,-1 0 0,0 0 0,0 0 0,1 0-1,-1 0 1,0 0 0,0 0 0,0 0 0,0 1-1,0-1 1,-1 0 0,1 1 0,0-1 0,0 1 0,-1-1-1,1 3 1,9 31-62,-7-23 84,1 10-5,0 0 1,-1 0-1,-2 44 1,-1-41 45,1 1-1,8 44 1,5 2 47,-2 1 0,2 97 0,-13-139-49,0 29 10,13 86-1,-14-144-76,0 0 1,0 0-1,0 0 1,0 0-1,-1 0 1,1 0-1,-1 0 1,0 0-1,1 0 0,-1 0 1,0 0-1,0 0 1,0 0-1,0-1 1,-1 1-1,1 0 1,0-1-1,-1 1 0,1-1 1,-1 0-1,1 1 1,-1-1-1,0 0 1,0 0-1,1 0 1,-1 0-1,-2 1 1,-5 2-11,1 0 1,-1-1 0,0 1 0,-14 1 0,-69 10 104,-109 4 0,99-11-65,-115 21-42,2 0 0,133-17 0,59-8 0,1 0 0,-1-2 0,0 0 0,-28-2 0,49-1 18,-7-1-323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04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444 85 7040,'4'0'128,"38"2"392,0-3 0,-1-1 0,64-12 0,29-2 216,82 12 82,-86 3-591,-37-7-47,-13-1-19,246 2 373,-187 5-534,19 0 0,-14 0 61,9 0 6,-108 3-67,65-6 0,-17-1 0,-24 3 0,-35 1 0,1 1 0,0 1 0,35 6 0,-9 1 29,1-4 0,95-5 0,9-1 12,63 21 65,-190-15-98,1-1 0,65-6 0,-67 1-9,0 2 0,70 6 1,-69-2-5,-31-3 32,1 0-1,-1 1 1,1 0-1,12 3 1,4 1-27,-23-5 0,0 0 0,0 0 0,0 0 0,-1 1 0,1-1 0,0 1 0,0-1 0,0 1 0,0-1 0,-1 1 0,1 0 0,0 0 0,-1 0 0,1 0 0,-1 0 0,1 0 0,-1 1 0,1-1 0,-1 0 0,0 1 0,1-1 0,-1 1 0,0-1 0,0 1 0,0 0 0,-1-1 0,1 1 0,0 0 0,0 2 0,14 54 0,-12-41 0,10 28 0,-10-36 0,0 0 0,-1 0 0,1 14 0,-2-15 0,0 0 0,1 0 0,0 0 0,4 13 0,1-4 0,-1 2 0,0-1 0,3 32 0,-7-41 0,5 22 0,13 36 0,33 68 0,-50-129 0,-1 0 0,-1 1 0,1-1 0,-1 1 0,-1 0 0,1-1 0,-1 1 0,0 0 0,0-1 0,-1 1 0,0-1 0,0 1 0,-1-1 0,0 1 0,0-1 0,0 0 0,-4 8 0,2-9 9,1-1 1,-1 0-1,0 0 1,0 0 0,0 0-1,0-1 1,-1 1-1,-9 5 1,-45 19 128,27-15-106,5-2-14,-1-1 1,-1-2-1,0-1 1,-47 5 0,-23 6 16,80-14-13,0-2 0,0 0 0,-26-1 0,-15 0 18,-92 8 6,-70 7 36,139-4-65,25-2 20,-1-2 0,-102-1 0,-159-27 69,290 20-101,-1 2-1,-32 6 0,-32 2 111,19-7 13,-81 14 0,-27 0 60,55-8-98,-169 13 59,39-4 63,-80 9 67,331-26-279,-52 8 0,0-3 0,-1-3 0,-66-5 0,-82-13 0,169 13 0,27 2 0,1-1 0,-21-3 0,28 1 0,0 1 0,0-1 0,0 0 0,0 0 0,1-1 0,-1 0 0,1 1 0,0-1 0,0-1 0,0 1 0,1-1 0,-1 1 0,1-1 0,0 0 0,-3-8 0,-16-56 0,2-2 0,-11-84 0,13 57 0,11 64 0,2-1 0,-1-63 0,6 82 0,1-1 0,0 1 0,2-1 0,0 1 0,0 0 0,2 0 0,0 0 0,7-15 0,-8 25 0,-1 1 0,1-1 0,0 1 0,0 0 0,0 0 0,1 1 0,0 0 0,0-1 0,0 1 0,0 1 0,0-1 0,1 1 0,0 0 0,0 0 0,0 1 0,9-3 0,10-2 0,1 1 0,44-5 0,-55 9 0,67-4-11,0 4 0,0 3 1,89 12-1,-132-13-2016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23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481 7 7552,'0'0'128,"3"-1"0,4 0-79,-4 0-3,0 0 0,1 0 1,-1 1-1,1-1 0,0 1 0,-1 0 1,1 0-1,-1 0 0,7 1 1,-10-1-43,1 0 1,-1 0-1,0 0 1,0 1-1,0-1 1,0 0-1,0 0 1,0 0-1,0 0 1,1 0-1,-1 0 1,0 0-1,0 0 1,0 0-1,0 0 1,0 0-1,0 1 1,0-1-1,0 0 1,0 0 0,1 0-1,-1 0 1,0 0-1,0 0 1,0 0-1,0 1 1,0-1-1,0 0 1,0 0-1,0 0 1,0 0-1,0 0 1,0 0-1,0 1 1,0-1-1,0 0 1,0 0-1,0 0 1,0 0-1,0 0 1,0 0-1,0 1 1,-1-1-1,1 0 1,0 0-1,0 0 1,0 0-1,0 0 1,0 0-1,0 0 1,0 1-1,-10 6 123,-12 5 24,-223 89 638,221-89-506,0 1-1,2 2 1,-36 28 0,47-34-147,1 0 1,0 0 0,1 1-1,0 1 1,0-1-1,-9 17 1,14-20-66,1 0 0,-1 0 0,1 0-1,0 1 1,1-1 0,-1 1 0,2 0 0,-1-1 0,1 1-1,0 0 1,1 0 0,0 9 0,0-9-21,0 0 1,-1-1-1,0 1 0,0-1 0,-1 1 1,-3 9-1,-6 29 131,7 65-3,4-97-122,2-1-1,-1 1 1,2 0 0,0 0 0,8 24-1,-5-20-36,-2 0 0,0 0 0,-1 1 0,-1 0 0,0-1-1,-2 26 1,1 8-1,7 130-18,-6-147 6,20 188 116,-7-165-122,-10-44 0,-1 0 0,-1 1 0,3 24 0,-1 146 21,-8-153 119,2-30-136,0 1 0,0 0 1,1-1-1,-1 1 0,1 0 0,0-1 0,0 1 0,0 0 0,0 0 0,1-1 0,-1 1 0,0 0 1,1-1-1,0 1 0,0 0 0,0-1 0,0 1 0,0-1 0,0 0 0,1 1 0,-1-1 0,4 4 1,4 2-5,0-2 0,1 1 0,0-1 0,0-1 0,0 0 0,0 0 0,22 6 0,3-2 0,42 6 0,-33-8 0,9 1 42,0-3 1,54-1 0,-81-4-51,1-2 1,48-8 0,-33 0-1891,-22 5-6550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27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519 1 9472,'-4'21'410,"9"-35"97,-10 13-123,-10 2-295,0 1 1,0 0-1,0 1 1,1 1-1,-1 0 1,1 1-1,0 0 1,0 1-1,-19 12 1,-5 6 284,-67 53 0,90-64-245,1 0-1,0 1 1,1 0 0,1 1 0,0 0 0,1 1 0,-16 31 0,17-25-49,1 0 1,1 1 0,0 0-1,2 0 1,-6 46-1,-16 319 428,20-245-333,8-92-146,2-1 1,12 76 0,-1-13-12,-2-24 60,3-1 0,35 122 0,-47-203-65,1 0 0,0 0 1,0 1-1,0-2 0,1 1 0,0 0 0,1-1 0,-1 0 0,1 0 0,0 0 1,12 10-1,-6-8-11,0 0 0,1-1 0,0 0 0,0-1 1,25 9-1,2-3 109,0-2 0,80 9 1,-83-14-62,71 4 21,-7-2-35,-36 0-2234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29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13056,'10'163'2134,"-1"-56"-940,-8-89-1040,2 0 1,0 0-1,11 34 1,-13-52-172,-1 0 0,0 0 0,0 0 0,1 0 0,-1 0 0,0 0 0,0 0 0,1 0 0,-1 0-1,0 0 1,0 0 0,1-1 0,-1 1 0,0 0 0,0 0 0,1 0 0,-1 0 0,0 0 0,0-1 0,0 1 0,0 0 0,1 0 0,-1 0 0,0-1 0,0 1-1,0 0 1,0 0 0,0 0 0,1-1 0,-1 1 0,0 0 0,0 0 0,0-1 0,0 1 0,3-16-2330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31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19 7040,'-15'-8'1472,"-3"-2"1154,17 10-2586,1 0-1,-1 0 1,1 0 0,-1 0-1,1 0 1,0 0-1,-1 0 1,1 0 0,-1 0-1,1 0 1,-1 0 0,1 0-1,-1 0 1,1 0 0,0 0-1,-1 0 1,1 1-1,-1-1 1,1 0 0,-1 0-1,1 0 1,0 1 0,-1-1-1,1 0 1,0 1 0,-1-1-1,1 0 1,0 1-1,-1-1 1,1 0 0,0 1-1,0-1 1,0 0 0,-1 1-1,1 0 1,0 0-30,0 0 0,0 0 0,0 1 0,0-1 0,0 0 0,0 0 1,1 0-1,-1 0 0,0 0 0,1 0 0,-1 0 0,1 0 0,-1 0 0,1 0 0,-1 0 0,1 0 0,0-1 1,0 1-1,-1 0 0,1 0 0,0 0 0,0-1 0,0 1 0,0-1 0,0 1 0,1 0 0,28 15 102,9-6-1,-23-6-63,-1 0 1,30 12-1,-48-16-23,0 1-1,0-1 1,0 0 0,0 1 0,0 0-1,0-1 1,0 1 0,0 0 0,0 1-1,1-1 1,-1 0 0,-3 3 0,-4 1 16,-36 15-2644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32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736 0 8832,'6'19'800,"-8"-19"-196,-5-9 2109,11 10-2632,-1 0-1,0-1 1,1 1-1,-1 1 1,0-1-1,0 0 1,0 1 0,4 2-1,-3-1-50,0-1 0,0 1 0,0 1 0,0-1 0,0 0-1,-1 1 1,0 0 0,1 0 0,3 7 0,-33-1 205,18-9-194,0 0 1,0 0 0,1-1 0,-1 0-1,0 0 1,0-1 0,-8-1 0,13 1-6,0 1 0,0-1 1,0 1-1,0-1 1,1 0-1,-1 0 1,0-1-1,1 1 1,-1 0-1,1-1 1,-1 1-1,1-1 1,0 0-1,0 0 1,0 0-1,0 0 1,0 0-1,0-1 1,0 1-1,1 0 1,-1-1-1,0-2 1,2 4-33,0 1-1,-1 0 1,1-1 0,0 1 0,0-1 0,-1 1-1,1 0 1,0-1 0,-1 1 0,1 0 0,0-1-1,-1 1 1,1 0 0,0-1 0,-1 1 0,1 0-1,-1 0 1,1 0 0,0-1 0,-1 1 0,1 0-1,-1 0 1,1 0 0,-1 0 0,1 0 0,-1 0-1,1 0 1,-1 0 0,1 0 0,0 0 0,-1 0-1,1 0 1,-1 0 0,1 0 0,-1 0 0,1 0-1,-1 1 1,1-1 0,0 0 0,-1 0 0,1 1-1,-1-1 1,-20 14 180,18-11-168,-3 0-25,1 0 0,0 0 1,-1 0-1,0-1 0,1 0 1,-1 0-1,0-1 1,0 0-1,0 0 0,0 0 1,-8-1-1,12 1 6,0-1 0,0 0 0,0 1 0,0-1 0,0 1 0,0-1 1,0 1-1,0 0 0,0 0 0,1 0 0,-1 0 0,0 0 0,1 0 0,-1 1 0,1-1 0,-2 2 1,-19 28-52,21-28 50,-1 1 0,0-1 0,0 0 0,0 1 1,-1-1-1,1 0 0,-1 0 0,0-1 1,1 1-1,-1-1 0,-1 1 0,-4 2 1,5-4 14,-1 0 0,1-1 0,0 1 0,0-1 0,-1 0 0,1 0 0,0 0 0,0 0 0,-1-1 0,1 1 0,0-1 0,0 0 0,-4-1 0,-39-18 190,42 18-194,-1-1 20,0 0 0,0 0 0,1-1 0,-1 1 0,1-1 0,0 0 0,-1-1 0,2 1 0,-1-1 0,1 1 0,-1-1 0,1 0 0,0 0 0,-2-9 1,4 14-28,1-1 0,0 1 0,0 0 0,0-1 0,0 1 0,0-1 0,-1 1 0,1-1 0,0 1 0,0-1 0,0 1 0,0 0 0,1-1 0,-1 1 0,0-1 0,0 1 0,0-1 0,0 1 0,0-1 0,1 1 0,-1 0 0,0-1 0,0 1 0,0-1 0,1 1 0,-1 0 0,0-1 0,1 1 0,-1 0 0,0-1 0,1 1 0,-1 0 0,1 0 0,-1-1 0,0 1 0,1 0 0,-1 0 0,1 0 0,-1 0 0,0-1 0,1 1 0,-1 0 0,1 0 0,-1 0 0,1 0 0,-1 0 0,1 0 0,-1 0 0,1 0 0,-1 0 0,0 0 0,1 1 0,-1-1 0,1 0 0,2 0 0,0 1 0,0-1 0,0 1 0,0 0 0,0 0 0,0 0 0,4 2 0,-2 2 0,1-1 0,-1 1 0,0 0 0,0 1 0,0-1 0,-1 1 0,0 0 0,0 0 0,0 0 0,-1 1 0,0-1 0,4 13 0,-2-3 0,0 0 0,-1 0 0,-1 1 0,1 24 0,-3-30 0,-1 0 0,0-1 0,-1 1 0,0-1 0,-1 1 0,0 0 0,-1-1 0,0 0 0,-8 18 0,7-20 0,0-1 0,-1 0 0,0 0 0,0 0 0,-1 0 0,0-1 0,0 0 0,0 0 0,-1-1 0,0 0 0,0 0 0,-12 6 0,8-5-2,-1 0 1,0-2-1,0 1 1,0-2-1,0 1 1,-1-2-1,1 1 1,-17 0 0,22-3-45,0 0 0,0-1 0,0 1 0,-1-1 0,1-1 0,0 1 1,0-1-1,1-1 0,-1 1 0,0-1 0,1 0 0,0 0 0,-1-1 1,1 0-1,-10-9 0,-13-19-2087,2-1-6891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3:33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249 0 7168,'3'16'597,"-11"-24"256,7 7-762,-1 0 0,1 1 0,-1-1 0,0 1 0,0-1-1,1 1 1,-1 0 0,0 0 0,0 0 0,1 0 0,-1 0-1,0 0 1,0 0 0,1 0 0,-1 1 0,0-1 0,1 1-1,-1 0 1,0-1 0,1 1 0,-1 0 0,1 0-1,-2 1 1,0-1 10,0 1 0,0 0 0,0 0 0,0 0 0,1 1 0,-1-1 0,1 0 0,0 1 0,0 0 0,0 0 0,-2 3 0,2-3-50,1 0 0,1 0 0,-1 1 0,0-1 0,1 0 0,-1 0 0,1 1 0,0-1 1,0 0-1,1 0 0,-1 1 0,1-1 0,-1 0 0,1 0 0,0 0 0,0 0 0,0 0 0,1 0 0,-1 0 0,1 0 0,-1 0 0,1-1 0,0 1 0,0 0 0,1-1 0,-1 0 0,5 4 0,-3-2-25,2 0 0,-1 0 0,0 0 0,1-1 0,-1 0 0,1 0 0,0-1 0,0 0-1,0 0 1,1 0 0,-1 0 0,0-1 0,10 1 0,-8-2-2,57-2 96,-60 2-80,-1 0 0,0-1 0,0 0-1,0 0 1,1 0 0,-1 0 0,0-1 0,-1 0-1,1 0 1,0 0 0,0 0 0,5-4 0,-9 5-31,0 1 0,1 0 0,-1 0 1,0 0-1,0 0 0,1-1 1,-1 1-1,0 0 0,0 0 1,1-1-1,-1 1 0,0 0 0,0 0 1,0-1-1,0 1 0,0 0 1,1 0-1,-1-1 0,0 1 0,0 0 1,0-1-1,0 1 0,0 0 1,0-1-1,0 1 0,0 0 1,0 0-1,0-1 0,0 1 0,0 0 1,0-1-1,0 1 0,-1 0 1,1-1-1,-10-2 150,-17 5-3,10 3-81,0 0 0,0 2 1,1 0-1,0 1 1,0 0-1,-22 17 1,11-6 82,2 2 0,-38 39 0,47-43-94,2 0 0,0 1 0,1 0 0,0 1-1,2 0 1,0 1 0,-8 23 0,15-33-34,1 0-1,0 0 1,0 0 0,1 0-1,0 0 1,1 1 0,1-1-1,-1 1 1,1-1 0,1 0 0,0 1-1,1-1 1,0 0 0,0 1-1,1-1 1,0-1 0,7 15-1,-1-9 11,0-1-1,1 0 0,0 0 0,2-1 0,-1 0 0,1-1 0,1 0 0,0-1 0,1-1 0,0 0 0,1-1 0,-1 0 0,2-1 0,31 11 0,-6-5 19,1-2 0,1-2 0,0-2-1,78 5 1,-55-9-165,-1-3 1,1-3-1,-1-3 0,0-2 1,-1-4-1,0-2 0,0-3 1,-1-3-1,-2-2 0,0-4 1,-1-1-1,77-48 0,-17-5-2324,-2 0-7169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3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2560,'1'-1'37,"-1"-1"1,1 0 0,0 1-1,0-1 1,0 1-1,0-1 1,0 1-1,0-1 1,0 1-1,1 0 1,-1 0 0,0 0-1,1 0 1,-1 0-1,1 0 1,-1 0-1,1 0 1,0 0-1,-1 0 1,1 1 0,0-1-1,-1 1 1,3-1-1,5 0 337,-1 0-1,1 1 1,15 0-1,1 1 48,1-4-102,37-9 1,-41 8-57,1-1 1,39 0-1,-28 7 185,-27-1-349,0 0 0,0-1 0,0 0 0,0 0 0,0 0 0,0-1-1,0 0 1,0 0 0,0-1 0,6-2 0,8-2 148,-18 5-358,0 1 1,0-1-1,0 0 0,1 0 0,-1-1 0,0 1 0,4-3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1:14:04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5248,'9'7'242,"0"1"-1,0-2 1,0 1 0,1-1 0,0 0-1,0-1 1,0 0 0,15 4 0,45 12 406,-54-17-470,0 0-1,0 1 1,0 1-1,24 12 1,-39-17-159,1 1 0,-1-1 0,0 0 1,0 1-1,1-1 0,-1 1 0,0-1 1,0 1-1,-1-1 0,1 1 1,0 0-1,0 0 0,-1-1 0,1 1 1,-1 0-1,0 0 0,0 0 0,1-1 1,-1 1-1,0 0 0,0 0 0,-1 0 1,1 0-1,0-1 0,-1 1 0,0 2 1,-2 9 128,0-1 0,-9 19 0,9-23-88,-5 8 89,0 0 0,-1 0 1,-1-1-1,0 0 0,-17 19 1,5-12-23,14-14-280,0-1-1,1 1 1,0 1-1,-10 16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 6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+n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baseline="0" dirty="0">
                <a:solidFill>
                  <a:schemeClr val="accent4"/>
                </a:solidFill>
                <a:latin typeface="+mn-lt"/>
                <a:ea typeface="+mn-ea"/>
                <a:cs typeface="Arial"/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4"/>
                </a:solidFill>
                <a:latin typeface="+mn-lt"/>
                <a:ea typeface="Calibri"/>
                <a:cs typeface="Arial"/>
              </a:rPr>
              <a:t>n(n+1)/2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7 :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</a:rPr>
              <a:t>1+2+3+… (n-1) </a:t>
            </a:r>
            <a:r>
              <a:rPr lang="en-US" sz="1200" dirty="0">
                <a:solidFill>
                  <a:schemeClr val="accent4"/>
                </a:solidFill>
                <a:latin typeface="Arial"/>
                <a:ea typeface="Calibri"/>
                <a:cs typeface="Arial"/>
                <a:sym typeface="Wingdings" panose="05000000000000000000" pitchFamily="2" charset="2"/>
              </a:rPr>
              <a:t> n(n-1)/2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Total</a:t>
            </a:r>
            <a:r>
              <a:rPr lang="en-US" sz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number is n^2+4n+2  </a:t>
            </a:r>
            <a:endParaRPr lang="en-US" sz="1200" dirty="0">
              <a:solidFill>
                <a:schemeClr val="accent4"/>
              </a:solidFill>
              <a:latin typeface="Arial"/>
              <a:ea typeface="+mn-ea"/>
              <a:cs typeface="Arial"/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40.png"/><Relationship Id="rId42" Type="http://schemas.openxmlformats.org/officeDocument/2006/relationships/image" Target="../media/image43.png"/><Relationship Id="rId47" Type="http://schemas.openxmlformats.org/officeDocument/2006/relationships/customXml" Target="../ink/ink43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8.xml"/><Relationship Id="rId40" Type="http://schemas.openxmlformats.org/officeDocument/2006/relationships/image" Target="../media/image12.png"/><Relationship Id="rId45" Type="http://schemas.openxmlformats.org/officeDocument/2006/relationships/customXml" Target="../ink/ink42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customXml" Target="../ink/ink2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3.xml"/><Relationship Id="rId30" Type="http://schemas.openxmlformats.org/officeDocument/2006/relationships/image" Target="../media/image38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48" Type="http://schemas.openxmlformats.org/officeDocument/2006/relationships/image" Target="../media/image46.png"/><Relationship Id="rId8" Type="http://schemas.openxmlformats.org/officeDocument/2006/relationships/image" Target="../media/image27.png"/><Relationship Id="rId3" Type="http://schemas.openxmlformats.org/officeDocument/2006/relationships/customXml" Target="../ink/ink21.xml"/><Relationship Id="rId12" Type="http://schemas.openxmlformats.org/officeDocument/2006/relationships/image" Target="../media/image29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42.png"/><Relationship Id="rId46" Type="http://schemas.openxmlformats.org/officeDocument/2006/relationships/image" Target="../media/image45.png"/><Relationship Id="rId20" Type="http://schemas.openxmlformats.org/officeDocument/2006/relationships/image" Target="../media/image33.png"/><Relationship Id="rId41" Type="http://schemas.openxmlformats.org/officeDocument/2006/relationships/customXml" Target="../ink/ink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51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62.png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customXml" Target="../ink/ink84.xml"/><Relationship Id="rId16" Type="http://schemas.openxmlformats.org/officeDocument/2006/relationships/customXml" Target="../ink/ink58.xml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5" Type="http://schemas.openxmlformats.org/officeDocument/2006/relationships/image" Target="../media/image610.png"/><Relationship Id="rId61" Type="http://schemas.openxmlformats.org/officeDocument/2006/relationships/image" Target="../media/image82.png"/><Relationship Id="rId19" Type="http://schemas.openxmlformats.org/officeDocument/2006/relationships/image" Target="../media/image6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86.png"/><Relationship Id="rId77" Type="http://schemas.openxmlformats.org/officeDocument/2006/relationships/image" Target="../media/image90.png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72" Type="http://schemas.openxmlformats.org/officeDocument/2006/relationships/customXml" Target="../ink/ink86.xml"/><Relationship Id="rId3" Type="http://schemas.openxmlformats.org/officeDocument/2006/relationships/image" Target="../media/image55.wmf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1.png"/><Relationship Id="rId67" Type="http://schemas.openxmlformats.org/officeDocument/2006/relationships/image" Target="../media/image85.png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55.xml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84.png"/><Relationship Id="rId73" Type="http://schemas.openxmlformats.org/officeDocument/2006/relationships/image" Target="../media/image88.png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39" Type="http://schemas.openxmlformats.org/officeDocument/2006/relationships/image" Target="../media/image71.png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79.png"/><Relationship Id="rId76" Type="http://schemas.openxmlformats.org/officeDocument/2006/relationships/customXml" Target="../ink/ink88.xml"/><Relationship Id="rId7" Type="http://schemas.openxmlformats.org/officeDocument/2006/relationships/image" Target="../media/image710.png"/><Relationship Id="rId71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4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34" Type="http://schemas.openxmlformats.org/officeDocument/2006/relationships/image" Target="../media/image108.png"/><Relationship Id="rId7" Type="http://schemas.openxmlformats.org/officeDocument/2006/relationships/customXml" Target="../ink/ink91.xml"/><Relationship Id="rId12" Type="http://schemas.openxmlformats.org/officeDocument/2006/relationships/image" Target="../media/image97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33" Type="http://schemas.openxmlformats.org/officeDocument/2006/relationships/customXml" Target="../ink/ink104.xml"/><Relationship Id="rId2" Type="http://schemas.openxmlformats.org/officeDocument/2006/relationships/image" Target="../media/image92.png"/><Relationship Id="rId16" Type="http://schemas.openxmlformats.org/officeDocument/2006/relationships/image" Target="../media/image99.png"/><Relationship Id="rId20" Type="http://schemas.openxmlformats.org/officeDocument/2006/relationships/image" Target="../media/image101.png"/><Relationship Id="rId29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93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28" Type="http://schemas.openxmlformats.org/officeDocument/2006/relationships/image" Target="../media/image105.png"/><Relationship Id="rId10" Type="http://schemas.openxmlformats.org/officeDocument/2006/relationships/image" Target="../media/image96.png"/><Relationship Id="rId19" Type="http://schemas.openxmlformats.org/officeDocument/2006/relationships/customXml" Target="../ink/ink97.xml"/><Relationship Id="rId31" Type="http://schemas.openxmlformats.org/officeDocument/2006/relationships/customXml" Target="../ink/ink103.xml"/><Relationship Id="rId4" Type="http://schemas.openxmlformats.org/officeDocument/2006/relationships/image" Target="../media/image93.png"/><Relationship Id="rId9" Type="http://schemas.openxmlformats.org/officeDocument/2006/relationships/customXml" Target="../ink/ink92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101.xml"/><Relationship Id="rId30" Type="http://schemas.openxmlformats.org/officeDocument/2006/relationships/image" Target="../media/image106.png"/><Relationship Id="rId8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105.xml"/><Relationship Id="rId4" Type="http://schemas.openxmlformats.org/officeDocument/2006/relationships/image" Target="../media/image10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customXml" Target="../ink/ink1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customXml" Target="../ink/ink10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Performance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  <p:pic>
        <p:nvPicPr>
          <p:cNvPr id="3" name="Picture 2" descr="logo_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69" y="-6441"/>
            <a:ext cx="1820793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Details: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Control flow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[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else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…]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repeat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until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Indentation replaces braces </a:t>
            </a:r>
          </a:p>
          <a:p>
            <a:pPr lvl="1"/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 declaration</a:t>
            </a:r>
          </a:p>
          <a:p>
            <a:pPr lvl="1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[, </a:t>
            </a:r>
            <a:r>
              <a:rPr lang="en-US" sz="18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…])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Output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>
              <a:lnSpc>
                <a:spcPct val="90000"/>
              </a:lnSpc>
              <a:buNone/>
            </a:pP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648200" y="1905000"/>
            <a:ext cx="4114800" cy="40386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Method call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var.method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[,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…])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value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Expressions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¬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Assignment (like 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=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Equality testing (like 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Superscripts and other mathematical formatting allowed</a:t>
            </a:r>
            <a:endParaRPr kumimoji="0" lang="en-US" b="0" i="0" u="none" strike="noStrike" kern="1200" cap="none" spc="0" normalizeH="0" baseline="30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600200"/>
            <a:ext cx="8305800" cy="472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4000" spc="-100" dirty="0">
                <a:solidFill>
                  <a:srgbClr val="AD8F67"/>
                </a:solidFill>
                <a:ea typeface="+mj-ea"/>
                <a:cs typeface="+mj-cs"/>
              </a:rPr>
              <a:t>Counting Primitive Operations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Primitive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operation corresponds to a 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low-level instruction with a constant execution time.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Examples: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Evaluating an expression, Assigning a value to a variable, Indexing into an array, Calling a method, Returning from a method</a:t>
            </a: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determine the specific execution time of each primitive operation, simply </a:t>
            </a:r>
            <a:r>
              <a:rPr lang="en-US" sz="3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how many primitive operation are executed.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This operation count will correlate to an actual running time in a specific computer.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By inspecting the </a:t>
            </a:r>
            <a:r>
              <a:rPr lang="en-US" sz="3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we can determine the maximum number of primitive operations executed by an algorithm, as a function of the input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31CE5-7E0D-4423-84F3-E03375C8688A}"/>
                  </a:ext>
                </a:extLst>
              </p14:cNvPr>
              <p14:cNvContentPartPr/>
              <p14:nvPr/>
            </p14:nvContentPartPr>
            <p14:xfrm>
              <a:off x="2366535" y="2685536"/>
              <a:ext cx="1940400" cy="3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31CE5-7E0D-4423-84F3-E03375C86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2895" y="2577896"/>
                <a:ext cx="2048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C4B2C2-8C29-43E1-AC41-20C9494D0975}"/>
                  </a:ext>
                </a:extLst>
              </p14:cNvPr>
              <p14:cNvContentPartPr/>
              <p14:nvPr/>
            </p14:nvContentPartPr>
            <p14:xfrm>
              <a:off x="4454535" y="2710016"/>
              <a:ext cx="2457000" cy="1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C4B2C2-8C29-43E1-AC41-20C9494D0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535" y="2602016"/>
                <a:ext cx="2564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569C71-0487-41E8-862C-08FA87EE5AE0}"/>
                  </a:ext>
                </a:extLst>
              </p14:cNvPr>
              <p14:cNvContentPartPr/>
              <p14:nvPr/>
            </p14:nvContentPartPr>
            <p14:xfrm>
              <a:off x="7032495" y="2699216"/>
              <a:ext cx="108576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569C71-0487-41E8-862C-08FA87EE5A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8495" y="2591216"/>
                <a:ext cx="1193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01FD59-DD63-4AA3-8DBB-2B492D22BE89}"/>
                  </a:ext>
                </a:extLst>
              </p14:cNvPr>
              <p14:cNvContentPartPr/>
              <p14:nvPr/>
            </p14:nvContentPartPr>
            <p14:xfrm>
              <a:off x="1367535" y="2818736"/>
              <a:ext cx="236160" cy="3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01FD59-DD63-4AA3-8DBB-2B492D22BE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3535" y="2711096"/>
                <a:ext cx="343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8BABF7-057E-407B-A7B7-932FE5F20AC0}"/>
                  </a:ext>
                </a:extLst>
              </p14:cNvPr>
              <p14:cNvContentPartPr/>
              <p14:nvPr/>
            </p14:nvContentPartPr>
            <p14:xfrm>
              <a:off x="1864695" y="2833136"/>
              <a:ext cx="1200960" cy="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8BABF7-057E-407B-A7B7-932FE5F20A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0695" y="2725496"/>
                <a:ext cx="13086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F87CC9-4A3A-4822-90ED-16E3A255A87B}"/>
                  </a:ext>
                </a:extLst>
              </p14:cNvPr>
              <p14:cNvContentPartPr/>
              <p14:nvPr/>
            </p14:nvContentPartPr>
            <p14:xfrm>
              <a:off x="3449055" y="2890376"/>
              <a:ext cx="180936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F87CC9-4A3A-4822-90ED-16E3A255A8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95055" y="2782376"/>
                <a:ext cx="191700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622E9-C392-4136-96D1-B48F0FEDE02A}"/>
              </a:ext>
            </a:extLst>
          </p:cNvPr>
          <p:cNvGrpSpPr/>
          <p:nvPr/>
        </p:nvGrpSpPr>
        <p:grpSpPr>
          <a:xfrm>
            <a:off x="5490255" y="2803256"/>
            <a:ext cx="1251000" cy="159840"/>
            <a:chOff x="5490255" y="2803256"/>
            <a:chExt cx="125100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2AC6A3-3686-41DE-906B-3476D674FBD4}"/>
                    </a:ext>
                  </a:extLst>
                </p14:cNvPr>
                <p14:cNvContentPartPr/>
                <p14:nvPr/>
              </p14:nvContentPartPr>
              <p14:xfrm>
                <a:off x="5498895" y="2931776"/>
                <a:ext cx="13680" cy="3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2AC6A3-3686-41DE-906B-3476D674F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80895" y="2914136"/>
                  <a:ext cx="49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AD4BFD-0E72-4855-B423-BDB385A21B47}"/>
                    </a:ext>
                  </a:extLst>
                </p14:cNvPr>
                <p14:cNvContentPartPr/>
                <p14:nvPr/>
              </p14:nvContentPartPr>
              <p14:xfrm>
                <a:off x="5490255" y="2856176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AD4BFD-0E72-4855-B423-BDB385A21B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72615" y="28385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E0AB82-59A0-4D48-A788-6320B5683E1F}"/>
                    </a:ext>
                  </a:extLst>
                </p14:cNvPr>
                <p14:cNvContentPartPr/>
                <p14:nvPr/>
              </p14:nvContentPartPr>
              <p14:xfrm>
                <a:off x="5541735" y="2838176"/>
                <a:ext cx="68400" cy="10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E0AB82-59A0-4D48-A788-6320B5683E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24095" y="2820536"/>
                  <a:ext cx="104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328414-787A-43C7-AAF7-2F6F22F596AC}"/>
                    </a:ext>
                  </a:extLst>
                </p14:cNvPr>
                <p14:cNvContentPartPr/>
                <p14:nvPr/>
              </p14:nvContentPartPr>
              <p14:xfrm>
                <a:off x="5654415" y="2846096"/>
                <a:ext cx="81360" cy="8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328414-787A-43C7-AAF7-2F6F22F596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6415" y="2828456"/>
                  <a:ext cx="11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738684-79C1-40E1-AC43-F995BE10725B}"/>
                    </a:ext>
                  </a:extLst>
                </p14:cNvPr>
                <p14:cNvContentPartPr/>
                <p14:nvPr/>
              </p14:nvContentPartPr>
              <p14:xfrm>
                <a:off x="5791215" y="2803256"/>
                <a:ext cx="126720" cy="13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738684-79C1-40E1-AC43-F995BE1072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3215" y="2785256"/>
                  <a:ext cx="16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8A3E2B-637A-49C6-BB0F-AC490B485C69}"/>
                    </a:ext>
                  </a:extLst>
                </p14:cNvPr>
                <p14:cNvContentPartPr/>
                <p14:nvPr/>
              </p14:nvContentPartPr>
              <p14:xfrm>
                <a:off x="5784015" y="2848976"/>
                <a:ext cx="6768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8A3E2B-637A-49C6-BB0F-AC490B485C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66375" y="2830976"/>
                  <a:ext cx="103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6AFE69-C24E-4F50-941E-016D883F920A}"/>
                    </a:ext>
                  </a:extLst>
                </p14:cNvPr>
                <p14:cNvContentPartPr/>
                <p14:nvPr/>
              </p14:nvContentPartPr>
              <p14:xfrm>
                <a:off x="5892375" y="2842136"/>
                <a:ext cx="71280" cy="6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6AFE69-C24E-4F50-941E-016D883F92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74735" y="2824496"/>
                  <a:ext cx="106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6417FA-74DE-4326-961E-16CD8DF8E9CF}"/>
                    </a:ext>
                  </a:extLst>
                </p14:cNvPr>
                <p14:cNvContentPartPr/>
                <p14:nvPr/>
              </p14:nvContentPartPr>
              <p14:xfrm>
                <a:off x="5981295" y="2844656"/>
                <a:ext cx="111240" cy="6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6417FA-74DE-4326-961E-16CD8DF8E9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63655" y="2827016"/>
                  <a:ext cx="146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471C8D-7206-4957-8072-AAAE6C9DC8E0}"/>
                    </a:ext>
                  </a:extLst>
                </p14:cNvPr>
                <p14:cNvContentPartPr/>
                <p14:nvPr/>
              </p14:nvContentPartPr>
              <p14:xfrm>
                <a:off x="6123495" y="2876336"/>
                <a:ext cx="127440" cy="5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471C8D-7206-4957-8072-AAAE6C9DC8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5495" y="2858696"/>
                  <a:ext cx="163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3268B7-6D15-47B6-A08A-990E87395EBD}"/>
                    </a:ext>
                  </a:extLst>
                </p14:cNvPr>
                <p14:cNvContentPartPr/>
                <p14:nvPr/>
              </p14:nvContentPartPr>
              <p14:xfrm>
                <a:off x="6254535" y="2807576"/>
                <a:ext cx="153720" cy="15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3268B7-6D15-47B6-A08A-990E87395E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36895" y="2789576"/>
                  <a:ext cx="189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6577F5-5BF5-4631-9C40-0852596F5BA7}"/>
                    </a:ext>
                  </a:extLst>
                </p14:cNvPr>
                <p14:cNvContentPartPr/>
                <p14:nvPr/>
              </p14:nvContentPartPr>
              <p14:xfrm>
                <a:off x="6252735" y="2855096"/>
                <a:ext cx="118440" cy="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6577F5-5BF5-4631-9C40-0852596F5B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34735" y="2837096"/>
                  <a:ext cx="15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8CAEF3-87AB-4F49-9BE3-368DE291F1B5}"/>
                    </a:ext>
                  </a:extLst>
                </p14:cNvPr>
                <p14:cNvContentPartPr/>
                <p14:nvPr/>
              </p14:nvContentPartPr>
              <p14:xfrm>
                <a:off x="6414375" y="2804336"/>
                <a:ext cx="20160" cy="13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8CAEF3-87AB-4F49-9BE3-368DE291F1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6375" y="2786336"/>
                  <a:ext cx="55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06A4D9-2616-4DA2-AF73-BFF39ACAD519}"/>
                    </a:ext>
                  </a:extLst>
                </p14:cNvPr>
                <p14:cNvContentPartPr/>
                <p14:nvPr/>
              </p14:nvContentPartPr>
              <p14:xfrm>
                <a:off x="6488535" y="2854376"/>
                <a:ext cx="84960" cy="5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06A4D9-2616-4DA2-AF73-BFF39ACAD51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70535" y="2836376"/>
                  <a:ext cx="12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080C9A-5BE8-4894-BD5D-B03D3E4F96AB}"/>
                    </a:ext>
                  </a:extLst>
                </p14:cNvPr>
                <p14:cNvContentPartPr/>
                <p14:nvPr/>
              </p14:nvContentPartPr>
              <p14:xfrm>
                <a:off x="6596895" y="2838536"/>
                <a:ext cx="144360" cy="10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080C9A-5BE8-4894-BD5D-B03D3E4F96A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79255" y="2820536"/>
                  <a:ext cx="180000" cy="145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9454"/>
              </p:ext>
            </p:extLst>
          </p:nvPr>
        </p:nvGraphicFramePr>
        <p:xfrm>
          <a:off x="533400" y="1905000"/>
          <a:ext cx="7924800" cy="46329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Executio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6658"/>
              </p:ext>
            </p:extLst>
          </p:nvPr>
        </p:nvGraphicFramePr>
        <p:xfrm>
          <a:off x="533400" y="1950720"/>
          <a:ext cx="74676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7047"/>
              </p:ext>
            </p:extLst>
          </p:nvPr>
        </p:nvGraphicFramePr>
        <p:xfrm>
          <a:off x="6934200" y="61722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371600" y="4071896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85278" y="4061010"/>
            <a:ext cx="0" cy="923365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2999" y="4422298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8364" y="3886200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743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125"/>
              </p:ext>
            </p:extLst>
          </p:nvPr>
        </p:nvGraphicFramePr>
        <p:xfrm>
          <a:off x="533400" y="2024380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3433"/>
              </p:ext>
            </p:extLst>
          </p:nvPr>
        </p:nvGraphicFramePr>
        <p:xfrm>
          <a:off x="6324600" y="62484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5240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1595"/>
              </p:ext>
            </p:extLst>
          </p:nvPr>
        </p:nvGraphicFramePr>
        <p:xfrm>
          <a:off x="533400" y="1944256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61286"/>
              </p:ext>
            </p:extLst>
          </p:nvPr>
        </p:nvGraphicFramePr>
        <p:xfrm>
          <a:off x="6326912" y="61722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13330" y="3620656"/>
            <a:ext cx="0" cy="15240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9895" y="425984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36444" y="4077856"/>
            <a:ext cx="17451" cy="10668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6085" y="455568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9530" y="35758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9" name="TextBox 18"/>
          <p:cNvSpPr txBox="1"/>
          <p:nvPr/>
        </p:nvSpPr>
        <p:spPr>
          <a:xfrm>
            <a:off x="2846295" y="3401021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2615" y="41092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3061450" y="3934421"/>
            <a:ext cx="6544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4478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Running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 in the worst case.  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Define: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fastest primitive operation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slowest primitive operation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be worst-case time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r>
              <a:rPr lang="en-US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Then</a:t>
            </a:r>
            <a:b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 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</a:t>
            </a: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Hence,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bounded by two linear functions.</a:t>
            </a:r>
            <a:endParaRPr lang="en-US" sz="1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C0DB12-93C0-4612-A897-28A453CF95A2}"/>
                  </a:ext>
                </a:extLst>
              </p14:cNvPr>
              <p14:cNvContentPartPr/>
              <p14:nvPr/>
            </p14:nvContentPartPr>
            <p14:xfrm>
              <a:off x="1207478" y="2242042"/>
              <a:ext cx="1489680" cy="14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C0DB12-93C0-4612-A897-28A453CF95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478" y="2224042"/>
                <a:ext cx="152532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FB4E691-1D0B-4632-813A-4D7A00EE5305}"/>
              </a:ext>
            </a:extLst>
          </p:cNvPr>
          <p:cNvGrpSpPr/>
          <p:nvPr/>
        </p:nvGrpSpPr>
        <p:grpSpPr>
          <a:xfrm>
            <a:off x="4298078" y="1744882"/>
            <a:ext cx="1424160" cy="470520"/>
            <a:chOff x="4298078" y="1744882"/>
            <a:chExt cx="142416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2ED5AB-B212-496C-8D43-ED91DE41C74E}"/>
                    </a:ext>
                  </a:extLst>
                </p14:cNvPr>
                <p14:cNvContentPartPr/>
                <p14:nvPr/>
              </p14:nvContentPartPr>
              <p14:xfrm>
                <a:off x="4298078" y="1744882"/>
                <a:ext cx="930600" cy="28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2ED5AB-B212-496C-8D43-ED91DE41C7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0078" y="1727242"/>
                  <a:ext cx="966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B8AAB38-07AD-4F5A-B9B9-F3628A7224DD}"/>
                    </a:ext>
                  </a:extLst>
                </p14:cNvPr>
                <p14:cNvContentPartPr/>
                <p14:nvPr/>
              </p14:nvContentPartPr>
              <p14:xfrm>
                <a:off x="4352438" y="2073922"/>
                <a:ext cx="177480" cy="75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B8AAB38-07AD-4F5A-B9B9-F3628A7224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34798" y="2055922"/>
                  <a:ext cx="213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090104-0215-4A67-BAEC-BA061FC3E78E}"/>
                    </a:ext>
                  </a:extLst>
                </p14:cNvPr>
                <p14:cNvContentPartPr/>
                <p14:nvPr/>
              </p14:nvContentPartPr>
              <p14:xfrm>
                <a:off x="4559798" y="2086522"/>
                <a:ext cx="82440" cy="72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090104-0215-4A67-BAEC-BA061FC3E7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41798" y="2068522"/>
                  <a:ext cx="118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9E635D-B64E-4FF5-B0D7-CC822D04D401}"/>
                    </a:ext>
                  </a:extLst>
                </p14:cNvPr>
                <p14:cNvContentPartPr/>
                <p14:nvPr/>
              </p14:nvContentPartPr>
              <p14:xfrm>
                <a:off x="4658798" y="2084002"/>
                <a:ext cx="89640" cy="7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9E635D-B64E-4FF5-B0D7-CC822D04D4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0798" y="2066362"/>
                  <a:ext cx="125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56DF48-3C71-4C07-82DC-947DF1A0E4AD}"/>
                    </a:ext>
                  </a:extLst>
                </p14:cNvPr>
                <p14:cNvContentPartPr/>
                <p14:nvPr/>
              </p14:nvContentPartPr>
              <p14:xfrm>
                <a:off x="4732958" y="2089762"/>
                <a:ext cx="103320" cy="1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56DF48-3C71-4C07-82DC-947DF1A0E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4958" y="2072122"/>
                  <a:ext cx="138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1C79CD-2E1E-4BE7-956B-2535DE5EA687}"/>
                    </a:ext>
                  </a:extLst>
                </p14:cNvPr>
                <p14:cNvContentPartPr/>
                <p14:nvPr/>
              </p14:nvContentPartPr>
              <p14:xfrm>
                <a:off x="4910798" y="2073922"/>
                <a:ext cx="113400" cy="11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1C79CD-2E1E-4BE7-956B-2535DE5EA6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92798" y="2055922"/>
                  <a:ext cx="149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1D08B4-FDC5-4D56-81B5-B10120FF93AB}"/>
                    </a:ext>
                  </a:extLst>
                </p14:cNvPr>
                <p14:cNvContentPartPr/>
                <p14:nvPr/>
              </p14:nvContentPartPr>
              <p14:xfrm>
                <a:off x="4860038" y="2108842"/>
                <a:ext cx="1447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1D08B4-FDC5-4D56-81B5-B10120FF93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42038" y="2091202"/>
                  <a:ext cx="18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532ED6-1D5D-472D-93C6-77DA7BE2017B}"/>
                    </a:ext>
                  </a:extLst>
                </p14:cNvPr>
                <p14:cNvContentPartPr/>
                <p14:nvPr/>
              </p14:nvContentPartPr>
              <p14:xfrm>
                <a:off x="5148038" y="2114242"/>
                <a:ext cx="68400" cy="8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532ED6-1D5D-472D-93C6-77DA7BE201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30398" y="2096602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F17235-BADC-4100-963E-88465C77DD0D}"/>
                    </a:ext>
                  </a:extLst>
                </p14:cNvPr>
                <p14:cNvContentPartPr/>
                <p14:nvPr/>
              </p14:nvContentPartPr>
              <p14:xfrm>
                <a:off x="5277278" y="2119642"/>
                <a:ext cx="100080" cy="8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F17235-BADC-4100-963E-88465C77DD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59638" y="2102002"/>
                  <a:ext cx="135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AA97BA-BC22-4EEC-A76D-2C89F1EB8D4E}"/>
                    </a:ext>
                  </a:extLst>
                </p14:cNvPr>
                <p14:cNvContentPartPr/>
                <p14:nvPr/>
              </p14:nvContentPartPr>
              <p14:xfrm>
                <a:off x="5394638" y="2065642"/>
                <a:ext cx="145080" cy="13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AA97BA-BC22-4EEC-A76D-2C89F1EB8D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76998" y="2047642"/>
                  <a:ext cx="180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B53F4C-5B62-475C-89F5-3B8ED9D9D485}"/>
                    </a:ext>
                  </a:extLst>
                </p14:cNvPr>
                <p14:cNvContentPartPr/>
                <p14:nvPr/>
              </p14:nvContentPartPr>
              <p14:xfrm>
                <a:off x="5594438" y="2109562"/>
                <a:ext cx="127800" cy="10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B53F4C-5B62-475C-89F5-3B8ED9D9D4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6438" y="2091562"/>
                  <a:ext cx="163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BD8A-D521-481D-BDC8-823D1ED8C73D}"/>
              </a:ext>
            </a:extLst>
          </p:cNvPr>
          <p:cNvGrpSpPr/>
          <p:nvPr/>
        </p:nvGrpSpPr>
        <p:grpSpPr>
          <a:xfrm>
            <a:off x="943238" y="3157162"/>
            <a:ext cx="255600" cy="83880"/>
            <a:chOff x="943238" y="3157162"/>
            <a:chExt cx="25560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3C20A1-BD18-42BE-BF73-F9726735E17E}"/>
                    </a:ext>
                  </a:extLst>
                </p14:cNvPr>
                <p14:cNvContentPartPr/>
                <p14:nvPr/>
              </p14:nvContentPartPr>
              <p14:xfrm>
                <a:off x="957638" y="3157162"/>
                <a:ext cx="241200" cy="2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3C20A1-BD18-42BE-BF73-F9726735E1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638" y="3139522"/>
                  <a:ext cx="276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7774DB-3C9F-4FB7-990B-ADC16DB4D27D}"/>
                    </a:ext>
                  </a:extLst>
                </p14:cNvPr>
                <p14:cNvContentPartPr/>
                <p14:nvPr/>
              </p14:nvContentPartPr>
              <p14:xfrm>
                <a:off x="943238" y="3230242"/>
                <a:ext cx="196200" cy="1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7774DB-3C9F-4FB7-990B-ADC16DB4D2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238" y="3212602"/>
                  <a:ext cx="2318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896C-6777-4916-BC7A-2D73E27B5FCB}"/>
              </a:ext>
            </a:extLst>
          </p:cNvPr>
          <p:cNvGrpSpPr/>
          <p:nvPr/>
        </p:nvGrpSpPr>
        <p:grpSpPr>
          <a:xfrm>
            <a:off x="3502838" y="3166162"/>
            <a:ext cx="701640" cy="54360"/>
            <a:chOff x="3502838" y="3166162"/>
            <a:chExt cx="70164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F2E1B5-1F07-4884-96DA-3E8899C51C43}"/>
                    </a:ext>
                  </a:extLst>
                </p14:cNvPr>
                <p14:cNvContentPartPr/>
                <p14:nvPr/>
              </p14:nvContentPartPr>
              <p14:xfrm>
                <a:off x="3502838" y="3166162"/>
                <a:ext cx="63972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F2E1B5-1F07-4884-96DA-3E8899C51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85198" y="3148522"/>
                  <a:ext cx="675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F396EB-6D4C-4768-BD40-90FF184D4436}"/>
                    </a:ext>
                  </a:extLst>
                </p14:cNvPr>
                <p14:cNvContentPartPr/>
                <p14:nvPr/>
              </p14:nvContentPartPr>
              <p14:xfrm>
                <a:off x="3561878" y="3205042"/>
                <a:ext cx="642600" cy="1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F396EB-6D4C-4768-BD40-90FF184D443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44238" y="3187042"/>
                  <a:ext cx="67824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D66BA1-4042-4063-BC05-0A706EABA150}"/>
              </a:ext>
            </a:extLst>
          </p:cNvPr>
          <p:cNvGrpSpPr/>
          <p:nvPr/>
        </p:nvGrpSpPr>
        <p:grpSpPr>
          <a:xfrm>
            <a:off x="952238" y="3506362"/>
            <a:ext cx="168840" cy="53280"/>
            <a:chOff x="952238" y="3506362"/>
            <a:chExt cx="16884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2EEB7E-B688-4FDF-9AC5-F061C5B5B56A}"/>
                    </a:ext>
                  </a:extLst>
                </p14:cNvPr>
                <p14:cNvContentPartPr/>
                <p14:nvPr/>
              </p14:nvContentPartPr>
              <p14:xfrm>
                <a:off x="952238" y="3506362"/>
                <a:ext cx="162000" cy="2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2EEB7E-B688-4FDF-9AC5-F061C5B5B5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4598" y="3488722"/>
                  <a:ext cx="197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D1566C-87D3-4282-BC30-EE1F30AE54DE}"/>
                    </a:ext>
                  </a:extLst>
                </p14:cNvPr>
                <p14:cNvContentPartPr/>
                <p14:nvPr/>
              </p14:nvContentPartPr>
              <p14:xfrm>
                <a:off x="970598" y="3555682"/>
                <a:ext cx="150480" cy="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D1566C-87D3-4282-BC30-EE1F30AE54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2598" y="3538042"/>
                  <a:ext cx="186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6154F5-786D-4F2D-87AE-87115B20C539}"/>
              </a:ext>
            </a:extLst>
          </p:cNvPr>
          <p:cNvGrpSpPr/>
          <p:nvPr/>
        </p:nvGrpSpPr>
        <p:grpSpPr>
          <a:xfrm>
            <a:off x="3521198" y="3524722"/>
            <a:ext cx="783360" cy="71640"/>
            <a:chOff x="3521198" y="3524722"/>
            <a:chExt cx="783360" cy="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6743D9-638B-4419-B802-960C843F0992}"/>
                    </a:ext>
                  </a:extLst>
                </p14:cNvPr>
                <p14:cNvContentPartPr/>
                <p14:nvPr/>
              </p14:nvContentPartPr>
              <p14:xfrm>
                <a:off x="3521198" y="354596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6743D9-638B-4419-B802-960C843F09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03198" y="35279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C65972-FB90-4867-8257-20D38F4A0F33}"/>
                    </a:ext>
                  </a:extLst>
                </p14:cNvPr>
                <p14:cNvContentPartPr/>
                <p14:nvPr/>
              </p14:nvContentPartPr>
              <p14:xfrm>
                <a:off x="3534878" y="3524722"/>
                <a:ext cx="731160" cy="1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C65972-FB90-4867-8257-20D38F4A0F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7238" y="3506722"/>
                  <a:ext cx="766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D1151F-786E-4CD4-804C-E547017E77F5}"/>
                    </a:ext>
                  </a:extLst>
                </p14:cNvPr>
                <p14:cNvContentPartPr/>
                <p14:nvPr/>
              </p14:nvContentPartPr>
              <p14:xfrm>
                <a:off x="3644678" y="3580882"/>
                <a:ext cx="659880" cy="1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D1151F-786E-4CD4-804C-E547017E77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27038" y="3562882"/>
                  <a:ext cx="69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804CE3-E867-4350-98F7-5CB270AF3C7B}"/>
                  </a:ext>
                </a:extLst>
              </p14:cNvPr>
              <p14:cNvContentPartPr/>
              <p14:nvPr/>
            </p14:nvContentPartPr>
            <p14:xfrm>
              <a:off x="2369558" y="4319242"/>
              <a:ext cx="124560" cy="15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804CE3-E867-4350-98F7-5CB270AF3C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51918" y="4301242"/>
                <a:ext cx="160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BEA6C4-D516-4E6C-87F0-D1A8BB986544}"/>
                  </a:ext>
                </a:extLst>
              </p14:cNvPr>
              <p14:cNvContentPartPr/>
              <p14:nvPr/>
            </p14:nvContentPartPr>
            <p14:xfrm>
              <a:off x="4934558" y="4336882"/>
              <a:ext cx="119520" cy="1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BEA6C4-D516-4E6C-87F0-D1A8BB98654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16918" y="4318882"/>
                <a:ext cx="155160" cy="4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 of Running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Changing the hardware/ software environment 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Affects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by a constant factor, but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Does not alter the growth rate of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linear growth rate of the running time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an intrinsic property of algorithm </a:t>
            </a:r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958B29-286B-436B-AA7B-5390F96B3B2A}"/>
              </a:ext>
            </a:extLst>
          </p:cNvPr>
          <p:cNvGrpSpPr/>
          <p:nvPr/>
        </p:nvGrpSpPr>
        <p:grpSpPr>
          <a:xfrm>
            <a:off x="1881758" y="2366962"/>
            <a:ext cx="364680" cy="61560"/>
            <a:chOff x="1881758" y="2366962"/>
            <a:chExt cx="364680" cy="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07CA07-85EB-465B-97B7-10E63AB62994}"/>
                    </a:ext>
                  </a:extLst>
                </p14:cNvPr>
                <p14:cNvContentPartPr/>
                <p14:nvPr/>
              </p14:nvContentPartPr>
              <p14:xfrm>
                <a:off x="1923878" y="2366962"/>
                <a:ext cx="322560" cy="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07CA07-85EB-465B-97B7-10E63AB629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5878" y="2349322"/>
                  <a:ext cx="358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46D833-4E7A-4DC9-B8CF-975E702622F1}"/>
                    </a:ext>
                  </a:extLst>
                </p14:cNvPr>
                <p14:cNvContentPartPr/>
                <p14:nvPr/>
              </p14:nvContentPartPr>
              <p14:xfrm>
                <a:off x="1881758" y="2419162"/>
                <a:ext cx="330840" cy="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46D833-4E7A-4DC9-B8CF-975E702622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4118" y="2401162"/>
                  <a:ext cx="36648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D57759-BC21-4317-BA73-1467CCB2BF79}"/>
                  </a:ext>
                </a:extLst>
              </p14:cNvPr>
              <p14:cNvContentPartPr/>
              <p14:nvPr/>
            </p14:nvContentPartPr>
            <p14:xfrm>
              <a:off x="1308278" y="3590962"/>
              <a:ext cx="1769040" cy="1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D57759-BC21-4317-BA73-1467CCB2B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0638" y="3573322"/>
                <a:ext cx="180468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A64D7A-1F9F-4CBC-91F6-F670C9FFDC47}"/>
              </a:ext>
            </a:extLst>
          </p:cNvPr>
          <p:cNvGrpSpPr/>
          <p:nvPr/>
        </p:nvGrpSpPr>
        <p:grpSpPr>
          <a:xfrm>
            <a:off x="1804718" y="3998122"/>
            <a:ext cx="3636720" cy="53280"/>
            <a:chOff x="1804718" y="3998122"/>
            <a:chExt cx="363672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CBA119-DD9C-426F-BB54-4CD0749B57F2}"/>
                    </a:ext>
                  </a:extLst>
                </p14:cNvPr>
                <p14:cNvContentPartPr/>
                <p14:nvPr/>
              </p14:nvContentPartPr>
              <p14:xfrm>
                <a:off x="1804718" y="3998122"/>
                <a:ext cx="1238040" cy="5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CBA119-DD9C-426F-BB54-4CD0749B57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6718" y="3980482"/>
                  <a:ext cx="1273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78CA55-CCDF-4A5A-BAF7-A02389CACACA}"/>
                    </a:ext>
                  </a:extLst>
                </p14:cNvPr>
                <p14:cNvContentPartPr/>
                <p14:nvPr/>
              </p14:nvContentPartPr>
              <p14:xfrm>
                <a:off x="3356318" y="4021162"/>
                <a:ext cx="8640" cy="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78CA55-CCDF-4A5A-BAF7-A02389CACA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8678" y="4003162"/>
                  <a:ext cx="4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591306-91F5-4938-B9DE-3411FAC8D248}"/>
                    </a:ext>
                  </a:extLst>
                </p14:cNvPr>
                <p14:cNvContentPartPr/>
                <p14:nvPr/>
              </p14:nvContentPartPr>
              <p14:xfrm>
                <a:off x="3369278" y="4003882"/>
                <a:ext cx="2072160" cy="2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591306-91F5-4938-B9DE-3411FAC8D2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51638" y="3985882"/>
                  <a:ext cx="2107800" cy="56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Growth Rate Matters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5460"/>
              </p:ext>
            </p:extLst>
          </p:nvPr>
        </p:nvGraphicFramePr>
        <p:xfrm>
          <a:off x="457200" y="1371600"/>
          <a:ext cx="6477000" cy="477551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(log 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c(log n + 2)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log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log n + 2cn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log n + 4cn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5257800" y="41148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7118350" y="3244850"/>
            <a:ext cx="15684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98C91F-F2C0-4906-80B8-69938A0DC37B}"/>
                  </a:ext>
                </a:extLst>
              </p14:cNvPr>
              <p14:cNvContentPartPr/>
              <p14:nvPr/>
            </p14:nvContentPartPr>
            <p14:xfrm>
              <a:off x="4751589" y="1864736"/>
              <a:ext cx="285480" cy="1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98C91F-F2C0-4906-80B8-69938A0DC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589" y="1847096"/>
                <a:ext cx="321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55BB99-DD75-41BF-8EE6-08CC94448F16}"/>
                  </a:ext>
                </a:extLst>
              </p14:cNvPr>
              <p14:cNvContentPartPr/>
              <p14:nvPr/>
            </p14:nvContentPartPr>
            <p14:xfrm>
              <a:off x="5748429" y="3196016"/>
              <a:ext cx="63144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55BB99-DD75-41BF-8EE6-08CC94448F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0789" y="3178016"/>
                <a:ext cx="667080" cy="6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58988"/>
            <a:ext cx="8229600" cy="3579812"/>
          </a:xfrm>
          <a:prstGeom prst="rect">
            <a:avLst/>
          </a:prstGeom>
          <a:noFill/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A1F4F0-7F10-42D2-B1CB-068D5104D4B3}"/>
                  </a:ext>
                </a:extLst>
              </p14:cNvPr>
              <p14:cNvContentPartPr/>
              <p14:nvPr/>
            </p14:nvContentPartPr>
            <p14:xfrm>
              <a:off x="1240863" y="28040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A1F4F0-7F10-42D2-B1CB-068D5104D4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863" y="27860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C95E2D-41D7-4037-8F4D-AC8CE0B8F77F}"/>
                  </a:ext>
                </a:extLst>
              </p14:cNvPr>
              <p14:cNvContentPartPr/>
              <p14:nvPr/>
            </p14:nvContentPartPr>
            <p14:xfrm>
              <a:off x="1004703" y="2792160"/>
              <a:ext cx="294840" cy="292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C95E2D-41D7-4037-8F4D-AC8CE0B8F7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063" y="2774520"/>
                <a:ext cx="330480" cy="29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45D2E8-D0E2-4E73-B598-74A45C340E53}"/>
                  </a:ext>
                </a:extLst>
              </p14:cNvPr>
              <p14:cNvContentPartPr/>
              <p14:nvPr/>
            </p14:nvContentPartPr>
            <p14:xfrm>
              <a:off x="532749" y="2888216"/>
              <a:ext cx="32868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45D2E8-D0E2-4E73-B598-74A45C340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49" y="2870576"/>
                <a:ext cx="364320" cy="28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F1733BF-1F4E-4150-8166-180D023300E9}"/>
              </a:ext>
            </a:extLst>
          </p:cNvPr>
          <p:cNvGrpSpPr/>
          <p:nvPr/>
        </p:nvGrpSpPr>
        <p:grpSpPr>
          <a:xfrm>
            <a:off x="646509" y="5570936"/>
            <a:ext cx="4954680" cy="1091160"/>
            <a:chOff x="646509" y="5570936"/>
            <a:chExt cx="495468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5942E6-64D3-41C1-84C5-B1915A03B44D}"/>
                    </a:ext>
                  </a:extLst>
                </p14:cNvPr>
                <p14:cNvContentPartPr/>
                <p14:nvPr/>
              </p14:nvContentPartPr>
              <p14:xfrm>
                <a:off x="2787069" y="5779736"/>
                <a:ext cx="372240" cy="21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5942E6-64D3-41C1-84C5-B1915A03B4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9069" y="5761736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2EDAFF-ACFB-4472-9A06-55431FAC21AE}"/>
                    </a:ext>
                  </a:extLst>
                </p14:cNvPr>
                <p14:cNvContentPartPr/>
                <p14:nvPr/>
              </p14:nvContentPartPr>
              <p14:xfrm>
                <a:off x="2755389" y="5700176"/>
                <a:ext cx="83520" cy="13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2EDAFF-ACFB-4472-9A06-55431FAC21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7749" y="5682176"/>
                  <a:ext cx="119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CC8C2D-6EC9-4B63-9D1F-1954FF9A6A22}"/>
                    </a:ext>
                  </a:extLst>
                </p14:cNvPr>
                <p14:cNvContentPartPr/>
                <p14:nvPr/>
              </p14:nvContentPartPr>
              <p14:xfrm>
                <a:off x="2501949" y="5694056"/>
                <a:ext cx="140400" cy="23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CC8C2D-6EC9-4B63-9D1F-1954FF9A6A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3949" y="5676416"/>
                  <a:ext cx="17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720723-5877-4E03-8FE2-ED5AA73EC18A}"/>
                    </a:ext>
                  </a:extLst>
                </p14:cNvPr>
                <p14:cNvContentPartPr/>
                <p14:nvPr/>
              </p14:nvContentPartPr>
              <p14:xfrm>
                <a:off x="2673669" y="5680376"/>
                <a:ext cx="89280" cy="153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720723-5877-4E03-8FE2-ED5AA73EC1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6029" y="5662736"/>
                  <a:ext cx="12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BC8CA8-2558-45CD-9BF4-93936433ED5F}"/>
                    </a:ext>
                  </a:extLst>
                </p14:cNvPr>
                <p14:cNvContentPartPr/>
                <p14:nvPr/>
              </p14:nvContentPartPr>
              <p14:xfrm>
                <a:off x="1789149" y="5773616"/>
                <a:ext cx="463320" cy="24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BC8CA8-2558-45CD-9BF4-93936433ED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509" y="5755976"/>
                  <a:ext cx="498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D52381-DE7F-44E3-AE8D-B9CF8EBAD77A}"/>
                    </a:ext>
                  </a:extLst>
                </p14:cNvPr>
                <p14:cNvContentPartPr/>
                <p14:nvPr/>
              </p14:nvContentPartPr>
              <p14:xfrm>
                <a:off x="1909029" y="5690456"/>
                <a:ext cx="324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D52381-DE7F-44E3-AE8D-B9CF8EBAD7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91029" y="5672816"/>
                  <a:ext cx="38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80BD33-E9B8-4A17-89D2-294763613153}"/>
                    </a:ext>
                  </a:extLst>
                </p14:cNvPr>
                <p14:cNvContentPartPr/>
                <p14:nvPr/>
              </p14:nvContentPartPr>
              <p14:xfrm>
                <a:off x="2171109" y="6048656"/>
                <a:ext cx="171360" cy="7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80BD33-E9B8-4A17-89D2-2947636131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3469" y="6031016"/>
                  <a:ext cx="20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D55BD2-4D00-497C-8FD3-1CC96F935523}"/>
                    </a:ext>
                  </a:extLst>
                </p14:cNvPr>
                <p14:cNvContentPartPr/>
                <p14:nvPr/>
              </p14:nvContentPartPr>
              <p14:xfrm>
                <a:off x="1451469" y="5856056"/>
                <a:ext cx="101160" cy="159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D55BD2-4D00-497C-8FD3-1CC96F9355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33469" y="5838416"/>
                  <a:ext cx="136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A41492-0F63-44CC-B9F9-31836D26B865}"/>
                    </a:ext>
                  </a:extLst>
                </p14:cNvPr>
                <p14:cNvContentPartPr/>
                <p14:nvPr/>
              </p14:nvContentPartPr>
              <p14:xfrm>
                <a:off x="1256349" y="5905736"/>
                <a:ext cx="13932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A41492-0F63-44CC-B9F9-31836D26B8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8709" y="5888096"/>
                  <a:ext cx="174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6A9E17-22B9-407A-AE29-2BC6777575E5}"/>
                    </a:ext>
                  </a:extLst>
                </p14:cNvPr>
                <p14:cNvContentPartPr/>
                <p14:nvPr/>
              </p14:nvContentPartPr>
              <p14:xfrm>
                <a:off x="1183989" y="5811776"/>
                <a:ext cx="7920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6A9E17-22B9-407A-AE29-2BC6777575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5989" y="5793776"/>
                  <a:ext cx="114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A7E5D0-9C8B-482C-B7C2-E2E4A805A1E0}"/>
                    </a:ext>
                  </a:extLst>
                </p14:cNvPr>
                <p14:cNvContentPartPr/>
                <p14:nvPr/>
              </p14:nvContentPartPr>
              <p14:xfrm>
                <a:off x="646509" y="5893136"/>
                <a:ext cx="462600" cy="35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A7E5D0-9C8B-482C-B7C2-E2E4A805A1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509" y="5875136"/>
                  <a:ext cx="498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77F653-65B2-4701-9BD3-E837D411A883}"/>
                    </a:ext>
                  </a:extLst>
                </p14:cNvPr>
                <p14:cNvContentPartPr/>
                <p14:nvPr/>
              </p14:nvContentPartPr>
              <p14:xfrm>
                <a:off x="960069" y="5864696"/>
                <a:ext cx="63360" cy="1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77F653-65B2-4701-9BD3-E837D411A8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429" y="5847056"/>
                  <a:ext cx="99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7CFF59-1453-45F4-8AED-DAEBD49C78C8}"/>
                    </a:ext>
                  </a:extLst>
                </p14:cNvPr>
                <p14:cNvContentPartPr/>
                <p14:nvPr/>
              </p14:nvContentPartPr>
              <p14:xfrm>
                <a:off x="4448469" y="5570936"/>
                <a:ext cx="671760" cy="32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7CFF59-1453-45F4-8AED-DAEBD49C78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0469" y="5553296"/>
                  <a:ext cx="707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1077D1-DF2C-4BEC-94A6-C3A3953C83A0}"/>
                    </a:ext>
                  </a:extLst>
                </p14:cNvPr>
                <p14:cNvContentPartPr/>
                <p14:nvPr/>
              </p14:nvContentPartPr>
              <p14:xfrm>
                <a:off x="3565389" y="5658056"/>
                <a:ext cx="439560" cy="42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1077D1-DF2C-4BEC-94A6-C3A3953C83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7749" y="5640416"/>
                  <a:ext cx="4752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E0D9D7-66B7-42CC-A50B-46E03458E479}"/>
                    </a:ext>
                  </a:extLst>
                </p14:cNvPr>
                <p14:cNvContentPartPr/>
                <p14:nvPr/>
              </p14:nvContentPartPr>
              <p14:xfrm>
                <a:off x="4104309" y="5811776"/>
                <a:ext cx="79920" cy="2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E0D9D7-66B7-42CC-A50B-46E03458E4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86669" y="5793776"/>
                  <a:ext cx="11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4E5CA1-7D8C-4BD0-A6D0-693940802B8C}"/>
                    </a:ext>
                  </a:extLst>
                </p14:cNvPr>
                <p14:cNvContentPartPr/>
                <p14:nvPr/>
              </p14:nvContentPartPr>
              <p14:xfrm>
                <a:off x="4039509" y="5875136"/>
                <a:ext cx="23040" cy="1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4E5CA1-7D8C-4BD0-A6D0-693940802B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1509" y="5857136"/>
                  <a:ext cx="58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5DFF1B-2313-4673-B44C-A5FA002C1AF8}"/>
                    </a:ext>
                  </a:extLst>
                </p14:cNvPr>
                <p14:cNvContentPartPr/>
                <p14:nvPr/>
              </p14:nvContentPartPr>
              <p14:xfrm>
                <a:off x="3917109" y="6211016"/>
                <a:ext cx="127800" cy="1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5DFF1B-2313-4673-B44C-A5FA002C1A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9469" y="6193016"/>
                  <a:ext cx="16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1C29B9-DE19-4B0F-A5A8-29F4BD3E19C2}"/>
                    </a:ext>
                  </a:extLst>
                </p14:cNvPr>
                <p14:cNvContentPartPr/>
                <p14:nvPr/>
              </p14:nvContentPartPr>
              <p14:xfrm>
                <a:off x="5115189" y="5960096"/>
                <a:ext cx="486000" cy="35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1C29B9-DE19-4B0F-A5A8-29F4BD3E1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97549" y="5942096"/>
                  <a:ext cx="521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32E7C3-48FB-444B-8CD4-AE0643DB1621}"/>
                    </a:ext>
                  </a:extLst>
                </p14:cNvPr>
                <p14:cNvContentPartPr/>
                <p14:nvPr/>
              </p14:nvContentPartPr>
              <p14:xfrm>
                <a:off x="4751229" y="6244496"/>
                <a:ext cx="253800" cy="11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32E7C3-48FB-444B-8CD4-AE0643DB16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33229" y="6226496"/>
                  <a:ext cx="289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B6B7BC-9778-489D-A935-9ED7FF55AD68}"/>
                    </a:ext>
                  </a:extLst>
                </p14:cNvPr>
                <p14:cNvContentPartPr/>
                <p14:nvPr/>
              </p14:nvContentPartPr>
              <p14:xfrm>
                <a:off x="4430469" y="6189056"/>
                <a:ext cx="217080" cy="25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B6B7BC-9778-489D-A935-9ED7FF55AD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12829" y="6171416"/>
                  <a:ext cx="252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A842FA-517D-479B-A96B-A145D50222EA}"/>
                    </a:ext>
                  </a:extLst>
                </p14:cNvPr>
                <p14:cNvContentPartPr/>
                <p14:nvPr/>
              </p14:nvContentPartPr>
              <p14:xfrm>
                <a:off x="4177749" y="6396776"/>
                <a:ext cx="197280" cy="16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A842FA-517D-479B-A96B-A145D50222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9749" y="6379136"/>
                  <a:ext cx="232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74B1E5-B044-4659-89B0-8DA766C93BAA}"/>
                    </a:ext>
                  </a:extLst>
                </p14:cNvPr>
                <p14:cNvContentPartPr/>
                <p14:nvPr/>
              </p14:nvContentPartPr>
              <p14:xfrm>
                <a:off x="4207269" y="6319736"/>
                <a:ext cx="11880" cy="2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74B1E5-B044-4659-89B0-8DA766C93B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9629" y="6302096"/>
                  <a:ext cx="47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1FC11A-5383-402C-84EA-82893472309B}"/>
                    </a:ext>
                  </a:extLst>
                </p14:cNvPr>
                <p14:cNvContentPartPr/>
                <p14:nvPr/>
              </p14:nvContentPartPr>
              <p14:xfrm>
                <a:off x="3587709" y="6383096"/>
                <a:ext cx="298080" cy="18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1FC11A-5383-402C-84EA-8289347230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69709" y="6365456"/>
                  <a:ext cx="333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33F849-3F84-4783-993B-4D18231E8C38}"/>
                    </a:ext>
                  </a:extLst>
                </p14:cNvPr>
                <p14:cNvContentPartPr/>
                <p14:nvPr/>
              </p14:nvContentPartPr>
              <p14:xfrm>
                <a:off x="3641709" y="6256376"/>
                <a:ext cx="12600" cy="47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33F849-3F84-4783-993B-4D18231E8C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24069" y="6238736"/>
                  <a:ext cx="48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553E6F-1A64-434F-8096-07124335969A}"/>
                    </a:ext>
                  </a:extLst>
                </p14:cNvPr>
                <p14:cNvContentPartPr/>
                <p14:nvPr/>
              </p14:nvContentPartPr>
              <p14:xfrm>
                <a:off x="3193869" y="6411536"/>
                <a:ext cx="204120" cy="10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553E6F-1A64-434F-8096-0712433596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5869" y="6393896"/>
                  <a:ext cx="239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8ADA26-6BDC-497C-BBE3-808C327A8E2A}"/>
                    </a:ext>
                  </a:extLst>
                </p14:cNvPr>
                <p14:cNvContentPartPr/>
                <p14:nvPr/>
              </p14:nvContentPartPr>
              <p14:xfrm>
                <a:off x="3196749" y="6234776"/>
                <a:ext cx="137880" cy="4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8ADA26-6BDC-497C-BBE3-808C327A8E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9109" y="6216776"/>
                  <a:ext cx="173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8B4CFF-F768-439A-AE83-A15BA70BA44C}"/>
                    </a:ext>
                  </a:extLst>
                </p14:cNvPr>
                <p14:cNvContentPartPr/>
                <p14:nvPr/>
              </p14:nvContentPartPr>
              <p14:xfrm>
                <a:off x="2545509" y="6266816"/>
                <a:ext cx="325440" cy="26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8B4CFF-F768-439A-AE83-A15BA70BA4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27509" y="6248816"/>
                  <a:ext cx="361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0338C-19BA-4415-B9BD-B590DA26E367}"/>
                    </a:ext>
                  </a:extLst>
                </p14:cNvPr>
                <p14:cNvContentPartPr/>
                <p14:nvPr/>
              </p14:nvContentPartPr>
              <p14:xfrm>
                <a:off x="2131509" y="6325496"/>
                <a:ext cx="256680" cy="146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0338C-19BA-4415-B9BD-B590DA26E3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13869" y="6307496"/>
                  <a:ext cx="292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582209-68C3-4A69-99FE-79DE3DE95C29}"/>
                    </a:ext>
                  </a:extLst>
                </p14:cNvPr>
                <p14:cNvContentPartPr/>
                <p14:nvPr/>
              </p14:nvContentPartPr>
              <p14:xfrm>
                <a:off x="1909029" y="6217856"/>
                <a:ext cx="195840" cy="28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582209-68C3-4A69-99FE-79DE3DE95C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91029" y="6200216"/>
                  <a:ext cx="231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65726F-47FC-4EC9-BA22-BA4846DD44B7}"/>
                    </a:ext>
                  </a:extLst>
                </p14:cNvPr>
                <p14:cNvContentPartPr/>
                <p14:nvPr/>
              </p14:nvContentPartPr>
              <p14:xfrm>
                <a:off x="1667109" y="6364736"/>
                <a:ext cx="169920" cy="17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65726F-47FC-4EC9-BA22-BA4846DD44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49109" y="6346736"/>
                  <a:ext cx="205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41188D-28AB-4936-920D-BD896BB15F95}"/>
                    </a:ext>
                  </a:extLst>
                </p14:cNvPr>
                <p14:cNvContentPartPr/>
                <p14:nvPr/>
              </p14:nvContentPartPr>
              <p14:xfrm>
                <a:off x="1338789" y="6421616"/>
                <a:ext cx="70920" cy="84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41188D-28AB-4936-920D-BD896BB15F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20789" y="6403976"/>
                  <a:ext cx="106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AC15C3-7CCB-439B-86E4-D71FCF7E1FF0}"/>
                    </a:ext>
                  </a:extLst>
                </p14:cNvPr>
                <p14:cNvContentPartPr/>
                <p14:nvPr/>
              </p14:nvContentPartPr>
              <p14:xfrm>
                <a:off x="1208829" y="6218936"/>
                <a:ext cx="83520" cy="11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AC15C3-7CCB-439B-86E4-D71FCF7E1F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0829" y="6201296"/>
                  <a:ext cx="11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1E0807-D051-440D-BFD3-6CF3EE299CCD}"/>
                    </a:ext>
                  </a:extLst>
                </p14:cNvPr>
                <p14:cNvContentPartPr/>
                <p14:nvPr/>
              </p14:nvContentPartPr>
              <p14:xfrm>
                <a:off x="669189" y="6407576"/>
                <a:ext cx="419400" cy="254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1E0807-D051-440D-BFD3-6CF3EE299C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1189" y="6389936"/>
                  <a:ext cx="455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88C18B-9F6B-4148-AB64-F4BCD23A22E0}"/>
                    </a:ext>
                  </a:extLst>
                </p14:cNvPr>
                <p14:cNvContentPartPr/>
                <p14:nvPr/>
              </p14:nvContentPartPr>
              <p14:xfrm>
                <a:off x="740109" y="6313256"/>
                <a:ext cx="311760" cy="15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88C18B-9F6B-4148-AB64-F4BCD23A22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2109" y="6295616"/>
                  <a:ext cx="347400" cy="19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6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analysis</a:t>
            </a:r>
          </a:p>
          <a:p>
            <a:pPr lvl="1"/>
            <a:r>
              <a:rPr lang="en-GB" dirty="0"/>
              <a:t>By experiment</a:t>
            </a:r>
          </a:p>
          <a:p>
            <a:pPr lvl="1"/>
            <a:r>
              <a:rPr lang="en-GB" dirty="0"/>
              <a:t>By analysis</a:t>
            </a:r>
          </a:p>
          <a:p>
            <a:r>
              <a:rPr lang="en-GB" dirty="0"/>
              <a:t>Growth rate of a function</a:t>
            </a:r>
          </a:p>
          <a:p>
            <a:r>
              <a:rPr lang="en-GB" dirty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905000"/>
            <a:ext cx="5795963" cy="40386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383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Two Algorithms</a:t>
            </a:r>
            <a:br>
              <a:rPr lang="en-US" dirty="0"/>
            </a:br>
            <a:r>
              <a:rPr lang="en-US" dirty="0"/>
              <a:t>(an example)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15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/ 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76800" y="2590800"/>
            <a:ext cx="2276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merge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2 n log n</a:t>
            </a: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48200" y="3468231"/>
            <a:ext cx="4445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sort a million items using a basic PC?</a:t>
            </a: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70 hours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while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merge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seconds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9B697E-B25B-41F2-B7EA-8F33577E1F76}"/>
                  </a:ext>
                </a:extLst>
              </p14:cNvPr>
              <p14:cNvContentPartPr/>
              <p14:nvPr/>
            </p14:nvContentPartPr>
            <p14:xfrm>
              <a:off x="4944549" y="2156696"/>
              <a:ext cx="981000" cy="5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9B697E-B25B-41F2-B7EA-8F33577E1F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549" y="2138696"/>
                <a:ext cx="1016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09C33-27A5-4DEB-9A8A-854E391310AC}"/>
                  </a:ext>
                </a:extLst>
              </p14:cNvPr>
              <p14:cNvContentPartPr/>
              <p14:nvPr/>
            </p14:nvContentPartPr>
            <p14:xfrm>
              <a:off x="6350709" y="2186936"/>
              <a:ext cx="415080" cy="39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09C33-27A5-4DEB-9A8A-854E39131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3069" y="2169296"/>
                <a:ext cx="450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021F54-AEF2-4771-8968-C7F936BC6964}"/>
                  </a:ext>
                </a:extLst>
              </p14:cNvPr>
              <p14:cNvContentPartPr/>
              <p14:nvPr/>
            </p14:nvContentPartPr>
            <p14:xfrm>
              <a:off x="5658789" y="3023216"/>
              <a:ext cx="1483920" cy="40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021F54-AEF2-4771-8968-C7F936BC69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1149" y="3005576"/>
                <a:ext cx="15195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737DFC-97DE-43EE-B2DE-145865CD75CE}"/>
                  </a:ext>
                </a:extLst>
              </p14:cNvPr>
              <p14:cNvContentPartPr/>
              <p14:nvPr/>
            </p14:nvContentPartPr>
            <p14:xfrm>
              <a:off x="5410749" y="3903056"/>
              <a:ext cx="281160" cy="68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737DFC-97DE-43EE-B2DE-145865CD7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3109" y="3885416"/>
                <a:ext cx="3168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14886E-FB76-4A5A-B17E-BB7EE9E1D199}"/>
                  </a:ext>
                </a:extLst>
              </p14:cNvPr>
              <p14:cNvContentPartPr/>
              <p14:nvPr/>
            </p14:nvContentPartPr>
            <p14:xfrm>
              <a:off x="5476989" y="4966856"/>
              <a:ext cx="27432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14886E-FB76-4A5A-B17E-BB7EE9E1D1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9349" y="4949216"/>
                <a:ext cx="309960" cy="73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6829146-D4A6-4CDF-AAB8-EFD03E71847C}"/>
              </a:ext>
            </a:extLst>
          </p:cNvPr>
          <p:cNvGrpSpPr/>
          <p:nvPr/>
        </p:nvGrpSpPr>
        <p:grpSpPr>
          <a:xfrm>
            <a:off x="7674429" y="5623496"/>
            <a:ext cx="606600" cy="370440"/>
            <a:chOff x="7674429" y="5623496"/>
            <a:chExt cx="60660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1E8245-5C0F-416F-BD03-3D08EC91C062}"/>
                    </a:ext>
                  </a:extLst>
                </p14:cNvPr>
                <p14:cNvContentPartPr/>
                <p14:nvPr/>
              </p14:nvContentPartPr>
              <p14:xfrm>
                <a:off x="8246469" y="5706656"/>
                <a:ext cx="18360" cy="13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1E8245-5C0F-416F-BD03-3D08EC91C0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28469" y="5689016"/>
                  <a:ext cx="54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0681C0-0906-492A-8014-6B2535AD19AC}"/>
                    </a:ext>
                  </a:extLst>
                </p14:cNvPr>
                <p14:cNvContentPartPr/>
                <p14:nvPr/>
              </p14:nvContentPartPr>
              <p14:xfrm>
                <a:off x="8223069" y="5623496"/>
                <a:ext cx="57960" cy="4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0681C0-0906-492A-8014-6B2535AD19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05429" y="5605856"/>
                  <a:ext cx="93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9A896E-3D81-4236-8790-B8E016C01502}"/>
                    </a:ext>
                  </a:extLst>
                </p14:cNvPr>
                <p14:cNvContentPartPr/>
                <p14:nvPr/>
              </p14:nvContentPartPr>
              <p14:xfrm>
                <a:off x="7833909" y="5700176"/>
                <a:ext cx="290880" cy="17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9A896E-3D81-4236-8790-B8E016C015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5909" y="5682176"/>
                  <a:ext cx="326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10EDB2-47C4-4E1B-8E0A-D9FBAECA160F}"/>
                    </a:ext>
                  </a:extLst>
                </p14:cNvPr>
                <p14:cNvContentPartPr/>
                <p14:nvPr/>
              </p14:nvContentPartPr>
              <p14:xfrm>
                <a:off x="7674429" y="5665256"/>
                <a:ext cx="602280" cy="32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10EDB2-47C4-4E1B-8E0A-D9FBAECA16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56429" y="5647256"/>
                  <a:ext cx="6379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D887E0-977B-4EE1-A748-825D97523CD3}"/>
              </a:ext>
            </a:extLst>
          </p:cNvPr>
          <p:cNvGrpSpPr/>
          <p:nvPr/>
        </p:nvGrpSpPr>
        <p:grpSpPr>
          <a:xfrm>
            <a:off x="7146669" y="2745296"/>
            <a:ext cx="1041120" cy="527040"/>
            <a:chOff x="7146669" y="2745296"/>
            <a:chExt cx="104112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294834-7CB2-4A94-8653-89F0866B57C3}"/>
                    </a:ext>
                  </a:extLst>
                </p14:cNvPr>
                <p14:cNvContentPartPr/>
                <p14:nvPr/>
              </p14:nvContentPartPr>
              <p14:xfrm>
                <a:off x="7146669" y="3167216"/>
                <a:ext cx="169920" cy="2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294834-7CB2-4A94-8653-89F0866B57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28669" y="3149216"/>
                  <a:ext cx="205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BF1176-7AA6-4808-8065-6DCD2AB9138F}"/>
                    </a:ext>
                  </a:extLst>
                </p14:cNvPr>
                <p14:cNvContentPartPr/>
                <p14:nvPr/>
              </p14:nvContentPartPr>
              <p14:xfrm>
                <a:off x="7258629" y="3098096"/>
                <a:ext cx="104760" cy="15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BF1176-7AA6-4808-8065-6DCD2AB913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40629" y="3080456"/>
                  <a:ext cx="140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630C25-32F7-4FD6-9676-DA7CA845FA62}"/>
                    </a:ext>
                  </a:extLst>
                </p14:cNvPr>
                <p14:cNvContentPartPr/>
                <p14:nvPr/>
              </p14:nvContentPartPr>
              <p14:xfrm>
                <a:off x="7310469" y="3069656"/>
                <a:ext cx="112680" cy="17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630C25-32F7-4FD6-9676-DA7CA845FA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92469" y="3052016"/>
                  <a:ext cx="148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11F04C-F84A-429B-A9F1-B5B51BFF8A45}"/>
                    </a:ext>
                  </a:extLst>
                </p14:cNvPr>
                <p14:cNvContentPartPr/>
                <p14:nvPr/>
              </p14:nvContentPartPr>
              <p14:xfrm>
                <a:off x="8147469" y="2917376"/>
                <a:ext cx="40320" cy="12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11F04C-F84A-429B-A9F1-B5B51BFF8A4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469" y="2899376"/>
                  <a:ext cx="75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B09152-3BEC-4BD5-990E-929A08FB9F9D}"/>
                    </a:ext>
                  </a:extLst>
                </p14:cNvPr>
                <p14:cNvContentPartPr/>
                <p14:nvPr/>
              </p14:nvContentPartPr>
              <p14:xfrm>
                <a:off x="8070429" y="2745296"/>
                <a:ext cx="94320" cy="9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B09152-3BEC-4BD5-990E-929A08FB9F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52429" y="2727656"/>
                  <a:ext cx="129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F3B138-86A7-4122-AF9E-7DDEB6F5A079}"/>
                    </a:ext>
                  </a:extLst>
                </p14:cNvPr>
                <p14:cNvContentPartPr/>
                <p14:nvPr/>
              </p14:nvContentPartPr>
              <p14:xfrm>
                <a:off x="7787109" y="2972456"/>
                <a:ext cx="230040" cy="20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F3B138-86A7-4122-AF9E-7DDEB6F5A0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9469" y="2954816"/>
                  <a:ext cx="265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262D69-FA96-42C6-84B1-CCD26A5A0DC2}"/>
                    </a:ext>
                  </a:extLst>
                </p14:cNvPr>
                <p14:cNvContentPartPr/>
                <p14:nvPr/>
              </p14:nvContentPartPr>
              <p14:xfrm>
                <a:off x="7643829" y="2939696"/>
                <a:ext cx="363600" cy="332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262D69-FA96-42C6-84B1-CCD26A5A0D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25829" y="2921696"/>
                  <a:ext cx="399240" cy="368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Factors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1524000"/>
            <a:ext cx="3429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growth rate is not affected by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constant factors or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lower-order terms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linear function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quadratic function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3900629" y="1600200"/>
          <a:ext cx="478617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62950" imgH="5953302" progId="Excel.Sheet.8">
                  <p:embed followColorScheme="full"/>
                </p:oleObj>
              </mc:Choice>
              <mc:Fallback>
                <p:oleObj name="Worksheet" r:id="rId3" imgW="7562950" imgH="5953302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629" y="1600200"/>
                        <a:ext cx="478617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4E9F65-0893-4518-9CAC-BF1D064C1D35}"/>
                  </a:ext>
                </a:extLst>
              </p14:cNvPr>
              <p14:cNvContentPartPr/>
              <p14:nvPr/>
            </p14:nvContentPartPr>
            <p14:xfrm>
              <a:off x="363240" y="1887480"/>
              <a:ext cx="3424320" cy="29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4E9F65-0893-4518-9CAC-BF1D064C1D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880" y="1878120"/>
                <a:ext cx="3443040" cy="298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24825" imgH="6591256" progId="Excel.Sheet.8">
                  <p:embed followColorScheme="full"/>
                </p:oleObj>
              </mc:Choice>
              <mc:Fallback>
                <p:oleObj name="Worksheet" r:id="rId2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8CCBC-B22F-45E8-9039-8A5F1723B424}"/>
                  </a:ext>
                </a:extLst>
              </p14:cNvPr>
              <p14:cNvContentPartPr/>
              <p14:nvPr/>
            </p14:nvContentPartPr>
            <p14:xfrm>
              <a:off x="664560" y="2611440"/>
              <a:ext cx="3731400" cy="349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8CCBC-B22F-45E8-9039-8A5F1723B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200" y="2602080"/>
                <a:ext cx="3750120" cy="351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24825" imgH="6591256" progId="Excel.Sheet.8">
                  <p:embed followColorScheme="full"/>
                </p:oleObj>
              </mc:Choice>
              <mc:Fallback>
                <p:oleObj name="Worksheet" r:id="rId2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1981" y="5486400"/>
            <a:ext cx="31918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2n + 10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2n + 10n = 12n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524000"/>
            <a:ext cx="3581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the function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is not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above inequality cannot be satisfied since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must be a constant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8003" name="Object 4"/>
          <p:cNvGraphicFramePr>
            <a:graphicFrameLocks noChangeAspect="1"/>
          </p:cNvGraphicFramePr>
          <p:nvPr/>
        </p:nvGraphicFramePr>
        <p:xfrm>
          <a:off x="3886200" y="1600200"/>
          <a:ext cx="5029200" cy="450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34525" imgH="7381919" progId="Excel.Sheet.8">
                  <p:embed followColorScheme="full"/>
                </p:oleObj>
              </mc:Choice>
              <mc:Fallback>
                <p:oleObj name="Worksheet" r:id="rId2" imgW="8334525" imgH="7381919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5029200" cy="4508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BEACF5-4557-445B-BED9-B8D233F35984}"/>
                  </a:ext>
                </a:extLst>
              </p14:cNvPr>
              <p14:cNvContentPartPr/>
              <p14:nvPr/>
            </p14:nvContentPartPr>
            <p14:xfrm>
              <a:off x="700920" y="2276280"/>
              <a:ext cx="1997640" cy="240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BEACF5-4557-445B-BED9-B8D233F35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2266920"/>
                <a:ext cx="2016360" cy="242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8EF82D-3273-4681-8C27-A98944D901DD}"/>
                  </a:ext>
                </a:extLst>
              </p14:cNvPr>
              <p14:cNvContentPartPr/>
              <p14:nvPr/>
            </p14:nvContentPartPr>
            <p14:xfrm>
              <a:off x="1547280" y="2054880"/>
              <a:ext cx="1669680" cy="35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8EF82D-3273-4681-8C27-A98944D90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920" y="2045520"/>
                <a:ext cx="1688400" cy="37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46225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7n - 2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7n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  = 7</a:t>
            </a:r>
            <a:endParaRPr lang="x-non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C302B7-0741-4751-9461-936F853FC8BF}"/>
                  </a:ext>
                </a:extLst>
              </p14:cNvPr>
              <p14:cNvContentPartPr/>
              <p14:nvPr/>
            </p14:nvContentPartPr>
            <p14:xfrm>
              <a:off x="745560" y="1238760"/>
              <a:ext cx="7318080" cy="539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C302B7-0741-4751-9461-936F853FC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00" y="1229400"/>
                <a:ext cx="7336800" cy="541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5378" y="2567417"/>
            <a:ext cx="50770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+ 20n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+ 5n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 = 28n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= 28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988B99-E499-4644-A092-220265BC3F48}"/>
                  </a:ext>
                </a:extLst>
              </p14:cNvPr>
              <p14:cNvContentPartPr/>
              <p14:nvPr/>
            </p14:nvContentPartPr>
            <p14:xfrm>
              <a:off x="2975760" y="31186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988B99-E499-4644-A092-220265BC3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400" y="3109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562600"/>
            <a:ext cx="483497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 log n + 5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>
                <a:solidFill>
                  <a:srgbClr val="FF0000"/>
                </a:solidFill>
              </a:rPr>
              <a:t> 3 log n + 5 log n = 8 log 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= 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  =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two implementations of the ADT List, a linked implementation and an array implementation. </a:t>
            </a:r>
          </a:p>
          <a:p>
            <a:pPr lvl="1"/>
            <a:r>
              <a:rPr lang="en-US" dirty="0"/>
              <a:t>The question that we want to answer now: which implementation gives a better performance?</a:t>
            </a:r>
          </a:p>
          <a:p>
            <a:r>
              <a:rPr lang="en-GB" dirty="0"/>
              <a:t>In general, when having different algorithms that solve the same problem, how to compare their performances? Which one is </a:t>
            </a:r>
            <a:r>
              <a:rPr lang="en-GB" b="1" dirty="0"/>
              <a:t>better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 we need to define what we mean by </a:t>
            </a:r>
            <a:r>
              <a:rPr lang="en-GB" b="1" dirty="0"/>
              <a:t>best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time complexity—the time it takes to execute</a:t>
            </a:r>
          </a:p>
          <a:p>
            <a:pPr lvl="1"/>
            <a:r>
              <a:rPr lang="en-GB" dirty="0"/>
              <a:t>space complexity—the memory it needs to execute.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Big-Oh and Growth Rate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big-Oh notation gives an upper bound on the growth rate of a function.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statement “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” means that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no more than the growth rate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can use the big-Oh notation to rank functions according to their growth rate.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3072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 polynomial of degree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then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  is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b="1" i="1" baseline="30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constant factors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)”.</a:t>
            </a:r>
          </a:p>
          <a:p>
            <a:pPr marL="1028700" lvl="1">
              <a:tabLst>
                <a:tab pos="1028700" algn="l"/>
              </a:tabLst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(3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Asymptotic Algorithm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asymptotic analysis of an algorithm determines the running time in big-Oh notation.</a:t>
            </a:r>
          </a:p>
          <a:p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perform the asymptotic analysis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find the worst-case number of primitive operations executed as a function of the input size.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express this function with big-Oh notation.</a:t>
            </a:r>
          </a:p>
          <a:p>
            <a:pPr marL="1028700" lvl="1">
              <a:lnSpc>
                <a:spcPct val="90000"/>
              </a:lnSpc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determine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at most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say that algorithm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“runs in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time”</a:t>
            </a:r>
          </a:p>
          <a:p>
            <a:pPr lvl="1">
              <a:buNone/>
            </a:pPr>
            <a:endParaRPr lang="en-US" sz="24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Since constant factors and lower-order terms are eventually dropped anyhow, we can disregard them when counting primitive operations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4953000" cy="4635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further illustrate asymptotic analysis with two algorithms for prefix averages.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-th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prefix average of an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average of the first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+ 1)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elements of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(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[0]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[1]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])/(</a:t>
            </a:r>
            <a:r>
              <a:rPr lang="en-US" sz="24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+1)</a:t>
            </a:r>
            <a:endParaRPr lang="en-US" sz="9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Computing the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of prefix averages of another array </a:t>
            </a:r>
            <a:r>
              <a:rPr lang="en-US" sz="2800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has applications to financial analysis</a:t>
            </a: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52578" name="Object 5"/>
          <p:cNvGraphicFramePr>
            <a:graphicFrameLocks noChangeAspect="1"/>
          </p:cNvGraphicFramePr>
          <p:nvPr/>
        </p:nvGraphicFramePr>
        <p:xfrm>
          <a:off x="5495925" y="12192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59000" imgH="3594240" progId="Excel.Sheet.8">
                  <p:embed/>
                </p:oleObj>
              </mc:Choice>
              <mc:Fallback>
                <p:oleObj name="Worksheet" r:id="rId3" imgW="3159000" imgH="35942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219200"/>
                        <a:ext cx="34194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76286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11397"/>
              </p:ext>
            </p:extLst>
          </p:nvPr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n(n-1)/2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baseline="3000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+4n+2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748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914400"/>
            <a:ext cx="1526990" cy="5334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H="1">
            <a:off x="1443793" y="3733800"/>
            <a:ext cx="17452" cy="12192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19369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0052" y="4191000"/>
            <a:ext cx="0" cy="6096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749" name="Picture 5" descr="D:\Users\Abdulaziz\Downloads\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88225"/>
            <a:ext cx="228600" cy="27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4038600"/>
            <a:ext cx="0" cy="7620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424748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/>
              <a:t>n</a:t>
            </a:r>
            <a:endParaRPr lang="x-none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From Smallest to Largest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2209800"/>
          <a:ext cx="6769100" cy="2848928"/>
        </p:xfrm>
        <a:graphic>
          <a:graphicData uri="http://schemas.openxmlformats.org/drawingml/2006/table">
            <a:tbl>
              <a:tblPr/>
              <a:tblGrid>
                <a:gridCol w="475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Polynomial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O(1.6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O(3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power n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Big-Oh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Examples</a:t>
            </a:r>
            <a:endParaRPr lang="x-none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1570672"/>
          <a:ext cx="6769100" cy="4296728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Push, Pop,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(if there is a tail reference),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Accessing an array element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Heap sort, Quick sort (average), 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Selection sort, Insertion sort, Bubble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Matrix multiplication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O(2</a:t>
                      </a:r>
                      <a:r>
                        <a:rPr kumimoji="0" lang="es-AR" sz="17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Towers of Hanoi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permutation of N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….</a:t>
                      </a:r>
                      <a:endParaRPr kumimoji="0" lang="x-non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Performance analysis :</a:t>
            </a:r>
          </a:p>
          <a:p>
            <a:r>
              <a:rPr lang="en-US" dirty="0"/>
              <a:t>The process of measuring the complexity of algorithms </a:t>
            </a:r>
          </a:p>
          <a:p>
            <a:pPr lvl="1"/>
            <a:r>
              <a:rPr lang="en-US" dirty="0"/>
              <a:t>We will concentrate on the time complexity of algorithms,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There are two ways to compare algorithms: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Experimental analysis </a:t>
            </a:r>
            <a:r>
              <a:rPr lang="en-US" dirty="0"/>
              <a:t>: compare the running time for different input sizes.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Theoretical analysis </a:t>
            </a:r>
            <a:r>
              <a:rPr lang="en-US" dirty="0"/>
              <a:t>: analyze the algorithms independently of the implementation (hardware/software).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countable step is weighted as 1, anything else is weighted 0 </a:t>
            </a:r>
            <a:r>
              <a:rPr lang="en-US" b="1" dirty="0">
                <a:solidFill>
                  <a:srgbClr val="FF0000"/>
                </a:solidFill>
              </a:rPr>
              <a:t>(S/E)</a:t>
            </a:r>
          </a:p>
          <a:p>
            <a:r>
              <a:rPr lang="en-US" dirty="0"/>
              <a:t>Count the time each step is executed. This can be (1) time, constant time (5, 10, 21,…) or variable time (n, m, n+1, n</a:t>
            </a:r>
            <a:r>
              <a:rPr lang="es-AR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,…) </a:t>
            </a:r>
            <a:r>
              <a:rPr lang="en-US" b="1" dirty="0">
                <a:solidFill>
                  <a:srgbClr val="FF0000"/>
                </a:solidFill>
              </a:rPr>
              <a:t>(Freq)</a:t>
            </a:r>
          </a:p>
          <a:p>
            <a:r>
              <a:rPr lang="en-US" dirty="0"/>
              <a:t>Multiply </a:t>
            </a:r>
            <a:r>
              <a:rPr lang="en-US" b="1" dirty="0">
                <a:solidFill>
                  <a:srgbClr val="FF0000"/>
                </a:solidFill>
              </a:rPr>
              <a:t>(S/E) </a:t>
            </a:r>
            <a:r>
              <a:rPr lang="en-US" dirty="0"/>
              <a:t>by </a:t>
            </a:r>
            <a:r>
              <a:rPr lang="en-US" b="1" dirty="0">
                <a:solidFill>
                  <a:srgbClr val="FF0000"/>
                </a:solidFill>
              </a:rPr>
              <a:t>(Freq) </a:t>
            </a:r>
            <a:r>
              <a:rPr lang="en-US" dirty="0"/>
              <a:t>to get </a:t>
            </a:r>
            <a:r>
              <a:rPr lang="en-US" b="1" dirty="0">
                <a:solidFill>
                  <a:srgbClr val="FF0000"/>
                </a:solidFill>
              </a:rPr>
              <a:t>(Total)</a:t>
            </a:r>
          </a:p>
          <a:p>
            <a:r>
              <a:rPr lang="en-US" dirty="0"/>
              <a:t>Having done all the above for each step, sum </a:t>
            </a:r>
            <a:r>
              <a:rPr lang="en-US" b="1" dirty="0">
                <a:solidFill>
                  <a:srgbClr val="FF0000"/>
                </a:solidFill>
              </a:rPr>
              <a:t>(Total) </a:t>
            </a:r>
            <a:r>
              <a:rPr lang="en-US" dirty="0"/>
              <a:t>for each step together to get the complexity</a:t>
            </a:r>
          </a:p>
          <a:p>
            <a:endParaRPr lang="en-US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for/while/do-while</a:t>
            </a:r>
            <a:r>
              <a:rPr lang="en-US" dirty="0"/>
              <a:t> are examples where there are repetition/frequency.</a:t>
            </a:r>
          </a:p>
          <a:p>
            <a:pPr lvl="1"/>
            <a:r>
              <a:rPr lang="en-US" b="1" dirty="0"/>
              <a:t>for/while, &lt;,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</a:t>
            </a:r>
          </a:p>
          <a:p>
            <a:pPr lvl="1"/>
            <a:r>
              <a:rPr lang="en-US" b="1" dirty="0"/>
              <a:t>for/while, &lt;=, ++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max – initial + 1</a:t>
            </a:r>
          </a:p>
          <a:p>
            <a:pPr lvl="1"/>
            <a:r>
              <a:rPr lang="en-US" b="1" dirty="0"/>
              <a:t>for/while, &gt;,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</a:t>
            </a:r>
          </a:p>
          <a:p>
            <a:pPr lvl="1"/>
            <a:r>
              <a:rPr lang="en-US" b="1" dirty="0"/>
              <a:t>for/while, &gt;=, -- loops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Freq = initial – max + 1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IMPORTANT:</a:t>
            </a:r>
            <a:r>
              <a:rPr lang="en-US" sz="2200" b="1" dirty="0"/>
              <a:t> for/while</a:t>
            </a:r>
            <a:r>
              <a:rPr lang="en-US" sz="2200" dirty="0"/>
              <a:t> checking step/line should add +1 (for last check). Internal loop steps use the above formulas.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/>
              <a:t>do-while, &lt;,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max – initial</a:t>
            </a:r>
          </a:p>
          <a:p>
            <a:pPr lvl="1"/>
            <a:r>
              <a:rPr lang="en-US" sz="2000" b="1" dirty="0"/>
              <a:t>do-while, &lt;=, ++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max – initial + 1</a:t>
            </a:r>
          </a:p>
          <a:p>
            <a:pPr lvl="1"/>
            <a:r>
              <a:rPr lang="en-US" sz="2000" b="1" dirty="0"/>
              <a:t>do-while, &gt;,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1+ initial – max</a:t>
            </a:r>
          </a:p>
          <a:p>
            <a:pPr lvl="1"/>
            <a:r>
              <a:rPr lang="en-US" sz="2000" b="1" dirty="0"/>
              <a:t>do-while, &gt;=, -- loops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Freq = 1 + initial – max + 1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IMPORTANT:</a:t>
            </a:r>
            <a:r>
              <a:rPr lang="en-US" sz="2000" b="1" dirty="0"/>
              <a:t> </a:t>
            </a:r>
            <a:r>
              <a:rPr lang="en-US" sz="2000" dirty="0"/>
              <a:t>both</a:t>
            </a:r>
            <a:r>
              <a:rPr lang="en-US" sz="2000" b="1" dirty="0"/>
              <a:t> do-while</a:t>
            </a:r>
            <a:r>
              <a:rPr lang="en-US" sz="2000" dirty="0"/>
              <a:t> checking step/line and internal loop steps use the above formulas.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In other word:</a:t>
            </a:r>
          </a:p>
          <a:p>
            <a:pPr lvl="1"/>
            <a:r>
              <a:rPr lang="en-US" sz="2400" dirty="0"/>
              <a:t>++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max – initial</a:t>
            </a:r>
          </a:p>
          <a:p>
            <a:pPr lvl="1"/>
            <a:r>
              <a:rPr lang="en-US" sz="2400" dirty="0"/>
              <a:t>--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initial – max</a:t>
            </a:r>
          </a:p>
          <a:p>
            <a:pPr lvl="1"/>
            <a:r>
              <a:rPr lang="en-US" sz="2400" dirty="0"/>
              <a:t>&lt;=, &gt;=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If, </a:t>
            </a:r>
            <a:r>
              <a:rPr lang="en-US" sz="2400" b="1" dirty="0"/>
              <a:t>do-while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), for both checking and internal steps</a:t>
            </a:r>
          </a:p>
          <a:p>
            <a:pPr lvl="1"/>
            <a:r>
              <a:rPr lang="en-US" sz="2400" dirty="0"/>
              <a:t>Else (</a:t>
            </a:r>
            <a:r>
              <a:rPr lang="en-US" sz="2400" b="1" dirty="0"/>
              <a:t>for/while</a:t>
            </a:r>
            <a:r>
              <a:rPr lang="en-US" sz="2400" dirty="0"/>
              <a:t>)</a:t>
            </a:r>
          </a:p>
          <a:p>
            <a:pPr lvl="2"/>
            <a:r>
              <a:rPr lang="en-US" sz="2200" dirty="0"/>
              <a:t>add (</a:t>
            </a:r>
            <a:r>
              <a:rPr lang="en-US" sz="2200" dirty="0">
                <a:solidFill>
                  <a:srgbClr val="FF0000"/>
                </a:solidFill>
              </a:rPr>
              <a:t>+1</a:t>
            </a:r>
            <a:r>
              <a:rPr lang="en-US" sz="2200" dirty="0"/>
              <a:t>) for checking step only.</a:t>
            </a:r>
            <a:br>
              <a:rPr lang="en-US" sz="2200" dirty="0"/>
            </a:br>
            <a:endParaRPr lang="en-US" sz="2200" dirty="0"/>
          </a:p>
          <a:p>
            <a:r>
              <a:rPr lang="en-US" sz="2400" b="1" dirty="0">
                <a:solidFill>
                  <a:srgbClr val="FF0000"/>
                </a:solidFill>
              </a:rPr>
              <a:t>IMPORTANT: </a:t>
            </a:r>
            <a:r>
              <a:rPr lang="en-US" sz="2400" dirty="0"/>
              <a:t>This only apply for incrementing/decrementing loops with simple checking (&lt;,&gt;,&lt;=,&gt;=). </a:t>
            </a:r>
            <a:r>
              <a:rPr lang="en-US" sz="2400" dirty="0">
                <a:solidFill>
                  <a:srgbClr val="FF0000"/>
                </a:solidFill>
              </a:rPr>
              <a:t>These are generalization (there are </a:t>
            </a:r>
            <a:r>
              <a:rPr lang="en-US" sz="2400" b="1" dirty="0">
                <a:solidFill>
                  <a:srgbClr val="FF0000"/>
                </a:solidFill>
              </a:rPr>
              <a:t>many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exceptions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One exception example:</a:t>
            </a:r>
          </a:p>
          <a:p>
            <a:pPr>
              <a:buNone/>
            </a:pPr>
            <a:r>
              <a:rPr lang="en-US" sz="1800" b="1" dirty="0"/>
              <a:t>		</a:t>
            </a:r>
            <a:r>
              <a:rPr lang="en-US" sz="1900" dirty="0"/>
              <a:t>for 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b="1" dirty="0"/>
              <a:t> &lt;</a:t>
            </a:r>
            <a:r>
              <a:rPr lang="en-US" sz="1900" dirty="0"/>
              <a:t> n;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br>
              <a:rPr lang="en-US" sz="1900" b="1" dirty="0"/>
            </a:br>
            <a:r>
              <a:rPr lang="en-US" sz="1900" b="1" dirty="0"/>
              <a:t>	    </a:t>
            </a:r>
            <a:r>
              <a:rPr lang="en-US" sz="1900" dirty="0">
                <a:solidFill>
                  <a:srgbClr val="FF0000"/>
                </a:solidFill>
              </a:rPr>
              <a:t>for(</a:t>
            </a:r>
            <a:r>
              <a:rPr lang="en-US" sz="1900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j = 0; j &lt; </a:t>
            </a:r>
            <a:r>
              <a:rPr lang="en-US" sz="1900" dirty="0" err="1">
                <a:solidFill>
                  <a:srgbClr val="FF0000"/>
                </a:solidFill>
              </a:rPr>
              <a:t>i</a:t>
            </a:r>
            <a:r>
              <a:rPr lang="en-US" sz="1900" dirty="0">
                <a:solidFill>
                  <a:srgbClr val="FF0000"/>
                </a:solidFill>
              </a:rPr>
              <a:t>; j++)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b="1" dirty="0"/>
              <a:t>		        </a:t>
            </a:r>
            <a:r>
              <a:rPr lang="en-US" sz="1900" dirty="0" err="1"/>
              <a:t>System.out.println</a:t>
            </a:r>
            <a:r>
              <a:rPr lang="en-US" sz="1900" dirty="0"/>
              <a:t>(j)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600" dirty="0"/>
              <a:t>In this case, the internal loop depends on the external loop (j &lt; </a:t>
            </a:r>
            <a:r>
              <a:rPr lang="en-US" sz="2600" dirty="0" err="1"/>
              <a:t>i</a:t>
            </a:r>
            <a:r>
              <a:rPr lang="en-US" sz="2600" dirty="0"/>
              <a:t>). Therefore, the number of loops is changing each time.</a:t>
            </a:r>
          </a:p>
          <a:p>
            <a:pPr lvl="2"/>
            <a:r>
              <a:rPr lang="en-US" sz="2200" dirty="0"/>
              <a:t>The checking line will be executed </a:t>
            </a:r>
            <a:r>
              <a:rPr lang="en-US" sz="2200" dirty="0">
                <a:solidFill>
                  <a:srgbClr val="FF0000"/>
                </a:solidFill>
              </a:rPr>
              <a:t>1+2+3+…+n</a:t>
            </a:r>
          </a:p>
          <a:p>
            <a:pPr lvl="2"/>
            <a:r>
              <a:rPr lang="en-US" sz="2200" dirty="0"/>
              <a:t>The </a:t>
            </a:r>
            <a:r>
              <a:rPr lang="en-US" sz="2200" i="1" dirty="0" err="1"/>
              <a:t>println</a:t>
            </a:r>
            <a:r>
              <a:rPr lang="en-US" sz="2200" dirty="0"/>
              <a:t> will be executed </a:t>
            </a:r>
            <a:r>
              <a:rPr lang="en-US" sz="2200" dirty="0">
                <a:solidFill>
                  <a:srgbClr val="FF0000"/>
                </a:solidFill>
              </a:rPr>
              <a:t>0+1+2+…+(n-1)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600" dirty="0"/>
              <a:t>This is an example/approximation  for </a:t>
            </a:r>
            <a:br>
              <a:rPr lang="en-US" sz="2600" dirty="0"/>
            </a:br>
            <a:endParaRPr lang="en-US" sz="2600" dirty="0"/>
          </a:p>
          <a:p>
            <a:r>
              <a:rPr lang="en-US" sz="3000" dirty="0"/>
              <a:t>Such cases require careful counting</a:t>
            </a:r>
          </a:p>
          <a:p>
            <a:pPr lvl="2"/>
            <a:endParaRPr lang="en-US" sz="2400" dirty="0"/>
          </a:p>
        </p:txBody>
      </p:sp>
      <p:pic>
        <p:nvPicPr>
          <p:cNvPr id="4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494" y="4532012"/>
            <a:ext cx="152699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Big-Oh for a function f(n)</a:t>
            </a:r>
            <a:endParaRPr lang="en-US" sz="2000" b="1" dirty="0"/>
          </a:p>
          <a:p>
            <a:pPr lvl="1"/>
            <a:r>
              <a:rPr lang="en-US" sz="2400" b="1" dirty="0"/>
              <a:t>Drop lower-order terms</a:t>
            </a:r>
          </a:p>
          <a:p>
            <a:pPr lvl="1"/>
            <a:r>
              <a:rPr lang="en-US" sz="2400" b="1" dirty="0"/>
              <a:t>Drop constant factors</a:t>
            </a:r>
          </a:p>
          <a:p>
            <a:pPr lvl="1"/>
            <a:r>
              <a:rPr lang="en-US" sz="2400" b="1" dirty="0"/>
              <a:t>Use the smallest possible class</a:t>
            </a:r>
          </a:p>
          <a:p>
            <a:pPr lvl="1"/>
            <a:r>
              <a:rPr lang="en-US" sz="2400" b="1" dirty="0">
                <a:sym typeface="Symbol" pitchFamily="18" charset="2"/>
              </a:rPr>
              <a:t>Use the simplest expression of the class</a:t>
            </a:r>
          </a:p>
          <a:p>
            <a:pPr lvl="1"/>
            <a:endParaRPr lang="en-US" sz="2400" b="1" dirty="0">
              <a:sym typeface="Symbol" pitchFamily="18" charset="2"/>
            </a:endParaRPr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Or, Find highest order term, and drop everything else (including constants)</a:t>
            </a: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Revision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Proving f(n) is O(g(n))</a:t>
            </a:r>
            <a:endParaRPr lang="en-US" sz="2000" b="1" dirty="0"/>
          </a:p>
          <a:p>
            <a:pPr lvl="1"/>
            <a:r>
              <a:rPr lang="en-US" sz="2000" dirty="0">
                <a:sym typeface="Symbol" pitchFamily="18" charset="2"/>
              </a:rPr>
              <a:t>f(n) </a:t>
            </a:r>
            <a:r>
              <a:rPr lang="en-US" sz="2000" dirty="0"/>
              <a:t>is </a:t>
            </a:r>
            <a:r>
              <a:rPr lang="en-US" sz="2000" dirty="0">
                <a:sym typeface="Symbol" pitchFamily="18" charset="2"/>
              </a:rPr>
              <a:t>O(g(n)) </a:t>
            </a:r>
            <a:r>
              <a:rPr lang="en-US" sz="2000" dirty="0"/>
              <a:t>if there are positive constants</a:t>
            </a:r>
            <a:br>
              <a:rPr lang="en-US" sz="2000" dirty="0"/>
            </a:br>
            <a:r>
              <a:rPr lang="en-US" sz="2000" dirty="0">
                <a:sym typeface="Symbol" pitchFamily="18" charset="2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dirty="0"/>
              <a:t> such that: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f(n)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cg(n)  </a:t>
            </a:r>
            <a:r>
              <a:rPr lang="en-US" sz="2000" dirty="0"/>
              <a:t>for </a:t>
            </a:r>
            <a:r>
              <a:rPr lang="en-US" sz="2000" dirty="0">
                <a:sym typeface="Symbol" pitchFamily="18" charset="2"/>
              </a:rPr>
              <a:t>n 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n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/>
          </a:p>
          <a:p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Or: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Drop negative terms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Upgrade lower-order terms to the same level of the highest-order term level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Work it from there to calculate c and n</a:t>
            </a:r>
            <a:r>
              <a:rPr lang="en-US" sz="24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None/>
            </a:pPr>
            <a:endParaRPr lang="en-US" sz="26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 n-1; i++)</a:t>
            </a:r>
          </a:p>
          <a:p>
            <a:pPr lvl="1">
              <a:buNone/>
            </a:pPr>
            <a:r>
              <a:rPr lang="pt-BR" sz="2400" dirty="0"/>
              <a:t>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n-5; i &gt; 4; i--)</a:t>
            </a:r>
          </a:p>
          <a:p>
            <a:pPr lvl="1">
              <a:buNone/>
            </a:pPr>
            <a:r>
              <a:rPr lang="pt-BR" sz="2400" dirty="0"/>
              <a:t>	s = s + i;</a:t>
            </a:r>
            <a:endParaRPr lang="en-US" sz="2400" dirty="0"/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 n-1; i++)	</a:t>
            </a:r>
            <a:r>
              <a:rPr lang="pt-BR" sz="2400" b="1" dirty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/>
              <a:t>	s = s + 1;			</a:t>
            </a:r>
            <a:r>
              <a:rPr lang="pt-BR" sz="2400" b="1" dirty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2n-2		   O(n)</a:t>
            </a: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n-5; i &gt; 4; i--)	</a:t>
            </a:r>
            <a:r>
              <a:rPr lang="pt-BR" sz="2400" b="1" dirty="0">
                <a:solidFill>
                  <a:srgbClr val="FF0000"/>
                </a:solidFill>
              </a:rPr>
              <a:t>n-8</a:t>
            </a:r>
          </a:p>
          <a:p>
            <a:pPr lvl="1">
              <a:buNone/>
            </a:pPr>
            <a:r>
              <a:rPr lang="pt-BR" sz="2400" dirty="0"/>
              <a:t>	s = s + i;			</a:t>
            </a:r>
            <a:r>
              <a:rPr lang="pt-BR" sz="2400" b="1" dirty="0">
                <a:solidFill>
                  <a:srgbClr val="FF0000"/>
                </a:solidFill>
              </a:rPr>
              <a:t>n-9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					Total:	2n-16	   O(n)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Average case time is often difficult to determine.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Crucial to applications such as games, finance and robotics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8913" name="Object 4"/>
          <p:cNvGraphicFramePr>
            <a:graphicFrameLocks noChangeAspect="1"/>
          </p:cNvGraphicFramePr>
          <p:nvPr/>
        </p:nvGraphicFramePr>
        <p:xfrm>
          <a:off x="4972050" y="166687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250" imgH="4200525" progId="MSGraph.Chart.8">
                  <p:embed followColorScheme="full"/>
                </p:oleObj>
              </mc:Choice>
              <mc:Fallback>
                <p:oleObj name="Chart" r:id="rId3" imgW="3943250" imgH="42005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666875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dirty="0"/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</a:t>
            </a:r>
          </a:p>
          <a:p>
            <a:pPr lvl="1">
              <a:buNone/>
            </a:pPr>
            <a:r>
              <a:rPr lang="nn-NO" sz="2400" dirty="0"/>
              <a:t>while (i &lt;= 10)</a:t>
            </a:r>
          </a:p>
          <a:p>
            <a:pPr lvl="1">
              <a:buNone/>
            </a:pPr>
            <a:r>
              <a:rPr lang="nn-NO" sz="2400" dirty="0"/>
              <a:t>	i = i + 1;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1; j &lt;= n; j++)	</a:t>
            </a:r>
            <a:r>
              <a:rPr lang="pt-BR" sz="2400" b="1" dirty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400" b="1" dirty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/>
              <a:t>i = 0;				</a:t>
            </a:r>
            <a:r>
              <a:rPr lang="nn-NO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nn-NO" sz="2400" dirty="0"/>
              <a:t>while (i &lt;= 10)			</a:t>
            </a:r>
            <a:r>
              <a:rPr lang="nn-NO" sz="2400" b="1" dirty="0">
                <a:solidFill>
                  <a:srgbClr val="FF0000"/>
                </a:solidFill>
              </a:rPr>
              <a:t>12</a:t>
            </a:r>
          </a:p>
          <a:p>
            <a:pPr lvl="1">
              <a:buNone/>
            </a:pPr>
            <a:r>
              <a:rPr lang="nn-NO" sz="2400" dirty="0"/>
              <a:t>	i = i + 1;			</a:t>
            </a:r>
            <a:r>
              <a:rPr lang="nn-NO" sz="2400" b="1" dirty="0">
                <a:solidFill>
                  <a:srgbClr val="FF0000"/>
                </a:solidFill>
              </a:rPr>
              <a:t>11</a:t>
            </a:r>
          </a:p>
          <a:p>
            <a:pPr lvl="1">
              <a:buNone/>
            </a:pPr>
            <a:r>
              <a:rPr lang="en-US" sz="2400" dirty="0"/>
              <a:t>					</a:t>
            </a:r>
            <a:r>
              <a:rPr lang="en-US" sz="2400" b="1" dirty="0">
                <a:solidFill>
                  <a:srgbClr val="FF0000"/>
                </a:solidFill>
              </a:rPr>
              <a:t>Total:	24		   O(1)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1; i &lt;= n; i++)</a:t>
            </a:r>
          </a:p>
          <a:p>
            <a:pPr lvl="1">
              <a:buNone/>
            </a:pPr>
            <a:r>
              <a:rPr lang="pt-BR" sz="2400" dirty="0"/>
              <a:t>	for (j = 0; j &lt;= n; j++)</a:t>
            </a:r>
          </a:p>
          <a:p>
            <a:pPr lvl="1">
              <a:buNone/>
            </a:pPr>
            <a:r>
              <a:rPr lang="pt-BR" sz="2400" dirty="0"/>
              <a:t>		for (k = 0; k &lt;= n; k++)</a:t>
            </a:r>
          </a:p>
          <a:p>
            <a:pPr lvl="1">
              <a:buNone/>
            </a:pPr>
            <a:r>
              <a:rPr lang="pt-BR" sz="2400" dirty="0"/>
              <a:t>			s = s + 1;</a:t>
            </a:r>
          </a:p>
          <a:p>
            <a:pPr lvl="1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/>
              <a:t>s = 0;					</a:t>
            </a:r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/>
              <a:t>for (i = 1; i &lt;= n; i++)		</a:t>
            </a:r>
            <a:r>
              <a:rPr lang="pt-BR" sz="2400" b="1" dirty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/>
              <a:t>	for (j = 0; j &lt;= n; j++)		</a:t>
            </a:r>
            <a:r>
              <a:rPr lang="pt-BR" sz="2400" b="1" dirty="0">
                <a:solidFill>
                  <a:srgbClr val="FF0000"/>
                </a:solidFill>
              </a:rPr>
              <a:t>n(n+2)</a:t>
            </a:r>
          </a:p>
          <a:p>
            <a:pPr lvl="1">
              <a:buNone/>
            </a:pPr>
            <a:r>
              <a:rPr lang="pt-BR" sz="2400" dirty="0"/>
              <a:t>		for (k = 0; k &lt;= n; k++)		</a:t>
            </a:r>
            <a:r>
              <a:rPr lang="pt-BR" sz="2400" b="1" dirty="0">
                <a:solidFill>
                  <a:srgbClr val="FF0000"/>
                </a:solidFill>
              </a:rPr>
              <a:t>n(n+1)(n+2)</a:t>
            </a:r>
          </a:p>
          <a:p>
            <a:pPr lvl="1">
              <a:buNone/>
            </a:pPr>
            <a:r>
              <a:rPr lang="pt-BR" sz="2400" dirty="0"/>
              <a:t>			s = s + 1;			</a:t>
            </a:r>
            <a:r>
              <a:rPr lang="pt-BR" sz="2400" b="1" dirty="0">
                <a:solidFill>
                  <a:srgbClr val="FF0000"/>
                </a:solidFill>
              </a:rPr>
              <a:t>n(n+1)(n+1)</a:t>
            </a:r>
          </a:p>
          <a:p>
            <a:pPr lvl="1">
              <a:buNone/>
            </a:pPr>
            <a:r>
              <a:rPr lang="pt-BR" sz="2400" dirty="0"/>
              <a:t>						</a:t>
            </a:r>
            <a:r>
              <a:rPr lang="pt-BR" sz="2400" b="1" dirty="0">
                <a:solidFill>
                  <a:srgbClr val="FF0000"/>
                </a:solidFill>
              </a:rPr>
              <a:t>Total: O(n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3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</a:t>
            </a:r>
          </a:p>
          <a:p>
            <a:pPr lvl="1">
              <a:buNone/>
            </a:pPr>
            <a:r>
              <a:rPr lang="pt-BR" sz="2400" dirty="0"/>
              <a:t>for (i = 0; i &lt;= n; i++)</a:t>
            </a:r>
          </a:p>
          <a:p>
            <a:pPr lvl="1">
              <a:buNone/>
            </a:pPr>
            <a:r>
              <a:rPr lang="pt-BR" sz="2400" dirty="0"/>
              <a:t>	for (j = i+1; j &lt;= n; j++)</a:t>
            </a:r>
          </a:p>
          <a:p>
            <a:pPr lvl="1">
              <a:buNone/>
            </a:pPr>
            <a:r>
              <a:rPr lang="pt-BR" sz="2400" dirty="0"/>
              <a:t>		s = s + 1;</a:t>
            </a:r>
          </a:p>
          <a:p>
            <a:pPr lvl="1">
              <a:buNone/>
            </a:pPr>
            <a:r>
              <a:rPr lang="pt-BR" sz="2400" dirty="0"/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Excercises</a:t>
            </a:r>
            <a:endParaRPr lang="x-none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0; j &lt; i; j++)		</a:t>
            </a:r>
            <a:r>
              <a:rPr lang="pt-BR" sz="2000" b="1" dirty="0">
                <a:solidFill>
                  <a:srgbClr val="FF0000"/>
                </a:solidFill>
              </a:rPr>
              <a:t>1+2+...+(n+1)    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1+2+...+n          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/>
              <a:t>s = 0;				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for (i = 0; i &lt;= n; i++)	</a:t>
            </a:r>
            <a:r>
              <a:rPr lang="pt-BR" sz="2000" b="1" dirty="0">
                <a:solidFill>
                  <a:srgbClr val="FF0000"/>
                </a:solidFill>
              </a:rPr>
              <a:t>n+2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for (j = i+1; j &lt;= n; j++)	</a:t>
            </a:r>
            <a:r>
              <a:rPr lang="pt-BR" sz="2000" b="1" dirty="0">
                <a:solidFill>
                  <a:srgbClr val="FF0000"/>
                </a:solidFill>
              </a:rPr>
              <a:t>(n+1)+n+...+2+1    </a:t>
            </a:r>
            <a:r>
              <a:rPr lang="en-US" sz="1400" b="1" dirty="0">
                <a:solidFill>
                  <a:srgbClr val="FF0000"/>
                </a:solidFill>
              </a:rPr>
              <a:t>~</a:t>
            </a:r>
            <a:r>
              <a:rPr lang="pt-BR" sz="1400" b="1" dirty="0">
                <a:solidFill>
                  <a:srgbClr val="FF0000"/>
                </a:solidFill>
              </a:rPr>
              <a:t>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s = s + 1;			</a:t>
            </a:r>
            <a:r>
              <a:rPr lang="pt-BR" sz="2000" b="1" dirty="0">
                <a:solidFill>
                  <a:srgbClr val="FF0000"/>
                </a:solidFill>
              </a:rPr>
              <a:t>n+(n-1)+...+2+1    </a:t>
            </a:r>
            <a:r>
              <a:rPr lang="pt-BR" sz="1400" b="1" dirty="0">
                <a:solidFill>
                  <a:srgbClr val="FF0000"/>
                </a:solidFill>
              </a:rPr>
              <a:t>=n(n+1)/2</a:t>
            </a:r>
            <a:endParaRPr lang="pt-BR" sz="24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/>
              <a:t>					</a:t>
            </a:r>
            <a:r>
              <a:rPr lang="pt-BR" sz="2000" b="1" dirty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>
                <a:solidFill>
                  <a:srgbClr val="FF0000"/>
                </a:solidFill>
              </a:rPr>
              <a:t>)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Write a program implementing the algorithm.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Run the program with inputs of varying size and composition.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 a method like </a:t>
            </a:r>
            <a:r>
              <a:rPr lang="en-US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System.currentTimeMillis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get an accurate measure of the actual running time.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Plot the results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4562475" y="15240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429175" imgH="4648289" progId="MSGraph.Chart.8">
                  <p:embed followColorScheme="full"/>
                </p:oleObj>
              </mc:Choice>
              <mc:Fallback>
                <p:oleObj name="Chart" r:id="rId3" imgW="4429175" imgH="46482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524000"/>
                        <a:ext cx="4429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Limitations: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It is necessary to implement the algorithm, which may be difficult.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Results may not be indicative of the running time on other inputs not included in the experiment.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In order to compare two algorithms, the same hardware and software environments must be used (depends on them).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2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Uses a high-level description of the algorithm instead of an implementation.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Characterizes running time as a function of the input size, </a:t>
            </a:r>
            <a:r>
              <a:rPr lang="en-US" sz="2800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Takes into account all possible inputs.</a:t>
            </a:r>
          </a:p>
          <a:p>
            <a:r>
              <a: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Allows us to evaluate the speed of an algorithm independent of the hardware/software environment.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High-level description of an algorithm.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More structured than English prose.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Less detailed than a program.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Preferred notation for describing algorithms.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Hides program design issues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495800" y="2582862"/>
            <a:ext cx="4495800" cy="3360737"/>
            <a:chOff x="2688" y="1056"/>
            <a:chExt cx="2832" cy="211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15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defTabSz="228600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Algorithm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arrayMax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defTabSz="228600"/>
              <a:r>
                <a:rPr lang="en-US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Input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integers</a:t>
              </a:r>
            </a:p>
            <a:p>
              <a:pPr defTabSz="228600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Output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maximum element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[0]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to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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if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return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Example: find max element of an array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2662</TotalTime>
  <Words>5019</Words>
  <Application>Microsoft Office PowerPoint</Application>
  <PresentationFormat>On-screen Show (4:3)</PresentationFormat>
  <Paragraphs>923</Paragraphs>
  <Slides>57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Helvetica</vt:lpstr>
      <vt:lpstr>Symbol</vt:lpstr>
      <vt:lpstr>Verdana</vt:lpstr>
      <vt:lpstr>Wingdings</vt:lpstr>
      <vt:lpstr>Wingdings 3</vt:lpstr>
      <vt:lpstr>Clarity</vt:lpstr>
      <vt:lpstr>Chart</vt:lpstr>
      <vt:lpstr>Worksheet</vt:lpstr>
      <vt:lpstr>Performance Analysis</vt:lpstr>
      <vt:lpstr>Outline</vt:lpstr>
      <vt:lpstr>Introduction</vt:lpstr>
      <vt:lpstr>Introduction</vt:lpstr>
      <vt:lpstr>Experimental analysis</vt:lpstr>
      <vt:lpstr>Experimental analysis</vt:lpstr>
      <vt:lpstr>Experimental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Estimating Running Time</vt:lpstr>
      <vt:lpstr>Growth Rate of Running Time</vt:lpstr>
      <vt:lpstr>Why Growth Rate Matters</vt:lpstr>
      <vt:lpstr>Comparing Growth Rate in Tabular form</vt:lpstr>
      <vt:lpstr>Comparing Growth Rate in Tabular form</vt:lpstr>
      <vt:lpstr>Comparison of Two Algorithms (an example)</vt:lpstr>
      <vt:lpstr>Constant Factors</vt:lpstr>
      <vt:lpstr>Big-Oh Notation</vt:lpstr>
      <vt:lpstr>Big-Oh Notation</vt:lpstr>
      <vt:lpstr>Big-Oh Example</vt:lpstr>
      <vt:lpstr>More Big-Oh Examples</vt:lpstr>
      <vt:lpstr>More Big-Oh Examples</vt:lpstr>
      <vt:lpstr>More Big-Oh Examples</vt:lpstr>
      <vt:lpstr>More Big-Oh Examples</vt:lpstr>
      <vt:lpstr>Big-Oh and Growth Rate</vt:lpstr>
      <vt:lpstr>Big-Oh Rules</vt:lpstr>
      <vt:lpstr>Asymptotic Algorithm Analysis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Big-Oh From Smallest to Largest</vt:lpstr>
      <vt:lpstr>Big-Oh Examples</vt:lpstr>
      <vt:lpstr>Revision</vt:lpstr>
      <vt:lpstr>Revision</vt:lpstr>
      <vt:lpstr>Revision</vt:lpstr>
      <vt:lpstr>Revision</vt:lpstr>
      <vt:lpstr>Revision</vt:lpstr>
      <vt:lpstr>Revision</vt:lpstr>
      <vt:lpstr>Revision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ريم</cp:lastModifiedBy>
  <cp:revision>166</cp:revision>
  <dcterms:created xsi:type="dcterms:W3CDTF">2011-09-25T12:56:19Z</dcterms:created>
  <dcterms:modified xsi:type="dcterms:W3CDTF">2021-10-02T13:22:19Z</dcterms:modified>
</cp:coreProperties>
</file>