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57" r:id="rId4"/>
    <p:sldId id="256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9C59-398A-409D-A325-AA0AEAC3628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A11C-28CE-48FE-8671-E2CF8F9C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available forage</a:t>
            </a:r>
          </a:p>
          <a:p>
            <a:pPr lvl="1"/>
            <a:r>
              <a:rPr lang="en-US" dirty="0" smtClean="0"/>
              <a:t>Species preference</a:t>
            </a:r>
          </a:p>
          <a:p>
            <a:pPr lvl="1"/>
            <a:r>
              <a:rPr lang="en-US" dirty="0" smtClean="0"/>
              <a:t>Cohort biomass surrogate for height</a:t>
            </a:r>
          </a:p>
          <a:p>
            <a:r>
              <a:rPr lang="en-US" dirty="0" smtClean="0"/>
              <a:t>Calculate population dynamics (optional)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f</a:t>
            </a:r>
            <a:r>
              <a:rPr lang="en-US" dirty="0" smtClean="0"/>
              <a:t>orage determines carrying capacity</a:t>
            </a:r>
          </a:p>
          <a:p>
            <a:r>
              <a:rPr lang="en-US" dirty="0" smtClean="0"/>
              <a:t>Calculate site-level browse pressure</a:t>
            </a:r>
          </a:p>
          <a:p>
            <a:pPr lvl="1"/>
            <a:r>
              <a:rPr lang="en-US" dirty="0" smtClean="0"/>
              <a:t>Spatial distribution of browse impacts</a:t>
            </a:r>
          </a:p>
          <a:p>
            <a:r>
              <a:rPr lang="en-US" dirty="0" smtClean="0"/>
              <a:t>Calculate cohort-level damage</a:t>
            </a:r>
          </a:p>
          <a:p>
            <a:pPr lvl="1"/>
            <a:r>
              <a:rPr lang="en-US" dirty="0" smtClean="0"/>
              <a:t>Species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(core)</a:t>
            </a:r>
          </a:p>
          <a:p>
            <a:r>
              <a:rPr lang="en-US" dirty="0" smtClean="0"/>
              <a:t>Species (core)</a:t>
            </a:r>
          </a:p>
          <a:p>
            <a:r>
              <a:rPr lang="en-US" dirty="0" smtClean="0"/>
              <a:t>ANPP (Succession)</a:t>
            </a:r>
          </a:p>
          <a:p>
            <a:r>
              <a:rPr lang="en-US" dirty="0" smtClean="0"/>
              <a:t>Biomass (Succession)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Forage</a:t>
            </a:r>
            <a:r>
              <a:rPr lang="en-US" dirty="0" smtClean="0"/>
              <a:t> (internal)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ForageInReach</a:t>
            </a:r>
            <a:r>
              <a:rPr lang="en-US" dirty="0" smtClean="0"/>
              <a:t> (internal)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LastBrowseProp</a:t>
            </a:r>
            <a:r>
              <a:rPr lang="en-US" dirty="0" smtClean="0"/>
              <a:t> (internal)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Forage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Newly established cohorts:</a:t>
            </a:r>
          </a:p>
          <a:p>
            <a:pPr lvl="1"/>
            <a:r>
              <a:rPr lang="en-US" dirty="0" err="1" smtClean="0"/>
              <a:t>newForage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cohort.Biomass</a:t>
            </a:r>
            <a:r>
              <a:rPr lang="en-US" dirty="0"/>
              <a:t> * </a:t>
            </a:r>
            <a:r>
              <a:rPr lang="en-US" dirty="0" err="1"/>
              <a:t>parameters.ANPPForageProp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can directly apply from </a:t>
            </a:r>
            <a:r>
              <a:rPr lang="en-US" dirty="0" err="1" smtClean="0"/>
              <a:t>PnET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Existing cohorts:</a:t>
            </a:r>
          </a:p>
          <a:p>
            <a:pPr lvl="1"/>
            <a:r>
              <a:rPr lang="en-US" dirty="0" err="1" smtClean="0"/>
              <a:t>newForage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cohort.ANPP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/>
              <a:t>parameters.ANPPForageProp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Can we substitute something from </a:t>
            </a:r>
            <a:r>
              <a:rPr lang="en-US" dirty="0" err="1" smtClean="0"/>
              <a:t>PnET</a:t>
            </a:r>
            <a:r>
              <a:rPr lang="en-US" dirty="0" smtClean="0"/>
              <a:t> to represent ANPP?</a:t>
            </a:r>
          </a:p>
          <a:p>
            <a:pPr lvl="1"/>
            <a:r>
              <a:rPr lang="en-US" dirty="0" smtClean="0"/>
              <a:t>Or directly estimate forage within </a:t>
            </a:r>
            <a:r>
              <a:rPr lang="en-US" dirty="0" err="1" smtClean="0"/>
              <a:t>PnET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36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ForageInReach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MinEscapeThreshold</a:t>
            </a:r>
            <a:endParaRPr lang="en-US" dirty="0" smtClean="0"/>
          </a:p>
          <a:p>
            <a:pPr lvl="1"/>
            <a:r>
              <a:rPr lang="en-US" dirty="0" smtClean="0"/>
              <a:t>Cohorts below this are fully within reach</a:t>
            </a:r>
          </a:p>
          <a:p>
            <a:pPr lvl="1"/>
            <a:r>
              <a:rPr lang="en-US" dirty="0" err="1" smtClean="0"/>
              <a:t>MinEscapeThreshold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maxEcoBiomass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dirty="0"/>
              <a:t>parameters. </a:t>
            </a:r>
            <a:r>
              <a:rPr lang="en-US" dirty="0" err="1"/>
              <a:t>MinBrowsePropinReach</a:t>
            </a:r>
            <a:endParaRPr lang="en-US" dirty="0" smtClean="0"/>
          </a:p>
          <a:p>
            <a:r>
              <a:rPr lang="en-US" dirty="0" err="1" smtClean="0"/>
              <a:t>MaxEscapeThreshold</a:t>
            </a:r>
            <a:endParaRPr lang="en-US" dirty="0"/>
          </a:p>
          <a:p>
            <a:pPr lvl="1"/>
            <a:r>
              <a:rPr lang="en-US" dirty="0" smtClean="0"/>
              <a:t>Cohorts above this are fully out of reach</a:t>
            </a:r>
          </a:p>
          <a:p>
            <a:pPr lvl="1"/>
            <a:r>
              <a:rPr lang="en-US" dirty="0" err="1" smtClean="0"/>
              <a:t>MaxEscapeThreshold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maxEcoBiomass</a:t>
            </a:r>
            <a:r>
              <a:rPr lang="en-US" dirty="0" smtClean="0"/>
              <a:t> * </a:t>
            </a:r>
            <a:r>
              <a:rPr lang="en-US" dirty="0" err="1" smtClean="0"/>
              <a:t>parameters.BrowseBiomassThresh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With no predefined max biomass by ecoregion, how do we scale these thresholds with </a:t>
            </a:r>
            <a:r>
              <a:rPr lang="en-US" dirty="0" err="1" smtClean="0"/>
              <a:t>PnET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 a different set of thresholds?</a:t>
            </a:r>
          </a:p>
        </p:txBody>
      </p:sp>
    </p:spTree>
    <p:extLst>
      <p:ext uri="{BB962C8B-B14F-4D97-AF65-F5344CB8AC3E}">
        <p14:creationId xmlns:p14="http://schemas.microsoft.com/office/powerpoint/2010/main" val="17655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remove a proportion of foliage biomass</a:t>
            </a:r>
          </a:p>
          <a:p>
            <a:r>
              <a:rPr lang="en-US" dirty="0" smtClean="0"/>
              <a:t>Cohorts can </a:t>
            </a:r>
            <a:r>
              <a:rPr lang="en-US" dirty="0" err="1" smtClean="0"/>
              <a:t>reflush</a:t>
            </a:r>
            <a:r>
              <a:rPr lang="en-US" dirty="0" smtClean="0"/>
              <a:t> foliage the same year</a:t>
            </a:r>
          </a:p>
          <a:p>
            <a:pPr lvl="1"/>
            <a:r>
              <a:rPr lang="en-US" dirty="0" smtClean="0"/>
              <a:t>Assumes June defoliation</a:t>
            </a:r>
          </a:p>
          <a:p>
            <a:pPr lvl="1"/>
            <a:r>
              <a:rPr lang="en-US" dirty="0" smtClean="0"/>
              <a:t>NSC cost to </a:t>
            </a:r>
            <a:r>
              <a:rPr lang="en-US" dirty="0" err="1" smtClean="0"/>
              <a:t>reflush</a:t>
            </a:r>
            <a:endParaRPr lang="en-US" dirty="0" smtClean="0"/>
          </a:p>
          <a:p>
            <a:pPr lvl="1"/>
            <a:r>
              <a:rPr lang="en-US" dirty="0" smtClean="0"/>
              <a:t>Only deciduous species can </a:t>
            </a:r>
            <a:r>
              <a:rPr lang="en-US" dirty="0" err="1" smtClean="0"/>
              <a:t>reflush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vs. Defoliation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a separate function specific to browse?</a:t>
            </a:r>
          </a:p>
          <a:p>
            <a:endParaRPr lang="en-US" dirty="0" smtClean="0"/>
          </a:p>
          <a:p>
            <a:r>
              <a:rPr lang="en-US" dirty="0" smtClean="0"/>
              <a:t>Browse impacts twigs as well as foliage (including potential growth of the twigs)</a:t>
            </a:r>
          </a:p>
          <a:p>
            <a:endParaRPr lang="en-US" dirty="0" smtClean="0"/>
          </a:p>
          <a:p>
            <a:r>
              <a:rPr lang="en-US" dirty="0" smtClean="0"/>
              <a:t>Should trees </a:t>
            </a:r>
            <a:r>
              <a:rPr lang="en-US" dirty="0" err="1" smtClean="0"/>
              <a:t>reflush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Timing of browse may be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221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Browse Extension</vt:lpstr>
      <vt:lpstr>Cohort Attributes</vt:lpstr>
      <vt:lpstr>Calculating Forage</vt:lpstr>
      <vt:lpstr>Calculating ForageInReach</vt:lpstr>
      <vt:lpstr>Defoliation</vt:lpstr>
      <vt:lpstr>Browse vs. Defoliation</vt:lpstr>
      <vt:lpstr>Model Improvements</vt:lpstr>
      <vt:lpstr>Model parameterization</vt:lpstr>
    </vt:vector>
  </TitlesOfParts>
  <Company>U. S. Forest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ForageInReach</dc:title>
  <dc:creator>Miranda, Brian R -FS</dc:creator>
  <cp:lastModifiedBy>Miranda, Brian R -FS</cp:lastModifiedBy>
  <cp:revision>8</cp:revision>
  <dcterms:created xsi:type="dcterms:W3CDTF">2020-08-03T14:09:08Z</dcterms:created>
  <dcterms:modified xsi:type="dcterms:W3CDTF">2020-08-03T16:50:31Z</dcterms:modified>
</cp:coreProperties>
</file>