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122-16B8-4845-A507-1B712D0168A5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4935-5A5D-428F-B46C-A5E7B1D4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2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122-16B8-4845-A507-1B712D0168A5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4935-5A5D-428F-B46C-A5E7B1D4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5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122-16B8-4845-A507-1B712D0168A5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4935-5A5D-428F-B46C-A5E7B1D4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6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122-16B8-4845-A507-1B712D0168A5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4935-5A5D-428F-B46C-A5E7B1D4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5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122-16B8-4845-A507-1B712D0168A5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4935-5A5D-428F-B46C-A5E7B1D4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122-16B8-4845-A507-1B712D0168A5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4935-5A5D-428F-B46C-A5E7B1D4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6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122-16B8-4845-A507-1B712D0168A5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4935-5A5D-428F-B46C-A5E7B1D4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7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122-16B8-4845-A507-1B712D0168A5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4935-5A5D-428F-B46C-A5E7B1D4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8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122-16B8-4845-A507-1B712D0168A5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4935-5A5D-428F-B46C-A5E7B1D4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122-16B8-4845-A507-1B712D0168A5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4935-5A5D-428F-B46C-A5E7B1D4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122-16B8-4845-A507-1B712D0168A5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4935-5A5D-428F-B46C-A5E7B1D4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0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99122-16B8-4845-A507-1B712D0168A5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4935-5A5D-428F-B46C-A5E7B1D4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3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76200" y="526472"/>
            <a:ext cx="1295400" cy="3505200"/>
          </a:xfrm>
          <a:prstGeom prst="triangl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8650" y="4031672"/>
            <a:ext cx="190500" cy="2209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1909" y="4956462"/>
            <a:ext cx="190500" cy="128500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2126672"/>
            <a:ext cx="1447800" cy="28297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24050" y="5385954"/>
            <a:ext cx="190500" cy="85551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1695450" y="3785754"/>
            <a:ext cx="647700" cy="1600200"/>
          </a:xfrm>
          <a:prstGeom prst="triangl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23900" y="145472"/>
            <a:ext cx="0" cy="647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8600" y="526472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8600" y="1593272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8600" y="4184072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8600" y="2812472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8600" y="5385954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19300" y="3541567"/>
            <a:ext cx="0" cy="3080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24000" y="3785754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24000" y="4412672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24000" y="5385954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24000" y="4956463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03664" y="5813713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47159" y="1898072"/>
            <a:ext cx="0" cy="472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47109" y="2126672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22864" y="3041072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22864" y="4949535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22864" y="4024744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47109" y="5813713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>
            <a:off x="5731068" y="609600"/>
            <a:ext cx="1295400" cy="3505200"/>
          </a:xfrm>
          <a:prstGeom prst="triangl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283518" y="4114800"/>
            <a:ext cx="190500" cy="2209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6378768" y="228600"/>
            <a:ext cx="0" cy="647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83468" y="6096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883468" y="16764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83468" y="42672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883468" y="28956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883468" y="5469082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283518" y="5469082"/>
            <a:ext cx="190500" cy="85551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6054918" y="3868882"/>
            <a:ext cx="647700" cy="1600200"/>
          </a:xfrm>
          <a:prstGeom prst="triangl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5883468" y="3868882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883468" y="44958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83468" y="5469082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83468" y="5039591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63132" y="5896841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292177" y="5039590"/>
            <a:ext cx="190500" cy="128500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654868" y="2209800"/>
            <a:ext cx="1447800" cy="28297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5883468" y="22098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883468" y="31242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883468" y="5032663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883468" y="4107872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883468" y="5896841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Arrow 59"/>
          <p:cNvSpPr/>
          <p:nvPr/>
        </p:nvSpPr>
        <p:spPr>
          <a:xfrm>
            <a:off x="4191000" y="3624695"/>
            <a:ext cx="685800" cy="1676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02468" y="3383972"/>
            <a:ext cx="1828800" cy="3390900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502468" y="609600"/>
            <a:ext cx="1828800" cy="2783031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543154" y="2939534"/>
            <a:ext cx="102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= 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495800" y="6339731"/>
            <a:ext cx="102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= 2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747671" y="1828800"/>
            <a:ext cx="690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LyrAv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7747671" y="424934"/>
            <a:ext cx="862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LyrMax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7336054" y="1981200"/>
            <a:ext cx="3463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310486" y="609600"/>
            <a:ext cx="3463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747671" y="3172235"/>
            <a:ext cx="829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LyrMin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7340634" y="3383972"/>
            <a:ext cx="3463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7747671" y="1219200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𝑀𝐴𝑋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671" y="1219200"/>
                <a:ext cx="81297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7747671" y="2526268"/>
                <a:ext cx="728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𝑀𝐼𝑁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671" y="2526268"/>
                <a:ext cx="72872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/>
          <p:cNvSpPr/>
          <p:nvPr/>
        </p:nvSpPr>
        <p:spPr>
          <a:xfrm>
            <a:off x="1265805" y="341806"/>
            <a:ext cx="2204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subcanopy</a:t>
            </a:r>
            <a:r>
              <a:rPr lang="en-US" dirty="0"/>
              <a:t> boundary </a:t>
            </a:r>
          </a:p>
        </p:txBody>
      </p:sp>
    </p:spTree>
    <p:extLst>
      <p:ext uri="{BB962C8B-B14F-4D97-AF65-F5344CB8AC3E}">
        <p14:creationId xmlns:p14="http://schemas.microsoft.com/office/powerpoint/2010/main" val="11215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Bruijn, Arjanus M G</dc:creator>
  <cp:lastModifiedBy>De Bruijn, Arjanus M G</cp:lastModifiedBy>
  <cp:revision>3</cp:revision>
  <dcterms:created xsi:type="dcterms:W3CDTF">2014-09-04T18:03:40Z</dcterms:created>
  <dcterms:modified xsi:type="dcterms:W3CDTF">2014-09-04T18:46:18Z</dcterms:modified>
</cp:coreProperties>
</file>