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81" r:id="rId4"/>
    <p:sldId id="28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0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4C28-9A22-4250-98B6-4EE44DB5EF8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87DE-C2B4-41DE-AE2A-88744D2D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8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2" y="289876"/>
            <a:ext cx="7891663" cy="6098104"/>
          </a:xfrm>
        </p:spPr>
      </p:pic>
    </p:spTree>
    <p:extLst>
      <p:ext uri="{BB962C8B-B14F-4D97-AF65-F5344CB8AC3E}">
        <p14:creationId xmlns:p14="http://schemas.microsoft.com/office/powerpoint/2010/main" val="341270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01263" y="1457325"/>
            <a:ext cx="6583271" cy="3984299"/>
            <a:chOff x="1401263" y="1457325"/>
            <a:chExt cx="6583271" cy="39842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263" y="1457325"/>
              <a:ext cx="3981450" cy="39433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2396"/>
            <a:stretch/>
          </p:blipFill>
          <p:spPr>
            <a:xfrm>
              <a:off x="5304186" y="1959429"/>
              <a:ext cx="2680348" cy="34821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64554" y="186798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FIA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01684" y="1867986"/>
              <a:ext cx="1346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LANDIS-II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2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oogleusercontent.com/cqvun25TvG3NQFubJFOZy_PzgusiecN0JNUDaS1m3ZYnCuoF-Puvmbi717UMKWH2KmW-rFtpSioawCnemXg_sZuDIJZ8VwqPed4BfvnkMsNN9swIwDJ9KTrp_BblZ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"/>
          <a:stretch/>
        </p:blipFill>
        <p:spPr bwMode="auto">
          <a:xfrm>
            <a:off x="1580153" y="692944"/>
            <a:ext cx="9283910" cy="548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ppettus-admin</dc:creator>
  <cp:lastModifiedBy>Melissa Lucash</cp:lastModifiedBy>
  <cp:revision>7</cp:revision>
  <dcterms:created xsi:type="dcterms:W3CDTF">2019-07-23T00:14:34Z</dcterms:created>
  <dcterms:modified xsi:type="dcterms:W3CDTF">2019-07-23T22:50:46Z</dcterms:modified>
</cp:coreProperties>
</file>