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0" autoAdjust="0"/>
    <p:restoredTop sz="94660"/>
  </p:normalViewPr>
  <p:slideViewPr>
    <p:cSldViewPr snapToGrid="0">
      <p:cViewPr>
        <p:scale>
          <a:sx n="88" d="100"/>
          <a:sy n="88" d="100"/>
        </p:scale>
        <p:origin x="-138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2F0A-4497-4588-A2DA-C881C91E8E2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5C6-EBEB-4C96-8DF2-84D94DB1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4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2F0A-4497-4588-A2DA-C881C91E8E2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5C6-EBEB-4C96-8DF2-84D94DB1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7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2F0A-4497-4588-A2DA-C881C91E8E2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5C6-EBEB-4C96-8DF2-84D94DB1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0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2F0A-4497-4588-A2DA-C881C91E8E2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5C6-EBEB-4C96-8DF2-84D94DB1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7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2F0A-4497-4588-A2DA-C881C91E8E2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5C6-EBEB-4C96-8DF2-84D94DB1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0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2F0A-4497-4588-A2DA-C881C91E8E2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5C6-EBEB-4C96-8DF2-84D94DB1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2F0A-4497-4588-A2DA-C881C91E8E2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5C6-EBEB-4C96-8DF2-84D94DB1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2F0A-4497-4588-A2DA-C881C91E8E2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5C6-EBEB-4C96-8DF2-84D94DB1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0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2F0A-4497-4588-A2DA-C881C91E8E2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5C6-EBEB-4C96-8DF2-84D94DB1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2F0A-4497-4588-A2DA-C881C91E8E2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5C6-EBEB-4C96-8DF2-84D94DB1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2F0A-4497-4588-A2DA-C881C91E8E2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5C6-EBEB-4C96-8DF2-84D94DB1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0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62F0A-4497-4588-A2DA-C881C91E8E2B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845C6-EBEB-4C96-8DF2-84D94DB1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1924" y="890588"/>
            <a:ext cx="2743200" cy="2071688"/>
            <a:chOff x="2533650" y="728662"/>
            <a:chExt cx="7124700" cy="54006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28"/>
            <a:stretch/>
          </p:blipFill>
          <p:spPr>
            <a:xfrm>
              <a:off x="2533650" y="1362075"/>
              <a:ext cx="7124700" cy="4767262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894945" y="890588"/>
            <a:ext cx="2743200" cy="2071688"/>
            <a:chOff x="2533650" y="728662"/>
            <a:chExt cx="7124700" cy="540067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28"/>
            <a:stretch/>
          </p:blipFill>
          <p:spPr>
            <a:xfrm>
              <a:off x="2533650" y="1362075"/>
              <a:ext cx="7124700" cy="4767262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5627966" y="909257"/>
            <a:ext cx="2743200" cy="2075688"/>
            <a:chOff x="2533650" y="728662"/>
            <a:chExt cx="7124700" cy="540067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23"/>
            <a:stretch/>
          </p:blipFill>
          <p:spPr>
            <a:xfrm>
              <a:off x="2533650" y="1323975"/>
              <a:ext cx="7124700" cy="4805362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8350808" y="909257"/>
            <a:ext cx="2743200" cy="2075688"/>
            <a:chOff x="2533650" y="728662"/>
            <a:chExt cx="7124700" cy="540067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94"/>
            <a:stretch/>
          </p:blipFill>
          <p:spPr>
            <a:xfrm>
              <a:off x="2533650" y="1295400"/>
              <a:ext cx="7124700" cy="4833937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372917" y="621368"/>
            <a:ext cx="383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i="1" dirty="0" smtClean="0"/>
              <a:t>. </a:t>
            </a:r>
            <a:r>
              <a:rPr lang="en-US" i="1" dirty="0" err="1"/>
              <a:t>t</a:t>
            </a:r>
            <a:r>
              <a:rPr lang="en-US" i="1" dirty="0" err="1" smtClean="0"/>
              <a:t>remuloides</a:t>
            </a:r>
            <a:r>
              <a:rPr lang="en-US" dirty="0" smtClean="0"/>
              <a:t> biomass – low emissions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61924" y="3058188"/>
            <a:ext cx="2743200" cy="2075688"/>
            <a:chOff x="2533650" y="728662"/>
            <a:chExt cx="7124700" cy="540067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23"/>
            <a:stretch/>
          </p:blipFill>
          <p:spPr>
            <a:xfrm>
              <a:off x="2533650" y="1323975"/>
              <a:ext cx="7124700" cy="4805362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2905124" y="3058188"/>
            <a:ext cx="2743200" cy="2075688"/>
            <a:chOff x="2533650" y="728662"/>
            <a:chExt cx="7124700" cy="540067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8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52"/>
            <a:stretch/>
          </p:blipFill>
          <p:spPr>
            <a:xfrm>
              <a:off x="2533650" y="1352550"/>
              <a:ext cx="7124700" cy="4776787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5627966" y="3058188"/>
            <a:ext cx="2743200" cy="2075688"/>
            <a:chOff x="2533650" y="728662"/>
            <a:chExt cx="7124700" cy="540067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9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00"/>
            <a:stretch/>
          </p:blipFill>
          <p:spPr>
            <a:xfrm>
              <a:off x="2533650" y="1333500"/>
              <a:ext cx="7124700" cy="4795837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8350808" y="3058188"/>
            <a:ext cx="2743200" cy="2075688"/>
            <a:chOff x="2533650" y="728662"/>
            <a:chExt cx="7124700" cy="540067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10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76"/>
            <a:stretch/>
          </p:blipFill>
          <p:spPr>
            <a:xfrm>
              <a:off x="2533650" y="1343025"/>
              <a:ext cx="7124700" cy="4786312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916509" y="2754627"/>
            <a:ext cx="87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25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63797" y="2746629"/>
            <a:ext cx="87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50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37020" y="2794426"/>
            <a:ext cx="87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75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219365" y="2792595"/>
            <a:ext cx="9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100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04607" y="5079642"/>
            <a:ext cx="389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i="1" dirty="0" smtClean="0"/>
              <a:t>. </a:t>
            </a:r>
            <a:r>
              <a:rPr lang="en-US" i="1" dirty="0" err="1"/>
              <a:t>t</a:t>
            </a:r>
            <a:r>
              <a:rPr lang="en-US" i="1" dirty="0" err="1" smtClean="0"/>
              <a:t>remuloides</a:t>
            </a:r>
            <a:r>
              <a:rPr lang="en-US" dirty="0" smtClean="0"/>
              <a:t> biomass – high emissions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7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6179" y="711274"/>
            <a:ext cx="359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i="1" dirty="0" smtClean="0"/>
              <a:t>. </a:t>
            </a:r>
            <a:r>
              <a:rPr lang="en-US" i="1" dirty="0" err="1" smtClean="0"/>
              <a:t>menziesii</a:t>
            </a:r>
            <a:r>
              <a:rPr lang="en-US" dirty="0" smtClean="0"/>
              <a:t> biomass – low emissions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72917" y="1014412"/>
            <a:ext cx="2743200" cy="2075688"/>
            <a:chOff x="2533650" y="728662"/>
            <a:chExt cx="7124700" cy="54006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76"/>
            <a:stretch/>
          </p:blipFill>
          <p:spPr>
            <a:xfrm>
              <a:off x="2533650" y="1343025"/>
              <a:ext cx="7124700" cy="4786312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116117" y="1014412"/>
            <a:ext cx="2743200" cy="2075688"/>
            <a:chOff x="2533650" y="728662"/>
            <a:chExt cx="7124700" cy="54006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70"/>
            <a:stretch/>
          </p:blipFill>
          <p:spPr>
            <a:xfrm>
              <a:off x="2533650" y="1304925"/>
              <a:ext cx="7124700" cy="4824412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5859317" y="1014412"/>
            <a:ext cx="2743200" cy="2075688"/>
            <a:chOff x="4791075" y="1461325"/>
            <a:chExt cx="7124700" cy="54006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075" y="1461325"/>
              <a:ext cx="7124700" cy="54006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94"/>
            <a:stretch/>
          </p:blipFill>
          <p:spPr>
            <a:xfrm>
              <a:off x="4791075" y="2024063"/>
              <a:ext cx="7124700" cy="4833937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602517" y="1012875"/>
            <a:ext cx="2743200" cy="2075688"/>
            <a:chOff x="2533650" y="728662"/>
            <a:chExt cx="7124700" cy="540067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00"/>
            <a:stretch/>
          </p:blipFill>
          <p:spPr>
            <a:xfrm>
              <a:off x="2533650" y="1333500"/>
              <a:ext cx="7124700" cy="479583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72917" y="3168413"/>
            <a:ext cx="2743200" cy="2075688"/>
            <a:chOff x="2533650" y="728662"/>
            <a:chExt cx="7124700" cy="540067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28"/>
            <a:stretch/>
          </p:blipFill>
          <p:spPr>
            <a:xfrm>
              <a:off x="2533650" y="1362075"/>
              <a:ext cx="7124700" cy="4767262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3116117" y="3166876"/>
            <a:ext cx="2743200" cy="2075688"/>
            <a:chOff x="2533650" y="728662"/>
            <a:chExt cx="7124700" cy="540067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8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00"/>
            <a:stretch/>
          </p:blipFill>
          <p:spPr>
            <a:xfrm>
              <a:off x="2533650" y="1333500"/>
              <a:ext cx="7124700" cy="4795837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5859317" y="3166876"/>
            <a:ext cx="2743200" cy="2075688"/>
            <a:chOff x="2533650" y="728662"/>
            <a:chExt cx="7124700" cy="540067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9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00"/>
            <a:stretch/>
          </p:blipFill>
          <p:spPr>
            <a:xfrm>
              <a:off x="2533650" y="1333500"/>
              <a:ext cx="7124700" cy="4795837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8602517" y="3166876"/>
            <a:ext cx="2743200" cy="2075688"/>
            <a:chOff x="2533650" y="728662"/>
            <a:chExt cx="7124700" cy="540067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10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23"/>
            <a:stretch/>
          </p:blipFill>
          <p:spPr>
            <a:xfrm>
              <a:off x="2533650" y="1323975"/>
              <a:ext cx="7124700" cy="4805362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525654" y="5076785"/>
            <a:ext cx="365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i="1" dirty="0" smtClean="0"/>
              <a:t>. </a:t>
            </a:r>
            <a:r>
              <a:rPr lang="en-US" i="1" dirty="0" err="1" smtClean="0"/>
              <a:t>menziesii</a:t>
            </a:r>
            <a:r>
              <a:rPr lang="en-US" dirty="0" smtClean="0"/>
              <a:t> biomass – high emissions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73684" y="2896145"/>
            <a:ext cx="87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25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920972" y="2888147"/>
            <a:ext cx="87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50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94195" y="2935944"/>
            <a:ext cx="87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75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476540" y="2934113"/>
            <a:ext cx="9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7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08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44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Kretchun</dc:creator>
  <cp:lastModifiedBy>Robert Scheller</cp:lastModifiedBy>
  <cp:revision>11</cp:revision>
  <dcterms:created xsi:type="dcterms:W3CDTF">2017-04-03T20:25:50Z</dcterms:created>
  <dcterms:modified xsi:type="dcterms:W3CDTF">2017-04-03T22:03:41Z</dcterms:modified>
</cp:coreProperties>
</file>