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-78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2460-9770-4B08-B3B7-CF1C3E1B417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8844-4A57-4DA0-ACC8-F6437CB2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9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2460-9770-4B08-B3B7-CF1C3E1B417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8844-4A57-4DA0-ACC8-F6437CB2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5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2460-9770-4B08-B3B7-CF1C3E1B417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8844-4A57-4DA0-ACC8-F6437CB2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6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2460-9770-4B08-B3B7-CF1C3E1B417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8844-4A57-4DA0-ACC8-F6437CB2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6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2460-9770-4B08-B3B7-CF1C3E1B417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8844-4A57-4DA0-ACC8-F6437CB2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2460-9770-4B08-B3B7-CF1C3E1B417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8844-4A57-4DA0-ACC8-F6437CB2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6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2460-9770-4B08-B3B7-CF1C3E1B417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8844-4A57-4DA0-ACC8-F6437CB2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8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2460-9770-4B08-B3B7-CF1C3E1B417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8844-4A57-4DA0-ACC8-F6437CB2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3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2460-9770-4B08-B3B7-CF1C3E1B417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8844-4A57-4DA0-ACC8-F6437CB2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2460-9770-4B08-B3B7-CF1C3E1B417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8844-4A57-4DA0-ACC8-F6437CB2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2460-9770-4B08-B3B7-CF1C3E1B417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8844-4A57-4DA0-ACC8-F6437CB2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4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82460-9770-4B08-B3B7-CF1C3E1B417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E8844-4A57-4DA0-ACC8-F6437CB2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7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165128" y="3259426"/>
            <a:ext cx="3491345" cy="2743200"/>
            <a:chOff x="2533650" y="728662"/>
            <a:chExt cx="7124700" cy="540067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</p:grp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2914545" y="3259426"/>
            <a:ext cx="3491345" cy="2743200"/>
            <a:chOff x="2533650" y="728662"/>
            <a:chExt cx="7124700" cy="540067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65128" y="251013"/>
            <a:ext cx="3491345" cy="2743200"/>
            <a:chOff x="2533650" y="728662"/>
            <a:chExt cx="7124700" cy="540067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2914545" y="251013"/>
            <a:ext cx="3491345" cy="2743200"/>
            <a:chOff x="2533650" y="728662"/>
            <a:chExt cx="7124700" cy="540067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5663962" y="251013"/>
            <a:ext cx="3491345" cy="2743200"/>
            <a:chOff x="2533650" y="728662"/>
            <a:chExt cx="7124700" cy="540067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413379" y="251013"/>
            <a:ext cx="3491345" cy="2743200"/>
            <a:chOff x="2533650" y="728662"/>
            <a:chExt cx="7124700" cy="54006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</p:grp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5663962" y="3259426"/>
            <a:ext cx="3491345" cy="2743200"/>
            <a:chOff x="4851029" y="1236662"/>
            <a:chExt cx="7124700" cy="540067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1029" y="1236662"/>
              <a:ext cx="7124700" cy="540067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1029" y="1236662"/>
              <a:ext cx="7124700" cy="5400675"/>
            </a:xfrm>
            <a:prstGeom prst="rect">
              <a:avLst/>
            </a:prstGeom>
          </p:spPr>
        </p:pic>
      </p:grp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8413379" y="3259426"/>
            <a:ext cx="3491345" cy="2743200"/>
            <a:chOff x="2533650" y="728662"/>
            <a:chExt cx="7124700" cy="540067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728662"/>
              <a:ext cx="7124700" cy="5400675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1136073" y="2765613"/>
            <a:ext cx="11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 1-25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82841" y="2765613"/>
            <a:ext cx="126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 25-50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35920" y="2765613"/>
            <a:ext cx="126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 50-75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23165" y="2765613"/>
            <a:ext cx="138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 75-100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2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5" y="826634"/>
            <a:ext cx="5649560" cy="42824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58" y="826634"/>
            <a:ext cx="5678284" cy="43042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103429" y="2381424"/>
            <a:ext cx="805542" cy="1306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58343" y="1230086"/>
            <a:ext cx="250371" cy="272143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58343" y="1518557"/>
            <a:ext cx="250371" cy="272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58343" y="1779814"/>
            <a:ext cx="250371" cy="2721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58343" y="2051957"/>
            <a:ext cx="250371" cy="272143"/>
          </a:xfrm>
          <a:prstGeom prst="rect">
            <a:avLst/>
          </a:pr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41369" y="1181095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2025</a:t>
            </a:r>
          </a:p>
          <a:p>
            <a:r>
              <a:rPr lang="en-US" dirty="0" smtClean="0"/>
              <a:t>2050</a:t>
            </a:r>
          </a:p>
          <a:p>
            <a:r>
              <a:rPr lang="en-US" dirty="0" smtClean="0"/>
              <a:t>2075</a:t>
            </a:r>
          </a:p>
          <a:p>
            <a:r>
              <a:rPr lang="en-US" dirty="0" smtClean="0"/>
              <a:t>2100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82686" y="4956718"/>
            <a:ext cx="11111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 AGB m</a:t>
            </a:r>
            <a:r>
              <a:rPr lang="en-US" baseline="30000" dirty="0" smtClean="0"/>
              <a:t>-2</a:t>
            </a:r>
            <a:endParaRPr 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8218731" y="4946228"/>
            <a:ext cx="11111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 AGB m</a:t>
            </a:r>
            <a:r>
              <a:rPr lang="en-US" baseline="30000" dirty="0" smtClean="0"/>
              <a:t>-2</a:t>
            </a:r>
            <a:endParaRPr lang="en-US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1436915" y="1181095"/>
            <a:ext cx="8943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RCP 4.5</a:t>
            </a:r>
            <a:endParaRPr lang="en-US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6574972" y="1187320"/>
            <a:ext cx="8943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RCP 8.5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9212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26" y="3503838"/>
            <a:ext cx="479939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57" y="3503838"/>
            <a:ext cx="4799390" cy="3657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57" y="-25792"/>
            <a:ext cx="479939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68" y="-18345"/>
            <a:ext cx="479939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9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50" y="258173"/>
            <a:ext cx="479939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186" y="247287"/>
            <a:ext cx="4799390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186" y="3598295"/>
            <a:ext cx="479939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64" y="3617062"/>
            <a:ext cx="479939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1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22</Words>
  <Application>Microsoft Office PowerPoint</Application>
  <PresentationFormat>Custom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 Kretchun</dc:creator>
  <cp:lastModifiedBy>Robert Scheller</cp:lastModifiedBy>
  <cp:revision>12</cp:revision>
  <dcterms:created xsi:type="dcterms:W3CDTF">2017-04-03T16:32:31Z</dcterms:created>
  <dcterms:modified xsi:type="dcterms:W3CDTF">2017-04-03T22:37:18Z</dcterms:modified>
</cp:coreProperties>
</file>