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2" userDrawn="1">
          <p15:clr>
            <a:srgbClr val="A4A3A4"/>
          </p15:clr>
        </p15:guide>
        <p15:guide id="2" pos="6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>
      <p:cViewPr>
        <p:scale>
          <a:sx n="40" d="100"/>
          <a:sy n="40" d="100"/>
        </p:scale>
        <p:origin x="2568" y="-12"/>
      </p:cViewPr>
      <p:guideLst>
        <p:guide orient="horz" pos="5762"/>
        <p:guide pos="67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E2325-A9B2-40FE-A91E-65CB7D405CC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4AFE8-EDDD-46A9-B65C-311D0A8D3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island&#10;&#10;Description automatically generated">
            <a:extLst>
              <a:ext uri="{FF2B5EF4-FFF2-40B4-BE49-F238E27FC236}">
                <a16:creationId xmlns:a16="http://schemas.microsoft.com/office/drawing/2014/main" id="{379455B0-5CB2-5F34-0908-AD2DA85F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4386"/>
            <a:ext cx="18246382" cy="9123191"/>
          </a:xfrm>
          <a:prstGeom prst="rect">
            <a:avLst/>
          </a:prstGeom>
        </p:spPr>
      </p:pic>
      <p:pic>
        <p:nvPicPr>
          <p:cNvPr id="7" name="Picture 6" descr="A map of the island&#10;&#10;Description automatically generated">
            <a:extLst>
              <a:ext uri="{FF2B5EF4-FFF2-40B4-BE49-F238E27FC236}">
                <a16:creationId xmlns:a16="http://schemas.microsoft.com/office/drawing/2014/main" id="{5BB86388-71FE-1415-DF61-E8570A16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19" y="9144000"/>
            <a:ext cx="18246382" cy="9123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8CFE98-7722-B927-797D-30D1D63AF30A}"/>
              </a:ext>
            </a:extLst>
          </p:cNvPr>
          <p:cNvSpPr txBox="1"/>
          <p:nvPr/>
        </p:nvSpPr>
        <p:spPr>
          <a:xfrm>
            <a:off x="514954" y="46401"/>
            <a:ext cx="4505843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6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5BAFB-4AF3-6431-C39F-837FC21007C3}"/>
              </a:ext>
            </a:extLst>
          </p:cNvPr>
          <p:cNvSpPr txBox="1"/>
          <p:nvPr/>
        </p:nvSpPr>
        <p:spPr>
          <a:xfrm>
            <a:off x="514950" y="9166015"/>
            <a:ext cx="4505843" cy="92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6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48571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Walker Flake</dc:creator>
  <cp:lastModifiedBy>Samuel Walker Flake</cp:lastModifiedBy>
  <cp:revision>2</cp:revision>
  <dcterms:created xsi:type="dcterms:W3CDTF">2024-04-19T20:52:09Z</dcterms:created>
  <dcterms:modified xsi:type="dcterms:W3CDTF">2024-04-19T21:03:31Z</dcterms:modified>
</cp:coreProperties>
</file>