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5A4"/>
    <a:srgbClr val="7E324A"/>
    <a:srgbClr val="517091"/>
    <a:srgbClr val="7D2E48"/>
    <a:srgbClr val="768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0" y="96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DCC7B8C-2A9D-1435-D5EC-94ED3972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315200" cy="45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393A8E-1CAD-5646-0769-332E2B660A22}"/>
              </a:ext>
            </a:extLst>
          </p:cNvPr>
          <p:cNvSpPr txBox="1"/>
          <p:nvPr/>
        </p:nvSpPr>
        <p:spPr>
          <a:xfrm>
            <a:off x="3204557" y="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D8536-6CD9-A605-1FDD-AB8192E8596D}"/>
              </a:ext>
            </a:extLst>
          </p:cNvPr>
          <p:cNvSpPr txBox="1"/>
          <p:nvPr/>
        </p:nvSpPr>
        <p:spPr>
          <a:xfrm rot="16200000">
            <a:off x="-710327" y="1777937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Predation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9E35-EAD1-E08D-7467-FAC785228F29}"/>
              </a:ext>
            </a:extLst>
          </p:cNvPr>
          <p:cNvSpPr txBox="1"/>
          <p:nvPr/>
        </p:nvSpPr>
        <p:spPr>
          <a:xfrm>
            <a:off x="1197034" y="369332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Hot/Dry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1A7CC-0FB3-5A94-242A-B72623F8B913}"/>
              </a:ext>
            </a:extLst>
          </p:cNvPr>
          <p:cNvSpPr txBox="1"/>
          <p:nvPr/>
        </p:nvSpPr>
        <p:spPr>
          <a:xfrm>
            <a:off x="3300154" y="371706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D301E1-1227-6A95-1805-FC9476C4E7E3}"/>
              </a:ext>
            </a:extLst>
          </p:cNvPr>
          <p:cNvSpPr txBox="1"/>
          <p:nvPr/>
        </p:nvSpPr>
        <p:spPr>
          <a:xfrm>
            <a:off x="5307677" y="384759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Hot/Wet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F159D-4523-E966-001B-00FE8A3FAC97}"/>
              </a:ext>
            </a:extLst>
          </p:cNvPr>
          <p:cNvSpPr txBox="1"/>
          <p:nvPr/>
        </p:nvSpPr>
        <p:spPr>
          <a:xfrm rot="16200000">
            <a:off x="-358719" y="384760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AF751-CB3E-7636-F161-279956FE8606}"/>
              </a:ext>
            </a:extLst>
          </p:cNvPr>
          <p:cNvSpPr txBox="1"/>
          <p:nvPr/>
        </p:nvSpPr>
        <p:spPr>
          <a:xfrm rot="16200000">
            <a:off x="-362085" y="1808714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C7D574-40E5-A09F-A3B6-8DF3A7A50BBA}"/>
              </a:ext>
            </a:extLst>
          </p:cNvPr>
          <p:cNvSpPr txBox="1"/>
          <p:nvPr/>
        </p:nvSpPr>
        <p:spPr>
          <a:xfrm rot="16200000">
            <a:off x="-371772" y="2994158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13CD-95DC-9C3C-B017-1C7F107B6393}"/>
              </a:ext>
            </a:extLst>
          </p:cNvPr>
          <p:cNvSpPr txBox="1"/>
          <p:nvPr/>
        </p:nvSpPr>
        <p:spPr>
          <a:xfrm>
            <a:off x="6749935" y="1962602"/>
            <a:ext cx="95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FBDC4-67D5-71F0-A225-3F35E5B289B5}"/>
              </a:ext>
            </a:extLst>
          </p:cNvPr>
          <p:cNvSpPr txBox="1"/>
          <p:nvPr/>
        </p:nvSpPr>
        <p:spPr>
          <a:xfrm>
            <a:off x="6749935" y="2309260"/>
            <a:ext cx="95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35BBE-F518-D9D0-FE86-273D19CBDB7E}"/>
              </a:ext>
            </a:extLst>
          </p:cNvPr>
          <p:cNvSpPr/>
          <p:nvPr/>
        </p:nvSpPr>
        <p:spPr>
          <a:xfrm>
            <a:off x="6621774" y="2023924"/>
            <a:ext cx="206443" cy="185132"/>
          </a:xfrm>
          <a:prstGeom prst="rect">
            <a:avLst/>
          </a:prstGeom>
          <a:solidFill>
            <a:srgbClr val="6785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52E9B-CD61-6A4B-4CE4-152F70FEF188}"/>
              </a:ext>
            </a:extLst>
          </p:cNvPr>
          <p:cNvSpPr/>
          <p:nvPr/>
        </p:nvSpPr>
        <p:spPr>
          <a:xfrm>
            <a:off x="6614736" y="2370582"/>
            <a:ext cx="206443" cy="185132"/>
          </a:xfrm>
          <a:prstGeom prst="rect">
            <a:avLst/>
          </a:prstGeom>
          <a:solidFill>
            <a:srgbClr val="7E32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Walker Flake</dc:creator>
  <cp:lastModifiedBy>Samuel Walker Flake</cp:lastModifiedBy>
  <cp:revision>5</cp:revision>
  <dcterms:created xsi:type="dcterms:W3CDTF">2024-10-30T01:19:45Z</dcterms:created>
  <dcterms:modified xsi:type="dcterms:W3CDTF">2024-10-30T16:37:19Z</dcterms:modified>
</cp:coreProperties>
</file>