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2E48"/>
    <a:srgbClr val="768D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0" y="96"/>
      </p:cViewPr>
      <p:guideLst>
        <p:guide orient="horz" pos="1440"/>
        <p:guide pos="23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748242"/>
            <a:ext cx="5486400" cy="159173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401359"/>
            <a:ext cx="5486400" cy="1103841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6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8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43417"/>
            <a:ext cx="157734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43417"/>
            <a:ext cx="464058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139826"/>
            <a:ext cx="6309360" cy="190182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059642"/>
            <a:ext cx="6309360" cy="1000125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217083"/>
            <a:ext cx="310896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1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43417"/>
            <a:ext cx="630936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3" y="1120775"/>
            <a:ext cx="3094672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3" y="1670050"/>
            <a:ext cx="3094672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120775"/>
            <a:ext cx="3109913" cy="549275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1670050"/>
            <a:ext cx="3109913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7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3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658284"/>
            <a:ext cx="3703320" cy="324908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04800"/>
            <a:ext cx="2359342" cy="106680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658284"/>
            <a:ext cx="3703320" cy="324908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371600"/>
            <a:ext cx="2359342" cy="2541059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0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43417"/>
            <a:ext cx="630936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217083"/>
            <a:ext cx="630936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FCEA2-1604-4502-A423-9A288F45460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4237567"/>
            <a:ext cx="24688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4237567"/>
            <a:ext cx="16459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600D8-B8A6-4F1F-9A81-437D4DAA5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3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0622D2F-3B14-1AD0-70C0-5189CD9A3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7315200" cy="457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1393A8E-1CAD-5646-0769-332E2B660A22}"/>
              </a:ext>
            </a:extLst>
          </p:cNvPr>
          <p:cNvSpPr txBox="1"/>
          <p:nvPr/>
        </p:nvSpPr>
        <p:spPr>
          <a:xfrm>
            <a:off x="3204557" y="0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Climate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D8536-6CD9-A605-1FDD-AB8192E8596D}"/>
              </a:ext>
            </a:extLst>
          </p:cNvPr>
          <p:cNvSpPr txBox="1"/>
          <p:nvPr/>
        </p:nvSpPr>
        <p:spPr>
          <a:xfrm rot="16200000">
            <a:off x="-710328" y="1977444"/>
            <a:ext cx="177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Predation rate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9E35-EAD1-E08D-7467-FAC785228F29}"/>
              </a:ext>
            </a:extLst>
          </p:cNvPr>
          <p:cNvSpPr txBox="1"/>
          <p:nvPr/>
        </p:nvSpPr>
        <p:spPr>
          <a:xfrm>
            <a:off x="1197034" y="369332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Hot/Dry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11A7CC-0FB3-5A94-242A-B72623F8B913}"/>
              </a:ext>
            </a:extLst>
          </p:cNvPr>
          <p:cNvSpPr txBox="1"/>
          <p:nvPr/>
        </p:nvSpPr>
        <p:spPr>
          <a:xfrm>
            <a:off x="3300154" y="371706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D301E1-1227-6A95-1805-FC9476C4E7E3}"/>
              </a:ext>
            </a:extLst>
          </p:cNvPr>
          <p:cNvSpPr txBox="1"/>
          <p:nvPr/>
        </p:nvSpPr>
        <p:spPr>
          <a:xfrm>
            <a:off x="5307677" y="384759"/>
            <a:ext cx="111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Hot/Wet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1F159D-4523-E966-001B-00FE8A3FAC97}"/>
              </a:ext>
            </a:extLst>
          </p:cNvPr>
          <p:cNvSpPr txBox="1"/>
          <p:nvPr/>
        </p:nvSpPr>
        <p:spPr>
          <a:xfrm rot="16200000">
            <a:off x="-358719" y="384760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0AF751-CB3E-7636-F161-279956FE8606}"/>
              </a:ext>
            </a:extLst>
          </p:cNvPr>
          <p:cNvSpPr txBox="1"/>
          <p:nvPr/>
        </p:nvSpPr>
        <p:spPr>
          <a:xfrm rot="16200000">
            <a:off x="-362085" y="1808714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Medium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C7D574-40E5-A09F-A3B6-8DF3A7A50BBA}"/>
              </a:ext>
            </a:extLst>
          </p:cNvPr>
          <p:cNvSpPr txBox="1"/>
          <p:nvPr/>
        </p:nvSpPr>
        <p:spPr>
          <a:xfrm rot="16200000">
            <a:off x="-371772" y="2994158"/>
            <a:ext cx="177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966A4-3525-15DA-2CC0-8BFFD3ADDB55}"/>
              </a:ext>
            </a:extLst>
          </p:cNvPr>
          <p:cNvSpPr txBox="1"/>
          <p:nvPr/>
        </p:nvSpPr>
        <p:spPr>
          <a:xfrm>
            <a:off x="6519256" y="1131605"/>
            <a:ext cx="1591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Change in </a:t>
            </a:r>
          </a:p>
          <a:p>
            <a:r>
              <a:rPr lang="en-US" sz="1200" dirty="0"/>
              <a:t>biomass </a:t>
            </a:r>
          </a:p>
          <a:p>
            <a:r>
              <a:rPr lang="en-US" sz="1200" dirty="0"/>
              <a:t>density </a:t>
            </a:r>
          </a:p>
          <a:p>
            <a:r>
              <a:rPr lang="en-US" sz="1200" dirty="0"/>
              <a:t>(Mg ha</a:t>
            </a:r>
            <a:r>
              <a:rPr lang="en-US" sz="1200" baseline="30000" dirty="0"/>
              <a:t>-1</a:t>
            </a:r>
            <a:r>
              <a:rPr lang="en-US" sz="12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BCE691-ECED-1436-4721-CF6046D1D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294" y="1962602"/>
            <a:ext cx="549149" cy="23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2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21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Walker Flake</dc:creator>
  <cp:lastModifiedBy>Samuel Walker Flake</cp:lastModifiedBy>
  <cp:revision>4</cp:revision>
  <dcterms:created xsi:type="dcterms:W3CDTF">2024-10-30T01:19:45Z</dcterms:created>
  <dcterms:modified xsi:type="dcterms:W3CDTF">2024-10-30T16:22:29Z</dcterms:modified>
</cp:coreProperties>
</file>