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2570163" cy="2276475"/>
  <p:notesSz cx="6858000" cy="9144000"/>
  <p:defaultTextStyle>
    <a:defPPr>
      <a:defRPr lang="en-US"/>
    </a:defPPr>
    <a:lvl1pPr marL="0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8440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76880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415320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5376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9220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83064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6908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10752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0" d="100"/>
          <a:sy n="350" d="100"/>
        </p:scale>
        <p:origin x="-2556" y="-84"/>
      </p:cViewPr>
      <p:guideLst>
        <p:guide orient="horz" pos="717"/>
        <p:guide pos="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62" y="707183"/>
            <a:ext cx="2184639" cy="487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525" y="1290002"/>
            <a:ext cx="1799114" cy="5817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8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0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9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07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3368" y="91165"/>
            <a:ext cx="578287" cy="19423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508" y="91165"/>
            <a:ext cx="1692024" cy="19423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25" y="1462846"/>
            <a:ext cx="2184639" cy="452133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25" y="964867"/>
            <a:ext cx="2184639" cy="497979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844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7688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1532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537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9220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30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690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0752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508" y="531178"/>
            <a:ext cx="1135155" cy="150236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6500" y="531178"/>
            <a:ext cx="1135155" cy="150236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08" y="509572"/>
            <a:ext cx="1135602" cy="212365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8440" indent="0">
              <a:buNone/>
              <a:defRPr sz="600" b="1"/>
            </a:lvl2pPr>
            <a:lvl3pPr marL="276880" indent="0">
              <a:buNone/>
              <a:defRPr sz="500" b="1"/>
            </a:lvl3pPr>
            <a:lvl4pPr marL="415320" indent="0">
              <a:buNone/>
              <a:defRPr sz="500" b="1"/>
            </a:lvl4pPr>
            <a:lvl5pPr marL="553761" indent="0">
              <a:buNone/>
              <a:defRPr sz="500" b="1"/>
            </a:lvl5pPr>
            <a:lvl6pPr marL="692201" indent="0">
              <a:buNone/>
              <a:defRPr sz="500" b="1"/>
            </a:lvl6pPr>
            <a:lvl7pPr marL="830641" indent="0">
              <a:buNone/>
              <a:defRPr sz="500" b="1"/>
            </a:lvl7pPr>
            <a:lvl8pPr marL="969081" indent="0">
              <a:buNone/>
              <a:defRPr sz="500" b="1"/>
            </a:lvl8pPr>
            <a:lvl9pPr marL="110752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508" y="721938"/>
            <a:ext cx="1135602" cy="131160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5607" y="509572"/>
            <a:ext cx="1136048" cy="212365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8440" indent="0">
              <a:buNone/>
              <a:defRPr sz="600" b="1"/>
            </a:lvl2pPr>
            <a:lvl3pPr marL="276880" indent="0">
              <a:buNone/>
              <a:defRPr sz="500" b="1"/>
            </a:lvl3pPr>
            <a:lvl4pPr marL="415320" indent="0">
              <a:buNone/>
              <a:defRPr sz="500" b="1"/>
            </a:lvl4pPr>
            <a:lvl5pPr marL="553761" indent="0">
              <a:buNone/>
              <a:defRPr sz="500" b="1"/>
            </a:lvl5pPr>
            <a:lvl6pPr marL="692201" indent="0">
              <a:buNone/>
              <a:defRPr sz="500" b="1"/>
            </a:lvl6pPr>
            <a:lvl7pPr marL="830641" indent="0">
              <a:buNone/>
              <a:defRPr sz="500" b="1"/>
            </a:lvl7pPr>
            <a:lvl8pPr marL="969081" indent="0">
              <a:buNone/>
              <a:defRPr sz="500" b="1"/>
            </a:lvl8pPr>
            <a:lvl9pPr marL="110752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5607" y="721938"/>
            <a:ext cx="1136048" cy="131160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08" y="90637"/>
            <a:ext cx="845566" cy="38573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862" y="90638"/>
            <a:ext cx="1436793" cy="194290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08" y="476374"/>
            <a:ext cx="845566" cy="1557172"/>
          </a:xfrm>
        </p:spPr>
        <p:txBody>
          <a:bodyPr/>
          <a:lstStyle>
            <a:lvl1pPr marL="0" indent="0">
              <a:buNone/>
              <a:defRPr sz="400"/>
            </a:lvl1pPr>
            <a:lvl2pPr marL="138440" indent="0">
              <a:buNone/>
              <a:defRPr sz="400"/>
            </a:lvl2pPr>
            <a:lvl3pPr marL="276880" indent="0">
              <a:buNone/>
              <a:defRPr sz="300"/>
            </a:lvl3pPr>
            <a:lvl4pPr marL="415320" indent="0">
              <a:buNone/>
              <a:defRPr sz="300"/>
            </a:lvl4pPr>
            <a:lvl5pPr marL="553761" indent="0">
              <a:buNone/>
              <a:defRPr sz="300"/>
            </a:lvl5pPr>
            <a:lvl6pPr marL="692201" indent="0">
              <a:buNone/>
              <a:defRPr sz="300"/>
            </a:lvl6pPr>
            <a:lvl7pPr marL="830641" indent="0">
              <a:buNone/>
              <a:defRPr sz="300"/>
            </a:lvl7pPr>
            <a:lvl8pPr marL="969081" indent="0">
              <a:buNone/>
              <a:defRPr sz="300"/>
            </a:lvl8pPr>
            <a:lvl9pPr marL="110752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6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70" y="1593532"/>
            <a:ext cx="1542098" cy="18812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770" y="203407"/>
            <a:ext cx="1542098" cy="1365885"/>
          </a:xfrm>
        </p:spPr>
        <p:txBody>
          <a:bodyPr/>
          <a:lstStyle>
            <a:lvl1pPr marL="0" indent="0">
              <a:buNone/>
              <a:defRPr sz="1000"/>
            </a:lvl1pPr>
            <a:lvl2pPr marL="138440" indent="0">
              <a:buNone/>
              <a:defRPr sz="800"/>
            </a:lvl2pPr>
            <a:lvl3pPr marL="276880" indent="0">
              <a:buNone/>
              <a:defRPr sz="700"/>
            </a:lvl3pPr>
            <a:lvl4pPr marL="415320" indent="0">
              <a:buNone/>
              <a:defRPr sz="600"/>
            </a:lvl4pPr>
            <a:lvl5pPr marL="553761" indent="0">
              <a:buNone/>
              <a:defRPr sz="600"/>
            </a:lvl5pPr>
            <a:lvl6pPr marL="692201" indent="0">
              <a:buNone/>
              <a:defRPr sz="600"/>
            </a:lvl6pPr>
            <a:lvl7pPr marL="830641" indent="0">
              <a:buNone/>
              <a:defRPr sz="600"/>
            </a:lvl7pPr>
            <a:lvl8pPr marL="969081" indent="0">
              <a:buNone/>
              <a:defRPr sz="600"/>
            </a:lvl8pPr>
            <a:lvl9pPr marL="1107521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70" y="1781658"/>
            <a:ext cx="1542098" cy="267169"/>
          </a:xfrm>
        </p:spPr>
        <p:txBody>
          <a:bodyPr/>
          <a:lstStyle>
            <a:lvl1pPr marL="0" indent="0">
              <a:buNone/>
              <a:defRPr sz="400"/>
            </a:lvl1pPr>
            <a:lvl2pPr marL="138440" indent="0">
              <a:buNone/>
              <a:defRPr sz="400"/>
            </a:lvl2pPr>
            <a:lvl3pPr marL="276880" indent="0">
              <a:buNone/>
              <a:defRPr sz="300"/>
            </a:lvl3pPr>
            <a:lvl4pPr marL="415320" indent="0">
              <a:buNone/>
              <a:defRPr sz="300"/>
            </a:lvl4pPr>
            <a:lvl5pPr marL="553761" indent="0">
              <a:buNone/>
              <a:defRPr sz="300"/>
            </a:lvl5pPr>
            <a:lvl6pPr marL="692201" indent="0">
              <a:buNone/>
              <a:defRPr sz="300"/>
            </a:lvl6pPr>
            <a:lvl7pPr marL="830641" indent="0">
              <a:buNone/>
              <a:defRPr sz="300"/>
            </a:lvl7pPr>
            <a:lvl8pPr marL="969081" indent="0">
              <a:buNone/>
              <a:defRPr sz="300"/>
            </a:lvl8pPr>
            <a:lvl9pPr marL="110752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508" y="91164"/>
            <a:ext cx="2313147" cy="379413"/>
          </a:xfrm>
          <a:prstGeom prst="rect">
            <a:avLst/>
          </a:prstGeom>
        </p:spPr>
        <p:txBody>
          <a:bodyPr vert="horz" lIns="27688" tIns="13844" rIns="27688" bIns="138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508" y="531178"/>
            <a:ext cx="2313147" cy="1502368"/>
          </a:xfrm>
          <a:prstGeom prst="rect">
            <a:avLst/>
          </a:prstGeom>
        </p:spPr>
        <p:txBody>
          <a:bodyPr vert="horz" lIns="27688" tIns="13844" rIns="27688" bIns="138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508" y="2109955"/>
            <a:ext cx="599705" cy="121201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9E3A-6773-414C-9128-B01169020058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139" y="2109955"/>
            <a:ext cx="813885" cy="121201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1950" y="2109955"/>
            <a:ext cx="599705" cy="121201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6880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830" indent="-10383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24965" indent="-86525" algn="l" defTabSz="276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46100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8454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298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42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9986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3830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4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440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76880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15320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5376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220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3064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6908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10752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dx.edu/sites/www.pdx.edu.university-communications/files/PSU_white_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0" y="147637"/>
            <a:ext cx="2004938" cy="4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c.wisc.edu/brand/templates-and-downloads/downloads/print/UWlogo_ctr_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" y="846233"/>
            <a:ext cx="1143728" cy="76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s.usda.gov/Internet/FSE_MEDIA/fsbdev3_0648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81" y="1030295"/>
            <a:ext cx="1134395" cy="11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ciencebyconnections.org/writable/providers/logo/hfgreenlogo-20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16554" r="17057" b="13144"/>
          <a:stretch/>
        </p:blipFill>
        <p:spPr bwMode="auto">
          <a:xfrm>
            <a:off x="1263308" y="554573"/>
            <a:ext cx="821871" cy="7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46881" y="681037"/>
            <a:ext cx="649570" cy="563674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675480" y="671171"/>
            <a:ext cx="211705" cy="19118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884746" y="862351"/>
            <a:ext cx="211705" cy="19118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096451" y="1053531"/>
            <a:ext cx="211705" cy="19118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634" y="1014997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L-II-R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56" y="1440542"/>
            <a:ext cx="944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33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1" y="452664"/>
            <a:ext cx="944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7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Resolution and Size</dc:title>
  <dc:creator>Robert Scheller</dc:creator>
  <cp:lastModifiedBy>Robert Scheller</cp:lastModifiedBy>
  <cp:revision>6</cp:revision>
  <dcterms:created xsi:type="dcterms:W3CDTF">2014-07-14T18:43:21Z</dcterms:created>
  <dcterms:modified xsi:type="dcterms:W3CDTF">2014-08-01T15:41:22Z</dcterms:modified>
</cp:coreProperties>
</file>