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1371600"/>
  <p:notesSz cx="6858000" cy="9144000"/>
  <p:defaultTextStyle>
    <a:defPPr>
      <a:defRPr lang="en-US"/>
    </a:defPPr>
    <a:lvl1pPr marL="0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8440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76880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415320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53761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92201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830641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69081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107521" algn="l" defTabSz="27688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744" y="-864"/>
      </p:cViewPr>
      <p:guideLst>
        <p:guide orient="horz" pos="432"/>
        <p:guide pos="11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1" y="426086"/>
            <a:ext cx="3108961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777240"/>
            <a:ext cx="2560320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8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0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69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07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4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1" y="54928"/>
            <a:ext cx="822960" cy="1170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54928"/>
            <a:ext cx="2407920" cy="11703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3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881381"/>
            <a:ext cx="3108961" cy="272415"/>
          </a:xfrm>
        </p:spPr>
        <p:txBody>
          <a:bodyPr anchor="t"/>
          <a:lstStyle>
            <a:lvl1pPr algn="l">
              <a:defRPr sz="1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6" y="581343"/>
            <a:ext cx="3108961" cy="300038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844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7688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1532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537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9220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3064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6908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0752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320041"/>
            <a:ext cx="1615440" cy="90519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1" y="320041"/>
            <a:ext cx="1615440" cy="90519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307024"/>
            <a:ext cx="1616075" cy="127952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8440" indent="0">
              <a:buNone/>
              <a:defRPr sz="600" b="1"/>
            </a:lvl2pPr>
            <a:lvl3pPr marL="276880" indent="0">
              <a:buNone/>
              <a:defRPr sz="500" b="1"/>
            </a:lvl3pPr>
            <a:lvl4pPr marL="415320" indent="0">
              <a:buNone/>
              <a:defRPr sz="500" b="1"/>
            </a:lvl4pPr>
            <a:lvl5pPr marL="553761" indent="0">
              <a:buNone/>
              <a:defRPr sz="500" b="1"/>
            </a:lvl5pPr>
            <a:lvl6pPr marL="692201" indent="0">
              <a:buNone/>
              <a:defRPr sz="500" b="1"/>
            </a:lvl6pPr>
            <a:lvl7pPr marL="830641" indent="0">
              <a:buNone/>
              <a:defRPr sz="500" b="1"/>
            </a:lvl7pPr>
            <a:lvl8pPr marL="969081" indent="0">
              <a:buNone/>
              <a:defRPr sz="500" b="1"/>
            </a:lvl8pPr>
            <a:lvl9pPr marL="110752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434976"/>
            <a:ext cx="1616075" cy="79025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09" y="307024"/>
            <a:ext cx="1616711" cy="127952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8440" indent="0">
              <a:buNone/>
              <a:defRPr sz="600" b="1"/>
            </a:lvl2pPr>
            <a:lvl3pPr marL="276880" indent="0">
              <a:buNone/>
              <a:defRPr sz="500" b="1"/>
            </a:lvl3pPr>
            <a:lvl4pPr marL="415320" indent="0">
              <a:buNone/>
              <a:defRPr sz="500" b="1"/>
            </a:lvl4pPr>
            <a:lvl5pPr marL="553761" indent="0">
              <a:buNone/>
              <a:defRPr sz="500" b="1"/>
            </a:lvl5pPr>
            <a:lvl6pPr marL="692201" indent="0">
              <a:buNone/>
              <a:defRPr sz="500" b="1"/>
            </a:lvl6pPr>
            <a:lvl7pPr marL="830641" indent="0">
              <a:buNone/>
              <a:defRPr sz="500" b="1"/>
            </a:lvl7pPr>
            <a:lvl8pPr marL="969081" indent="0">
              <a:buNone/>
              <a:defRPr sz="500" b="1"/>
            </a:lvl8pPr>
            <a:lvl9pPr marL="1107521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09" y="434976"/>
            <a:ext cx="1616711" cy="790258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54610"/>
            <a:ext cx="1203326" cy="23241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1" y="54610"/>
            <a:ext cx="2044701" cy="117062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287020"/>
            <a:ext cx="1203326" cy="938213"/>
          </a:xfrm>
        </p:spPr>
        <p:txBody>
          <a:bodyPr/>
          <a:lstStyle>
            <a:lvl1pPr marL="0" indent="0">
              <a:buNone/>
              <a:defRPr sz="400"/>
            </a:lvl1pPr>
            <a:lvl2pPr marL="138440" indent="0">
              <a:buNone/>
              <a:defRPr sz="400"/>
            </a:lvl2pPr>
            <a:lvl3pPr marL="276880" indent="0">
              <a:buNone/>
              <a:defRPr sz="300"/>
            </a:lvl3pPr>
            <a:lvl4pPr marL="415320" indent="0">
              <a:buNone/>
              <a:defRPr sz="300"/>
            </a:lvl4pPr>
            <a:lvl5pPr marL="553761" indent="0">
              <a:buNone/>
              <a:defRPr sz="300"/>
            </a:lvl5pPr>
            <a:lvl6pPr marL="692201" indent="0">
              <a:buNone/>
              <a:defRPr sz="300"/>
            </a:lvl6pPr>
            <a:lvl7pPr marL="830641" indent="0">
              <a:buNone/>
              <a:defRPr sz="300"/>
            </a:lvl7pPr>
            <a:lvl8pPr marL="969081" indent="0">
              <a:buNone/>
              <a:defRPr sz="300"/>
            </a:lvl8pPr>
            <a:lvl9pPr marL="110752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6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960120"/>
            <a:ext cx="2194560" cy="113348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122555"/>
            <a:ext cx="2194560" cy="822960"/>
          </a:xfrm>
        </p:spPr>
        <p:txBody>
          <a:bodyPr/>
          <a:lstStyle>
            <a:lvl1pPr marL="0" indent="0">
              <a:buNone/>
              <a:defRPr sz="1000"/>
            </a:lvl1pPr>
            <a:lvl2pPr marL="138440" indent="0">
              <a:buNone/>
              <a:defRPr sz="800"/>
            </a:lvl2pPr>
            <a:lvl3pPr marL="276880" indent="0">
              <a:buNone/>
              <a:defRPr sz="700"/>
            </a:lvl3pPr>
            <a:lvl4pPr marL="415320" indent="0">
              <a:buNone/>
              <a:defRPr sz="600"/>
            </a:lvl4pPr>
            <a:lvl5pPr marL="553761" indent="0">
              <a:buNone/>
              <a:defRPr sz="600"/>
            </a:lvl5pPr>
            <a:lvl6pPr marL="692201" indent="0">
              <a:buNone/>
              <a:defRPr sz="600"/>
            </a:lvl6pPr>
            <a:lvl7pPr marL="830641" indent="0">
              <a:buNone/>
              <a:defRPr sz="600"/>
            </a:lvl7pPr>
            <a:lvl8pPr marL="969081" indent="0">
              <a:buNone/>
              <a:defRPr sz="600"/>
            </a:lvl8pPr>
            <a:lvl9pPr marL="1107521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1073469"/>
            <a:ext cx="2194560" cy="160972"/>
          </a:xfrm>
        </p:spPr>
        <p:txBody>
          <a:bodyPr/>
          <a:lstStyle>
            <a:lvl1pPr marL="0" indent="0">
              <a:buNone/>
              <a:defRPr sz="400"/>
            </a:lvl1pPr>
            <a:lvl2pPr marL="138440" indent="0">
              <a:buNone/>
              <a:defRPr sz="400"/>
            </a:lvl2pPr>
            <a:lvl3pPr marL="276880" indent="0">
              <a:buNone/>
              <a:defRPr sz="300"/>
            </a:lvl3pPr>
            <a:lvl4pPr marL="415320" indent="0">
              <a:buNone/>
              <a:defRPr sz="300"/>
            </a:lvl4pPr>
            <a:lvl5pPr marL="553761" indent="0">
              <a:buNone/>
              <a:defRPr sz="300"/>
            </a:lvl5pPr>
            <a:lvl6pPr marL="692201" indent="0">
              <a:buNone/>
              <a:defRPr sz="300"/>
            </a:lvl6pPr>
            <a:lvl7pPr marL="830641" indent="0">
              <a:buNone/>
              <a:defRPr sz="300"/>
            </a:lvl7pPr>
            <a:lvl8pPr marL="969081" indent="0">
              <a:buNone/>
              <a:defRPr sz="300"/>
            </a:lvl8pPr>
            <a:lvl9pPr marL="1107521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1" y="54928"/>
            <a:ext cx="3291840" cy="228600"/>
          </a:xfrm>
          <a:prstGeom prst="rect">
            <a:avLst/>
          </a:prstGeom>
        </p:spPr>
        <p:txBody>
          <a:bodyPr vert="horz" lIns="27688" tIns="13844" rIns="27688" bIns="138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1" y="320041"/>
            <a:ext cx="3291840" cy="905192"/>
          </a:xfrm>
          <a:prstGeom prst="rect">
            <a:avLst/>
          </a:prstGeom>
        </p:spPr>
        <p:txBody>
          <a:bodyPr vert="horz" lIns="27688" tIns="13844" rIns="27688" bIns="138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1" y="1271270"/>
            <a:ext cx="853440" cy="73025"/>
          </a:xfrm>
          <a:prstGeom prst="rect">
            <a:avLst/>
          </a:prstGeom>
        </p:spPr>
        <p:txBody>
          <a:bodyPr vert="horz" lIns="27688" tIns="13844" rIns="27688" bIns="13844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9E3A-6773-414C-9128-B01169020058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1" y="1271270"/>
            <a:ext cx="1158240" cy="73025"/>
          </a:xfrm>
          <a:prstGeom prst="rect">
            <a:avLst/>
          </a:prstGeom>
        </p:spPr>
        <p:txBody>
          <a:bodyPr vert="horz" lIns="27688" tIns="13844" rIns="27688" bIns="13844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1" y="1271270"/>
            <a:ext cx="853440" cy="73025"/>
          </a:xfrm>
          <a:prstGeom prst="rect">
            <a:avLst/>
          </a:prstGeom>
        </p:spPr>
        <p:txBody>
          <a:bodyPr vert="horz" lIns="27688" tIns="13844" rIns="27688" bIns="13844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9F29-977C-4C27-80A5-16C7FA644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6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6880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830" indent="-10383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24965" indent="-86525" algn="l" defTabSz="276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46100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8454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298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42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9986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3830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41" indent="-69220" algn="l" defTabSz="2768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8440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76880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15320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53761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2201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30641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69081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107521" algn="l" defTabSz="27688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pdx.edu/sites/www.pdx.edu.university-communications/files/PSU_white_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638"/>
            <a:ext cx="2004938" cy="4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uc.wisc.edu/brand/templates-and-downloads/downloads/print/UWlogo_ctr_4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1088"/>
            <a:ext cx="1143728" cy="76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www.fs.usda.gov/Internet/FSE_MEDIA/fsbdev3_06481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05"/>
            <a:ext cx="1134395" cy="11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sciencebyconnections.org/writable/providers/logo/hfgreenlogo-201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" t="16554" r="17057" b="13144"/>
          <a:stretch/>
        </p:blipFill>
        <p:spPr bwMode="auto">
          <a:xfrm>
            <a:off x="1387929" y="554573"/>
            <a:ext cx="821871" cy="7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5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Resolution and Size</dc:title>
  <dc:creator>Robert Scheller</dc:creator>
  <cp:lastModifiedBy>Robert Scheller</cp:lastModifiedBy>
  <cp:revision>7</cp:revision>
  <dcterms:created xsi:type="dcterms:W3CDTF">2014-07-14T18:43:21Z</dcterms:created>
  <dcterms:modified xsi:type="dcterms:W3CDTF">2014-07-17T17:39:51Z</dcterms:modified>
</cp:coreProperties>
</file>