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0800" y="605790"/>
            <a:ext cx="9411335" cy="2378710"/>
          </a:xfrm>
        </p:spPr>
        <p:txBody>
          <a:bodyPr/>
          <a:p>
            <a:r>
              <a:rPr lang="en-US" altLang="zh-CN"/>
              <a:t>2023</a:t>
            </a:r>
            <a:r>
              <a:rPr lang="zh-CN" altLang="en-US"/>
              <a:t>赛季狼牙第三次大例会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2022.9.25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各组进行近两周进度汇报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302260"/>
            <a:ext cx="815975" cy="4351655"/>
          </a:xfrm>
        </p:spPr>
        <p:txBody>
          <a:bodyPr/>
          <a:p>
            <a:r>
              <a:rPr lang="zh-CN" altLang="en-US"/>
              <a:t>钉钉打卡考勤表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182245"/>
            <a:ext cx="1858010" cy="6476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10" y="182245"/>
            <a:ext cx="1988185" cy="6475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380" y="302260"/>
            <a:ext cx="2199005" cy="6284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日校庆表演赛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665" y="662305"/>
            <a:ext cx="10515600" cy="4351338"/>
          </a:xfrm>
        </p:spPr>
        <p:txBody>
          <a:bodyPr/>
          <a:p>
            <a:r>
              <a:rPr lang="zh-CN" altLang="en-US"/>
              <a:t>团队物资采购流程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20685" b="20006"/>
          <a:stretch>
            <a:fillRect/>
          </a:stretch>
        </p:blipFill>
        <p:spPr>
          <a:xfrm>
            <a:off x="4154170" y="365125"/>
            <a:ext cx="7741285" cy="6257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800" y="2136775"/>
            <a:ext cx="34378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、购买单一物品，单价不要超过1000（机械组购买的耗材如螺钉、板材可以超过，其余最好不要）。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2.团队购买的物资都需要开具发票，不能开具发票的采购原则上团队不能报销。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功能验收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960,&quot;width&quot;:7308}"/>
</p:tagLst>
</file>

<file path=ppt/tags/tag2.xml><?xml version="1.0" encoding="utf-8"?>
<p:tagLst xmlns:p="http://schemas.openxmlformats.org/presentationml/2006/main">
  <p:tag name="COMMONDATA" val="eyJoZGlkIjoiYTNjYmVmYjFiM2YzNTAyNjA3ZTI3YzI1NmRmN2EzNG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2023赛季狼牙第三次大例会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陌上初雪</cp:lastModifiedBy>
  <cp:revision>4</cp:revision>
  <dcterms:created xsi:type="dcterms:W3CDTF">2022-09-25T03:01:00Z</dcterms:created>
  <dcterms:modified xsi:type="dcterms:W3CDTF">2022-09-25T06:21:25Z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B32916CECF9D4F718E2FE860E2DB1B2D</vt:lpwstr>
  </property>
  <property fmtid="{D5CDD505-2E9C-101B-9397-08002B2CF9AE}" pid="3" name="KSOProductBuildVer">
    <vt:lpwstr>2052-11.1.0.12358</vt:lpwstr>
  </property>
</Properties>
</file>