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56" r:id="rId8"/>
    <p:sldId id="257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master.com/zh-CN/resource/pages/announcement/149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0947FDC-E953-6D8B-3467-B317A6CD6E77}"/>
              </a:ext>
            </a:extLst>
          </p:cNvPr>
          <p:cNvSpPr txBox="1">
            <a:spLocks/>
          </p:cNvSpPr>
          <p:nvPr/>
        </p:nvSpPr>
        <p:spPr>
          <a:xfrm>
            <a:off x="1524000" y="1882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RM2023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狼牙第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5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次大例会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766DA97E-BE39-9385-8DC5-B6D8CBE9B32B}"/>
              </a:ext>
            </a:extLst>
          </p:cNvPr>
          <p:cNvSpPr txBox="1">
            <a:spLocks/>
          </p:cNvSpPr>
          <p:nvPr/>
        </p:nvSpPr>
        <p:spPr>
          <a:xfrm>
            <a:off x="1524000" y="32909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2022.10.15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810D3F-B96B-B4F2-6125-AC7F016AD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6" y="3777835"/>
            <a:ext cx="3585888" cy="28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由技术组长使用源目标进行展示、汇报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8C0D0-FEDA-75E7-ECAF-CDB08C24D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56" y="17463"/>
            <a:ext cx="1094444" cy="8622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F863B4-5DFC-439D-DCC1-7BE4559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新规则即将发布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BE63DE0-DE13-7B76-46EA-862DE9A5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新规则预计于最近发布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新规则发布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天</a:t>
            </a:r>
            <a:r>
              <a:rPr lang="zh-CN" altLang="en-US" sz="2400" dirty="0"/>
              <a:t>后，各</a:t>
            </a:r>
            <a:r>
              <a:rPr lang="zh-CN" altLang="en-US" sz="2400" dirty="0">
                <a:solidFill>
                  <a:srgbClr val="FF0000"/>
                </a:solidFill>
              </a:rPr>
              <a:t>项目组</a:t>
            </a:r>
            <a:r>
              <a:rPr lang="zh-CN" altLang="en-US" sz="2400" dirty="0"/>
              <a:t>提交一份规则解读报告，重点关注新规则中，涉及到各项目组的变动，以及相应的研发思路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规则发布之后，即将开始撰写赛季规划。这段时间大家可以先看一下我们团队去年的赛季规划，一起其他学校开源的优秀赛季规划，思考这个赛季的规划该如何进行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1800" dirty="0"/>
              <a:t>优秀赛季规划链接：</a:t>
            </a:r>
            <a:r>
              <a:rPr lang="en-US" altLang="zh-CN" sz="1800" dirty="0"/>
              <a:t>https://www.robomaster.com/zh-CN/resource/pages/announcement/1403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A67613-9CB6-B7DA-CE68-22148C7CF7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56" y="17463"/>
            <a:ext cx="1094444" cy="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413D-9124-74D8-E496-B8AC6BD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实验室日常管理注意事项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F3E75-B1B7-1A56-B1B4-F9E82067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日常提醒：</a:t>
            </a:r>
            <a:r>
              <a:rPr lang="zh-CN" altLang="en-US" sz="2400" dirty="0">
                <a:solidFill>
                  <a:srgbClr val="FF0000"/>
                </a:solidFill>
              </a:rPr>
              <a:t>用完归位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大例会有事不能到的需要向队长请假，坚决</a:t>
            </a:r>
            <a:r>
              <a:rPr lang="zh-CN" altLang="en-US" sz="2400" dirty="0">
                <a:solidFill>
                  <a:srgbClr val="FF0000"/>
                </a:solidFill>
              </a:rPr>
              <a:t>不允许无故缺席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报账规范新增一个补丁：在报账</a:t>
            </a:r>
            <a:r>
              <a:rPr lang="en-US" altLang="zh-CN" sz="2400" dirty="0"/>
              <a:t>Excel</a:t>
            </a:r>
            <a:r>
              <a:rPr lang="zh-CN" altLang="en-US" sz="2400" dirty="0"/>
              <a:t>表格中，如果是队长代付的，在付款人一栏写“队长”，不再写具体的名字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F0912-7653-EF0F-FA02-5D7E1840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5" t="-1943"/>
          <a:stretch/>
        </p:blipFill>
        <p:spPr>
          <a:xfrm>
            <a:off x="0" y="4721375"/>
            <a:ext cx="12209951" cy="518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0B488-2BD4-F0A8-5E01-C3D012128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56" y="17463"/>
            <a:ext cx="1094444" cy="8622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55F579-212D-485B-A067-335737599015}"/>
              </a:ext>
            </a:extLst>
          </p:cNvPr>
          <p:cNvSpPr/>
          <p:nvPr/>
        </p:nvSpPr>
        <p:spPr>
          <a:xfrm>
            <a:off x="6344529" y="4721375"/>
            <a:ext cx="956603" cy="5185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5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413D-9124-74D8-E496-B8AC6BD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启明学院人员信息统计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40B488-2BD4-F0A8-5E01-C3D012128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56" y="17463"/>
            <a:ext cx="1094444" cy="86228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7C5E1D-6D80-4B9C-865A-185E2D11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为做好全校示范性学生创新团队人员信息更新工作，请各团队将本团队将本团队成员信息填写。（仅统计本赛季主力）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启明学院学生身份认证；</a:t>
            </a:r>
          </a:p>
          <a:p>
            <a:r>
              <a:rPr lang="zh-CN" altLang="en-US" sz="2400" dirty="0"/>
              <a:t>信息用于更新“大学生创新创业电子档案系统”中的人员信息，并同步</a:t>
            </a:r>
            <a:r>
              <a:rPr lang="en-US" altLang="zh-CN" sz="2400" dirty="0"/>
              <a:t>hub</a:t>
            </a:r>
            <a:r>
              <a:rPr lang="zh-CN" altLang="en-US" sz="2400" dirty="0"/>
              <a:t>系统。</a:t>
            </a:r>
          </a:p>
          <a:p>
            <a:r>
              <a:rPr lang="zh-CN" altLang="en-US" sz="2400" dirty="0"/>
              <a:t> 学生可登录系统查看自己的信息，毕业生导出双创电子档案中，会显示大学期间创新团队身份。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9504EA-94AB-46C8-9FF6-C6A47824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6903"/>
            <a:ext cx="12192000" cy="5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413D-9124-74D8-E496-B8AC6BD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DJI</a:t>
            </a:r>
            <a:r>
              <a:rPr lang="zh-CN" altLang="en-US" b="1" dirty="0"/>
              <a:t>技术答辩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40B488-2BD4-F0A8-5E01-C3D012128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56" y="17463"/>
            <a:ext cx="1094444" cy="86228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7C5E1D-6D80-4B9C-865A-185E2D11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日期：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10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29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日（周六）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10:50-17:30</a:t>
            </a:r>
          </a:p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形式：腾讯会议（线上）、同步直播</a:t>
            </a:r>
            <a:endParaRPr lang="en-US" altLang="zh-CN" sz="2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endParaRPr lang="zh-CN" altLang="en-US" sz="2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err="1">
                <a:hlinkClick r:id="rId3"/>
              </a:rPr>
              <a:t>www.robomaster.com</a:t>
            </a:r>
            <a:r>
              <a:rPr lang="en-US" altLang="zh-CN" sz="2400" dirty="0">
                <a:hlinkClick r:id="rId3"/>
              </a:rPr>
              <a:t>/</a:t>
            </a:r>
            <a:r>
              <a:rPr lang="en-US" altLang="zh-CN" sz="2400" dirty="0" err="1">
                <a:hlinkClick r:id="rId3"/>
              </a:rPr>
              <a:t>zh</a:t>
            </a:r>
            <a:r>
              <a:rPr lang="en-US" altLang="zh-CN" sz="2400" dirty="0">
                <a:hlinkClick r:id="rId3"/>
              </a:rPr>
              <a:t>-CN/resource/pages/announcement/1498</a:t>
            </a:r>
            <a:br>
              <a:rPr lang="en-US" altLang="zh-CN" sz="16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65B6E-D5B0-4D02-90F3-C977C490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" y="3822214"/>
            <a:ext cx="11197883" cy="24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46685"/>
            <a:ext cx="2295525" cy="6434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90" y="146685"/>
            <a:ext cx="2537460" cy="6481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95" y="146685"/>
            <a:ext cx="2589530" cy="6235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795" y="146685"/>
            <a:ext cx="2738120" cy="59112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65310" y="6381750"/>
            <a:ext cx="2642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10.2~10.8</a:t>
            </a:r>
            <a:r>
              <a:rPr lang="zh-CN" altLang="en-US" sz="2400" b="1" dirty="0"/>
              <a:t>考勤打卡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2120" y="192405"/>
            <a:ext cx="2296795" cy="6472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470" y="192405"/>
            <a:ext cx="2583180" cy="6137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205" y="192405"/>
            <a:ext cx="2419985" cy="5895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745" y="192405"/>
            <a:ext cx="2273935" cy="5620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87951" y="6372080"/>
            <a:ext cx="2796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10.9~10.15</a:t>
            </a:r>
            <a:r>
              <a:rPr lang="zh-CN" altLang="en-US" sz="2400" b="1"/>
              <a:t>考勤打卡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NjYmVmYjFiM2YzNTAyNjA3ZTI3YzI1NmRmN2EzN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556,&quot;width&quot;:303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324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等线</vt:lpstr>
      <vt:lpstr>等线 Light</vt:lpstr>
      <vt:lpstr>Arial</vt:lpstr>
      <vt:lpstr>Calibri</vt:lpstr>
      <vt:lpstr>Office 主题</vt:lpstr>
      <vt:lpstr>PowerPoint 演示文稿</vt:lpstr>
      <vt:lpstr>进度汇报</vt:lpstr>
      <vt:lpstr>新规则即将发布</vt:lpstr>
      <vt:lpstr>实验室日常管理注意事项</vt:lpstr>
      <vt:lpstr>启明学院人员信息统计</vt:lpstr>
      <vt:lpstr>DJI技术答辩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1294105930z@gmail.com</cp:lastModifiedBy>
  <cp:revision>15</cp:revision>
  <dcterms:created xsi:type="dcterms:W3CDTF">2022-10-15T04:39:00Z</dcterms:created>
  <dcterms:modified xsi:type="dcterms:W3CDTF">2022-10-15T09:06:23Z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B8C9E2C7E7104D6EBD6C8E779748818E</vt:lpwstr>
  </property>
  <property fmtid="{D5CDD505-2E9C-101B-9397-08002B2CF9AE}" pid="3" name="KSOProductBuildVer">
    <vt:lpwstr>2052-11.1.0.12358</vt:lpwstr>
  </property>
</Properties>
</file>