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494520" cy="2387600"/>
          </a:xfrm>
        </p:spPr>
        <p:txBody>
          <a:bodyPr/>
          <a:p>
            <a:r>
              <a:rPr lang="en-US" altLang="zh-CN"/>
              <a:t>2023</a:t>
            </a:r>
            <a:r>
              <a:rPr lang="zh-CN" altLang="en-US"/>
              <a:t>赛季狼牙第二次大例会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2022.9.10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十一验收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88605" y="241935"/>
            <a:ext cx="3078480" cy="1981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25" y="2418080"/>
            <a:ext cx="2956560" cy="1043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5" y="3520440"/>
            <a:ext cx="3002280" cy="10363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675" y="4615180"/>
            <a:ext cx="2964180" cy="10515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675" y="5725160"/>
            <a:ext cx="3070860" cy="1066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59205" y="2178050"/>
            <a:ext cx="57765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9.25</a:t>
            </a:r>
            <a:r>
              <a:rPr lang="zh-CN" altLang="en-US" sz="2400"/>
              <a:t>（下下周日）进行预检录，确保基本的技术指标能够完成。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校庆期间进行队内赛，展示地点为老国光</a:t>
            </a:r>
            <a:r>
              <a:rPr lang="en-US" altLang="zh-CN" sz="2400"/>
              <a:t>D</a:t>
            </a:r>
            <a:r>
              <a:rPr lang="zh-CN" altLang="en-US" sz="2400"/>
              <a:t>区一楼大厅。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赛季总结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1170" y="1856740"/>
            <a:ext cx="11553190" cy="3966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上周考核情况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4010"/>
            <a:ext cx="10515600" cy="4351338"/>
          </a:xfrm>
        </p:spPr>
        <p:txBody>
          <a:bodyPr/>
          <a:p>
            <a:r>
              <a:rPr lang="en-US" altLang="zh-CN"/>
              <a:t>1</a:t>
            </a:r>
            <a:r>
              <a:rPr lang="zh-CN" altLang="en-US"/>
              <a:t>、钉钉考勤打卡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5425" y="78740"/>
            <a:ext cx="2630170" cy="6774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385" y="78740"/>
            <a:ext cx="2616200" cy="6774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05" y="2555875"/>
            <a:ext cx="2758440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上周考核情况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4351338"/>
          </a:xfrm>
        </p:spPr>
        <p:txBody>
          <a:bodyPr/>
          <a:p>
            <a:r>
              <a:rPr lang="en-US" altLang="zh-CN"/>
              <a:t>2</a:t>
            </a:r>
            <a:r>
              <a:rPr lang="zh-CN" altLang="en-US"/>
              <a:t>、源目标考核</a:t>
            </a:r>
            <a:r>
              <a:rPr lang="en-US" altLang="zh-CN"/>
              <a:t>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1847850"/>
            <a:ext cx="11132820" cy="4693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学会使用</a:t>
            </a:r>
            <a:r>
              <a:rPr lang="en-US" altLang="zh-CN"/>
              <a:t>github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4530" y="1534160"/>
            <a:ext cx="10528300" cy="49479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NjYmVmYjFiM2YzNTAyNjA3ZTI3YzI1NmRmN2EzNG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演示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陌上初雪</cp:lastModifiedBy>
  <cp:revision>7</cp:revision>
  <dcterms:created xsi:type="dcterms:W3CDTF">2022-09-10T07:56:00Z</dcterms:created>
  <dcterms:modified xsi:type="dcterms:W3CDTF">2022-09-10T08:48:46Z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52B18ED3456F421FB9D8E4E42EEED0D0</vt:lpwstr>
  </property>
  <property fmtid="{D5CDD505-2E9C-101B-9397-08002B2CF9AE}" pid="3" name="KSOProductBuildVer">
    <vt:lpwstr>2052-11.1.0.12358</vt:lpwstr>
  </property>
</Properties>
</file>