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custDataLst>
    <p:tags r:id="rId1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gs" Target="tags/tag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zh-CN" altLang="en-US" sz="4800"/>
              <a:t>绝对零基础的</a:t>
            </a:r>
            <a:r>
              <a:rPr lang="en-US" altLang="zh-CN" sz="4800"/>
              <a:t>github</a:t>
            </a:r>
            <a:r>
              <a:rPr lang="zh-CN" altLang="en-US" sz="4800"/>
              <a:t>文件上传教学</a:t>
            </a:r>
            <a:endParaRPr lang="zh-CN" altLang="en-US" sz="480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r"/>
            <a:r>
              <a:rPr lang="en-US" altLang="zh-CN"/>
              <a:t>---------10</a:t>
            </a:r>
            <a:r>
              <a:rPr lang="zh-CN" altLang="en-US"/>
              <a:t>分钟玩转</a:t>
            </a:r>
            <a:r>
              <a:rPr lang="en-US" altLang="zh-CN"/>
              <a:t>github</a:t>
            </a:r>
            <a:endParaRPr lang="en-US" alt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至此，你已经学会了最简单的</a:t>
            </a:r>
            <a:r>
              <a:rPr lang="en-US" altLang="zh-CN"/>
              <a:t>github</a:t>
            </a:r>
            <a:r>
              <a:rPr lang="zh-CN" altLang="en-US"/>
              <a:t>使用方法！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en-US" altLang="zh-CN" sz="2000"/>
              <a:t>ps:</a:t>
            </a:r>
            <a:r>
              <a:rPr lang="zh-CN" altLang="en-US" sz="2000"/>
              <a:t>如果还有问题，可以随时咨询我。</a:t>
            </a:r>
            <a:endParaRPr lang="zh-CN" altLang="en-US"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345565"/>
            <a:ext cx="10515600" cy="4351338"/>
          </a:xfrm>
        </p:spPr>
        <p:txBody>
          <a:bodyPr/>
          <a:p>
            <a:r>
              <a:rPr lang="zh-CN" altLang="en-US"/>
              <a:t>一共两个步骤：</a:t>
            </a:r>
            <a:endParaRPr lang="zh-CN" altLang="en-US"/>
          </a:p>
          <a:p>
            <a:endParaRPr lang="en-US" altLang="zh-CN"/>
          </a:p>
          <a:p>
            <a:r>
              <a:rPr lang="en-US" altLang="zh-CN"/>
              <a:t>1</a:t>
            </a:r>
            <a:r>
              <a:rPr lang="zh-CN" altLang="en-US"/>
              <a:t>、</a:t>
            </a:r>
            <a:r>
              <a:rPr lang="zh-CN" altLang="en-US">
                <a:sym typeface="+mn-ea"/>
              </a:rPr>
              <a:t>成功</a:t>
            </a:r>
            <a:r>
              <a:rPr lang="zh-CN" altLang="en-US"/>
              <a:t>翻墙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2</a:t>
            </a:r>
            <a:r>
              <a:rPr lang="zh-CN" altLang="en-US"/>
              <a:t>、</a:t>
            </a:r>
            <a:r>
              <a:rPr lang="en-US" altLang="zh-CN"/>
              <a:t>github</a:t>
            </a:r>
            <a:r>
              <a:rPr lang="zh-CN" altLang="en-US"/>
              <a:t>的简单操作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手把手教你翻墙：第一步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百度搜索：魔戒</a:t>
            </a:r>
            <a:r>
              <a:rPr lang="en-US" altLang="zh-CN"/>
              <a:t>.net                    (</a:t>
            </a:r>
            <a:r>
              <a:rPr lang="zh-CN" altLang="en-US">
                <a:sym typeface="+mn-ea"/>
              </a:rPr>
              <a:t>https://mojie.link/#/login</a:t>
            </a:r>
            <a:r>
              <a:rPr lang="en-US" altLang="zh-CN"/>
              <a:t>)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然后你会到这样一个界面：</a:t>
            </a:r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注册一个账号就行。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26899" t="23007" r="25676" b="14683"/>
          <a:stretch>
            <a:fillRect/>
          </a:stretch>
        </p:blipFill>
        <p:spPr>
          <a:xfrm>
            <a:off x="5725160" y="2787015"/>
            <a:ext cx="5628640" cy="396049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手把手教你翻墙：第二步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1810" y="1891030"/>
            <a:ext cx="9628505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33990" y="2190115"/>
            <a:ext cx="140970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/>
              <a:t>登录后，在左侧选择</a:t>
            </a:r>
            <a:r>
              <a:rPr lang="en-US" altLang="zh-CN" sz="2400"/>
              <a:t>”</a:t>
            </a:r>
            <a:r>
              <a:rPr lang="zh-CN" altLang="en-US" sz="2400"/>
              <a:t>购买订阅</a:t>
            </a:r>
            <a:r>
              <a:rPr lang="en-US" altLang="zh-CN" sz="2400"/>
              <a:t>”</a:t>
            </a:r>
            <a:r>
              <a:rPr lang="zh-CN" altLang="en-US" sz="2400"/>
              <a:t>，然后购买一个</a:t>
            </a:r>
            <a:r>
              <a:rPr lang="en-US" altLang="zh-CN" sz="2400"/>
              <a:t>12</a:t>
            </a:r>
            <a:r>
              <a:rPr lang="zh-CN" altLang="en-US" sz="2400"/>
              <a:t>元不限时间的一个流量包。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手把手教你翻墙：第三步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42925" y="1761490"/>
            <a:ext cx="957199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0387330" y="2085975"/>
            <a:ext cx="1367790" cy="2584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购买好订阅后，在左侧选择使用文档，然后选择</a:t>
            </a:r>
            <a:r>
              <a:rPr lang="en-US" altLang="zh-CN"/>
              <a:t>windows</a:t>
            </a:r>
            <a:r>
              <a:rPr lang="zh-CN" altLang="en-US"/>
              <a:t>教程中的第一个。根据教程完成后续步骤。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至此，你已经成功完成了翻墙！</a:t>
            </a:r>
            <a:endParaRPr lang="zh-CN" altLang="en-US"/>
          </a:p>
          <a:p>
            <a:endParaRPr lang="zh-CN" altLang="en-US"/>
          </a:p>
          <a:p>
            <a:r>
              <a:rPr lang="en-US" altLang="zh-CN" sz="2000"/>
              <a:t>PS:</a:t>
            </a:r>
            <a:r>
              <a:rPr lang="zh-CN" altLang="en-US" sz="2000"/>
              <a:t>倘若你有其它的翻墙方式，同样可行。我这里只是提供一种简单且便宜的思路。</a:t>
            </a:r>
            <a:endParaRPr lang="zh-CN" altLang="en-US"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手把手教你使用</a:t>
            </a:r>
            <a:r>
              <a:rPr lang="en-US" altLang="zh-CN"/>
              <a:t>github</a:t>
            </a:r>
            <a:r>
              <a:rPr lang="zh-CN" altLang="en-US"/>
              <a:t>：第一步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登录</a:t>
            </a:r>
            <a:r>
              <a:rPr lang="en-US" altLang="zh-CN"/>
              <a:t>github.com</a:t>
            </a:r>
            <a:r>
              <a:rPr lang="zh-CN" altLang="en-US"/>
              <a:t>，注册一个账号。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各技术组组长发送邀请给组员，让组员加入到组织：</a:t>
            </a:r>
            <a:r>
              <a:rPr lang="en-US" altLang="zh-CN"/>
              <a:t>LANGYA-HUST</a:t>
            </a:r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手把手教你使用</a:t>
            </a:r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：第二步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rcRect l="16778" r="17070"/>
          <a:stretch>
            <a:fillRect/>
          </a:stretch>
        </p:blipFill>
        <p:spPr>
          <a:xfrm>
            <a:off x="838200" y="1779905"/>
            <a:ext cx="6501765" cy="457327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39480" y="2261235"/>
            <a:ext cx="245999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进入组织，选择</a:t>
            </a:r>
            <a:r>
              <a:rPr lang="en-US" altLang="zh-CN"/>
              <a:t>Repositions,</a:t>
            </a:r>
            <a:r>
              <a:rPr lang="zh-CN" altLang="en-US"/>
              <a:t>然后选择自己的项目组库文件夹进入。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这里以机械组为例。</a:t>
            </a:r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>
                <a:sym typeface="+mn-ea"/>
              </a:rPr>
              <a:t>手把手教你使用</a:t>
            </a:r>
            <a:r>
              <a:rPr lang="en-US" altLang="zh-CN">
                <a:sym typeface="+mn-ea"/>
              </a:rPr>
              <a:t>github</a:t>
            </a:r>
            <a:r>
              <a:rPr lang="zh-CN" altLang="en-US">
                <a:sym typeface="+mn-ea"/>
              </a:rPr>
              <a:t>：第三步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838200" y="1844040"/>
            <a:ext cx="7126605" cy="46285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8569325" y="2454910"/>
            <a:ext cx="2967355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当你想上传文件时，选择</a:t>
            </a:r>
            <a:r>
              <a:rPr lang="en-US" altLang="zh-CN"/>
              <a:t>add file,</a:t>
            </a:r>
            <a:r>
              <a:rPr lang="zh-CN" altLang="en-US"/>
              <a:t>然后直接把希望上传的文件传上去就行，非常简单。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如果你想查看别人写的文档，可以直接浏览。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YTNjYmVmYjFiM2YzNTAyNjA3ZTI3YzI1NmRmN2EzNGIifQ=="/>
  <p:tag name="KSO_WPP_MARK_KEY" val="1e053895-7065-4cc7-9765-e4fdc7256366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WPS 演示</Application>
  <PresentationFormat>宽屏</PresentationFormat>
  <Paragraphs>54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绝对零基础的github文件上传教学</vt:lpstr>
      <vt:lpstr>PowerPoint 演示文稿</vt:lpstr>
      <vt:lpstr>手把手教你翻墙：第一步</vt:lpstr>
      <vt:lpstr>手把手教你翻墙：第二步</vt:lpstr>
      <vt:lpstr>手把手教你翻墙：第三步</vt:lpstr>
      <vt:lpstr>PowerPoint 演示文稿</vt:lpstr>
      <vt:lpstr>手把手教你使用github：第一步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陌上初雪</cp:lastModifiedBy>
  <cp:revision>6</cp:revision>
  <dcterms:created xsi:type="dcterms:W3CDTF">2022-09-04T11:24:00Z</dcterms:created>
  <dcterms:modified xsi:type="dcterms:W3CDTF">2022-09-04T12:25:44Z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60AE57CB832745BFBCE1EEF5673E6ADC</vt:lpwstr>
  </property>
  <property fmtid="{D5CDD505-2E9C-101B-9397-08002B2CF9AE}" pid="3" name="KSOProductBuildVer">
    <vt:lpwstr>2052-11.1.0.12313</vt:lpwstr>
  </property>
</Properties>
</file>