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638810" indent="-127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638810" indent="4445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638810" indent="9017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638810" indent="13589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09600" marR="0" indent="-609600" algn="l" defTabSz="2437765" rtl="0" latinLnBrk="0">
        <a:lnSpc>
          <a:spcPct val="1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19200" marR="0" indent="-609600" algn="l" defTabSz="2437765" rtl="0" latinLnBrk="0">
        <a:lnSpc>
          <a:spcPct val="1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828800" marR="0" indent="-609600" algn="l" defTabSz="2437765" rtl="0" latinLnBrk="0">
        <a:lnSpc>
          <a:spcPct val="1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438400" marR="0" indent="-609600" algn="l" defTabSz="2437765" rtl="0" latinLnBrk="0">
        <a:lnSpc>
          <a:spcPct val="1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048000" marR="0" indent="-609600" algn="l" defTabSz="2437765" rtl="0" latinLnBrk="0">
        <a:lnSpc>
          <a:spcPct val="1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3657600" marR="0" indent="-609600" algn="l" defTabSz="2437765" rtl="0" latinLnBrk="0">
        <a:lnSpc>
          <a:spcPct val="1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4267200" marR="0" indent="-609600" algn="l" defTabSz="2437765" rtl="0" latinLnBrk="0">
        <a:lnSpc>
          <a:spcPct val="1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4876800" marR="0" indent="-609600" algn="l" defTabSz="2437765" rtl="0" latinLnBrk="0">
        <a:lnSpc>
          <a:spcPct val="1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5486400" marR="0" indent="-609600" algn="l" defTabSz="2437765" rtl="0" latinLnBrk="0">
        <a:lnSpc>
          <a:spcPct val="1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1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tiff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loyd算法和Dijkstra算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Floyd算法和Dijkstra算法</a:t>
            </a:r>
          </a:p>
        </p:txBody>
      </p:sp>
      <p:sp>
        <p:nvSpPr>
          <p:cNvPr id="153" name="演示文稿副标题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" name="文本占位符 1"/>
          <p:cNvSpPr/>
          <p:nvPr>
            <p:ph type="body" idx="2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194" name="算法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算法过程</a:t>
            </a:r>
          </a:p>
        </p:txBody>
      </p:sp>
      <p:sp>
        <p:nvSpPr>
          <p:cNvPr id="195" name="最后通过所有顶点作为中转，任意两点之间最终的最短路程为："/>
          <p:cNvSpPr txBox="1"/>
          <p:nvPr/>
        </p:nvSpPr>
        <p:spPr>
          <a:xfrm>
            <a:off x="1020678" y="3915482"/>
            <a:ext cx="17352570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 最后通过所有顶点作为中转，任意两点之间最终的最短路程为：</a:t>
            </a:r>
          </a:p>
        </p:txBody>
      </p:sp>
      <p:pic>
        <p:nvPicPr>
          <p:cNvPr id="19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8210" y="6269016"/>
            <a:ext cx="7343995" cy="607778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7" name="核心代码"/>
          <p:cNvSpPr txBox="1"/>
          <p:nvPr/>
        </p:nvSpPr>
        <p:spPr>
          <a:xfrm>
            <a:off x="1240868" y="5944364"/>
            <a:ext cx="2908301" cy="1079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核心代码</a:t>
            </a:r>
          </a:p>
        </p:txBody>
      </p:sp>
      <p:pic>
        <p:nvPicPr>
          <p:cNvPr id="19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2" y="7263210"/>
            <a:ext cx="12876594" cy="48722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201" name="算法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算法过程</a:t>
            </a:r>
          </a:p>
        </p:txBody>
      </p:sp>
      <p:sp>
        <p:nvSpPr>
          <p:cNvPr id="202" name="记录路径"/>
          <p:cNvSpPr txBox="1"/>
          <p:nvPr/>
        </p:nvSpPr>
        <p:spPr>
          <a:xfrm>
            <a:off x="1172989" y="3648346"/>
            <a:ext cx="2908301" cy="1079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记录路径</a:t>
            </a:r>
          </a:p>
        </p:txBody>
      </p:sp>
      <p:sp>
        <p:nvSpPr>
          <p:cNvPr id="203" name="通过维护一个相同大小的矩阵S来记录路径，S的初始化：…"/>
          <p:cNvSpPr txBox="1"/>
          <p:nvPr/>
        </p:nvSpPr>
        <p:spPr>
          <a:xfrm>
            <a:off x="1286121" y="5068450"/>
            <a:ext cx="15534742" cy="2477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通过维护一个相同大小的矩阵S来记录路径，S的初始化：</a:t>
            </a:r>
          </a:p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用终点填充S列表，如图，可以对照距离矩阵看一下：</a:t>
            </a:r>
          </a:p>
        </p:txBody>
      </p:sp>
      <p:pic>
        <p:nvPicPr>
          <p:cNvPr id="20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26984" y="7886113"/>
            <a:ext cx="7519014" cy="53871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14" y="7816629"/>
            <a:ext cx="6677438" cy="552615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208" name="算法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算法过程</a:t>
            </a:r>
          </a:p>
        </p:txBody>
      </p:sp>
      <p:sp>
        <p:nvSpPr>
          <p:cNvPr id="209" name="记录路径"/>
          <p:cNvSpPr txBox="1"/>
          <p:nvPr/>
        </p:nvSpPr>
        <p:spPr>
          <a:xfrm>
            <a:off x="1263494" y="3399456"/>
            <a:ext cx="2908301" cy="1079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记录路径</a:t>
            </a:r>
          </a:p>
        </p:txBody>
      </p:sp>
      <p:sp>
        <p:nvSpPr>
          <p:cNvPr id="210" name="然后就是经过某点作为中转，然后比较大小，例如第一步使用1节点的时候，这个时候如果某个路径e[i][1]+e[1][j]比e[i][j]小，那么S列表的S[i][j]改为起点到节点的前序值，这里就是改为1"/>
          <p:cNvSpPr txBox="1"/>
          <p:nvPr/>
        </p:nvSpPr>
        <p:spPr>
          <a:xfrm>
            <a:off x="1308747" y="4863033"/>
            <a:ext cx="19902231" cy="28586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然后就是经过某点作为中转，然后比较大小，例如第一步使用1节点的时候，这个时候如果某个路径e[i][1]+e[1][j]比e[i][j]小，那么S列表的S[i][j]改为起点到节点的前序值，这里就是改为1</a:t>
            </a:r>
          </a:p>
        </p:txBody>
      </p:sp>
      <p:pic>
        <p:nvPicPr>
          <p:cNvPr id="21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517" y="7442920"/>
            <a:ext cx="6779238" cy="56104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658" y="7897854"/>
            <a:ext cx="6969471" cy="504685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215" name="算法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算法过程</a:t>
            </a:r>
          </a:p>
        </p:txBody>
      </p:sp>
      <p:pic>
        <p:nvPicPr>
          <p:cNvPr id="21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144" y="4999279"/>
            <a:ext cx="6447952" cy="53362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544" y="5499465"/>
            <a:ext cx="6703842" cy="48919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220" name="算法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算法过程</a:t>
            </a:r>
          </a:p>
        </p:txBody>
      </p:sp>
      <p:pic>
        <p:nvPicPr>
          <p:cNvPr id="22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681" y="4569379"/>
            <a:ext cx="6223238" cy="51502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667" y="4590837"/>
            <a:ext cx="8695424" cy="61730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225" name="算法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算法过程</a:t>
            </a:r>
          </a:p>
        </p:txBody>
      </p:sp>
      <p:pic>
        <p:nvPicPr>
          <p:cNvPr id="22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1746" y="719302"/>
            <a:ext cx="7343995" cy="607778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673" y="7383799"/>
            <a:ext cx="8781868" cy="62301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8" name="到这就结束了；例如我们想知道4到3点最短路径，根据这两个矩阵，根据上面这个可以知道最短路径为10，根据下面这个可以知道路径：4-&gt;1-&gt;2-&gt;3 （S[4,3]为2，S[4,2]为1，S[4,1]为1，所以路径如此）"/>
          <p:cNvSpPr txBox="1"/>
          <p:nvPr/>
        </p:nvSpPr>
        <p:spPr>
          <a:xfrm>
            <a:off x="1218242" y="4122146"/>
            <a:ext cx="13488089" cy="474766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到这就结束了；例如我们想知道4到3点最短路径，根据这两个矩阵，根据上面这个可以知道最短路径为10，根据下面这个可以知道路径：4-&gt;1-&gt;2-&gt;3 （S[4,3]为2，S[4,2]为1，S[4,1]为1，所以路径如此）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ijkstra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Dijkstra算法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ijkstra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Dijkstra算法</a:t>
            </a:r>
          </a:p>
        </p:txBody>
      </p:sp>
      <p:sp>
        <p:nvSpPr>
          <p:cNvPr id="233" name="问题定义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问题定义</a:t>
            </a:r>
          </a:p>
        </p:txBody>
      </p:sp>
      <p:sp>
        <p:nvSpPr>
          <p:cNvPr id="234" name="求解单元点的最短路径问题：给定带权有向图G和源点v，求v到G中其他顶点的最短路径…"/>
          <p:cNvSpPr txBox="1"/>
          <p:nvPr/>
        </p:nvSpPr>
        <p:spPr>
          <a:xfrm>
            <a:off x="1263494" y="4042786"/>
            <a:ext cx="20898631" cy="34130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求解单元点的最短路径问题：给定带权有向图G和源点v，求v到G中其他顶点的最短路径</a:t>
            </a:r>
          </a:p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限制条件：图G中不存在负权值的边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ijkstra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Dijkstra算法</a:t>
            </a:r>
          </a:p>
        </p:txBody>
      </p:sp>
      <p:sp>
        <p:nvSpPr>
          <p:cNvPr id="237" name="核心思想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核心思想</a:t>
            </a:r>
          </a:p>
        </p:txBody>
      </p:sp>
      <p:sp>
        <p:nvSpPr>
          <p:cNvPr id="238" name="设G=(V,E)是一个带权有向图，把图中顶点集合V分成两组，第一组为已求出最短路径的顶点集合（用S表示，初始时S中只有一个源点，以后每求得一条最短路径 , 就将加入到集合S中，直到全部顶点都加入到S中，算法就结束了），第二组为其余未确定最短路径的顶点集合（用U表示），按最短路径长度的递增次序依次把第二组的顶点加入S中。…"/>
          <p:cNvSpPr txBox="1"/>
          <p:nvPr/>
        </p:nvSpPr>
        <p:spPr>
          <a:xfrm>
            <a:off x="1082484" y="3136487"/>
            <a:ext cx="22739138" cy="106559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设G=(V,E)是一个带权有向图，把图中顶点集合V分成两组，第一组为已求出最短路径的顶点集合（用S表示，初始时S中只有一个源点，以后每求得一条最短路径 , 就将加入到集合S中，直到全部顶点都加入到S中，算法就结束了），第二组为其余未确定最短路径的顶点集合（用U表示），按最短路径长度的递增次序依次把第二组的顶点加入S中。</a:t>
            </a:r>
          </a:p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在加入的过程中，总保持从源点v到S中各顶点的最短路径长度不大于从源点v到U中任何顶点的最短路径长度。</a:t>
            </a:r>
          </a:p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此外，每个顶点对应一个距离，S中的顶点的距离就是从v到此顶点的最短路径长度，U中的顶点的距离，是从v到此顶点只包括S中的顶点为中间顶点的当前最短路径长度。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ijkstra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Dijkstra算法</a:t>
            </a:r>
          </a:p>
        </p:txBody>
      </p:sp>
      <p:sp>
        <p:nvSpPr>
          <p:cNvPr id="241" name="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过程</a:t>
            </a:r>
          </a:p>
        </p:txBody>
      </p:sp>
      <p:pic>
        <p:nvPicPr>
          <p:cNvPr id="24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6368" y="1169214"/>
            <a:ext cx="14033501" cy="75311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4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03" y="9431037"/>
            <a:ext cx="16764001" cy="3949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4" name="三个列表，第一个存储该节点是否已被访问已被访问为T否则为F初始值为F，第二个存储起点到该点的距离信息，初始值为无穷大，第三个存储每个节点被访问时的父亲节点"/>
          <p:cNvSpPr txBox="1"/>
          <p:nvPr/>
        </p:nvSpPr>
        <p:spPr>
          <a:xfrm>
            <a:off x="833594" y="3536095"/>
            <a:ext cx="8075083" cy="566658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三个列表，第一个存储该节点是否已被访问已被访问为T否则为F初始值为F，第二个存储起点到该点的距离信息，初始值为无穷大，第三个存储每个节点被访问时的父亲节点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Floyd算法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ijkstra算法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Dijkstra算法过程</a:t>
            </a:r>
          </a:p>
        </p:txBody>
      </p:sp>
      <p:sp>
        <p:nvSpPr>
          <p:cNvPr id="247" name="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过程</a:t>
            </a:r>
          </a:p>
        </p:txBody>
      </p:sp>
      <p:sp>
        <p:nvSpPr>
          <p:cNvPr id="248" name="从未选节点中更新跟该节点相连的节点信息，更新相加后的距离和列表中记录的信息，记录较小值，并更新parent。然后再扫描未选顶点信息，选择距离最小的那个点，添加该节点到已选节点集合，然后作为新的节点重复第一步的操作。"/>
          <p:cNvSpPr txBox="1"/>
          <p:nvPr/>
        </p:nvSpPr>
        <p:spPr>
          <a:xfrm>
            <a:off x="1153719" y="3695000"/>
            <a:ext cx="22076563" cy="28415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从未选节点中更新跟该节点相连的节点信息，更新相加后的距离和列表中记录的信息，记录较小值，并更新parent。然后再扫描未选顶点信息，选择距离最小的那个点，添加该节点到已选节点集合，然后作为新的节点重复第一步的操作。</a:t>
            </a:r>
          </a:p>
        </p:txBody>
      </p:sp>
      <p:pic>
        <p:nvPicPr>
          <p:cNvPr id="24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698" y="7557344"/>
            <a:ext cx="18747678" cy="40123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Dijkstra算法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Dijkstra算法过程</a:t>
            </a:r>
          </a:p>
        </p:txBody>
      </p:sp>
      <p:sp>
        <p:nvSpPr>
          <p:cNvPr id="252" name="多次之后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多次之后</a:t>
            </a:r>
          </a:p>
        </p:txBody>
      </p:sp>
      <p:pic>
        <p:nvPicPr>
          <p:cNvPr id="25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369" y="4588571"/>
            <a:ext cx="21330440" cy="44880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110" y="1029970"/>
            <a:ext cx="16014700" cy="118725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158" name="定义概览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定义概览</a:t>
            </a:r>
          </a:p>
        </p:txBody>
      </p:sp>
      <p:sp>
        <p:nvSpPr>
          <p:cNvPr id="159" name="Floyd-Warshall算法（Floyd-Warshall algorithm）是解决任意两点间的最短路径的一种算法，可以正确处理有向图或负权的最短路径问题，同时也被用于计算有向图的传递闭包。…"/>
          <p:cNvSpPr txBox="1"/>
          <p:nvPr/>
        </p:nvSpPr>
        <p:spPr>
          <a:xfrm>
            <a:off x="1216628" y="3658074"/>
            <a:ext cx="18601732" cy="571512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Floyd-Warshall算法（Floyd-Warshall algorithm）是解决任意两点间的最短路径的一种算法，可以正确处理有向图或负权的最短路径问题，同时也被用于计算有向图的传递闭包。</a:t>
            </a:r>
          </a:p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</a:p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Floyd-Warshall算法的时间复杂度为O(N^3)，空间复杂度为O(N^2)。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162" name="算法思想原理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算法思想原理</a:t>
            </a:r>
          </a:p>
        </p:txBody>
      </p:sp>
      <p:sp>
        <p:nvSpPr>
          <p:cNvPr id="163" name="Floyd算法是一个经典的动态规划算法。用通俗的语言来描述的话，首先我们的目标是寻找从点i到点j的最短路径。"/>
          <p:cNvSpPr txBox="1"/>
          <p:nvPr/>
        </p:nvSpPr>
        <p:spPr>
          <a:xfrm>
            <a:off x="1187032" y="4155354"/>
            <a:ext cx="20696902" cy="190556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Floyd算法是一个经典的动态规划算法。用通俗的语言来描述的话，首先我们的目标是寻找从点i到点j的最短路径。</a:t>
            </a:r>
          </a:p>
        </p:txBody>
      </p:sp>
      <p:sp>
        <p:nvSpPr>
          <p:cNvPr id="164" name="从任意节点i到任意节点j的最短路径不外乎2种可能，1是直接从i到j，2是从i经过若干个节点k到j。所以，我们假设Dis(i,j)为节点u到节点v的最短路径的距离，对于每一个节点k，我们检查Dis(i,k) + Dis(k,j) &lt; Dis(i,j)是否成立，如果成立，证明从i到k再到j的路径比i直接到j的路径短，我们便设置Dis(i,j) = Dis(i,k) + Dis(k,j)，这样一来，当我们遍历完所有节点k，Dis(i,j)中记录的便是i到j的最短路径的距离。"/>
          <p:cNvSpPr txBox="1"/>
          <p:nvPr/>
        </p:nvSpPr>
        <p:spPr>
          <a:xfrm>
            <a:off x="1191177" y="6782138"/>
            <a:ext cx="20696902" cy="57177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从任意节点i到任意节点j的最短路径不外乎2种可能，1是直接从i到j，2是从i经过若干个节点k到j。所以，我们假设Dis(i,j)为节点u到节点v的最短路径的距离，对于每一个节点k，我们检查Dis(i,k) + Dis(k,j) &lt; Dis(i,j)是否成立，如果成立，证明从i到k再到j的路径比i直接到j的路径短，我们便设置Dis(i,j) = Dis(i,k) + Dis(k,j)，这样一来，当我们遍历完所有节点k，Dis(i,j)中记录的便是i到j的最短路径的距离。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167" name="算法描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算法描述</a:t>
            </a:r>
          </a:p>
        </p:txBody>
      </p:sp>
      <p:sp>
        <p:nvSpPr>
          <p:cNvPr id="168" name="从任意一条单边路径开始。所有两点之间的距离是边的权，如果两点之间没有边相连，则权为无穷大。…"/>
          <p:cNvSpPr txBox="1"/>
          <p:nvPr/>
        </p:nvSpPr>
        <p:spPr>
          <a:xfrm>
            <a:off x="833594" y="4621382"/>
            <a:ext cx="14644594" cy="623808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889000" indent="-889000" algn="l">
              <a:lnSpc>
                <a:spcPct val="110000"/>
              </a:lnSpc>
              <a:spcBef>
                <a:spcPts val="4500"/>
              </a:spcBef>
              <a:buSzPct val="100000"/>
              <a:buAutoNum type="alphaLcPeriod"/>
              <a:defRPr sz="4800">
                <a:solidFill>
                  <a:srgbClr val="000000"/>
                </a:solidFill>
              </a:defRPr>
            </a:pPr>
            <a:r>
              <a:t>从任意一条单边路径开始。所有两点之间的距离是边的权，如果两点之间没有边相连，则权为无穷大。</a:t>
            </a:r>
          </a:p>
          <a:p>
            <a:pPr marL="889000" indent="-889000" algn="l">
              <a:lnSpc>
                <a:spcPct val="110000"/>
              </a:lnSpc>
              <a:spcBef>
                <a:spcPts val="4500"/>
              </a:spcBef>
              <a:buSzPct val="100000"/>
              <a:buAutoNum type="alphaLcPeriod"/>
              <a:defRPr sz="4800">
                <a:solidFill>
                  <a:srgbClr val="000000"/>
                </a:solidFill>
              </a:defRPr>
            </a:pPr>
            <a:r>
              <a:t>对于每一对顶点 u 和 v，看看是否存在一个顶点 w 使得从 u 到 w 再到 v 比己知的路径更短。如果是更新它。</a:t>
            </a: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3934" y="5988120"/>
            <a:ext cx="7444864" cy="575419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172" name="算法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算法过程</a:t>
            </a:r>
          </a:p>
        </p:txBody>
      </p:sp>
      <p:sp>
        <p:nvSpPr>
          <p:cNvPr id="173" name="需要一个数据结构来存储图的信息，我们可以用一个4*4的矩阵（二维数组e）来存储。"/>
          <p:cNvSpPr txBox="1"/>
          <p:nvPr/>
        </p:nvSpPr>
        <p:spPr>
          <a:xfrm>
            <a:off x="1207387" y="4321379"/>
            <a:ext cx="19878606" cy="190556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需要一个数据结构来存储图的信息，我们可以用一个4*4的矩阵（二维数组e）来存储。</a:t>
            </a:r>
          </a:p>
        </p:txBody>
      </p:sp>
      <p:pic>
        <p:nvPicPr>
          <p:cNvPr id="17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0196" y="6389177"/>
            <a:ext cx="6677438" cy="55261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5" name="比如1号到2号的距离为2，则设e[1][2]的值为2。2号无法到达4号，则设置e[2][4]的值为∞。另外此处约定一个自己是到自己的也是0，例如e[1][1]为0"/>
          <p:cNvSpPr txBox="1"/>
          <p:nvPr/>
        </p:nvSpPr>
        <p:spPr>
          <a:xfrm>
            <a:off x="1219178" y="7057785"/>
            <a:ext cx="15919445" cy="28586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比如1号到2号的距离为2，则设e[1][2]的值为2。2号无法到达4号，则设置e[2][4]的值为∞。另外此处约定一个自己是到自己的也是0，例如e[1][1]为0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178" name="算法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算法过程</a:t>
            </a:r>
          </a:p>
        </p:txBody>
      </p:sp>
      <p:sp>
        <p:nvSpPr>
          <p:cNvPr id="179" name="当任意两点之间不允许经过第三个点时，这些城市之间最短路程就是初始路程，和上一张PPT中保持不变。…"/>
          <p:cNvSpPr txBox="1"/>
          <p:nvPr/>
        </p:nvSpPr>
        <p:spPr>
          <a:xfrm>
            <a:off x="1206499" y="3513927"/>
            <a:ext cx="21971002" cy="58735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当任意两点之间不允许经过第三个点时，这些城市之间最短路程就是初始路程，和上一张PPT中保持不变。</a:t>
            </a:r>
          </a:p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现在求经过1号点时，任意两点之间的最短路径。只需判断e[i][1]+e[1][j]是否比e[i][j]要小即可。</a:t>
            </a:r>
          </a:p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更新结果为：</a:t>
            </a:r>
          </a:p>
        </p:txBody>
      </p:sp>
      <p:pic>
        <p:nvPicPr>
          <p:cNvPr id="1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7304" y="7556051"/>
            <a:ext cx="6779239" cy="56104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1" name="通过右我们发现：在只通过1号顶点中转的情况下，3号顶点到2号顶点（e[3][2]）、4号顶点到2号顶点（e[4][2]）以及4号顶点到3号顶点（e[4][3]）的路程都变短了。"/>
          <p:cNvSpPr txBox="1"/>
          <p:nvPr/>
        </p:nvSpPr>
        <p:spPr>
          <a:xfrm>
            <a:off x="1195616" y="9840820"/>
            <a:ext cx="15347214" cy="28586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通过右我们发现：在只通过1号顶点中转的情况下，3号顶点到2号顶点（e[3][2]）、4号顶点到2号顶点（e[4][2]）以及4号顶点到3号顶点（e[4][3]）的路程都变短了。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184" name="算法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算法过程</a:t>
            </a:r>
          </a:p>
        </p:txBody>
      </p:sp>
      <p:sp>
        <p:nvSpPr>
          <p:cNvPr id="185" name="接下来继续求经过1和2号两个顶点的情况下任意两点之间的最短路程。我们需要在只允许经过1号顶点时任意两点的最短路程的结果下，再判断如果经过2号顶点是否可以使得i号顶点到j号顶点之间的路程变得更短。即判断e[i][2]+e[2][j]是否比e[i][j]要小…"/>
          <p:cNvSpPr txBox="1"/>
          <p:nvPr/>
        </p:nvSpPr>
        <p:spPr>
          <a:xfrm>
            <a:off x="1157320" y="3601598"/>
            <a:ext cx="20561896" cy="533623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接下来继续求经过1和2号两个顶点的情况下任意两点之间的最短路程。我们需要在只允许经过1号顶点时任意两点的最短路程的结果下，再判断如果经过2号顶点是否可以使得i号顶点到j号顶点之间的路程变得更短。即判断e[i][2]+e[2][j]是否比e[i][j]要小</a:t>
            </a:r>
          </a:p>
          <a:p>
            <a: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最短路程更新为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1647" y="7239283"/>
            <a:ext cx="6447951" cy="5336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loyd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665">
              <a:defRPr sz="7480" spc="-149"/>
            </a:lvl1pPr>
          </a:lstStyle>
          <a:p>
            <a:r>
              <a:t>Floyd算法</a:t>
            </a:r>
          </a:p>
        </p:txBody>
      </p:sp>
      <p:sp>
        <p:nvSpPr>
          <p:cNvPr id="189" name="算法过程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算法过程</a:t>
            </a:r>
          </a:p>
        </p:txBody>
      </p:sp>
      <p:sp>
        <p:nvSpPr>
          <p:cNvPr id="190" name="同理，继续在经过1、2和3号顶点进行中转的情况下，求任意两点之间的最短路程。任意两点之间的最短路程更新为："/>
          <p:cNvSpPr txBox="1"/>
          <p:nvPr/>
        </p:nvSpPr>
        <p:spPr>
          <a:xfrm>
            <a:off x="1222231" y="4185621"/>
            <a:ext cx="19051832" cy="190556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 同理，继续在经过1、2和3号顶点进行中转的情况下，求任意两点之间的最短路程。任意两点之间的最短路程更新为：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6494" y="7239283"/>
            <a:ext cx="6223239" cy="51502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7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7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WPS 演示</Application>
  <PresentationFormat/>
  <Paragraphs>130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方正书宋_GBK</vt:lpstr>
      <vt:lpstr>Wingdings</vt:lpstr>
      <vt:lpstr>Helvetica Neue</vt:lpstr>
      <vt:lpstr>Helvetica Neue Medium</vt:lpstr>
      <vt:lpstr>宋体</vt:lpstr>
      <vt:lpstr>汉仪书宋二KW</vt:lpstr>
      <vt:lpstr>微软雅黑</vt:lpstr>
      <vt:lpstr>汉仪旗黑</vt:lpstr>
      <vt:lpstr>Arial Unicode MS</vt:lpstr>
      <vt:lpstr>Helvetica Neue</vt:lpstr>
      <vt:lpstr>21_BasicWhite</vt:lpstr>
      <vt:lpstr>Floyd算法和Dijkstra算法</vt:lpstr>
      <vt:lpstr>Floyd算法</vt:lpstr>
      <vt:lpstr>Floyd算法</vt:lpstr>
      <vt:lpstr>Floyd算法</vt:lpstr>
      <vt:lpstr>Floyd算法</vt:lpstr>
      <vt:lpstr>Floyd算法</vt:lpstr>
      <vt:lpstr>Floyd算法</vt:lpstr>
      <vt:lpstr>Floyd算法</vt:lpstr>
      <vt:lpstr>Floyd算法</vt:lpstr>
      <vt:lpstr>Floyd算法</vt:lpstr>
      <vt:lpstr>Floyd算法</vt:lpstr>
      <vt:lpstr>Floyd算法</vt:lpstr>
      <vt:lpstr>Floyd算法</vt:lpstr>
      <vt:lpstr>Floyd算法</vt:lpstr>
      <vt:lpstr>Floyd算法</vt:lpstr>
      <vt:lpstr>Dijkstra算法</vt:lpstr>
      <vt:lpstr>Dijkstra算法</vt:lpstr>
      <vt:lpstr>Dijkstra算法</vt:lpstr>
      <vt:lpstr>Dijkstra算法</vt:lpstr>
      <vt:lpstr>Dijkstra算法过程</vt:lpstr>
      <vt:lpstr>Dijkstra算法过程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Floyd算法和Dijkstra算法</dc:title>
  <dc:creator/>
  <cp:lastModifiedBy>lanvnal</cp:lastModifiedBy>
  <cp:revision>2</cp:revision>
  <dcterms:created xsi:type="dcterms:W3CDTF">2022-01-18T01:40:16Z</dcterms:created>
  <dcterms:modified xsi:type="dcterms:W3CDTF">2022-01-18T01:40:16Z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