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47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6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56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0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37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78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8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86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2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9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5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03B6D-989C-4137-B32B-06099C120254}" type="datetimeFigureOut">
              <a:rPr kumimoji="1" lang="ja-JP" altLang="en-US" smtClean="0"/>
              <a:t>2017/4/23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D8D7-4DFE-4D8E-A880-6D504FDAD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15616" y="620688"/>
            <a:ext cx="201622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NOT_START</a:t>
            </a:r>
          </a:p>
          <a:p>
            <a:pPr algn="ctr"/>
            <a:r>
              <a:rPr lang="en-US" altLang="ja-JP" sz="1200" dirty="0" smtClean="0"/>
              <a:t>BLE</a:t>
            </a:r>
            <a:r>
              <a:rPr lang="ja-JP" altLang="en-US" sz="1200" dirty="0" smtClean="0"/>
              <a:t>の初期化前</a:t>
            </a:r>
            <a:endParaRPr lang="en-US" altLang="ja-JP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2427076"/>
            <a:ext cx="201622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DEEPSLEEP</a:t>
            </a:r>
          </a:p>
          <a:p>
            <a:pPr algn="ctr"/>
            <a:r>
              <a:rPr lang="en-US" altLang="ja-JP" sz="1200" dirty="0" smtClean="0"/>
              <a:t>BLE</a:t>
            </a:r>
            <a:r>
              <a:rPr lang="ja-JP" altLang="en-US" sz="1200" dirty="0" smtClean="0"/>
              <a:t>検出不可</a:t>
            </a:r>
            <a:endParaRPr lang="en-US" altLang="ja-JP" sz="1200" dirty="0" smtClean="0"/>
          </a:p>
          <a:p>
            <a:pPr algn="ctr"/>
            <a:r>
              <a:rPr lang="en-US" altLang="ja-JP" sz="1200" dirty="0"/>
              <a:t>LED</a:t>
            </a:r>
            <a:r>
              <a:rPr lang="ja-JP" altLang="en-US" sz="1200" dirty="0"/>
              <a:t>点灯 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回</a:t>
            </a:r>
            <a:r>
              <a:rPr lang="en-US" altLang="ja-JP" sz="1200" dirty="0"/>
              <a:t>/2</a:t>
            </a:r>
            <a:r>
              <a:rPr lang="ja-JP" altLang="en-US" sz="1200" dirty="0"/>
              <a:t>秒</a:t>
            </a:r>
          </a:p>
        </p:txBody>
      </p:sp>
      <p:cxnSp>
        <p:nvCxnSpPr>
          <p:cNvPr id="7" name="直線矢印コネクタ 6"/>
          <p:cNvCxnSpPr>
            <a:stCxn id="4" idx="2"/>
            <a:endCxn id="5" idx="0"/>
          </p:cNvCxnSpPr>
          <p:nvPr/>
        </p:nvCxnSpPr>
        <p:spPr>
          <a:xfrm>
            <a:off x="2123728" y="1535088"/>
            <a:ext cx="0" cy="8919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123728" y="1796416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BLE.begin</a:t>
            </a:r>
            <a:r>
              <a:rPr lang="en-US" altLang="ja-JP" sz="1050" dirty="0" smtClean="0"/>
              <a:t>()</a:t>
            </a:r>
            <a:endParaRPr kumimoji="1" lang="ja-JP" altLang="en-US" sz="1050" dirty="0"/>
          </a:p>
        </p:txBody>
      </p:sp>
      <p:sp>
        <p:nvSpPr>
          <p:cNvPr id="10" name="角丸四角形 9"/>
          <p:cNvSpPr/>
          <p:nvPr/>
        </p:nvSpPr>
        <p:spPr>
          <a:xfrm>
            <a:off x="1115616" y="4233464"/>
            <a:ext cx="201622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ADVERTISE</a:t>
            </a:r>
          </a:p>
          <a:p>
            <a:pPr algn="ctr"/>
            <a:r>
              <a:rPr lang="en-US" altLang="ja-JP" sz="1200" dirty="0" smtClean="0"/>
              <a:t>BLE</a:t>
            </a:r>
            <a:r>
              <a:rPr lang="ja-JP" altLang="en-US" sz="1200" dirty="0" smtClean="0"/>
              <a:t>検出可能</a:t>
            </a:r>
            <a:endParaRPr lang="en-US" altLang="ja-JP" sz="1200" dirty="0" smtClean="0"/>
          </a:p>
          <a:p>
            <a:pPr algn="ctr"/>
            <a:r>
              <a:rPr kumimoji="1" lang="en-US" altLang="ja-JP" sz="1200" dirty="0" smtClean="0"/>
              <a:t>LED</a:t>
            </a:r>
            <a:r>
              <a:rPr kumimoji="1" lang="ja-JP" altLang="en-US" sz="1200" dirty="0" smtClean="0"/>
              <a:t>点灯 </a:t>
            </a:r>
            <a:r>
              <a:rPr kumimoji="1" lang="en-US" altLang="ja-JP" sz="1200" dirty="0" smtClean="0"/>
              <a:t>2</a:t>
            </a:r>
            <a:r>
              <a:rPr kumimoji="1" lang="ja-JP" altLang="en-US" sz="1200" dirty="0" smtClean="0"/>
              <a:t>回</a:t>
            </a:r>
            <a:r>
              <a:rPr kumimoji="1" lang="en-US" altLang="ja-JP" sz="1200" dirty="0" smtClean="0"/>
              <a:t>/2</a:t>
            </a:r>
            <a:r>
              <a:rPr kumimoji="1" lang="ja-JP" altLang="en-US" sz="1200" dirty="0" smtClean="0"/>
              <a:t>秒</a:t>
            </a:r>
            <a:endParaRPr kumimoji="1" lang="ja-JP" altLang="en-US" sz="1200" dirty="0"/>
          </a:p>
        </p:txBody>
      </p:sp>
      <p:sp>
        <p:nvSpPr>
          <p:cNvPr id="11" name="角丸四角形 10"/>
          <p:cNvSpPr/>
          <p:nvPr/>
        </p:nvSpPr>
        <p:spPr>
          <a:xfrm>
            <a:off x="5220072" y="4242792"/>
            <a:ext cx="201622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CONNECT</a:t>
            </a:r>
          </a:p>
          <a:p>
            <a:pPr algn="ctr"/>
            <a:r>
              <a:rPr lang="ja-JP" altLang="en-US" sz="1200" dirty="0"/>
              <a:t>シリアル</a:t>
            </a:r>
            <a:r>
              <a:rPr lang="ja-JP" altLang="en-US" sz="1200" dirty="0" smtClean="0"/>
              <a:t>通信不可</a:t>
            </a:r>
            <a:endParaRPr lang="en-US" altLang="ja-JP" sz="1200" dirty="0" smtClean="0"/>
          </a:p>
          <a:p>
            <a:pPr algn="ctr"/>
            <a:r>
              <a:rPr lang="en-US" altLang="ja-JP" sz="1200" dirty="0" smtClean="0"/>
              <a:t>LED</a:t>
            </a:r>
            <a:r>
              <a:rPr lang="ja-JP" altLang="en-US" sz="1200" dirty="0" smtClean="0"/>
              <a:t>点灯 長め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回</a:t>
            </a:r>
            <a:r>
              <a:rPr lang="en-US" altLang="ja-JP" sz="1200" dirty="0" smtClean="0"/>
              <a:t>/2</a:t>
            </a:r>
            <a:r>
              <a:rPr lang="ja-JP" altLang="en-US" sz="1200" dirty="0" smtClean="0"/>
              <a:t>秒</a:t>
            </a:r>
            <a:endParaRPr kumimoji="1" lang="en-US" altLang="ja-JP" sz="1200" dirty="0"/>
          </a:p>
        </p:txBody>
      </p:sp>
      <p:sp>
        <p:nvSpPr>
          <p:cNvPr id="12" name="角丸四角形 11"/>
          <p:cNvSpPr/>
          <p:nvPr/>
        </p:nvSpPr>
        <p:spPr>
          <a:xfrm>
            <a:off x="5220072" y="2427076"/>
            <a:ext cx="201622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SERIAL_CONNECT</a:t>
            </a:r>
          </a:p>
          <a:p>
            <a:pPr algn="ctr"/>
            <a:r>
              <a:rPr kumimoji="1" lang="ja-JP" altLang="en-US" sz="1200" dirty="0" smtClean="0"/>
              <a:t>シリアル通信可能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LED</a:t>
            </a:r>
            <a:r>
              <a:rPr kumimoji="1" lang="ja-JP" altLang="en-US" sz="1200" dirty="0" smtClean="0"/>
              <a:t>点灯無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123728" y="3341476"/>
            <a:ext cx="0" cy="8919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3"/>
            <a:endCxn id="11" idx="1"/>
          </p:cNvCxnSpPr>
          <p:nvPr/>
        </p:nvCxnSpPr>
        <p:spPr>
          <a:xfrm>
            <a:off x="3131840" y="4690664"/>
            <a:ext cx="2088232" cy="93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084168" y="3341476"/>
            <a:ext cx="0" cy="8919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6372200" y="3341476"/>
            <a:ext cx="0" cy="901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404647" y="3584385"/>
            <a:ext cx="16930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LAPIS VSSP</a:t>
            </a:r>
            <a:r>
              <a:rPr lang="ja-JP" altLang="en-US" sz="1050" dirty="0" smtClean="0"/>
              <a:t>モードを抜けた</a:t>
            </a:r>
            <a:endParaRPr lang="en-US" altLang="ja-JP" sz="1050" dirty="0" smtClean="0"/>
          </a:p>
          <a:p>
            <a:r>
              <a:rPr lang="ja-JP" altLang="en-US" sz="1050" dirty="0"/>
              <a:t>フロー</a:t>
            </a:r>
            <a:r>
              <a:rPr lang="ja-JP" altLang="en-US" sz="1050" dirty="0" smtClean="0"/>
              <a:t>制御</a:t>
            </a:r>
            <a:r>
              <a:rPr lang="ja-JP" altLang="en-US" sz="1050" dirty="0"/>
              <a:t>で</a:t>
            </a:r>
            <a:r>
              <a:rPr lang="ja-JP" altLang="en-US" sz="1050" dirty="0" smtClean="0"/>
              <a:t>送信不可</a:t>
            </a:r>
            <a:endParaRPr kumimoji="1" lang="ja-JP" altLang="en-US" sz="105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91065" y="3573777"/>
            <a:ext cx="14702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50" dirty="0" smtClean="0"/>
              <a:t>LAPIS VSSPP</a:t>
            </a:r>
            <a:r>
              <a:rPr lang="ja-JP" altLang="en-US" sz="1050" dirty="0" smtClean="0"/>
              <a:t>モード</a:t>
            </a:r>
            <a:endParaRPr lang="en-US" altLang="ja-JP" sz="1050" dirty="0"/>
          </a:p>
          <a:p>
            <a:pPr algn="r"/>
            <a:r>
              <a:rPr lang="ja-JP" altLang="en-US" sz="1050" dirty="0" smtClean="0"/>
              <a:t>フロー制御で送信可能</a:t>
            </a:r>
            <a:endParaRPr kumimoji="1" lang="ja-JP" altLang="en-US" sz="1050" dirty="0"/>
          </a:p>
        </p:txBody>
      </p:sp>
      <p:cxnSp>
        <p:nvCxnSpPr>
          <p:cNvPr id="26" name="直線矢印コネクタ 25"/>
          <p:cNvCxnSpPr>
            <a:stCxn id="11" idx="1"/>
            <a:endCxn id="5" idx="3"/>
          </p:cNvCxnSpPr>
          <p:nvPr/>
        </p:nvCxnSpPr>
        <p:spPr>
          <a:xfrm flipH="1" flipV="1">
            <a:off x="3131840" y="2884276"/>
            <a:ext cx="2088232" cy="18157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1"/>
            <a:endCxn id="5" idx="3"/>
          </p:cNvCxnSpPr>
          <p:nvPr/>
        </p:nvCxnSpPr>
        <p:spPr>
          <a:xfrm flipH="1">
            <a:off x="3131840" y="2884276"/>
            <a:ext cx="20882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563888" y="2468778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アプリから接続解除</a:t>
            </a:r>
            <a:endParaRPr lang="en-US" altLang="ja-JP" sz="1050" dirty="0" smtClean="0"/>
          </a:p>
          <a:p>
            <a:r>
              <a:rPr kumimoji="1" lang="en-US" altLang="ja-JP" sz="1050" dirty="0" err="1" smtClean="0"/>
              <a:t>BLE.advertise</a:t>
            </a:r>
            <a:r>
              <a:rPr kumimoji="1" lang="en-US" altLang="ja-JP" sz="1050" dirty="0" smtClean="0"/>
              <a:t>(false)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75846" y="441832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接続成功</a:t>
            </a:r>
            <a:endParaRPr kumimoji="1" lang="ja-JP" altLang="en-US" sz="105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152618" y="3622857"/>
            <a:ext cx="1228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 smtClean="0"/>
              <a:t>BLE.advertise</a:t>
            </a:r>
            <a:r>
              <a:rPr lang="en-US" altLang="ja-JP" sz="1050" dirty="0" smtClean="0"/>
              <a:t>(true)</a:t>
            </a:r>
            <a:endParaRPr kumimoji="1" lang="ja-JP" altLang="en-US" sz="1050" dirty="0"/>
          </a:p>
        </p:txBody>
      </p:sp>
      <p:sp>
        <p:nvSpPr>
          <p:cNvPr id="33" name="テキスト ボックス 32"/>
          <p:cNvSpPr txBox="1"/>
          <p:nvPr/>
        </p:nvSpPr>
        <p:spPr>
          <a:xfrm rot="2583949">
            <a:off x="3241289" y="3606274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アプリから接続解除</a:t>
            </a:r>
            <a:endParaRPr lang="en-US" altLang="ja-JP" sz="1050" dirty="0" smtClean="0"/>
          </a:p>
          <a:p>
            <a:r>
              <a:rPr kumimoji="1" lang="en-US" altLang="ja-JP" sz="1050" dirty="0" err="1" smtClean="0"/>
              <a:t>BLE.advertise</a:t>
            </a:r>
            <a:r>
              <a:rPr kumimoji="1" lang="en-US" altLang="ja-JP" sz="1050" dirty="0" smtClean="0"/>
              <a:t>(false)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1979712" y="3341476"/>
            <a:ext cx="0" cy="8919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51491" y="3622857"/>
            <a:ext cx="12554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 smtClean="0"/>
              <a:t>BLE.advertise</a:t>
            </a:r>
            <a:r>
              <a:rPr lang="en-US" altLang="ja-JP" sz="1050" dirty="0" smtClean="0"/>
              <a:t>(false)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6234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/>
        </p:nvCxnSpPr>
        <p:spPr>
          <a:xfrm>
            <a:off x="2627784" y="3606924"/>
            <a:ext cx="31683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2627784" y="3750940"/>
            <a:ext cx="31683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2627784" y="4110980"/>
            <a:ext cx="31683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2627784" y="4254996"/>
            <a:ext cx="31683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2627784" y="4615036"/>
            <a:ext cx="31683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2627784" y="4759052"/>
            <a:ext cx="316835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5840348" y="332656"/>
            <a:ext cx="0" cy="48965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3374152" y="908720"/>
            <a:ext cx="0" cy="43204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619672" y="1242048"/>
            <a:ext cx="1008112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619672" y="3258272"/>
            <a:ext cx="1008112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47864" y="1602088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endCxn id="10" idx="1"/>
          </p:cNvCxnSpPr>
          <p:nvPr/>
        </p:nvCxnSpPr>
        <p:spPr>
          <a:xfrm>
            <a:off x="2627784" y="1638092"/>
            <a:ext cx="72008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347864" y="1458072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endCxn id="13" idx="1"/>
          </p:cNvCxnSpPr>
          <p:nvPr/>
        </p:nvCxnSpPr>
        <p:spPr>
          <a:xfrm>
            <a:off x="2627784" y="1494076"/>
            <a:ext cx="72008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861680" y="1273986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0</a:t>
            </a:r>
          </a:p>
          <a:p>
            <a:r>
              <a:rPr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81432" y="124204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Serial</a:t>
            </a:r>
            <a:endParaRPr kumimoji="1" lang="ja-JP" alt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347864" y="2430180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endCxn id="18" idx="1"/>
          </p:cNvCxnSpPr>
          <p:nvPr/>
        </p:nvCxnSpPr>
        <p:spPr>
          <a:xfrm>
            <a:off x="2627784" y="2466184"/>
            <a:ext cx="72008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347864" y="2286164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endCxn id="20" idx="1"/>
          </p:cNvCxnSpPr>
          <p:nvPr/>
        </p:nvCxnSpPr>
        <p:spPr>
          <a:xfrm>
            <a:off x="2627784" y="2322168"/>
            <a:ext cx="72008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772803" y="205136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BLE</a:t>
            </a:r>
            <a:endParaRPr kumimoji="1" lang="ja-JP" altLang="en-US" sz="1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3347864" y="3717032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347864" y="3573016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412023" y="333804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Serial1</a:t>
            </a:r>
            <a:endParaRPr kumimoji="1" lang="ja-JP" altLang="en-US" sz="1400" dirty="0"/>
          </a:p>
        </p:txBody>
      </p:sp>
      <p:sp>
        <p:nvSpPr>
          <p:cNvPr id="29" name="正方形/長方形 28"/>
          <p:cNvSpPr/>
          <p:nvPr/>
        </p:nvSpPr>
        <p:spPr>
          <a:xfrm>
            <a:off x="3347864" y="4221088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347864" y="4077072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347864" y="4725144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347864" y="4581128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763688" y="3819548"/>
            <a:ext cx="666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UARTF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63688" y="1802518"/>
            <a:ext cx="666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UARTF</a:t>
            </a:r>
            <a:endParaRPr kumimoji="1"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12023" y="3803971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Serial2</a:t>
            </a:r>
            <a:endParaRPr kumimoji="1"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12023" y="430725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Serial3</a:t>
            </a:r>
            <a:endParaRPr kumimoji="1" lang="ja-JP" altLang="en-US" sz="1400" dirty="0"/>
          </a:p>
        </p:txBody>
      </p:sp>
      <p:cxnSp>
        <p:nvCxnSpPr>
          <p:cNvPr id="46" name="直線コネクタ 45"/>
          <p:cNvCxnSpPr/>
          <p:nvPr/>
        </p:nvCxnSpPr>
        <p:spPr>
          <a:xfrm>
            <a:off x="3419872" y="1638092"/>
            <a:ext cx="290372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419872" y="1494076"/>
            <a:ext cx="290372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3419872" y="2461836"/>
            <a:ext cx="72008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419872" y="2317820"/>
            <a:ext cx="72008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4139952" y="2051366"/>
            <a:ext cx="1224136" cy="9188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39952" y="2158988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BLE</a:t>
            </a:r>
            <a:r>
              <a:rPr lang="ja-JP" altLang="en-US" sz="1400" dirty="0" smtClean="0"/>
              <a:t>モジュール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MK71251-02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6323598" y="1235763"/>
            <a:ext cx="1224136" cy="7028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44208" y="1325578"/>
            <a:ext cx="102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Mini Writer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5796136" y="1602088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96136" y="1458072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796136" y="3717032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796136" y="3573016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796136" y="4221088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5796136" y="4077072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796136" y="4725144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5796136" y="4581128"/>
            <a:ext cx="72008" cy="720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899398" y="3478909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11</a:t>
            </a:r>
          </a:p>
          <a:p>
            <a:r>
              <a:rPr lang="en-US" altLang="ja-JP" sz="1000" dirty="0" smtClean="0"/>
              <a:t>12</a:t>
            </a:r>
            <a:endParaRPr kumimoji="1" lang="ja-JP" altLang="en-US" sz="10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912072" y="397835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14</a:t>
            </a:r>
          </a:p>
          <a:p>
            <a:r>
              <a:rPr lang="en-US" altLang="ja-JP" sz="1000" dirty="0" smtClean="0"/>
              <a:t>15</a:t>
            </a:r>
            <a:endParaRPr kumimoji="1"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912072" y="448240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18</a:t>
            </a:r>
          </a:p>
          <a:p>
            <a:r>
              <a:rPr lang="en-US" altLang="ja-JP" sz="1000" dirty="0" smtClean="0"/>
              <a:t>19</a:t>
            </a:r>
            <a:endParaRPr kumimoji="1" lang="ja-JP" altLang="en-US" sz="1000" dirty="0"/>
          </a:p>
        </p:txBody>
      </p:sp>
      <p:cxnSp>
        <p:nvCxnSpPr>
          <p:cNvPr id="81" name="直線コネクタ 80"/>
          <p:cNvCxnSpPr/>
          <p:nvPr/>
        </p:nvCxnSpPr>
        <p:spPr>
          <a:xfrm>
            <a:off x="1043608" y="908720"/>
            <a:ext cx="23305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1043608" y="326976"/>
            <a:ext cx="479674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185237" y="88373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ML620Q504H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185237" y="326976"/>
            <a:ext cx="131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Lazurite BLE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412023" y="118629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Serial</a:t>
            </a:r>
            <a:endParaRPr kumimoji="1" lang="ja-JP" altLang="en-US" sz="1400" dirty="0"/>
          </a:p>
        </p:txBody>
      </p:sp>
      <p:cxnSp>
        <p:nvCxnSpPr>
          <p:cNvPr id="95" name="直線コネクタ 94"/>
          <p:cNvCxnSpPr/>
          <p:nvPr/>
        </p:nvCxnSpPr>
        <p:spPr>
          <a:xfrm>
            <a:off x="3419872" y="2759540"/>
            <a:ext cx="720080" cy="0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3523271" y="250218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GPIO2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9020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2807804" y="24208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5472100" y="24208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8136396" y="24208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807804" y="25289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472100" y="252890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807804" y="18448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472100" y="18448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8136396" y="18448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807804" y="1952836"/>
            <a:ext cx="79208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4680012" y="1952836"/>
            <a:ext cx="7920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472100" y="1952836"/>
            <a:ext cx="79208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344308" y="1952836"/>
            <a:ext cx="7920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837625" y="176817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</a:t>
            </a:r>
            <a:r>
              <a:rPr lang="en-US" altLang="ja-JP" sz="1400" dirty="0" smtClean="0"/>
              <a:t>sec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52220" y="176817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</a:t>
            </a:r>
            <a:r>
              <a:rPr lang="en-US" altLang="ja-JP" sz="1400" dirty="0" smtClean="0"/>
              <a:t>sec</a:t>
            </a:r>
            <a:endParaRPr kumimoji="1" lang="ja-JP" altLang="en-US" sz="1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2807804" y="3284984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3203848" y="2852936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203848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3599892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3599892" y="3284984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995936" y="2852936"/>
            <a:ext cx="14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995936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846167" y="294584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on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638255" y="294584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on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34952" y="294584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off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13502" y="294584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off</a:t>
            </a:r>
            <a:endParaRPr kumimoji="1" lang="ja-JP" altLang="en-US" sz="10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71600" y="297720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LED</a:t>
            </a:r>
            <a:r>
              <a:rPr kumimoji="1" lang="ja-JP" altLang="en-US" sz="1400" dirty="0" smtClean="0"/>
              <a:t>の点灯状態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75656" y="3429000"/>
            <a:ext cx="748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cycle=3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874005" y="3434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233961" y="3429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638255" y="3429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28388" y="3429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0</a:t>
            </a:r>
            <a:endParaRPr kumimoji="1" lang="ja-JP" altLang="en-US" sz="1400" dirty="0"/>
          </a:p>
        </p:txBody>
      </p:sp>
      <p:cxnSp>
        <p:nvCxnSpPr>
          <p:cNvPr id="53" name="直線コネクタ 52"/>
          <p:cNvCxnSpPr/>
          <p:nvPr/>
        </p:nvCxnSpPr>
        <p:spPr>
          <a:xfrm>
            <a:off x="547210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5479832" y="3284984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875876" y="2852936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875876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271920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271920" y="3284984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6667964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518195" y="294584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on</a:t>
            </a:r>
            <a:endParaRPr kumimoji="1" lang="ja-JP" altLang="en-US" sz="1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310283" y="294584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on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906980" y="294584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off</a:t>
            </a:r>
            <a:endParaRPr kumimoji="1" lang="ja-JP" altLang="en-US" sz="1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685530" y="2945849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off</a:t>
            </a:r>
            <a:endParaRPr kumimoji="1" lang="ja-JP" altLang="en-US" sz="1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491572" y="3429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887616" y="3429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ja-JP" altLang="en-US" sz="1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343663" y="3429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672226" y="3429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0</a:t>
            </a:r>
            <a:endParaRPr kumimoji="1" lang="ja-JP" altLang="en-US" sz="1400" dirty="0"/>
          </a:p>
        </p:txBody>
      </p:sp>
      <p:cxnSp>
        <p:nvCxnSpPr>
          <p:cNvPr id="68" name="直線コネクタ 67"/>
          <p:cNvCxnSpPr/>
          <p:nvPr/>
        </p:nvCxnSpPr>
        <p:spPr>
          <a:xfrm>
            <a:off x="6660232" y="2852936"/>
            <a:ext cx="147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2807804" y="285293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2807804" y="3366864"/>
            <a:ext cx="0" cy="128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3203848" y="3366864"/>
            <a:ext cx="0" cy="128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3614809" y="3366864"/>
            <a:ext cx="0" cy="128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3995936" y="3366864"/>
            <a:ext cx="0" cy="128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807804" y="4365104"/>
            <a:ext cx="3943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3205562" y="3869340"/>
            <a:ext cx="3943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3614809" y="4332022"/>
            <a:ext cx="3943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5464986" y="3366864"/>
            <a:ext cx="0" cy="128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5861030" y="3366864"/>
            <a:ext cx="0" cy="128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271991" y="3366864"/>
            <a:ext cx="0" cy="128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6653118" y="3366864"/>
            <a:ext cx="0" cy="12862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2549319" y="437539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n_time</a:t>
            </a:r>
            <a:endParaRPr kumimoji="1" lang="ja-JP" altLang="en-US" sz="1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014964" y="3869340"/>
            <a:ext cx="81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off_time</a:t>
            </a:r>
            <a:endParaRPr kumimoji="1" lang="ja-JP" altLang="en-US" sz="14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497788" y="437539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n_time</a:t>
            </a:r>
            <a:endParaRPr kumimoji="1" lang="ja-JP" altLang="en-US" sz="1400" dirty="0"/>
          </a:p>
        </p:txBody>
      </p:sp>
      <p:cxnSp>
        <p:nvCxnSpPr>
          <p:cNvPr id="100" name="直線矢印コネクタ 99"/>
          <p:cNvCxnSpPr/>
          <p:nvPr/>
        </p:nvCxnSpPr>
        <p:spPr>
          <a:xfrm>
            <a:off x="5470694" y="4365104"/>
            <a:ext cx="3943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5868452" y="3869340"/>
            <a:ext cx="3943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6277699" y="4332022"/>
            <a:ext cx="3943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212209" y="437539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n_time</a:t>
            </a:r>
            <a:endParaRPr kumimoji="1" lang="ja-JP" altLang="en-US" sz="14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677854" y="3869340"/>
            <a:ext cx="81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off_time</a:t>
            </a:r>
            <a:endParaRPr kumimoji="1" lang="ja-JP" altLang="en-US" sz="14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160678" y="437539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o</a:t>
            </a:r>
            <a:r>
              <a:rPr lang="en-US" altLang="ja-JP" sz="1400" dirty="0" err="1" smtClean="0"/>
              <a:t>n_time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875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137</Words>
  <Application>Microsoft Office PowerPoint</Application>
  <PresentationFormat>画面に合わせる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斎藤 直孝</dc:creator>
  <cp:lastModifiedBy>斎藤 直孝</cp:lastModifiedBy>
  <cp:revision>9</cp:revision>
  <dcterms:created xsi:type="dcterms:W3CDTF">2017-04-23T08:31:28Z</dcterms:created>
  <dcterms:modified xsi:type="dcterms:W3CDTF">2017-04-23T11:18:52Z</dcterms:modified>
</cp:coreProperties>
</file>