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E9D"/>
    <a:srgbClr val="444F58"/>
    <a:srgbClr val="D90013"/>
    <a:srgbClr val="272727"/>
    <a:srgbClr val="3C3C3B"/>
    <a:srgbClr val="B70E2E"/>
    <a:srgbClr val="2A3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8" autoAdjust="0"/>
    <p:restoredTop sz="89862" autoAdjust="0"/>
  </p:normalViewPr>
  <p:slideViewPr>
    <p:cSldViewPr snapToObjects="1">
      <p:cViewPr>
        <p:scale>
          <a:sx n="66" d="100"/>
          <a:sy n="66" d="100"/>
        </p:scale>
        <p:origin x="-3096" y="-1104"/>
      </p:cViewPr>
      <p:guideLst>
        <p:guide orient="horz" pos="4065"/>
        <p:guide orient="horz" pos="1298"/>
        <p:guide pos="2835"/>
        <p:guide pos="5489"/>
        <p:guide pos="204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60926-4513-4E89-95F9-07A3B6FB9AD0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86E6F-929B-4442-9698-9FDC078C6C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2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CEACEB6F-BDF0-4BFE-B593-680678E76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49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r-80\原さんpc内\ロゴ\ROHMロゴ\logo_set\corp_brandmark\jpg\cbm_colo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86" y="4361032"/>
            <a:ext cx="1325701" cy="1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3" name="図形グループ 8202"/>
          <p:cNvGrpSpPr/>
          <p:nvPr userDrawn="1"/>
        </p:nvGrpSpPr>
        <p:grpSpPr bwMode="gray">
          <a:xfrm>
            <a:off x="8549205" y="0"/>
            <a:ext cx="597600" cy="6473993"/>
            <a:chOff x="8549205" y="0"/>
            <a:chExt cx="597600" cy="6473993"/>
          </a:xfrm>
        </p:grpSpPr>
        <p:cxnSp>
          <p:nvCxnSpPr>
            <p:cNvPr id="25" name="直線コネクタ 24"/>
            <p:cNvCxnSpPr/>
            <p:nvPr userDrawn="1"/>
          </p:nvCxnSpPr>
          <p:spPr bwMode="gray">
            <a:xfrm>
              <a:off x="8560800" y="0"/>
              <a:ext cx="0" cy="6473993"/>
            </a:xfrm>
            <a:prstGeom prst="line">
              <a:avLst/>
            </a:prstGeom>
            <a:ln>
              <a:solidFill>
                <a:srgbClr val="385E9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 userDrawn="1"/>
          </p:nvCxnSpPr>
          <p:spPr bwMode="gray">
            <a:xfrm>
              <a:off x="8549205" y="6473993"/>
              <a:ext cx="597600" cy="0"/>
            </a:xfrm>
            <a:prstGeom prst="line">
              <a:avLst/>
            </a:prstGeom>
            <a:ln>
              <a:solidFill>
                <a:srgbClr val="385E9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3" name="図形グループ 8192"/>
          <p:cNvGrpSpPr/>
          <p:nvPr userDrawn="1"/>
        </p:nvGrpSpPr>
        <p:grpSpPr bwMode="gray">
          <a:xfrm>
            <a:off x="539552" y="6021288"/>
            <a:ext cx="8604448" cy="836712"/>
            <a:chOff x="539552" y="6021288"/>
            <a:chExt cx="8604448" cy="836712"/>
          </a:xfrm>
        </p:grpSpPr>
        <p:sp useBgFill="1">
          <p:nvSpPr>
            <p:cNvPr id="13" name="Line 9"/>
            <p:cNvSpPr>
              <a:spLocks noChangeShapeType="1"/>
            </p:cNvSpPr>
            <p:nvPr userDrawn="1"/>
          </p:nvSpPr>
          <p:spPr bwMode="gray">
            <a:xfrm>
              <a:off x="539552" y="6026400"/>
              <a:ext cx="8604448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  <p:sp useBgFill="1">
          <p:nvSpPr>
            <p:cNvPr id="35" name="Line 9"/>
            <p:cNvSpPr>
              <a:spLocks noChangeShapeType="1"/>
            </p:cNvSpPr>
            <p:nvPr userDrawn="1"/>
          </p:nvSpPr>
          <p:spPr bwMode="gray">
            <a:xfrm rot="5400000">
              <a:off x="126000" y="6439644"/>
              <a:ext cx="836712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1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39552" y="2564904"/>
            <a:ext cx="7440755" cy="86409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altLang="ja-JP" dirty="0"/>
          </a:p>
        </p:txBody>
      </p:sp>
      <p:sp>
        <p:nvSpPr>
          <p:cNvPr id="12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539553" y="4187154"/>
            <a:ext cx="3528392" cy="183924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20XX</a:t>
            </a:r>
            <a:r>
              <a:rPr lang="zh-TW" altLang="en-US" dirty="0" smtClean="0"/>
              <a:t>年　</a:t>
            </a:r>
            <a:r>
              <a:rPr lang="en-US" altLang="zh-TW" dirty="0" smtClean="0"/>
              <a:t>X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X</a:t>
            </a:r>
            <a:r>
              <a:rPr lang="zh-TW" altLang="en-US" dirty="0" smtClean="0"/>
              <a:t>日</a:t>
            </a:r>
            <a:br>
              <a:rPr lang="zh-TW" altLang="en-US" dirty="0" smtClean="0"/>
            </a:br>
            <a:r>
              <a:rPr lang="ja-JP" altLang="en-US" dirty="0" smtClean="0"/>
              <a:t>ラピスセミコンダクタ株式会社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○○ ○○（氏名）</a:t>
            </a:r>
          </a:p>
        </p:txBody>
      </p:sp>
      <p:pic>
        <p:nvPicPr>
          <p:cNvPr id="14" name="lapis_rg_logo_s.tif" descr="/Users/sakaguchi-imac/Public/Drop Box/LAPIS_RG_VI_PPT/lapis_rg_logo_s.t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09" y="476671"/>
            <a:ext cx="1908478" cy="952722"/>
          </a:xfrm>
          <a:prstGeom prst="rect">
            <a:avLst/>
          </a:prstGeom>
        </p:spPr>
      </p:pic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688032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2016 LAPIS Semiconductor Co., Ltd.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400"/>
              </a:spcBef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6255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33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322263" y="1183382"/>
            <a:ext cx="8382000" cy="949474"/>
          </a:xfr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正方形/長方形 4"/>
          <p:cNvSpPr/>
          <p:nvPr userDrawn="1"/>
        </p:nvSpPr>
        <p:spPr>
          <a:xfrm>
            <a:off x="7465020" y="849412"/>
            <a:ext cx="1231000" cy="23971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</a:t>
            </a:r>
            <a:r>
              <a:rPr lang="en-US" altLang="ja-JP" sz="1400" b="1" dirty="0" smtClean="0">
                <a:solidFill>
                  <a:schemeClr val="accent1"/>
                </a:solidFill>
                <a:cs typeface="メイリオ" panose="020B0604030504040204" pitchFamily="50" charset="-128"/>
              </a:rPr>
              <a:t>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7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ド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347393"/>
            <a:ext cx="3736975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グループ化 4"/>
          <p:cNvGrpSpPr/>
          <p:nvPr userDrawn="1"/>
        </p:nvGrpSpPr>
        <p:grpSpPr>
          <a:xfrm>
            <a:off x="2199762" y="6469200"/>
            <a:ext cx="4741385" cy="200160"/>
            <a:chOff x="2199762" y="6469200"/>
            <a:chExt cx="4741385" cy="20016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762" y="6469200"/>
              <a:ext cx="3035300" cy="176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18"/>
            <p:cNvSpPr>
              <a:spLocks noChangeArrowheads="1"/>
            </p:cNvSpPr>
            <p:nvPr userDrawn="1"/>
          </p:nvSpPr>
          <p:spPr bwMode="auto">
            <a:xfrm>
              <a:off x="5377899" y="6484694"/>
              <a:ext cx="156324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600" kern="1200" dirty="0" smtClean="0">
                  <a:solidFill>
                    <a:srgbClr val="272727"/>
                  </a:solidFill>
                  <a:cs typeface="Arial" pitchFamily="34" charset="0"/>
                </a:rPr>
                <a:t>©  2016 LAPIS Semiconductor Co., Ltd. </a:t>
              </a:r>
              <a:endParaRPr lang="en-US" altLang="ja-JP" sz="600" kern="1200" dirty="0">
                <a:solidFill>
                  <a:srgbClr val="272727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2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共通\ブランド\02_LAPISブランドロゴデータ（リニューアル）\LAPIS_logo_RG_wmf\LAPIS_logo_RG(x1)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56" y="210411"/>
            <a:ext cx="720000" cy="3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44624"/>
            <a:ext cx="7490097" cy="6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　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2263" y="895350"/>
            <a:ext cx="8382000" cy="9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endParaRPr lang="en-US" altLang="ja-JP" dirty="0" smtClean="0"/>
          </a:p>
        </p:txBody>
      </p:sp>
      <p:sp useBgFill="1">
        <p:nvSpPr>
          <p:cNvPr id="1033" name="Line 9"/>
          <p:cNvSpPr>
            <a:spLocks noChangeShapeType="1"/>
          </p:cNvSpPr>
          <p:nvPr/>
        </p:nvSpPr>
        <p:spPr bwMode="gray"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 useBgFill="1">
        <p:nvSpPr>
          <p:cNvPr id="15" name="Line 9"/>
          <p:cNvSpPr>
            <a:spLocks noChangeShapeType="1"/>
          </p:cNvSpPr>
          <p:nvPr/>
        </p:nvSpPr>
        <p:spPr bwMode="gray">
          <a:xfrm rot="16200000" flipV="1">
            <a:off x="5452534" y="3429000"/>
            <a:ext cx="6858000" cy="0"/>
          </a:xfrm>
          <a:prstGeom prst="line">
            <a:avLst/>
          </a:prstGeom>
          <a:ln w="25400">
            <a:solidFill>
              <a:srgbClr val="385E9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7702944" y="6465045"/>
            <a:ext cx="1008112" cy="3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dirty="0" smtClean="0"/>
              <a:t>P. </a:t>
            </a:r>
            <a:fld id="{D3322D54-75E1-4158-8758-41968877A363}" type="slidenum">
              <a:rPr lang="en-US" altLang="ja-JP" smtClean="0"/>
              <a:pPr algn="r"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1520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2016 LAPIS Semiconductor Co., Ltd.</a:t>
            </a:r>
            <a:r>
              <a:rPr lang="en-US" altLang="ja-JP" sz="700" kern="1200" baseline="0" dirty="0" smtClean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63" r:id="rId3"/>
    <p:sldLayoutId id="2147483962" r:id="rId4"/>
    <p:sldLayoutId id="214748396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ea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kumimoji="1" sz="1800">
          <a:solidFill>
            <a:schemeClr val="tx2"/>
          </a:solidFill>
          <a:latin typeface="+mn-ea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0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8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6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ハーフピッチ　ピンヘッダ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67744" y="4149080"/>
            <a:ext cx="2952328" cy="144016"/>
          </a:xfrm>
          <a:prstGeom prst="rect">
            <a:avLst/>
          </a:prstGeom>
          <a:solidFill>
            <a:srgbClr val="385E9D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331640" y="3212976"/>
            <a:ext cx="936104" cy="9361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5004048" y="4365104"/>
            <a:ext cx="579098" cy="4897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411760" y="4077072"/>
            <a:ext cx="28803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843808" y="4077072"/>
            <a:ext cx="1229403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5400000">
            <a:off x="1310056" y="4875450"/>
            <a:ext cx="33120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3458509" y="4725144"/>
            <a:ext cx="105379" cy="7047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799692" y="4717469"/>
            <a:ext cx="745150" cy="7047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89830" y="5422255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廣杉計器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PSS-720103-05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2x5 </a:t>
            </a: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ハーフピッチ</a:t>
            </a:r>
          </a:p>
          <a:p>
            <a:pPr algn="ctr">
              <a:spcBef>
                <a:spcPts val="400"/>
              </a:spcBef>
            </a:pP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ピンヘッダ</a:t>
            </a:r>
            <a:endParaRPr lang="ja-JP" altLang="en-US" sz="11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87824" y="5422255"/>
            <a:ext cx="1277914" cy="114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廣杉計器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PSS-710103-10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 smtClean="0">
                <a:solidFill>
                  <a:schemeClr val="tx2"/>
                </a:solidFill>
                <a:latin typeface="+mn-ea"/>
                <a:ea typeface="+mn-ea"/>
              </a:rPr>
              <a:t>1x10 </a:t>
            </a: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ハーフピッチ</a:t>
            </a:r>
          </a:p>
          <a:p>
            <a:pPr algn="ctr">
              <a:spcBef>
                <a:spcPts val="400"/>
              </a:spcBef>
            </a:pP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ピンヘッダ</a:t>
            </a:r>
            <a:endParaRPr lang="en-US" altLang="ja-JP" sz="11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algn="ctr">
              <a:spcBef>
                <a:spcPts val="400"/>
              </a:spcBef>
            </a:pPr>
            <a:r>
              <a:rPr lang="en-US" altLang="ja-JP" sz="1100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２個）</a:t>
            </a:r>
            <a:endParaRPr lang="ja-JP" altLang="en-US" sz="11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1" t="37801" r="31429" b="31100"/>
          <a:stretch/>
        </p:blipFill>
        <p:spPr bwMode="auto">
          <a:xfrm>
            <a:off x="750775" y="2191155"/>
            <a:ext cx="1861217" cy="1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2" t="37504" r="31429" b="29878"/>
          <a:stretch/>
        </p:blipFill>
        <p:spPr bwMode="auto">
          <a:xfrm>
            <a:off x="5436096" y="4108477"/>
            <a:ext cx="1944216" cy="148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49652" y="165117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リセットボタン</a:t>
            </a:r>
            <a:endParaRPr kumimoji="1" lang="ja-JP" altLang="en-US" sz="18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614632" y="2450037"/>
            <a:ext cx="140944" cy="2588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22263" y="2020505"/>
            <a:ext cx="10093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614632" y="2020505"/>
            <a:ext cx="0" cy="4295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★LAPIS_PowerPoint_normal">
  <a:themeElements>
    <a:clrScheme name="ラピスカラー　パワポ　指定色">
      <a:dk1>
        <a:srgbClr val="000000"/>
      </a:dk1>
      <a:lt1>
        <a:sysClr val="window" lastClr="FFFFFF"/>
      </a:lt1>
      <a:dk2>
        <a:srgbClr val="444F58"/>
      </a:dk2>
      <a:lt2>
        <a:srgbClr val="D3D9DC"/>
      </a:lt2>
      <a:accent1>
        <a:srgbClr val="385E9D"/>
      </a:accent1>
      <a:accent2>
        <a:srgbClr val="D90013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ローム　規定フォント　日英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tlCol="0" anchor="ctr"/>
      <a:lstStyle>
        <a:defPPr algn="ctr">
          <a:spcBef>
            <a:spcPts val="400"/>
          </a:spcBef>
          <a:defRPr kumimoji="1" sz="18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sz="1800" dirty="0" smtClean="0">
            <a:solidFill>
              <a:schemeClr val="tx2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★LAPIS_PowerPoint_normal</Template>
  <TotalTime>19</TotalTime>
  <Words>19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★LAPIS_PowerPoint_normal</vt:lpstr>
      <vt:lpstr>ハーフピッチ　ピンヘッダ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ハーフピッチ　ピンヘッダ</dc:title>
  <dc:creator>斎藤 直孝</dc:creator>
  <cp:lastModifiedBy>斎藤 直孝</cp:lastModifiedBy>
  <cp:revision>3</cp:revision>
  <cp:lastPrinted>2015-07-23T10:18:54Z</cp:lastPrinted>
  <dcterms:created xsi:type="dcterms:W3CDTF">2017-03-01T00:41:31Z</dcterms:created>
  <dcterms:modified xsi:type="dcterms:W3CDTF">2017-07-05T02:51:57Z</dcterms:modified>
</cp:coreProperties>
</file>