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84902-B6DB-1B40-AF97-A4C4321F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9F7C28-A335-9347-BDEA-DBD8020A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A8292-59CF-0348-90E0-B5706709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EE07C-9BC9-3F48-BCD9-4C202056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B3FCC-87CA-5140-AF28-4CE61557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E863C-23DA-8F49-8087-5295C171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F86153-62BE-0D41-8D8F-0C4AE3DFD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58DFF-4126-E249-A8D8-C472557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B3E20-A06C-B841-BB31-968DF7D6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10191-238A-724C-9E08-2A3AAE0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3B6709-56BA-CB46-B390-7127F1C8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AC218E-4B66-F945-A210-421D2BEF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D05FA6-9241-6F48-9270-3171DE01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F759F-E66B-7749-AF56-470E580B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0D2EC-770B-1847-8554-78BE7D24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3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7D7A9-38E1-0546-AF58-FBDA044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D4ECA-68FD-7B44-8E15-77945F31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A4626-AC59-A74E-A0FB-C7222631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90E7A4-A8E4-8F49-89DF-755A731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A0FA00-06E0-0D4D-9C3D-815A5B6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8EEB1-BC08-5045-AC7D-3550E7F1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1448EE-CB6D-B64E-84C4-F9597AE7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A0F88-D03B-7040-9D3B-995CF7F4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699594-96CA-D244-BE20-C6BC1D5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50BD7-BDDC-A94C-8762-42D101CE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37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AE307-D833-5040-AEC1-19AD34C0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38854-DF92-5E40-8126-A1D2677D8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F2C10-33BC-D14E-A6C5-7F8C8A0F3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C6ACF-3416-CC47-A46E-B4884D26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D668E-0ED7-5544-A96D-9F30801A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A872B9-A315-8C46-8CE4-C49AC85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3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8046D-1121-B949-82D0-3244E6EE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9E3D71-1F09-9046-AEDF-197251AA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96727B-323F-F748-B500-AF3749875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DDC4CB-F135-3948-9FF1-80E6BFCB3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B9B90AB-C008-4145-835C-1273EF75E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AC1397-B805-774C-B68C-792A2C3D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ECE242-2652-4B46-8106-5FC34F9E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7DAA14-2B9D-B744-B95F-C852D9E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9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B747-451E-2849-A82F-80E50797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36FA6D-39C6-D444-8A0F-14650783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73F536-E202-3D49-83CD-3B5C7D81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25B50E-AA8F-694D-9038-38D6AEF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40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1C1A4A-C480-6949-B306-A05DCC0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9325-4B5F-9147-9CDA-4E3FFB23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E368B6-64BE-BF48-BE9C-E3A8C72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40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A746D-ABC6-424D-9A6F-121284EB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25B5E-2911-2E48-93A4-CF5B63DF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4B3C2B-3E67-0643-8C1B-4220D84F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0EC0D0-F577-F846-91B2-0A87AFDF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45592-53EB-5D47-9297-DB101E84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6DC6B4-F43A-7C47-95C5-FD24062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D7E28-500C-C84D-AE52-F856CCF4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6AF432-6BCB-D24F-A274-9A0DC8422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5A922C-F1F5-9547-849B-8A46A35B1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89148B-CCC9-CA46-A27E-907B40CD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B110A2-03B1-5342-B84D-5E9CFE64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C56EEE-63A2-D949-8DD9-08D031EA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2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347476-28C5-1F41-A73F-E523FFE2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8CC188-1A8E-5B48-ACB6-62B818E2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2F400-7768-D14C-943D-A1E2EA7E3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DB05-B791-2B4F-95CC-785D34904E91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7DAC-19AD-5944-935D-E3F9C041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833825-EE6B-5C4B-ABA3-DF47CBCF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5D3B-A87A-1B49-AFFC-3A1602A6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82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方体 13">
            <a:extLst>
              <a:ext uri="{FF2B5EF4-FFF2-40B4-BE49-F238E27FC236}">
                <a16:creationId xmlns:a16="http://schemas.microsoft.com/office/drawing/2014/main" id="{C7EBBE56-C147-7C4F-8B2D-6C74A4A812DB}"/>
              </a:ext>
            </a:extLst>
          </p:cNvPr>
          <p:cNvSpPr/>
          <p:nvPr/>
        </p:nvSpPr>
        <p:spPr>
          <a:xfrm>
            <a:off x="790733" y="2455695"/>
            <a:ext cx="3242620" cy="2333001"/>
          </a:xfrm>
          <a:prstGeom prst="cube">
            <a:avLst>
              <a:gd name="adj" fmla="val 82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D66E8-1194-524E-AD5A-49D58237290D}"/>
              </a:ext>
            </a:extLst>
          </p:cNvPr>
          <p:cNvSpPr txBox="1"/>
          <p:nvPr/>
        </p:nvSpPr>
        <p:spPr>
          <a:xfrm>
            <a:off x="4839130" y="328826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6</a:t>
            </a:r>
            <a:r>
              <a:rPr kumimoji="1" lang="ja-JP" altLang="en-US">
                <a:solidFill>
                  <a:schemeClr val="bg1"/>
                </a:solidFill>
              </a:rPr>
              <a:t>本束ね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B9A7D7-EE2F-6F48-A25B-4978A6BFA7C7}"/>
              </a:ext>
            </a:extLst>
          </p:cNvPr>
          <p:cNvSpPr txBox="1"/>
          <p:nvPr/>
        </p:nvSpPr>
        <p:spPr>
          <a:xfrm>
            <a:off x="1799837" y="817581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ケーブル＋両端コネクタ</a:t>
            </a:r>
            <a:r>
              <a:rPr lang="en-US" altLang="ja-JP" dirty="0"/>
              <a:t>(</a:t>
            </a:r>
            <a:r>
              <a:rPr lang="ja-JP" altLang="en-US"/>
              <a:t>ストレート</a:t>
            </a:r>
            <a:r>
              <a:rPr lang="en-US" altLang="ja-JP" dirty="0"/>
              <a:t>)</a:t>
            </a:r>
            <a:r>
              <a:rPr lang="ja-JP" altLang="en-US"/>
              <a:t>を</a:t>
            </a:r>
            <a:r>
              <a:rPr lang="en-US" altLang="ja-JP" dirty="0"/>
              <a:t>50</a:t>
            </a:r>
            <a:r>
              <a:rPr lang="ja-JP" altLang="en-US"/>
              <a:t>本、お願いいたします。</a:t>
            </a:r>
            <a:endParaRPr lang="en-US" altLang="ja-JP" dirty="0"/>
          </a:p>
          <a:p>
            <a:r>
              <a:rPr kumimoji="1" lang="ja-JP" altLang="en-US"/>
              <a:t>先の長さは</a:t>
            </a:r>
            <a:r>
              <a:rPr kumimoji="1" lang="en-US" altLang="ja-JP" dirty="0"/>
              <a:t> 50mm~100mm</a:t>
            </a:r>
            <a:r>
              <a:rPr kumimoji="1" lang="ja-JP" altLang="en-US"/>
              <a:t>でお願いします。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/>
              <a:t>使用時は</a:t>
            </a:r>
            <a:r>
              <a:rPr kumimoji="1" lang="en-US" altLang="ja-JP" dirty="0"/>
              <a:t>50mm</a:t>
            </a:r>
            <a:r>
              <a:rPr kumimoji="1" lang="ja-JP" altLang="en-US"/>
              <a:t>で十分ですが、加工に不便であれば長くしてください）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6B513E-5997-0643-9F80-3731AEB21310}"/>
              </a:ext>
            </a:extLst>
          </p:cNvPr>
          <p:cNvSpPr txBox="1"/>
          <p:nvPr/>
        </p:nvSpPr>
        <p:spPr>
          <a:xfrm>
            <a:off x="2099137" y="38626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2BDAF-65AC-7C41-A106-2D215875158B}"/>
              </a:ext>
            </a:extLst>
          </p:cNvPr>
          <p:cNvSpPr txBox="1"/>
          <p:nvPr/>
        </p:nvSpPr>
        <p:spPr>
          <a:xfrm>
            <a:off x="2354767" y="3596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06A629-83FE-C74C-8539-3732DE2AB33C}"/>
              </a:ext>
            </a:extLst>
          </p:cNvPr>
          <p:cNvSpPr txBox="1"/>
          <p:nvPr/>
        </p:nvSpPr>
        <p:spPr>
          <a:xfrm>
            <a:off x="2610397" y="3329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28382-05F3-3643-BD86-14C8B0D5033C}"/>
              </a:ext>
            </a:extLst>
          </p:cNvPr>
          <p:cNvSpPr txBox="1"/>
          <p:nvPr/>
        </p:nvSpPr>
        <p:spPr>
          <a:xfrm>
            <a:off x="2866027" y="3063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6D238A-EBB6-A949-A8E2-96D6DB1E4F78}"/>
              </a:ext>
            </a:extLst>
          </p:cNvPr>
          <p:cNvSpPr txBox="1"/>
          <p:nvPr/>
        </p:nvSpPr>
        <p:spPr>
          <a:xfrm>
            <a:off x="3121657" y="2797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0810486-7991-704B-98D6-D6728943D225}"/>
              </a:ext>
            </a:extLst>
          </p:cNvPr>
          <p:cNvSpPr txBox="1"/>
          <p:nvPr/>
        </p:nvSpPr>
        <p:spPr>
          <a:xfrm>
            <a:off x="3377287" y="2530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70DA6A1-D884-E24C-8946-171968BD6B5F}"/>
              </a:ext>
            </a:extLst>
          </p:cNvPr>
          <p:cNvCxnSpPr/>
          <p:nvPr/>
        </p:nvCxnSpPr>
        <p:spPr>
          <a:xfrm>
            <a:off x="2412043" y="4366776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8C35B24-0B74-614B-B304-7FAED26F32EC}"/>
              </a:ext>
            </a:extLst>
          </p:cNvPr>
          <p:cNvCxnSpPr/>
          <p:nvPr/>
        </p:nvCxnSpPr>
        <p:spPr>
          <a:xfrm>
            <a:off x="2667673" y="4101517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A2C0ED9-795D-1B4D-B5C7-85C43012C475}"/>
              </a:ext>
            </a:extLst>
          </p:cNvPr>
          <p:cNvCxnSpPr/>
          <p:nvPr/>
        </p:nvCxnSpPr>
        <p:spPr>
          <a:xfrm>
            <a:off x="2923303" y="3836258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87084CF-0273-564E-A58B-DEBF11A22B76}"/>
              </a:ext>
            </a:extLst>
          </p:cNvPr>
          <p:cNvCxnSpPr/>
          <p:nvPr/>
        </p:nvCxnSpPr>
        <p:spPr>
          <a:xfrm>
            <a:off x="3178933" y="3570999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9DB90EC-D0D0-BC41-81D7-50F3F21BDEB6}"/>
              </a:ext>
            </a:extLst>
          </p:cNvPr>
          <p:cNvCxnSpPr/>
          <p:nvPr/>
        </p:nvCxnSpPr>
        <p:spPr>
          <a:xfrm>
            <a:off x="3434563" y="3305740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111DCC-5B36-9A4B-86DB-89CB91E09FBD}"/>
              </a:ext>
            </a:extLst>
          </p:cNvPr>
          <p:cNvCxnSpPr/>
          <p:nvPr/>
        </p:nvCxnSpPr>
        <p:spPr>
          <a:xfrm>
            <a:off x="3690193" y="3040481"/>
            <a:ext cx="56320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方体 15">
            <a:extLst>
              <a:ext uri="{FF2B5EF4-FFF2-40B4-BE49-F238E27FC236}">
                <a16:creationId xmlns:a16="http://schemas.microsoft.com/office/drawing/2014/main" id="{8050B82D-8735-C847-A7BC-465FC8961AB8}"/>
              </a:ext>
            </a:extLst>
          </p:cNvPr>
          <p:cNvSpPr/>
          <p:nvPr/>
        </p:nvSpPr>
        <p:spPr>
          <a:xfrm>
            <a:off x="7749257" y="2466559"/>
            <a:ext cx="3346360" cy="2403807"/>
          </a:xfrm>
          <a:prstGeom prst="cube">
            <a:avLst>
              <a:gd name="adj" fmla="val 825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4E81B3-CDE4-7648-BC1D-A24D44CAF582}"/>
              </a:ext>
            </a:extLst>
          </p:cNvPr>
          <p:cNvSpPr txBox="1"/>
          <p:nvPr/>
        </p:nvSpPr>
        <p:spPr>
          <a:xfrm>
            <a:off x="8133369" y="3997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B1EA825-3D2F-DC45-BD90-5E216D8053BC}"/>
              </a:ext>
            </a:extLst>
          </p:cNvPr>
          <p:cNvSpPr txBox="1"/>
          <p:nvPr/>
        </p:nvSpPr>
        <p:spPr>
          <a:xfrm>
            <a:off x="8303068" y="37717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9879C3-DE5C-CC48-955D-85E81BF498CA}"/>
              </a:ext>
            </a:extLst>
          </p:cNvPr>
          <p:cNvSpPr txBox="1"/>
          <p:nvPr/>
        </p:nvSpPr>
        <p:spPr>
          <a:xfrm>
            <a:off x="8513863" y="35460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44B881-9547-084F-8E18-6C802AAD9741}"/>
              </a:ext>
            </a:extLst>
          </p:cNvPr>
          <p:cNvSpPr txBox="1"/>
          <p:nvPr/>
        </p:nvSpPr>
        <p:spPr>
          <a:xfrm>
            <a:off x="8740562" y="3329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5FCFEC-6D53-0441-ABA8-5E1420B579D3}"/>
              </a:ext>
            </a:extLst>
          </p:cNvPr>
          <p:cNvSpPr txBox="1"/>
          <p:nvPr/>
        </p:nvSpPr>
        <p:spPr>
          <a:xfrm>
            <a:off x="8910556" y="3142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A27949-411C-7B4C-95F2-3449FC1F0EF0}"/>
              </a:ext>
            </a:extLst>
          </p:cNvPr>
          <p:cNvSpPr txBox="1"/>
          <p:nvPr/>
        </p:nvSpPr>
        <p:spPr>
          <a:xfrm>
            <a:off x="9154867" y="2937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0398CD-1F66-3445-8DE6-C7356CBAED4A}"/>
              </a:ext>
            </a:extLst>
          </p:cNvPr>
          <p:cNvSpPr txBox="1"/>
          <p:nvPr/>
        </p:nvSpPr>
        <p:spPr>
          <a:xfrm>
            <a:off x="1932963" y="527436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コネクタの上下が同じ向きになるようにしてください。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97536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</Words>
  <Application>Microsoft Macintosh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直孝</dc:creator>
  <cp:lastModifiedBy>斎藤 直孝</cp:lastModifiedBy>
  <cp:revision>4</cp:revision>
  <dcterms:created xsi:type="dcterms:W3CDTF">2020-08-17T07:57:41Z</dcterms:created>
  <dcterms:modified xsi:type="dcterms:W3CDTF">2020-12-11T08:35:49Z</dcterms:modified>
</cp:coreProperties>
</file>