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33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B4D9-7E1D-4D29-A336-34469D06F615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0C3C-3B2F-485F-AC8B-19C92600D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95400" y="685800"/>
            <a:ext cx="2438400" cy="1524000"/>
          </a:xfrm>
          <a:prstGeom prst="ellipse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A1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800000"/>
                </a:solidFill>
              </a:rPr>
              <a:t>FOODNETWROK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Zarina Zafar</dc:creator>
  <cp:lastModifiedBy>Zarina Zafar</cp:lastModifiedBy>
  <cp:revision>3</cp:revision>
  <dcterms:created xsi:type="dcterms:W3CDTF">2011-07-19T11:42:16Z</dcterms:created>
  <dcterms:modified xsi:type="dcterms:W3CDTF">2011-07-19T11:57:57Z</dcterms:modified>
</cp:coreProperties>
</file>