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5099-C6E2-4007-90CB-A7A1D9CCD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4DEB8-86BE-49EA-B880-6F28032F4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16507-E538-433E-B4DC-9E0FAD8A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9A68-90B2-4141-9E91-CEA9A2812AB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F532B-AEC1-4CAF-B587-1A956E6A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DC85-2078-4121-A3D3-FA4C4DF6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13A-6F77-43CD-956D-F53DF75A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3777-A3E2-49B7-A3A4-01B33473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30418-A74F-410F-8D85-83020CD78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D7270-BED4-43D4-BAB4-B41B827C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9A68-90B2-4141-9E91-CEA9A2812AB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D58EA-3856-4D1D-9F47-06BC3C9C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ED1B-3A1D-4B36-96E2-6023CA42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13A-6F77-43CD-956D-F53DF75A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1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89398-8D0C-4C25-ACF9-29B19AEC9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BC609-4777-44B8-94FC-BED761B6A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ECAB-4A6A-4F44-B657-D928C5A2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9A68-90B2-4141-9E91-CEA9A2812AB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1C2D-E20F-4E91-A832-0E941A1F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8AA12-3AA6-4FF8-861B-6832C82F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13A-6F77-43CD-956D-F53DF75A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983B-E035-4113-AC9E-C3613CF6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C87B-75EE-4BD1-9F3A-0006804F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BF037-A103-4F85-BE2A-3BE5C8B1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9A68-90B2-4141-9E91-CEA9A2812AB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85772-0203-42D9-91C8-1C89C949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EDB5-6314-4FF3-B38A-74665DB9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13A-6F77-43CD-956D-F53DF75A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2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84F5-48ED-4406-BB15-8BC64320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BF8EE-BC88-45ED-A57A-F809D5C8C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B702-1350-4952-B291-C43AE89D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9A68-90B2-4141-9E91-CEA9A2812AB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47D5B-E267-4CB7-806E-5B26CCB8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98B2E-88B4-4A02-A812-AD1CA1E9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13A-6F77-43CD-956D-F53DF75A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0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0271-1687-471D-86A4-E705881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78E1-6735-447C-BBC1-5A99591B0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4359B-ED16-41A1-91FE-3C9903C52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F0364-86AA-459A-B1F9-2B69DB59E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9A68-90B2-4141-9E91-CEA9A2812AB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E91D5-12C7-499E-82DB-084CF231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45338-1437-40C0-8BBC-963981DF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13A-6F77-43CD-956D-F53DF75A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084B-0FAA-4BBA-9ABE-673E7D3F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99717-AA59-402D-BE33-312DD73AF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874EE-4E5F-40D7-A698-9A9BFBDEE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9A396-BA0B-49CB-B4BF-A4A2BEAB6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E8238-3553-4BD7-AE75-FCB86DDBA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6FFE3-87F0-46E6-A50F-E4A5A386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9A68-90B2-4141-9E91-CEA9A2812AB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4E8AE-8460-46BC-ABE0-D94227E2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C7AF9-5358-4916-87A0-1A47731D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13A-6F77-43CD-956D-F53DF75A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4C40-900E-4BAB-B29C-E571CD5B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FCC14-3381-4870-8A79-E1EBC927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9A68-90B2-4141-9E91-CEA9A2812AB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82B71-3B1D-485B-9E91-0173BF74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B14E9-932D-46C9-ACB7-8DC3EB8E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13A-6F77-43CD-956D-F53DF75A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6FC1-4908-4F0A-9B8D-D383F1D6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9A68-90B2-4141-9E91-CEA9A2812AB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63262-7E06-4BBF-8318-174C29E9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C407-80C5-4DA6-90F3-E781634B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13A-6F77-43CD-956D-F53DF75A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7942-2BC7-47A0-B317-37713863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30D52-4C28-4C8B-AD39-9451ECFB4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CB6F8-D07F-468E-B400-5D2EE6541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A4237-F5B7-4567-945E-9B978597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9A68-90B2-4141-9E91-CEA9A2812AB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21D72-BD72-4FAE-B727-A7DFE82B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A6850-3B58-4C78-8751-215F3B92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13A-6F77-43CD-956D-F53DF75A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E671-70A3-4E55-825B-4F86C25B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168A1-1350-47B0-9C0A-194DBE8C4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5352E-2C3B-44F5-9675-7114371A8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BBACD-B3D7-4285-8C4A-F153D345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9A68-90B2-4141-9E91-CEA9A2812AB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4ECD4-DE72-40CE-807B-79B8D1B4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9D346-DB4B-4386-ACD5-704B6584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813A-6F77-43CD-956D-F53DF75A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8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007DB-9D2C-4ED9-A418-DB25A090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5CBFB-424F-4E69-946D-0F86C560C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CAA73-6713-4C4E-B7E3-1B52C8CCB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9A68-90B2-4141-9E91-CEA9A2812AB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E233-F84B-4ED3-AE3D-6E7F75FBB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F99F-1E12-402C-856D-E30B3612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813A-6F77-43CD-956D-F53DF75A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6D455C-3C3B-4E06-8DB3-DBB67E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1" y="435769"/>
            <a:ext cx="5986462" cy="59864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371774-F846-4D7C-B072-F48F78C5C5D0}"/>
              </a:ext>
            </a:extLst>
          </p:cNvPr>
          <p:cNvSpPr/>
          <p:nvPr/>
        </p:nvSpPr>
        <p:spPr>
          <a:xfrm>
            <a:off x="2967038" y="214313"/>
            <a:ext cx="6134100" cy="22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/>
              <a:t>0  1  2  3 4  5  6 7 8  9 </a:t>
            </a:r>
            <a:r>
              <a:rPr lang="en-US" sz="1200" dirty="0"/>
              <a:t>10 11 12 13 14 15 16 17 18 19 20 21 22 23 24 25 26 27 28 29 30 31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8489E5-7C6F-493A-AF96-A99AC32976EB}"/>
              </a:ext>
            </a:extLst>
          </p:cNvPr>
          <p:cNvSpPr/>
          <p:nvPr/>
        </p:nvSpPr>
        <p:spPr>
          <a:xfrm rot="5400000">
            <a:off x="-163511" y="3344863"/>
            <a:ext cx="6134100" cy="22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/>
              <a:t>0  1  2  3 4  5  6 7 8  9 </a:t>
            </a:r>
            <a:r>
              <a:rPr lang="en-US" sz="1200" dirty="0"/>
              <a:t>10 11 12 13 14 15 16 17 18 19 20 21 22 23 24 25 26 27 28 29 30 31</a:t>
            </a:r>
          </a:p>
        </p:txBody>
      </p:sp>
    </p:spTree>
    <p:extLst>
      <p:ext uri="{BB962C8B-B14F-4D97-AF65-F5344CB8AC3E}">
        <p14:creationId xmlns:p14="http://schemas.microsoft.com/office/powerpoint/2010/main" val="353242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Lawra</dc:creator>
  <cp:lastModifiedBy>Lawra</cp:lastModifiedBy>
  <cp:revision>1</cp:revision>
  <dcterms:created xsi:type="dcterms:W3CDTF">2021-11-15T13:06:34Z</dcterms:created>
  <dcterms:modified xsi:type="dcterms:W3CDTF">2021-11-15T13:14:40Z</dcterms:modified>
</cp:coreProperties>
</file>