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5116" r:id="rId2"/>
    <p:sldId id="15117" r:id="rId3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6257A824-4DCE-4934-AAE1-DC1227009B59}">
          <p14:sldIdLst>
            <p14:sldId id="15116"/>
            <p14:sldId id="151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fang" initials="m" lastIdx="2" clrIdx="0">
    <p:extLst>
      <p:ext uri="{19B8F6BF-5375-455C-9EA6-DF929625EA0E}">
        <p15:presenceInfo xmlns:p15="http://schemas.microsoft.com/office/powerpoint/2012/main" userId="meif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37B"/>
    <a:srgbClr val="DCEDF9"/>
    <a:srgbClr val="CFD6EB"/>
    <a:srgbClr val="E9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D0536-0F69-4D83-BF7E-2DBCFE21E26A}" v="67" dt="2025-05-30T03:39:43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95423" autoAdjust="0"/>
  </p:normalViewPr>
  <p:slideViewPr>
    <p:cSldViewPr snapToGrid="0">
      <p:cViewPr varScale="1">
        <p:scale>
          <a:sx n="117" d="100"/>
          <a:sy n="117" d="100"/>
        </p:scale>
        <p:origin x="2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ming YAO" userId="4abab489-3045-406d-bbfe-969bcd5a84ea" providerId="ADAL" clId="{490D0536-0F69-4D83-BF7E-2DBCFE21E26A}"/>
    <pc:docChg chg="undo custSel addSld delSld modSld modSection modNotesMaster">
      <pc:chgData name="Quanming YAO" userId="4abab489-3045-406d-bbfe-969bcd5a84ea" providerId="ADAL" clId="{490D0536-0F69-4D83-BF7E-2DBCFE21E26A}" dt="2025-05-30T03:39:43.172" v="345"/>
      <pc:docMkLst>
        <pc:docMk/>
      </pc:docMkLst>
      <pc:sldChg chg="modSp mod">
        <pc:chgData name="Quanming YAO" userId="4abab489-3045-406d-bbfe-969bcd5a84ea" providerId="ADAL" clId="{490D0536-0F69-4D83-BF7E-2DBCFE21E26A}" dt="2025-05-29T15:23:38.824" v="10" actId="20577"/>
        <pc:sldMkLst>
          <pc:docMk/>
          <pc:sldMk cId="2793583594" sldId="256"/>
        </pc:sldMkLst>
        <pc:spChg chg="mod">
          <ac:chgData name="Quanming YAO" userId="4abab489-3045-406d-bbfe-969bcd5a84ea" providerId="ADAL" clId="{490D0536-0F69-4D83-BF7E-2DBCFE21E26A}" dt="2025-05-29T15:23:38.824" v="10" actId="20577"/>
          <ac:spMkLst>
            <pc:docMk/>
            <pc:sldMk cId="2793583594" sldId="256"/>
            <ac:spMk id="3" creationId="{DE669075-FCE3-6BD7-02EF-080DEBED2845}"/>
          </ac:spMkLst>
        </pc:spChg>
      </pc:sldChg>
      <pc:sldChg chg="addSp delSp modSp mod modShow">
        <pc:chgData name="Quanming YAO" userId="4abab489-3045-406d-bbfe-969bcd5a84ea" providerId="ADAL" clId="{490D0536-0F69-4D83-BF7E-2DBCFE21E26A}" dt="2025-05-29T15:56:11.300" v="301" actId="21"/>
        <pc:sldMkLst>
          <pc:docMk/>
          <pc:sldMk cId="87713296" sldId="293"/>
        </pc:sldMkLst>
        <pc:spChg chg="del">
          <ac:chgData name="Quanming YAO" userId="4abab489-3045-406d-bbfe-969bcd5a84ea" providerId="ADAL" clId="{490D0536-0F69-4D83-BF7E-2DBCFE21E26A}" dt="2025-05-29T15:41:34.010" v="49" actId="478"/>
          <ac:spMkLst>
            <pc:docMk/>
            <pc:sldMk cId="87713296" sldId="293"/>
            <ac:spMk id="3" creationId="{FAF28B9D-8070-E7BC-3C37-C39902AD90EF}"/>
          </ac:spMkLst>
        </pc:spChg>
        <pc:spChg chg="del mod">
          <ac:chgData name="Quanming YAO" userId="4abab489-3045-406d-bbfe-969bcd5a84ea" providerId="ADAL" clId="{490D0536-0F69-4D83-BF7E-2DBCFE21E26A}" dt="2025-05-29T15:56:11.300" v="301" actId="21"/>
          <ac:spMkLst>
            <pc:docMk/>
            <pc:sldMk cId="87713296" sldId="293"/>
            <ac:spMk id="8" creationId="{FE3438FA-8624-D55E-2116-B9FDA59F3E03}"/>
          </ac:spMkLst>
        </pc:spChg>
        <pc:spChg chg="add mod">
          <ac:chgData name="Quanming YAO" userId="4abab489-3045-406d-bbfe-969bcd5a84ea" providerId="ADAL" clId="{490D0536-0F69-4D83-BF7E-2DBCFE21E26A}" dt="2025-05-29T15:46:13.969" v="217" actId="1035"/>
          <ac:spMkLst>
            <pc:docMk/>
            <pc:sldMk cId="87713296" sldId="293"/>
            <ac:spMk id="12" creationId="{B2C0B725-5121-DF34-95D2-0636885DE176}"/>
          </ac:spMkLst>
        </pc:spChg>
        <pc:graphicFrameChg chg="add mod modGraphic">
          <ac:chgData name="Quanming YAO" userId="4abab489-3045-406d-bbfe-969bcd5a84ea" providerId="ADAL" clId="{490D0536-0F69-4D83-BF7E-2DBCFE21E26A}" dt="2025-05-29T15:41:43.695" v="55" actId="1076"/>
          <ac:graphicFrameMkLst>
            <pc:docMk/>
            <pc:sldMk cId="87713296" sldId="293"/>
            <ac:graphicFrameMk id="4" creationId="{3D5E683C-B6F5-E7B9-E265-BEE2CA6C3343}"/>
          </ac:graphicFrameMkLst>
        </pc:graphicFrameChg>
        <pc:graphicFrameChg chg="del">
          <ac:chgData name="Quanming YAO" userId="4abab489-3045-406d-bbfe-969bcd5a84ea" providerId="ADAL" clId="{490D0536-0F69-4D83-BF7E-2DBCFE21E26A}" dt="2025-05-29T15:37:02.118" v="31" actId="478"/>
          <ac:graphicFrameMkLst>
            <pc:docMk/>
            <pc:sldMk cId="87713296" sldId="293"/>
            <ac:graphicFrameMk id="5" creationId="{6DC7611F-2194-837C-986E-5B7E04C0ED04}"/>
          </ac:graphicFrameMkLst>
        </pc:graphicFrameChg>
        <pc:graphicFrameChg chg="mod modGraphic">
          <ac:chgData name="Quanming YAO" userId="4abab489-3045-406d-bbfe-969bcd5a84ea" providerId="ADAL" clId="{490D0536-0F69-4D83-BF7E-2DBCFE21E26A}" dt="2025-05-29T15:46:44.794" v="255" actId="1036"/>
          <ac:graphicFrameMkLst>
            <pc:docMk/>
            <pc:sldMk cId="87713296" sldId="293"/>
            <ac:graphicFrameMk id="6" creationId="{8E82F0BF-249E-49A5-04A6-7E66B29F1F7F}"/>
          </ac:graphicFrameMkLst>
        </pc:graphicFrameChg>
        <pc:picChg chg="del">
          <ac:chgData name="Quanming YAO" userId="4abab489-3045-406d-bbfe-969bcd5a84ea" providerId="ADAL" clId="{490D0536-0F69-4D83-BF7E-2DBCFE21E26A}" dt="2025-05-29T15:41:45.926" v="56" actId="478"/>
          <ac:picMkLst>
            <pc:docMk/>
            <pc:sldMk cId="87713296" sldId="293"/>
            <ac:picMk id="10" creationId="{E908A6BA-F200-C3EB-E9E1-12CB20BEC9D6}"/>
          </ac:picMkLst>
        </pc:picChg>
        <pc:picChg chg="add mod">
          <ac:chgData name="Quanming YAO" userId="4abab489-3045-406d-bbfe-969bcd5a84ea" providerId="ADAL" clId="{490D0536-0F69-4D83-BF7E-2DBCFE21E26A}" dt="2025-05-29T15:46:13.969" v="217" actId="1035"/>
          <ac:picMkLst>
            <pc:docMk/>
            <pc:sldMk cId="87713296" sldId="293"/>
            <ac:picMk id="11" creationId="{9DDCAF54-7E94-820C-E273-9D664D1C72C5}"/>
          </ac:picMkLst>
        </pc:picChg>
      </pc:sldChg>
      <pc:sldChg chg="addSp delSp modSp mod">
        <pc:chgData name="Quanming YAO" userId="4abab489-3045-406d-bbfe-969bcd5a84ea" providerId="ADAL" clId="{490D0536-0F69-4D83-BF7E-2DBCFE21E26A}" dt="2025-05-29T15:57:09.293" v="340"/>
        <pc:sldMkLst>
          <pc:docMk/>
          <pc:sldMk cId="1044495451" sldId="299"/>
        </pc:sldMkLst>
        <pc:spChg chg="mod">
          <ac:chgData name="Quanming YAO" userId="4abab489-3045-406d-bbfe-969bcd5a84ea" providerId="ADAL" clId="{490D0536-0F69-4D83-BF7E-2DBCFE21E26A}" dt="2025-05-29T15:57:09.293" v="340"/>
          <ac:spMkLst>
            <pc:docMk/>
            <pc:sldMk cId="1044495451" sldId="299"/>
            <ac:spMk id="3" creationId="{D4BB3791-A841-4746-AD10-23CF1CFBA39D}"/>
          </ac:spMkLst>
        </pc:spChg>
        <pc:spChg chg="add del mod">
          <ac:chgData name="Quanming YAO" userId="4abab489-3045-406d-bbfe-969bcd5a84ea" providerId="ADAL" clId="{490D0536-0F69-4D83-BF7E-2DBCFE21E26A}" dt="2025-05-29T15:56:37.491" v="312"/>
          <ac:spMkLst>
            <pc:docMk/>
            <pc:sldMk cId="1044495451" sldId="299"/>
            <ac:spMk id="8" creationId="{FE3438FA-8624-D55E-2116-B9FDA59F3E03}"/>
          </ac:spMkLst>
        </pc:spChg>
      </pc:sldChg>
      <pc:sldChg chg="modSp mod">
        <pc:chgData name="Quanming YAO" userId="4abab489-3045-406d-bbfe-969bcd5a84ea" providerId="ADAL" clId="{490D0536-0F69-4D83-BF7E-2DBCFE21E26A}" dt="2025-05-29T15:28:37.222" v="24" actId="2710"/>
        <pc:sldMkLst>
          <pc:docMk/>
          <pc:sldMk cId="522387290" sldId="324"/>
        </pc:sldMkLst>
        <pc:spChg chg="mod">
          <ac:chgData name="Quanming YAO" userId="4abab489-3045-406d-bbfe-969bcd5a84ea" providerId="ADAL" clId="{490D0536-0F69-4D83-BF7E-2DBCFE21E26A}" dt="2025-05-29T15:25:09.881" v="23" actId="20577"/>
          <ac:spMkLst>
            <pc:docMk/>
            <pc:sldMk cId="522387290" sldId="324"/>
            <ac:spMk id="2" creationId="{CF03F44C-5551-8B60-732C-6BE84AFA8186}"/>
          </ac:spMkLst>
        </pc:spChg>
        <pc:spChg chg="mod">
          <ac:chgData name="Quanming YAO" userId="4abab489-3045-406d-bbfe-969bcd5a84ea" providerId="ADAL" clId="{490D0536-0F69-4D83-BF7E-2DBCFE21E26A}" dt="2025-05-29T15:28:37.222" v="24" actId="2710"/>
          <ac:spMkLst>
            <pc:docMk/>
            <pc:sldMk cId="522387290" sldId="324"/>
            <ac:spMk id="3" creationId="{6D3B4C24-0C8F-A2A6-7D5B-3851CDE0C7C8}"/>
          </ac:spMkLst>
        </pc:spChg>
      </pc:sldChg>
      <pc:sldChg chg="add">
        <pc:chgData name="Quanming YAO" userId="4abab489-3045-406d-bbfe-969bcd5a84ea" providerId="ADAL" clId="{490D0536-0F69-4D83-BF7E-2DBCFE21E26A}" dt="2025-05-29T15:58:15.271" v="343"/>
        <pc:sldMkLst>
          <pc:docMk/>
          <pc:sldMk cId="1619266105" sldId="15108"/>
        </pc:sldMkLst>
      </pc:sldChg>
      <pc:sldChg chg="del mod modShow">
        <pc:chgData name="Quanming YAO" userId="4abab489-3045-406d-bbfe-969bcd5a84ea" providerId="ADAL" clId="{490D0536-0F69-4D83-BF7E-2DBCFE21E26A}" dt="2025-05-29T15:58:11.837" v="342" actId="2696"/>
        <pc:sldMkLst>
          <pc:docMk/>
          <pc:sldMk cId="3733750239" sldId="15108"/>
        </pc:sldMkLst>
      </pc:sldChg>
      <pc:sldChg chg="modSp mod">
        <pc:chgData name="Quanming YAO" userId="4abab489-3045-406d-bbfe-969bcd5a84ea" providerId="ADAL" clId="{490D0536-0F69-4D83-BF7E-2DBCFE21E26A}" dt="2025-05-29T15:24:05.470" v="11" actId="1076"/>
        <pc:sldMkLst>
          <pc:docMk/>
          <pc:sldMk cId="4188840687" sldId="15129"/>
        </pc:sldMkLst>
        <pc:picChg chg="mod">
          <ac:chgData name="Quanming YAO" userId="4abab489-3045-406d-bbfe-969bcd5a84ea" providerId="ADAL" clId="{490D0536-0F69-4D83-BF7E-2DBCFE21E26A}" dt="2025-05-29T15:24:05.470" v="11" actId="1076"/>
          <ac:picMkLst>
            <pc:docMk/>
            <pc:sldMk cId="4188840687" sldId="15129"/>
            <ac:picMk id="3" creationId="{722487C3-C4FC-AE8C-712F-A8E392338124}"/>
          </ac:picMkLst>
        </pc:picChg>
      </pc:sldChg>
      <pc:sldChg chg="modSp mod">
        <pc:chgData name="Quanming YAO" userId="4abab489-3045-406d-bbfe-969bcd5a84ea" providerId="ADAL" clId="{490D0536-0F69-4D83-BF7E-2DBCFE21E26A}" dt="2025-05-29T15:24:37.470" v="13" actId="14100"/>
        <pc:sldMkLst>
          <pc:docMk/>
          <pc:sldMk cId="2831709334" sldId="15130"/>
        </pc:sldMkLst>
        <pc:spChg chg="mod">
          <ac:chgData name="Quanming YAO" userId="4abab489-3045-406d-bbfe-969bcd5a84ea" providerId="ADAL" clId="{490D0536-0F69-4D83-BF7E-2DBCFE21E26A}" dt="2025-05-29T15:24:37.470" v="13" actId="14100"/>
          <ac:spMkLst>
            <pc:docMk/>
            <pc:sldMk cId="2831709334" sldId="15130"/>
            <ac:spMk id="5" creationId="{7C0E8AC8-6D1B-D5AE-A293-C75740326385}"/>
          </ac:spMkLst>
        </pc:spChg>
      </pc:sldChg>
      <pc:sldChg chg="del mod modShow">
        <pc:chgData name="Quanming YAO" userId="4abab489-3045-406d-bbfe-969bcd5a84ea" providerId="ADAL" clId="{490D0536-0F69-4D83-BF7E-2DBCFE21E26A}" dt="2025-05-29T15:58:11.837" v="342" actId="2696"/>
        <pc:sldMkLst>
          <pc:docMk/>
          <pc:sldMk cId="3322191203" sldId="15132"/>
        </pc:sldMkLst>
      </pc:sldChg>
      <pc:sldChg chg="add">
        <pc:chgData name="Quanming YAO" userId="4abab489-3045-406d-bbfe-969bcd5a84ea" providerId="ADAL" clId="{490D0536-0F69-4D83-BF7E-2DBCFE21E26A}" dt="2025-05-29T15:58:15.271" v="343"/>
        <pc:sldMkLst>
          <pc:docMk/>
          <pc:sldMk cId="4282272927" sldId="15132"/>
        </pc:sldMkLst>
      </pc:sldChg>
      <pc:sldChg chg="addSp modSp mod">
        <pc:chgData name="Quanming YAO" userId="4abab489-3045-406d-bbfe-969bcd5a84ea" providerId="ADAL" clId="{490D0536-0F69-4D83-BF7E-2DBCFE21E26A}" dt="2025-05-29T15:55:36.280" v="296" actId="1076"/>
        <pc:sldMkLst>
          <pc:docMk/>
          <pc:sldMk cId="3410606368" sldId="15148"/>
        </pc:sldMkLst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3" creationId="{D32E42AE-ED95-46CC-7240-1922EEC07BA3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5" creationId="{664BE9C5-B8A5-650D-23C3-C89FABC50A10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7" creationId="{97865CF5-0D45-60E2-FD57-AA305CD526BD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10" creationId="{4B7C09E6-CCE1-6E43-9868-AAF8BD917395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11" creationId="{E3EC126E-3A51-D91D-CE95-013D9DCF0D73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12" creationId="{A06423E6-5BE8-9EB5-3AD7-14CD87BBABD2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14" creationId="{F2ACFF0D-2D7C-2EDC-9E03-897E5ED3CCC0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19" creationId="{D76C2F37-174F-35A9-3823-C860147B9555}"/>
          </ac:spMkLst>
        </pc:spChg>
        <pc:spChg chg="mod">
          <ac:chgData name="Quanming YAO" userId="4abab489-3045-406d-bbfe-969bcd5a84ea" providerId="ADAL" clId="{490D0536-0F69-4D83-BF7E-2DBCFE21E26A}" dt="2025-05-29T15:50:27.829" v="257" actId="20577"/>
          <ac:spMkLst>
            <pc:docMk/>
            <pc:sldMk cId="3410606368" sldId="15148"/>
            <ac:spMk id="20" creationId="{C7408384-0C88-8117-2064-054B607900EC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25" creationId="{74FF5233-9CF3-4761-2F89-59011BEE4CAA}"/>
          </ac:spMkLst>
        </pc:spChg>
        <pc:spChg chg="mod">
          <ac:chgData name="Quanming YAO" userId="4abab489-3045-406d-bbfe-969bcd5a84ea" providerId="ADAL" clId="{490D0536-0F69-4D83-BF7E-2DBCFE21E26A}" dt="2025-05-29T15:55:32.792" v="295" actId="164"/>
          <ac:spMkLst>
            <pc:docMk/>
            <pc:sldMk cId="3410606368" sldId="15148"/>
            <ac:spMk id="40" creationId="{50C20878-5B20-8494-B0E8-BC6B434A6279}"/>
          </ac:spMkLst>
        </pc:spChg>
        <pc:grpChg chg="mod">
          <ac:chgData name="Quanming YAO" userId="4abab489-3045-406d-bbfe-969bcd5a84ea" providerId="ADAL" clId="{490D0536-0F69-4D83-BF7E-2DBCFE21E26A}" dt="2025-05-29T15:55:36.280" v="296" actId="1076"/>
          <ac:grpSpMkLst>
            <pc:docMk/>
            <pc:sldMk cId="3410606368" sldId="15148"/>
            <ac:grpSpMk id="2" creationId="{3342A21F-8779-DBD3-E1B1-AF1702052166}"/>
          </ac:grpSpMkLst>
        </pc:grpChg>
      </pc:sldChg>
      <pc:sldChg chg="modSp mod">
        <pc:chgData name="Quanming YAO" userId="4abab489-3045-406d-bbfe-969bcd5a84ea" providerId="ADAL" clId="{490D0536-0F69-4D83-BF7E-2DBCFE21E26A}" dt="2025-05-29T15:29:27.841" v="29" actId="400"/>
        <pc:sldMkLst>
          <pc:docMk/>
          <pc:sldMk cId="260882613" sldId="15149"/>
        </pc:sldMkLst>
        <pc:spChg chg="mod">
          <ac:chgData name="Quanming YAO" userId="4abab489-3045-406d-bbfe-969bcd5a84ea" providerId="ADAL" clId="{490D0536-0F69-4D83-BF7E-2DBCFE21E26A}" dt="2025-05-29T15:29:03.037" v="27" actId="20577"/>
          <ac:spMkLst>
            <pc:docMk/>
            <pc:sldMk cId="260882613" sldId="15149"/>
            <ac:spMk id="2" creationId="{F96807BF-4819-BE86-953B-E5A796BD3819}"/>
          </ac:spMkLst>
        </pc:spChg>
        <pc:spChg chg="mod">
          <ac:chgData name="Quanming YAO" userId="4abab489-3045-406d-bbfe-969bcd5a84ea" providerId="ADAL" clId="{490D0536-0F69-4D83-BF7E-2DBCFE21E26A}" dt="2025-05-29T15:29:27.841" v="29" actId="400"/>
          <ac:spMkLst>
            <pc:docMk/>
            <pc:sldMk cId="260882613" sldId="15149"/>
            <ac:spMk id="3" creationId="{86A3362E-3845-53AC-9378-3E36B92E70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8" y="0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A150398-E1AF-4D77-8F78-0CD8FEA1D927}" type="datetimeFigureOut">
              <a:rPr lang="zh-CN" altLang="en-US" smtClean="0"/>
              <a:pPr/>
              <a:t>2025/9/14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9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71382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3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8" y="6456613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121A8ED-21DB-43BC-84B7-29D0D3B164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89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A367-CA97-4E97-B084-89A42CD3C83A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4D8-E9FB-484E-941B-BA88BCFE5806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88B3-F6DA-4E95-A32A-994ADFFB3921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99C-BC1A-48FD-99CC-6F7930D10C81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D122-DD4F-4BD4-AF8B-4AE5880186B9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8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1EC2-FACA-4535-8493-7ED5444D1A5B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4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7ABC-CE7C-436E-821F-3E99B003B208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BFCE-5C22-4CA9-9BE3-BB16111B0556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9B35-0095-4218-80B9-5E37C46FD9EC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4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77B1-B8F7-4865-9062-61F61CC1BA93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3856-78E6-49D1-BA7C-A29373CA4EA7}" type="datetime1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5E6F3B06-10B6-48F4-BFC0-6F1349DF7648}" type="datetime1">
              <a:rPr lang="zh-CN" altLang="en-US" smtClean="0"/>
              <a:pPr/>
              <a:t>2025/9/14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C6A1ED0D-76F2-4870-9586-CB755F9C9B2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1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D564-6BC5-5697-21BC-57197B7D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教学育人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F8C88-D79F-7BE1-C782-77DE9763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7B0E8CA-E73F-6402-3440-21A8812764E2}"/>
              </a:ext>
            </a:extLst>
          </p:cNvPr>
          <p:cNvCxnSpPr>
            <a:cxnSpLocks/>
          </p:cNvCxnSpPr>
          <p:nvPr/>
        </p:nvCxnSpPr>
        <p:spPr>
          <a:xfrm>
            <a:off x="1822450" y="3028950"/>
            <a:ext cx="5543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569F488-8B0C-522D-BBF3-154AD8CB82F7}"/>
              </a:ext>
            </a:extLst>
          </p:cNvPr>
          <p:cNvSpPr txBox="1"/>
          <p:nvPr/>
        </p:nvSpPr>
        <p:spPr>
          <a:xfrm>
            <a:off x="796925" y="2705784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第一课堂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1E877-76B1-C0E5-14C0-BFA283BBEF48}"/>
              </a:ext>
            </a:extLst>
          </p:cNvPr>
          <p:cNvSpPr txBox="1"/>
          <p:nvPr/>
        </p:nvSpPr>
        <p:spPr>
          <a:xfrm>
            <a:off x="796925" y="4578576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第二课堂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8C9A23-C639-8914-5B4F-2251FEAB31C3}"/>
              </a:ext>
            </a:extLst>
          </p:cNvPr>
          <p:cNvSpPr txBox="1"/>
          <p:nvPr/>
        </p:nvSpPr>
        <p:spPr>
          <a:xfrm>
            <a:off x="7693025" y="5268730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科学研究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6E76A04-5C45-8FC9-DFE1-A6BCDCED6DD1}"/>
              </a:ext>
            </a:extLst>
          </p:cNvPr>
          <p:cNvCxnSpPr>
            <a:cxnSpLocks/>
          </p:cNvCxnSpPr>
          <p:nvPr/>
        </p:nvCxnSpPr>
        <p:spPr>
          <a:xfrm>
            <a:off x="2746375" y="2758950"/>
            <a:ext cx="0" cy="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2D1D94-112C-3794-4B89-E72504E0840D}"/>
              </a:ext>
            </a:extLst>
          </p:cNvPr>
          <p:cNvSpPr txBox="1"/>
          <p:nvPr/>
        </p:nvSpPr>
        <p:spPr>
          <a:xfrm>
            <a:off x="2076961" y="2069952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数据与算法</a:t>
            </a:r>
            <a:endParaRPr kumimoji="1" lang="en-US" altLang="zh-CN" dirty="0"/>
          </a:p>
          <a:p>
            <a:pPr algn="ctr"/>
            <a:r>
              <a:rPr kumimoji="1" lang="zh-CN" altLang="en-US" sz="1400" dirty="0"/>
              <a:t>（算法基础）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547C5-E068-CB41-1C1B-D1658E4E9827}"/>
              </a:ext>
            </a:extLst>
          </p:cNvPr>
          <p:cNvSpPr txBox="1"/>
          <p:nvPr/>
        </p:nvSpPr>
        <p:spPr>
          <a:xfrm>
            <a:off x="3889143" y="2064912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机器学习</a:t>
            </a:r>
            <a:endParaRPr kumimoji="1" lang="en-US" altLang="zh-CN" dirty="0"/>
          </a:p>
          <a:p>
            <a:pPr algn="ctr"/>
            <a:r>
              <a:rPr kumimoji="1" lang="zh-CN" altLang="en-US" sz="1400" dirty="0"/>
              <a:t>（领域入门）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27425-14B0-2B6F-B1D9-018EDB4D35D0}"/>
              </a:ext>
            </a:extLst>
          </p:cNvPr>
          <p:cNvSpPr txBox="1"/>
          <p:nvPr/>
        </p:nvSpPr>
        <p:spPr>
          <a:xfrm>
            <a:off x="5507849" y="2064911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高等机器学习</a:t>
            </a:r>
            <a:endParaRPr kumimoji="1" lang="en-US" altLang="zh-CN" dirty="0"/>
          </a:p>
          <a:p>
            <a:pPr algn="ctr"/>
            <a:r>
              <a:rPr kumimoji="1" lang="zh-CN" altLang="en-US" sz="1400" dirty="0"/>
              <a:t>（学科前沿）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7654B8A-EA79-3CDF-2F2B-FF46389A8436}"/>
              </a:ext>
            </a:extLst>
          </p:cNvPr>
          <p:cNvCxnSpPr>
            <a:cxnSpLocks/>
          </p:cNvCxnSpPr>
          <p:nvPr/>
        </p:nvCxnSpPr>
        <p:spPr>
          <a:xfrm>
            <a:off x="4516909" y="2758950"/>
            <a:ext cx="0" cy="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0207125-11DD-640C-4618-65E791B3B661}"/>
              </a:ext>
            </a:extLst>
          </p:cNvPr>
          <p:cNvCxnSpPr>
            <a:cxnSpLocks/>
          </p:cNvCxnSpPr>
          <p:nvPr/>
        </p:nvCxnSpPr>
        <p:spPr>
          <a:xfrm>
            <a:off x="6292679" y="2758950"/>
            <a:ext cx="0" cy="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04EB4EC-E87F-C2C8-B1D9-2EB7E7ABBA0E}"/>
              </a:ext>
            </a:extLst>
          </p:cNvPr>
          <p:cNvSpPr txBox="1"/>
          <p:nvPr/>
        </p:nvSpPr>
        <p:spPr>
          <a:xfrm>
            <a:off x="7693025" y="2675007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基础夯实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A113D0-5266-B41C-C3A7-38AA636C591B}"/>
              </a:ext>
            </a:extLst>
          </p:cNvPr>
          <p:cNvSpPr txBox="1"/>
          <p:nvPr/>
        </p:nvSpPr>
        <p:spPr>
          <a:xfrm>
            <a:off x="7693025" y="3944056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科创实践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F32D069-9530-65C1-D936-E4D0DDE9266F}"/>
              </a:ext>
            </a:extLst>
          </p:cNvPr>
          <p:cNvCxnSpPr>
            <a:cxnSpLocks/>
          </p:cNvCxnSpPr>
          <p:nvPr/>
        </p:nvCxnSpPr>
        <p:spPr>
          <a:xfrm>
            <a:off x="1822450" y="4297999"/>
            <a:ext cx="5543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999ED707-B43F-3A80-EDDA-4456315643EC}"/>
              </a:ext>
            </a:extLst>
          </p:cNvPr>
          <p:cNvSpPr/>
          <p:nvPr/>
        </p:nvSpPr>
        <p:spPr>
          <a:xfrm>
            <a:off x="1528762" y="4297999"/>
            <a:ext cx="153988" cy="12690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456D227-F275-2EB7-07D1-6EC58E2E01E8}"/>
              </a:ext>
            </a:extLst>
          </p:cNvPr>
          <p:cNvCxnSpPr>
            <a:cxnSpLocks/>
          </p:cNvCxnSpPr>
          <p:nvPr/>
        </p:nvCxnSpPr>
        <p:spPr>
          <a:xfrm>
            <a:off x="3460750" y="5567047"/>
            <a:ext cx="3905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FFC66C-0D00-EB09-B5EA-1BCDF8C25A7B}"/>
              </a:ext>
            </a:extLst>
          </p:cNvPr>
          <p:cNvSpPr txBox="1"/>
          <p:nvPr/>
        </p:nvSpPr>
        <p:spPr>
          <a:xfrm>
            <a:off x="3889142" y="3085124"/>
            <a:ext cx="629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/>
              <a:t>本科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8BBD89-24F6-C942-D260-91F65B89AAD8}"/>
              </a:ext>
            </a:extLst>
          </p:cNvPr>
          <p:cNvSpPr txBox="1"/>
          <p:nvPr/>
        </p:nvSpPr>
        <p:spPr>
          <a:xfrm>
            <a:off x="4510050" y="3086152"/>
            <a:ext cx="860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/>
              <a:t>研究生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135B2B-EE78-E720-3F41-1FB749368AEA}"/>
              </a:ext>
            </a:extLst>
          </p:cNvPr>
          <p:cNvSpPr txBox="1"/>
          <p:nvPr/>
        </p:nvSpPr>
        <p:spPr>
          <a:xfrm>
            <a:off x="2285286" y="4343092"/>
            <a:ext cx="560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SRT</a:t>
            </a:r>
            <a:endParaRPr kumimoji="1"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5CDCAB-1CBB-0F47-A540-BED038B87703}"/>
              </a:ext>
            </a:extLst>
          </p:cNvPr>
          <p:cNvSpPr txBox="1"/>
          <p:nvPr/>
        </p:nvSpPr>
        <p:spPr>
          <a:xfrm>
            <a:off x="3146107" y="4343092"/>
            <a:ext cx="629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大创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A8211-855D-41C2-EDC9-03186DC3A22C}"/>
              </a:ext>
            </a:extLst>
          </p:cNvPr>
          <p:cNvSpPr txBox="1"/>
          <p:nvPr/>
        </p:nvSpPr>
        <p:spPr>
          <a:xfrm>
            <a:off x="3881899" y="4343092"/>
            <a:ext cx="1256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校内挑战杯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84140B-743C-DE59-1180-998D6BB3DE0A}"/>
              </a:ext>
            </a:extLst>
          </p:cNvPr>
          <p:cNvSpPr txBox="1"/>
          <p:nvPr/>
        </p:nvSpPr>
        <p:spPr>
          <a:xfrm>
            <a:off x="5465226" y="4341110"/>
            <a:ext cx="184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更高级别科创项目</a:t>
            </a:r>
            <a:endParaRPr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EA7E9A5-8D2A-DE13-A25F-E3B1871F515B}"/>
              </a:ext>
            </a:extLst>
          </p:cNvPr>
          <p:cNvCxnSpPr>
            <a:cxnSpLocks/>
          </p:cNvCxnSpPr>
          <p:nvPr/>
        </p:nvCxnSpPr>
        <p:spPr>
          <a:xfrm>
            <a:off x="4516909" y="3085124"/>
            <a:ext cx="0" cy="11312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DA5578C8-BBD1-D469-6D89-2FCD1391B308}"/>
              </a:ext>
            </a:extLst>
          </p:cNvPr>
          <p:cNvCxnSpPr>
            <a:cxnSpLocks/>
          </p:cNvCxnSpPr>
          <p:nvPr/>
        </p:nvCxnSpPr>
        <p:spPr>
          <a:xfrm>
            <a:off x="6292678" y="3085124"/>
            <a:ext cx="0" cy="11312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A848BF1-CC64-5506-9559-A7E78D3B66B7}"/>
              </a:ext>
            </a:extLst>
          </p:cNvPr>
          <p:cNvSpPr/>
          <p:nvPr/>
        </p:nvSpPr>
        <p:spPr>
          <a:xfrm rot="16200000">
            <a:off x="3406914" y="3892913"/>
            <a:ext cx="244159" cy="1962112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12FA322-8E3F-C75D-FDF9-9A5C6F09AD36}"/>
              </a:ext>
            </a:extLst>
          </p:cNvPr>
          <p:cNvCxnSpPr>
            <a:cxnSpLocks/>
          </p:cNvCxnSpPr>
          <p:nvPr/>
        </p:nvCxnSpPr>
        <p:spPr>
          <a:xfrm>
            <a:off x="3522643" y="5040924"/>
            <a:ext cx="0" cy="4868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42CEA0B-45A8-63F7-BCDF-279DD1B5EC42}"/>
              </a:ext>
            </a:extLst>
          </p:cNvPr>
          <p:cNvSpPr txBox="1"/>
          <p:nvPr/>
        </p:nvSpPr>
        <p:spPr>
          <a:xfrm>
            <a:off x="2714211" y="5622673"/>
            <a:ext cx="15946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/>
              <a:t>专项讨论</a:t>
            </a:r>
            <a:endParaRPr kumimoji="1" lang="en-US" altLang="zh-CN" sz="1600" dirty="0"/>
          </a:p>
          <a:p>
            <a:pPr algn="ctr"/>
            <a:r>
              <a:rPr kumimoji="1" lang="zh-CN" altLang="en-US" sz="1400" dirty="0"/>
              <a:t>（专项组组组会）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7E3BEBB-7B94-9BC2-E3AA-BD15F410E052}"/>
              </a:ext>
            </a:extLst>
          </p:cNvPr>
          <p:cNvSpPr txBox="1"/>
          <p:nvPr/>
        </p:nvSpPr>
        <p:spPr>
          <a:xfrm>
            <a:off x="4321788" y="5622673"/>
            <a:ext cx="16791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/>
              <a:t>系统性科研分享</a:t>
            </a:r>
            <a:r>
              <a:rPr kumimoji="1" lang="zh-CN" altLang="en-US" sz="1400" dirty="0"/>
              <a:t>（周五大组会）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8E146DD-9F50-AE15-D045-41E5FCBDD5B9}"/>
              </a:ext>
            </a:extLst>
          </p:cNvPr>
          <p:cNvSpPr txBox="1"/>
          <p:nvPr/>
        </p:nvSpPr>
        <p:spPr>
          <a:xfrm>
            <a:off x="6013858" y="5730395"/>
            <a:ext cx="1183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/>
              <a:t>论文投稿</a:t>
            </a:r>
            <a:endParaRPr lang="zh-CN" altLang="en-US" sz="1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B9BFB30-0378-AF7D-355E-EA9ED2E121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52525" y="3413670"/>
            <a:ext cx="0" cy="1164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40C438F-716E-269D-A1D7-E79FD6D09D7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048625" y="3382893"/>
            <a:ext cx="0" cy="561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97859CA-18A5-EC76-FEE5-07440934CE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8048625" y="4651942"/>
            <a:ext cx="0" cy="616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3C62F-7878-BEE2-E3F2-8AB0935C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ED0D-76F2-4870-9586-CB755F9C9B21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66D0F5B-7448-E176-4F2A-A576A2A6A037}"/>
              </a:ext>
            </a:extLst>
          </p:cNvPr>
          <p:cNvCxnSpPr/>
          <p:nvPr/>
        </p:nvCxnSpPr>
        <p:spPr>
          <a:xfrm flipV="1">
            <a:off x="431321" y="3429000"/>
            <a:ext cx="6642000" cy="0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E18F5A7E-26FB-65ED-686E-64962FCC81C5}"/>
              </a:ext>
            </a:extLst>
          </p:cNvPr>
          <p:cNvSpPr/>
          <p:nvPr/>
        </p:nvSpPr>
        <p:spPr>
          <a:xfrm>
            <a:off x="871870" y="2169041"/>
            <a:ext cx="1244010" cy="660423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Programming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7A6755B-980E-56D4-7AB3-E9864C30EBC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492370" y="2829464"/>
            <a:ext cx="1505" cy="897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A7CEFA2-5C94-0B7A-3BBE-E7C30302D491}"/>
              </a:ext>
            </a:extLst>
          </p:cNvPr>
          <p:cNvSpPr/>
          <p:nvPr/>
        </p:nvSpPr>
        <p:spPr>
          <a:xfrm>
            <a:off x="560717" y="3726611"/>
            <a:ext cx="1915064" cy="828136"/>
          </a:xfrm>
          <a:prstGeom prst="rect">
            <a:avLst/>
          </a:prstGeom>
          <a:noFill/>
          <a:ln w="19050">
            <a:solidFill>
              <a:srgbClr val="93637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C53FA26-D393-46C4-003C-CD09A815F15E}"/>
              </a:ext>
            </a:extLst>
          </p:cNvPr>
          <p:cNvSpPr/>
          <p:nvPr/>
        </p:nvSpPr>
        <p:spPr>
          <a:xfrm>
            <a:off x="661359" y="3899127"/>
            <a:ext cx="761999" cy="483104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C / C++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31066D-9896-6F40-7269-3EA0D82FE32D}"/>
              </a:ext>
            </a:extLst>
          </p:cNvPr>
          <p:cNvSpPr/>
          <p:nvPr/>
        </p:nvSpPr>
        <p:spPr>
          <a:xfrm>
            <a:off x="1594449" y="3899127"/>
            <a:ext cx="761999" cy="483104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Structure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016309-E3AC-081E-27E8-3EC0DA875C32}"/>
              </a:ext>
            </a:extLst>
          </p:cNvPr>
          <p:cNvSpPr/>
          <p:nvPr/>
        </p:nvSpPr>
        <p:spPr>
          <a:xfrm>
            <a:off x="2871525" y="3726611"/>
            <a:ext cx="3975841" cy="828136"/>
          </a:xfrm>
          <a:prstGeom prst="rect">
            <a:avLst/>
          </a:prstGeom>
          <a:noFill/>
          <a:ln w="19050">
            <a:solidFill>
              <a:srgbClr val="93637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BC44162-B9A4-42EE-2499-04C732BFEFB8}"/>
              </a:ext>
            </a:extLst>
          </p:cNvPr>
          <p:cNvSpPr/>
          <p:nvPr/>
        </p:nvSpPr>
        <p:spPr>
          <a:xfrm>
            <a:off x="3035963" y="3899127"/>
            <a:ext cx="898083" cy="483104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Calculus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903D2AA-E0C1-0465-3A78-A1152EC737A6}"/>
              </a:ext>
            </a:extLst>
          </p:cNvPr>
          <p:cNvSpPr/>
          <p:nvPr/>
        </p:nvSpPr>
        <p:spPr>
          <a:xfrm>
            <a:off x="4198456" y="3899127"/>
            <a:ext cx="898083" cy="483104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Algebra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FC42675-F25D-4428-5317-F97D2CC7DCAE}"/>
              </a:ext>
            </a:extLst>
          </p:cNvPr>
          <p:cNvSpPr/>
          <p:nvPr/>
        </p:nvSpPr>
        <p:spPr>
          <a:xfrm>
            <a:off x="5360949" y="3899127"/>
            <a:ext cx="1305665" cy="483104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Probability and Statistics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D66F57-1720-B73B-4EC1-9943754F7BB2}"/>
              </a:ext>
            </a:extLst>
          </p:cNvPr>
          <p:cNvSpPr txBox="1"/>
          <p:nvPr/>
        </p:nvSpPr>
        <p:spPr>
          <a:xfrm>
            <a:off x="5044500" y="4683080"/>
            <a:ext cx="18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General foundation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E8A19F-900F-A30E-2022-9E80029F11EC}"/>
              </a:ext>
            </a:extLst>
          </p:cNvPr>
          <p:cNvSpPr txBox="1"/>
          <p:nvPr/>
        </p:nvSpPr>
        <p:spPr>
          <a:xfrm>
            <a:off x="896050" y="4684125"/>
            <a:ext cx="2158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FF0000"/>
                </a:solidFill>
              </a:rPr>
              <a:t>Your Starting Course in AI</a:t>
            </a:r>
          </a:p>
          <a:p>
            <a:pPr algn="ctr"/>
            <a:r>
              <a:rPr kumimoji="1" lang="en-US" altLang="zh-CN" sz="1500" dirty="0">
                <a:solidFill>
                  <a:srgbClr val="FF0000"/>
                </a:solidFill>
              </a:rPr>
              <a:t>[in our department]</a:t>
            </a:r>
            <a:endParaRPr kumimoji="1" lang="zh-CN" altLang="en-US" sz="1500" dirty="0">
              <a:solidFill>
                <a:srgbClr val="FF0000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45CD915-0014-D37E-B9D7-F13B3F869E28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1975448" y="4382231"/>
            <a:ext cx="1" cy="301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BD0735A-C4F2-E088-B0C4-38709BF944FF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2115880" y="2045784"/>
            <a:ext cx="574156" cy="453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28BAE87-B5C1-24D2-4FAB-D009383819BE}"/>
              </a:ext>
            </a:extLst>
          </p:cNvPr>
          <p:cNvSpPr/>
          <p:nvPr/>
        </p:nvSpPr>
        <p:spPr>
          <a:xfrm>
            <a:off x="2690036" y="1715572"/>
            <a:ext cx="1063257" cy="660423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Deep Learning Network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28994CE-8D61-28EC-ED02-24F0E682A123}"/>
              </a:ext>
            </a:extLst>
          </p:cNvPr>
          <p:cNvSpPr/>
          <p:nvPr/>
        </p:nvSpPr>
        <p:spPr>
          <a:xfrm>
            <a:off x="2690036" y="2554623"/>
            <a:ext cx="1063257" cy="660423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Machine Learning Concepts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98B2F44-8F00-3CAE-353E-3D5C6CE652E0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2115880" y="2499253"/>
            <a:ext cx="574156" cy="385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15BAA86-44C1-5C60-415A-0ED8265AB911}"/>
              </a:ext>
            </a:extLst>
          </p:cNvPr>
          <p:cNvSpPr/>
          <p:nvPr/>
        </p:nvSpPr>
        <p:spPr>
          <a:xfrm>
            <a:off x="2475781" y="1498600"/>
            <a:ext cx="1456760" cy="1800971"/>
          </a:xfrm>
          <a:prstGeom prst="rect">
            <a:avLst/>
          </a:prstGeom>
          <a:noFill/>
          <a:ln w="19050">
            <a:solidFill>
              <a:srgbClr val="93637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35FDB4C-3CFC-0818-AA30-1934F6DA0E86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3753293" y="2045784"/>
            <a:ext cx="629525" cy="655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1246189-F2ED-6EF6-B674-F8590CB361DB}"/>
              </a:ext>
            </a:extLst>
          </p:cNvPr>
          <p:cNvSpPr/>
          <p:nvPr/>
        </p:nvSpPr>
        <p:spPr>
          <a:xfrm>
            <a:off x="4382818" y="2371473"/>
            <a:ext cx="1252438" cy="660423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Algorithm Optimization Principle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333C5D8-F084-24C2-8B1F-2A404AE0B13C}"/>
              </a:ext>
            </a:extLst>
          </p:cNvPr>
          <p:cNvSpPr/>
          <p:nvPr/>
        </p:nvSpPr>
        <p:spPr>
          <a:xfrm>
            <a:off x="5832389" y="2371473"/>
            <a:ext cx="1014977" cy="660423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Machine Learning Principle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0B0562B-829C-5295-22EA-279741EB927B}"/>
              </a:ext>
            </a:extLst>
          </p:cNvPr>
          <p:cNvSpPr txBox="1"/>
          <p:nvPr/>
        </p:nvSpPr>
        <p:spPr>
          <a:xfrm>
            <a:off x="5044500" y="3061171"/>
            <a:ext cx="2159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Professional foundation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46F4FB8-B77C-9C24-CDE6-1A399C970FAA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3753293" y="2701685"/>
            <a:ext cx="629525" cy="183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5411D68-EA8A-84FC-5EEA-A666384EDD4C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009037" y="1892882"/>
            <a:ext cx="0" cy="478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2F6EE4E2-9025-DDA7-5CF7-5315BED3B43E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V="1">
            <a:off x="4859446" y="3031896"/>
            <a:ext cx="149591" cy="694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02A14B3B-0026-3A95-416E-1A98626515E7}"/>
              </a:ext>
            </a:extLst>
          </p:cNvPr>
          <p:cNvSpPr/>
          <p:nvPr/>
        </p:nvSpPr>
        <p:spPr>
          <a:xfrm>
            <a:off x="4382818" y="1501476"/>
            <a:ext cx="2464548" cy="391406"/>
          </a:xfrm>
          <a:prstGeom prst="roundRect">
            <a:avLst/>
          </a:prstGeom>
          <a:solidFill>
            <a:srgbClr val="DCE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Foundation Models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6D1B8D0-54B2-CA6D-6F7D-3AD10CDD9D8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6339878" y="1892882"/>
            <a:ext cx="1773" cy="478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6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106</Words>
  <Application>Microsoft Macintosh PowerPoint</Application>
  <PresentationFormat>全屏显示(4:3)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主题​​</vt:lpstr>
      <vt:lpstr>教学育人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竿头日上</dc:title>
  <dc:creator>Quanming Yao</dc:creator>
  <cp:lastModifiedBy>震乾 沈</cp:lastModifiedBy>
  <cp:revision>167</cp:revision>
  <cp:lastPrinted>2025-05-30T03:39:44Z</cp:lastPrinted>
  <dcterms:created xsi:type="dcterms:W3CDTF">2023-10-07T05:42:14Z</dcterms:created>
  <dcterms:modified xsi:type="dcterms:W3CDTF">2025-09-14T10:48:07Z</dcterms:modified>
</cp:coreProperties>
</file>