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PRESENTAC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Luis</dc:creator>
  <cp:keywords/>
  <dcterms:created xsi:type="dcterms:W3CDTF">2023-03-27T23:08:01Z</dcterms:created>
  <dcterms:modified xsi:type="dcterms:W3CDTF">2023-03-27T23:08:01Z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