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Proyección de estados financieros por el método de redes neuronales artificiales aplicable al sector financiero de Bolivia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Planteamiento y formulación de problema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Hipotesis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Antecedentes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PRESENTAC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Conclusiones y recomendaciones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2023-03-27T23:27:04Z</dcterms:created>
  <dcterms:modified xsi:type="dcterms:W3CDTF">2023-03-27T23:27:04Z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