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1" r:id="rId3"/>
    <p:sldId id="257" r:id="rId4"/>
    <p:sldId id="263" r:id="rId5"/>
    <p:sldId id="264" r:id="rId6"/>
    <p:sldId id="259" r:id="rId7"/>
    <p:sldId id="265" r:id="rId8"/>
    <p:sldId id="266" r:id="rId9"/>
    <p:sldId id="276" r:id="rId10"/>
    <p:sldId id="270" r:id="rId11"/>
    <p:sldId id="277" r:id="rId12"/>
    <p:sldId id="272" r:id="rId13"/>
    <p:sldId id="268"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E1E"/>
    <a:srgbClr val="CB9178"/>
    <a:srgbClr val="60C5A2"/>
    <a:srgbClr val="DAD8BE"/>
    <a:srgbClr val="7DB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CA5686-C039-4D84-A0FA-76E6198E1C1A}" v="2" dt="2023-03-04T00:35:33.6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2023" autoAdjust="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0373B0-E147-4064-86CD-404F60228D3F}"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6942D9C-65E6-40A8-BDAC-63AD78E7E481}">
      <dgm:prSet custT="1"/>
      <dgm:spPr>
        <a:noFill/>
        <a:ln w="12700" cap="flat" cmpd="sng" algn="ctr">
          <a:noFill/>
          <a:prstDash val="solid"/>
          <a:miter lim="800000"/>
        </a:ln>
        <a:effectLst/>
      </dgm:spPr>
      <dgm:t>
        <a:bodyPr spcFirstLastPara="0" vert="horz" wrap="square" lIns="45720" tIns="30480" rIns="45720" bIns="30480" numCol="1" spcCol="1270" anchor="t" anchorCtr="0"/>
        <a:lstStyle/>
        <a:p>
          <a:r>
            <a:rPr lang="en-US" sz="2800" kern="1200" dirty="0">
              <a:latin typeface="Agency FB" panose="020B0503020202020204" pitchFamily="34" charset="0"/>
            </a:rPr>
            <a:t>Nine River Gauges Flooded</a:t>
          </a:r>
        </a:p>
      </dgm:t>
    </dgm:pt>
    <dgm:pt modelId="{5C90175B-7930-4670-BB61-BC1104A2C66A}" type="parTrans" cxnId="{D9241A18-7ADD-488A-8442-0A918E6E59A1}">
      <dgm:prSet/>
      <dgm:spPr/>
      <dgm:t>
        <a:bodyPr/>
        <a:lstStyle/>
        <a:p>
          <a:endParaRPr lang="en-US"/>
        </a:p>
      </dgm:t>
    </dgm:pt>
    <dgm:pt modelId="{134A4A78-F95F-438D-B6A8-D519D0AA28EB}" type="sibTrans" cxnId="{D9241A18-7ADD-488A-8442-0A918E6E59A1}">
      <dgm:prSet/>
      <dgm:spPr/>
      <dgm:t>
        <a:bodyPr/>
        <a:lstStyle/>
        <a:p>
          <a:endParaRPr lang="en-US"/>
        </a:p>
      </dgm:t>
    </dgm:pt>
    <dgm:pt modelId="{8621A747-1101-41D0-9779-022ADF01460D}">
      <dgm:prSet custT="1"/>
      <dgm:spPr>
        <a:noFill/>
        <a:ln w="12700" cap="flat" cmpd="sng" algn="ctr">
          <a:noFill/>
          <a:prstDash val="solid"/>
          <a:miter lim="800000"/>
        </a:ln>
        <a:effectLst/>
      </dgm:spPr>
      <dgm:t>
        <a:bodyPr spcFirstLastPara="0" vert="horz" wrap="square" lIns="45720" tIns="30480" rIns="45720" bIns="30480" numCol="1" spcCol="1270" anchor="t" anchorCtr="0"/>
        <a:lstStyle/>
        <a:p>
          <a:pPr marL="0" lvl="0" indent="0" algn="ctr" defTabSz="1066800">
            <a:lnSpc>
              <a:spcPct val="90000"/>
            </a:lnSpc>
            <a:spcBef>
              <a:spcPct val="0"/>
            </a:spcBef>
            <a:spcAft>
              <a:spcPct val="35000"/>
            </a:spcAft>
            <a:buNone/>
          </a:pPr>
          <a:r>
            <a:rPr lang="en-US" sz="2800" kern="1200" dirty="0">
              <a:solidFill>
                <a:prstClr val="white"/>
              </a:solidFill>
              <a:latin typeface="Agency FB" panose="020B0503020202020204" pitchFamily="34" charset="0"/>
              <a:ea typeface="+mn-ea"/>
              <a:cs typeface="+mn-cs"/>
            </a:rPr>
            <a:t>At least 42 Fatalities &amp; 5214 people rescued</a:t>
          </a:r>
        </a:p>
      </dgm:t>
    </dgm:pt>
    <dgm:pt modelId="{EF5E9912-66F5-4DCF-B6B8-767DAB23D5F9}" type="parTrans" cxnId="{9D831CD5-A761-4A83-A076-A68429DA683A}">
      <dgm:prSet/>
      <dgm:spPr/>
      <dgm:t>
        <a:bodyPr/>
        <a:lstStyle/>
        <a:p>
          <a:endParaRPr lang="en-US"/>
        </a:p>
      </dgm:t>
    </dgm:pt>
    <dgm:pt modelId="{6A885130-8B69-46A4-B74F-78531E1A9444}" type="sibTrans" cxnId="{9D831CD5-A761-4A83-A076-A68429DA683A}">
      <dgm:prSet/>
      <dgm:spPr/>
      <dgm:t>
        <a:bodyPr/>
        <a:lstStyle/>
        <a:p>
          <a:endParaRPr lang="en-US"/>
        </a:p>
      </dgm:t>
    </dgm:pt>
    <dgm:pt modelId="{A9CAAA22-CFC4-439F-883D-F35F502D4045}">
      <dgm:prSet custT="1"/>
      <dgm:spPr>
        <a:noFill/>
        <a:ln>
          <a:noFill/>
        </a:ln>
      </dgm:spPr>
      <dgm:t>
        <a:bodyPr anchor="t" anchorCtr="0"/>
        <a:lstStyle/>
        <a:p>
          <a:r>
            <a:rPr lang="en-US" sz="2800" dirty="0">
              <a:latin typeface="Agency FB" panose="020B0503020202020204" pitchFamily="34" charset="0"/>
            </a:rPr>
            <a:t>$16.7 Billion in Damages</a:t>
          </a:r>
        </a:p>
      </dgm:t>
    </dgm:pt>
    <dgm:pt modelId="{C350CC1B-1D9D-4B6E-BE40-EE649CCF4508}" type="parTrans" cxnId="{16091E32-78BD-4EFC-874A-F9C86FCE5BEF}">
      <dgm:prSet/>
      <dgm:spPr/>
      <dgm:t>
        <a:bodyPr/>
        <a:lstStyle/>
        <a:p>
          <a:endParaRPr lang="en-US"/>
        </a:p>
      </dgm:t>
    </dgm:pt>
    <dgm:pt modelId="{DCE1BCC9-F2D1-4BBD-BD43-816D29EAF57B}" type="sibTrans" cxnId="{16091E32-78BD-4EFC-874A-F9C86FCE5BEF}">
      <dgm:prSet/>
      <dgm:spPr/>
      <dgm:t>
        <a:bodyPr/>
        <a:lstStyle/>
        <a:p>
          <a:endParaRPr lang="en-US"/>
        </a:p>
      </dgm:t>
    </dgm:pt>
    <dgm:pt modelId="{8FC2AB0B-C756-4B36-8618-2520D8ECB98A}">
      <dgm:prSet custT="1"/>
      <dgm:spPr>
        <a:noFill/>
        <a:ln w="12700" cap="flat" cmpd="sng" algn="ctr">
          <a:noFill/>
          <a:prstDash val="solid"/>
          <a:miter lim="800000"/>
        </a:ln>
        <a:effectLst/>
      </dgm:spPr>
      <dgm:t>
        <a:bodyPr spcFirstLastPara="0" vert="horz" wrap="square" lIns="45720" tIns="30480" rIns="45720" bIns="30480" numCol="1" spcCol="1270" anchor="t" anchorCtr="0"/>
        <a:lstStyle/>
        <a:p>
          <a:r>
            <a:rPr lang="en-US" sz="2800" kern="1200" dirty="0">
              <a:latin typeface="Agency FB" panose="020B0503020202020204" pitchFamily="34" charset="0"/>
            </a:rPr>
            <a:t>Record-breaking </a:t>
          </a:r>
          <a:r>
            <a:rPr lang="en-US" sz="2800" kern="1200" dirty="0">
              <a:solidFill>
                <a:prstClr val="white"/>
              </a:solidFill>
              <a:latin typeface="Agency FB" panose="020B0503020202020204" pitchFamily="34" charset="0"/>
              <a:ea typeface="+mn-ea"/>
              <a:cs typeface="+mn-cs"/>
            </a:rPr>
            <a:t>rainfall</a:t>
          </a:r>
          <a:r>
            <a:rPr lang="en-US" sz="2800" kern="1200" dirty="0">
              <a:latin typeface="Agency FB" panose="020B0503020202020204" pitchFamily="34" charset="0"/>
            </a:rPr>
            <a:t> in the Carolinas</a:t>
          </a:r>
        </a:p>
      </dgm:t>
    </dgm:pt>
    <dgm:pt modelId="{0E64A5A9-9EE3-4077-A652-78CD44EB9518}" type="sibTrans" cxnId="{B1DDFEAD-2BAB-486F-B590-44D79E9DC536}">
      <dgm:prSet/>
      <dgm:spPr/>
      <dgm:t>
        <a:bodyPr/>
        <a:lstStyle/>
        <a:p>
          <a:endParaRPr lang="en-US"/>
        </a:p>
      </dgm:t>
    </dgm:pt>
    <dgm:pt modelId="{C1EE2824-9969-4994-9D59-E6B4C189B061}" type="parTrans" cxnId="{B1DDFEAD-2BAB-486F-B590-44D79E9DC536}">
      <dgm:prSet/>
      <dgm:spPr/>
      <dgm:t>
        <a:bodyPr/>
        <a:lstStyle/>
        <a:p>
          <a:endParaRPr lang="en-US"/>
        </a:p>
      </dgm:t>
    </dgm:pt>
    <dgm:pt modelId="{F80B999E-A595-4CAA-9585-350804FA96B5}">
      <dgm:prSet custT="1"/>
      <dgm:spPr>
        <a:noFill/>
        <a:ln w="12700" cap="flat" cmpd="sng" algn="ctr">
          <a:noFill/>
          <a:prstDash val="solid"/>
          <a:miter lim="800000"/>
        </a:ln>
        <a:effectLst/>
      </dgm:spPr>
      <dgm:t>
        <a:bodyPr spcFirstLastPara="0" vert="horz" wrap="square" lIns="45720" tIns="30480" rIns="45720" bIns="30480" numCol="1" spcCol="1270" anchor="t" anchorCtr="0"/>
        <a:lstStyle/>
        <a:p>
          <a:r>
            <a:rPr lang="en-US" sz="2800" kern="1200" dirty="0">
              <a:solidFill>
                <a:prstClr val="white"/>
              </a:solidFill>
              <a:latin typeface="Agency FB" panose="020B0503020202020204" pitchFamily="34" charset="0"/>
              <a:ea typeface="+mn-ea"/>
              <a:cs typeface="+mn-cs"/>
            </a:rPr>
            <a:t>130mph</a:t>
          </a:r>
          <a:r>
            <a:rPr lang="en-US" sz="2800" kern="1200" dirty="0">
              <a:latin typeface="Agency FB" panose="020B0503020202020204" pitchFamily="34" charset="0"/>
            </a:rPr>
            <a:t> wind gusts </a:t>
          </a:r>
          <a:r>
            <a:rPr lang="en-US" sz="2800" kern="1200" dirty="0">
              <a:solidFill>
                <a:prstClr val="white"/>
              </a:solidFill>
              <a:latin typeface="Agency FB" panose="020B0503020202020204" pitchFamily="34" charset="0"/>
              <a:ea typeface="+mn-ea"/>
              <a:cs typeface="+mn-cs"/>
            </a:rPr>
            <a:t>in</a:t>
          </a:r>
          <a:r>
            <a:rPr lang="en-US" sz="2800" kern="1200" dirty="0">
              <a:latin typeface="Agency FB" panose="020B0503020202020204" pitchFamily="34" charset="0"/>
            </a:rPr>
            <a:t> South Carolina</a:t>
          </a:r>
        </a:p>
      </dgm:t>
    </dgm:pt>
    <dgm:pt modelId="{D264FA5C-5ABA-4EFB-8DA7-D248E9DD81F5}" type="parTrans" cxnId="{7B75EF57-A0F6-4DA2-A683-25D808EF48CE}">
      <dgm:prSet/>
      <dgm:spPr/>
      <dgm:t>
        <a:bodyPr/>
        <a:lstStyle/>
        <a:p>
          <a:endParaRPr lang="en-US"/>
        </a:p>
      </dgm:t>
    </dgm:pt>
    <dgm:pt modelId="{18E8ABDD-6FC2-4617-8FD3-6F357274BE54}" type="sibTrans" cxnId="{7B75EF57-A0F6-4DA2-A683-25D808EF48CE}">
      <dgm:prSet/>
      <dgm:spPr/>
      <dgm:t>
        <a:bodyPr/>
        <a:lstStyle/>
        <a:p>
          <a:endParaRPr lang="en-US"/>
        </a:p>
      </dgm:t>
    </dgm:pt>
    <dgm:pt modelId="{F5C5F9C1-49BF-476F-A9C7-A7E6E2DAA01F}" type="pres">
      <dgm:prSet presAssocID="{9C0373B0-E147-4064-86CD-404F60228D3F}" presName="diagram" presStyleCnt="0">
        <dgm:presLayoutVars>
          <dgm:chPref val="1"/>
          <dgm:dir/>
          <dgm:animOne val="branch"/>
          <dgm:animLvl val="lvl"/>
          <dgm:resizeHandles/>
        </dgm:presLayoutVars>
      </dgm:prSet>
      <dgm:spPr/>
    </dgm:pt>
    <dgm:pt modelId="{76199A68-F982-4B59-B379-C27DE164A978}" type="pres">
      <dgm:prSet presAssocID="{8FC2AB0B-C756-4B36-8618-2520D8ECB98A}" presName="root" presStyleCnt="0"/>
      <dgm:spPr/>
    </dgm:pt>
    <dgm:pt modelId="{CD46CC38-D1D9-4F64-9708-96066789CB4D}" type="pres">
      <dgm:prSet presAssocID="{8FC2AB0B-C756-4B36-8618-2520D8ECB98A}" presName="rootComposite" presStyleCnt="0"/>
      <dgm:spPr/>
    </dgm:pt>
    <dgm:pt modelId="{E4CF8296-69E4-47DE-9A93-3A10807A88A2}" type="pres">
      <dgm:prSet presAssocID="{8FC2AB0B-C756-4B36-8618-2520D8ECB98A}" presName="rootText" presStyleLbl="node1" presStyleIdx="0" presStyleCnt="5" custScaleX="115929" custLinFactNeighborX="-98847" custLinFactNeighborY="-25672"/>
      <dgm:spPr>
        <a:xfrm>
          <a:off x="1864" y="341304"/>
          <a:ext cx="2143434" cy="1071717"/>
        </a:xfrm>
        <a:prstGeom prst="roundRect">
          <a:avLst>
            <a:gd name="adj" fmla="val 10000"/>
          </a:avLst>
        </a:prstGeom>
      </dgm:spPr>
    </dgm:pt>
    <dgm:pt modelId="{C9D2DE37-7738-4294-A255-2A452FE2F511}" type="pres">
      <dgm:prSet presAssocID="{8FC2AB0B-C756-4B36-8618-2520D8ECB98A}" presName="rootConnector" presStyleLbl="node1" presStyleIdx="0" presStyleCnt="5"/>
      <dgm:spPr/>
    </dgm:pt>
    <dgm:pt modelId="{6042CC74-3600-4D59-A904-B728A5425982}" type="pres">
      <dgm:prSet presAssocID="{8FC2AB0B-C756-4B36-8618-2520D8ECB98A}" presName="childShape" presStyleCnt="0"/>
      <dgm:spPr/>
    </dgm:pt>
    <dgm:pt modelId="{3C828CAE-CBE3-47A4-91A7-FE45AEE51916}" type="pres">
      <dgm:prSet presAssocID="{66942D9C-65E6-40A8-BDAC-63AD78E7E481}" presName="root" presStyleCnt="0"/>
      <dgm:spPr/>
    </dgm:pt>
    <dgm:pt modelId="{E2B2ADAD-5503-46DF-A5B6-95D63F29D1A1}" type="pres">
      <dgm:prSet presAssocID="{66942D9C-65E6-40A8-BDAC-63AD78E7E481}" presName="rootComposite" presStyleCnt="0"/>
      <dgm:spPr/>
    </dgm:pt>
    <dgm:pt modelId="{7817B972-1CF4-4634-A9DB-D26092C27056}" type="pres">
      <dgm:prSet presAssocID="{66942D9C-65E6-40A8-BDAC-63AD78E7E481}" presName="rootText" presStyleLbl="node1" presStyleIdx="1" presStyleCnt="5" custLinFactNeighborX="-18108" custLinFactNeighborY="-25050"/>
      <dgm:spPr>
        <a:xfrm>
          <a:off x="2681158" y="341304"/>
          <a:ext cx="2143434" cy="1071717"/>
        </a:xfrm>
        <a:prstGeom prst="roundRect">
          <a:avLst>
            <a:gd name="adj" fmla="val 10000"/>
          </a:avLst>
        </a:prstGeom>
      </dgm:spPr>
    </dgm:pt>
    <dgm:pt modelId="{B3F961D6-0C0E-4456-A8B9-A2DB3B25BA6A}" type="pres">
      <dgm:prSet presAssocID="{66942D9C-65E6-40A8-BDAC-63AD78E7E481}" presName="rootConnector" presStyleLbl="node1" presStyleIdx="1" presStyleCnt="5"/>
      <dgm:spPr/>
    </dgm:pt>
    <dgm:pt modelId="{EE5DED87-463F-46D0-A5FD-01B5BDF81B8A}" type="pres">
      <dgm:prSet presAssocID="{66942D9C-65E6-40A8-BDAC-63AD78E7E481}" presName="childShape" presStyleCnt="0"/>
      <dgm:spPr/>
    </dgm:pt>
    <dgm:pt modelId="{52461BBC-F469-4A2A-B53B-338ACBCCC8F1}" type="pres">
      <dgm:prSet presAssocID="{F80B999E-A595-4CAA-9585-350804FA96B5}" presName="root" presStyleCnt="0"/>
      <dgm:spPr/>
    </dgm:pt>
    <dgm:pt modelId="{CF01C540-B1F0-45E4-82AE-9F93644FB0F5}" type="pres">
      <dgm:prSet presAssocID="{F80B999E-A595-4CAA-9585-350804FA96B5}" presName="rootComposite" presStyleCnt="0"/>
      <dgm:spPr/>
    </dgm:pt>
    <dgm:pt modelId="{95826610-EBD4-46D2-A138-82F8E669ADB9}" type="pres">
      <dgm:prSet presAssocID="{F80B999E-A595-4CAA-9585-350804FA96B5}" presName="rootText" presStyleLbl="node1" presStyleIdx="2" presStyleCnt="5" custLinFactNeighborX="-18260" custLinFactNeighborY="-25050"/>
      <dgm:spPr>
        <a:xfrm>
          <a:off x="4859753" y="172344"/>
          <a:ext cx="1962153" cy="981076"/>
        </a:xfrm>
        <a:prstGeom prst="roundRect">
          <a:avLst>
            <a:gd name="adj" fmla="val 10000"/>
          </a:avLst>
        </a:prstGeom>
      </dgm:spPr>
    </dgm:pt>
    <dgm:pt modelId="{590D1BE3-09A6-4D59-9476-EB7AC6A21EED}" type="pres">
      <dgm:prSet presAssocID="{F80B999E-A595-4CAA-9585-350804FA96B5}" presName="rootConnector" presStyleLbl="node1" presStyleIdx="2" presStyleCnt="5"/>
      <dgm:spPr/>
    </dgm:pt>
    <dgm:pt modelId="{1E66D57D-2264-47E3-981A-00742CD09AB9}" type="pres">
      <dgm:prSet presAssocID="{F80B999E-A595-4CAA-9585-350804FA96B5}" presName="childShape" presStyleCnt="0"/>
      <dgm:spPr/>
    </dgm:pt>
    <dgm:pt modelId="{0A4449A0-2DCA-4842-9B47-7F558BDDC5E7}" type="pres">
      <dgm:prSet presAssocID="{8621A747-1101-41D0-9779-022ADF01460D}" presName="root" presStyleCnt="0"/>
      <dgm:spPr/>
    </dgm:pt>
    <dgm:pt modelId="{082D9E26-CEDA-4A0E-A451-A035DD6D223D}" type="pres">
      <dgm:prSet presAssocID="{8621A747-1101-41D0-9779-022ADF01460D}" presName="rootComposite" presStyleCnt="0"/>
      <dgm:spPr/>
    </dgm:pt>
    <dgm:pt modelId="{82B28CC3-CC6E-4ABE-94A3-878E9ADCBB56}" type="pres">
      <dgm:prSet presAssocID="{8621A747-1101-41D0-9779-022ADF01460D}" presName="rootText" presStyleLbl="node1" presStyleIdx="3" presStyleCnt="5" custLinFactNeighborX="-10192" custLinFactNeighborY="-25672"/>
      <dgm:spPr>
        <a:xfrm>
          <a:off x="5360452" y="341304"/>
          <a:ext cx="2143434" cy="1071717"/>
        </a:xfrm>
        <a:prstGeom prst="roundRect">
          <a:avLst>
            <a:gd name="adj" fmla="val 10000"/>
          </a:avLst>
        </a:prstGeom>
      </dgm:spPr>
    </dgm:pt>
    <dgm:pt modelId="{DC23BA9E-D4F6-4550-90BA-05AA35ED51EF}" type="pres">
      <dgm:prSet presAssocID="{8621A747-1101-41D0-9779-022ADF01460D}" presName="rootConnector" presStyleLbl="node1" presStyleIdx="3" presStyleCnt="5"/>
      <dgm:spPr/>
    </dgm:pt>
    <dgm:pt modelId="{52316F0D-DAC2-47F8-8CEE-5BFD6C79F344}" type="pres">
      <dgm:prSet presAssocID="{8621A747-1101-41D0-9779-022ADF01460D}" presName="childShape" presStyleCnt="0"/>
      <dgm:spPr/>
    </dgm:pt>
    <dgm:pt modelId="{C45C5157-D634-4EF7-82C9-DEE47F2BD7EE}" type="pres">
      <dgm:prSet presAssocID="{A9CAAA22-CFC4-439F-883D-F35F502D4045}" presName="root" presStyleCnt="0"/>
      <dgm:spPr/>
    </dgm:pt>
    <dgm:pt modelId="{BB77AE66-F9E9-426D-AAF9-D6C095B8DCDC}" type="pres">
      <dgm:prSet presAssocID="{A9CAAA22-CFC4-439F-883D-F35F502D4045}" presName="rootComposite" presStyleCnt="0"/>
      <dgm:spPr/>
    </dgm:pt>
    <dgm:pt modelId="{3A4E9553-0215-46C0-B9F2-F88311971417}" type="pres">
      <dgm:prSet presAssocID="{A9CAAA22-CFC4-439F-883D-F35F502D4045}" presName="rootText" presStyleLbl="node1" presStyleIdx="4" presStyleCnt="5" custLinFactNeighborX="-11626" custLinFactNeighborY="-21086"/>
      <dgm:spPr/>
    </dgm:pt>
    <dgm:pt modelId="{8BC0B7B0-21C6-4BDA-8873-A9F054C6352C}" type="pres">
      <dgm:prSet presAssocID="{A9CAAA22-CFC4-439F-883D-F35F502D4045}" presName="rootConnector" presStyleLbl="node1" presStyleIdx="4" presStyleCnt="5"/>
      <dgm:spPr/>
    </dgm:pt>
    <dgm:pt modelId="{9BCF0906-9EE9-454D-8B5D-A8814481CB04}" type="pres">
      <dgm:prSet presAssocID="{A9CAAA22-CFC4-439F-883D-F35F502D4045}" presName="childShape" presStyleCnt="0"/>
      <dgm:spPr/>
    </dgm:pt>
  </dgm:ptLst>
  <dgm:cxnLst>
    <dgm:cxn modelId="{9A4C2409-B890-4034-9353-9E8AD2E2D3B2}" type="presOf" srcId="{F80B999E-A595-4CAA-9585-350804FA96B5}" destId="{95826610-EBD4-46D2-A138-82F8E669ADB9}" srcOrd="0" destOrd="0" presId="urn:microsoft.com/office/officeart/2005/8/layout/hierarchy3"/>
    <dgm:cxn modelId="{D9241A18-7ADD-488A-8442-0A918E6E59A1}" srcId="{9C0373B0-E147-4064-86CD-404F60228D3F}" destId="{66942D9C-65E6-40A8-BDAC-63AD78E7E481}" srcOrd="1" destOrd="0" parTransId="{5C90175B-7930-4670-BB61-BC1104A2C66A}" sibTransId="{134A4A78-F95F-438D-B6A8-D519D0AA28EB}"/>
    <dgm:cxn modelId="{6C115C22-A46C-4060-AEA9-6345CF6E4CC9}" type="presOf" srcId="{66942D9C-65E6-40A8-BDAC-63AD78E7E481}" destId="{B3F961D6-0C0E-4456-A8B9-A2DB3B25BA6A}" srcOrd="1" destOrd="0" presId="urn:microsoft.com/office/officeart/2005/8/layout/hierarchy3"/>
    <dgm:cxn modelId="{7188CA22-7DAB-4615-8E13-6C504392B410}" type="presOf" srcId="{8FC2AB0B-C756-4B36-8618-2520D8ECB98A}" destId="{E4CF8296-69E4-47DE-9A93-3A10807A88A2}" srcOrd="0" destOrd="0" presId="urn:microsoft.com/office/officeart/2005/8/layout/hierarchy3"/>
    <dgm:cxn modelId="{16091E32-78BD-4EFC-874A-F9C86FCE5BEF}" srcId="{9C0373B0-E147-4064-86CD-404F60228D3F}" destId="{A9CAAA22-CFC4-439F-883D-F35F502D4045}" srcOrd="4" destOrd="0" parTransId="{C350CC1B-1D9D-4B6E-BE40-EE649CCF4508}" sibTransId="{DCE1BCC9-F2D1-4BBD-BD43-816D29EAF57B}"/>
    <dgm:cxn modelId="{360B1133-19FB-419C-BC78-995B61056C0F}" type="presOf" srcId="{8621A747-1101-41D0-9779-022ADF01460D}" destId="{DC23BA9E-D4F6-4550-90BA-05AA35ED51EF}" srcOrd="1" destOrd="0" presId="urn:microsoft.com/office/officeart/2005/8/layout/hierarchy3"/>
    <dgm:cxn modelId="{20024870-B0A7-4C77-8756-583284ABBB45}" type="presOf" srcId="{9C0373B0-E147-4064-86CD-404F60228D3F}" destId="{F5C5F9C1-49BF-476F-A9C7-A7E6E2DAA01F}" srcOrd="0" destOrd="0" presId="urn:microsoft.com/office/officeart/2005/8/layout/hierarchy3"/>
    <dgm:cxn modelId="{E23A4275-E7D1-44FE-9649-AF86AA06E639}" type="presOf" srcId="{A9CAAA22-CFC4-439F-883D-F35F502D4045}" destId="{3A4E9553-0215-46C0-B9F2-F88311971417}" srcOrd="0" destOrd="0" presId="urn:microsoft.com/office/officeart/2005/8/layout/hierarchy3"/>
    <dgm:cxn modelId="{396E3077-5652-459B-8EC3-E3CBF4F18314}" type="presOf" srcId="{8FC2AB0B-C756-4B36-8618-2520D8ECB98A}" destId="{C9D2DE37-7738-4294-A255-2A452FE2F511}" srcOrd="1" destOrd="0" presId="urn:microsoft.com/office/officeart/2005/8/layout/hierarchy3"/>
    <dgm:cxn modelId="{7B75EF57-A0F6-4DA2-A683-25D808EF48CE}" srcId="{9C0373B0-E147-4064-86CD-404F60228D3F}" destId="{F80B999E-A595-4CAA-9585-350804FA96B5}" srcOrd="2" destOrd="0" parTransId="{D264FA5C-5ABA-4EFB-8DA7-D248E9DD81F5}" sibTransId="{18E8ABDD-6FC2-4617-8FD3-6F357274BE54}"/>
    <dgm:cxn modelId="{B1DDFEAD-2BAB-486F-B590-44D79E9DC536}" srcId="{9C0373B0-E147-4064-86CD-404F60228D3F}" destId="{8FC2AB0B-C756-4B36-8618-2520D8ECB98A}" srcOrd="0" destOrd="0" parTransId="{C1EE2824-9969-4994-9D59-E6B4C189B061}" sibTransId="{0E64A5A9-9EE3-4077-A652-78CD44EB9518}"/>
    <dgm:cxn modelId="{B84992C5-AFBA-4A98-8DCD-02AF61577388}" type="presOf" srcId="{8621A747-1101-41D0-9779-022ADF01460D}" destId="{82B28CC3-CC6E-4ABE-94A3-878E9ADCBB56}" srcOrd="0" destOrd="0" presId="urn:microsoft.com/office/officeart/2005/8/layout/hierarchy3"/>
    <dgm:cxn modelId="{E127CFCF-708F-428D-B431-E084A96FFEE6}" type="presOf" srcId="{A9CAAA22-CFC4-439F-883D-F35F502D4045}" destId="{8BC0B7B0-21C6-4BDA-8873-A9F054C6352C}" srcOrd="1" destOrd="0" presId="urn:microsoft.com/office/officeart/2005/8/layout/hierarchy3"/>
    <dgm:cxn modelId="{9D831CD5-A761-4A83-A076-A68429DA683A}" srcId="{9C0373B0-E147-4064-86CD-404F60228D3F}" destId="{8621A747-1101-41D0-9779-022ADF01460D}" srcOrd="3" destOrd="0" parTransId="{EF5E9912-66F5-4DCF-B6B8-767DAB23D5F9}" sibTransId="{6A885130-8B69-46A4-B74F-78531E1A9444}"/>
    <dgm:cxn modelId="{F17206F4-7740-442D-80A9-ECFF2E6F6F1B}" type="presOf" srcId="{66942D9C-65E6-40A8-BDAC-63AD78E7E481}" destId="{7817B972-1CF4-4634-A9DB-D26092C27056}" srcOrd="0" destOrd="0" presId="urn:microsoft.com/office/officeart/2005/8/layout/hierarchy3"/>
    <dgm:cxn modelId="{DF89D2FA-C875-4488-A452-FC72E4586BB3}" type="presOf" srcId="{F80B999E-A595-4CAA-9585-350804FA96B5}" destId="{590D1BE3-09A6-4D59-9476-EB7AC6A21EED}" srcOrd="1" destOrd="0" presId="urn:microsoft.com/office/officeart/2005/8/layout/hierarchy3"/>
    <dgm:cxn modelId="{2266B08C-6F49-41F4-A272-C675C02C7908}" type="presParOf" srcId="{F5C5F9C1-49BF-476F-A9C7-A7E6E2DAA01F}" destId="{76199A68-F982-4B59-B379-C27DE164A978}" srcOrd="0" destOrd="0" presId="urn:microsoft.com/office/officeart/2005/8/layout/hierarchy3"/>
    <dgm:cxn modelId="{12DA46C7-6725-4C91-859E-B0B25406E14D}" type="presParOf" srcId="{76199A68-F982-4B59-B379-C27DE164A978}" destId="{CD46CC38-D1D9-4F64-9708-96066789CB4D}" srcOrd="0" destOrd="0" presId="urn:microsoft.com/office/officeart/2005/8/layout/hierarchy3"/>
    <dgm:cxn modelId="{98A764AA-BDD7-459E-AC45-2BC4CE850F84}" type="presParOf" srcId="{CD46CC38-D1D9-4F64-9708-96066789CB4D}" destId="{E4CF8296-69E4-47DE-9A93-3A10807A88A2}" srcOrd="0" destOrd="0" presId="urn:microsoft.com/office/officeart/2005/8/layout/hierarchy3"/>
    <dgm:cxn modelId="{3AD45CE3-F9FD-4CA8-80C2-EBECE460553E}" type="presParOf" srcId="{CD46CC38-D1D9-4F64-9708-96066789CB4D}" destId="{C9D2DE37-7738-4294-A255-2A452FE2F511}" srcOrd="1" destOrd="0" presId="urn:microsoft.com/office/officeart/2005/8/layout/hierarchy3"/>
    <dgm:cxn modelId="{A58BDC9A-9551-49C0-B825-3A9AF0100DE6}" type="presParOf" srcId="{76199A68-F982-4B59-B379-C27DE164A978}" destId="{6042CC74-3600-4D59-A904-B728A5425982}" srcOrd="1" destOrd="0" presId="urn:microsoft.com/office/officeart/2005/8/layout/hierarchy3"/>
    <dgm:cxn modelId="{B8A57060-0E79-4AC4-B6B3-13E9F5538E55}" type="presParOf" srcId="{F5C5F9C1-49BF-476F-A9C7-A7E6E2DAA01F}" destId="{3C828CAE-CBE3-47A4-91A7-FE45AEE51916}" srcOrd="1" destOrd="0" presId="urn:microsoft.com/office/officeart/2005/8/layout/hierarchy3"/>
    <dgm:cxn modelId="{B2219A82-E225-4913-9CA1-1EF2367FCD87}" type="presParOf" srcId="{3C828CAE-CBE3-47A4-91A7-FE45AEE51916}" destId="{E2B2ADAD-5503-46DF-A5B6-95D63F29D1A1}" srcOrd="0" destOrd="0" presId="urn:microsoft.com/office/officeart/2005/8/layout/hierarchy3"/>
    <dgm:cxn modelId="{34E65319-F3AC-4C69-A70F-43DA600E60BA}" type="presParOf" srcId="{E2B2ADAD-5503-46DF-A5B6-95D63F29D1A1}" destId="{7817B972-1CF4-4634-A9DB-D26092C27056}" srcOrd="0" destOrd="0" presId="urn:microsoft.com/office/officeart/2005/8/layout/hierarchy3"/>
    <dgm:cxn modelId="{3EB39523-A5A9-4B04-AAB6-2B3E9CA3F2A0}" type="presParOf" srcId="{E2B2ADAD-5503-46DF-A5B6-95D63F29D1A1}" destId="{B3F961D6-0C0E-4456-A8B9-A2DB3B25BA6A}" srcOrd="1" destOrd="0" presId="urn:microsoft.com/office/officeart/2005/8/layout/hierarchy3"/>
    <dgm:cxn modelId="{B8EFC4D5-FFE8-4A70-95F8-09E2AC963A32}" type="presParOf" srcId="{3C828CAE-CBE3-47A4-91A7-FE45AEE51916}" destId="{EE5DED87-463F-46D0-A5FD-01B5BDF81B8A}" srcOrd="1" destOrd="0" presId="urn:microsoft.com/office/officeart/2005/8/layout/hierarchy3"/>
    <dgm:cxn modelId="{60B81363-66C3-46A2-9403-A2EAC2CBA690}" type="presParOf" srcId="{F5C5F9C1-49BF-476F-A9C7-A7E6E2DAA01F}" destId="{52461BBC-F469-4A2A-B53B-338ACBCCC8F1}" srcOrd="2" destOrd="0" presId="urn:microsoft.com/office/officeart/2005/8/layout/hierarchy3"/>
    <dgm:cxn modelId="{B279D49F-89C7-4D43-8062-6B7FB4925C39}" type="presParOf" srcId="{52461BBC-F469-4A2A-B53B-338ACBCCC8F1}" destId="{CF01C540-B1F0-45E4-82AE-9F93644FB0F5}" srcOrd="0" destOrd="0" presId="urn:microsoft.com/office/officeart/2005/8/layout/hierarchy3"/>
    <dgm:cxn modelId="{69251168-8953-4072-A38B-1885A9A1838D}" type="presParOf" srcId="{CF01C540-B1F0-45E4-82AE-9F93644FB0F5}" destId="{95826610-EBD4-46D2-A138-82F8E669ADB9}" srcOrd="0" destOrd="0" presId="urn:microsoft.com/office/officeart/2005/8/layout/hierarchy3"/>
    <dgm:cxn modelId="{C34312CF-35F9-4DCA-BA87-3924861420A5}" type="presParOf" srcId="{CF01C540-B1F0-45E4-82AE-9F93644FB0F5}" destId="{590D1BE3-09A6-4D59-9476-EB7AC6A21EED}" srcOrd="1" destOrd="0" presId="urn:microsoft.com/office/officeart/2005/8/layout/hierarchy3"/>
    <dgm:cxn modelId="{67485E75-A5DA-4012-B748-00D4C32DCC09}" type="presParOf" srcId="{52461BBC-F469-4A2A-B53B-338ACBCCC8F1}" destId="{1E66D57D-2264-47E3-981A-00742CD09AB9}" srcOrd="1" destOrd="0" presId="urn:microsoft.com/office/officeart/2005/8/layout/hierarchy3"/>
    <dgm:cxn modelId="{2BD56658-BE0A-4759-87DD-B4E0E12DF866}" type="presParOf" srcId="{F5C5F9C1-49BF-476F-A9C7-A7E6E2DAA01F}" destId="{0A4449A0-2DCA-4842-9B47-7F558BDDC5E7}" srcOrd="3" destOrd="0" presId="urn:microsoft.com/office/officeart/2005/8/layout/hierarchy3"/>
    <dgm:cxn modelId="{06CB773E-BDB3-408D-8E53-FAB8C2D4E322}" type="presParOf" srcId="{0A4449A0-2DCA-4842-9B47-7F558BDDC5E7}" destId="{082D9E26-CEDA-4A0E-A451-A035DD6D223D}" srcOrd="0" destOrd="0" presId="urn:microsoft.com/office/officeart/2005/8/layout/hierarchy3"/>
    <dgm:cxn modelId="{3060BA05-8FE2-4F59-9B9C-C8BF32C695D1}" type="presParOf" srcId="{082D9E26-CEDA-4A0E-A451-A035DD6D223D}" destId="{82B28CC3-CC6E-4ABE-94A3-878E9ADCBB56}" srcOrd="0" destOrd="0" presId="urn:microsoft.com/office/officeart/2005/8/layout/hierarchy3"/>
    <dgm:cxn modelId="{4D5D45E3-731E-4044-9517-EAFFF8B86D42}" type="presParOf" srcId="{082D9E26-CEDA-4A0E-A451-A035DD6D223D}" destId="{DC23BA9E-D4F6-4550-90BA-05AA35ED51EF}" srcOrd="1" destOrd="0" presId="urn:microsoft.com/office/officeart/2005/8/layout/hierarchy3"/>
    <dgm:cxn modelId="{7B685BA2-042C-471E-A503-8EB34041A010}" type="presParOf" srcId="{0A4449A0-2DCA-4842-9B47-7F558BDDC5E7}" destId="{52316F0D-DAC2-47F8-8CEE-5BFD6C79F344}" srcOrd="1" destOrd="0" presId="urn:microsoft.com/office/officeart/2005/8/layout/hierarchy3"/>
    <dgm:cxn modelId="{D04FF7D7-3DE4-4CED-B9C0-16BAF4371550}" type="presParOf" srcId="{F5C5F9C1-49BF-476F-A9C7-A7E6E2DAA01F}" destId="{C45C5157-D634-4EF7-82C9-DEE47F2BD7EE}" srcOrd="4" destOrd="0" presId="urn:microsoft.com/office/officeart/2005/8/layout/hierarchy3"/>
    <dgm:cxn modelId="{53E2B1C4-7415-413F-AA20-2A0876F0D27A}" type="presParOf" srcId="{C45C5157-D634-4EF7-82C9-DEE47F2BD7EE}" destId="{BB77AE66-F9E9-426D-AAF9-D6C095B8DCDC}" srcOrd="0" destOrd="0" presId="urn:microsoft.com/office/officeart/2005/8/layout/hierarchy3"/>
    <dgm:cxn modelId="{4DD156CA-0AA1-4565-A1E6-8F15B7F67624}" type="presParOf" srcId="{BB77AE66-F9E9-426D-AAF9-D6C095B8DCDC}" destId="{3A4E9553-0215-46C0-B9F2-F88311971417}" srcOrd="0" destOrd="0" presId="urn:microsoft.com/office/officeart/2005/8/layout/hierarchy3"/>
    <dgm:cxn modelId="{E8B5E677-05D7-4125-8B1B-C1E0AE620F2F}" type="presParOf" srcId="{BB77AE66-F9E9-426D-AAF9-D6C095B8DCDC}" destId="{8BC0B7B0-21C6-4BDA-8873-A9F054C6352C}" srcOrd="1" destOrd="0" presId="urn:microsoft.com/office/officeart/2005/8/layout/hierarchy3"/>
    <dgm:cxn modelId="{FD10FE09-5881-49E5-AE20-8C4EA6F323A5}" type="presParOf" srcId="{C45C5157-D634-4EF7-82C9-DEE47F2BD7EE}" destId="{9BCF0906-9EE9-454D-8B5D-A8814481CB04}"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0373B0-E147-4064-86CD-404F60228D3F}"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6942D9C-65E6-40A8-BDAC-63AD78E7E481}">
      <dgm:prSet custT="1"/>
      <dgm:spPr>
        <a:noFill/>
        <a:ln w="12700" cap="flat" cmpd="sng" algn="ctr">
          <a:noFill/>
          <a:prstDash val="solid"/>
          <a:miter lim="800000"/>
        </a:ln>
        <a:effectLst/>
      </dgm:spPr>
      <dgm:t>
        <a:bodyPr spcFirstLastPara="0" vert="horz" wrap="square" lIns="45720" tIns="30480" rIns="45720" bIns="30480" numCol="1" spcCol="1270" anchor="t" anchorCtr="0"/>
        <a:lstStyle/>
        <a:p>
          <a:r>
            <a:rPr lang="en-US" sz="2800" kern="1200" dirty="0">
              <a:latin typeface="Agency FB" panose="020B0503020202020204" pitchFamily="34" charset="0"/>
            </a:rPr>
            <a:t>Up to 7ft storm surge</a:t>
          </a:r>
        </a:p>
      </dgm:t>
    </dgm:pt>
    <dgm:pt modelId="{5C90175B-7930-4670-BB61-BC1104A2C66A}" type="parTrans" cxnId="{D9241A18-7ADD-488A-8442-0A918E6E59A1}">
      <dgm:prSet/>
      <dgm:spPr/>
      <dgm:t>
        <a:bodyPr/>
        <a:lstStyle/>
        <a:p>
          <a:endParaRPr lang="en-US"/>
        </a:p>
      </dgm:t>
    </dgm:pt>
    <dgm:pt modelId="{134A4A78-F95F-438D-B6A8-D519D0AA28EB}" type="sibTrans" cxnId="{D9241A18-7ADD-488A-8442-0A918E6E59A1}">
      <dgm:prSet/>
      <dgm:spPr/>
      <dgm:t>
        <a:bodyPr/>
        <a:lstStyle/>
        <a:p>
          <a:endParaRPr lang="en-US"/>
        </a:p>
      </dgm:t>
    </dgm:pt>
    <dgm:pt modelId="{8621A747-1101-41D0-9779-022ADF01460D}">
      <dgm:prSet custT="1"/>
      <dgm:spPr>
        <a:noFill/>
        <a:ln w="12700" cap="flat" cmpd="sng" algn="ctr">
          <a:noFill/>
          <a:prstDash val="solid"/>
          <a:miter lim="800000"/>
        </a:ln>
        <a:effectLst/>
      </dgm:spPr>
      <dgm:t>
        <a:bodyPr spcFirstLastPara="0" vert="horz" wrap="square" lIns="45720" tIns="30480" rIns="45720" bIns="30480" numCol="1" spcCol="1270" anchor="t" anchorCtr="0"/>
        <a:lstStyle/>
        <a:p>
          <a:pPr marL="0" lvl="0" indent="0" algn="ctr" defTabSz="1066800">
            <a:lnSpc>
              <a:spcPct val="90000"/>
            </a:lnSpc>
            <a:spcBef>
              <a:spcPct val="0"/>
            </a:spcBef>
            <a:spcAft>
              <a:spcPct val="35000"/>
            </a:spcAft>
            <a:buNone/>
          </a:pPr>
          <a:r>
            <a:rPr lang="en-US" sz="2800" kern="1200" dirty="0">
              <a:solidFill>
                <a:prstClr val="white"/>
              </a:solidFill>
              <a:latin typeface="Agency FB" panose="020B0503020202020204" pitchFamily="34" charset="0"/>
              <a:ea typeface="+mn-ea"/>
              <a:cs typeface="+mn-cs"/>
            </a:rPr>
            <a:t>190,000 people left homeless</a:t>
          </a:r>
        </a:p>
      </dgm:t>
    </dgm:pt>
    <dgm:pt modelId="{EF5E9912-66F5-4DCF-B6B8-767DAB23D5F9}" type="parTrans" cxnId="{9D831CD5-A761-4A83-A076-A68429DA683A}">
      <dgm:prSet/>
      <dgm:spPr/>
      <dgm:t>
        <a:bodyPr/>
        <a:lstStyle/>
        <a:p>
          <a:endParaRPr lang="en-US"/>
        </a:p>
      </dgm:t>
    </dgm:pt>
    <dgm:pt modelId="{6A885130-8B69-46A4-B74F-78531E1A9444}" type="sibTrans" cxnId="{9D831CD5-A761-4A83-A076-A68429DA683A}">
      <dgm:prSet/>
      <dgm:spPr/>
      <dgm:t>
        <a:bodyPr/>
        <a:lstStyle/>
        <a:p>
          <a:endParaRPr lang="en-US"/>
        </a:p>
      </dgm:t>
    </dgm:pt>
    <dgm:pt modelId="{A9CAAA22-CFC4-439F-883D-F35F502D4045}">
      <dgm:prSet custT="1"/>
      <dgm:spPr>
        <a:noFill/>
        <a:ln>
          <a:noFill/>
        </a:ln>
      </dgm:spPr>
      <dgm:t>
        <a:bodyPr anchor="t" anchorCtr="0"/>
        <a:lstStyle/>
        <a:p>
          <a:r>
            <a:rPr lang="en-US" sz="2800" dirty="0">
              <a:latin typeface="Agency FB" panose="020B0503020202020204" pitchFamily="34" charset="0"/>
            </a:rPr>
            <a:t>$1.6 Billion in US Damages</a:t>
          </a:r>
        </a:p>
      </dgm:t>
    </dgm:pt>
    <dgm:pt modelId="{C350CC1B-1D9D-4B6E-BE40-EE649CCF4508}" type="parTrans" cxnId="{16091E32-78BD-4EFC-874A-F9C86FCE5BEF}">
      <dgm:prSet/>
      <dgm:spPr/>
      <dgm:t>
        <a:bodyPr/>
        <a:lstStyle/>
        <a:p>
          <a:endParaRPr lang="en-US"/>
        </a:p>
      </dgm:t>
    </dgm:pt>
    <dgm:pt modelId="{DCE1BCC9-F2D1-4BBD-BD43-816D29EAF57B}" type="sibTrans" cxnId="{16091E32-78BD-4EFC-874A-F9C86FCE5BEF}">
      <dgm:prSet/>
      <dgm:spPr/>
      <dgm:t>
        <a:bodyPr/>
        <a:lstStyle/>
        <a:p>
          <a:endParaRPr lang="en-US"/>
        </a:p>
      </dgm:t>
    </dgm:pt>
    <dgm:pt modelId="{8FC2AB0B-C756-4B36-8618-2520D8ECB98A}">
      <dgm:prSet custT="1"/>
      <dgm:spPr>
        <a:noFill/>
        <a:ln w="12700" cap="flat" cmpd="sng" algn="ctr">
          <a:noFill/>
          <a:prstDash val="solid"/>
          <a:miter lim="800000"/>
        </a:ln>
        <a:effectLst/>
      </dgm:spPr>
      <dgm:t>
        <a:bodyPr spcFirstLastPara="0" vert="horz" wrap="square" lIns="45720" tIns="30480" rIns="45720" bIns="30480" numCol="1" spcCol="1270" anchor="t" anchorCtr="0"/>
        <a:lstStyle/>
        <a:p>
          <a:r>
            <a:rPr lang="en-US" sz="2800" kern="1200" dirty="0">
              <a:latin typeface="Agency FB" panose="020B0503020202020204" pitchFamily="34" charset="0"/>
            </a:rPr>
            <a:t>Strongest Tropical Storm to hit the Bahamas</a:t>
          </a:r>
        </a:p>
      </dgm:t>
    </dgm:pt>
    <dgm:pt modelId="{0E64A5A9-9EE3-4077-A652-78CD44EB9518}" type="sibTrans" cxnId="{B1DDFEAD-2BAB-486F-B590-44D79E9DC536}">
      <dgm:prSet/>
      <dgm:spPr/>
      <dgm:t>
        <a:bodyPr/>
        <a:lstStyle/>
        <a:p>
          <a:endParaRPr lang="en-US"/>
        </a:p>
      </dgm:t>
    </dgm:pt>
    <dgm:pt modelId="{C1EE2824-9969-4994-9D59-E6B4C189B061}" type="parTrans" cxnId="{B1DDFEAD-2BAB-486F-B590-44D79E9DC536}">
      <dgm:prSet/>
      <dgm:spPr/>
      <dgm:t>
        <a:bodyPr/>
        <a:lstStyle/>
        <a:p>
          <a:endParaRPr lang="en-US"/>
        </a:p>
      </dgm:t>
    </dgm:pt>
    <dgm:pt modelId="{F80B999E-A595-4CAA-9585-350804FA96B5}">
      <dgm:prSet custT="1"/>
      <dgm:spPr>
        <a:noFill/>
        <a:ln w="12700" cap="flat" cmpd="sng" algn="ctr">
          <a:noFill/>
          <a:prstDash val="solid"/>
          <a:miter lim="800000"/>
        </a:ln>
        <a:effectLst/>
      </dgm:spPr>
      <dgm:t>
        <a:bodyPr spcFirstLastPara="0" vert="horz" wrap="square" lIns="45720" tIns="30480" rIns="45720" bIns="30480" numCol="1" spcCol="1270" anchor="t" anchorCtr="0"/>
        <a:lstStyle/>
        <a:p>
          <a:r>
            <a:rPr lang="en-US" sz="2800" kern="1200" dirty="0">
              <a:solidFill>
                <a:prstClr val="white"/>
              </a:solidFill>
              <a:latin typeface="Agency FB" panose="020B0503020202020204" pitchFamily="34" charset="0"/>
              <a:ea typeface="+mn-ea"/>
              <a:cs typeface="+mn-cs"/>
            </a:rPr>
            <a:t>185 sustained winds</a:t>
          </a:r>
          <a:endParaRPr lang="en-US" sz="2800" kern="1200" dirty="0">
            <a:latin typeface="Agency FB" panose="020B0503020202020204" pitchFamily="34" charset="0"/>
          </a:endParaRPr>
        </a:p>
      </dgm:t>
    </dgm:pt>
    <dgm:pt modelId="{D264FA5C-5ABA-4EFB-8DA7-D248E9DD81F5}" type="parTrans" cxnId="{7B75EF57-A0F6-4DA2-A683-25D808EF48CE}">
      <dgm:prSet/>
      <dgm:spPr/>
      <dgm:t>
        <a:bodyPr/>
        <a:lstStyle/>
        <a:p>
          <a:endParaRPr lang="en-US"/>
        </a:p>
      </dgm:t>
    </dgm:pt>
    <dgm:pt modelId="{18E8ABDD-6FC2-4617-8FD3-6F357274BE54}" type="sibTrans" cxnId="{7B75EF57-A0F6-4DA2-A683-25D808EF48CE}">
      <dgm:prSet/>
      <dgm:spPr/>
      <dgm:t>
        <a:bodyPr/>
        <a:lstStyle/>
        <a:p>
          <a:endParaRPr lang="en-US"/>
        </a:p>
      </dgm:t>
    </dgm:pt>
    <dgm:pt modelId="{F5C5F9C1-49BF-476F-A9C7-A7E6E2DAA01F}" type="pres">
      <dgm:prSet presAssocID="{9C0373B0-E147-4064-86CD-404F60228D3F}" presName="diagram" presStyleCnt="0">
        <dgm:presLayoutVars>
          <dgm:chPref val="1"/>
          <dgm:dir/>
          <dgm:animOne val="branch"/>
          <dgm:animLvl val="lvl"/>
          <dgm:resizeHandles/>
        </dgm:presLayoutVars>
      </dgm:prSet>
      <dgm:spPr/>
    </dgm:pt>
    <dgm:pt modelId="{76199A68-F982-4B59-B379-C27DE164A978}" type="pres">
      <dgm:prSet presAssocID="{8FC2AB0B-C756-4B36-8618-2520D8ECB98A}" presName="root" presStyleCnt="0"/>
      <dgm:spPr/>
    </dgm:pt>
    <dgm:pt modelId="{CD46CC38-D1D9-4F64-9708-96066789CB4D}" type="pres">
      <dgm:prSet presAssocID="{8FC2AB0B-C756-4B36-8618-2520D8ECB98A}" presName="rootComposite" presStyleCnt="0"/>
      <dgm:spPr/>
    </dgm:pt>
    <dgm:pt modelId="{E4CF8296-69E4-47DE-9A93-3A10807A88A2}" type="pres">
      <dgm:prSet presAssocID="{8FC2AB0B-C756-4B36-8618-2520D8ECB98A}" presName="rootText" presStyleLbl="node1" presStyleIdx="0" presStyleCnt="5" custScaleX="115929" custLinFactNeighborX="-98847" custLinFactNeighborY="-25672"/>
      <dgm:spPr>
        <a:xfrm>
          <a:off x="1864" y="341304"/>
          <a:ext cx="2143434" cy="1071717"/>
        </a:xfrm>
        <a:prstGeom prst="roundRect">
          <a:avLst>
            <a:gd name="adj" fmla="val 10000"/>
          </a:avLst>
        </a:prstGeom>
      </dgm:spPr>
    </dgm:pt>
    <dgm:pt modelId="{C9D2DE37-7738-4294-A255-2A452FE2F511}" type="pres">
      <dgm:prSet presAssocID="{8FC2AB0B-C756-4B36-8618-2520D8ECB98A}" presName="rootConnector" presStyleLbl="node1" presStyleIdx="0" presStyleCnt="5"/>
      <dgm:spPr/>
    </dgm:pt>
    <dgm:pt modelId="{6042CC74-3600-4D59-A904-B728A5425982}" type="pres">
      <dgm:prSet presAssocID="{8FC2AB0B-C756-4B36-8618-2520D8ECB98A}" presName="childShape" presStyleCnt="0"/>
      <dgm:spPr/>
    </dgm:pt>
    <dgm:pt modelId="{3C828CAE-CBE3-47A4-91A7-FE45AEE51916}" type="pres">
      <dgm:prSet presAssocID="{66942D9C-65E6-40A8-BDAC-63AD78E7E481}" presName="root" presStyleCnt="0"/>
      <dgm:spPr/>
    </dgm:pt>
    <dgm:pt modelId="{E2B2ADAD-5503-46DF-A5B6-95D63F29D1A1}" type="pres">
      <dgm:prSet presAssocID="{66942D9C-65E6-40A8-BDAC-63AD78E7E481}" presName="rootComposite" presStyleCnt="0"/>
      <dgm:spPr/>
    </dgm:pt>
    <dgm:pt modelId="{7817B972-1CF4-4634-A9DB-D26092C27056}" type="pres">
      <dgm:prSet presAssocID="{66942D9C-65E6-40A8-BDAC-63AD78E7E481}" presName="rootText" presStyleLbl="node1" presStyleIdx="1" presStyleCnt="5" custLinFactNeighborX="-15165" custLinFactNeighborY="-25050"/>
      <dgm:spPr>
        <a:xfrm>
          <a:off x="2681158" y="341304"/>
          <a:ext cx="2143434" cy="1071717"/>
        </a:xfrm>
        <a:prstGeom prst="roundRect">
          <a:avLst>
            <a:gd name="adj" fmla="val 10000"/>
          </a:avLst>
        </a:prstGeom>
      </dgm:spPr>
    </dgm:pt>
    <dgm:pt modelId="{B3F961D6-0C0E-4456-A8B9-A2DB3B25BA6A}" type="pres">
      <dgm:prSet presAssocID="{66942D9C-65E6-40A8-BDAC-63AD78E7E481}" presName="rootConnector" presStyleLbl="node1" presStyleIdx="1" presStyleCnt="5"/>
      <dgm:spPr/>
    </dgm:pt>
    <dgm:pt modelId="{EE5DED87-463F-46D0-A5FD-01B5BDF81B8A}" type="pres">
      <dgm:prSet presAssocID="{66942D9C-65E6-40A8-BDAC-63AD78E7E481}" presName="childShape" presStyleCnt="0"/>
      <dgm:spPr/>
    </dgm:pt>
    <dgm:pt modelId="{52461BBC-F469-4A2A-B53B-338ACBCCC8F1}" type="pres">
      <dgm:prSet presAssocID="{F80B999E-A595-4CAA-9585-350804FA96B5}" presName="root" presStyleCnt="0"/>
      <dgm:spPr/>
    </dgm:pt>
    <dgm:pt modelId="{CF01C540-B1F0-45E4-82AE-9F93644FB0F5}" type="pres">
      <dgm:prSet presAssocID="{F80B999E-A595-4CAA-9585-350804FA96B5}" presName="rootComposite" presStyleCnt="0"/>
      <dgm:spPr/>
    </dgm:pt>
    <dgm:pt modelId="{95826610-EBD4-46D2-A138-82F8E669ADB9}" type="pres">
      <dgm:prSet presAssocID="{F80B999E-A595-4CAA-9585-350804FA96B5}" presName="rootText" presStyleLbl="node1" presStyleIdx="2" presStyleCnt="5" custLinFactNeighborX="-18260" custLinFactNeighborY="-25050"/>
      <dgm:spPr>
        <a:xfrm>
          <a:off x="4859753" y="172344"/>
          <a:ext cx="1962153" cy="981076"/>
        </a:xfrm>
        <a:prstGeom prst="roundRect">
          <a:avLst>
            <a:gd name="adj" fmla="val 10000"/>
          </a:avLst>
        </a:prstGeom>
      </dgm:spPr>
    </dgm:pt>
    <dgm:pt modelId="{590D1BE3-09A6-4D59-9476-EB7AC6A21EED}" type="pres">
      <dgm:prSet presAssocID="{F80B999E-A595-4CAA-9585-350804FA96B5}" presName="rootConnector" presStyleLbl="node1" presStyleIdx="2" presStyleCnt="5"/>
      <dgm:spPr/>
    </dgm:pt>
    <dgm:pt modelId="{1E66D57D-2264-47E3-981A-00742CD09AB9}" type="pres">
      <dgm:prSet presAssocID="{F80B999E-A595-4CAA-9585-350804FA96B5}" presName="childShape" presStyleCnt="0"/>
      <dgm:spPr/>
    </dgm:pt>
    <dgm:pt modelId="{0A4449A0-2DCA-4842-9B47-7F558BDDC5E7}" type="pres">
      <dgm:prSet presAssocID="{8621A747-1101-41D0-9779-022ADF01460D}" presName="root" presStyleCnt="0"/>
      <dgm:spPr/>
    </dgm:pt>
    <dgm:pt modelId="{082D9E26-CEDA-4A0E-A451-A035DD6D223D}" type="pres">
      <dgm:prSet presAssocID="{8621A747-1101-41D0-9779-022ADF01460D}" presName="rootComposite" presStyleCnt="0"/>
      <dgm:spPr/>
    </dgm:pt>
    <dgm:pt modelId="{82B28CC3-CC6E-4ABE-94A3-878E9ADCBB56}" type="pres">
      <dgm:prSet presAssocID="{8621A747-1101-41D0-9779-022ADF01460D}" presName="rootText" presStyleLbl="node1" presStyleIdx="3" presStyleCnt="5" custLinFactNeighborX="-10192" custLinFactNeighborY="-25672"/>
      <dgm:spPr>
        <a:xfrm>
          <a:off x="5360452" y="341304"/>
          <a:ext cx="2143434" cy="1071717"/>
        </a:xfrm>
        <a:prstGeom prst="roundRect">
          <a:avLst>
            <a:gd name="adj" fmla="val 10000"/>
          </a:avLst>
        </a:prstGeom>
      </dgm:spPr>
    </dgm:pt>
    <dgm:pt modelId="{DC23BA9E-D4F6-4550-90BA-05AA35ED51EF}" type="pres">
      <dgm:prSet presAssocID="{8621A747-1101-41D0-9779-022ADF01460D}" presName="rootConnector" presStyleLbl="node1" presStyleIdx="3" presStyleCnt="5"/>
      <dgm:spPr/>
    </dgm:pt>
    <dgm:pt modelId="{52316F0D-DAC2-47F8-8CEE-5BFD6C79F344}" type="pres">
      <dgm:prSet presAssocID="{8621A747-1101-41D0-9779-022ADF01460D}" presName="childShape" presStyleCnt="0"/>
      <dgm:spPr/>
    </dgm:pt>
    <dgm:pt modelId="{C45C5157-D634-4EF7-82C9-DEE47F2BD7EE}" type="pres">
      <dgm:prSet presAssocID="{A9CAAA22-CFC4-439F-883D-F35F502D4045}" presName="root" presStyleCnt="0"/>
      <dgm:spPr/>
    </dgm:pt>
    <dgm:pt modelId="{BB77AE66-F9E9-426D-AAF9-D6C095B8DCDC}" type="pres">
      <dgm:prSet presAssocID="{A9CAAA22-CFC4-439F-883D-F35F502D4045}" presName="rootComposite" presStyleCnt="0"/>
      <dgm:spPr/>
    </dgm:pt>
    <dgm:pt modelId="{3A4E9553-0215-46C0-B9F2-F88311971417}" type="pres">
      <dgm:prSet presAssocID="{A9CAAA22-CFC4-439F-883D-F35F502D4045}" presName="rootText" presStyleLbl="node1" presStyleIdx="4" presStyleCnt="5" custLinFactNeighborX="-11626" custLinFactNeighborY="-21086"/>
      <dgm:spPr/>
    </dgm:pt>
    <dgm:pt modelId="{8BC0B7B0-21C6-4BDA-8873-A9F054C6352C}" type="pres">
      <dgm:prSet presAssocID="{A9CAAA22-CFC4-439F-883D-F35F502D4045}" presName="rootConnector" presStyleLbl="node1" presStyleIdx="4" presStyleCnt="5"/>
      <dgm:spPr/>
    </dgm:pt>
    <dgm:pt modelId="{9BCF0906-9EE9-454D-8B5D-A8814481CB04}" type="pres">
      <dgm:prSet presAssocID="{A9CAAA22-CFC4-439F-883D-F35F502D4045}" presName="childShape" presStyleCnt="0"/>
      <dgm:spPr/>
    </dgm:pt>
  </dgm:ptLst>
  <dgm:cxnLst>
    <dgm:cxn modelId="{9A4C2409-B890-4034-9353-9E8AD2E2D3B2}" type="presOf" srcId="{F80B999E-A595-4CAA-9585-350804FA96B5}" destId="{95826610-EBD4-46D2-A138-82F8E669ADB9}" srcOrd="0" destOrd="0" presId="urn:microsoft.com/office/officeart/2005/8/layout/hierarchy3"/>
    <dgm:cxn modelId="{D9241A18-7ADD-488A-8442-0A918E6E59A1}" srcId="{9C0373B0-E147-4064-86CD-404F60228D3F}" destId="{66942D9C-65E6-40A8-BDAC-63AD78E7E481}" srcOrd="1" destOrd="0" parTransId="{5C90175B-7930-4670-BB61-BC1104A2C66A}" sibTransId="{134A4A78-F95F-438D-B6A8-D519D0AA28EB}"/>
    <dgm:cxn modelId="{6C115C22-A46C-4060-AEA9-6345CF6E4CC9}" type="presOf" srcId="{66942D9C-65E6-40A8-BDAC-63AD78E7E481}" destId="{B3F961D6-0C0E-4456-A8B9-A2DB3B25BA6A}" srcOrd="1" destOrd="0" presId="urn:microsoft.com/office/officeart/2005/8/layout/hierarchy3"/>
    <dgm:cxn modelId="{7188CA22-7DAB-4615-8E13-6C504392B410}" type="presOf" srcId="{8FC2AB0B-C756-4B36-8618-2520D8ECB98A}" destId="{E4CF8296-69E4-47DE-9A93-3A10807A88A2}" srcOrd="0" destOrd="0" presId="urn:microsoft.com/office/officeart/2005/8/layout/hierarchy3"/>
    <dgm:cxn modelId="{16091E32-78BD-4EFC-874A-F9C86FCE5BEF}" srcId="{9C0373B0-E147-4064-86CD-404F60228D3F}" destId="{A9CAAA22-CFC4-439F-883D-F35F502D4045}" srcOrd="4" destOrd="0" parTransId="{C350CC1B-1D9D-4B6E-BE40-EE649CCF4508}" sibTransId="{DCE1BCC9-F2D1-4BBD-BD43-816D29EAF57B}"/>
    <dgm:cxn modelId="{360B1133-19FB-419C-BC78-995B61056C0F}" type="presOf" srcId="{8621A747-1101-41D0-9779-022ADF01460D}" destId="{DC23BA9E-D4F6-4550-90BA-05AA35ED51EF}" srcOrd="1" destOrd="0" presId="urn:microsoft.com/office/officeart/2005/8/layout/hierarchy3"/>
    <dgm:cxn modelId="{20024870-B0A7-4C77-8756-583284ABBB45}" type="presOf" srcId="{9C0373B0-E147-4064-86CD-404F60228D3F}" destId="{F5C5F9C1-49BF-476F-A9C7-A7E6E2DAA01F}" srcOrd="0" destOrd="0" presId="urn:microsoft.com/office/officeart/2005/8/layout/hierarchy3"/>
    <dgm:cxn modelId="{E23A4275-E7D1-44FE-9649-AF86AA06E639}" type="presOf" srcId="{A9CAAA22-CFC4-439F-883D-F35F502D4045}" destId="{3A4E9553-0215-46C0-B9F2-F88311971417}" srcOrd="0" destOrd="0" presId="urn:microsoft.com/office/officeart/2005/8/layout/hierarchy3"/>
    <dgm:cxn modelId="{396E3077-5652-459B-8EC3-E3CBF4F18314}" type="presOf" srcId="{8FC2AB0B-C756-4B36-8618-2520D8ECB98A}" destId="{C9D2DE37-7738-4294-A255-2A452FE2F511}" srcOrd="1" destOrd="0" presId="urn:microsoft.com/office/officeart/2005/8/layout/hierarchy3"/>
    <dgm:cxn modelId="{7B75EF57-A0F6-4DA2-A683-25D808EF48CE}" srcId="{9C0373B0-E147-4064-86CD-404F60228D3F}" destId="{F80B999E-A595-4CAA-9585-350804FA96B5}" srcOrd="2" destOrd="0" parTransId="{D264FA5C-5ABA-4EFB-8DA7-D248E9DD81F5}" sibTransId="{18E8ABDD-6FC2-4617-8FD3-6F357274BE54}"/>
    <dgm:cxn modelId="{B1DDFEAD-2BAB-486F-B590-44D79E9DC536}" srcId="{9C0373B0-E147-4064-86CD-404F60228D3F}" destId="{8FC2AB0B-C756-4B36-8618-2520D8ECB98A}" srcOrd="0" destOrd="0" parTransId="{C1EE2824-9969-4994-9D59-E6B4C189B061}" sibTransId="{0E64A5A9-9EE3-4077-A652-78CD44EB9518}"/>
    <dgm:cxn modelId="{B84992C5-AFBA-4A98-8DCD-02AF61577388}" type="presOf" srcId="{8621A747-1101-41D0-9779-022ADF01460D}" destId="{82B28CC3-CC6E-4ABE-94A3-878E9ADCBB56}" srcOrd="0" destOrd="0" presId="urn:microsoft.com/office/officeart/2005/8/layout/hierarchy3"/>
    <dgm:cxn modelId="{E127CFCF-708F-428D-B431-E084A96FFEE6}" type="presOf" srcId="{A9CAAA22-CFC4-439F-883D-F35F502D4045}" destId="{8BC0B7B0-21C6-4BDA-8873-A9F054C6352C}" srcOrd="1" destOrd="0" presId="urn:microsoft.com/office/officeart/2005/8/layout/hierarchy3"/>
    <dgm:cxn modelId="{9D831CD5-A761-4A83-A076-A68429DA683A}" srcId="{9C0373B0-E147-4064-86CD-404F60228D3F}" destId="{8621A747-1101-41D0-9779-022ADF01460D}" srcOrd="3" destOrd="0" parTransId="{EF5E9912-66F5-4DCF-B6B8-767DAB23D5F9}" sibTransId="{6A885130-8B69-46A4-B74F-78531E1A9444}"/>
    <dgm:cxn modelId="{F17206F4-7740-442D-80A9-ECFF2E6F6F1B}" type="presOf" srcId="{66942D9C-65E6-40A8-BDAC-63AD78E7E481}" destId="{7817B972-1CF4-4634-A9DB-D26092C27056}" srcOrd="0" destOrd="0" presId="urn:microsoft.com/office/officeart/2005/8/layout/hierarchy3"/>
    <dgm:cxn modelId="{DF89D2FA-C875-4488-A452-FC72E4586BB3}" type="presOf" srcId="{F80B999E-A595-4CAA-9585-350804FA96B5}" destId="{590D1BE3-09A6-4D59-9476-EB7AC6A21EED}" srcOrd="1" destOrd="0" presId="urn:microsoft.com/office/officeart/2005/8/layout/hierarchy3"/>
    <dgm:cxn modelId="{2266B08C-6F49-41F4-A272-C675C02C7908}" type="presParOf" srcId="{F5C5F9C1-49BF-476F-A9C7-A7E6E2DAA01F}" destId="{76199A68-F982-4B59-B379-C27DE164A978}" srcOrd="0" destOrd="0" presId="urn:microsoft.com/office/officeart/2005/8/layout/hierarchy3"/>
    <dgm:cxn modelId="{12DA46C7-6725-4C91-859E-B0B25406E14D}" type="presParOf" srcId="{76199A68-F982-4B59-B379-C27DE164A978}" destId="{CD46CC38-D1D9-4F64-9708-96066789CB4D}" srcOrd="0" destOrd="0" presId="urn:microsoft.com/office/officeart/2005/8/layout/hierarchy3"/>
    <dgm:cxn modelId="{98A764AA-BDD7-459E-AC45-2BC4CE850F84}" type="presParOf" srcId="{CD46CC38-D1D9-4F64-9708-96066789CB4D}" destId="{E4CF8296-69E4-47DE-9A93-3A10807A88A2}" srcOrd="0" destOrd="0" presId="urn:microsoft.com/office/officeart/2005/8/layout/hierarchy3"/>
    <dgm:cxn modelId="{3AD45CE3-F9FD-4CA8-80C2-EBECE460553E}" type="presParOf" srcId="{CD46CC38-D1D9-4F64-9708-96066789CB4D}" destId="{C9D2DE37-7738-4294-A255-2A452FE2F511}" srcOrd="1" destOrd="0" presId="urn:microsoft.com/office/officeart/2005/8/layout/hierarchy3"/>
    <dgm:cxn modelId="{A58BDC9A-9551-49C0-B825-3A9AF0100DE6}" type="presParOf" srcId="{76199A68-F982-4B59-B379-C27DE164A978}" destId="{6042CC74-3600-4D59-A904-B728A5425982}" srcOrd="1" destOrd="0" presId="urn:microsoft.com/office/officeart/2005/8/layout/hierarchy3"/>
    <dgm:cxn modelId="{B8A57060-0E79-4AC4-B6B3-13E9F5538E55}" type="presParOf" srcId="{F5C5F9C1-49BF-476F-A9C7-A7E6E2DAA01F}" destId="{3C828CAE-CBE3-47A4-91A7-FE45AEE51916}" srcOrd="1" destOrd="0" presId="urn:microsoft.com/office/officeart/2005/8/layout/hierarchy3"/>
    <dgm:cxn modelId="{B2219A82-E225-4913-9CA1-1EF2367FCD87}" type="presParOf" srcId="{3C828CAE-CBE3-47A4-91A7-FE45AEE51916}" destId="{E2B2ADAD-5503-46DF-A5B6-95D63F29D1A1}" srcOrd="0" destOrd="0" presId="urn:microsoft.com/office/officeart/2005/8/layout/hierarchy3"/>
    <dgm:cxn modelId="{34E65319-F3AC-4C69-A70F-43DA600E60BA}" type="presParOf" srcId="{E2B2ADAD-5503-46DF-A5B6-95D63F29D1A1}" destId="{7817B972-1CF4-4634-A9DB-D26092C27056}" srcOrd="0" destOrd="0" presId="urn:microsoft.com/office/officeart/2005/8/layout/hierarchy3"/>
    <dgm:cxn modelId="{3EB39523-A5A9-4B04-AAB6-2B3E9CA3F2A0}" type="presParOf" srcId="{E2B2ADAD-5503-46DF-A5B6-95D63F29D1A1}" destId="{B3F961D6-0C0E-4456-A8B9-A2DB3B25BA6A}" srcOrd="1" destOrd="0" presId="urn:microsoft.com/office/officeart/2005/8/layout/hierarchy3"/>
    <dgm:cxn modelId="{B8EFC4D5-FFE8-4A70-95F8-09E2AC963A32}" type="presParOf" srcId="{3C828CAE-CBE3-47A4-91A7-FE45AEE51916}" destId="{EE5DED87-463F-46D0-A5FD-01B5BDF81B8A}" srcOrd="1" destOrd="0" presId="urn:microsoft.com/office/officeart/2005/8/layout/hierarchy3"/>
    <dgm:cxn modelId="{60B81363-66C3-46A2-9403-A2EAC2CBA690}" type="presParOf" srcId="{F5C5F9C1-49BF-476F-A9C7-A7E6E2DAA01F}" destId="{52461BBC-F469-4A2A-B53B-338ACBCCC8F1}" srcOrd="2" destOrd="0" presId="urn:microsoft.com/office/officeart/2005/8/layout/hierarchy3"/>
    <dgm:cxn modelId="{B279D49F-89C7-4D43-8062-6B7FB4925C39}" type="presParOf" srcId="{52461BBC-F469-4A2A-B53B-338ACBCCC8F1}" destId="{CF01C540-B1F0-45E4-82AE-9F93644FB0F5}" srcOrd="0" destOrd="0" presId="urn:microsoft.com/office/officeart/2005/8/layout/hierarchy3"/>
    <dgm:cxn modelId="{69251168-8953-4072-A38B-1885A9A1838D}" type="presParOf" srcId="{CF01C540-B1F0-45E4-82AE-9F93644FB0F5}" destId="{95826610-EBD4-46D2-A138-82F8E669ADB9}" srcOrd="0" destOrd="0" presId="urn:microsoft.com/office/officeart/2005/8/layout/hierarchy3"/>
    <dgm:cxn modelId="{C34312CF-35F9-4DCA-BA87-3924861420A5}" type="presParOf" srcId="{CF01C540-B1F0-45E4-82AE-9F93644FB0F5}" destId="{590D1BE3-09A6-4D59-9476-EB7AC6A21EED}" srcOrd="1" destOrd="0" presId="urn:microsoft.com/office/officeart/2005/8/layout/hierarchy3"/>
    <dgm:cxn modelId="{67485E75-A5DA-4012-B748-00D4C32DCC09}" type="presParOf" srcId="{52461BBC-F469-4A2A-B53B-338ACBCCC8F1}" destId="{1E66D57D-2264-47E3-981A-00742CD09AB9}" srcOrd="1" destOrd="0" presId="urn:microsoft.com/office/officeart/2005/8/layout/hierarchy3"/>
    <dgm:cxn modelId="{2BD56658-BE0A-4759-87DD-B4E0E12DF866}" type="presParOf" srcId="{F5C5F9C1-49BF-476F-A9C7-A7E6E2DAA01F}" destId="{0A4449A0-2DCA-4842-9B47-7F558BDDC5E7}" srcOrd="3" destOrd="0" presId="urn:microsoft.com/office/officeart/2005/8/layout/hierarchy3"/>
    <dgm:cxn modelId="{06CB773E-BDB3-408D-8E53-FAB8C2D4E322}" type="presParOf" srcId="{0A4449A0-2DCA-4842-9B47-7F558BDDC5E7}" destId="{082D9E26-CEDA-4A0E-A451-A035DD6D223D}" srcOrd="0" destOrd="0" presId="urn:microsoft.com/office/officeart/2005/8/layout/hierarchy3"/>
    <dgm:cxn modelId="{3060BA05-8FE2-4F59-9B9C-C8BF32C695D1}" type="presParOf" srcId="{082D9E26-CEDA-4A0E-A451-A035DD6D223D}" destId="{82B28CC3-CC6E-4ABE-94A3-878E9ADCBB56}" srcOrd="0" destOrd="0" presId="urn:microsoft.com/office/officeart/2005/8/layout/hierarchy3"/>
    <dgm:cxn modelId="{4D5D45E3-731E-4044-9517-EAFFF8B86D42}" type="presParOf" srcId="{082D9E26-CEDA-4A0E-A451-A035DD6D223D}" destId="{DC23BA9E-D4F6-4550-90BA-05AA35ED51EF}" srcOrd="1" destOrd="0" presId="urn:microsoft.com/office/officeart/2005/8/layout/hierarchy3"/>
    <dgm:cxn modelId="{7B685BA2-042C-471E-A503-8EB34041A010}" type="presParOf" srcId="{0A4449A0-2DCA-4842-9B47-7F558BDDC5E7}" destId="{52316F0D-DAC2-47F8-8CEE-5BFD6C79F344}" srcOrd="1" destOrd="0" presId="urn:microsoft.com/office/officeart/2005/8/layout/hierarchy3"/>
    <dgm:cxn modelId="{D04FF7D7-3DE4-4CED-B9C0-16BAF4371550}" type="presParOf" srcId="{F5C5F9C1-49BF-476F-A9C7-A7E6E2DAA01F}" destId="{C45C5157-D634-4EF7-82C9-DEE47F2BD7EE}" srcOrd="4" destOrd="0" presId="urn:microsoft.com/office/officeart/2005/8/layout/hierarchy3"/>
    <dgm:cxn modelId="{53E2B1C4-7415-413F-AA20-2A0876F0D27A}" type="presParOf" srcId="{C45C5157-D634-4EF7-82C9-DEE47F2BD7EE}" destId="{BB77AE66-F9E9-426D-AAF9-D6C095B8DCDC}" srcOrd="0" destOrd="0" presId="urn:microsoft.com/office/officeart/2005/8/layout/hierarchy3"/>
    <dgm:cxn modelId="{4DD156CA-0AA1-4565-A1E6-8F15B7F67624}" type="presParOf" srcId="{BB77AE66-F9E9-426D-AAF9-D6C095B8DCDC}" destId="{3A4E9553-0215-46C0-B9F2-F88311971417}" srcOrd="0" destOrd="0" presId="urn:microsoft.com/office/officeart/2005/8/layout/hierarchy3"/>
    <dgm:cxn modelId="{E8B5E677-05D7-4125-8B1B-C1E0AE620F2F}" type="presParOf" srcId="{BB77AE66-F9E9-426D-AAF9-D6C095B8DCDC}" destId="{8BC0B7B0-21C6-4BDA-8873-A9F054C6352C}" srcOrd="1" destOrd="0" presId="urn:microsoft.com/office/officeart/2005/8/layout/hierarchy3"/>
    <dgm:cxn modelId="{FD10FE09-5881-49E5-AE20-8C4EA6F323A5}" type="presParOf" srcId="{C45C5157-D634-4EF7-82C9-DEE47F2BD7EE}" destId="{9BCF0906-9EE9-454D-8B5D-A8814481CB04}"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869E7E-BD84-4076-AF81-7E4659DD80D8}" type="doc">
      <dgm:prSet loTypeId="urn:microsoft.com/office/officeart/2005/8/layout/hierarchy3" loCatId="hierarchy" qsTypeId="urn:microsoft.com/office/officeart/2005/8/quickstyle/simple1" qsCatId="simple" csTypeId="urn:microsoft.com/office/officeart/2005/8/colors/accent0_3" csCatId="mainScheme" phldr="1"/>
      <dgm:spPr/>
      <dgm:t>
        <a:bodyPr/>
        <a:lstStyle/>
        <a:p>
          <a:endParaRPr lang="en-US"/>
        </a:p>
      </dgm:t>
    </dgm:pt>
    <dgm:pt modelId="{D25243A7-B243-4852-9F46-B4BE573BC59C}">
      <dgm:prSet custT="1"/>
      <dgm:spPr>
        <a:solidFill>
          <a:srgbClr val="1E1E1E"/>
        </a:solidFill>
        <a:ln>
          <a:solidFill>
            <a:schemeClr val="bg1">
              <a:lumMod val="85000"/>
            </a:schemeClr>
          </a:solidFill>
        </a:ln>
      </dgm:spPr>
      <dgm:t>
        <a:bodyPr/>
        <a:lstStyle/>
        <a:p>
          <a:pPr marL="0" lvl="0" indent="0" algn="ctr" defTabSz="2889250">
            <a:lnSpc>
              <a:spcPct val="90000"/>
            </a:lnSpc>
            <a:spcBef>
              <a:spcPct val="0"/>
            </a:spcBef>
            <a:spcAft>
              <a:spcPct val="35000"/>
            </a:spcAft>
            <a:buNone/>
          </a:pPr>
          <a:r>
            <a:rPr lang="en-US" sz="6500" kern="1200" dirty="0">
              <a:solidFill>
                <a:prstClr val="white"/>
              </a:solidFill>
              <a:latin typeface="Agency FB" panose="020B0503020202020204" pitchFamily="34" charset="0"/>
              <a:ea typeface="+mn-ea"/>
              <a:cs typeface="+mn-cs"/>
            </a:rPr>
            <a:t>Large    Datasets</a:t>
          </a:r>
        </a:p>
      </dgm:t>
    </dgm:pt>
    <dgm:pt modelId="{AC7EC828-76ED-483A-97CF-847191FE5736}" type="parTrans" cxnId="{1F725F3C-B003-4D56-AF02-2C027B795577}">
      <dgm:prSet/>
      <dgm:spPr/>
      <dgm:t>
        <a:bodyPr/>
        <a:lstStyle/>
        <a:p>
          <a:endParaRPr lang="en-US"/>
        </a:p>
      </dgm:t>
    </dgm:pt>
    <dgm:pt modelId="{637B84FC-69CF-4D1E-96AE-CC4020E003F3}" type="sibTrans" cxnId="{1F725F3C-B003-4D56-AF02-2C027B795577}">
      <dgm:prSet/>
      <dgm:spPr/>
      <dgm:t>
        <a:bodyPr/>
        <a:lstStyle/>
        <a:p>
          <a:endParaRPr lang="en-US"/>
        </a:p>
      </dgm:t>
    </dgm:pt>
    <dgm:pt modelId="{9C8FAD61-B446-49A1-9201-6E5092723B0A}" type="pres">
      <dgm:prSet presAssocID="{75869E7E-BD84-4076-AF81-7E4659DD80D8}" presName="diagram" presStyleCnt="0">
        <dgm:presLayoutVars>
          <dgm:chPref val="1"/>
          <dgm:dir/>
          <dgm:animOne val="branch"/>
          <dgm:animLvl val="lvl"/>
          <dgm:resizeHandles/>
        </dgm:presLayoutVars>
      </dgm:prSet>
      <dgm:spPr/>
    </dgm:pt>
    <dgm:pt modelId="{F49F1DA0-E93A-492E-B971-AFF2A8716342}" type="pres">
      <dgm:prSet presAssocID="{D25243A7-B243-4852-9F46-B4BE573BC59C}" presName="root" presStyleCnt="0"/>
      <dgm:spPr/>
    </dgm:pt>
    <dgm:pt modelId="{83DE6007-E43A-4EBB-A8F9-1331A2A977D5}" type="pres">
      <dgm:prSet presAssocID="{D25243A7-B243-4852-9F46-B4BE573BC59C}" presName="rootComposite" presStyleCnt="0"/>
      <dgm:spPr/>
    </dgm:pt>
    <dgm:pt modelId="{9143B404-06C5-4814-9F65-363B5C25E9A6}" type="pres">
      <dgm:prSet presAssocID="{D25243A7-B243-4852-9F46-B4BE573BC59C}" presName="rootText" presStyleLbl="node1" presStyleIdx="0" presStyleCnt="1" custScaleX="48498" custScaleY="46224" custLinFactNeighborX="225" custLinFactNeighborY="-800"/>
      <dgm:spPr/>
    </dgm:pt>
    <dgm:pt modelId="{9DB7F2BA-3685-4CFC-A14D-5B602254D5F2}" type="pres">
      <dgm:prSet presAssocID="{D25243A7-B243-4852-9F46-B4BE573BC59C}" presName="rootConnector" presStyleLbl="node1" presStyleIdx="0" presStyleCnt="1"/>
      <dgm:spPr/>
    </dgm:pt>
    <dgm:pt modelId="{EFA868B5-F753-434D-91C9-8853CA89B8F6}" type="pres">
      <dgm:prSet presAssocID="{D25243A7-B243-4852-9F46-B4BE573BC59C}" presName="childShape" presStyleCnt="0"/>
      <dgm:spPr/>
    </dgm:pt>
  </dgm:ptLst>
  <dgm:cxnLst>
    <dgm:cxn modelId="{BC667214-9EAF-41BC-837C-58CAED2B2F23}" type="presOf" srcId="{D25243A7-B243-4852-9F46-B4BE573BC59C}" destId="{9DB7F2BA-3685-4CFC-A14D-5B602254D5F2}" srcOrd="1" destOrd="0" presId="urn:microsoft.com/office/officeart/2005/8/layout/hierarchy3"/>
    <dgm:cxn modelId="{3541A526-12C7-4606-AD12-7E6974F2D812}" type="presOf" srcId="{75869E7E-BD84-4076-AF81-7E4659DD80D8}" destId="{9C8FAD61-B446-49A1-9201-6E5092723B0A}" srcOrd="0" destOrd="0" presId="urn:microsoft.com/office/officeart/2005/8/layout/hierarchy3"/>
    <dgm:cxn modelId="{1F725F3C-B003-4D56-AF02-2C027B795577}" srcId="{75869E7E-BD84-4076-AF81-7E4659DD80D8}" destId="{D25243A7-B243-4852-9F46-B4BE573BC59C}" srcOrd="0" destOrd="0" parTransId="{AC7EC828-76ED-483A-97CF-847191FE5736}" sibTransId="{637B84FC-69CF-4D1E-96AE-CC4020E003F3}"/>
    <dgm:cxn modelId="{942CEAD3-43F2-4DA1-AC8B-DC7FD5E89457}" type="presOf" srcId="{D25243A7-B243-4852-9F46-B4BE573BC59C}" destId="{9143B404-06C5-4814-9F65-363B5C25E9A6}" srcOrd="0" destOrd="0" presId="urn:microsoft.com/office/officeart/2005/8/layout/hierarchy3"/>
    <dgm:cxn modelId="{C9E6C0A9-18EA-482F-AF2A-E04486540B2E}" type="presParOf" srcId="{9C8FAD61-B446-49A1-9201-6E5092723B0A}" destId="{F49F1DA0-E93A-492E-B971-AFF2A8716342}" srcOrd="0" destOrd="0" presId="urn:microsoft.com/office/officeart/2005/8/layout/hierarchy3"/>
    <dgm:cxn modelId="{6E3076B8-562D-43C2-90A6-A41A9825D93D}" type="presParOf" srcId="{F49F1DA0-E93A-492E-B971-AFF2A8716342}" destId="{83DE6007-E43A-4EBB-A8F9-1331A2A977D5}" srcOrd="0" destOrd="0" presId="urn:microsoft.com/office/officeart/2005/8/layout/hierarchy3"/>
    <dgm:cxn modelId="{297E9B3D-2493-4BA4-94EC-B4F4EFBEE393}" type="presParOf" srcId="{83DE6007-E43A-4EBB-A8F9-1331A2A977D5}" destId="{9143B404-06C5-4814-9F65-363B5C25E9A6}" srcOrd="0" destOrd="0" presId="urn:microsoft.com/office/officeart/2005/8/layout/hierarchy3"/>
    <dgm:cxn modelId="{CA09AA2A-E019-43DA-A168-BF805BC177FA}" type="presParOf" srcId="{83DE6007-E43A-4EBB-A8F9-1331A2A977D5}" destId="{9DB7F2BA-3685-4CFC-A14D-5B602254D5F2}" srcOrd="1" destOrd="0" presId="urn:microsoft.com/office/officeart/2005/8/layout/hierarchy3"/>
    <dgm:cxn modelId="{433EDAF4-1F77-4756-8D60-C0A79516806F}" type="presParOf" srcId="{F49F1DA0-E93A-492E-B971-AFF2A8716342}" destId="{EFA868B5-F753-434D-91C9-8853CA89B8F6}"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75869E7E-BD84-4076-AF81-7E4659DD80D8}" type="doc">
      <dgm:prSet loTypeId="urn:microsoft.com/office/officeart/2005/8/layout/hierarchy3" loCatId="hierarchy" qsTypeId="urn:microsoft.com/office/officeart/2005/8/quickstyle/simple1" qsCatId="simple" csTypeId="urn:microsoft.com/office/officeart/2005/8/colors/accent0_3" csCatId="mainScheme" phldr="1"/>
      <dgm:spPr/>
      <dgm:t>
        <a:bodyPr/>
        <a:lstStyle/>
        <a:p>
          <a:endParaRPr lang="en-US"/>
        </a:p>
      </dgm:t>
    </dgm:pt>
    <dgm:pt modelId="{6C3B1405-6580-49F4-9613-CAECA5CADD00}">
      <dgm:prSet/>
      <dgm:spPr>
        <a:solidFill>
          <a:srgbClr val="1E1E1E"/>
        </a:solidFill>
        <a:ln>
          <a:solidFill>
            <a:schemeClr val="bg1">
              <a:lumMod val="85000"/>
            </a:schemeClr>
          </a:solidFill>
        </a:ln>
      </dgm:spPr>
      <dgm:t>
        <a:bodyPr/>
        <a:lstStyle/>
        <a:p>
          <a:r>
            <a:rPr lang="en-US" dirty="0">
              <a:latin typeface="Agency FB" panose="020B0503020202020204" pitchFamily="34" charset="0"/>
            </a:rPr>
            <a:t>Judging Emotions</a:t>
          </a:r>
        </a:p>
      </dgm:t>
    </dgm:pt>
    <dgm:pt modelId="{6F3F5196-00CE-4980-9E65-0DF7E2DBA75F}" type="parTrans" cxnId="{4B123D60-A324-4E99-BC54-192DF00ACD30}">
      <dgm:prSet/>
      <dgm:spPr/>
      <dgm:t>
        <a:bodyPr/>
        <a:lstStyle/>
        <a:p>
          <a:endParaRPr lang="en-US"/>
        </a:p>
      </dgm:t>
    </dgm:pt>
    <dgm:pt modelId="{9B8C2FE0-31C0-4DD6-9FDD-44264F44A4B7}" type="sibTrans" cxnId="{4B123D60-A324-4E99-BC54-192DF00ACD30}">
      <dgm:prSet/>
      <dgm:spPr/>
      <dgm:t>
        <a:bodyPr/>
        <a:lstStyle/>
        <a:p>
          <a:endParaRPr lang="en-US"/>
        </a:p>
      </dgm:t>
    </dgm:pt>
    <dgm:pt modelId="{9C8FAD61-B446-49A1-9201-6E5092723B0A}" type="pres">
      <dgm:prSet presAssocID="{75869E7E-BD84-4076-AF81-7E4659DD80D8}" presName="diagram" presStyleCnt="0">
        <dgm:presLayoutVars>
          <dgm:chPref val="1"/>
          <dgm:dir/>
          <dgm:animOne val="branch"/>
          <dgm:animLvl val="lvl"/>
          <dgm:resizeHandles/>
        </dgm:presLayoutVars>
      </dgm:prSet>
      <dgm:spPr/>
    </dgm:pt>
    <dgm:pt modelId="{8CFF6A27-2A73-4814-A63B-8CF3B4DF82AF}" type="pres">
      <dgm:prSet presAssocID="{6C3B1405-6580-49F4-9613-CAECA5CADD00}" presName="root" presStyleCnt="0"/>
      <dgm:spPr/>
    </dgm:pt>
    <dgm:pt modelId="{ADC5F163-7F71-4863-B18D-45F668008883}" type="pres">
      <dgm:prSet presAssocID="{6C3B1405-6580-49F4-9613-CAECA5CADD00}" presName="rootComposite" presStyleCnt="0"/>
      <dgm:spPr/>
    </dgm:pt>
    <dgm:pt modelId="{4B7CCD72-D74E-4B1D-85A5-47B10E163F51}" type="pres">
      <dgm:prSet presAssocID="{6C3B1405-6580-49F4-9613-CAECA5CADD00}" presName="rootText" presStyleLbl="node1" presStyleIdx="0" presStyleCnt="1"/>
      <dgm:spPr/>
    </dgm:pt>
    <dgm:pt modelId="{FCDC4929-FBBD-4C0B-9682-4F057CEB852A}" type="pres">
      <dgm:prSet presAssocID="{6C3B1405-6580-49F4-9613-CAECA5CADD00}" presName="rootConnector" presStyleLbl="node1" presStyleIdx="0" presStyleCnt="1"/>
      <dgm:spPr/>
    </dgm:pt>
    <dgm:pt modelId="{8B8920F1-5550-48D4-B464-9B9B8B5097DC}" type="pres">
      <dgm:prSet presAssocID="{6C3B1405-6580-49F4-9613-CAECA5CADD00}" presName="childShape" presStyleCnt="0"/>
      <dgm:spPr/>
    </dgm:pt>
  </dgm:ptLst>
  <dgm:cxnLst>
    <dgm:cxn modelId="{3541A526-12C7-4606-AD12-7E6974F2D812}" type="presOf" srcId="{75869E7E-BD84-4076-AF81-7E4659DD80D8}" destId="{9C8FAD61-B446-49A1-9201-6E5092723B0A}" srcOrd="0" destOrd="0" presId="urn:microsoft.com/office/officeart/2005/8/layout/hierarchy3"/>
    <dgm:cxn modelId="{4B123D60-A324-4E99-BC54-192DF00ACD30}" srcId="{75869E7E-BD84-4076-AF81-7E4659DD80D8}" destId="{6C3B1405-6580-49F4-9613-CAECA5CADD00}" srcOrd="0" destOrd="0" parTransId="{6F3F5196-00CE-4980-9E65-0DF7E2DBA75F}" sibTransId="{9B8C2FE0-31C0-4DD6-9FDD-44264F44A4B7}"/>
    <dgm:cxn modelId="{559F0B6E-A1CE-489C-8A8F-EB0474850B1E}" type="presOf" srcId="{6C3B1405-6580-49F4-9613-CAECA5CADD00}" destId="{FCDC4929-FBBD-4C0B-9682-4F057CEB852A}" srcOrd="1" destOrd="0" presId="urn:microsoft.com/office/officeart/2005/8/layout/hierarchy3"/>
    <dgm:cxn modelId="{AFFCF252-9059-4DCE-8BAE-66753F55A1C3}" type="presOf" srcId="{6C3B1405-6580-49F4-9613-CAECA5CADD00}" destId="{4B7CCD72-D74E-4B1D-85A5-47B10E163F51}" srcOrd="0" destOrd="0" presId="urn:microsoft.com/office/officeart/2005/8/layout/hierarchy3"/>
    <dgm:cxn modelId="{AE12D490-6540-4885-85DA-C22EC3C47003}" type="presParOf" srcId="{9C8FAD61-B446-49A1-9201-6E5092723B0A}" destId="{8CFF6A27-2A73-4814-A63B-8CF3B4DF82AF}" srcOrd="0" destOrd="0" presId="urn:microsoft.com/office/officeart/2005/8/layout/hierarchy3"/>
    <dgm:cxn modelId="{010200F0-3875-4B10-8343-1BC3EA87B5D9}" type="presParOf" srcId="{8CFF6A27-2A73-4814-A63B-8CF3B4DF82AF}" destId="{ADC5F163-7F71-4863-B18D-45F668008883}" srcOrd="0" destOrd="0" presId="urn:microsoft.com/office/officeart/2005/8/layout/hierarchy3"/>
    <dgm:cxn modelId="{E24D07CD-96A5-4A65-BB26-A32695491E6B}" type="presParOf" srcId="{ADC5F163-7F71-4863-B18D-45F668008883}" destId="{4B7CCD72-D74E-4B1D-85A5-47B10E163F51}" srcOrd="0" destOrd="0" presId="urn:microsoft.com/office/officeart/2005/8/layout/hierarchy3"/>
    <dgm:cxn modelId="{E1225634-ABE7-48AC-B21B-F1FCCB540D08}" type="presParOf" srcId="{ADC5F163-7F71-4863-B18D-45F668008883}" destId="{FCDC4929-FBBD-4C0B-9682-4F057CEB852A}" srcOrd="1" destOrd="0" presId="urn:microsoft.com/office/officeart/2005/8/layout/hierarchy3"/>
    <dgm:cxn modelId="{C03C128B-1EBD-4DC8-88E6-BB3E03ECF65F}" type="presParOf" srcId="{8CFF6A27-2A73-4814-A63B-8CF3B4DF82AF}" destId="{8B8920F1-5550-48D4-B464-9B9B8B5097DC}"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AC15F455-7FB5-4E94-BFFF-FE5D41DEA9B8}"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BEC8AE42-3A98-4970-BE7E-CD89663E76C9}">
      <dgm:prSet/>
      <dgm:spPr>
        <a:solidFill>
          <a:srgbClr val="1E1E1E"/>
        </a:solidFill>
      </dgm:spPr>
      <dgm:t>
        <a:bodyPr/>
        <a:lstStyle/>
        <a:p>
          <a:r>
            <a:rPr lang="en-US" dirty="0"/>
            <a:t>September 7: 0.879</a:t>
          </a:r>
        </a:p>
      </dgm:t>
    </dgm:pt>
    <dgm:pt modelId="{F4C85B2A-34D7-468A-9CC6-82C155837B41}" type="parTrans" cxnId="{884CC49C-DC05-40A5-BDCA-B290EA6A6063}">
      <dgm:prSet/>
      <dgm:spPr/>
      <dgm:t>
        <a:bodyPr/>
        <a:lstStyle/>
        <a:p>
          <a:endParaRPr lang="en-US"/>
        </a:p>
      </dgm:t>
    </dgm:pt>
    <dgm:pt modelId="{D4458A01-D45A-46D3-A5E9-E4DF0619A13A}" type="sibTrans" cxnId="{884CC49C-DC05-40A5-BDCA-B290EA6A6063}">
      <dgm:prSet/>
      <dgm:spPr>
        <a:solidFill>
          <a:schemeClr val="bg1"/>
        </a:solidFill>
        <a:ln>
          <a:noFill/>
        </a:ln>
      </dgm:spPr>
      <dgm:t>
        <a:bodyPr/>
        <a:lstStyle/>
        <a:p>
          <a:endParaRPr lang="en-US"/>
        </a:p>
      </dgm:t>
    </dgm:pt>
    <dgm:pt modelId="{F867C0F6-91FB-4810-B623-61EDE4677ED4}">
      <dgm:prSet/>
      <dgm:spPr>
        <a:solidFill>
          <a:srgbClr val="1E1E1E"/>
        </a:solidFill>
      </dgm:spPr>
      <dgm:t>
        <a:bodyPr/>
        <a:lstStyle/>
        <a:p>
          <a:r>
            <a:rPr lang="en-US" dirty="0"/>
            <a:t>September 14: 0.878</a:t>
          </a:r>
        </a:p>
      </dgm:t>
    </dgm:pt>
    <dgm:pt modelId="{CC9653FF-55A5-4534-BFEE-8BDFA73FACC0}" type="parTrans" cxnId="{179123AB-9762-4815-96AD-9A3C0EBFEDCF}">
      <dgm:prSet/>
      <dgm:spPr/>
      <dgm:t>
        <a:bodyPr/>
        <a:lstStyle/>
        <a:p>
          <a:endParaRPr lang="en-US"/>
        </a:p>
      </dgm:t>
    </dgm:pt>
    <dgm:pt modelId="{62AE3A8B-3B7F-411B-BA7C-CA82CB9AADB1}" type="sibTrans" cxnId="{179123AB-9762-4815-96AD-9A3C0EBFEDCF}">
      <dgm:prSet/>
      <dgm:spPr/>
      <dgm:t>
        <a:bodyPr/>
        <a:lstStyle/>
        <a:p>
          <a:endParaRPr lang="en-US"/>
        </a:p>
      </dgm:t>
    </dgm:pt>
    <dgm:pt modelId="{0F4F5AA1-A380-4843-91CA-44C5122AC40F}" type="pres">
      <dgm:prSet presAssocID="{AC15F455-7FB5-4E94-BFFF-FE5D41DEA9B8}" presName="Name0" presStyleCnt="0">
        <dgm:presLayoutVars>
          <dgm:dir/>
          <dgm:resizeHandles val="exact"/>
        </dgm:presLayoutVars>
      </dgm:prSet>
      <dgm:spPr/>
    </dgm:pt>
    <dgm:pt modelId="{32C43E42-FF7C-4FE0-A082-DEA11CF3CF2C}" type="pres">
      <dgm:prSet presAssocID="{BEC8AE42-3A98-4970-BE7E-CD89663E76C9}" presName="node" presStyleLbl="node1" presStyleIdx="0" presStyleCnt="2">
        <dgm:presLayoutVars>
          <dgm:bulletEnabled val="1"/>
        </dgm:presLayoutVars>
      </dgm:prSet>
      <dgm:spPr/>
    </dgm:pt>
    <dgm:pt modelId="{6043806E-3866-47B4-AE3F-BD3F5AFBE8DA}" type="pres">
      <dgm:prSet presAssocID="{D4458A01-D45A-46D3-A5E9-E4DF0619A13A}" presName="sibTrans" presStyleLbl="sibTrans2D1" presStyleIdx="0" presStyleCnt="1"/>
      <dgm:spPr/>
    </dgm:pt>
    <dgm:pt modelId="{954255BF-FE53-4609-926C-01D8DD7FC9F9}" type="pres">
      <dgm:prSet presAssocID="{D4458A01-D45A-46D3-A5E9-E4DF0619A13A}" presName="connectorText" presStyleLbl="sibTrans2D1" presStyleIdx="0" presStyleCnt="1"/>
      <dgm:spPr/>
    </dgm:pt>
    <dgm:pt modelId="{A6EB7E35-94D3-4131-AC75-9F674B7EEA65}" type="pres">
      <dgm:prSet presAssocID="{F867C0F6-91FB-4810-B623-61EDE4677ED4}" presName="node" presStyleLbl="node1" presStyleIdx="1" presStyleCnt="2">
        <dgm:presLayoutVars>
          <dgm:bulletEnabled val="1"/>
        </dgm:presLayoutVars>
      </dgm:prSet>
      <dgm:spPr/>
    </dgm:pt>
  </dgm:ptLst>
  <dgm:cxnLst>
    <dgm:cxn modelId="{1829F964-D49C-4F1B-8395-EAC7DC40BCC3}" type="presOf" srcId="{F867C0F6-91FB-4810-B623-61EDE4677ED4}" destId="{A6EB7E35-94D3-4131-AC75-9F674B7EEA65}" srcOrd="0" destOrd="0" presId="urn:microsoft.com/office/officeart/2005/8/layout/process1"/>
    <dgm:cxn modelId="{E7766766-4E57-493C-A287-6B3995D0D788}" type="presOf" srcId="{BEC8AE42-3A98-4970-BE7E-CD89663E76C9}" destId="{32C43E42-FF7C-4FE0-A082-DEA11CF3CF2C}" srcOrd="0" destOrd="0" presId="urn:microsoft.com/office/officeart/2005/8/layout/process1"/>
    <dgm:cxn modelId="{9A1F377D-BE19-4D30-930A-4A8F0F257483}" type="presOf" srcId="{D4458A01-D45A-46D3-A5E9-E4DF0619A13A}" destId="{6043806E-3866-47B4-AE3F-BD3F5AFBE8DA}" srcOrd="0" destOrd="0" presId="urn:microsoft.com/office/officeart/2005/8/layout/process1"/>
    <dgm:cxn modelId="{C5937B94-C506-4588-B72C-3607D1DC079A}" type="presOf" srcId="{D4458A01-D45A-46D3-A5E9-E4DF0619A13A}" destId="{954255BF-FE53-4609-926C-01D8DD7FC9F9}" srcOrd="1" destOrd="0" presId="urn:microsoft.com/office/officeart/2005/8/layout/process1"/>
    <dgm:cxn modelId="{884CC49C-DC05-40A5-BDCA-B290EA6A6063}" srcId="{AC15F455-7FB5-4E94-BFFF-FE5D41DEA9B8}" destId="{BEC8AE42-3A98-4970-BE7E-CD89663E76C9}" srcOrd="0" destOrd="0" parTransId="{F4C85B2A-34D7-468A-9CC6-82C155837B41}" sibTransId="{D4458A01-D45A-46D3-A5E9-E4DF0619A13A}"/>
    <dgm:cxn modelId="{179123AB-9762-4815-96AD-9A3C0EBFEDCF}" srcId="{AC15F455-7FB5-4E94-BFFF-FE5D41DEA9B8}" destId="{F867C0F6-91FB-4810-B623-61EDE4677ED4}" srcOrd="1" destOrd="0" parTransId="{CC9653FF-55A5-4534-BFEE-8BDFA73FACC0}" sibTransId="{62AE3A8B-3B7F-411B-BA7C-CA82CB9AADB1}"/>
    <dgm:cxn modelId="{192B28C8-7464-4492-B03C-3371DBA97ABF}" type="presOf" srcId="{AC15F455-7FB5-4E94-BFFF-FE5D41DEA9B8}" destId="{0F4F5AA1-A380-4843-91CA-44C5122AC40F}" srcOrd="0" destOrd="0" presId="urn:microsoft.com/office/officeart/2005/8/layout/process1"/>
    <dgm:cxn modelId="{4C819CC7-A452-41E4-B5C3-D1D33ABDE34E}" type="presParOf" srcId="{0F4F5AA1-A380-4843-91CA-44C5122AC40F}" destId="{32C43E42-FF7C-4FE0-A082-DEA11CF3CF2C}" srcOrd="0" destOrd="0" presId="urn:microsoft.com/office/officeart/2005/8/layout/process1"/>
    <dgm:cxn modelId="{0E801FC2-1F77-488C-A3C1-C7DE90F4DAB0}" type="presParOf" srcId="{0F4F5AA1-A380-4843-91CA-44C5122AC40F}" destId="{6043806E-3866-47B4-AE3F-BD3F5AFBE8DA}" srcOrd="1" destOrd="0" presId="urn:microsoft.com/office/officeart/2005/8/layout/process1"/>
    <dgm:cxn modelId="{D1B18A34-653C-4395-A9A5-DDCA33AEEA78}" type="presParOf" srcId="{6043806E-3866-47B4-AE3F-BD3F5AFBE8DA}" destId="{954255BF-FE53-4609-926C-01D8DD7FC9F9}" srcOrd="0" destOrd="0" presId="urn:microsoft.com/office/officeart/2005/8/layout/process1"/>
    <dgm:cxn modelId="{11B6AFEC-AE72-4107-AE8F-7A77B0E702F6}" type="presParOf" srcId="{0F4F5AA1-A380-4843-91CA-44C5122AC40F}" destId="{A6EB7E35-94D3-4131-AC75-9F674B7EEA65}"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C15F455-7FB5-4E94-BFFF-FE5D41DEA9B8}"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BEC8AE42-3A98-4970-BE7E-CD89663E76C9}">
      <dgm:prSet/>
      <dgm:spPr>
        <a:solidFill>
          <a:srgbClr val="1E1E1E"/>
        </a:solidFill>
      </dgm:spPr>
      <dgm:t>
        <a:bodyPr/>
        <a:lstStyle/>
        <a:p>
          <a:r>
            <a:rPr lang="en-US" dirty="0"/>
            <a:t>August 26: 0.866</a:t>
          </a:r>
        </a:p>
      </dgm:t>
    </dgm:pt>
    <dgm:pt modelId="{F4C85B2A-34D7-468A-9CC6-82C155837B41}" type="parTrans" cxnId="{884CC49C-DC05-40A5-BDCA-B290EA6A6063}">
      <dgm:prSet/>
      <dgm:spPr/>
      <dgm:t>
        <a:bodyPr/>
        <a:lstStyle/>
        <a:p>
          <a:endParaRPr lang="en-US"/>
        </a:p>
      </dgm:t>
    </dgm:pt>
    <dgm:pt modelId="{D4458A01-D45A-46D3-A5E9-E4DF0619A13A}" type="sibTrans" cxnId="{884CC49C-DC05-40A5-BDCA-B290EA6A6063}">
      <dgm:prSet/>
      <dgm:spPr>
        <a:solidFill>
          <a:schemeClr val="bg1"/>
        </a:solidFill>
        <a:ln>
          <a:noFill/>
        </a:ln>
      </dgm:spPr>
      <dgm:t>
        <a:bodyPr/>
        <a:lstStyle/>
        <a:p>
          <a:endParaRPr lang="en-US"/>
        </a:p>
      </dgm:t>
    </dgm:pt>
    <dgm:pt modelId="{F867C0F6-91FB-4810-B623-61EDE4677ED4}">
      <dgm:prSet/>
      <dgm:spPr>
        <a:solidFill>
          <a:srgbClr val="1E1E1E"/>
        </a:solidFill>
      </dgm:spPr>
      <dgm:t>
        <a:bodyPr/>
        <a:lstStyle/>
        <a:p>
          <a:r>
            <a:rPr lang="en-US" dirty="0"/>
            <a:t>September 2: 0.852</a:t>
          </a:r>
        </a:p>
      </dgm:t>
    </dgm:pt>
    <dgm:pt modelId="{CC9653FF-55A5-4534-BFEE-8BDFA73FACC0}" type="parTrans" cxnId="{179123AB-9762-4815-96AD-9A3C0EBFEDCF}">
      <dgm:prSet/>
      <dgm:spPr/>
      <dgm:t>
        <a:bodyPr/>
        <a:lstStyle/>
        <a:p>
          <a:endParaRPr lang="en-US"/>
        </a:p>
      </dgm:t>
    </dgm:pt>
    <dgm:pt modelId="{62AE3A8B-3B7F-411B-BA7C-CA82CB9AADB1}" type="sibTrans" cxnId="{179123AB-9762-4815-96AD-9A3C0EBFEDCF}">
      <dgm:prSet/>
      <dgm:spPr/>
      <dgm:t>
        <a:bodyPr/>
        <a:lstStyle/>
        <a:p>
          <a:endParaRPr lang="en-US"/>
        </a:p>
      </dgm:t>
    </dgm:pt>
    <dgm:pt modelId="{0F4F5AA1-A380-4843-91CA-44C5122AC40F}" type="pres">
      <dgm:prSet presAssocID="{AC15F455-7FB5-4E94-BFFF-FE5D41DEA9B8}" presName="Name0" presStyleCnt="0">
        <dgm:presLayoutVars>
          <dgm:dir/>
          <dgm:resizeHandles val="exact"/>
        </dgm:presLayoutVars>
      </dgm:prSet>
      <dgm:spPr/>
    </dgm:pt>
    <dgm:pt modelId="{32C43E42-FF7C-4FE0-A082-DEA11CF3CF2C}" type="pres">
      <dgm:prSet presAssocID="{BEC8AE42-3A98-4970-BE7E-CD89663E76C9}" presName="node" presStyleLbl="node1" presStyleIdx="0" presStyleCnt="2">
        <dgm:presLayoutVars>
          <dgm:bulletEnabled val="1"/>
        </dgm:presLayoutVars>
      </dgm:prSet>
      <dgm:spPr/>
    </dgm:pt>
    <dgm:pt modelId="{6043806E-3866-47B4-AE3F-BD3F5AFBE8DA}" type="pres">
      <dgm:prSet presAssocID="{D4458A01-D45A-46D3-A5E9-E4DF0619A13A}" presName="sibTrans" presStyleLbl="sibTrans2D1" presStyleIdx="0" presStyleCnt="1"/>
      <dgm:spPr/>
    </dgm:pt>
    <dgm:pt modelId="{954255BF-FE53-4609-926C-01D8DD7FC9F9}" type="pres">
      <dgm:prSet presAssocID="{D4458A01-D45A-46D3-A5E9-E4DF0619A13A}" presName="connectorText" presStyleLbl="sibTrans2D1" presStyleIdx="0" presStyleCnt="1"/>
      <dgm:spPr/>
    </dgm:pt>
    <dgm:pt modelId="{A6EB7E35-94D3-4131-AC75-9F674B7EEA65}" type="pres">
      <dgm:prSet presAssocID="{F867C0F6-91FB-4810-B623-61EDE4677ED4}" presName="node" presStyleLbl="node1" presStyleIdx="1" presStyleCnt="2">
        <dgm:presLayoutVars>
          <dgm:bulletEnabled val="1"/>
        </dgm:presLayoutVars>
      </dgm:prSet>
      <dgm:spPr/>
    </dgm:pt>
  </dgm:ptLst>
  <dgm:cxnLst>
    <dgm:cxn modelId="{1829F964-D49C-4F1B-8395-EAC7DC40BCC3}" type="presOf" srcId="{F867C0F6-91FB-4810-B623-61EDE4677ED4}" destId="{A6EB7E35-94D3-4131-AC75-9F674B7EEA65}" srcOrd="0" destOrd="0" presId="urn:microsoft.com/office/officeart/2005/8/layout/process1"/>
    <dgm:cxn modelId="{E7766766-4E57-493C-A287-6B3995D0D788}" type="presOf" srcId="{BEC8AE42-3A98-4970-BE7E-CD89663E76C9}" destId="{32C43E42-FF7C-4FE0-A082-DEA11CF3CF2C}" srcOrd="0" destOrd="0" presId="urn:microsoft.com/office/officeart/2005/8/layout/process1"/>
    <dgm:cxn modelId="{9A1F377D-BE19-4D30-930A-4A8F0F257483}" type="presOf" srcId="{D4458A01-D45A-46D3-A5E9-E4DF0619A13A}" destId="{6043806E-3866-47B4-AE3F-BD3F5AFBE8DA}" srcOrd="0" destOrd="0" presId="urn:microsoft.com/office/officeart/2005/8/layout/process1"/>
    <dgm:cxn modelId="{C5937B94-C506-4588-B72C-3607D1DC079A}" type="presOf" srcId="{D4458A01-D45A-46D3-A5E9-E4DF0619A13A}" destId="{954255BF-FE53-4609-926C-01D8DD7FC9F9}" srcOrd="1" destOrd="0" presId="urn:microsoft.com/office/officeart/2005/8/layout/process1"/>
    <dgm:cxn modelId="{884CC49C-DC05-40A5-BDCA-B290EA6A6063}" srcId="{AC15F455-7FB5-4E94-BFFF-FE5D41DEA9B8}" destId="{BEC8AE42-3A98-4970-BE7E-CD89663E76C9}" srcOrd="0" destOrd="0" parTransId="{F4C85B2A-34D7-468A-9CC6-82C155837B41}" sibTransId="{D4458A01-D45A-46D3-A5E9-E4DF0619A13A}"/>
    <dgm:cxn modelId="{179123AB-9762-4815-96AD-9A3C0EBFEDCF}" srcId="{AC15F455-7FB5-4E94-BFFF-FE5D41DEA9B8}" destId="{F867C0F6-91FB-4810-B623-61EDE4677ED4}" srcOrd="1" destOrd="0" parTransId="{CC9653FF-55A5-4534-BFEE-8BDFA73FACC0}" sibTransId="{62AE3A8B-3B7F-411B-BA7C-CA82CB9AADB1}"/>
    <dgm:cxn modelId="{192B28C8-7464-4492-B03C-3371DBA97ABF}" type="presOf" srcId="{AC15F455-7FB5-4E94-BFFF-FE5D41DEA9B8}" destId="{0F4F5AA1-A380-4843-91CA-44C5122AC40F}" srcOrd="0" destOrd="0" presId="urn:microsoft.com/office/officeart/2005/8/layout/process1"/>
    <dgm:cxn modelId="{4C819CC7-A452-41E4-B5C3-D1D33ABDE34E}" type="presParOf" srcId="{0F4F5AA1-A380-4843-91CA-44C5122AC40F}" destId="{32C43E42-FF7C-4FE0-A082-DEA11CF3CF2C}" srcOrd="0" destOrd="0" presId="urn:microsoft.com/office/officeart/2005/8/layout/process1"/>
    <dgm:cxn modelId="{0E801FC2-1F77-488C-A3C1-C7DE90F4DAB0}" type="presParOf" srcId="{0F4F5AA1-A380-4843-91CA-44C5122AC40F}" destId="{6043806E-3866-47B4-AE3F-BD3F5AFBE8DA}" srcOrd="1" destOrd="0" presId="urn:microsoft.com/office/officeart/2005/8/layout/process1"/>
    <dgm:cxn modelId="{D1B18A34-653C-4395-A9A5-DDCA33AEEA78}" type="presParOf" srcId="{6043806E-3866-47B4-AE3F-BD3F5AFBE8DA}" destId="{954255BF-FE53-4609-926C-01D8DD7FC9F9}" srcOrd="0" destOrd="0" presId="urn:microsoft.com/office/officeart/2005/8/layout/process1"/>
    <dgm:cxn modelId="{11B6AFEC-AE72-4107-AE8F-7A77B0E702F6}" type="presParOf" srcId="{0F4F5AA1-A380-4843-91CA-44C5122AC40F}" destId="{A6EB7E35-94D3-4131-AC75-9F674B7EEA65}" srcOrd="2"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34DB32-88F5-4B0F-A5EC-2C9ACF1DB4F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07F6090-4205-4E0D-B720-9904F8A9AFC2}">
      <dgm:prSet/>
      <dgm:spPr>
        <a:solidFill>
          <a:srgbClr val="1E1E1E"/>
        </a:solidFill>
      </dgm:spPr>
      <dgm:t>
        <a:bodyPr/>
        <a:lstStyle/>
        <a:p>
          <a:pPr algn="ctr"/>
          <a:r>
            <a:rPr lang="en-US" dirty="0">
              <a:latin typeface="Agency FB" panose="020B0503020202020204" pitchFamily="34" charset="0"/>
            </a:rPr>
            <a:t>Little Change Over Time</a:t>
          </a:r>
        </a:p>
      </dgm:t>
    </dgm:pt>
    <dgm:pt modelId="{EA9DBE88-6AC0-41B3-8FAD-F24855B82C64}" type="parTrans" cxnId="{F3F3A58F-1049-43BE-8E3B-2E0CE635DF42}">
      <dgm:prSet/>
      <dgm:spPr/>
      <dgm:t>
        <a:bodyPr/>
        <a:lstStyle/>
        <a:p>
          <a:endParaRPr lang="en-US"/>
        </a:p>
      </dgm:t>
    </dgm:pt>
    <dgm:pt modelId="{863D7F89-4EEA-47E6-8C29-548AC9541934}" type="sibTrans" cxnId="{F3F3A58F-1049-43BE-8E3B-2E0CE635DF42}">
      <dgm:prSet/>
      <dgm:spPr/>
      <dgm:t>
        <a:bodyPr/>
        <a:lstStyle/>
        <a:p>
          <a:endParaRPr lang="en-US"/>
        </a:p>
      </dgm:t>
    </dgm:pt>
    <dgm:pt modelId="{DCBA02F4-0659-4739-845C-5E69535250B0}">
      <dgm:prSet/>
      <dgm:spPr>
        <a:solidFill>
          <a:srgbClr val="1E1E1E"/>
        </a:solidFill>
      </dgm:spPr>
      <dgm:t>
        <a:bodyPr/>
        <a:lstStyle/>
        <a:p>
          <a:pPr algn="ctr"/>
          <a:r>
            <a:rPr lang="en-US" dirty="0">
              <a:latin typeface="Agency FB" panose="020B0503020202020204" pitchFamily="34" charset="0"/>
            </a:rPr>
            <a:t>Little Variance on Platform</a:t>
          </a:r>
        </a:p>
      </dgm:t>
    </dgm:pt>
    <dgm:pt modelId="{68E850A9-9ED7-4767-9647-9D42000AA13E}" type="parTrans" cxnId="{18F6ECD8-A497-40DC-8AC9-CC6052F7E519}">
      <dgm:prSet/>
      <dgm:spPr/>
      <dgm:t>
        <a:bodyPr/>
        <a:lstStyle/>
        <a:p>
          <a:endParaRPr lang="en-US"/>
        </a:p>
      </dgm:t>
    </dgm:pt>
    <dgm:pt modelId="{9BE1ED12-E8DA-4294-AEF4-0715F2603CD8}" type="sibTrans" cxnId="{18F6ECD8-A497-40DC-8AC9-CC6052F7E519}">
      <dgm:prSet/>
      <dgm:spPr/>
      <dgm:t>
        <a:bodyPr/>
        <a:lstStyle/>
        <a:p>
          <a:endParaRPr lang="en-US"/>
        </a:p>
      </dgm:t>
    </dgm:pt>
    <dgm:pt modelId="{99EC982B-0720-4D68-8E84-DA3726C32605}">
      <dgm:prSet/>
      <dgm:spPr>
        <a:solidFill>
          <a:srgbClr val="1E1E1E"/>
        </a:solidFill>
      </dgm:spPr>
      <dgm:t>
        <a:bodyPr/>
        <a:lstStyle/>
        <a:p>
          <a:r>
            <a:rPr lang="en-US" dirty="0">
              <a:latin typeface="Agency FB" panose="020B0503020202020204" pitchFamily="34" charset="0"/>
            </a:rPr>
            <a:t>Social Media Can be Useful for Information</a:t>
          </a:r>
        </a:p>
      </dgm:t>
    </dgm:pt>
    <dgm:pt modelId="{32EE89C8-9F8F-4F6E-9707-A85CE96E05F8}" type="parTrans" cxnId="{2ACEC1D0-BC06-4C86-AB48-5922475B4B9C}">
      <dgm:prSet/>
      <dgm:spPr/>
      <dgm:t>
        <a:bodyPr/>
        <a:lstStyle/>
        <a:p>
          <a:endParaRPr lang="en-US"/>
        </a:p>
      </dgm:t>
    </dgm:pt>
    <dgm:pt modelId="{B32DF6ED-7E2A-481C-A070-2075FB77D5BC}" type="sibTrans" cxnId="{2ACEC1D0-BC06-4C86-AB48-5922475B4B9C}">
      <dgm:prSet/>
      <dgm:spPr/>
      <dgm:t>
        <a:bodyPr/>
        <a:lstStyle/>
        <a:p>
          <a:endParaRPr lang="en-US"/>
        </a:p>
      </dgm:t>
    </dgm:pt>
    <dgm:pt modelId="{30ECB7F7-D4C5-4163-B65D-A2FCBE594B8C}" type="pres">
      <dgm:prSet presAssocID="{5D34DB32-88F5-4B0F-A5EC-2C9ACF1DB4FF}" presName="linear" presStyleCnt="0">
        <dgm:presLayoutVars>
          <dgm:animLvl val="lvl"/>
          <dgm:resizeHandles val="exact"/>
        </dgm:presLayoutVars>
      </dgm:prSet>
      <dgm:spPr/>
    </dgm:pt>
    <dgm:pt modelId="{900E6D79-FAEC-414F-ADEA-62A4A3977C14}" type="pres">
      <dgm:prSet presAssocID="{C07F6090-4205-4E0D-B720-9904F8A9AFC2}" presName="parentText" presStyleLbl="node1" presStyleIdx="0" presStyleCnt="3">
        <dgm:presLayoutVars>
          <dgm:chMax val="0"/>
          <dgm:bulletEnabled val="1"/>
        </dgm:presLayoutVars>
      </dgm:prSet>
      <dgm:spPr/>
    </dgm:pt>
    <dgm:pt modelId="{6A0454F8-433A-4645-8175-644E65D6F0AB}" type="pres">
      <dgm:prSet presAssocID="{863D7F89-4EEA-47E6-8C29-548AC9541934}" presName="spacer" presStyleCnt="0"/>
      <dgm:spPr/>
    </dgm:pt>
    <dgm:pt modelId="{B03F9146-DE24-4A22-A524-DFE9B2D8736F}" type="pres">
      <dgm:prSet presAssocID="{DCBA02F4-0659-4739-845C-5E69535250B0}" presName="parentText" presStyleLbl="node1" presStyleIdx="1" presStyleCnt="3">
        <dgm:presLayoutVars>
          <dgm:chMax val="0"/>
          <dgm:bulletEnabled val="1"/>
        </dgm:presLayoutVars>
      </dgm:prSet>
      <dgm:spPr/>
    </dgm:pt>
    <dgm:pt modelId="{4CD8C188-D353-4E24-8B31-5BBFC51548BC}" type="pres">
      <dgm:prSet presAssocID="{9BE1ED12-E8DA-4294-AEF4-0715F2603CD8}" presName="spacer" presStyleCnt="0"/>
      <dgm:spPr/>
    </dgm:pt>
    <dgm:pt modelId="{4E334AB7-28B4-4E57-AB90-AD38BB0031EB}" type="pres">
      <dgm:prSet presAssocID="{99EC982B-0720-4D68-8E84-DA3726C32605}" presName="parentText" presStyleLbl="node1" presStyleIdx="2" presStyleCnt="3">
        <dgm:presLayoutVars>
          <dgm:chMax val="0"/>
          <dgm:bulletEnabled val="1"/>
        </dgm:presLayoutVars>
      </dgm:prSet>
      <dgm:spPr/>
    </dgm:pt>
  </dgm:ptLst>
  <dgm:cxnLst>
    <dgm:cxn modelId="{991CED19-5340-4E54-9CB1-4F54DC115CBD}" type="presOf" srcId="{DCBA02F4-0659-4739-845C-5E69535250B0}" destId="{B03F9146-DE24-4A22-A524-DFE9B2D8736F}" srcOrd="0" destOrd="0" presId="urn:microsoft.com/office/officeart/2005/8/layout/vList2"/>
    <dgm:cxn modelId="{F3F3A58F-1049-43BE-8E3B-2E0CE635DF42}" srcId="{5D34DB32-88F5-4B0F-A5EC-2C9ACF1DB4FF}" destId="{C07F6090-4205-4E0D-B720-9904F8A9AFC2}" srcOrd="0" destOrd="0" parTransId="{EA9DBE88-6AC0-41B3-8FAD-F24855B82C64}" sibTransId="{863D7F89-4EEA-47E6-8C29-548AC9541934}"/>
    <dgm:cxn modelId="{7A5DC3B8-0C0A-4CB7-87F5-B111FD51910D}" type="presOf" srcId="{99EC982B-0720-4D68-8E84-DA3726C32605}" destId="{4E334AB7-28B4-4E57-AB90-AD38BB0031EB}" srcOrd="0" destOrd="0" presId="urn:microsoft.com/office/officeart/2005/8/layout/vList2"/>
    <dgm:cxn modelId="{C60FABC6-8C2D-4926-B188-A4EF4CB8FA58}" type="presOf" srcId="{C07F6090-4205-4E0D-B720-9904F8A9AFC2}" destId="{900E6D79-FAEC-414F-ADEA-62A4A3977C14}" srcOrd="0" destOrd="0" presId="urn:microsoft.com/office/officeart/2005/8/layout/vList2"/>
    <dgm:cxn modelId="{2ACEC1D0-BC06-4C86-AB48-5922475B4B9C}" srcId="{5D34DB32-88F5-4B0F-A5EC-2C9ACF1DB4FF}" destId="{99EC982B-0720-4D68-8E84-DA3726C32605}" srcOrd="2" destOrd="0" parTransId="{32EE89C8-9F8F-4F6E-9707-A85CE96E05F8}" sibTransId="{B32DF6ED-7E2A-481C-A070-2075FB77D5BC}"/>
    <dgm:cxn modelId="{18F6ECD8-A497-40DC-8AC9-CC6052F7E519}" srcId="{5D34DB32-88F5-4B0F-A5EC-2C9ACF1DB4FF}" destId="{DCBA02F4-0659-4739-845C-5E69535250B0}" srcOrd="1" destOrd="0" parTransId="{68E850A9-9ED7-4767-9647-9D42000AA13E}" sibTransId="{9BE1ED12-E8DA-4294-AEF4-0715F2603CD8}"/>
    <dgm:cxn modelId="{200DE5F4-539B-49E5-9A56-F885F4929081}" type="presOf" srcId="{5D34DB32-88F5-4B0F-A5EC-2C9ACF1DB4FF}" destId="{30ECB7F7-D4C5-4163-B65D-A2FCBE594B8C}" srcOrd="0" destOrd="0" presId="urn:microsoft.com/office/officeart/2005/8/layout/vList2"/>
    <dgm:cxn modelId="{75EAB74E-9133-41C9-8FDE-89C6C4629247}" type="presParOf" srcId="{30ECB7F7-D4C5-4163-B65D-A2FCBE594B8C}" destId="{900E6D79-FAEC-414F-ADEA-62A4A3977C14}" srcOrd="0" destOrd="0" presId="urn:microsoft.com/office/officeart/2005/8/layout/vList2"/>
    <dgm:cxn modelId="{2DE85346-F436-4E47-99FC-6B36805595F5}" type="presParOf" srcId="{30ECB7F7-D4C5-4163-B65D-A2FCBE594B8C}" destId="{6A0454F8-433A-4645-8175-644E65D6F0AB}" srcOrd="1" destOrd="0" presId="urn:microsoft.com/office/officeart/2005/8/layout/vList2"/>
    <dgm:cxn modelId="{BE178170-F78A-491E-85D6-3F2AC941BD23}" type="presParOf" srcId="{30ECB7F7-D4C5-4163-B65D-A2FCBE594B8C}" destId="{B03F9146-DE24-4A22-A524-DFE9B2D8736F}" srcOrd="2" destOrd="0" presId="urn:microsoft.com/office/officeart/2005/8/layout/vList2"/>
    <dgm:cxn modelId="{8A6514B4-E940-452B-A645-7EB63340D974}" type="presParOf" srcId="{30ECB7F7-D4C5-4163-B65D-A2FCBE594B8C}" destId="{4CD8C188-D353-4E24-8B31-5BBFC51548BC}" srcOrd="3" destOrd="0" presId="urn:microsoft.com/office/officeart/2005/8/layout/vList2"/>
    <dgm:cxn modelId="{F56AA632-2137-4023-933E-83039B211D7D}" type="presParOf" srcId="{30ECB7F7-D4C5-4163-B65D-A2FCBE594B8C}" destId="{4E334AB7-28B4-4E57-AB90-AD38BB0031E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CF8296-69E4-47DE-9A93-3A10807A88A2}">
      <dsp:nvSpPr>
        <dsp:cNvPr id="0" name=""/>
        <dsp:cNvSpPr/>
      </dsp:nvSpPr>
      <dsp:spPr>
        <a:xfrm>
          <a:off x="0" y="166241"/>
          <a:ext cx="2274705" cy="981076"/>
        </a:xfrm>
        <a:prstGeom prst="roundRect">
          <a:avLst>
            <a:gd name="adj" fmla="val 1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t" anchorCtr="0">
          <a:noAutofit/>
        </a:bodyPr>
        <a:lstStyle/>
        <a:p>
          <a:pPr marL="0" lvl="0" indent="0" algn="ctr" defTabSz="1244600">
            <a:lnSpc>
              <a:spcPct val="90000"/>
            </a:lnSpc>
            <a:spcBef>
              <a:spcPct val="0"/>
            </a:spcBef>
            <a:spcAft>
              <a:spcPct val="35000"/>
            </a:spcAft>
            <a:buNone/>
          </a:pPr>
          <a:r>
            <a:rPr lang="en-US" sz="2800" kern="1200" dirty="0">
              <a:latin typeface="Agency FB" panose="020B0503020202020204" pitchFamily="34" charset="0"/>
            </a:rPr>
            <a:t>Record-breaking </a:t>
          </a:r>
          <a:r>
            <a:rPr lang="en-US" sz="2800" kern="1200" dirty="0">
              <a:solidFill>
                <a:prstClr val="white"/>
              </a:solidFill>
              <a:latin typeface="Agency FB" panose="020B0503020202020204" pitchFamily="34" charset="0"/>
              <a:ea typeface="+mn-ea"/>
              <a:cs typeface="+mn-cs"/>
            </a:rPr>
            <a:t>rainfall</a:t>
          </a:r>
          <a:r>
            <a:rPr lang="en-US" sz="2800" kern="1200" dirty="0">
              <a:latin typeface="Agency FB" panose="020B0503020202020204" pitchFamily="34" charset="0"/>
            </a:rPr>
            <a:t> in the Carolinas</a:t>
          </a:r>
        </a:p>
      </dsp:txBody>
      <dsp:txXfrm>
        <a:off x="28735" y="194976"/>
        <a:ext cx="2217235" cy="923606"/>
      </dsp:txXfrm>
    </dsp:sp>
    <dsp:sp modelId="{7817B972-1CF4-4634-A9DB-D26092C27056}">
      <dsp:nvSpPr>
        <dsp:cNvPr id="0" name=""/>
        <dsp:cNvSpPr/>
      </dsp:nvSpPr>
      <dsp:spPr>
        <a:xfrm>
          <a:off x="2410043" y="172344"/>
          <a:ext cx="1962153" cy="981076"/>
        </a:xfrm>
        <a:prstGeom prst="roundRect">
          <a:avLst>
            <a:gd name="adj" fmla="val 1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t" anchorCtr="0">
          <a:noAutofit/>
        </a:bodyPr>
        <a:lstStyle/>
        <a:p>
          <a:pPr marL="0" lvl="0" indent="0" algn="ctr" defTabSz="1244600">
            <a:lnSpc>
              <a:spcPct val="90000"/>
            </a:lnSpc>
            <a:spcBef>
              <a:spcPct val="0"/>
            </a:spcBef>
            <a:spcAft>
              <a:spcPct val="35000"/>
            </a:spcAft>
            <a:buNone/>
          </a:pPr>
          <a:r>
            <a:rPr lang="en-US" sz="2800" kern="1200" dirty="0">
              <a:latin typeface="Agency FB" panose="020B0503020202020204" pitchFamily="34" charset="0"/>
            </a:rPr>
            <a:t>Nine River Gauges Flooded</a:t>
          </a:r>
        </a:p>
      </dsp:txBody>
      <dsp:txXfrm>
        <a:off x="2438778" y="201079"/>
        <a:ext cx="1904683" cy="923606"/>
      </dsp:txXfrm>
    </dsp:sp>
    <dsp:sp modelId="{95826610-EBD4-46D2-A138-82F8E669ADB9}">
      <dsp:nvSpPr>
        <dsp:cNvPr id="0" name=""/>
        <dsp:cNvSpPr/>
      </dsp:nvSpPr>
      <dsp:spPr>
        <a:xfrm>
          <a:off x="4859753" y="172344"/>
          <a:ext cx="1962153" cy="981076"/>
        </a:xfrm>
        <a:prstGeom prst="roundRect">
          <a:avLst>
            <a:gd name="adj" fmla="val 1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t" anchorCtr="0">
          <a:noAutofit/>
        </a:bodyPr>
        <a:lstStyle/>
        <a:p>
          <a:pPr marL="0" lvl="0" indent="0" algn="ctr" defTabSz="1244600">
            <a:lnSpc>
              <a:spcPct val="90000"/>
            </a:lnSpc>
            <a:spcBef>
              <a:spcPct val="0"/>
            </a:spcBef>
            <a:spcAft>
              <a:spcPct val="35000"/>
            </a:spcAft>
            <a:buNone/>
          </a:pPr>
          <a:r>
            <a:rPr lang="en-US" sz="2800" kern="1200" dirty="0">
              <a:solidFill>
                <a:prstClr val="white"/>
              </a:solidFill>
              <a:latin typeface="Agency FB" panose="020B0503020202020204" pitchFamily="34" charset="0"/>
              <a:ea typeface="+mn-ea"/>
              <a:cs typeface="+mn-cs"/>
            </a:rPr>
            <a:t>130mph</a:t>
          </a:r>
          <a:r>
            <a:rPr lang="en-US" sz="2800" kern="1200" dirty="0">
              <a:latin typeface="Agency FB" panose="020B0503020202020204" pitchFamily="34" charset="0"/>
            </a:rPr>
            <a:t> wind gusts </a:t>
          </a:r>
          <a:r>
            <a:rPr lang="en-US" sz="2800" kern="1200" dirty="0">
              <a:solidFill>
                <a:prstClr val="white"/>
              </a:solidFill>
              <a:latin typeface="Agency FB" panose="020B0503020202020204" pitchFamily="34" charset="0"/>
              <a:ea typeface="+mn-ea"/>
              <a:cs typeface="+mn-cs"/>
            </a:rPr>
            <a:t>in</a:t>
          </a:r>
          <a:r>
            <a:rPr lang="en-US" sz="2800" kern="1200" dirty="0">
              <a:latin typeface="Agency FB" panose="020B0503020202020204" pitchFamily="34" charset="0"/>
            </a:rPr>
            <a:t> South Carolina</a:t>
          </a:r>
        </a:p>
      </dsp:txBody>
      <dsp:txXfrm>
        <a:off x="4888488" y="201079"/>
        <a:ext cx="1904683" cy="923606"/>
      </dsp:txXfrm>
    </dsp:sp>
    <dsp:sp modelId="{82B28CC3-CC6E-4ABE-94A3-878E9ADCBB56}">
      <dsp:nvSpPr>
        <dsp:cNvPr id="0" name=""/>
        <dsp:cNvSpPr/>
      </dsp:nvSpPr>
      <dsp:spPr>
        <a:xfrm>
          <a:off x="7470751" y="166241"/>
          <a:ext cx="1962153" cy="981076"/>
        </a:xfrm>
        <a:prstGeom prst="roundRect">
          <a:avLst>
            <a:gd name="adj" fmla="val 1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t" anchorCtr="0">
          <a:noAutofit/>
        </a:bodyPr>
        <a:lstStyle/>
        <a:p>
          <a:pPr marL="0" lvl="0" indent="0" algn="ctr" defTabSz="1066800">
            <a:lnSpc>
              <a:spcPct val="90000"/>
            </a:lnSpc>
            <a:spcBef>
              <a:spcPct val="0"/>
            </a:spcBef>
            <a:spcAft>
              <a:spcPct val="35000"/>
            </a:spcAft>
            <a:buNone/>
          </a:pPr>
          <a:r>
            <a:rPr lang="en-US" sz="2800" kern="1200" dirty="0">
              <a:solidFill>
                <a:prstClr val="white"/>
              </a:solidFill>
              <a:latin typeface="Agency FB" panose="020B0503020202020204" pitchFamily="34" charset="0"/>
              <a:ea typeface="+mn-ea"/>
              <a:cs typeface="+mn-cs"/>
            </a:rPr>
            <a:t>At least 42 Fatalities &amp; 5214 people rescued</a:t>
          </a:r>
        </a:p>
      </dsp:txBody>
      <dsp:txXfrm>
        <a:off x="7499486" y="194976"/>
        <a:ext cx="1904683" cy="923606"/>
      </dsp:txXfrm>
    </dsp:sp>
    <dsp:sp modelId="{3A4E9553-0215-46C0-B9F2-F88311971417}">
      <dsp:nvSpPr>
        <dsp:cNvPr id="0" name=""/>
        <dsp:cNvSpPr/>
      </dsp:nvSpPr>
      <dsp:spPr>
        <a:xfrm>
          <a:off x="9895306" y="211234"/>
          <a:ext cx="1962153" cy="981076"/>
        </a:xfrm>
        <a:prstGeom prst="roundRect">
          <a:avLst>
            <a:gd name="adj" fmla="val 1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t" anchorCtr="0">
          <a:noAutofit/>
        </a:bodyPr>
        <a:lstStyle/>
        <a:p>
          <a:pPr marL="0" lvl="0" indent="0" algn="ctr" defTabSz="1244600">
            <a:lnSpc>
              <a:spcPct val="90000"/>
            </a:lnSpc>
            <a:spcBef>
              <a:spcPct val="0"/>
            </a:spcBef>
            <a:spcAft>
              <a:spcPct val="35000"/>
            </a:spcAft>
            <a:buNone/>
          </a:pPr>
          <a:r>
            <a:rPr lang="en-US" sz="2800" kern="1200" dirty="0">
              <a:latin typeface="Agency FB" panose="020B0503020202020204" pitchFamily="34" charset="0"/>
            </a:rPr>
            <a:t>$16.7 Billion in Damages</a:t>
          </a:r>
        </a:p>
      </dsp:txBody>
      <dsp:txXfrm>
        <a:off x="9924041" y="239969"/>
        <a:ext cx="1904683" cy="9236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CF8296-69E4-47DE-9A93-3A10807A88A2}">
      <dsp:nvSpPr>
        <dsp:cNvPr id="0" name=""/>
        <dsp:cNvSpPr/>
      </dsp:nvSpPr>
      <dsp:spPr>
        <a:xfrm>
          <a:off x="0" y="166241"/>
          <a:ext cx="2274705" cy="981076"/>
        </a:xfrm>
        <a:prstGeom prst="roundRect">
          <a:avLst>
            <a:gd name="adj" fmla="val 1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t" anchorCtr="0">
          <a:noAutofit/>
        </a:bodyPr>
        <a:lstStyle/>
        <a:p>
          <a:pPr marL="0" lvl="0" indent="0" algn="ctr" defTabSz="1244600">
            <a:lnSpc>
              <a:spcPct val="90000"/>
            </a:lnSpc>
            <a:spcBef>
              <a:spcPct val="0"/>
            </a:spcBef>
            <a:spcAft>
              <a:spcPct val="35000"/>
            </a:spcAft>
            <a:buNone/>
          </a:pPr>
          <a:r>
            <a:rPr lang="en-US" sz="2800" kern="1200" dirty="0">
              <a:latin typeface="Agency FB" panose="020B0503020202020204" pitchFamily="34" charset="0"/>
            </a:rPr>
            <a:t>Strongest Tropical Storm to hit the Bahamas</a:t>
          </a:r>
        </a:p>
      </dsp:txBody>
      <dsp:txXfrm>
        <a:off x="28735" y="194976"/>
        <a:ext cx="2217235" cy="923606"/>
      </dsp:txXfrm>
    </dsp:sp>
    <dsp:sp modelId="{7817B972-1CF4-4634-A9DB-D26092C27056}">
      <dsp:nvSpPr>
        <dsp:cNvPr id="0" name=""/>
        <dsp:cNvSpPr/>
      </dsp:nvSpPr>
      <dsp:spPr>
        <a:xfrm>
          <a:off x="2467789" y="172344"/>
          <a:ext cx="1962153" cy="981076"/>
        </a:xfrm>
        <a:prstGeom prst="roundRect">
          <a:avLst>
            <a:gd name="adj" fmla="val 1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t" anchorCtr="0">
          <a:noAutofit/>
        </a:bodyPr>
        <a:lstStyle/>
        <a:p>
          <a:pPr marL="0" lvl="0" indent="0" algn="ctr" defTabSz="1244600">
            <a:lnSpc>
              <a:spcPct val="90000"/>
            </a:lnSpc>
            <a:spcBef>
              <a:spcPct val="0"/>
            </a:spcBef>
            <a:spcAft>
              <a:spcPct val="35000"/>
            </a:spcAft>
            <a:buNone/>
          </a:pPr>
          <a:r>
            <a:rPr lang="en-US" sz="2800" kern="1200" dirty="0">
              <a:latin typeface="Agency FB" panose="020B0503020202020204" pitchFamily="34" charset="0"/>
            </a:rPr>
            <a:t>Up to 7ft storm surge</a:t>
          </a:r>
        </a:p>
      </dsp:txBody>
      <dsp:txXfrm>
        <a:off x="2496524" y="201079"/>
        <a:ext cx="1904683" cy="923606"/>
      </dsp:txXfrm>
    </dsp:sp>
    <dsp:sp modelId="{95826610-EBD4-46D2-A138-82F8E669ADB9}">
      <dsp:nvSpPr>
        <dsp:cNvPr id="0" name=""/>
        <dsp:cNvSpPr/>
      </dsp:nvSpPr>
      <dsp:spPr>
        <a:xfrm>
          <a:off x="4859753" y="172344"/>
          <a:ext cx="1962153" cy="981076"/>
        </a:xfrm>
        <a:prstGeom prst="roundRect">
          <a:avLst>
            <a:gd name="adj" fmla="val 1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t" anchorCtr="0">
          <a:noAutofit/>
        </a:bodyPr>
        <a:lstStyle/>
        <a:p>
          <a:pPr marL="0" lvl="0" indent="0" algn="ctr" defTabSz="1244600">
            <a:lnSpc>
              <a:spcPct val="90000"/>
            </a:lnSpc>
            <a:spcBef>
              <a:spcPct val="0"/>
            </a:spcBef>
            <a:spcAft>
              <a:spcPct val="35000"/>
            </a:spcAft>
            <a:buNone/>
          </a:pPr>
          <a:r>
            <a:rPr lang="en-US" sz="2800" kern="1200" dirty="0">
              <a:solidFill>
                <a:prstClr val="white"/>
              </a:solidFill>
              <a:latin typeface="Agency FB" panose="020B0503020202020204" pitchFamily="34" charset="0"/>
              <a:ea typeface="+mn-ea"/>
              <a:cs typeface="+mn-cs"/>
            </a:rPr>
            <a:t>185 sustained winds</a:t>
          </a:r>
          <a:endParaRPr lang="en-US" sz="2800" kern="1200" dirty="0">
            <a:latin typeface="Agency FB" panose="020B0503020202020204" pitchFamily="34" charset="0"/>
          </a:endParaRPr>
        </a:p>
      </dsp:txBody>
      <dsp:txXfrm>
        <a:off x="4888488" y="201079"/>
        <a:ext cx="1904683" cy="923606"/>
      </dsp:txXfrm>
    </dsp:sp>
    <dsp:sp modelId="{82B28CC3-CC6E-4ABE-94A3-878E9ADCBB56}">
      <dsp:nvSpPr>
        <dsp:cNvPr id="0" name=""/>
        <dsp:cNvSpPr/>
      </dsp:nvSpPr>
      <dsp:spPr>
        <a:xfrm>
          <a:off x="7470751" y="166241"/>
          <a:ext cx="1962153" cy="981076"/>
        </a:xfrm>
        <a:prstGeom prst="roundRect">
          <a:avLst>
            <a:gd name="adj" fmla="val 1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t" anchorCtr="0">
          <a:noAutofit/>
        </a:bodyPr>
        <a:lstStyle/>
        <a:p>
          <a:pPr marL="0" lvl="0" indent="0" algn="ctr" defTabSz="1066800">
            <a:lnSpc>
              <a:spcPct val="90000"/>
            </a:lnSpc>
            <a:spcBef>
              <a:spcPct val="0"/>
            </a:spcBef>
            <a:spcAft>
              <a:spcPct val="35000"/>
            </a:spcAft>
            <a:buNone/>
          </a:pPr>
          <a:r>
            <a:rPr lang="en-US" sz="2800" kern="1200" dirty="0">
              <a:solidFill>
                <a:prstClr val="white"/>
              </a:solidFill>
              <a:latin typeface="Agency FB" panose="020B0503020202020204" pitchFamily="34" charset="0"/>
              <a:ea typeface="+mn-ea"/>
              <a:cs typeface="+mn-cs"/>
            </a:rPr>
            <a:t>190,000 people left homeless</a:t>
          </a:r>
        </a:p>
      </dsp:txBody>
      <dsp:txXfrm>
        <a:off x="7499486" y="194976"/>
        <a:ext cx="1904683" cy="923606"/>
      </dsp:txXfrm>
    </dsp:sp>
    <dsp:sp modelId="{3A4E9553-0215-46C0-B9F2-F88311971417}">
      <dsp:nvSpPr>
        <dsp:cNvPr id="0" name=""/>
        <dsp:cNvSpPr/>
      </dsp:nvSpPr>
      <dsp:spPr>
        <a:xfrm>
          <a:off x="9895306" y="211234"/>
          <a:ext cx="1962153" cy="981076"/>
        </a:xfrm>
        <a:prstGeom prst="roundRect">
          <a:avLst>
            <a:gd name="adj" fmla="val 1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t" anchorCtr="0">
          <a:noAutofit/>
        </a:bodyPr>
        <a:lstStyle/>
        <a:p>
          <a:pPr marL="0" lvl="0" indent="0" algn="ctr" defTabSz="1244600">
            <a:lnSpc>
              <a:spcPct val="90000"/>
            </a:lnSpc>
            <a:spcBef>
              <a:spcPct val="0"/>
            </a:spcBef>
            <a:spcAft>
              <a:spcPct val="35000"/>
            </a:spcAft>
            <a:buNone/>
          </a:pPr>
          <a:r>
            <a:rPr lang="en-US" sz="2800" kern="1200" dirty="0">
              <a:latin typeface="Agency FB" panose="020B0503020202020204" pitchFamily="34" charset="0"/>
            </a:rPr>
            <a:t>$1.6 Billion in US Damages</a:t>
          </a:r>
        </a:p>
      </dsp:txBody>
      <dsp:txXfrm>
        <a:off x="9924041" y="239969"/>
        <a:ext cx="1904683" cy="9236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43B404-06C5-4814-9F65-363B5C25E9A6}">
      <dsp:nvSpPr>
        <dsp:cNvPr id="0" name=""/>
        <dsp:cNvSpPr/>
      </dsp:nvSpPr>
      <dsp:spPr>
        <a:xfrm>
          <a:off x="2571734" y="924632"/>
          <a:ext cx="4801507" cy="2288185"/>
        </a:xfrm>
        <a:prstGeom prst="roundRect">
          <a:avLst>
            <a:gd name="adj" fmla="val 10000"/>
          </a:avLst>
        </a:prstGeom>
        <a:solidFill>
          <a:srgbClr val="1E1E1E"/>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dirty="0">
              <a:solidFill>
                <a:prstClr val="white"/>
              </a:solidFill>
              <a:latin typeface="Agency FB" panose="020B0503020202020204" pitchFamily="34" charset="0"/>
              <a:ea typeface="+mn-ea"/>
              <a:cs typeface="+mn-cs"/>
            </a:rPr>
            <a:t>Large    Datasets</a:t>
          </a:r>
        </a:p>
      </dsp:txBody>
      <dsp:txXfrm>
        <a:off x="2638753" y="991651"/>
        <a:ext cx="4667469" cy="21541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CCD72-D74E-4B1D-85A5-47B10E163F51}">
      <dsp:nvSpPr>
        <dsp:cNvPr id="0" name=""/>
        <dsp:cNvSpPr/>
      </dsp:nvSpPr>
      <dsp:spPr>
        <a:xfrm>
          <a:off x="0" y="220258"/>
          <a:ext cx="4762232" cy="2381116"/>
        </a:xfrm>
        <a:prstGeom prst="roundRect">
          <a:avLst>
            <a:gd name="adj" fmla="val 10000"/>
          </a:avLst>
        </a:prstGeom>
        <a:solidFill>
          <a:srgbClr val="1E1E1E"/>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Agency FB" panose="020B0503020202020204" pitchFamily="34" charset="0"/>
            </a:rPr>
            <a:t>Judging Emotions</a:t>
          </a:r>
        </a:p>
      </dsp:txBody>
      <dsp:txXfrm>
        <a:off x="69741" y="289999"/>
        <a:ext cx="4622750" cy="22416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C43E42-FF7C-4FE0-A082-DEA11CF3CF2C}">
      <dsp:nvSpPr>
        <dsp:cNvPr id="0" name=""/>
        <dsp:cNvSpPr/>
      </dsp:nvSpPr>
      <dsp:spPr>
        <a:xfrm>
          <a:off x="2053" y="0"/>
          <a:ext cx="4379788" cy="646331"/>
        </a:xfrm>
        <a:prstGeom prst="roundRect">
          <a:avLst>
            <a:gd name="adj" fmla="val 10000"/>
          </a:avLst>
        </a:prstGeom>
        <a:solidFill>
          <a:srgbClr val="1E1E1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September 7: 0.879</a:t>
          </a:r>
        </a:p>
      </dsp:txBody>
      <dsp:txXfrm>
        <a:off x="20983" y="18930"/>
        <a:ext cx="4341928" cy="608471"/>
      </dsp:txXfrm>
    </dsp:sp>
    <dsp:sp modelId="{6043806E-3866-47B4-AE3F-BD3F5AFBE8DA}">
      <dsp:nvSpPr>
        <dsp:cNvPr id="0" name=""/>
        <dsp:cNvSpPr/>
      </dsp:nvSpPr>
      <dsp:spPr>
        <a:xfrm>
          <a:off x="4819821" y="0"/>
          <a:ext cx="928515" cy="646331"/>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4819821" y="129266"/>
        <a:ext cx="734616" cy="387799"/>
      </dsp:txXfrm>
    </dsp:sp>
    <dsp:sp modelId="{A6EB7E35-94D3-4131-AC75-9F674B7EEA65}">
      <dsp:nvSpPr>
        <dsp:cNvPr id="0" name=""/>
        <dsp:cNvSpPr/>
      </dsp:nvSpPr>
      <dsp:spPr>
        <a:xfrm>
          <a:off x="6133757" y="0"/>
          <a:ext cx="4379788" cy="646331"/>
        </a:xfrm>
        <a:prstGeom prst="roundRect">
          <a:avLst>
            <a:gd name="adj" fmla="val 10000"/>
          </a:avLst>
        </a:prstGeom>
        <a:solidFill>
          <a:srgbClr val="1E1E1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September 14: 0.878</a:t>
          </a:r>
        </a:p>
      </dsp:txBody>
      <dsp:txXfrm>
        <a:off x="6152687" y="18930"/>
        <a:ext cx="4341928" cy="6084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C43E42-FF7C-4FE0-A082-DEA11CF3CF2C}">
      <dsp:nvSpPr>
        <dsp:cNvPr id="0" name=""/>
        <dsp:cNvSpPr/>
      </dsp:nvSpPr>
      <dsp:spPr>
        <a:xfrm>
          <a:off x="2053" y="0"/>
          <a:ext cx="4379788" cy="646331"/>
        </a:xfrm>
        <a:prstGeom prst="roundRect">
          <a:avLst>
            <a:gd name="adj" fmla="val 10000"/>
          </a:avLst>
        </a:prstGeom>
        <a:solidFill>
          <a:srgbClr val="1E1E1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August 26: 0.866</a:t>
          </a:r>
        </a:p>
      </dsp:txBody>
      <dsp:txXfrm>
        <a:off x="20983" y="18930"/>
        <a:ext cx="4341928" cy="608471"/>
      </dsp:txXfrm>
    </dsp:sp>
    <dsp:sp modelId="{6043806E-3866-47B4-AE3F-BD3F5AFBE8DA}">
      <dsp:nvSpPr>
        <dsp:cNvPr id="0" name=""/>
        <dsp:cNvSpPr/>
      </dsp:nvSpPr>
      <dsp:spPr>
        <a:xfrm>
          <a:off x="4819821" y="0"/>
          <a:ext cx="928515" cy="646331"/>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4819821" y="129266"/>
        <a:ext cx="734616" cy="387799"/>
      </dsp:txXfrm>
    </dsp:sp>
    <dsp:sp modelId="{A6EB7E35-94D3-4131-AC75-9F674B7EEA65}">
      <dsp:nvSpPr>
        <dsp:cNvPr id="0" name=""/>
        <dsp:cNvSpPr/>
      </dsp:nvSpPr>
      <dsp:spPr>
        <a:xfrm>
          <a:off x="6133757" y="0"/>
          <a:ext cx="4379788" cy="646331"/>
        </a:xfrm>
        <a:prstGeom prst="roundRect">
          <a:avLst>
            <a:gd name="adj" fmla="val 10000"/>
          </a:avLst>
        </a:prstGeom>
        <a:solidFill>
          <a:srgbClr val="1E1E1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September 2: 0.852</a:t>
          </a:r>
        </a:p>
      </dsp:txBody>
      <dsp:txXfrm>
        <a:off x="6152687" y="18930"/>
        <a:ext cx="4341928" cy="6084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0E6D79-FAEC-414F-ADEA-62A4A3977C14}">
      <dsp:nvSpPr>
        <dsp:cNvPr id="0" name=""/>
        <dsp:cNvSpPr/>
      </dsp:nvSpPr>
      <dsp:spPr>
        <a:xfrm>
          <a:off x="0" y="38506"/>
          <a:ext cx="10515600" cy="1319175"/>
        </a:xfrm>
        <a:prstGeom prst="roundRect">
          <a:avLst/>
        </a:prstGeom>
        <a:solidFill>
          <a:srgbClr val="1E1E1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latin typeface="Agency FB" panose="020B0503020202020204" pitchFamily="34" charset="0"/>
            </a:rPr>
            <a:t>Little Change Over Time</a:t>
          </a:r>
        </a:p>
      </dsp:txBody>
      <dsp:txXfrm>
        <a:off x="64397" y="102903"/>
        <a:ext cx="10386806" cy="1190381"/>
      </dsp:txXfrm>
    </dsp:sp>
    <dsp:sp modelId="{B03F9146-DE24-4A22-A524-DFE9B2D8736F}">
      <dsp:nvSpPr>
        <dsp:cNvPr id="0" name=""/>
        <dsp:cNvSpPr/>
      </dsp:nvSpPr>
      <dsp:spPr>
        <a:xfrm>
          <a:off x="0" y="1516081"/>
          <a:ext cx="10515600" cy="1319175"/>
        </a:xfrm>
        <a:prstGeom prst="roundRect">
          <a:avLst/>
        </a:prstGeom>
        <a:solidFill>
          <a:srgbClr val="1E1E1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latin typeface="Agency FB" panose="020B0503020202020204" pitchFamily="34" charset="0"/>
            </a:rPr>
            <a:t>Little Variance on Platform</a:t>
          </a:r>
        </a:p>
      </dsp:txBody>
      <dsp:txXfrm>
        <a:off x="64397" y="1580478"/>
        <a:ext cx="10386806" cy="1190381"/>
      </dsp:txXfrm>
    </dsp:sp>
    <dsp:sp modelId="{4E334AB7-28B4-4E57-AB90-AD38BB0031EB}">
      <dsp:nvSpPr>
        <dsp:cNvPr id="0" name=""/>
        <dsp:cNvSpPr/>
      </dsp:nvSpPr>
      <dsp:spPr>
        <a:xfrm>
          <a:off x="0" y="2993656"/>
          <a:ext cx="10515600" cy="1319175"/>
        </a:xfrm>
        <a:prstGeom prst="roundRect">
          <a:avLst/>
        </a:prstGeom>
        <a:solidFill>
          <a:srgbClr val="1E1E1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latin typeface="Agency FB" panose="020B0503020202020204" pitchFamily="34" charset="0"/>
            </a:rPr>
            <a:t>Social Media Can be Useful for Information</a:t>
          </a:r>
        </a:p>
      </dsp:txBody>
      <dsp:txXfrm>
        <a:off x="64397" y="3058053"/>
        <a:ext cx="10386806" cy="119038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03B32B-834D-4E2A-BC48-316B587DFE9C}" type="datetimeFigureOut">
              <a:rPr lang="en-US" smtClean="0"/>
              <a:t>3/3/2023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08059B-B052-41D3-B899-C8CBA46AA6EA}" type="slidenum">
              <a:rPr lang="en-US" smtClean="0"/>
              <a:t>‹#›</a:t>
            </a:fld>
            <a:endParaRPr lang="en-US"/>
          </a:p>
        </p:txBody>
      </p:sp>
    </p:spTree>
    <p:extLst>
      <p:ext uri="{BB962C8B-B14F-4D97-AF65-F5344CB8AC3E}">
        <p14:creationId xmlns:p14="http://schemas.microsoft.com/office/powerpoint/2010/main" val="194244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08059B-B052-41D3-B899-C8CBA46AA6EA}" type="slidenum">
              <a:rPr lang="en-US" smtClean="0"/>
              <a:t>13</a:t>
            </a:fld>
            <a:endParaRPr lang="en-US"/>
          </a:p>
        </p:txBody>
      </p:sp>
    </p:spTree>
    <p:extLst>
      <p:ext uri="{BB962C8B-B14F-4D97-AF65-F5344CB8AC3E}">
        <p14:creationId xmlns:p14="http://schemas.microsoft.com/office/powerpoint/2010/main" val="3907084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08059B-B052-41D3-B899-C8CBA46AA6EA}" type="slidenum">
              <a:rPr lang="en-US" smtClean="0"/>
              <a:t>14</a:t>
            </a:fld>
            <a:endParaRPr lang="en-US"/>
          </a:p>
        </p:txBody>
      </p:sp>
    </p:spTree>
    <p:extLst>
      <p:ext uri="{BB962C8B-B14F-4D97-AF65-F5344CB8AC3E}">
        <p14:creationId xmlns:p14="http://schemas.microsoft.com/office/powerpoint/2010/main" val="261262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ED7EE-9F49-4859-B9A0-2761D6EDEC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C493A9-686F-4062-BE14-6543196380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8C4624-5D23-4A45-9B34-5E48409D1F73}"/>
              </a:ext>
            </a:extLst>
          </p:cNvPr>
          <p:cNvSpPr>
            <a:spLocks noGrp="1"/>
          </p:cNvSpPr>
          <p:nvPr>
            <p:ph type="dt" sz="half" idx="10"/>
          </p:nvPr>
        </p:nvSpPr>
        <p:spPr/>
        <p:txBody>
          <a:bodyPr/>
          <a:lstStyle/>
          <a:p>
            <a:fld id="{4D05EA31-F121-444D-B111-B59607EAB066}" type="datetimeFigureOut">
              <a:rPr lang="en-US" smtClean="0"/>
              <a:t>3/3/2023</a:t>
            </a:fld>
            <a:endParaRPr lang="en-US"/>
          </a:p>
        </p:txBody>
      </p:sp>
      <p:sp>
        <p:nvSpPr>
          <p:cNvPr id="5" name="Footer Placeholder 4">
            <a:extLst>
              <a:ext uri="{FF2B5EF4-FFF2-40B4-BE49-F238E27FC236}">
                <a16:creationId xmlns:a16="http://schemas.microsoft.com/office/drawing/2014/main" id="{E046199C-905B-42A5-8CF1-D0166E1BD3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1F957D-C9BD-4FA0-A749-19434A104781}"/>
              </a:ext>
            </a:extLst>
          </p:cNvPr>
          <p:cNvSpPr>
            <a:spLocks noGrp="1"/>
          </p:cNvSpPr>
          <p:nvPr>
            <p:ph type="sldNum" sz="quarter" idx="12"/>
          </p:nvPr>
        </p:nvSpPr>
        <p:spPr/>
        <p:txBody>
          <a:bodyPr/>
          <a:lstStyle/>
          <a:p>
            <a:fld id="{C898E14B-2E71-4AE6-9E23-36BF6C2A7CB4}" type="slidenum">
              <a:rPr lang="en-US" smtClean="0"/>
              <a:t>‹#›</a:t>
            </a:fld>
            <a:endParaRPr lang="en-US"/>
          </a:p>
        </p:txBody>
      </p:sp>
    </p:spTree>
    <p:extLst>
      <p:ext uri="{BB962C8B-B14F-4D97-AF65-F5344CB8AC3E}">
        <p14:creationId xmlns:p14="http://schemas.microsoft.com/office/powerpoint/2010/main" val="3943745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080C1-9CAB-45CF-A7AF-E19CACED4D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76AD99-6139-49D2-9B3F-0827FF527EE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00CEF0-4C72-4DFB-B1AD-AFEDF6FC9CD0}"/>
              </a:ext>
            </a:extLst>
          </p:cNvPr>
          <p:cNvSpPr>
            <a:spLocks noGrp="1"/>
          </p:cNvSpPr>
          <p:nvPr>
            <p:ph type="dt" sz="half" idx="10"/>
          </p:nvPr>
        </p:nvSpPr>
        <p:spPr/>
        <p:txBody>
          <a:bodyPr/>
          <a:lstStyle/>
          <a:p>
            <a:fld id="{4D05EA31-F121-444D-B111-B59607EAB066}" type="datetimeFigureOut">
              <a:rPr lang="en-US" smtClean="0"/>
              <a:t>3/3/2023</a:t>
            </a:fld>
            <a:endParaRPr lang="en-US"/>
          </a:p>
        </p:txBody>
      </p:sp>
      <p:sp>
        <p:nvSpPr>
          <p:cNvPr id="5" name="Footer Placeholder 4">
            <a:extLst>
              <a:ext uri="{FF2B5EF4-FFF2-40B4-BE49-F238E27FC236}">
                <a16:creationId xmlns:a16="http://schemas.microsoft.com/office/drawing/2014/main" id="{D0F0F04B-C1B5-4B23-9E04-1DE0FE2F8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FA6CF-03A1-4EC6-9EA6-3FD95433123E}"/>
              </a:ext>
            </a:extLst>
          </p:cNvPr>
          <p:cNvSpPr>
            <a:spLocks noGrp="1"/>
          </p:cNvSpPr>
          <p:nvPr>
            <p:ph type="sldNum" sz="quarter" idx="12"/>
          </p:nvPr>
        </p:nvSpPr>
        <p:spPr/>
        <p:txBody>
          <a:bodyPr/>
          <a:lstStyle/>
          <a:p>
            <a:fld id="{C898E14B-2E71-4AE6-9E23-36BF6C2A7CB4}" type="slidenum">
              <a:rPr lang="en-US" smtClean="0"/>
              <a:t>‹#›</a:t>
            </a:fld>
            <a:endParaRPr lang="en-US"/>
          </a:p>
        </p:txBody>
      </p:sp>
    </p:spTree>
    <p:extLst>
      <p:ext uri="{BB962C8B-B14F-4D97-AF65-F5344CB8AC3E}">
        <p14:creationId xmlns:p14="http://schemas.microsoft.com/office/powerpoint/2010/main" val="3607967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EAEB2F-A532-4CC1-80AD-27FAEFA3FB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061FAA-A6BB-43E7-AB27-32748C82D11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1B0AB-ED26-472C-B981-4739086AC26D}"/>
              </a:ext>
            </a:extLst>
          </p:cNvPr>
          <p:cNvSpPr>
            <a:spLocks noGrp="1"/>
          </p:cNvSpPr>
          <p:nvPr>
            <p:ph type="dt" sz="half" idx="10"/>
          </p:nvPr>
        </p:nvSpPr>
        <p:spPr/>
        <p:txBody>
          <a:bodyPr/>
          <a:lstStyle/>
          <a:p>
            <a:fld id="{4D05EA31-F121-444D-B111-B59607EAB066}" type="datetimeFigureOut">
              <a:rPr lang="en-US" smtClean="0"/>
              <a:t>3/3/2023</a:t>
            </a:fld>
            <a:endParaRPr lang="en-US"/>
          </a:p>
        </p:txBody>
      </p:sp>
      <p:sp>
        <p:nvSpPr>
          <p:cNvPr id="5" name="Footer Placeholder 4">
            <a:extLst>
              <a:ext uri="{FF2B5EF4-FFF2-40B4-BE49-F238E27FC236}">
                <a16:creationId xmlns:a16="http://schemas.microsoft.com/office/drawing/2014/main" id="{D6CC02E9-AE9C-48F1-B71A-C08BF7868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6962C-3A3E-42DF-B146-0B0575D8558C}"/>
              </a:ext>
            </a:extLst>
          </p:cNvPr>
          <p:cNvSpPr>
            <a:spLocks noGrp="1"/>
          </p:cNvSpPr>
          <p:nvPr>
            <p:ph type="sldNum" sz="quarter" idx="12"/>
          </p:nvPr>
        </p:nvSpPr>
        <p:spPr/>
        <p:txBody>
          <a:bodyPr/>
          <a:lstStyle/>
          <a:p>
            <a:fld id="{C898E14B-2E71-4AE6-9E23-36BF6C2A7CB4}" type="slidenum">
              <a:rPr lang="en-US" smtClean="0"/>
              <a:t>‹#›</a:t>
            </a:fld>
            <a:endParaRPr lang="en-US"/>
          </a:p>
        </p:txBody>
      </p:sp>
    </p:spTree>
    <p:extLst>
      <p:ext uri="{BB962C8B-B14F-4D97-AF65-F5344CB8AC3E}">
        <p14:creationId xmlns:p14="http://schemas.microsoft.com/office/powerpoint/2010/main" val="2849490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15F0-A0C8-47C6-BB91-07108D0671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0465E1-D0D1-411A-A7BD-5F4F5FFBC0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3DA13-C373-4BC0-8B99-F344A52C353D}"/>
              </a:ext>
            </a:extLst>
          </p:cNvPr>
          <p:cNvSpPr>
            <a:spLocks noGrp="1"/>
          </p:cNvSpPr>
          <p:nvPr>
            <p:ph type="dt" sz="half" idx="10"/>
          </p:nvPr>
        </p:nvSpPr>
        <p:spPr/>
        <p:txBody>
          <a:bodyPr/>
          <a:lstStyle/>
          <a:p>
            <a:fld id="{4D05EA31-F121-444D-B111-B59607EAB066}" type="datetimeFigureOut">
              <a:rPr lang="en-US" smtClean="0"/>
              <a:t>3/3/2023</a:t>
            </a:fld>
            <a:endParaRPr lang="en-US"/>
          </a:p>
        </p:txBody>
      </p:sp>
      <p:sp>
        <p:nvSpPr>
          <p:cNvPr id="5" name="Footer Placeholder 4">
            <a:extLst>
              <a:ext uri="{FF2B5EF4-FFF2-40B4-BE49-F238E27FC236}">
                <a16:creationId xmlns:a16="http://schemas.microsoft.com/office/drawing/2014/main" id="{8AF09777-D6E0-4361-846A-5F36C50FC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AD8C3-25E3-4570-8236-056D316378B3}"/>
              </a:ext>
            </a:extLst>
          </p:cNvPr>
          <p:cNvSpPr>
            <a:spLocks noGrp="1"/>
          </p:cNvSpPr>
          <p:nvPr>
            <p:ph type="sldNum" sz="quarter" idx="12"/>
          </p:nvPr>
        </p:nvSpPr>
        <p:spPr/>
        <p:txBody>
          <a:bodyPr/>
          <a:lstStyle/>
          <a:p>
            <a:fld id="{C898E14B-2E71-4AE6-9E23-36BF6C2A7CB4}" type="slidenum">
              <a:rPr lang="en-US" smtClean="0"/>
              <a:t>‹#›</a:t>
            </a:fld>
            <a:endParaRPr lang="en-US"/>
          </a:p>
        </p:txBody>
      </p:sp>
    </p:spTree>
    <p:extLst>
      <p:ext uri="{BB962C8B-B14F-4D97-AF65-F5344CB8AC3E}">
        <p14:creationId xmlns:p14="http://schemas.microsoft.com/office/powerpoint/2010/main" val="4294225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9AB59-50D5-4209-8032-4BCF49EAD8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C1F497-8C7A-48E2-9C0D-2944277C48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7A01EC-F3C0-46E2-9912-CA2BC620FF15}"/>
              </a:ext>
            </a:extLst>
          </p:cNvPr>
          <p:cNvSpPr>
            <a:spLocks noGrp="1"/>
          </p:cNvSpPr>
          <p:nvPr>
            <p:ph type="dt" sz="half" idx="10"/>
          </p:nvPr>
        </p:nvSpPr>
        <p:spPr/>
        <p:txBody>
          <a:bodyPr/>
          <a:lstStyle/>
          <a:p>
            <a:fld id="{4D05EA31-F121-444D-B111-B59607EAB066}" type="datetimeFigureOut">
              <a:rPr lang="en-US" smtClean="0"/>
              <a:t>3/3/2023</a:t>
            </a:fld>
            <a:endParaRPr lang="en-US"/>
          </a:p>
        </p:txBody>
      </p:sp>
      <p:sp>
        <p:nvSpPr>
          <p:cNvPr id="5" name="Footer Placeholder 4">
            <a:extLst>
              <a:ext uri="{FF2B5EF4-FFF2-40B4-BE49-F238E27FC236}">
                <a16:creationId xmlns:a16="http://schemas.microsoft.com/office/drawing/2014/main" id="{9F4BA155-7BEA-4E7F-8F8B-91AD85E68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9BD0A6-C2BD-4ACC-8306-C0C4F2285B9F}"/>
              </a:ext>
            </a:extLst>
          </p:cNvPr>
          <p:cNvSpPr>
            <a:spLocks noGrp="1"/>
          </p:cNvSpPr>
          <p:nvPr>
            <p:ph type="sldNum" sz="quarter" idx="12"/>
          </p:nvPr>
        </p:nvSpPr>
        <p:spPr/>
        <p:txBody>
          <a:bodyPr/>
          <a:lstStyle/>
          <a:p>
            <a:fld id="{C898E14B-2E71-4AE6-9E23-36BF6C2A7CB4}" type="slidenum">
              <a:rPr lang="en-US" smtClean="0"/>
              <a:t>‹#›</a:t>
            </a:fld>
            <a:endParaRPr lang="en-US"/>
          </a:p>
        </p:txBody>
      </p:sp>
    </p:spTree>
    <p:extLst>
      <p:ext uri="{BB962C8B-B14F-4D97-AF65-F5344CB8AC3E}">
        <p14:creationId xmlns:p14="http://schemas.microsoft.com/office/powerpoint/2010/main" val="771022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B262E-F852-4E8D-B710-90F63BE1A6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014A-74BF-43A9-AF47-E52F60806BA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473136-4AFE-44F1-A43A-7CE541A4643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4E0CD7-BE63-4060-AF4C-C1BD05F14C64}"/>
              </a:ext>
            </a:extLst>
          </p:cNvPr>
          <p:cNvSpPr>
            <a:spLocks noGrp="1"/>
          </p:cNvSpPr>
          <p:nvPr>
            <p:ph type="dt" sz="half" idx="10"/>
          </p:nvPr>
        </p:nvSpPr>
        <p:spPr/>
        <p:txBody>
          <a:bodyPr/>
          <a:lstStyle/>
          <a:p>
            <a:fld id="{4D05EA31-F121-444D-B111-B59607EAB066}" type="datetimeFigureOut">
              <a:rPr lang="en-US" smtClean="0"/>
              <a:t>3/3/2023</a:t>
            </a:fld>
            <a:endParaRPr lang="en-US"/>
          </a:p>
        </p:txBody>
      </p:sp>
      <p:sp>
        <p:nvSpPr>
          <p:cNvPr id="6" name="Footer Placeholder 5">
            <a:extLst>
              <a:ext uri="{FF2B5EF4-FFF2-40B4-BE49-F238E27FC236}">
                <a16:creationId xmlns:a16="http://schemas.microsoft.com/office/drawing/2014/main" id="{97F9FC7E-AA21-4210-AC84-D5448CD80B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B24431-387A-4184-8200-26C5824C94FD}"/>
              </a:ext>
            </a:extLst>
          </p:cNvPr>
          <p:cNvSpPr>
            <a:spLocks noGrp="1"/>
          </p:cNvSpPr>
          <p:nvPr>
            <p:ph type="sldNum" sz="quarter" idx="12"/>
          </p:nvPr>
        </p:nvSpPr>
        <p:spPr/>
        <p:txBody>
          <a:bodyPr/>
          <a:lstStyle/>
          <a:p>
            <a:fld id="{C898E14B-2E71-4AE6-9E23-36BF6C2A7CB4}" type="slidenum">
              <a:rPr lang="en-US" smtClean="0"/>
              <a:t>‹#›</a:t>
            </a:fld>
            <a:endParaRPr lang="en-US"/>
          </a:p>
        </p:txBody>
      </p:sp>
    </p:spTree>
    <p:extLst>
      <p:ext uri="{BB962C8B-B14F-4D97-AF65-F5344CB8AC3E}">
        <p14:creationId xmlns:p14="http://schemas.microsoft.com/office/powerpoint/2010/main" val="4103539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0FA85-C47F-418F-874D-59635A17F2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E4EFE0-82AB-4FBA-9BB4-7615DBCF6E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7FC2C0B-C928-46DA-B847-9DC24CEC3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9D1A9D-80A6-42CF-A3A7-3101681886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CE4C116-9994-4CF0-92C7-6F6B8E1A467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50B518-CBD2-460D-9498-2187B15C94D0}"/>
              </a:ext>
            </a:extLst>
          </p:cNvPr>
          <p:cNvSpPr>
            <a:spLocks noGrp="1"/>
          </p:cNvSpPr>
          <p:nvPr>
            <p:ph type="dt" sz="half" idx="10"/>
          </p:nvPr>
        </p:nvSpPr>
        <p:spPr/>
        <p:txBody>
          <a:bodyPr/>
          <a:lstStyle/>
          <a:p>
            <a:fld id="{4D05EA31-F121-444D-B111-B59607EAB066}" type="datetimeFigureOut">
              <a:rPr lang="en-US" smtClean="0"/>
              <a:t>3/3/2023</a:t>
            </a:fld>
            <a:endParaRPr lang="en-US"/>
          </a:p>
        </p:txBody>
      </p:sp>
      <p:sp>
        <p:nvSpPr>
          <p:cNvPr id="8" name="Footer Placeholder 7">
            <a:extLst>
              <a:ext uri="{FF2B5EF4-FFF2-40B4-BE49-F238E27FC236}">
                <a16:creationId xmlns:a16="http://schemas.microsoft.com/office/drawing/2014/main" id="{32ECBA2A-9799-4C6F-A40F-FF2F6F6978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371E07-0068-4299-9EDA-2CB7DE786685}"/>
              </a:ext>
            </a:extLst>
          </p:cNvPr>
          <p:cNvSpPr>
            <a:spLocks noGrp="1"/>
          </p:cNvSpPr>
          <p:nvPr>
            <p:ph type="sldNum" sz="quarter" idx="12"/>
          </p:nvPr>
        </p:nvSpPr>
        <p:spPr/>
        <p:txBody>
          <a:bodyPr/>
          <a:lstStyle/>
          <a:p>
            <a:fld id="{C898E14B-2E71-4AE6-9E23-36BF6C2A7CB4}" type="slidenum">
              <a:rPr lang="en-US" smtClean="0"/>
              <a:t>‹#›</a:t>
            </a:fld>
            <a:endParaRPr lang="en-US"/>
          </a:p>
        </p:txBody>
      </p:sp>
    </p:spTree>
    <p:extLst>
      <p:ext uri="{BB962C8B-B14F-4D97-AF65-F5344CB8AC3E}">
        <p14:creationId xmlns:p14="http://schemas.microsoft.com/office/powerpoint/2010/main" val="1361897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5A71-5765-441F-9E50-9FF008C32F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4F01A5-FB07-4A86-8509-CF35DB63D25A}"/>
              </a:ext>
            </a:extLst>
          </p:cNvPr>
          <p:cNvSpPr>
            <a:spLocks noGrp="1"/>
          </p:cNvSpPr>
          <p:nvPr>
            <p:ph type="dt" sz="half" idx="10"/>
          </p:nvPr>
        </p:nvSpPr>
        <p:spPr/>
        <p:txBody>
          <a:bodyPr/>
          <a:lstStyle/>
          <a:p>
            <a:fld id="{4D05EA31-F121-444D-B111-B59607EAB066}" type="datetimeFigureOut">
              <a:rPr lang="en-US" smtClean="0"/>
              <a:t>3/3/2023</a:t>
            </a:fld>
            <a:endParaRPr lang="en-US"/>
          </a:p>
        </p:txBody>
      </p:sp>
      <p:sp>
        <p:nvSpPr>
          <p:cNvPr id="4" name="Footer Placeholder 3">
            <a:extLst>
              <a:ext uri="{FF2B5EF4-FFF2-40B4-BE49-F238E27FC236}">
                <a16:creationId xmlns:a16="http://schemas.microsoft.com/office/drawing/2014/main" id="{C0CCE889-EB78-4C68-843B-0B6FA62719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D5447D-7B43-419B-8994-CA5F0A1F4715}"/>
              </a:ext>
            </a:extLst>
          </p:cNvPr>
          <p:cNvSpPr>
            <a:spLocks noGrp="1"/>
          </p:cNvSpPr>
          <p:nvPr>
            <p:ph type="sldNum" sz="quarter" idx="12"/>
          </p:nvPr>
        </p:nvSpPr>
        <p:spPr/>
        <p:txBody>
          <a:bodyPr/>
          <a:lstStyle/>
          <a:p>
            <a:fld id="{C898E14B-2E71-4AE6-9E23-36BF6C2A7CB4}" type="slidenum">
              <a:rPr lang="en-US" smtClean="0"/>
              <a:t>‹#›</a:t>
            </a:fld>
            <a:endParaRPr lang="en-US"/>
          </a:p>
        </p:txBody>
      </p:sp>
    </p:spTree>
    <p:extLst>
      <p:ext uri="{BB962C8B-B14F-4D97-AF65-F5344CB8AC3E}">
        <p14:creationId xmlns:p14="http://schemas.microsoft.com/office/powerpoint/2010/main" val="2265118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94391-0AA2-4BC2-92DB-09322C09B18F}"/>
              </a:ext>
            </a:extLst>
          </p:cNvPr>
          <p:cNvSpPr>
            <a:spLocks noGrp="1"/>
          </p:cNvSpPr>
          <p:nvPr>
            <p:ph type="dt" sz="half" idx="10"/>
          </p:nvPr>
        </p:nvSpPr>
        <p:spPr/>
        <p:txBody>
          <a:bodyPr/>
          <a:lstStyle/>
          <a:p>
            <a:fld id="{4D05EA31-F121-444D-B111-B59607EAB066}" type="datetimeFigureOut">
              <a:rPr lang="en-US" smtClean="0"/>
              <a:t>3/3/2023</a:t>
            </a:fld>
            <a:endParaRPr lang="en-US"/>
          </a:p>
        </p:txBody>
      </p:sp>
      <p:sp>
        <p:nvSpPr>
          <p:cNvPr id="3" name="Footer Placeholder 2">
            <a:extLst>
              <a:ext uri="{FF2B5EF4-FFF2-40B4-BE49-F238E27FC236}">
                <a16:creationId xmlns:a16="http://schemas.microsoft.com/office/drawing/2014/main" id="{97E6CAD2-7917-43CE-9EC6-93015C9E72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BE0A72-C85D-47D7-9448-DCEB479AFD4E}"/>
              </a:ext>
            </a:extLst>
          </p:cNvPr>
          <p:cNvSpPr>
            <a:spLocks noGrp="1"/>
          </p:cNvSpPr>
          <p:nvPr>
            <p:ph type="sldNum" sz="quarter" idx="12"/>
          </p:nvPr>
        </p:nvSpPr>
        <p:spPr/>
        <p:txBody>
          <a:bodyPr/>
          <a:lstStyle/>
          <a:p>
            <a:fld id="{C898E14B-2E71-4AE6-9E23-36BF6C2A7CB4}" type="slidenum">
              <a:rPr lang="en-US" smtClean="0"/>
              <a:t>‹#›</a:t>
            </a:fld>
            <a:endParaRPr lang="en-US"/>
          </a:p>
        </p:txBody>
      </p:sp>
    </p:spTree>
    <p:extLst>
      <p:ext uri="{BB962C8B-B14F-4D97-AF65-F5344CB8AC3E}">
        <p14:creationId xmlns:p14="http://schemas.microsoft.com/office/powerpoint/2010/main" val="869365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3266A-4406-40EE-88C7-1B5D0DF05F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E288AC-ABE3-4A40-B75D-D6CB912B06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A297AF-0B61-4A10-825E-CA0AB0A1D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30191B-F1E8-47F4-9E93-C76EBAC405DC}"/>
              </a:ext>
            </a:extLst>
          </p:cNvPr>
          <p:cNvSpPr>
            <a:spLocks noGrp="1"/>
          </p:cNvSpPr>
          <p:nvPr>
            <p:ph type="dt" sz="half" idx="10"/>
          </p:nvPr>
        </p:nvSpPr>
        <p:spPr/>
        <p:txBody>
          <a:bodyPr/>
          <a:lstStyle/>
          <a:p>
            <a:fld id="{4D05EA31-F121-444D-B111-B59607EAB066}" type="datetimeFigureOut">
              <a:rPr lang="en-US" smtClean="0"/>
              <a:t>3/3/2023</a:t>
            </a:fld>
            <a:endParaRPr lang="en-US"/>
          </a:p>
        </p:txBody>
      </p:sp>
      <p:sp>
        <p:nvSpPr>
          <p:cNvPr id="6" name="Footer Placeholder 5">
            <a:extLst>
              <a:ext uri="{FF2B5EF4-FFF2-40B4-BE49-F238E27FC236}">
                <a16:creationId xmlns:a16="http://schemas.microsoft.com/office/drawing/2014/main" id="{BA928737-E4CF-48D2-8AF7-AE3CA91B72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E490FA-C260-4080-87FF-4262945A0575}"/>
              </a:ext>
            </a:extLst>
          </p:cNvPr>
          <p:cNvSpPr>
            <a:spLocks noGrp="1"/>
          </p:cNvSpPr>
          <p:nvPr>
            <p:ph type="sldNum" sz="quarter" idx="12"/>
          </p:nvPr>
        </p:nvSpPr>
        <p:spPr/>
        <p:txBody>
          <a:bodyPr/>
          <a:lstStyle/>
          <a:p>
            <a:fld id="{C898E14B-2E71-4AE6-9E23-36BF6C2A7CB4}" type="slidenum">
              <a:rPr lang="en-US" smtClean="0"/>
              <a:t>‹#›</a:t>
            </a:fld>
            <a:endParaRPr lang="en-US"/>
          </a:p>
        </p:txBody>
      </p:sp>
    </p:spTree>
    <p:extLst>
      <p:ext uri="{BB962C8B-B14F-4D97-AF65-F5344CB8AC3E}">
        <p14:creationId xmlns:p14="http://schemas.microsoft.com/office/powerpoint/2010/main" val="4191850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A504-8ED3-4634-8470-9A0D3C3F7A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EDA702-B4E7-4C46-9720-89B705F78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14A7A8-F79E-4CAF-8DD2-EED90B0EA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F6D38F-96CE-42C9-BC90-2C4FDF4C374A}"/>
              </a:ext>
            </a:extLst>
          </p:cNvPr>
          <p:cNvSpPr>
            <a:spLocks noGrp="1"/>
          </p:cNvSpPr>
          <p:nvPr>
            <p:ph type="dt" sz="half" idx="10"/>
          </p:nvPr>
        </p:nvSpPr>
        <p:spPr/>
        <p:txBody>
          <a:bodyPr/>
          <a:lstStyle/>
          <a:p>
            <a:fld id="{4D05EA31-F121-444D-B111-B59607EAB066}" type="datetimeFigureOut">
              <a:rPr lang="en-US" smtClean="0"/>
              <a:t>3/3/2023</a:t>
            </a:fld>
            <a:endParaRPr lang="en-US"/>
          </a:p>
        </p:txBody>
      </p:sp>
      <p:sp>
        <p:nvSpPr>
          <p:cNvPr id="6" name="Footer Placeholder 5">
            <a:extLst>
              <a:ext uri="{FF2B5EF4-FFF2-40B4-BE49-F238E27FC236}">
                <a16:creationId xmlns:a16="http://schemas.microsoft.com/office/drawing/2014/main" id="{5C1A3046-C0BE-48BE-BCBC-A77F74127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E0861F-829C-4370-85F6-12DAD345A5F2}"/>
              </a:ext>
            </a:extLst>
          </p:cNvPr>
          <p:cNvSpPr>
            <a:spLocks noGrp="1"/>
          </p:cNvSpPr>
          <p:nvPr>
            <p:ph type="sldNum" sz="quarter" idx="12"/>
          </p:nvPr>
        </p:nvSpPr>
        <p:spPr/>
        <p:txBody>
          <a:bodyPr/>
          <a:lstStyle/>
          <a:p>
            <a:fld id="{C898E14B-2E71-4AE6-9E23-36BF6C2A7CB4}" type="slidenum">
              <a:rPr lang="en-US" smtClean="0"/>
              <a:t>‹#›</a:t>
            </a:fld>
            <a:endParaRPr lang="en-US"/>
          </a:p>
        </p:txBody>
      </p:sp>
    </p:spTree>
    <p:extLst>
      <p:ext uri="{BB962C8B-B14F-4D97-AF65-F5344CB8AC3E}">
        <p14:creationId xmlns:p14="http://schemas.microsoft.com/office/powerpoint/2010/main" val="1309704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22D6D2-6F1E-46AF-86D0-0D253B7884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FDB6AB-DAE9-4251-B205-D5E712750B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DD3332-E435-44BD-BA5E-903F081090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05EA31-F121-444D-B111-B59607EAB066}" type="datetimeFigureOut">
              <a:rPr lang="en-US" smtClean="0"/>
              <a:t>3/3/2023</a:t>
            </a:fld>
            <a:endParaRPr lang="en-US"/>
          </a:p>
        </p:txBody>
      </p:sp>
      <p:sp>
        <p:nvSpPr>
          <p:cNvPr id="5" name="Footer Placeholder 4">
            <a:extLst>
              <a:ext uri="{FF2B5EF4-FFF2-40B4-BE49-F238E27FC236}">
                <a16:creationId xmlns:a16="http://schemas.microsoft.com/office/drawing/2014/main" id="{A9F6862B-7428-4362-9A4C-B199D7FB5E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84E097-8AE6-46C7-8D1C-9C9DC84B47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8E14B-2E71-4AE6-9E23-36BF6C2A7CB4}" type="slidenum">
              <a:rPr lang="en-US" smtClean="0"/>
              <a:t>‹#›</a:t>
            </a:fld>
            <a:endParaRPr lang="en-US"/>
          </a:p>
        </p:txBody>
      </p:sp>
    </p:spTree>
    <p:extLst>
      <p:ext uri="{BB962C8B-B14F-4D97-AF65-F5344CB8AC3E}">
        <p14:creationId xmlns:p14="http://schemas.microsoft.com/office/powerpoint/2010/main" val="3568288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C06D71-F678-4F10-BE5B-AA743EA676D7}"/>
              </a:ext>
            </a:extLst>
          </p:cNvPr>
          <p:cNvSpPr txBox="1"/>
          <p:nvPr/>
        </p:nvSpPr>
        <p:spPr>
          <a:xfrm>
            <a:off x="0" y="64655"/>
            <a:ext cx="12192000" cy="7478970"/>
          </a:xfrm>
          <a:prstGeom prst="rect">
            <a:avLst/>
          </a:prstGeom>
          <a:noFill/>
        </p:spPr>
        <p:txBody>
          <a:bodyPr wrap="square" rtlCol="0">
            <a:spAutoFit/>
          </a:bodyPr>
          <a:lstStyle/>
          <a:p>
            <a:r>
              <a:rPr lang="en-US" sz="2400" dirty="0">
                <a:solidFill>
                  <a:schemeClr val="bg2">
                    <a:lumMod val="75000"/>
                  </a:schemeClr>
                </a:solidFill>
                <a:latin typeface="Agency FB" panose="020B0503020202020204" pitchFamily="34" charset="0"/>
              </a:rPr>
              <a:t>Disaster 	Help Family 	Reddit Friends Twitter	 Hurricane Instagram Florence Challenge Flooding Levy Information Dorian Reddit Save Rescue Disaster Help Family Reddit Friends Twitter Hurricane Instagram Florence Challenge Flooding Levy Information Dorian Reddit Save Rescue Disaster Help Family Disaster Help Family Reddit Friends Twitter Hurricane Instagram Florence 	Challenge Flooding Levy Information Dorian Reddit Save Rescue 	Disaster Help Family Reddit Friends Twitter Hurricane Instagram Florence Challenge Flooding Levy Information Dorian Reddit Save Rescue	Reddit Friends Twitter Hurricane Instagram Florence Challenge Flooding Levy Information Disaster Help Family Reddit Friends Twitter Hurricane Instagram Florence Challenge Flooding Levy Information Dorian 	Reddit Save Rescue Dorian Reddit Save Rescue Disaster Help Family Reddit Friends Twitter Hurricane Instagram Florence Challenge Flooding Disaster Help Family Reddit Friends Twitter Hurricane Instagram 	Florence Challenge Flooding Levy Information Dorian Reddit Save 	Rescue Levy Information Dorian Disaster Help 	Family Reddit Friends Twitter	 Hurricane Hurricane Instagram Florence Challenge Flooding Levy Information Dorian Reddit Save Instagram Florence Challenge Flooding Levy Information Dorian Reddit Hurricane Instagram Florence Challenge Flooding Levy Information Dorian Reddit Save Save 	Rescue Reddit Save Disaster Help Family Reddit Friends Twitter Hurricane Instagram Florence Challenge Hurricane Instagram Florence	 Challenge Flooding 	Levy Information Dorian Reddit Save Flooding Levy Information Dorian Reddit Disaster Help Family Reddit Friends Twitter Hurricane Hurricane Instagram 	Florence Challenge Flooding Levy Information Dorian Reddit Save Instagram Florence Challenge Flooding Levy Information Dorian Reddit Save Rescue Save Rescue 	Rescue Hurricane Instagram Florence Challenge 	Flooding Hurricane Instagram Florence Challenge Flooding Levy Information Dorian Reddit Save Levy Information Dorian Reddit Save Hurricane Instagram Florence Challenge Flooding</a:t>
            </a:r>
          </a:p>
          <a:p>
            <a:endParaRPr lang="en-US" sz="2400" dirty="0">
              <a:solidFill>
                <a:schemeClr val="bg2">
                  <a:lumMod val="75000"/>
                </a:schemeClr>
              </a:solidFill>
              <a:latin typeface="Agency FB" panose="020B0503020202020204" pitchFamily="34" charset="0"/>
            </a:endParaRPr>
          </a:p>
          <a:p>
            <a:endParaRPr lang="en-US" sz="2400" dirty="0">
              <a:solidFill>
                <a:schemeClr val="bg2">
                  <a:lumMod val="75000"/>
                </a:schemeClr>
              </a:solidFill>
              <a:latin typeface="Agency FB" panose="020B0503020202020204" pitchFamily="34" charset="0"/>
            </a:endParaRPr>
          </a:p>
        </p:txBody>
      </p:sp>
      <p:sp>
        <p:nvSpPr>
          <p:cNvPr id="7" name="Rectangle 6">
            <a:extLst>
              <a:ext uri="{FF2B5EF4-FFF2-40B4-BE49-F238E27FC236}">
                <a16:creationId xmlns:a16="http://schemas.microsoft.com/office/drawing/2014/main" id="{193CD32A-6730-41B1-A2DC-B01A90F9EFD5}"/>
              </a:ext>
            </a:extLst>
          </p:cNvPr>
          <p:cNvSpPr/>
          <p:nvPr/>
        </p:nvSpPr>
        <p:spPr>
          <a:xfrm>
            <a:off x="0" y="0"/>
            <a:ext cx="12154292" cy="6793345"/>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7BD0A3-5147-4EBE-96C2-4245EDA5ED96}"/>
              </a:ext>
            </a:extLst>
          </p:cNvPr>
          <p:cNvSpPr>
            <a:spLocks noGrp="1"/>
          </p:cNvSpPr>
          <p:nvPr>
            <p:ph type="ctrTitle"/>
          </p:nvPr>
        </p:nvSpPr>
        <p:spPr/>
        <p:txBody>
          <a:bodyPr/>
          <a:lstStyle/>
          <a:p>
            <a:r>
              <a:rPr lang="en-US" dirty="0">
                <a:solidFill>
                  <a:schemeClr val="bg1"/>
                </a:solidFill>
                <a:latin typeface="Agency FB" panose="020B0503020202020204" pitchFamily="34" charset="0"/>
              </a:rPr>
              <a:t>CrisisFACTS: Social Media in Disasters</a:t>
            </a:r>
          </a:p>
        </p:txBody>
      </p:sp>
      <p:sp>
        <p:nvSpPr>
          <p:cNvPr id="3" name="Subtitle 2">
            <a:extLst>
              <a:ext uri="{FF2B5EF4-FFF2-40B4-BE49-F238E27FC236}">
                <a16:creationId xmlns:a16="http://schemas.microsoft.com/office/drawing/2014/main" id="{B2C5DAF2-D9F3-4360-9E91-F9D55BDC8A45}"/>
              </a:ext>
            </a:extLst>
          </p:cNvPr>
          <p:cNvSpPr>
            <a:spLocks noGrp="1"/>
          </p:cNvSpPr>
          <p:nvPr>
            <p:ph type="subTitle" idx="1"/>
          </p:nvPr>
        </p:nvSpPr>
        <p:spPr/>
        <p:txBody>
          <a:bodyPr/>
          <a:lstStyle/>
          <a:p>
            <a:r>
              <a:rPr lang="en-US" sz="2800" dirty="0">
                <a:solidFill>
                  <a:schemeClr val="bg1"/>
                </a:solidFill>
                <a:latin typeface="Agency FB" panose="020B0503020202020204" pitchFamily="34" charset="0"/>
              </a:rPr>
              <a:t>Group 23042</a:t>
            </a:r>
          </a:p>
          <a:p>
            <a:r>
              <a:rPr lang="en-US" sz="3600" dirty="0">
                <a:solidFill>
                  <a:schemeClr val="bg1"/>
                </a:solidFill>
                <a:latin typeface="Agency FB" panose="020B0503020202020204" pitchFamily="34" charset="0"/>
              </a:rPr>
              <a:t>Moufarrij, Taylor, Thomas</a:t>
            </a:r>
          </a:p>
        </p:txBody>
      </p:sp>
    </p:spTree>
    <p:extLst>
      <p:ext uri="{BB962C8B-B14F-4D97-AF65-F5344CB8AC3E}">
        <p14:creationId xmlns:p14="http://schemas.microsoft.com/office/powerpoint/2010/main" val="256411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93B7D-8F26-4AC4-A128-1B1D76806CCB}"/>
              </a:ext>
            </a:extLst>
          </p:cNvPr>
          <p:cNvSpPr>
            <a:spLocks noGrp="1"/>
          </p:cNvSpPr>
          <p:nvPr>
            <p:ph type="title"/>
          </p:nvPr>
        </p:nvSpPr>
        <p:spPr>
          <a:xfrm>
            <a:off x="848212" y="811289"/>
            <a:ext cx="10515600" cy="1325563"/>
          </a:xfrm>
        </p:spPr>
        <p:txBody>
          <a:bodyPr/>
          <a:lstStyle/>
          <a:p>
            <a:r>
              <a:rPr lang="en-US" dirty="0">
                <a:solidFill>
                  <a:schemeClr val="bg1"/>
                </a:solidFill>
                <a:latin typeface="Agency FB" panose="020B0503020202020204" pitchFamily="34" charset="0"/>
              </a:rPr>
              <a:t>Media Counts</a:t>
            </a:r>
          </a:p>
        </p:txBody>
      </p:sp>
      <p:sp>
        <p:nvSpPr>
          <p:cNvPr id="8" name="Rectangle 7">
            <a:extLst>
              <a:ext uri="{FF2B5EF4-FFF2-40B4-BE49-F238E27FC236}">
                <a16:creationId xmlns:a16="http://schemas.microsoft.com/office/drawing/2014/main" id="{1A6ED7C5-7019-45F4-92A0-776D66137D6B}"/>
              </a:ext>
            </a:extLst>
          </p:cNvPr>
          <p:cNvSpPr/>
          <p:nvPr/>
        </p:nvSpPr>
        <p:spPr>
          <a:xfrm>
            <a:off x="959720" y="2682911"/>
            <a:ext cx="799767" cy="3036088"/>
          </a:xfrm>
          <a:prstGeom prst="rect">
            <a:avLst/>
          </a:prstGeom>
          <a:solidFill>
            <a:srgbClr val="DAD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6F90379-57FB-4A49-8E97-B775359884B9}"/>
              </a:ext>
            </a:extLst>
          </p:cNvPr>
          <p:cNvSpPr/>
          <p:nvPr/>
        </p:nvSpPr>
        <p:spPr>
          <a:xfrm>
            <a:off x="1954258" y="3219937"/>
            <a:ext cx="799767" cy="2499061"/>
          </a:xfrm>
          <a:prstGeom prst="rect">
            <a:avLst/>
          </a:prstGeom>
          <a:solidFill>
            <a:srgbClr val="60C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E1140CC-BEC8-4FFE-8289-6DE299F96D5E}"/>
              </a:ext>
            </a:extLst>
          </p:cNvPr>
          <p:cNvSpPr/>
          <p:nvPr/>
        </p:nvSpPr>
        <p:spPr>
          <a:xfrm>
            <a:off x="2948796" y="3588327"/>
            <a:ext cx="799767" cy="2130672"/>
          </a:xfrm>
          <a:prstGeom prst="rect">
            <a:avLst/>
          </a:prstGeom>
          <a:solidFill>
            <a:srgbClr val="CB9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B8B10A-191E-4617-BC76-74BE935AC822}"/>
              </a:ext>
            </a:extLst>
          </p:cNvPr>
          <p:cNvSpPr/>
          <p:nvPr/>
        </p:nvSpPr>
        <p:spPr>
          <a:xfrm>
            <a:off x="3943334" y="3796145"/>
            <a:ext cx="799767" cy="1922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A9EAD26-C96F-4472-8982-25AA8316FBF7}"/>
              </a:ext>
            </a:extLst>
          </p:cNvPr>
          <p:cNvSpPr/>
          <p:nvPr/>
        </p:nvSpPr>
        <p:spPr>
          <a:xfrm>
            <a:off x="7055720" y="2726574"/>
            <a:ext cx="799767" cy="2992423"/>
          </a:xfrm>
          <a:prstGeom prst="rect">
            <a:avLst/>
          </a:prstGeom>
          <a:solidFill>
            <a:srgbClr val="DAD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88B9670-0C36-4C4C-9BC4-9656792BEEFF}"/>
              </a:ext>
            </a:extLst>
          </p:cNvPr>
          <p:cNvSpPr/>
          <p:nvPr/>
        </p:nvSpPr>
        <p:spPr>
          <a:xfrm>
            <a:off x="8050258" y="2948248"/>
            <a:ext cx="799767" cy="2770750"/>
          </a:xfrm>
          <a:prstGeom prst="rect">
            <a:avLst/>
          </a:prstGeom>
          <a:solidFill>
            <a:srgbClr val="60C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842A94F-F897-42F2-8322-4BB2182A20CF}"/>
              </a:ext>
            </a:extLst>
          </p:cNvPr>
          <p:cNvSpPr/>
          <p:nvPr/>
        </p:nvSpPr>
        <p:spPr>
          <a:xfrm>
            <a:off x="9044796" y="3286298"/>
            <a:ext cx="799767" cy="2432701"/>
          </a:xfrm>
          <a:prstGeom prst="rect">
            <a:avLst/>
          </a:prstGeom>
          <a:solidFill>
            <a:srgbClr val="CB9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61FBA78-BDE2-4523-8884-FB3D5314CE2D}"/>
              </a:ext>
            </a:extLst>
          </p:cNvPr>
          <p:cNvSpPr/>
          <p:nvPr/>
        </p:nvSpPr>
        <p:spPr>
          <a:xfrm>
            <a:off x="10039334" y="3640975"/>
            <a:ext cx="799767" cy="20780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4AB7AB1-4328-44D0-AA6C-90589779CBD2}"/>
              </a:ext>
            </a:extLst>
          </p:cNvPr>
          <p:cNvSpPr txBox="1"/>
          <p:nvPr/>
        </p:nvSpPr>
        <p:spPr>
          <a:xfrm>
            <a:off x="7009440" y="5718997"/>
            <a:ext cx="878049" cy="369332"/>
          </a:xfrm>
          <a:prstGeom prst="rect">
            <a:avLst/>
          </a:prstGeom>
          <a:noFill/>
        </p:spPr>
        <p:txBody>
          <a:bodyPr wrap="square" rtlCol="0">
            <a:spAutoFit/>
          </a:bodyPr>
          <a:lstStyle/>
          <a:p>
            <a:pPr algn="ctr"/>
            <a:r>
              <a:rPr lang="en-US" dirty="0">
                <a:solidFill>
                  <a:schemeClr val="bg1"/>
                </a:solidFill>
                <a:latin typeface="Agency FB" panose="020B0503020202020204" pitchFamily="34" charset="0"/>
              </a:rPr>
              <a:t>Facebook</a:t>
            </a:r>
          </a:p>
        </p:txBody>
      </p:sp>
      <p:sp>
        <p:nvSpPr>
          <p:cNvPr id="19" name="TextBox 18">
            <a:extLst>
              <a:ext uri="{FF2B5EF4-FFF2-40B4-BE49-F238E27FC236}">
                <a16:creationId xmlns:a16="http://schemas.microsoft.com/office/drawing/2014/main" id="{0444DDB5-FA50-4867-9AD3-B2D98EE7E896}"/>
              </a:ext>
            </a:extLst>
          </p:cNvPr>
          <p:cNvSpPr txBox="1"/>
          <p:nvPr/>
        </p:nvSpPr>
        <p:spPr>
          <a:xfrm>
            <a:off x="8018256" y="5718997"/>
            <a:ext cx="784736" cy="369332"/>
          </a:xfrm>
          <a:prstGeom prst="rect">
            <a:avLst/>
          </a:prstGeom>
          <a:noFill/>
        </p:spPr>
        <p:txBody>
          <a:bodyPr wrap="square" rtlCol="0">
            <a:spAutoFit/>
          </a:bodyPr>
          <a:lstStyle/>
          <a:p>
            <a:pPr algn="ctr"/>
            <a:r>
              <a:rPr lang="en-US" dirty="0">
                <a:solidFill>
                  <a:schemeClr val="bg1"/>
                </a:solidFill>
                <a:latin typeface="Agency FB" panose="020B0503020202020204" pitchFamily="34" charset="0"/>
              </a:rPr>
              <a:t>IFTTT</a:t>
            </a:r>
          </a:p>
        </p:txBody>
      </p:sp>
      <p:sp>
        <p:nvSpPr>
          <p:cNvPr id="20" name="TextBox 19">
            <a:extLst>
              <a:ext uri="{FF2B5EF4-FFF2-40B4-BE49-F238E27FC236}">
                <a16:creationId xmlns:a16="http://schemas.microsoft.com/office/drawing/2014/main" id="{FE03C3E2-1BAE-4C41-8184-A2D45F71E649}"/>
              </a:ext>
            </a:extLst>
          </p:cNvPr>
          <p:cNvSpPr txBox="1"/>
          <p:nvPr/>
        </p:nvSpPr>
        <p:spPr>
          <a:xfrm>
            <a:off x="8872750" y="5756722"/>
            <a:ext cx="1143857" cy="369332"/>
          </a:xfrm>
          <a:prstGeom prst="rect">
            <a:avLst/>
          </a:prstGeom>
          <a:noFill/>
        </p:spPr>
        <p:txBody>
          <a:bodyPr wrap="square" rtlCol="0">
            <a:spAutoFit/>
          </a:bodyPr>
          <a:lstStyle/>
          <a:p>
            <a:pPr algn="ctr"/>
            <a:r>
              <a:rPr lang="en-US" dirty="0" err="1">
                <a:solidFill>
                  <a:schemeClr val="bg1"/>
                </a:solidFill>
                <a:latin typeface="Agency FB" panose="020B0503020202020204" pitchFamily="34" charset="0"/>
              </a:rPr>
              <a:t>RoundTeam</a:t>
            </a:r>
            <a:endParaRPr lang="en-US" dirty="0">
              <a:solidFill>
                <a:schemeClr val="bg1"/>
              </a:solidFill>
              <a:latin typeface="Agency FB" panose="020B0503020202020204" pitchFamily="34" charset="0"/>
            </a:endParaRPr>
          </a:p>
        </p:txBody>
      </p:sp>
      <p:sp>
        <p:nvSpPr>
          <p:cNvPr id="21" name="TextBox 20">
            <a:extLst>
              <a:ext uri="{FF2B5EF4-FFF2-40B4-BE49-F238E27FC236}">
                <a16:creationId xmlns:a16="http://schemas.microsoft.com/office/drawing/2014/main" id="{8B0D9E57-CF8B-40B2-BDE3-D54FBE784787}"/>
              </a:ext>
            </a:extLst>
          </p:cNvPr>
          <p:cNvSpPr txBox="1"/>
          <p:nvPr/>
        </p:nvSpPr>
        <p:spPr>
          <a:xfrm>
            <a:off x="10016607" y="5756722"/>
            <a:ext cx="784736" cy="369332"/>
          </a:xfrm>
          <a:prstGeom prst="rect">
            <a:avLst/>
          </a:prstGeom>
          <a:noFill/>
        </p:spPr>
        <p:txBody>
          <a:bodyPr wrap="square" rtlCol="0">
            <a:spAutoFit/>
          </a:bodyPr>
          <a:lstStyle/>
          <a:p>
            <a:pPr algn="ctr"/>
            <a:r>
              <a:rPr lang="en-US" dirty="0">
                <a:solidFill>
                  <a:schemeClr val="bg1"/>
                </a:solidFill>
                <a:latin typeface="Agency FB" panose="020B0503020202020204" pitchFamily="34" charset="0"/>
              </a:rPr>
              <a:t>Paper.li</a:t>
            </a:r>
          </a:p>
        </p:txBody>
      </p:sp>
      <p:sp>
        <p:nvSpPr>
          <p:cNvPr id="22" name="TextBox 21">
            <a:extLst>
              <a:ext uri="{FF2B5EF4-FFF2-40B4-BE49-F238E27FC236}">
                <a16:creationId xmlns:a16="http://schemas.microsoft.com/office/drawing/2014/main" id="{60B7419B-E3D9-4A27-B126-510E6348A03C}"/>
              </a:ext>
            </a:extLst>
          </p:cNvPr>
          <p:cNvSpPr txBox="1"/>
          <p:nvPr/>
        </p:nvSpPr>
        <p:spPr>
          <a:xfrm>
            <a:off x="3786723" y="5716945"/>
            <a:ext cx="1143857" cy="369332"/>
          </a:xfrm>
          <a:prstGeom prst="rect">
            <a:avLst/>
          </a:prstGeom>
          <a:noFill/>
        </p:spPr>
        <p:txBody>
          <a:bodyPr wrap="square" rtlCol="0">
            <a:spAutoFit/>
          </a:bodyPr>
          <a:lstStyle/>
          <a:p>
            <a:pPr algn="ctr"/>
            <a:r>
              <a:rPr lang="en-US" dirty="0">
                <a:solidFill>
                  <a:schemeClr val="bg1"/>
                </a:solidFill>
                <a:latin typeface="Agency FB" panose="020B0503020202020204" pitchFamily="34" charset="0"/>
              </a:rPr>
              <a:t>Instagram</a:t>
            </a:r>
          </a:p>
        </p:txBody>
      </p:sp>
      <p:sp>
        <p:nvSpPr>
          <p:cNvPr id="23" name="TextBox 22">
            <a:extLst>
              <a:ext uri="{FF2B5EF4-FFF2-40B4-BE49-F238E27FC236}">
                <a16:creationId xmlns:a16="http://schemas.microsoft.com/office/drawing/2014/main" id="{20B54316-63F5-470C-9190-C2AF871D64E0}"/>
              </a:ext>
            </a:extLst>
          </p:cNvPr>
          <p:cNvSpPr txBox="1"/>
          <p:nvPr/>
        </p:nvSpPr>
        <p:spPr>
          <a:xfrm>
            <a:off x="466641" y="2582560"/>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8K</a:t>
            </a:r>
          </a:p>
        </p:txBody>
      </p:sp>
      <p:sp>
        <p:nvSpPr>
          <p:cNvPr id="24" name="TextBox 23">
            <a:extLst>
              <a:ext uri="{FF2B5EF4-FFF2-40B4-BE49-F238E27FC236}">
                <a16:creationId xmlns:a16="http://schemas.microsoft.com/office/drawing/2014/main" id="{13948CE8-4719-46EE-A47C-7CB3958CD1E6}"/>
              </a:ext>
            </a:extLst>
          </p:cNvPr>
          <p:cNvSpPr txBox="1"/>
          <p:nvPr/>
        </p:nvSpPr>
        <p:spPr>
          <a:xfrm>
            <a:off x="484515" y="2948248"/>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7K</a:t>
            </a:r>
          </a:p>
        </p:txBody>
      </p:sp>
      <p:sp>
        <p:nvSpPr>
          <p:cNvPr id="25" name="TextBox 24">
            <a:extLst>
              <a:ext uri="{FF2B5EF4-FFF2-40B4-BE49-F238E27FC236}">
                <a16:creationId xmlns:a16="http://schemas.microsoft.com/office/drawing/2014/main" id="{40E4371E-51C9-49F9-A37C-6A72178FFD6F}"/>
              </a:ext>
            </a:extLst>
          </p:cNvPr>
          <p:cNvSpPr txBox="1"/>
          <p:nvPr/>
        </p:nvSpPr>
        <p:spPr>
          <a:xfrm>
            <a:off x="466641" y="3315554"/>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6K</a:t>
            </a:r>
          </a:p>
        </p:txBody>
      </p:sp>
      <p:sp>
        <p:nvSpPr>
          <p:cNvPr id="26" name="TextBox 25">
            <a:extLst>
              <a:ext uri="{FF2B5EF4-FFF2-40B4-BE49-F238E27FC236}">
                <a16:creationId xmlns:a16="http://schemas.microsoft.com/office/drawing/2014/main" id="{B1DE1C4B-E440-4642-9377-2E91ECAC375A}"/>
              </a:ext>
            </a:extLst>
          </p:cNvPr>
          <p:cNvSpPr txBox="1"/>
          <p:nvPr/>
        </p:nvSpPr>
        <p:spPr>
          <a:xfrm>
            <a:off x="484515" y="3717427"/>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5K</a:t>
            </a:r>
          </a:p>
        </p:txBody>
      </p:sp>
      <p:sp>
        <p:nvSpPr>
          <p:cNvPr id="27" name="TextBox 26">
            <a:extLst>
              <a:ext uri="{FF2B5EF4-FFF2-40B4-BE49-F238E27FC236}">
                <a16:creationId xmlns:a16="http://schemas.microsoft.com/office/drawing/2014/main" id="{BD00EFF8-59E6-4EAD-9707-86CF69A3A424}"/>
              </a:ext>
            </a:extLst>
          </p:cNvPr>
          <p:cNvSpPr txBox="1"/>
          <p:nvPr/>
        </p:nvSpPr>
        <p:spPr>
          <a:xfrm>
            <a:off x="484515" y="4083642"/>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4K</a:t>
            </a:r>
          </a:p>
        </p:txBody>
      </p:sp>
      <p:sp>
        <p:nvSpPr>
          <p:cNvPr id="28" name="TextBox 27">
            <a:extLst>
              <a:ext uri="{FF2B5EF4-FFF2-40B4-BE49-F238E27FC236}">
                <a16:creationId xmlns:a16="http://schemas.microsoft.com/office/drawing/2014/main" id="{6632F194-13DE-47B4-910B-9A113A7A0B46}"/>
              </a:ext>
            </a:extLst>
          </p:cNvPr>
          <p:cNvSpPr txBox="1"/>
          <p:nvPr/>
        </p:nvSpPr>
        <p:spPr>
          <a:xfrm>
            <a:off x="495338" y="4449857"/>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3K</a:t>
            </a:r>
          </a:p>
        </p:txBody>
      </p:sp>
      <p:sp>
        <p:nvSpPr>
          <p:cNvPr id="29" name="TextBox 28">
            <a:extLst>
              <a:ext uri="{FF2B5EF4-FFF2-40B4-BE49-F238E27FC236}">
                <a16:creationId xmlns:a16="http://schemas.microsoft.com/office/drawing/2014/main" id="{6C04E0E5-3F37-486E-863E-409C9EAA4D55}"/>
              </a:ext>
            </a:extLst>
          </p:cNvPr>
          <p:cNvSpPr txBox="1"/>
          <p:nvPr/>
        </p:nvSpPr>
        <p:spPr>
          <a:xfrm>
            <a:off x="506414" y="4816072"/>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2K</a:t>
            </a:r>
          </a:p>
        </p:txBody>
      </p:sp>
      <p:sp>
        <p:nvSpPr>
          <p:cNvPr id="30" name="TextBox 29">
            <a:extLst>
              <a:ext uri="{FF2B5EF4-FFF2-40B4-BE49-F238E27FC236}">
                <a16:creationId xmlns:a16="http://schemas.microsoft.com/office/drawing/2014/main" id="{96D7B801-9BAC-4C8C-917C-789DDD89FC8C}"/>
              </a:ext>
            </a:extLst>
          </p:cNvPr>
          <p:cNvSpPr txBox="1"/>
          <p:nvPr/>
        </p:nvSpPr>
        <p:spPr>
          <a:xfrm>
            <a:off x="516649" y="5182287"/>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1K</a:t>
            </a:r>
          </a:p>
        </p:txBody>
      </p:sp>
      <p:sp>
        <p:nvSpPr>
          <p:cNvPr id="31" name="TextBox 30">
            <a:extLst>
              <a:ext uri="{FF2B5EF4-FFF2-40B4-BE49-F238E27FC236}">
                <a16:creationId xmlns:a16="http://schemas.microsoft.com/office/drawing/2014/main" id="{16E1F88B-9093-4622-9DBF-28254A141CB0}"/>
              </a:ext>
            </a:extLst>
          </p:cNvPr>
          <p:cNvSpPr txBox="1"/>
          <p:nvPr/>
        </p:nvSpPr>
        <p:spPr>
          <a:xfrm>
            <a:off x="2648985" y="5716945"/>
            <a:ext cx="1395900" cy="369332"/>
          </a:xfrm>
          <a:prstGeom prst="rect">
            <a:avLst/>
          </a:prstGeom>
          <a:noFill/>
        </p:spPr>
        <p:txBody>
          <a:bodyPr wrap="square" rtlCol="0">
            <a:spAutoFit/>
          </a:bodyPr>
          <a:lstStyle/>
          <a:p>
            <a:pPr algn="ctr"/>
            <a:r>
              <a:rPr lang="en-US" dirty="0" err="1">
                <a:solidFill>
                  <a:schemeClr val="bg1"/>
                </a:solidFill>
                <a:latin typeface="Agency FB" panose="020B0503020202020204" pitchFamily="34" charset="0"/>
              </a:rPr>
              <a:t>SocialWestDesk</a:t>
            </a:r>
            <a:endParaRPr lang="en-US" dirty="0">
              <a:solidFill>
                <a:schemeClr val="bg1"/>
              </a:solidFill>
              <a:latin typeface="Agency FB" panose="020B0503020202020204" pitchFamily="34" charset="0"/>
            </a:endParaRPr>
          </a:p>
        </p:txBody>
      </p:sp>
      <p:sp>
        <p:nvSpPr>
          <p:cNvPr id="32" name="TextBox 31">
            <a:extLst>
              <a:ext uri="{FF2B5EF4-FFF2-40B4-BE49-F238E27FC236}">
                <a16:creationId xmlns:a16="http://schemas.microsoft.com/office/drawing/2014/main" id="{6D9CD3CF-D7A7-4B1B-B652-3F83A08BE906}"/>
              </a:ext>
            </a:extLst>
          </p:cNvPr>
          <p:cNvSpPr txBox="1"/>
          <p:nvPr/>
        </p:nvSpPr>
        <p:spPr>
          <a:xfrm>
            <a:off x="1961773" y="5716945"/>
            <a:ext cx="784736" cy="369332"/>
          </a:xfrm>
          <a:prstGeom prst="rect">
            <a:avLst/>
          </a:prstGeom>
          <a:noFill/>
        </p:spPr>
        <p:txBody>
          <a:bodyPr wrap="square" rtlCol="0">
            <a:spAutoFit/>
          </a:bodyPr>
          <a:lstStyle/>
          <a:p>
            <a:pPr algn="ctr"/>
            <a:r>
              <a:rPr lang="en-US" dirty="0">
                <a:solidFill>
                  <a:schemeClr val="bg1"/>
                </a:solidFill>
                <a:latin typeface="Agency FB" panose="020B0503020202020204" pitchFamily="34" charset="0"/>
              </a:rPr>
              <a:t>IFTTT</a:t>
            </a:r>
          </a:p>
        </p:txBody>
      </p:sp>
      <p:sp>
        <p:nvSpPr>
          <p:cNvPr id="33" name="TextBox 32">
            <a:extLst>
              <a:ext uri="{FF2B5EF4-FFF2-40B4-BE49-F238E27FC236}">
                <a16:creationId xmlns:a16="http://schemas.microsoft.com/office/drawing/2014/main" id="{C1F94DF1-2E8F-41EC-9CFF-801291D9BE0F}"/>
              </a:ext>
            </a:extLst>
          </p:cNvPr>
          <p:cNvSpPr txBox="1"/>
          <p:nvPr/>
        </p:nvSpPr>
        <p:spPr>
          <a:xfrm>
            <a:off x="913874" y="5716945"/>
            <a:ext cx="878049" cy="369332"/>
          </a:xfrm>
          <a:prstGeom prst="rect">
            <a:avLst/>
          </a:prstGeom>
          <a:noFill/>
        </p:spPr>
        <p:txBody>
          <a:bodyPr wrap="square" rtlCol="0">
            <a:spAutoFit/>
          </a:bodyPr>
          <a:lstStyle/>
          <a:p>
            <a:pPr algn="ctr"/>
            <a:r>
              <a:rPr lang="en-US" dirty="0">
                <a:solidFill>
                  <a:schemeClr val="bg1"/>
                </a:solidFill>
                <a:latin typeface="Agency FB" panose="020B0503020202020204" pitchFamily="34" charset="0"/>
              </a:rPr>
              <a:t>Facebook</a:t>
            </a:r>
          </a:p>
        </p:txBody>
      </p:sp>
      <p:sp>
        <p:nvSpPr>
          <p:cNvPr id="37" name="TextBox 36">
            <a:extLst>
              <a:ext uri="{FF2B5EF4-FFF2-40B4-BE49-F238E27FC236}">
                <a16:creationId xmlns:a16="http://schemas.microsoft.com/office/drawing/2014/main" id="{BD23CD63-D0AF-4BFA-BC11-296F3BB560F3}"/>
              </a:ext>
            </a:extLst>
          </p:cNvPr>
          <p:cNvSpPr txBox="1"/>
          <p:nvPr/>
        </p:nvSpPr>
        <p:spPr>
          <a:xfrm>
            <a:off x="560166" y="5547668"/>
            <a:ext cx="288046"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0</a:t>
            </a:r>
          </a:p>
        </p:txBody>
      </p:sp>
      <p:sp>
        <p:nvSpPr>
          <p:cNvPr id="38" name="TextBox 37">
            <a:extLst>
              <a:ext uri="{FF2B5EF4-FFF2-40B4-BE49-F238E27FC236}">
                <a16:creationId xmlns:a16="http://schemas.microsoft.com/office/drawing/2014/main" id="{AA98A801-9A63-4207-9BA6-76AC1A3C23DE}"/>
              </a:ext>
            </a:extLst>
          </p:cNvPr>
          <p:cNvSpPr txBox="1"/>
          <p:nvPr/>
        </p:nvSpPr>
        <p:spPr>
          <a:xfrm>
            <a:off x="2416667" y="6086277"/>
            <a:ext cx="1143857" cy="523220"/>
          </a:xfrm>
          <a:prstGeom prst="rect">
            <a:avLst/>
          </a:prstGeom>
          <a:noFill/>
        </p:spPr>
        <p:txBody>
          <a:bodyPr wrap="square" rtlCol="0">
            <a:spAutoFit/>
          </a:bodyPr>
          <a:lstStyle/>
          <a:p>
            <a:r>
              <a:rPr lang="en-US" sz="2800" dirty="0">
                <a:solidFill>
                  <a:schemeClr val="bg1"/>
                </a:solidFill>
                <a:latin typeface="Agency FB" panose="020B0503020202020204" pitchFamily="34" charset="0"/>
              </a:rPr>
              <a:t>Dorian</a:t>
            </a:r>
          </a:p>
        </p:txBody>
      </p:sp>
      <p:sp>
        <p:nvSpPr>
          <p:cNvPr id="39" name="TextBox 38">
            <a:extLst>
              <a:ext uri="{FF2B5EF4-FFF2-40B4-BE49-F238E27FC236}">
                <a16:creationId xmlns:a16="http://schemas.microsoft.com/office/drawing/2014/main" id="{D945F270-C031-4A02-A8BA-567EE8AEDBC8}"/>
              </a:ext>
            </a:extLst>
          </p:cNvPr>
          <p:cNvSpPr txBox="1"/>
          <p:nvPr/>
        </p:nvSpPr>
        <p:spPr>
          <a:xfrm>
            <a:off x="8410624" y="6086277"/>
            <a:ext cx="1510088" cy="523220"/>
          </a:xfrm>
          <a:prstGeom prst="rect">
            <a:avLst/>
          </a:prstGeom>
          <a:noFill/>
        </p:spPr>
        <p:txBody>
          <a:bodyPr wrap="square" rtlCol="0">
            <a:spAutoFit/>
          </a:bodyPr>
          <a:lstStyle/>
          <a:p>
            <a:r>
              <a:rPr lang="en-US" sz="2800" dirty="0">
                <a:solidFill>
                  <a:schemeClr val="bg1"/>
                </a:solidFill>
                <a:latin typeface="Agency FB" panose="020B0503020202020204" pitchFamily="34" charset="0"/>
              </a:rPr>
              <a:t>Florence</a:t>
            </a:r>
          </a:p>
        </p:txBody>
      </p:sp>
      <p:sp>
        <p:nvSpPr>
          <p:cNvPr id="40" name="TextBox 39">
            <a:extLst>
              <a:ext uri="{FF2B5EF4-FFF2-40B4-BE49-F238E27FC236}">
                <a16:creationId xmlns:a16="http://schemas.microsoft.com/office/drawing/2014/main" id="{B8D9C753-69BA-4CC1-80BB-FC588E1FE755}"/>
              </a:ext>
            </a:extLst>
          </p:cNvPr>
          <p:cNvSpPr txBox="1"/>
          <p:nvPr/>
        </p:nvSpPr>
        <p:spPr>
          <a:xfrm>
            <a:off x="6666070" y="2582995"/>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14k</a:t>
            </a:r>
          </a:p>
        </p:txBody>
      </p:sp>
      <p:sp>
        <p:nvSpPr>
          <p:cNvPr id="41" name="TextBox 40">
            <a:extLst>
              <a:ext uri="{FF2B5EF4-FFF2-40B4-BE49-F238E27FC236}">
                <a16:creationId xmlns:a16="http://schemas.microsoft.com/office/drawing/2014/main" id="{ED4A6A24-F137-43A9-B53C-F9B995F9BF02}"/>
              </a:ext>
            </a:extLst>
          </p:cNvPr>
          <p:cNvSpPr txBox="1"/>
          <p:nvPr/>
        </p:nvSpPr>
        <p:spPr>
          <a:xfrm>
            <a:off x="6640908" y="2995171"/>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12K</a:t>
            </a:r>
          </a:p>
        </p:txBody>
      </p:sp>
      <p:sp>
        <p:nvSpPr>
          <p:cNvPr id="43" name="TextBox 42">
            <a:extLst>
              <a:ext uri="{FF2B5EF4-FFF2-40B4-BE49-F238E27FC236}">
                <a16:creationId xmlns:a16="http://schemas.microsoft.com/office/drawing/2014/main" id="{EC9EE2E5-9381-48CF-B70E-5A6CDA5EB300}"/>
              </a:ext>
            </a:extLst>
          </p:cNvPr>
          <p:cNvSpPr txBox="1"/>
          <p:nvPr/>
        </p:nvSpPr>
        <p:spPr>
          <a:xfrm>
            <a:off x="6671595" y="3414036"/>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10K</a:t>
            </a:r>
          </a:p>
        </p:txBody>
      </p:sp>
      <p:sp>
        <p:nvSpPr>
          <p:cNvPr id="44" name="TextBox 43">
            <a:extLst>
              <a:ext uri="{FF2B5EF4-FFF2-40B4-BE49-F238E27FC236}">
                <a16:creationId xmlns:a16="http://schemas.microsoft.com/office/drawing/2014/main" id="{F63E481A-C5A2-4674-8B36-05682D723586}"/>
              </a:ext>
            </a:extLst>
          </p:cNvPr>
          <p:cNvSpPr txBox="1"/>
          <p:nvPr/>
        </p:nvSpPr>
        <p:spPr>
          <a:xfrm>
            <a:off x="6679858" y="3832901"/>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8K</a:t>
            </a:r>
          </a:p>
        </p:txBody>
      </p:sp>
      <p:sp>
        <p:nvSpPr>
          <p:cNvPr id="45" name="TextBox 44">
            <a:extLst>
              <a:ext uri="{FF2B5EF4-FFF2-40B4-BE49-F238E27FC236}">
                <a16:creationId xmlns:a16="http://schemas.microsoft.com/office/drawing/2014/main" id="{9529E95B-9A8B-416D-BA2F-724B331F89CD}"/>
              </a:ext>
            </a:extLst>
          </p:cNvPr>
          <p:cNvSpPr txBox="1"/>
          <p:nvPr/>
        </p:nvSpPr>
        <p:spPr>
          <a:xfrm>
            <a:off x="6676260" y="4251766"/>
            <a:ext cx="368840"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6K</a:t>
            </a:r>
          </a:p>
        </p:txBody>
      </p:sp>
      <p:sp>
        <p:nvSpPr>
          <p:cNvPr id="46" name="TextBox 45">
            <a:extLst>
              <a:ext uri="{FF2B5EF4-FFF2-40B4-BE49-F238E27FC236}">
                <a16:creationId xmlns:a16="http://schemas.microsoft.com/office/drawing/2014/main" id="{A9F5B380-C011-4C35-8BD9-EDA886A45BFA}"/>
              </a:ext>
            </a:extLst>
          </p:cNvPr>
          <p:cNvSpPr txBox="1"/>
          <p:nvPr/>
        </p:nvSpPr>
        <p:spPr>
          <a:xfrm>
            <a:off x="6679858" y="4664344"/>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4k</a:t>
            </a:r>
          </a:p>
        </p:txBody>
      </p:sp>
      <p:sp>
        <p:nvSpPr>
          <p:cNvPr id="47" name="TextBox 46">
            <a:extLst>
              <a:ext uri="{FF2B5EF4-FFF2-40B4-BE49-F238E27FC236}">
                <a16:creationId xmlns:a16="http://schemas.microsoft.com/office/drawing/2014/main" id="{57D72A71-9DA3-4628-82F9-56F4D2949815}"/>
              </a:ext>
            </a:extLst>
          </p:cNvPr>
          <p:cNvSpPr txBox="1"/>
          <p:nvPr/>
        </p:nvSpPr>
        <p:spPr>
          <a:xfrm>
            <a:off x="6671595" y="5083209"/>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2K</a:t>
            </a:r>
          </a:p>
        </p:txBody>
      </p:sp>
      <p:sp>
        <p:nvSpPr>
          <p:cNvPr id="49" name="TextBox 48">
            <a:extLst>
              <a:ext uri="{FF2B5EF4-FFF2-40B4-BE49-F238E27FC236}">
                <a16:creationId xmlns:a16="http://schemas.microsoft.com/office/drawing/2014/main" id="{FBFB545A-0E20-4230-8B23-8E1AD41F3AE2}"/>
              </a:ext>
            </a:extLst>
          </p:cNvPr>
          <p:cNvSpPr txBox="1"/>
          <p:nvPr/>
        </p:nvSpPr>
        <p:spPr>
          <a:xfrm>
            <a:off x="6737901" y="5520841"/>
            <a:ext cx="287717"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0</a:t>
            </a:r>
          </a:p>
        </p:txBody>
      </p:sp>
    </p:spTree>
    <p:extLst>
      <p:ext uri="{BB962C8B-B14F-4D97-AF65-F5344CB8AC3E}">
        <p14:creationId xmlns:p14="http://schemas.microsoft.com/office/powerpoint/2010/main" val="1547473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DC111C-7C2D-488C-A162-16A63175C9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138" y="1225485"/>
            <a:ext cx="11231723" cy="3582185"/>
          </a:xfrm>
          <a:prstGeom prst="rect">
            <a:avLst/>
          </a:prstGeom>
        </p:spPr>
      </p:pic>
      <p:sp>
        <p:nvSpPr>
          <p:cNvPr id="12" name="TextBox 11">
            <a:extLst>
              <a:ext uri="{FF2B5EF4-FFF2-40B4-BE49-F238E27FC236}">
                <a16:creationId xmlns:a16="http://schemas.microsoft.com/office/drawing/2014/main" id="{F07DD74D-07B2-4A5A-914E-DC3A50A2938C}"/>
              </a:ext>
            </a:extLst>
          </p:cNvPr>
          <p:cNvSpPr txBox="1"/>
          <p:nvPr/>
        </p:nvSpPr>
        <p:spPr>
          <a:xfrm>
            <a:off x="480137" y="376044"/>
            <a:ext cx="3639375" cy="523220"/>
          </a:xfrm>
          <a:prstGeom prst="rect">
            <a:avLst/>
          </a:prstGeom>
          <a:noFill/>
        </p:spPr>
        <p:txBody>
          <a:bodyPr wrap="square" rtlCol="0">
            <a:spAutoFit/>
          </a:bodyPr>
          <a:lstStyle/>
          <a:p>
            <a:r>
              <a:rPr lang="en-US" sz="2800" dirty="0">
                <a:solidFill>
                  <a:schemeClr val="bg1"/>
                </a:solidFill>
                <a:latin typeface="Agency FB" panose="020B0503020202020204" pitchFamily="34" charset="0"/>
              </a:rPr>
              <a:t>Example of </a:t>
            </a:r>
            <a:r>
              <a:rPr lang="en-US" sz="2800" dirty="0" err="1">
                <a:solidFill>
                  <a:schemeClr val="bg1"/>
                </a:solidFill>
                <a:latin typeface="Agency FB" panose="020B0503020202020204" pitchFamily="34" charset="0"/>
              </a:rPr>
              <a:t>Plotly</a:t>
            </a:r>
            <a:r>
              <a:rPr lang="en-US" sz="2800" dirty="0">
                <a:solidFill>
                  <a:schemeClr val="bg1"/>
                </a:solidFill>
                <a:latin typeface="Agency FB" panose="020B0503020202020204" pitchFamily="34" charset="0"/>
              </a:rPr>
              <a:t> Usage</a:t>
            </a:r>
          </a:p>
        </p:txBody>
      </p:sp>
    </p:spTree>
    <p:extLst>
      <p:ext uri="{BB962C8B-B14F-4D97-AF65-F5344CB8AC3E}">
        <p14:creationId xmlns:p14="http://schemas.microsoft.com/office/powerpoint/2010/main" val="135556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93B7D-8F26-4AC4-A128-1B1D76806CCB}"/>
              </a:ext>
            </a:extLst>
          </p:cNvPr>
          <p:cNvSpPr>
            <a:spLocks noGrp="1"/>
          </p:cNvSpPr>
          <p:nvPr>
            <p:ph type="title"/>
          </p:nvPr>
        </p:nvSpPr>
        <p:spPr>
          <a:xfrm>
            <a:off x="848212" y="811289"/>
            <a:ext cx="3719808" cy="1168345"/>
          </a:xfrm>
        </p:spPr>
        <p:txBody>
          <a:bodyPr/>
          <a:lstStyle/>
          <a:p>
            <a:r>
              <a:rPr lang="en-US" dirty="0">
                <a:solidFill>
                  <a:schemeClr val="bg1"/>
                </a:solidFill>
                <a:latin typeface="Agency FB" panose="020B0503020202020204" pitchFamily="34" charset="0"/>
              </a:rPr>
              <a:t>Sentiment Scores</a:t>
            </a:r>
          </a:p>
        </p:txBody>
      </p:sp>
      <p:sp>
        <p:nvSpPr>
          <p:cNvPr id="8" name="Rectangle 7">
            <a:extLst>
              <a:ext uri="{FF2B5EF4-FFF2-40B4-BE49-F238E27FC236}">
                <a16:creationId xmlns:a16="http://schemas.microsoft.com/office/drawing/2014/main" id="{1A6ED7C5-7019-45F4-92A0-776D66137D6B}"/>
              </a:ext>
            </a:extLst>
          </p:cNvPr>
          <p:cNvSpPr/>
          <p:nvPr/>
        </p:nvSpPr>
        <p:spPr>
          <a:xfrm>
            <a:off x="959720" y="2824065"/>
            <a:ext cx="799767" cy="2894934"/>
          </a:xfrm>
          <a:prstGeom prst="rect">
            <a:avLst/>
          </a:prstGeom>
          <a:solidFill>
            <a:srgbClr val="7DB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6F90379-57FB-4A49-8E97-B775359884B9}"/>
              </a:ext>
            </a:extLst>
          </p:cNvPr>
          <p:cNvSpPr/>
          <p:nvPr/>
        </p:nvSpPr>
        <p:spPr>
          <a:xfrm>
            <a:off x="1953866" y="2900656"/>
            <a:ext cx="799767" cy="2816289"/>
          </a:xfrm>
          <a:prstGeom prst="rect">
            <a:avLst/>
          </a:prstGeom>
          <a:solidFill>
            <a:srgbClr val="DAD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E1140CC-BEC8-4FFE-8289-6DE299F96D5E}"/>
              </a:ext>
            </a:extLst>
          </p:cNvPr>
          <p:cNvSpPr/>
          <p:nvPr/>
        </p:nvSpPr>
        <p:spPr>
          <a:xfrm>
            <a:off x="2948796" y="2726574"/>
            <a:ext cx="799767" cy="2992425"/>
          </a:xfrm>
          <a:prstGeom prst="rect">
            <a:avLst/>
          </a:prstGeom>
          <a:solidFill>
            <a:srgbClr val="60C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B8B10A-191E-4617-BC76-74BE935AC822}"/>
              </a:ext>
            </a:extLst>
          </p:cNvPr>
          <p:cNvSpPr/>
          <p:nvPr/>
        </p:nvSpPr>
        <p:spPr>
          <a:xfrm>
            <a:off x="3943334" y="2824065"/>
            <a:ext cx="799767" cy="2894934"/>
          </a:xfrm>
          <a:prstGeom prst="rect">
            <a:avLst/>
          </a:prstGeom>
          <a:solidFill>
            <a:srgbClr val="CB9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0B7419B-E3D9-4A27-B126-510E6348A03C}"/>
              </a:ext>
            </a:extLst>
          </p:cNvPr>
          <p:cNvSpPr txBox="1"/>
          <p:nvPr/>
        </p:nvSpPr>
        <p:spPr>
          <a:xfrm>
            <a:off x="3537919" y="5716945"/>
            <a:ext cx="1510088" cy="369332"/>
          </a:xfrm>
          <a:prstGeom prst="rect">
            <a:avLst/>
          </a:prstGeom>
          <a:noFill/>
        </p:spPr>
        <p:txBody>
          <a:bodyPr wrap="square" rtlCol="0">
            <a:spAutoFit/>
          </a:bodyPr>
          <a:lstStyle/>
          <a:p>
            <a:pPr algn="ctr"/>
            <a:r>
              <a:rPr lang="en-US" dirty="0">
                <a:solidFill>
                  <a:schemeClr val="bg1"/>
                </a:solidFill>
                <a:latin typeface="Agency FB" panose="020B0503020202020204" pitchFamily="34" charset="0"/>
              </a:rPr>
              <a:t>SocialNewsDesk</a:t>
            </a:r>
          </a:p>
        </p:txBody>
      </p:sp>
      <p:sp>
        <p:nvSpPr>
          <p:cNvPr id="23" name="TextBox 22">
            <a:extLst>
              <a:ext uri="{FF2B5EF4-FFF2-40B4-BE49-F238E27FC236}">
                <a16:creationId xmlns:a16="http://schemas.microsoft.com/office/drawing/2014/main" id="{20B54316-63F5-470C-9190-C2AF871D64E0}"/>
              </a:ext>
            </a:extLst>
          </p:cNvPr>
          <p:cNvSpPr txBox="1"/>
          <p:nvPr/>
        </p:nvSpPr>
        <p:spPr>
          <a:xfrm>
            <a:off x="466641" y="2538712"/>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0.9</a:t>
            </a:r>
          </a:p>
        </p:txBody>
      </p:sp>
      <p:sp>
        <p:nvSpPr>
          <p:cNvPr id="24" name="TextBox 23">
            <a:extLst>
              <a:ext uri="{FF2B5EF4-FFF2-40B4-BE49-F238E27FC236}">
                <a16:creationId xmlns:a16="http://schemas.microsoft.com/office/drawing/2014/main" id="{13948CE8-4719-46EE-A47C-7CB3958CD1E6}"/>
              </a:ext>
            </a:extLst>
          </p:cNvPr>
          <p:cNvSpPr txBox="1"/>
          <p:nvPr/>
        </p:nvSpPr>
        <p:spPr>
          <a:xfrm>
            <a:off x="484515" y="2898703"/>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0.8</a:t>
            </a:r>
          </a:p>
        </p:txBody>
      </p:sp>
      <p:sp>
        <p:nvSpPr>
          <p:cNvPr id="25" name="TextBox 24">
            <a:extLst>
              <a:ext uri="{FF2B5EF4-FFF2-40B4-BE49-F238E27FC236}">
                <a16:creationId xmlns:a16="http://schemas.microsoft.com/office/drawing/2014/main" id="{40E4371E-51C9-49F9-A37C-6A72178FFD6F}"/>
              </a:ext>
            </a:extLst>
          </p:cNvPr>
          <p:cNvSpPr txBox="1"/>
          <p:nvPr/>
        </p:nvSpPr>
        <p:spPr>
          <a:xfrm>
            <a:off x="495338" y="3258694"/>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0.7</a:t>
            </a:r>
          </a:p>
        </p:txBody>
      </p:sp>
      <p:sp>
        <p:nvSpPr>
          <p:cNvPr id="26" name="TextBox 25">
            <a:extLst>
              <a:ext uri="{FF2B5EF4-FFF2-40B4-BE49-F238E27FC236}">
                <a16:creationId xmlns:a16="http://schemas.microsoft.com/office/drawing/2014/main" id="{B1DE1C4B-E440-4642-9377-2E91ECAC375A}"/>
              </a:ext>
            </a:extLst>
          </p:cNvPr>
          <p:cNvSpPr txBox="1"/>
          <p:nvPr/>
        </p:nvSpPr>
        <p:spPr>
          <a:xfrm>
            <a:off x="496077" y="3618685"/>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0.6</a:t>
            </a:r>
          </a:p>
        </p:txBody>
      </p:sp>
      <p:sp>
        <p:nvSpPr>
          <p:cNvPr id="27" name="TextBox 26">
            <a:extLst>
              <a:ext uri="{FF2B5EF4-FFF2-40B4-BE49-F238E27FC236}">
                <a16:creationId xmlns:a16="http://schemas.microsoft.com/office/drawing/2014/main" id="{BD00EFF8-59E6-4EAD-9707-86CF69A3A424}"/>
              </a:ext>
            </a:extLst>
          </p:cNvPr>
          <p:cNvSpPr txBox="1"/>
          <p:nvPr/>
        </p:nvSpPr>
        <p:spPr>
          <a:xfrm>
            <a:off x="508096" y="3978676"/>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0.5</a:t>
            </a:r>
          </a:p>
        </p:txBody>
      </p:sp>
      <p:sp>
        <p:nvSpPr>
          <p:cNvPr id="28" name="TextBox 27">
            <a:extLst>
              <a:ext uri="{FF2B5EF4-FFF2-40B4-BE49-F238E27FC236}">
                <a16:creationId xmlns:a16="http://schemas.microsoft.com/office/drawing/2014/main" id="{6632F194-13DE-47B4-910B-9A113A7A0B46}"/>
              </a:ext>
            </a:extLst>
          </p:cNvPr>
          <p:cNvSpPr txBox="1"/>
          <p:nvPr/>
        </p:nvSpPr>
        <p:spPr>
          <a:xfrm>
            <a:off x="516236" y="4338296"/>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0.4</a:t>
            </a:r>
          </a:p>
        </p:txBody>
      </p:sp>
      <p:sp>
        <p:nvSpPr>
          <p:cNvPr id="29" name="TextBox 28">
            <a:extLst>
              <a:ext uri="{FF2B5EF4-FFF2-40B4-BE49-F238E27FC236}">
                <a16:creationId xmlns:a16="http://schemas.microsoft.com/office/drawing/2014/main" id="{6C04E0E5-3F37-486E-863E-409C9EAA4D55}"/>
              </a:ext>
            </a:extLst>
          </p:cNvPr>
          <p:cNvSpPr txBox="1"/>
          <p:nvPr/>
        </p:nvSpPr>
        <p:spPr>
          <a:xfrm>
            <a:off x="516649" y="4703413"/>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0.3</a:t>
            </a:r>
          </a:p>
        </p:txBody>
      </p:sp>
      <p:sp>
        <p:nvSpPr>
          <p:cNvPr id="30" name="TextBox 29">
            <a:extLst>
              <a:ext uri="{FF2B5EF4-FFF2-40B4-BE49-F238E27FC236}">
                <a16:creationId xmlns:a16="http://schemas.microsoft.com/office/drawing/2014/main" id="{96D7B801-9BAC-4C8C-917C-789DDD89FC8C}"/>
              </a:ext>
            </a:extLst>
          </p:cNvPr>
          <p:cNvSpPr txBox="1"/>
          <p:nvPr/>
        </p:nvSpPr>
        <p:spPr>
          <a:xfrm>
            <a:off x="516649" y="5064170"/>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0.2</a:t>
            </a:r>
          </a:p>
        </p:txBody>
      </p:sp>
      <p:sp>
        <p:nvSpPr>
          <p:cNvPr id="31" name="TextBox 30">
            <a:extLst>
              <a:ext uri="{FF2B5EF4-FFF2-40B4-BE49-F238E27FC236}">
                <a16:creationId xmlns:a16="http://schemas.microsoft.com/office/drawing/2014/main" id="{16E1F88B-9093-4622-9DBF-28254A141CB0}"/>
              </a:ext>
            </a:extLst>
          </p:cNvPr>
          <p:cNvSpPr txBox="1"/>
          <p:nvPr/>
        </p:nvSpPr>
        <p:spPr>
          <a:xfrm>
            <a:off x="2648985" y="5716945"/>
            <a:ext cx="1395900" cy="369332"/>
          </a:xfrm>
          <a:prstGeom prst="rect">
            <a:avLst/>
          </a:prstGeom>
          <a:noFill/>
        </p:spPr>
        <p:txBody>
          <a:bodyPr wrap="square" rtlCol="0">
            <a:spAutoFit/>
          </a:bodyPr>
          <a:lstStyle/>
          <a:p>
            <a:pPr algn="ctr"/>
            <a:r>
              <a:rPr lang="en-US" dirty="0">
                <a:solidFill>
                  <a:schemeClr val="bg1"/>
                </a:solidFill>
                <a:latin typeface="Agency FB" panose="020B0503020202020204" pitchFamily="34" charset="0"/>
              </a:rPr>
              <a:t>IFTTT</a:t>
            </a:r>
          </a:p>
        </p:txBody>
      </p:sp>
      <p:sp>
        <p:nvSpPr>
          <p:cNvPr id="32" name="TextBox 31">
            <a:extLst>
              <a:ext uri="{FF2B5EF4-FFF2-40B4-BE49-F238E27FC236}">
                <a16:creationId xmlns:a16="http://schemas.microsoft.com/office/drawing/2014/main" id="{6D9CD3CF-D7A7-4B1B-B652-3F83A08BE906}"/>
              </a:ext>
            </a:extLst>
          </p:cNvPr>
          <p:cNvSpPr txBox="1"/>
          <p:nvPr/>
        </p:nvSpPr>
        <p:spPr>
          <a:xfrm>
            <a:off x="1805333" y="5716945"/>
            <a:ext cx="941176" cy="369332"/>
          </a:xfrm>
          <a:prstGeom prst="rect">
            <a:avLst/>
          </a:prstGeom>
          <a:noFill/>
        </p:spPr>
        <p:txBody>
          <a:bodyPr wrap="square" rtlCol="0">
            <a:spAutoFit/>
          </a:bodyPr>
          <a:lstStyle/>
          <a:p>
            <a:pPr algn="ctr"/>
            <a:r>
              <a:rPr lang="en-US" dirty="0">
                <a:solidFill>
                  <a:schemeClr val="bg1"/>
                </a:solidFill>
                <a:latin typeface="Agency FB" panose="020B0503020202020204" pitchFamily="34" charset="0"/>
              </a:rPr>
              <a:t>Facebook</a:t>
            </a:r>
          </a:p>
        </p:txBody>
      </p:sp>
      <p:sp>
        <p:nvSpPr>
          <p:cNvPr id="33" name="TextBox 32">
            <a:extLst>
              <a:ext uri="{FF2B5EF4-FFF2-40B4-BE49-F238E27FC236}">
                <a16:creationId xmlns:a16="http://schemas.microsoft.com/office/drawing/2014/main" id="{C1F94DF1-2E8F-41EC-9CFF-801291D9BE0F}"/>
              </a:ext>
            </a:extLst>
          </p:cNvPr>
          <p:cNvSpPr txBox="1"/>
          <p:nvPr/>
        </p:nvSpPr>
        <p:spPr>
          <a:xfrm>
            <a:off x="913874" y="5716945"/>
            <a:ext cx="878049" cy="369332"/>
          </a:xfrm>
          <a:prstGeom prst="rect">
            <a:avLst/>
          </a:prstGeom>
          <a:noFill/>
        </p:spPr>
        <p:txBody>
          <a:bodyPr wrap="square" rtlCol="0">
            <a:spAutoFit/>
          </a:bodyPr>
          <a:lstStyle/>
          <a:p>
            <a:pPr algn="ctr"/>
            <a:r>
              <a:rPr lang="en-US" dirty="0">
                <a:solidFill>
                  <a:schemeClr val="bg1"/>
                </a:solidFill>
                <a:latin typeface="Agency FB" panose="020B0503020202020204" pitchFamily="34" charset="0"/>
              </a:rPr>
              <a:t>Twitter</a:t>
            </a:r>
          </a:p>
        </p:txBody>
      </p:sp>
      <p:sp>
        <p:nvSpPr>
          <p:cNvPr id="37" name="TextBox 36">
            <a:extLst>
              <a:ext uri="{FF2B5EF4-FFF2-40B4-BE49-F238E27FC236}">
                <a16:creationId xmlns:a16="http://schemas.microsoft.com/office/drawing/2014/main" id="{BD23CD63-D0AF-4BFA-BC11-296F3BB560F3}"/>
              </a:ext>
            </a:extLst>
          </p:cNvPr>
          <p:cNvSpPr txBox="1"/>
          <p:nvPr/>
        </p:nvSpPr>
        <p:spPr>
          <a:xfrm>
            <a:off x="537088" y="5421700"/>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0.1</a:t>
            </a:r>
          </a:p>
        </p:txBody>
      </p:sp>
      <p:sp>
        <p:nvSpPr>
          <p:cNvPr id="38" name="TextBox 37">
            <a:extLst>
              <a:ext uri="{FF2B5EF4-FFF2-40B4-BE49-F238E27FC236}">
                <a16:creationId xmlns:a16="http://schemas.microsoft.com/office/drawing/2014/main" id="{AA98A801-9A63-4207-9BA6-76AC1A3C23DE}"/>
              </a:ext>
            </a:extLst>
          </p:cNvPr>
          <p:cNvSpPr txBox="1"/>
          <p:nvPr/>
        </p:nvSpPr>
        <p:spPr>
          <a:xfrm>
            <a:off x="2416667" y="6086277"/>
            <a:ext cx="1143857" cy="523220"/>
          </a:xfrm>
          <a:prstGeom prst="rect">
            <a:avLst/>
          </a:prstGeom>
          <a:noFill/>
        </p:spPr>
        <p:txBody>
          <a:bodyPr wrap="square" rtlCol="0">
            <a:spAutoFit/>
          </a:bodyPr>
          <a:lstStyle/>
          <a:p>
            <a:r>
              <a:rPr lang="en-US" sz="2800" dirty="0">
                <a:solidFill>
                  <a:schemeClr val="bg1"/>
                </a:solidFill>
                <a:latin typeface="Agency FB" panose="020B0503020202020204" pitchFamily="34" charset="0"/>
              </a:rPr>
              <a:t>Dorian</a:t>
            </a:r>
          </a:p>
        </p:txBody>
      </p:sp>
      <p:sp>
        <p:nvSpPr>
          <p:cNvPr id="39" name="TextBox 38">
            <a:extLst>
              <a:ext uri="{FF2B5EF4-FFF2-40B4-BE49-F238E27FC236}">
                <a16:creationId xmlns:a16="http://schemas.microsoft.com/office/drawing/2014/main" id="{D945F270-C031-4A02-A8BA-567EE8AEDBC8}"/>
              </a:ext>
            </a:extLst>
          </p:cNvPr>
          <p:cNvSpPr txBox="1"/>
          <p:nvPr/>
        </p:nvSpPr>
        <p:spPr>
          <a:xfrm>
            <a:off x="8410624" y="6086277"/>
            <a:ext cx="1510088" cy="523220"/>
          </a:xfrm>
          <a:prstGeom prst="rect">
            <a:avLst/>
          </a:prstGeom>
          <a:noFill/>
        </p:spPr>
        <p:txBody>
          <a:bodyPr wrap="square" rtlCol="0">
            <a:spAutoFit/>
          </a:bodyPr>
          <a:lstStyle/>
          <a:p>
            <a:r>
              <a:rPr lang="en-US" sz="2800" dirty="0">
                <a:solidFill>
                  <a:schemeClr val="bg1"/>
                </a:solidFill>
                <a:latin typeface="Agency FB" panose="020B0503020202020204" pitchFamily="34" charset="0"/>
              </a:rPr>
              <a:t>Florence</a:t>
            </a:r>
          </a:p>
        </p:txBody>
      </p:sp>
      <p:sp>
        <p:nvSpPr>
          <p:cNvPr id="50" name="Rectangle 49">
            <a:extLst>
              <a:ext uri="{FF2B5EF4-FFF2-40B4-BE49-F238E27FC236}">
                <a16:creationId xmlns:a16="http://schemas.microsoft.com/office/drawing/2014/main" id="{910E2617-4A1D-40C4-A35D-9E3AB7B192DD}"/>
              </a:ext>
            </a:extLst>
          </p:cNvPr>
          <p:cNvSpPr/>
          <p:nvPr/>
        </p:nvSpPr>
        <p:spPr>
          <a:xfrm>
            <a:off x="4874622" y="2898703"/>
            <a:ext cx="799767" cy="2818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91DBD141-FB06-430F-A9AE-0D949F71DF80}"/>
              </a:ext>
            </a:extLst>
          </p:cNvPr>
          <p:cNvSpPr txBox="1"/>
          <p:nvPr/>
        </p:nvSpPr>
        <p:spPr>
          <a:xfrm>
            <a:off x="4568020" y="5732181"/>
            <a:ext cx="1510088" cy="369332"/>
          </a:xfrm>
          <a:prstGeom prst="rect">
            <a:avLst/>
          </a:prstGeom>
          <a:noFill/>
        </p:spPr>
        <p:txBody>
          <a:bodyPr wrap="square" rtlCol="0">
            <a:spAutoFit/>
          </a:bodyPr>
          <a:lstStyle/>
          <a:p>
            <a:pPr algn="ctr"/>
            <a:r>
              <a:rPr lang="en-US" dirty="0">
                <a:solidFill>
                  <a:schemeClr val="bg1"/>
                </a:solidFill>
                <a:latin typeface="Agency FB" panose="020B0503020202020204" pitchFamily="34" charset="0"/>
              </a:rPr>
              <a:t>Instagram</a:t>
            </a:r>
          </a:p>
        </p:txBody>
      </p:sp>
      <p:sp>
        <p:nvSpPr>
          <p:cNvPr id="97" name="Rectangle 96">
            <a:extLst>
              <a:ext uri="{FF2B5EF4-FFF2-40B4-BE49-F238E27FC236}">
                <a16:creationId xmlns:a16="http://schemas.microsoft.com/office/drawing/2014/main" id="{7AF4862E-C5A0-4833-ACAD-8A79502DE3C6}"/>
              </a:ext>
            </a:extLst>
          </p:cNvPr>
          <p:cNvSpPr/>
          <p:nvPr/>
        </p:nvSpPr>
        <p:spPr>
          <a:xfrm>
            <a:off x="6757414" y="2760535"/>
            <a:ext cx="799767" cy="2958464"/>
          </a:xfrm>
          <a:prstGeom prst="rect">
            <a:avLst/>
          </a:prstGeom>
          <a:solidFill>
            <a:srgbClr val="7DB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068ADBBA-4196-4476-B5E5-C07D5541495C}"/>
              </a:ext>
            </a:extLst>
          </p:cNvPr>
          <p:cNvSpPr/>
          <p:nvPr/>
        </p:nvSpPr>
        <p:spPr>
          <a:xfrm>
            <a:off x="7751560" y="2686864"/>
            <a:ext cx="799767" cy="3030082"/>
          </a:xfrm>
          <a:prstGeom prst="rect">
            <a:avLst/>
          </a:prstGeom>
          <a:solidFill>
            <a:srgbClr val="DAD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BB27657E-2D12-4680-9C53-6C178779DF9C}"/>
              </a:ext>
            </a:extLst>
          </p:cNvPr>
          <p:cNvSpPr/>
          <p:nvPr/>
        </p:nvSpPr>
        <p:spPr>
          <a:xfrm>
            <a:off x="8746490" y="2626192"/>
            <a:ext cx="799767" cy="3092808"/>
          </a:xfrm>
          <a:prstGeom prst="rect">
            <a:avLst/>
          </a:prstGeom>
          <a:solidFill>
            <a:srgbClr val="60C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C8D1B9D1-DCC0-4895-85F9-1047A413C3A1}"/>
              </a:ext>
            </a:extLst>
          </p:cNvPr>
          <p:cNvSpPr/>
          <p:nvPr/>
        </p:nvSpPr>
        <p:spPr>
          <a:xfrm>
            <a:off x="9741028" y="2686864"/>
            <a:ext cx="799767" cy="3032135"/>
          </a:xfrm>
          <a:prstGeom prst="rect">
            <a:avLst/>
          </a:prstGeom>
          <a:solidFill>
            <a:srgbClr val="CB9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2E415482-AE5D-4FBB-9912-A793A7F4C173}"/>
              </a:ext>
            </a:extLst>
          </p:cNvPr>
          <p:cNvSpPr txBox="1"/>
          <p:nvPr/>
        </p:nvSpPr>
        <p:spPr>
          <a:xfrm>
            <a:off x="9335613" y="5716945"/>
            <a:ext cx="1510088" cy="369332"/>
          </a:xfrm>
          <a:prstGeom prst="rect">
            <a:avLst/>
          </a:prstGeom>
          <a:noFill/>
        </p:spPr>
        <p:txBody>
          <a:bodyPr wrap="square" rtlCol="0">
            <a:spAutoFit/>
          </a:bodyPr>
          <a:lstStyle/>
          <a:p>
            <a:pPr algn="ctr"/>
            <a:r>
              <a:rPr lang="en-US" dirty="0" err="1">
                <a:solidFill>
                  <a:schemeClr val="bg1"/>
                </a:solidFill>
                <a:latin typeface="Agency FB" panose="020B0503020202020204" pitchFamily="34" charset="0"/>
              </a:rPr>
              <a:t>RoundTeam</a:t>
            </a:r>
            <a:endParaRPr lang="en-US" dirty="0">
              <a:solidFill>
                <a:schemeClr val="bg1"/>
              </a:solidFill>
              <a:latin typeface="Agency FB" panose="020B0503020202020204" pitchFamily="34" charset="0"/>
            </a:endParaRPr>
          </a:p>
        </p:txBody>
      </p:sp>
      <p:sp>
        <p:nvSpPr>
          <p:cNvPr id="102" name="TextBox 101">
            <a:extLst>
              <a:ext uri="{FF2B5EF4-FFF2-40B4-BE49-F238E27FC236}">
                <a16:creationId xmlns:a16="http://schemas.microsoft.com/office/drawing/2014/main" id="{0DB21EA7-C01C-4995-ABDC-1A1DB0DA55AF}"/>
              </a:ext>
            </a:extLst>
          </p:cNvPr>
          <p:cNvSpPr txBox="1"/>
          <p:nvPr/>
        </p:nvSpPr>
        <p:spPr>
          <a:xfrm>
            <a:off x="6264335" y="2538712"/>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0.9</a:t>
            </a:r>
          </a:p>
        </p:txBody>
      </p:sp>
      <p:sp>
        <p:nvSpPr>
          <p:cNvPr id="103" name="TextBox 102">
            <a:extLst>
              <a:ext uri="{FF2B5EF4-FFF2-40B4-BE49-F238E27FC236}">
                <a16:creationId xmlns:a16="http://schemas.microsoft.com/office/drawing/2014/main" id="{30A9A5D2-3CD1-423D-A9A6-6C2A939AC6DF}"/>
              </a:ext>
            </a:extLst>
          </p:cNvPr>
          <p:cNvSpPr txBox="1"/>
          <p:nvPr/>
        </p:nvSpPr>
        <p:spPr>
          <a:xfrm>
            <a:off x="6282209" y="2898703"/>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0.8</a:t>
            </a:r>
          </a:p>
        </p:txBody>
      </p:sp>
      <p:sp>
        <p:nvSpPr>
          <p:cNvPr id="104" name="TextBox 103">
            <a:extLst>
              <a:ext uri="{FF2B5EF4-FFF2-40B4-BE49-F238E27FC236}">
                <a16:creationId xmlns:a16="http://schemas.microsoft.com/office/drawing/2014/main" id="{2AA8C343-FBFB-4D74-ABD4-2C0B78F89FFA}"/>
              </a:ext>
            </a:extLst>
          </p:cNvPr>
          <p:cNvSpPr txBox="1"/>
          <p:nvPr/>
        </p:nvSpPr>
        <p:spPr>
          <a:xfrm>
            <a:off x="6293032" y="3258694"/>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0.7</a:t>
            </a:r>
          </a:p>
        </p:txBody>
      </p:sp>
      <p:sp>
        <p:nvSpPr>
          <p:cNvPr id="105" name="TextBox 104">
            <a:extLst>
              <a:ext uri="{FF2B5EF4-FFF2-40B4-BE49-F238E27FC236}">
                <a16:creationId xmlns:a16="http://schemas.microsoft.com/office/drawing/2014/main" id="{C35AF699-9DC5-4763-9551-177F59E0219D}"/>
              </a:ext>
            </a:extLst>
          </p:cNvPr>
          <p:cNvSpPr txBox="1"/>
          <p:nvPr/>
        </p:nvSpPr>
        <p:spPr>
          <a:xfrm>
            <a:off x="6293771" y="3618685"/>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0.6</a:t>
            </a:r>
          </a:p>
        </p:txBody>
      </p:sp>
      <p:sp>
        <p:nvSpPr>
          <p:cNvPr id="106" name="TextBox 105">
            <a:extLst>
              <a:ext uri="{FF2B5EF4-FFF2-40B4-BE49-F238E27FC236}">
                <a16:creationId xmlns:a16="http://schemas.microsoft.com/office/drawing/2014/main" id="{C2CD47DE-B0EA-4D69-AE1E-955F3AB6D056}"/>
              </a:ext>
            </a:extLst>
          </p:cNvPr>
          <p:cNvSpPr txBox="1"/>
          <p:nvPr/>
        </p:nvSpPr>
        <p:spPr>
          <a:xfrm>
            <a:off x="6305790" y="3978676"/>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0.5</a:t>
            </a:r>
          </a:p>
        </p:txBody>
      </p:sp>
      <p:sp>
        <p:nvSpPr>
          <p:cNvPr id="107" name="TextBox 106">
            <a:extLst>
              <a:ext uri="{FF2B5EF4-FFF2-40B4-BE49-F238E27FC236}">
                <a16:creationId xmlns:a16="http://schemas.microsoft.com/office/drawing/2014/main" id="{CA15EA89-BA8B-44A9-B313-10C535BCDBF5}"/>
              </a:ext>
            </a:extLst>
          </p:cNvPr>
          <p:cNvSpPr txBox="1"/>
          <p:nvPr/>
        </p:nvSpPr>
        <p:spPr>
          <a:xfrm>
            <a:off x="6313930" y="4338296"/>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0.4</a:t>
            </a:r>
          </a:p>
        </p:txBody>
      </p:sp>
      <p:sp>
        <p:nvSpPr>
          <p:cNvPr id="108" name="TextBox 107">
            <a:extLst>
              <a:ext uri="{FF2B5EF4-FFF2-40B4-BE49-F238E27FC236}">
                <a16:creationId xmlns:a16="http://schemas.microsoft.com/office/drawing/2014/main" id="{BEB76901-60FE-4445-B26D-E5566452EAFF}"/>
              </a:ext>
            </a:extLst>
          </p:cNvPr>
          <p:cNvSpPr txBox="1"/>
          <p:nvPr/>
        </p:nvSpPr>
        <p:spPr>
          <a:xfrm>
            <a:off x="6314343" y="4703413"/>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0.3</a:t>
            </a:r>
          </a:p>
        </p:txBody>
      </p:sp>
      <p:sp>
        <p:nvSpPr>
          <p:cNvPr id="109" name="TextBox 108">
            <a:extLst>
              <a:ext uri="{FF2B5EF4-FFF2-40B4-BE49-F238E27FC236}">
                <a16:creationId xmlns:a16="http://schemas.microsoft.com/office/drawing/2014/main" id="{954C7E22-A6A7-4338-BFF1-F2D96386BA06}"/>
              </a:ext>
            </a:extLst>
          </p:cNvPr>
          <p:cNvSpPr txBox="1"/>
          <p:nvPr/>
        </p:nvSpPr>
        <p:spPr>
          <a:xfrm>
            <a:off x="6314343" y="5064170"/>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0.2</a:t>
            </a:r>
          </a:p>
        </p:txBody>
      </p:sp>
      <p:sp>
        <p:nvSpPr>
          <p:cNvPr id="110" name="TextBox 109">
            <a:extLst>
              <a:ext uri="{FF2B5EF4-FFF2-40B4-BE49-F238E27FC236}">
                <a16:creationId xmlns:a16="http://schemas.microsoft.com/office/drawing/2014/main" id="{20BCCE2B-F17A-41CC-BE5D-BDBCB48BA950}"/>
              </a:ext>
            </a:extLst>
          </p:cNvPr>
          <p:cNvSpPr txBox="1"/>
          <p:nvPr/>
        </p:nvSpPr>
        <p:spPr>
          <a:xfrm>
            <a:off x="8446679" y="5716945"/>
            <a:ext cx="1395900" cy="369332"/>
          </a:xfrm>
          <a:prstGeom prst="rect">
            <a:avLst/>
          </a:prstGeom>
          <a:noFill/>
        </p:spPr>
        <p:txBody>
          <a:bodyPr wrap="square" rtlCol="0">
            <a:spAutoFit/>
          </a:bodyPr>
          <a:lstStyle/>
          <a:p>
            <a:pPr algn="ctr"/>
            <a:r>
              <a:rPr lang="en-US" dirty="0">
                <a:solidFill>
                  <a:schemeClr val="bg1"/>
                </a:solidFill>
                <a:latin typeface="Agency FB" panose="020B0503020202020204" pitchFamily="34" charset="0"/>
              </a:rPr>
              <a:t>IFTTT</a:t>
            </a:r>
          </a:p>
        </p:txBody>
      </p:sp>
      <p:sp>
        <p:nvSpPr>
          <p:cNvPr id="111" name="TextBox 110">
            <a:extLst>
              <a:ext uri="{FF2B5EF4-FFF2-40B4-BE49-F238E27FC236}">
                <a16:creationId xmlns:a16="http://schemas.microsoft.com/office/drawing/2014/main" id="{E6FE129D-D91E-474F-9702-2D7D1273C734}"/>
              </a:ext>
            </a:extLst>
          </p:cNvPr>
          <p:cNvSpPr txBox="1"/>
          <p:nvPr/>
        </p:nvSpPr>
        <p:spPr>
          <a:xfrm>
            <a:off x="7603027" y="5716945"/>
            <a:ext cx="941176" cy="369332"/>
          </a:xfrm>
          <a:prstGeom prst="rect">
            <a:avLst/>
          </a:prstGeom>
          <a:noFill/>
        </p:spPr>
        <p:txBody>
          <a:bodyPr wrap="square" rtlCol="0">
            <a:spAutoFit/>
          </a:bodyPr>
          <a:lstStyle/>
          <a:p>
            <a:pPr algn="ctr"/>
            <a:r>
              <a:rPr lang="en-US" dirty="0">
                <a:solidFill>
                  <a:schemeClr val="bg1"/>
                </a:solidFill>
                <a:latin typeface="Agency FB" panose="020B0503020202020204" pitchFamily="34" charset="0"/>
              </a:rPr>
              <a:t>Facebook</a:t>
            </a:r>
          </a:p>
        </p:txBody>
      </p:sp>
      <p:sp>
        <p:nvSpPr>
          <p:cNvPr id="112" name="TextBox 111">
            <a:extLst>
              <a:ext uri="{FF2B5EF4-FFF2-40B4-BE49-F238E27FC236}">
                <a16:creationId xmlns:a16="http://schemas.microsoft.com/office/drawing/2014/main" id="{63919A26-9926-499E-9691-E58E98EA24E3}"/>
              </a:ext>
            </a:extLst>
          </p:cNvPr>
          <p:cNvSpPr txBox="1"/>
          <p:nvPr/>
        </p:nvSpPr>
        <p:spPr>
          <a:xfrm>
            <a:off x="6711568" y="5716945"/>
            <a:ext cx="878049" cy="369332"/>
          </a:xfrm>
          <a:prstGeom prst="rect">
            <a:avLst/>
          </a:prstGeom>
          <a:noFill/>
        </p:spPr>
        <p:txBody>
          <a:bodyPr wrap="square" rtlCol="0">
            <a:spAutoFit/>
          </a:bodyPr>
          <a:lstStyle/>
          <a:p>
            <a:pPr algn="ctr"/>
            <a:r>
              <a:rPr lang="en-US" dirty="0">
                <a:solidFill>
                  <a:schemeClr val="bg1"/>
                </a:solidFill>
                <a:latin typeface="Agency FB" panose="020B0503020202020204" pitchFamily="34" charset="0"/>
              </a:rPr>
              <a:t>Twitter</a:t>
            </a:r>
          </a:p>
        </p:txBody>
      </p:sp>
      <p:sp>
        <p:nvSpPr>
          <p:cNvPr id="113" name="TextBox 112">
            <a:extLst>
              <a:ext uri="{FF2B5EF4-FFF2-40B4-BE49-F238E27FC236}">
                <a16:creationId xmlns:a16="http://schemas.microsoft.com/office/drawing/2014/main" id="{983B4A73-A25E-4B4D-A4A5-9A2277A0CC96}"/>
              </a:ext>
            </a:extLst>
          </p:cNvPr>
          <p:cNvSpPr txBox="1"/>
          <p:nvPr/>
        </p:nvSpPr>
        <p:spPr>
          <a:xfrm>
            <a:off x="6334782" y="5421700"/>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0.1</a:t>
            </a:r>
          </a:p>
        </p:txBody>
      </p:sp>
      <p:sp>
        <p:nvSpPr>
          <p:cNvPr id="115" name="TextBox 114">
            <a:extLst>
              <a:ext uri="{FF2B5EF4-FFF2-40B4-BE49-F238E27FC236}">
                <a16:creationId xmlns:a16="http://schemas.microsoft.com/office/drawing/2014/main" id="{EE5E1101-AEC0-4DF1-9786-FE8E63B8DAEA}"/>
              </a:ext>
            </a:extLst>
          </p:cNvPr>
          <p:cNvSpPr txBox="1"/>
          <p:nvPr/>
        </p:nvSpPr>
        <p:spPr>
          <a:xfrm>
            <a:off x="14208318" y="6086277"/>
            <a:ext cx="1510088" cy="523220"/>
          </a:xfrm>
          <a:prstGeom prst="rect">
            <a:avLst/>
          </a:prstGeom>
          <a:noFill/>
        </p:spPr>
        <p:txBody>
          <a:bodyPr wrap="square" rtlCol="0">
            <a:spAutoFit/>
          </a:bodyPr>
          <a:lstStyle/>
          <a:p>
            <a:r>
              <a:rPr lang="en-US" sz="2800" dirty="0">
                <a:solidFill>
                  <a:schemeClr val="bg1"/>
                </a:solidFill>
                <a:latin typeface="Agency FB" panose="020B0503020202020204" pitchFamily="34" charset="0"/>
              </a:rPr>
              <a:t>Florence</a:t>
            </a:r>
          </a:p>
        </p:txBody>
      </p:sp>
      <p:sp>
        <p:nvSpPr>
          <p:cNvPr id="116" name="Rectangle 115">
            <a:extLst>
              <a:ext uri="{FF2B5EF4-FFF2-40B4-BE49-F238E27FC236}">
                <a16:creationId xmlns:a16="http://schemas.microsoft.com/office/drawing/2014/main" id="{C7E38038-DA4F-4942-A0BE-4716DD199AF3}"/>
              </a:ext>
            </a:extLst>
          </p:cNvPr>
          <p:cNvSpPr/>
          <p:nvPr/>
        </p:nvSpPr>
        <p:spPr>
          <a:xfrm>
            <a:off x="10672316" y="2854859"/>
            <a:ext cx="799767" cy="2862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0F4F86B1-FE7D-4373-940E-4CB766A2253C}"/>
              </a:ext>
            </a:extLst>
          </p:cNvPr>
          <p:cNvSpPr txBox="1"/>
          <p:nvPr/>
        </p:nvSpPr>
        <p:spPr>
          <a:xfrm>
            <a:off x="10365714" y="5732181"/>
            <a:ext cx="1510088" cy="369332"/>
          </a:xfrm>
          <a:prstGeom prst="rect">
            <a:avLst/>
          </a:prstGeom>
          <a:noFill/>
        </p:spPr>
        <p:txBody>
          <a:bodyPr wrap="square" rtlCol="0">
            <a:spAutoFit/>
          </a:bodyPr>
          <a:lstStyle/>
          <a:p>
            <a:pPr algn="ctr"/>
            <a:r>
              <a:rPr lang="en-US" dirty="0">
                <a:solidFill>
                  <a:schemeClr val="bg1"/>
                </a:solidFill>
                <a:latin typeface="Agency FB" panose="020B0503020202020204" pitchFamily="34" charset="0"/>
              </a:rPr>
              <a:t>Paper.li</a:t>
            </a:r>
          </a:p>
        </p:txBody>
      </p:sp>
    </p:spTree>
    <p:extLst>
      <p:ext uri="{BB962C8B-B14F-4D97-AF65-F5344CB8AC3E}">
        <p14:creationId xmlns:p14="http://schemas.microsoft.com/office/powerpoint/2010/main" val="300773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4E4C43A-4ED2-4AF0-82A0-522FDA1E4F81}"/>
              </a:ext>
            </a:extLst>
          </p:cNvPr>
          <p:cNvSpPr txBox="1"/>
          <p:nvPr/>
        </p:nvSpPr>
        <p:spPr>
          <a:xfrm>
            <a:off x="0" y="64655"/>
            <a:ext cx="12192000" cy="7478970"/>
          </a:xfrm>
          <a:prstGeom prst="rect">
            <a:avLst/>
          </a:prstGeom>
          <a:noFill/>
        </p:spPr>
        <p:txBody>
          <a:bodyPr wrap="square" rtlCol="0">
            <a:spAutoFit/>
          </a:bodyPr>
          <a:lstStyle/>
          <a:p>
            <a:r>
              <a:rPr lang="en-US" sz="2400" dirty="0">
                <a:solidFill>
                  <a:schemeClr val="bg2">
                    <a:lumMod val="75000"/>
                  </a:schemeClr>
                </a:solidFill>
                <a:latin typeface="Agency FB" panose="020B0503020202020204" pitchFamily="34" charset="0"/>
              </a:rPr>
              <a:t>Disaster 	Help Family 	Reddit Friends Twitter	 Hurricane Instagram Florence Challenge Flooding Levy Information Dorian Reddit Save Rescue Disaster Help Family Reddit Friends Twitter Hurricane Instagram Florence Challenge Flooding Levy Information Dorian Reddit Save Rescue Disaster Help Family Disaster Help Family Reddit Friends Twitter Hurricane Instagram Florence 	Challenge Flooding Levy Information Dorian Reddit Save Rescue 	Disaster Help Family Reddit Friends Twitter Hurricane Instagram Florence Challenge Flooding Levy Information Dorian Reddit Save Rescue	Reddit Friends Twitter Hurricane Instagram Florence Challenge Flooding Levy Information Disaster Help Family Reddit Friends Twitter Hurricane Instagram Florence Challenge Flooding Levy Information Dorian 	Reddit Save Rescue Dorian Reddit Save Rescue Disaster Help Family Reddit Friends Twitter Hurricane Instagram Florence Challenge Flooding Disaster Help Family Reddit Friends Twitter Hurricane Instagram 	Florence Challenge Flooding Levy Information Dorian Reddit Save 	Rescue Levy Information Dorian Disaster Help 	Family Reddit Friends Twitter	 Hurricane Hurricane Instagram Florence Challenge Flooding Levy Information Dorian Reddit Save Instagram Florence Challenge Flooding Levy Information Dorian Reddit Hurricane Instagram Florence Challenge Flooding Levy Information Dorian Reddit Save Save 	Rescue Reddit Save Disaster Help Family Reddit Friends Twitter Hurricane Instagram Florence Challenge Hurricane Instagram Florence	 Challenge Flooding 	Levy Information Dorian Reddit Save Flooding Levy Information Dorian Reddit Disaster Help Family Reddit Friends Twitter Hurricane Hurricane Instagram 	Florence Challenge Flooding Levy Information Dorian Reddit Save Instagram Florence Challenge Flooding Levy Information Dorian Reddit Save Rescue Save Rescue 	Rescue Hurricane Instagram Florence Challenge 	Flooding Hurricane Instagram Florence Challenge Flooding Levy Information Dorian Reddit Save Levy Information Dorian Reddit Save Hurricane Instagram Florence Challenge Flooding</a:t>
            </a:r>
          </a:p>
          <a:p>
            <a:endParaRPr lang="en-US" sz="2400" dirty="0">
              <a:solidFill>
                <a:schemeClr val="bg2">
                  <a:lumMod val="75000"/>
                </a:schemeClr>
              </a:solidFill>
              <a:latin typeface="Agency FB" panose="020B0503020202020204" pitchFamily="34" charset="0"/>
            </a:endParaRPr>
          </a:p>
          <a:p>
            <a:endParaRPr lang="en-US" sz="2400" dirty="0">
              <a:solidFill>
                <a:schemeClr val="bg2">
                  <a:lumMod val="75000"/>
                </a:schemeClr>
              </a:solidFill>
              <a:latin typeface="Agency FB" panose="020B0503020202020204" pitchFamily="34" charset="0"/>
            </a:endParaRPr>
          </a:p>
        </p:txBody>
      </p:sp>
      <p:sp>
        <p:nvSpPr>
          <p:cNvPr id="9" name="Rectangle 8">
            <a:extLst>
              <a:ext uri="{FF2B5EF4-FFF2-40B4-BE49-F238E27FC236}">
                <a16:creationId xmlns:a16="http://schemas.microsoft.com/office/drawing/2014/main" id="{9C664B1A-D213-41A1-A69E-47C27A01B9B7}"/>
              </a:ext>
            </a:extLst>
          </p:cNvPr>
          <p:cNvSpPr/>
          <p:nvPr/>
        </p:nvSpPr>
        <p:spPr>
          <a:xfrm>
            <a:off x="1" y="32327"/>
            <a:ext cx="12154292" cy="6793345"/>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F82EC3-CC9B-4978-82F6-310251ABE344}"/>
              </a:ext>
            </a:extLst>
          </p:cNvPr>
          <p:cNvSpPr>
            <a:spLocks noGrp="1"/>
          </p:cNvSpPr>
          <p:nvPr>
            <p:ph type="title"/>
          </p:nvPr>
        </p:nvSpPr>
        <p:spPr/>
        <p:txBody>
          <a:bodyPr/>
          <a:lstStyle/>
          <a:p>
            <a:r>
              <a:rPr lang="en-US" dirty="0">
                <a:solidFill>
                  <a:schemeClr val="bg1"/>
                </a:solidFill>
                <a:latin typeface="Agency FB" panose="020B0503020202020204" pitchFamily="34" charset="0"/>
              </a:rPr>
              <a:t>Time scores</a:t>
            </a:r>
          </a:p>
        </p:txBody>
      </p:sp>
      <p:graphicFrame>
        <p:nvGraphicFramePr>
          <p:cNvPr id="7" name="Diagram 6">
            <a:extLst>
              <a:ext uri="{FF2B5EF4-FFF2-40B4-BE49-F238E27FC236}">
                <a16:creationId xmlns:a16="http://schemas.microsoft.com/office/drawing/2014/main" id="{5D612DB3-4C56-474A-B168-88138CA1930A}"/>
              </a:ext>
            </a:extLst>
          </p:cNvPr>
          <p:cNvGraphicFramePr/>
          <p:nvPr>
            <p:extLst>
              <p:ext uri="{D42A27DB-BD31-4B8C-83A1-F6EECF244321}">
                <p14:modId xmlns:p14="http://schemas.microsoft.com/office/powerpoint/2010/main" val="3496042250"/>
              </p:ext>
            </p:extLst>
          </p:nvPr>
        </p:nvGraphicFramePr>
        <p:xfrm>
          <a:off x="982494" y="2116323"/>
          <a:ext cx="10515600" cy="646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a:extLst>
              <a:ext uri="{FF2B5EF4-FFF2-40B4-BE49-F238E27FC236}">
                <a16:creationId xmlns:a16="http://schemas.microsoft.com/office/drawing/2014/main" id="{6A74289D-DDF0-45B2-9A54-1C7B308DEEB5}"/>
              </a:ext>
            </a:extLst>
          </p:cNvPr>
          <p:cNvGraphicFramePr/>
          <p:nvPr>
            <p:extLst>
              <p:ext uri="{D42A27DB-BD31-4B8C-83A1-F6EECF244321}">
                <p14:modId xmlns:p14="http://schemas.microsoft.com/office/powerpoint/2010/main" val="2872987940"/>
              </p:ext>
            </p:extLst>
          </p:nvPr>
        </p:nvGraphicFramePr>
        <p:xfrm>
          <a:off x="982494" y="4095346"/>
          <a:ext cx="10515600" cy="6463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07869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4E4C43A-4ED2-4AF0-82A0-522FDA1E4F81}"/>
              </a:ext>
            </a:extLst>
          </p:cNvPr>
          <p:cNvSpPr txBox="1"/>
          <p:nvPr/>
        </p:nvSpPr>
        <p:spPr>
          <a:xfrm>
            <a:off x="0" y="64655"/>
            <a:ext cx="12192000" cy="7478970"/>
          </a:xfrm>
          <a:prstGeom prst="rect">
            <a:avLst/>
          </a:prstGeom>
          <a:noFill/>
        </p:spPr>
        <p:txBody>
          <a:bodyPr wrap="square" rtlCol="0">
            <a:spAutoFit/>
          </a:bodyPr>
          <a:lstStyle/>
          <a:p>
            <a:r>
              <a:rPr lang="en-US" sz="2400" dirty="0">
                <a:solidFill>
                  <a:schemeClr val="bg2">
                    <a:lumMod val="75000"/>
                  </a:schemeClr>
                </a:solidFill>
                <a:latin typeface="Agency FB" panose="020B0503020202020204" pitchFamily="34" charset="0"/>
              </a:rPr>
              <a:t>Disaster 	Help Family 	Reddit Friends Twitter	 Hurricane Instagram Florence Challenge Flooding Levy Information Dorian Reddit Save Rescue Disaster Help Family Reddit Friends Twitter Hurricane Instagram Florence Challenge Flooding Levy Information Dorian Reddit Save Rescue Disaster Help Family Disaster Help Family Reddit Friends Twitter Hurricane Instagram Florence 	Challenge Flooding Levy Information Dorian Reddit Save Rescue 	Disaster Help Family Reddit Friends Twitter Hurricane Instagram Florence Challenge Flooding Levy Information Dorian Reddit Save Rescue	Reddit Friends Twitter Hurricane Instagram Florence Challenge Flooding Levy Information Disaster Help Family Reddit Friends Twitter Hurricane Instagram Florence Challenge Flooding Levy Information Dorian 	Reddit Save Rescue Dorian Reddit Save Rescue Disaster Help Family Reddit Friends Twitter Hurricane Instagram Florence Challenge Flooding Disaster Help Family Reddit Friends Twitter Hurricane Instagram 	Florence Challenge Flooding Levy Information Dorian Reddit Save 	Rescue Levy Information Dorian Disaster Help 	Family Reddit Friends Twitter	 Hurricane Hurricane Instagram Florence Challenge Flooding Levy Information Dorian Reddit Save Instagram Florence Challenge Flooding Levy Information Dorian Reddit Hurricane Instagram Florence Challenge Flooding Levy Information Dorian Reddit Save Save 	Rescue Reddit Save Disaster Help Family Reddit Friends Twitter Hurricane Instagram Florence Challenge Hurricane Instagram Florence	 Challenge Flooding 	Levy Information Dorian Reddit Save Flooding Levy Information Dorian Reddit Disaster Help Family Reddit Friends Twitter Hurricane Hurricane Instagram 	Florence Challenge Flooding Levy Information Dorian Reddit Save Instagram Florence Challenge Flooding Levy Information Dorian Reddit Save Rescue Save Rescue 	Rescue Hurricane Instagram Florence Challenge 	Flooding Hurricane Instagram Florence Challenge Flooding Levy Information Dorian Reddit Save Levy Information Dorian Reddit Save Hurricane Instagram Florence Challenge Flooding</a:t>
            </a:r>
          </a:p>
          <a:p>
            <a:endParaRPr lang="en-US" sz="2400" dirty="0">
              <a:solidFill>
                <a:schemeClr val="bg2">
                  <a:lumMod val="75000"/>
                </a:schemeClr>
              </a:solidFill>
              <a:latin typeface="Agency FB" panose="020B0503020202020204" pitchFamily="34" charset="0"/>
            </a:endParaRPr>
          </a:p>
          <a:p>
            <a:endParaRPr lang="en-US" sz="2400" dirty="0">
              <a:solidFill>
                <a:schemeClr val="bg2">
                  <a:lumMod val="75000"/>
                </a:schemeClr>
              </a:solidFill>
              <a:latin typeface="Agency FB" panose="020B0503020202020204" pitchFamily="34" charset="0"/>
            </a:endParaRPr>
          </a:p>
        </p:txBody>
      </p:sp>
      <p:sp>
        <p:nvSpPr>
          <p:cNvPr id="9" name="Rectangle 8">
            <a:extLst>
              <a:ext uri="{FF2B5EF4-FFF2-40B4-BE49-F238E27FC236}">
                <a16:creationId xmlns:a16="http://schemas.microsoft.com/office/drawing/2014/main" id="{9C664B1A-D213-41A1-A69E-47C27A01B9B7}"/>
              </a:ext>
            </a:extLst>
          </p:cNvPr>
          <p:cNvSpPr/>
          <p:nvPr/>
        </p:nvSpPr>
        <p:spPr>
          <a:xfrm>
            <a:off x="18854" y="0"/>
            <a:ext cx="12154292" cy="6793345"/>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1144FFD2-0AB3-815E-85E9-97B2DDC53C69}"/>
              </a:ext>
            </a:extLst>
          </p:cNvPr>
          <p:cNvSpPr txBox="1">
            <a:spLocks/>
          </p:cNvSpPr>
          <p:nvPr/>
        </p:nvSpPr>
        <p:spPr>
          <a:xfrm>
            <a:off x="1559749" y="538543"/>
            <a:ext cx="70330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a:solidFill>
                  <a:schemeClr val="bg1"/>
                </a:solidFill>
                <a:latin typeface="Agency FB" panose="020B0503020202020204" pitchFamily="34" charset="0"/>
              </a:rPr>
              <a:t>Conclusions</a:t>
            </a:r>
            <a:endParaRPr lang="en-US" sz="6600" dirty="0">
              <a:solidFill>
                <a:schemeClr val="bg1"/>
              </a:solidFill>
              <a:latin typeface="Agency FB" panose="020B0503020202020204" pitchFamily="34" charset="0"/>
            </a:endParaRPr>
          </a:p>
        </p:txBody>
      </p:sp>
      <p:graphicFrame>
        <p:nvGraphicFramePr>
          <p:cNvPr id="14" name="Content Placeholder 6">
            <a:extLst>
              <a:ext uri="{FF2B5EF4-FFF2-40B4-BE49-F238E27FC236}">
                <a16:creationId xmlns:a16="http://schemas.microsoft.com/office/drawing/2014/main" id="{69161683-7426-37E9-F309-E861C40AA24F}"/>
              </a:ext>
            </a:extLst>
          </p:cNvPr>
          <p:cNvGraphicFramePr>
            <a:graphicFrameLocks noGrp="1"/>
          </p:cNvGraphicFramePr>
          <p:nvPr>
            <p:ph idx="1"/>
            <p:extLst>
              <p:ext uri="{D42A27DB-BD31-4B8C-83A1-F6EECF244321}">
                <p14:modId xmlns:p14="http://schemas.microsoft.com/office/powerpoint/2010/main" val="4270305641"/>
              </p:ext>
            </p:extLst>
          </p:nvPr>
        </p:nvGraphicFramePr>
        <p:xfrm>
          <a:off x="838200" y="2037524"/>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2147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139AA6FF-FFF9-4954-918D-CBAA95661832}"/>
              </a:ext>
            </a:extLst>
          </p:cNvPr>
          <p:cNvSpPr txBox="1"/>
          <p:nvPr/>
        </p:nvSpPr>
        <p:spPr>
          <a:xfrm>
            <a:off x="0" y="64655"/>
            <a:ext cx="12192000" cy="7478970"/>
          </a:xfrm>
          <a:prstGeom prst="rect">
            <a:avLst/>
          </a:prstGeom>
          <a:noFill/>
        </p:spPr>
        <p:txBody>
          <a:bodyPr wrap="square" rtlCol="0">
            <a:spAutoFit/>
          </a:bodyPr>
          <a:lstStyle/>
          <a:p>
            <a:r>
              <a:rPr lang="en-US" sz="2400" dirty="0">
                <a:solidFill>
                  <a:schemeClr val="bg2">
                    <a:lumMod val="75000"/>
                  </a:schemeClr>
                </a:solidFill>
                <a:latin typeface="Agency FB" panose="020B0503020202020204" pitchFamily="34" charset="0"/>
              </a:rPr>
              <a:t>Disaster 	Help Family 	Reddit Friends Twitter	 Hurricane Instagram Florence Challenge Flooding Levy Information Dorian Reddit Save Rescue Disaster Help Family Reddit Friends Twitter Hurricane Instagram Florence Challenge Flooding Levy Information Dorian Reddit Save Rescue Disaster Help Family Disaster Help Family Reddit Friends Twitter Hurricane Instagram Florence 	Challenge Flooding Levy Information Dorian Reddit Save Rescue 	Disaster Help Family Reddit Friends Twitter Hurricane Instagram Florence Challenge Flooding Levy Information Dorian Reddit Save Rescue	Reddit Friends Twitter Hurricane Instagram Florence Challenge Flooding Levy Information Disaster Help Family Reddit Friends Twitter Hurricane Instagram Florence Challenge Flooding Levy Information Dorian 	Reddit Save Rescue Dorian Reddit Save Rescue Disaster Help Family Reddit Friends Twitter Hurricane Instagram Florence Challenge Flooding Disaster Help Family Reddit Friends Twitter Hurricane Instagram 	Florence Challenge Flooding Levy Information Dorian Reddit Save 	Rescue Levy Information Dorian Disaster Help 	Family Reddit Friends Twitter	 Hurricane Hurricane Instagram Florence Challenge Flooding Levy Information Dorian Reddit Save Instagram Florence Challenge Flooding Levy Information Dorian Reddit Hurricane Instagram Florence Challenge Flooding Levy Information Dorian Reddit Save Save 	Rescue Reddit Save Disaster Help Family Reddit Friends Twitter Hurricane Instagram Florence Challenge Hurricane Instagram Florence	 Challenge Flooding 	Levy Information Dorian Reddit Save Flooding Levy Information Dorian Reddit Disaster Help Family Reddit Friends Twitter Hurricane Hurricane Instagram 	Florence Challenge Flooding Levy Information Dorian Reddit Save Instagram Florence Challenge Flooding Levy Information Dorian Reddit Save Rescue Save Rescue 	Rescue Hurricane Instagram Florence Challenge 	Flooding Hurricane Instagram Florence Challenge Flooding Levy Information Dorian Reddit Save Levy Information Dorian Reddit Save Hurricane Instagram Florence Challenge Flooding</a:t>
            </a:r>
          </a:p>
          <a:p>
            <a:endParaRPr lang="en-US" sz="2400" dirty="0">
              <a:solidFill>
                <a:schemeClr val="bg2">
                  <a:lumMod val="75000"/>
                </a:schemeClr>
              </a:solidFill>
              <a:latin typeface="Agency FB" panose="020B0503020202020204" pitchFamily="34" charset="0"/>
            </a:endParaRPr>
          </a:p>
          <a:p>
            <a:endParaRPr lang="en-US" sz="2400" dirty="0">
              <a:solidFill>
                <a:schemeClr val="bg2">
                  <a:lumMod val="75000"/>
                </a:schemeClr>
              </a:solidFill>
              <a:latin typeface="Agency FB" panose="020B0503020202020204" pitchFamily="34" charset="0"/>
            </a:endParaRPr>
          </a:p>
        </p:txBody>
      </p:sp>
      <p:sp>
        <p:nvSpPr>
          <p:cNvPr id="44" name="Rectangle 43">
            <a:extLst>
              <a:ext uri="{FF2B5EF4-FFF2-40B4-BE49-F238E27FC236}">
                <a16:creationId xmlns:a16="http://schemas.microsoft.com/office/drawing/2014/main" id="{955E504D-6265-4D61-AE15-3BB70129970D}"/>
              </a:ext>
            </a:extLst>
          </p:cNvPr>
          <p:cNvSpPr/>
          <p:nvPr/>
        </p:nvSpPr>
        <p:spPr>
          <a:xfrm>
            <a:off x="1" y="41754"/>
            <a:ext cx="12154292" cy="6793345"/>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6AD263-96D4-4301-A005-E3B1C578CAE1}"/>
              </a:ext>
            </a:extLst>
          </p:cNvPr>
          <p:cNvSpPr>
            <a:spLocks noGrp="1"/>
          </p:cNvSpPr>
          <p:nvPr>
            <p:ph type="ctrTitle"/>
          </p:nvPr>
        </p:nvSpPr>
        <p:spPr>
          <a:xfrm>
            <a:off x="1393801" y="576333"/>
            <a:ext cx="9144000" cy="966788"/>
          </a:xfrm>
        </p:spPr>
        <p:txBody>
          <a:bodyPr/>
          <a:lstStyle/>
          <a:p>
            <a:r>
              <a:rPr lang="en-US" dirty="0">
                <a:solidFill>
                  <a:schemeClr val="bg1"/>
                </a:solidFill>
                <a:latin typeface="Agency FB" panose="020B0503020202020204" pitchFamily="34" charset="0"/>
              </a:rPr>
              <a:t>Overview</a:t>
            </a:r>
          </a:p>
        </p:txBody>
      </p:sp>
      <p:grpSp>
        <p:nvGrpSpPr>
          <p:cNvPr id="4" name="Group 3">
            <a:extLst>
              <a:ext uri="{FF2B5EF4-FFF2-40B4-BE49-F238E27FC236}">
                <a16:creationId xmlns:a16="http://schemas.microsoft.com/office/drawing/2014/main" id="{E0C11A5E-25CE-44B9-B2C7-62A9DE57EE79}"/>
              </a:ext>
            </a:extLst>
          </p:cNvPr>
          <p:cNvGrpSpPr/>
          <p:nvPr/>
        </p:nvGrpSpPr>
        <p:grpSpPr>
          <a:xfrm>
            <a:off x="9087009" y="2427197"/>
            <a:ext cx="2874619" cy="709780"/>
            <a:chOff x="0" y="-41421"/>
            <a:chExt cx="2874619" cy="1188738"/>
          </a:xfrm>
        </p:grpSpPr>
        <p:sp>
          <p:nvSpPr>
            <p:cNvPr id="5" name="Rectangle: Rounded Corners 4">
              <a:extLst>
                <a:ext uri="{FF2B5EF4-FFF2-40B4-BE49-F238E27FC236}">
                  <a16:creationId xmlns:a16="http://schemas.microsoft.com/office/drawing/2014/main" id="{FD45636F-3162-46A0-9BD3-B2DA43ABB2DA}"/>
                </a:ext>
              </a:extLst>
            </p:cNvPr>
            <p:cNvSpPr/>
            <p:nvPr/>
          </p:nvSpPr>
          <p:spPr>
            <a:xfrm>
              <a:off x="0" y="166241"/>
              <a:ext cx="2274705" cy="981076"/>
            </a:xfrm>
            <a:prstGeom prst="roundRect">
              <a:avLst>
                <a:gd name="adj" fmla="val 10000"/>
              </a:avLst>
            </a:prstGeom>
            <a:no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sp>
        <p:sp>
          <p:nvSpPr>
            <p:cNvPr id="6" name="Rectangle: Rounded Corners 4">
              <a:extLst>
                <a:ext uri="{FF2B5EF4-FFF2-40B4-BE49-F238E27FC236}">
                  <a16:creationId xmlns:a16="http://schemas.microsoft.com/office/drawing/2014/main" id="{5288B20B-4B69-475A-AC0D-6BBD5E89AD74}"/>
                </a:ext>
              </a:extLst>
            </p:cNvPr>
            <p:cNvSpPr txBox="1"/>
            <p:nvPr/>
          </p:nvSpPr>
          <p:spPr>
            <a:xfrm>
              <a:off x="657384" y="-41421"/>
              <a:ext cx="2217235" cy="9236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t" anchorCtr="0">
              <a:noAutofit/>
            </a:bodyPr>
            <a:lstStyle/>
            <a:p>
              <a:pPr marL="0" lvl="0" indent="0" algn="ctr" defTabSz="1244600">
                <a:lnSpc>
                  <a:spcPct val="90000"/>
                </a:lnSpc>
                <a:spcBef>
                  <a:spcPct val="0"/>
                </a:spcBef>
                <a:spcAft>
                  <a:spcPct val="35000"/>
                </a:spcAft>
                <a:buNone/>
              </a:pPr>
              <a:r>
                <a:rPr lang="en-US" sz="2800" dirty="0">
                  <a:latin typeface="Agency FB" panose="020B0503020202020204" pitchFamily="34" charset="0"/>
                </a:rPr>
                <a:t>Useful Data</a:t>
              </a:r>
              <a:endParaRPr lang="en-US" sz="2800" kern="1200" dirty="0">
                <a:latin typeface="Agency FB" panose="020B0503020202020204" pitchFamily="34" charset="0"/>
              </a:endParaRPr>
            </a:p>
          </p:txBody>
        </p:sp>
      </p:grpSp>
      <p:sp>
        <p:nvSpPr>
          <p:cNvPr id="7" name="Rectangle: Rounded Corners 4">
            <a:extLst>
              <a:ext uri="{FF2B5EF4-FFF2-40B4-BE49-F238E27FC236}">
                <a16:creationId xmlns:a16="http://schemas.microsoft.com/office/drawing/2014/main" id="{7470A4FD-019C-43AA-B3CC-CDFEFA293B41}"/>
              </a:ext>
            </a:extLst>
          </p:cNvPr>
          <p:cNvSpPr txBox="1"/>
          <p:nvPr/>
        </p:nvSpPr>
        <p:spPr>
          <a:xfrm>
            <a:off x="808634" y="2380658"/>
            <a:ext cx="2217235" cy="5514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t" anchorCtr="0">
            <a:noAutofit/>
          </a:bodyPr>
          <a:lstStyle/>
          <a:p>
            <a:pPr marL="0" lvl="0" indent="0" algn="ctr" defTabSz="1244600">
              <a:lnSpc>
                <a:spcPct val="90000"/>
              </a:lnSpc>
              <a:spcBef>
                <a:spcPct val="0"/>
              </a:spcBef>
              <a:spcAft>
                <a:spcPct val="35000"/>
              </a:spcAft>
              <a:buNone/>
            </a:pPr>
            <a:r>
              <a:rPr lang="en-US" sz="2800" dirty="0">
                <a:latin typeface="Agency FB" panose="020B0503020202020204" pitchFamily="34" charset="0"/>
              </a:rPr>
              <a:t>Disasters</a:t>
            </a:r>
            <a:endParaRPr lang="en-US" sz="2800" kern="1200" dirty="0">
              <a:latin typeface="Agency FB" panose="020B0503020202020204" pitchFamily="34" charset="0"/>
            </a:endParaRPr>
          </a:p>
        </p:txBody>
      </p:sp>
      <p:sp>
        <p:nvSpPr>
          <p:cNvPr id="8" name="Rectangle: Rounded Corners 4">
            <a:extLst>
              <a:ext uri="{FF2B5EF4-FFF2-40B4-BE49-F238E27FC236}">
                <a16:creationId xmlns:a16="http://schemas.microsoft.com/office/drawing/2014/main" id="{FE16DD6C-D6AC-41EF-921C-3B643AB860EE}"/>
              </a:ext>
            </a:extLst>
          </p:cNvPr>
          <p:cNvSpPr txBox="1"/>
          <p:nvPr/>
        </p:nvSpPr>
        <p:spPr>
          <a:xfrm>
            <a:off x="752634" y="4074286"/>
            <a:ext cx="2217235" cy="5514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t" anchorCtr="0">
            <a:noAutofit/>
          </a:bodyPr>
          <a:lstStyle/>
          <a:p>
            <a:pPr marL="0" lvl="0" indent="0" algn="ctr" defTabSz="1244600">
              <a:lnSpc>
                <a:spcPct val="90000"/>
              </a:lnSpc>
              <a:spcBef>
                <a:spcPct val="0"/>
              </a:spcBef>
              <a:spcAft>
                <a:spcPct val="35000"/>
              </a:spcAft>
              <a:buNone/>
            </a:pPr>
            <a:r>
              <a:rPr lang="en-US" sz="2800" kern="1200" dirty="0">
                <a:latin typeface="Agency FB" panose="020B0503020202020204" pitchFamily="34" charset="0"/>
              </a:rPr>
              <a:t>Our Method</a:t>
            </a:r>
          </a:p>
        </p:txBody>
      </p:sp>
      <p:sp>
        <p:nvSpPr>
          <p:cNvPr id="9" name="Rectangle: Rounded Corners 4">
            <a:extLst>
              <a:ext uri="{FF2B5EF4-FFF2-40B4-BE49-F238E27FC236}">
                <a16:creationId xmlns:a16="http://schemas.microsoft.com/office/drawing/2014/main" id="{FF7A9627-4F83-4720-A236-7C19DC7EBB04}"/>
              </a:ext>
            </a:extLst>
          </p:cNvPr>
          <p:cNvSpPr txBox="1"/>
          <p:nvPr/>
        </p:nvSpPr>
        <p:spPr>
          <a:xfrm>
            <a:off x="723899" y="4957242"/>
            <a:ext cx="2217235" cy="5514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t" anchorCtr="0">
            <a:noAutofit/>
          </a:bodyPr>
          <a:lstStyle/>
          <a:p>
            <a:pPr marL="0" lvl="0" indent="0" algn="ctr" defTabSz="1244600">
              <a:lnSpc>
                <a:spcPct val="90000"/>
              </a:lnSpc>
              <a:spcBef>
                <a:spcPct val="0"/>
              </a:spcBef>
              <a:spcAft>
                <a:spcPct val="35000"/>
              </a:spcAft>
              <a:buNone/>
            </a:pPr>
            <a:r>
              <a:rPr lang="en-US" sz="2800" kern="1200" dirty="0">
                <a:latin typeface="Agency FB" panose="020B0503020202020204" pitchFamily="34" charset="0"/>
              </a:rPr>
              <a:t>The Results</a:t>
            </a:r>
          </a:p>
        </p:txBody>
      </p:sp>
      <p:cxnSp>
        <p:nvCxnSpPr>
          <p:cNvPr id="15" name="Straight Connector 14">
            <a:extLst>
              <a:ext uri="{FF2B5EF4-FFF2-40B4-BE49-F238E27FC236}">
                <a16:creationId xmlns:a16="http://schemas.microsoft.com/office/drawing/2014/main" id="{29B1E662-145F-4346-A1CE-0FF57940EC94}"/>
              </a:ext>
            </a:extLst>
          </p:cNvPr>
          <p:cNvCxnSpPr>
            <a:cxnSpLocks/>
          </p:cNvCxnSpPr>
          <p:nvPr/>
        </p:nvCxnSpPr>
        <p:spPr>
          <a:xfrm>
            <a:off x="-19050" y="3824739"/>
            <a:ext cx="3676650" cy="2417"/>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98ADE87-1201-4D4A-B71C-B19EE63619E6}"/>
              </a:ext>
            </a:extLst>
          </p:cNvPr>
          <p:cNvCxnSpPr>
            <a:cxnSpLocks/>
          </p:cNvCxnSpPr>
          <p:nvPr/>
        </p:nvCxnSpPr>
        <p:spPr>
          <a:xfrm>
            <a:off x="0" y="4741033"/>
            <a:ext cx="328612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36627F6-AF77-426E-8A2D-F38760728521}"/>
              </a:ext>
            </a:extLst>
          </p:cNvPr>
          <p:cNvCxnSpPr>
            <a:cxnSpLocks/>
          </p:cNvCxnSpPr>
          <p:nvPr/>
        </p:nvCxnSpPr>
        <p:spPr>
          <a:xfrm>
            <a:off x="-19050" y="5588758"/>
            <a:ext cx="2960184"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F37B09C-6559-4739-A118-901887FFC1B2}"/>
              </a:ext>
            </a:extLst>
          </p:cNvPr>
          <p:cNvCxnSpPr>
            <a:cxnSpLocks/>
          </p:cNvCxnSpPr>
          <p:nvPr/>
        </p:nvCxnSpPr>
        <p:spPr>
          <a:xfrm flipV="1">
            <a:off x="0" y="2997436"/>
            <a:ext cx="4019550" cy="17158"/>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76B1F22-94D4-4E2B-95E1-A96838029D8A}"/>
              </a:ext>
            </a:extLst>
          </p:cNvPr>
          <p:cNvGrpSpPr/>
          <p:nvPr/>
        </p:nvGrpSpPr>
        <p:grpSpPr>
          <a:xfrm>
            <a:off x="9124789" y="4940084"/>
            <a:ext cx="2990692" cy="585788"/>
            <a:chOff x="0" y="166241"/>
            <a:chExt cx="2274705" cy="981076"/>
          </a:xfrm>
        </p:grpSpPr>
        <p:sp>
          <p:nvSpPr>
            <p:cNvPr id="28" name="Rectangle: Rounded Corners 27">
              <a:extLst>
                <a:ext uri="{FF2B5EF4-FFF2-40B4-BE49-F238E27FC236}">
                  <a16:creationId xmlns:a16="http://schemas.microsoft.com/office/drawing/2014/main" id="{0D97D92F-F6AC-4E33-A719-82DE361E5D1F}"/>
                </a:ext>
              </a:extLst>
            </p:cNvPr>
            <p:cNvSpPr/>
            <p:nvPr/>
          </p:nvSpPr>
          <p:spPr>
            <a:xfrm>
              <a:off x="0" y="166241"/>
              <a:ext cx="2274705" cy="981076"/>
            </a:xfrm>
            <a:prstGeom prst="roundRect">
              <a:avLst>
                <a:gd name="adj" fmla="val 10000"/>
              </a:avLst>
            </a:prstGeom>
            <a:no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sp>
        <p:sp>
          <p:nvSpPr>
            <p:cNvPr id="29" name="Rectangle: Rounded Corners 4">
              <a:extLst>
                <a:ext uri="{FF2B5EF4-FFF2-40B4-BE49-F238E27FC236}">
                  <a16:creationId xmlns:a16="http://schemas.microsoft.com/office/drawing/2014/main" id="{873BBA37-5AA9-4916-A278-A241989714C5}"/>
                </a:ext>
              </a:extLst>
            </p:cNvPr>
            <p:cNvSpPr txBox="1"/>
            <p:nvPr/>
          </p:nvSpPr>
          <p:spPr>
            <a:xfrm>
              <a:off x="0" y="166241"/>
              <a:ext cx="2217235" cy="9236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t" anchorCtr="0">
              <a:noAutofit/>
            </a:bodyPr>
            <a:lstStyle/>
            <a:p>
              <a:pPr marL="0" lvl="0" indent="0" algn="ctr" defTabSz="1244600">
                <a:lnSpc>
                  <a:spcPct val="90000"/>
                </a:lnSpc>
                <a:spcBef>
                  <a:spcPct val="0"/>
                </a:spcBef>
                <a:spcAft>
                  <a:spcPct val="35000"/>
                </a:spcAft>
                <a:buNone/>
              </a:pPr>
              <a:r>
                <a:rPr lang="en-US" sz="2800" kern="1200" dirty="0">
                  <a:latin typeface="Agency FB" panose="020B0503020202020204" pitchFamily="34" charset="0"/>
                </a:rPr>
                <a:t>What was Useful</a:t>
              </a:r>
            </a:p>
          </p:txBody>
        </p:sp>
      </p:grpSp>
      <p:grpSp>
        <p:nvGrpSpPr>
          <p:cNvPr id="30" name="Group 29">
            <a:extLst>
              <a:ext uri="{FF2B5EF4-FFF2-40B4-BE49-F238E27FC236}">
                <a16:creationId xmlns:a16="http://schemas.microsoft.com/office/drawing/2014/main" id="{554F7204-1A9F-46D7-AB23-21C9438624F0}"/>
              </a:ext>
            </a:extLst>
          </p:cNvPr>
          <p:cNvGrpSpPr/>
          <p:nvPr/>
        </p:nvGrpSpPr>
        <p:grpSpPr>
          <a:xfrm>
            <a:off x="872422" y="3235906"/>
            <a:ext cx="2274705" cy="585788"/>
            <a:chOff x="0" y="166241"/>
            <a:chExt cx="2274705" cy="981076"/>
          </a:xfrm>
        </p:grpSpPr>
        <p:sp>
          <p:nvSpPr>
            <p:cNvPr id="31" name="Rectangle: Rounded Corners 30">
              <a:extLst>
                <a:ext uri="{FF2B5EF4-FFF2-40B4-BE49-F238E27FC236}">
                  <a16:creationId xmlns:a16="http://schemas.microsoft.com/office/drawing/2014/main" id="{72D9E7E5-D0C7-4050-B6CD-B2D00CB99345}"/>
                </a:ext>
              </a:extLst>
            </p:cNvPr>
            <p:cNvSpPr/>
            <p:nvPr/>
          </p:nvSpPr>
          <p:spPr>
            <a:xfrm>
              <a:off x="0" y="166241"/>
              <a:ext cx="2274705" cy="981076"/>
            </a:xfrm>
            <a:prstGeom prst="roundRect">
              <a:avLst>
                <a:gd name="adj" fmla="val 10000"/>
              </a:avLst>
            </a:prstGeom>
            <a:no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sp>
        <p:sp>
          <p:nvSpPr>
            <p:cNvPr id="32" name="Rectangle: Rounded Corners 4">
              <a:extLst>
                <a:ext uri="{FF2B5EF4-FFF2-40B4-BE49-F238E27FC236}">
                  <a16:creationId xmlns:a16="http://schemas.microsoft.com/office/drawing/2014/main" id="{D63DF658-5DD1-41EF-998B-E6196F5A2D99}"/>
                </a:ext>
              </a:extLst>
            </p:cNvPr>
            <p:cNvSpPr txBox="1"/>
            <p:nvPr/>
          </p:nvSpPr>
          <p:spPr>
            <a:xfrm>
              <a:off x="28735" y="194976"/>
              <a:ext cx="2217235" cy="9236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t" anchorCtr="0">
              <a:noAutofit/>
            </a:bodyPr>
            <a:lstStyle/>
            <a:p>
              <a:pPr marL="0" lvl="0" indent="0" algn="ctr" defTabSz="1244600">
                <a:lnSpc>
                  <a:spcPct val="90000"/>
                </a:lnSpc>
                <a:spcBef>
                  <a:spcPct val="0"/>
                </a:spcBef>
                <a:spcAft>
                  <a:spcPct val="35000"/>
                </a:spcAft>
                <a:buNone/>
              </a:pPr>
              <a:r>
                <a:rPr lang="en-US" sz="2800" kern="1200" dirty="0">
                  <a:latin typeface="Agency FB" panose="020B0503020202020204" pitchFamily="34" charset="0"/>
                </a:rPr>
                <a:t>The Challenge</a:t>
              </a:r>
            </a:p>
          </p:txBody>
        </p:sp>
      </p:grpSp>
      <p:grpSp>
        <p:nvGrpSpPr>
          <p:cNvPr id="33" name="Group 32">
            <a:extLst>
              <a:ext uri="{FF2B5EF4-FFF2-40B4-BE49-F238E27FC236}">
                <a16:creationId xmlns:a16="http://schemas.microsoft.com/office/drawing/2014/main" id="{6104D322-7CBB-42A7-831E-7FD702CBF668}"/>
              </a:ext>
            </a:extLst>
          </p:cNvPr>
          <p:cNvGrpSpPr/>
          <p:nvPr/>
        </p:nvGrpSpPr>
        <p:grpSpPr>
          <a:xfrm>
            <a:off x="9162569" y="4080278"/>
            <a:ext cx="3018295" cy="681106"/>
            <a:chOff x="-20995" y="6603"/>
            <a:chExt cx="2295700" cy="1140714"/>
          </a:xfrm>
        </p:grpSpPr>
        <p:sp>
          <p:nvSpPr>
            <p:cNvPr id="34" name="Rectangle: Rounded Corners 33">
              <a:extLst>
                <a:ext uri="{FF2B5EF4-FFF2-40B4-BE49-F238E27FC236}">
                  <a16:creationId xmlns:a16="http://schemas.microsoft.com/office/drawing/2014/main" id="{3C09E994-EC26-4F15-BBA0-6F2FC3094AFE}"/>
                </a:ext>
              </a:extLst>
            </p:cNvPr>
            <p:cNvSpPr/>
            <p:nvPr/>
          </p:nvSpPr>
          <p:spPr>
            <a:xfrm>
              <a:off x="0" y="166241"/>
              <a:ext cx="2274705" cy="981076"/>
            </a:xfrm>
            <a:prstGeom prst="roundRect">
              <a:avLst>
                <a:gd name="adj" fmla="val 10000"/>
              </a:avLst>
            </a:prstGeom>
            <a:no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sp>
        <p:sp>
          <p:nvSpPr>
            <p:cNvPr id="35" name="Rectangle: Rounded Corners 4">
              <a:extLst>
                <a:ext uri="{FF2B5EF4-FFF2-40B4-BE49-F238E27FC236}">
                  <a16:creationId xmlns:a16="http://schemas.microsoft.com/office/drawing/2014/main" id="{572D80E4-4F30-443B-BF2D-85DADB56F0B5}"/>
                </a:ext>
              </a:extLst>
            </p:cNvPr>
            <p:cNvSpPr txBox="1"/>
            <p:nvPr/>
          </p:nvSpPr>
          <p:spPr>
            <a:xfrm>
              <a:off x="-20995" y="6603"/>
              <a:ext cx="2217235" cy="9236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t" anchorCtr="0">
              <a:noAutofit/>
            </a:bodyPr>
            <a:lstStyle/>
            <a:p>
              <a:pPr marL="0" lvl="0" indent="0" algn="ctr" defTabSz="1244600">
                <a:lnSpc>
                  <a:spcPct val="90000"/>
                </a:lnSpc>
                <a:spcBef>
                  <a:spcPct val="0"/>
                </a:spcBef>
                <a:spcAft>
                  <a:spcPct val="35000"/>
                </a:spcAft>
                <a:buNone/>
              </a:pPr>
              <a:r>
                <a:rPr lang="en-US" sz="2800" kern="1200" dirty="0">
                  <a:latin typeface="Agency FB" panose="020B0503020202020204" pitchFamily="34" charset="0"/>
                </a:rPr>
                <a:t>NLTK</a:t>
              </a:r>
            </a:p>
          </p:txBody>
        </p:sp>
      </p:grpSp>
      <p:grpSp>
        <p:nvGrpSpPr>
          <p:cNvPr id="36" name="Group 35">
            <a:extLst>
              <a:ext uri="{FF2B5EF4-FFF2-40B4-BE49-F238E27FC236}">
                <a16:creationId xmlns:a16="http://schemas.microsoft.com/office/drawing/2014/main" id="{C05782B5-F10D-4506-908A-7A8F4A3E6F2C}"/>
              </a:ext>
            </a:extLst>
          </p:cNvPr>
          <p:cNvGrpSpPr/>
          <p:nvPr/>
        </p:nvGrpSpPr>
        <p:grpSpPr>
          <a:xfrm>
            <a:off x="9231816" y="3237687"/>
            <a:ext cx="2990692" cy="585788"/>
            <a:chOff x="0" y="166241"/>
            <a:chExt cx="2274705" cy="981076"/>
          </a:xfrm>
        </p:grpSpPr>
        <p:sp>
          <p:nvSpPr>
            <p:cNvPr id="37" name="Rectangle: Rounded Corners 36">
              <a:extLst>
                <a:ext uri="{FF2B5EF4-FFF2-40B4-BE49-F238E27FC236}">
                  <a16:creationId xmlns:a16="http://schemas.microsoft.com/office/drawing/2014/main" id="{862E7A78-E701-4245-A615-D22EC658266D}"/>
                </a:ext>
              </a:extLst>
            </p:cNvPr>
            <p:cNvSpPr/>
            <p:nvPr/>
          </p:nvSpPr>
          <p:spPr>
            <a:xfrm>
              <a:off x="0" y="166241"/>
              <a:ext cx="2274705" cy="981076"/>
            </a:xfrm>
            <a:prstGeom prst="roundRect">
              <a:avLst>
                <a:gd name="adj" fmla="val 10000"/>
              </a:avLst>
            </a:prstGeom>
            <a:no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sp>
        <p:sp>
          <p:nvSpPr>
            <p:cNvPr id="38" name="Rectangle: Rounded Corners 4">
              <a:extLst>
                <a:ext uri="{FF2B5EF4-FFF2-40B4-BE49-F238E27FC236}">
                  <a16:creationId xmlns:a16="http://schemas.microsoft.com/office/drawing/2014/main" id="{72C0D5E7-6593-40BB-8837-DCD9E63CFB14}"/>
                </a:ext>
              </a:extLst>
            </p:cNvPr>
            <p:cNvSpPr txBox="1"/>
            <p:nvPr/>
          </p:nvSpPr>
          <p:spPr>
            <a:xfrm>
              <a:off x="0" y="166241"/>
              <a:ext cx="2217235" cy="9236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t" anchorCtr="0">
              <a:noAutofit/>
            </a:bodyPr>
            <a:lstStyle/>
            <a:p>
              <a:pPr marL="0" lvl="0" indent="0" algn="ctr" defTabSz="1244600">
                <a:lnSpc>
                  <a:spcPct val="90000"/>
                </a:lnSpc>
                <a:spcBef>
                  <a:spcPct val="0"/>
                </a:spcBef>
                <a:spcAft>
                  <a:spcPct val="35000"/>
                </a:spcAft>
                <a:buNone/>
              </a:pPr>
              <a:r>
                <a:rPr lang="en-US" sz="2800" kern="1200" dirty="0">
                  <a:latin typeface="Agency FB" panose="020B0503020202020204" pitchFamily="34" charset="0"/>
                </a:rPr>
                <a:t>Florence and Dorian</a:t>
              </a:r>
            </a:p>
          </p:txBody>
        </p:sp>
      </p:grpSp>
      <p:cxnSp>
        <p:nvCxnSpPr>
          <p:cNvPr id="39" name="Straight Connector 38">
            <a:extLst>
              <a:ext uri="{FF2B5EF4-FFF2-40B4-BE49-F238E27FC236}">
                <a16:creationId xmlns:a16="http://schemas.microsoft.com/office/drawing/2014/main" id="{084F8B57-822B-4E4A-AC0F-E2192D14D38F}"/>
              </a:ext>
            </a:extLst>
          </p:cNvPr>
          <p:cNvCxnSpPr>
            <a:cxnSpLocks/>
          </p:cNvCxnSpPr>
          <p:nvPr/>
        </p:nvCxnSpPr>
        <p:spPr>
          <a:xfrm flipV="1">
            <a:off x="8172450" y="5588758"/>
            <a:ext cx="4019550" cy="17158"/>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5BA37B8-D227-4A45-8149-DFD1EA419AB2}"/>
              </a:ext>
            </a:extLst>
          </p:cNvPr>
          <p:cNvCxnSpPr>
            <a:cxnSpLocks/>
          </p:cNvCxnSpPr>
          <p:nvPr/>
        </p:nvCxnSpPr>
        <p:spPr>
          <a:xfrm>
            <a:off x="8504214" y="4738681"/>
            <a:ext cx="3676650" cy="2417"/>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B0A49AB-CBF6-462C-B221-CD0356DF8811}"/>
              </a:ext>
            </a:extLst>
          </p:cNvPr>
          <p:cNvCxnSpPr>
            <a:cxnSpLocks/>
          </p:cNvCxnSpPr>
          <p:nvPr/>
        </p:nvCxnSpPr>
        <p:spPr>
          <a:xfrm>
            <a:off x="8894739" y="3871777"/>
            <a:ext cx="328612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76FE89A-EAC0-46E6-A0C1-2FCAF90D4C81}"/>
              </a:ext>
            </a:extLst>
          </p:cNvPr>
          <p:cNvCxnSpPr>
            <a:cxnSpLocks/>
          </p:cNvCxnSpPr>
          <p:nvPr/>
        </p:nvCxnSpPr>
        <p:spPr>
          <a:xfrm>
            <a:off x="9231816" y="2997436"/>
            <a:ext cx="2960184"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766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5BF5A0-BE5A-4CF3-AF8F-5231E41DF9D7}"/>
              </a:ext>
            </a:extLst>
          </p:cNvPr>
          <p:cNvPicPr>
            <a:picLocks noChangeAspect="1"/>
          </p:cNvPicPr>
          <p:nvPr/>
        </p:nvPicPr>
        <p:blipFill rotWithShape="1">
          <a:blip r:embed="rId2">
            <a:extLst>
              <a:ext uri="{28A0092B-C50C-407E-A947-70E740481C1C}">
                <a14:useLocalDpi xmlns:a14="http://schemas.microsoft.com/office/drawing/2010/main" val="0"/>
              </a:ext>
            </a:extLst>
          </a:blip>
          <a:srcRect t="11000" b="10660"/>
          <a:stretch/>
        </p:blipFill>
        <p:spPr>
          <a:xfrm>
            <a:off x="-1" y="-102815"/>
            <a:ext cx="12191999" cy="7988662"/>
          </a:xfrm>
          <a:prstGeom prst="rect">
            <a:avLst/>
          </a:prstGeom>
        </p:spPr>
      </p:pic>
      <p:sp>
        <p:nvSpPr>
          <p:cNvPr id="12" name="Rectangle 11">
            <a:extLst>
              <a:ext uri="{FF2B5EF4-FFF2-40B4-BE49-F238E27FC236}">
                <a16:creationId xmlns:a16="http://schemas.microsoft.com/office/drawing/2014/main" id="{C28975C9-86F5-46DD-A15C-C624600D9ECD}"/>
              </a:ext>
            </a:extLst>
          </p:cNvPr>
          <p:cNvSpPr/>
          <p:nvPr/>
        </p:nvSpPr>
        <p:spPr>
          <a:xfrm>
            <a:off x="-1" y="-102815"/>
            <a:ext cx="12191999" cy="1754326"/>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Diagram 6">
            <a:extLst>
              <a:ext uri="{FF2B5EF4-FFF2-40B4-BE49-F238E27FC236}">
                <a16:creationId xmlns:a16="http://schemas.microsoft.com/office/drawing/2014/main" id="{B5B4D401-DC3D-4102-B000-25A9B8658B75}"/>
              </a:ext>
            </a:extLst>
          </p:cNvPr>
          <p:cNvGraphicFramePr/>
          <p:nvPr>
            <p:extLst>
              <p:ext uri="{D42A27DB-BD31-4B8C-83A1-F6EECF244321}">
                <p14:modId xmlns:p14="http://schemas.microsoft.com/office/powerpoint/2010/main" val="121929462"/>
              </p:ext>
            </p:extLst>
          </p:nvPr>
        </p:nvGraphicFramePr>
        <p:xfrm>
          <a:off x="53156" y="10633"/>
          <a:ext cx="12085687" cy="18172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1" name="Straight Connector 10">
            <a:extLst>
              <a:ext uri="{FF2B5EF4-FFF2-40B4-BE49-F238E27FC236}">
                <a16:creationId xmlns:a16="http://schemas.microsoft.com/office/drawing/2014/main" id="{E592241B-A689-40E4-97D6-DCBF458D1CE3}"/>
              </a:ext>
            </a:extLst>
          </p:cNvPr>
          <p:cNvCxnSpPr>
            <a:cxnSpLocks/>
          </p:cNvCxnSpPr>
          <p:nvPr/>
        </p:nvCxnSpPr>
        <p:spPr>
          <a:xfrm>
            <a:off x="7077739" y="-201864"/>
            <a:ext cx="0" cy="1853376"/>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B80D0D-6F76-43CF-9C37-BD1A7D8090AD}"/>
              </a:ext>
            </a:extLst>
          </p:cNvPr>
          <p:cNvSpPr txBox="1"/>
          <p:nvPr/>
        </p:nvSpPr>
        <p:spPr>
          <a:xfrm>
            <a:off x="7697972" y="3891516"/>
            <a:ext cx="4157323" cy="1754326"/>
          </a:xfrm>
          <a:prstGeom prst="rect">
            <a:avLst/>
          </a:prstGeom>
          <a:noFill/>
        </p:spPr>
        <p:txBody>
          <a:bodyPr wrap="square" rtlCol="0">
            <a:spAutoFit/>
          </a:bodyPr>
          <a:lstStyle/>
          <a:p>
            <a:r>
              <a:rPr lang="en-US" sz="5400" dirty="0">
                <a:solidFill>
                  <a:schemeClr val="bg1"/>
                </a:solidFill>
                <a:latin typeface="Agency FB" panose="020B0503020202020204" pitchFamily="34" charset="0"/>
              </a:rPr>
              <a:t>Hurricane </a:t>
            </a:r>
          </a:p>
          <a:p>
            <a:r>
              <a:rPr lang="en-US" sz="5400" dirty="0">
                <a:solidFill>
                  <a:schemeClr val="bg1"/>
                </a:solidFill>
                <a:latin typeface="Agency FB" panose="020B0503020202020204" pitchFamily="34" charset="0"/>
              </a:rPr>
              <a:t>Florence</a:t>
            </a:r>
          </a:p>
        </p:txBody>
      </p:sp>
      <p:cxnSp>
        <p:nvCxnSpPr>
          <p:cNvPr id="23" name="Straight Connector 22">
            <a:extLst>
              <a:ext uri="{FF2B5EF4-FFF2-40B4-BE49-F238E27FC236}">
                <a16:creationId xmlns:a16="http://schemas.microsoft.com/office/drawing/2014/main" id="{28DA7B14-865A-4CB7-8BBC-20EDBF914ED4}"/>
              </a:ext>
            </a:extLst>
          </p:cNvPr>
          <p:cNvCxnSpPr>
            <a:cxnSpLocks/>
          </p:cNvCxnSpPr>
          <p:nvPr/>
        </p:nvCxnSpPr>
        <p:spPr>
          <a:xfrm>
            <a:off x="4683063" y="-113448"/>
            <a:ext cx="0" cy="1764959"/>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4C7492-F15E-4692-86E5-CA5F0C8CACF4}"/>
              </a:ext>
            </a:extLst>
          </p:cNvPr>
          <p:cNvCxnSpPr>
            <a:cxnSpLocks/>
          </p:cNvCxnSpPr>
          <p:nvPr/>
        </p:nvCxnSpPr>
        <p:spPr>
          <a:xfrm>
            <a:off x="2225748" y="-201864"/>
            <a:ext cx="0" cy="1853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567B1F-07DC-44E3-9883-AF5DEA01135F}"/>
              </a:ext>
            </a:extLst>
          </p:cNvPr>
          <p:cNvCxnSpPr>
            <a:cxnSpLocks/>
          </p:cNvCxnSpPr>
          <p:nvPr/>
        </p:nvCxnSpPr>
        <p:spPr>
          <a:xfrm>
            <a:off x="9763895" y="-201864"/>
            <a:ext cx="0" cy="1853376"/>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90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5BF5A0-BE5A-4CF3-AF8F-5231E41DF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57" y="-40640"/>
            <a:ext cx="12298311" cy="8039935"/>
          </a:xfrm>
          <a:prstGeom prst="rect">
            <a:avLst/>
          </a:prstGeom>
        </p:spPr>
      </p:pic>
      <p:sp>
        <p:nvSpPr>
          <p:cNvPr id="12" name="Rectangle 11">
            <a:extLst>
              <a:ext uri="{FF2B5EF4-FFF2-40B4-BE49-F238E27FC236}">
                <a16:creationId xmlns:a16="http://schemas.microsoft.com/office/drawing/2014/main" id="{C28975C9-86F5-46DD-A15C-C624600D9ECD}"/>
              </a:ext>
            </a:extLst>
          </p:cNvPr>
          <p:cNvSpPr/>
          <p:nvPr/>
        </p:nvSpPr>
        <p:spPr>
          <a:xfrm>
            <a:off x="53156" y="5255321"/>
            <a:ext cx="12191999" cy="1754326"/>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Diagram 6">
            <a:extLst>
              <a:ext uri="{FF2B5EF4-FFF2-40B4-BE49-F238E27FC236}">
                <a16:creationId xmlns:a16="http://schemas.microsoft.com/office/drawing/2014/main" id="{B5B4D401-DC3D-4102-B000-25A9B8658B75}"/>
              </a:ext>
            </a:extLst>
          </p:cNvPr>
          <p:cNvGraphicFramePr/>
          <p:nvPr>
            <p:extLst>
              <p:ext uri="{D42A27DB-BD31-4B8C-83A1-F6EECF244321}">
                <p14:modId xmlns:p14="http://schemas.microsoft.com/office/powerpoint/2010/main" val="677496967"/>
              </p:ext>
            </p:extLst>
          </p:nvPr>
        </p:nvGraphicFramePr>
        <p:xfrm>
          <a:off x="53156" y="5302395"/>
          <a:ext cx="12085687" cy="18172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1" name="Straight Connector 10">
            <a:extLst>
              <a:ext uri="{FF2B5EF4-FFF2-40B4-BE49-F238E27FC236}">
                <a16:creationId xmlns:a16="http://schemas.microsoft.com/office/drawing/2014/main" id="{E592241B-A689-40E4-97D6-DCBF458D1CE3}"/>
              </a:ext>
            </a:extLst>
          </p:cNvPr>
          <p:cNvCxnSpPr>
            <a:cxnSpLocks/>
          </p:cNvCxnSpPr>
          <p:nvPr/>
        </p:nvCxnSpPr>
        <p:spPr>
          <a:xfrm>
            <a:off x="7201564" y="5255320"/>
            <a:ext cx="0" cy="1853376"/>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B80D0D-6F76-43CF-9C37-BD1A7D8090AD}"/>
              </a:ext>
            </a:extLst>
          </p:cNvPr>
          <p:cNvSpPr txBox="1"/>
          <p:nvPr/>
        </p:nvSpPr>
        <p:spPr>
          <a:xfrm>
            <a:off x="5787212" y="10633"/>
            <a:ext cx="4157323" cy="1754326"/>
          </a:xfrm>
          <a:prstGeom prst="rect">
            <a:avLst/>
          </a:prstGeom>
          <a:noFill/>
        </p:spPr>
        <p:txBody>
          <a:bodyPr wrap="square" rtlCol="0">
            <a:spAutoFit/>
          </a:bodyPr>
          <a:lstStyle/>
          <a:p>
            <a:r>
              <a:rPr lang="en-US" sz="5400" dirty="0">
                <a:solidFill>
                  <a:schemeClr val="bg1"/>
                </a:solidFill>
                <a:latin typeface="Agency FB" panose="020B0503020202020204" pitchFamily="34" charset="0"/>
              </a:rPr>
              <a:t>Hurricane </a:t>
            </a:r>
          </a:p>
          <a:p>
            <a:r>
              <a:rPr lang="en-US" sz="5400" dirty="0">
                <a:solidFill>
                  <a:schemeClr val="bg1"/>
                </a:solidFill>
                <a:latin typeface="Agency FB" panose="020B0503020202020204" pitchFamily="34" charset="0"/>
              </a:rPr>
              <a:t>Dorian</a:t>
            </a:r>
          </a:p>
        </p:txBody>
      </p:sp>
      <p:cxnSp>
        <p:nvCxnSpPr>
          <p:cNvPr id="23" name="Straight Connector 22">
            <a:extLst>
              <a:ext uri="{FF2B5EF4-FFF2-40B4-BE49-F238E27FC236}">
                <a16:creationId xmlns:a16="http://schemas.microsoft.com/office/drawing/2014/main" id="{28DA7B14-865A-4CB7-8BBC-20EDBF914ED4}"/>
              </a:ext>
            </a:extLst>
          </p:cNvPr>
          <p:cNvCxnSpPr>
            <a:cxnSpLocks/>
          </p:cNvCxnSpPr>
          <p:nvPr/>
        </p:nvCxnSpPr>
        <p:spPr>
          <a:xfrm>
            <a:off x="4683063" y="5255321"/>
            <a:ext cx="0" cy="1764959"/>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4C7492-F15E-4692-86E5-CA5F0C8CACF4}"/>
              </a:ext>
            </a:extLst>
          </p:cNvPr>
          <p:cNvCxnSpPr>
            <a:cxnSpLocks/>
          </p:cNvCxnSpPr>
          <p:nvPr/>
        </p:nvCxnSpPr>
        <p:spPr>
          <a:xfrm>
            <a:off x="2320998" y="5255321"/>
            <a:ext cx="0" cy="1853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567B1F-07DC-44E3-9883-AF5DEA01135F}"/>
              </a:ext>
            </a:extLst>
          </p:cNvPr>
          <p:cNvCxnSpPr>
            <a:cxnSpLocks/>
          </p:cNvCxnSpPr>
          <p:nvPr/>
        </p:nvCxnSpPr>
        <p:spPr>
          <a:xfrm>
            <a:off x="9799448" y="5205796"/>
            <a:ext cx="0" cy="1853376"/>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265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105FCD-5D29-4358-B3CC-061C46EA9A0A}"/>
              </a:ext>
            </a:extLst>
          </p:cNvPr>
          <p:cNvSpPr txBox="1"/>
          <p:nvPr/>
        </p:nvSpPr>
        <p:spPr>
          <a:xfrm>
            <a:off x="0" y="64655"/>
            <a:ext cx="12192000" cy="7478970"/>
          </a:xfrm>
          <a:prstGeom prst="rect">
            <a:avLst/>
          </a:prstGeom>
          <a:noFill/>
        </p:spPr>
        <p:txBody>
          <a:bodyPr wrap="square" rtlCol="0">
            <a:spAutoFit/>
          </a:bodyPr>
          <a:lstStyle/>
          <a:p>
            <a:r>
              <a:rPr lang="en-US" sz="2400" dirty="0">
                <a:solidFill>
                  <a:schemeClr val="bg2">
                    <a:lumMod val="75000"/>
                  </a:schemeClr>
                </a:solidFill>
                <a:latin typeface="Agency FB" panose="020B0503020202020204" pitchFamily="34" charset="0"/>
              </a:rPr>
              <a:t>Disaster 	Help Family 	Reddit Friends Twitter	 Hurricane Instagram Florence Challenge Flooding Levy Information Dorian Reddit Save Rescue Disaster Help Family Reddit Friends Twitter Hurricane Instagram Florence Challenge Flooding Levy Information Dorian Reddit Save Rescue Disaster Help Family Disaster Help Family Reddit Friends Twitter Hurricane Instagram Florence 	Challenge Flooding Levy Information Dorian Reddit Save Rescue 	Disaster Help Family Reddit Friends Twitter Hurricane Instagram Florence Challenge Flooding Levy Information Dorian Reddit Save Rescue	Reddit Friends Twitter Hurricane Instagram Florence Challenge Flooding Levy Information Disaster Help Family Reddit Friends Twitter Hurricane Instagram Florence Challenge Flooding Levy Information Dorian 	Reddit Save Rescue Dorian Reddit Save Rescue Disaster Help Family Reddit Friends Twitter Hurricane Instagram Florence Challenge Flooding Disaster Help Family Reddit Friends Twitter Hurricane Instagram 	Florence Challenge Flooding Levy Information Dorian Reddit Save 	Rescue Levy Information Dorian Disaster Help 	Family Reddit Friends Twitter	 Hurricane Hurricane Instagram Florence Challenge Flooding Levy Information Dorian Reddit Save Instagram Florence Challenge Flooding Levy Information Dorian Reddit Hurricane Instagram Florence Challenge Flooding Levy Information Dorian Reddit Save Save 	Rescue Reddit Save Disaster Help Family Reddit Friends Twitter Hurricane Instagram Florence Challenge Hurricane Instagram Florence	 Challenge Flooding 	Levy Information Dorian Reddit Save Flooding Levy Information Dorian Reddit Disaster Help Family Reddit Friends Twitter Hurricane Hurricane Instagram 	Florence Challenge Flooding Levy Information Dorian Reddit Save Instagram Florence Challenge Flooding Levy Information Dorian Reddit Save Rescue Save Rescue 	Rescue Hurricane Instagram Florence Challenge 	Flooding Hurricane Instagram Florence Challenge Flooding Levy Information Dorian Reddit Save Levy Information Dorian Reddit Save Hurricane Instagram Florence Challenge Flooding</a:t>
            </a:r>
          </a:p>
          <a:p>
            <a:endParaRPr lang="en-US" sz="2400" dirty="0">
              <a:solidFill>
                <a:schemeClr val="bg2">
                  <a:lumMod val="75000"/>
                </a:schemeClr>
              </a:solidFill>
              <a:latin typeface="Agency FB" panose="020B0503020202020204" pitchFamily="34" charset="0"/>
            </a:endParaRPr>
          </a:p>
          <a:p>
            <a:endParaRPr lang="en-US" sz="2400" dirty="0">
              <a:solidFill>
                <a:schemeClr val="bg2">
                  <a:lumMod val="75000"/>
                </a:schemeClr>
              </a:solidFill>
              <a:latin typeface="Agency FB" panose="020B0503020202020204" pitchFamily="34" charset="0"/>
            </a:endParaRPr>
          </a:p>
        </p:txBody>
      </p:sp>
      <p:sp>
        <p:nvSpPr>
          <p:cNvPr id="5" name="Rectangle 4">
            <a:extLst>
              <a:ext uri="{FF2B5EF4-FFF2-40B4-BE49-F238E27FC236}">
                <a16:creationId xmlns:a16="http://schemas.microsoft.com/office/drawing/2014/main" id="{3A68640B-C170-4A4D-9365-22235CEA6B22}"/>
              </a:ext>
            </a:extLst>
          </p:cNvPr>
          <p:cNvSpPr/>
          <p:nvPr/>
        </p:nvSpPr>
        <p:spPr>
          <a:xfrm>
            <a:off x="0" y="64655"/>
            <a:ext cx="12154292" cy="6793345"/>
          </a:xfrm>
          <a:prstGeom prst="rect">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2C4B0A-8B3D-48D9-9986-C719A924217D}"/>
              </a:ext>
            </a:extLst>
          </p:cNvPr>
          <p:cNvSpPr>
            <a:spLocks noGrp="1"/>
          </p:cNvSpPr>
          <p:nvPr>
            <p:ph type="title"/>
          </p:nvPr>
        </p:nvSpPr>
        <p:spPr>
          <a:xfrm>
            <a:off x="4682358" y="66248"/>
            <a:ext cx="2827283" cy="1796285"/>
          </a:xfrm>
        </p:spPr>
        <p:txBody>
          <a:bodyPr>
            <a:normAutofit/>
          </a:bodyPr>
          <a:lstStyle/>
          <a:p>
            <a:r>
              <a:rPr lang="en-US" sz="6000" dirty="0">
                <a:solidFill>
                  <a:schemeClr val="bg1"/>
                </a:solidFill>
                <a:latin typeface="Agency FB" panose="020B0503020202020204" pitchFamily="34" charset="0"/>
              </a:rPr>
              <a:t>Challenges</a:t>
            </a:r>
          </a:p>
        </p:txBody>
      </p:sp>
      <p:graphicFrame>
        <p:nvGraphicFramePr>
          <p:cNvPr id="6" name="Content Placeholder 5">
            <a:extLst>
              <a:ext uri="{FF2B5EF4-FFF2-40B4-BE49-F238E27FC236}">
                <a16:creationId xmlns:a16="http://schemas.microsoft.com/office/drawing/2014/main" id="{83C35A66-27B9-454D-85C3-0AD38218A1DB}"/>
              </a:ext>
            </a:extLst>
          </p:cNvPr>
          <p:cNvGraphicFramePr>
            <a:graphicFrameLocks noGrp="1"/>
          </p:cNvGraphicFramePr>
          <p:nvPr>
            <p:ph idx="1"/>
            <p:extLst>
              <p:ext uri="{D42A27DB-BD31-4B8C-83A1-F6EECF244321}">
                <p14:modId xmlns:p14="http://schemas.microsoft.com/office/powerpoint/2010/main" val="3489777177"/>
              </p:ext>
            </p:extLst>
          </p:nvPr>
        </p:nvGraphicFramePr>
        <p:xfrm>
          <a:off x="-1771185" y="1449659"/>
          <a:ext cx="9900424" cy="42166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Content Placeholder 5">
            <a:extLst>
              <a:ext uri="{FF2B5EF4-FFF2-40B4-BE49-F238E27FC236}">
                <a16:creationId xmlns:a16="http://schemas.microsoft.com/office/drawing/2014/main" id="{C22203DB-977B-7B97-AC67-665995F4D21F}"/>
              </a:ext>
            </a:extLst>
          </p:cNvPr>
          <p:cNvGraphicFramePr>
            <a:graphicFrameLocks/>
          </p:cNvGraphicFramePr>
          <p:nvPr>
            <p:extLst>
              <p:ext uri="{D42A27DB-BD31-4B8C-83A1-F6EECF244321}">
                <p14:modId xmlns:p14="http://schemas.microsoft.com/office/powerpoint/2010/main" val="1043491401"/>
              </p:ext>
            </p:extLst>
          </p:nvPr>
        </p:nvGraphicFramePr>
        <p:xfrm>
          <a:off x="6891454" y="2107580"/>
          <a:ext cx="4762232" cy="28216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95386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E61081-70FF-4432-8C59-A60764431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589800" cy="6858000"/>
          </a:xfrm>
          <a:prstGeom prst="rect">
            <a:avLst/>
          </a:prstGeom>
        </p:spPr>
      </p:pic>
      <p:cxnSp>
        <p:nvCxnSpPr>
          <p:cNvPr id="7" name="Straight Arrow Connector 6">
            <a:extLst>
              <a:ext uri="{FF2B5EF4-FFF2-40B4-BE49-F238E27FC236}">
                <a16:creationId xmlns:a16="http://schemas.microsoft.com/office/drawing/2014/main" id="{EE69A8D8-0FE0-4244-862A-C9951838D69B}"/>
              </a:ext>
            </a:extLst>
          </p:cNvPr>
          <p:cNvCxnSpPr/>
          <p:nvPr/>
        </p:nvCxnSpPr>
        <p:spPr>
          <a:xfrm flipH="1">
            <a:off x="5613990" y="6177517"/>
            <a:ext cx="1871330" cy="414669"/>
          </a:xfrm>
          <a:prstGeom prst="straightConnector1">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3018C6F-F439-41EC-BD4F-4A73A01D81E3}"/>
              </a:ext>
            </a:extLst>
          </p:cNvPr>
          <p:cNvSpPr txBox="1"/>
          <p:nvPr/>
        </p:nvSpPr>
        <p:spPr>
          <a:xfrm>
            <a:off x="7538484" y="5915907"/>
            <a:ext cx="2208631" cy="523220"/>
          </a:xfrm>
          <a:prstGeom prst="rect">
            <a:avLst/>
          </a:prstGeom>
          <a:noFill/>
        </p:spPr>
        <p:txBody>
          <a:bodyPr wrap="square" rtlCol="0">
            <a:spAutoFit/>
          </a:bodyPr>
          <a:lstStyle/>
          <a:p>
            <a:r>
              <a:rPr lang="en-US" sz="2800" dirty="0">
                <a:solidFill>
                  <a:schemeClr val="bg1"/>
                </a:solidFill>
                <a:latin typeface="Agency FB" panose="020B0503020202020204" pitchFamily="34" charset="0"/>
              </a:rPr>
              <a:t>Sentiment Output</a:t>
            </a:r>
          </a:p>
        </p:txBody>
      </p:sp>
      <p:sp>
        <p:nvSpPr>
          <p:cNvPr id="9" name="Rectangle 8">
            <a:extLst>
              <a:ext uri="{FF2B5EF4-FFF2-40B4-BE49-F238E27FC236}">
                <a16:creationId xmlns:a16="http://schemas.microsoft.com/office/drawing/2014/main" id="{4DB9F2DE-121E-4A72-923B-043D716D3E51}"/>
              </a:ext>
            </a:extLst>
          </p:cNvPr>
          <p:cNvSpPr/>
          <p:nvPr/>
        </p:nvSpPr>
        <p:spPr>
          <a:xfrm>
            <a:off x="0" y="4189227"/>
            <a:ext cx="10962167" cy="680484"/>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Brace 9">
            <a:extLst>
              <a:ext uri="{FF2B5EF4-FFF2-40B4-BE49-F238E27FC236}">
                <a16:creationId xmlns:a16="http://schemas.microsoft.com/office/drawing/2014/main" id="{E15435CE-B399-4689-AD79-F727B11A40E8}"/>
              </a:ext>
            </a:extLst>
          </p:cNvPr>
          <p:cNvSpPr/>
          <p:nvPr/>
        </p:nvSpPr>
        <p:spPr>
          <a:xfrm>
            <a:off x="5481083" y="265814"/>
            <a:ext cx="1259959" cy="1711842"/>
          </a:xfrm>
          <a:prstGeom prst="rightBrace">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29B3259F-75EF-4551-B446-BD76FDE80881}"/>
              </a:ext>
            </a:extLst>
          </p:cNvPr>
          <p:cNvSpPr txBox="1"/>
          <p:nvPr/>
        </p:nvSpPr>
        <p:spPr>
          <a:xfrm>
            <a:off x="6879492" y="1004646"/>
            <a:ext cx="3051316" cy="523220"/>
          </a:xfrm>
          <a:prstGeom prst="rect">
            <a:avLst/>
          </a:prstGeom>
          <a:noFill/>
        </p:spPr>
        <p:txBody>
          <a:bodyPr wrap="square" rtlCol="0">
            <a:spAutoFit/>
          </a:bodyPr>
          <a:lstStyle/>
          <a:p>
            <a:r>
              <a:rPr lang="en-US" sz="2800" dirty="0">
                <a:solidFill>
                  <a:schemeClr val="bg1"/>
                </a:solidFill>
                <a:latin typeface="Agency FB" panose="020B0503020202020204" pitchFamily="34" charset="0"/>
              </a:rPr>
              <a:t>NLTK libraries imported</a:t>
            </a:r>
          </a:p>
        </p:txBody>
      </p:sp>
      <p:sp>
        <p:nvSpPr>
          <p:cNvPr id="13" name="Right Brace 12">
            <a:extLst>
              <a:ext uri="{FF2B5EF4-FFF2-40B4-BE49-F238E27FC236}">
                <a16:creationId xmlns:a16="http://schemas.microsoft.com/office/drawing/2014/main" id="{F25F811F-00A6-44C5-AEDD-00BC23D46AED}"/>
              </a:ext>
            </a:extLst>
          </p:cNvPr>
          <p:cNvSpPr/>
          <p:nvPr/>
        </p:nvSpPr>
        <p:spPr>
          <a:xfrm rot="5400000">
            <a:off x="6209412" y="152069"/>
            <a:ext cx="680485" cy="7644809"/>
          </a:xfrm>
          <a:prstGeom prst="rightBrace">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BF46DC4A-7616-48F3-82F1-50BD53185019}"/>
              </a:ext>
            </a:extLst>
          </p:cNvPr>
          <p:cNvSpPr txBox="1"/>
          <p:nvPr/>
        </p:nvSpPr>
        <p:spPr>
          <a:xfrm>
            <a:off x="5442211" y="4346491"/>
            <a:ext cx="4488597" cy="523220"/>
          </a:xfrm>
          <a:prstGeom prst="rect">
            <a:avLst/>
          </a:prstGeom>
          <a:noFill/>
        </p:spPr>
        <p:txBody>
          <a:bodyPr wrap="square" rtlCol="0">
            <a:spAutoFit/>
          </a:bodyPr>
          <a:lstStyle/>
          <a:p>
            <a:r>
              <a:rPr lang="en-US" sz="2800" dirty="0">
                <a:solidFill>
                  <a:schemeClr val="bg1"/>
                </a:solidFill>
                <a:latin typeface="Agency FB" panose="020B0503020202020204" pitchFamily="34" charset="0"/>
              </a:rPr>
              <a:t>Sentences being Analyzed</a:t>
            </a:r>
          </a:p>
        </p:txBody>
      </p:sp>
      <p:sp>
        <p:nvSpPr>
          <p:cNvPr id="2" name="TextBox 1">
            <a:extLst>
              <a:ext uri="{FF2B5EF4-FFF2-40B4-BE49-F238E27FC236}">
                <a16:creationId xmlns:a16="http://schemas.microsoft.com/office/drawing/2014/main" id="{B055A6DB-DFD8-4890-BB07-F8E19C6D14DC}"/>
              </a:ext>
            </a:extLst>
          </p:cNvPr>
          <p:cNvSpPr txBox="1"/>
          <p:nvPr/>
        </p:nvSpPr>
        <p:spPr>
          <a:xfrm>
            <a:off x="8352824" y="126485"/>
            <a:ext cx="4846320" cy="584775"/>
          </a:xfrm>
          <a:prstGeom prst="rect">
            <a:avLst/>
          </a:prstGeom>
          <a:noFill/>
        </p:spPr>
        <p:txBody>
          <a:bodyPr wrap="square" rtlCol="0">
            <a:spAutoFit/>
          </a:bodyPr>
          <a:lstStyle/>
          <a:p>
            <a:r>
              <a:rPr lang="en-US" sz="3200" dirty="0">
                <a:solidFill>
                  <a:schemeClr val="bg1"/>
                </a:solidFill>
                <a:latin typeface="Agency FB" panose="020B0503020202020204" pitchFamily="34" charset="0"/>
              </a:rPr>
              <a:t>Judging Emotions</a:t>
            </a:r>
          </a:p>
        </p:txBody>
      </p:sp>
    </p:spTree>
    <p:extLst>
      <p:ext uri="{BB962C8B-B14F-4D97-AF65-F5344CB8AC3E}">
        <p14:creationId xmlns:p14="http://schemas.microsoft.com/office/powerpoint/2010/main" val="130477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1A1C75-1CC9-4D2C-8F93-76C060A13B8C}"/>
              </a:ext>
            </a:extLst>
          </p:cNvPr>
          <p:cNvPicPr>
            <a:picLocks noChangeAspect="1"/>
          </p:cNvPicPr>
          <p:nvPr/>
        </p:nvPicPr>
        <p:blipFill rotWithShape="1">
          <a:blip r:embed="rId2">
            <a:extLst>
              <a:ext uri="{28A0092B-C50C-407E-A947-70E740481C1C}">
                <a14:useLocalDpi xmlns:a14="http://schemas.microsoft.com/office/drawing/2010/main" val="0"/>
              </a:ext>
            </a:extLst>
          </a:blip>
          <a:srcRect r="5232"/>
          <a:stretch/>
        </p:blipFill>
        <p:spPr>
          <a:xfrm>
            <a:off x="0" y="427375"/>
            <a:ext cx="12192000" cy="5927834"/>
          </a:xfrm>
          <a:prstGeom prst="rect">
            <a:avLst/>
          </a:prstGeom>
        </p:spPr>
      </p:pic>
      <p:cxnSp>
        <p:nvCxnSpPr>
          <p:cNvPr id="6" name="Straight Arrow Connector 5">
            <a:extLst>
              <a:ext uri="{FF2B5EF4-FFF2-40B4-BE49-F238E27FC236}">
                <a16:creationId xmlns:a16="http://schemas.microsoft.com/office/drawing/2014/main" id="{7EEB309A-3EB1-436F-9A0B-0AB4C856960E}"/>
              </a:ext>
            </a:extLst>
          </p:cNvPr>
          <p:cNvCxnSpPr/>
          <p:nvPr/>
        </p:nvCxnSpPr>
        <p:spPr>
          <a:xfrm flipH="1">
            <a:off x="4089990" y="1521434"/>
            <a:ext cx="1871330" cy="414669"/>
          </a:xfrm>
          <a:prstGeom prst="straightConnector1">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55A108C-2790-4BD6-804C-0B87CF921302}"/>
              </a:ext>
            </a:extLst>
          </p:cNvPr>
          <p:cNvSpPr txBox="1"/>
          <p:nvPr/>
        </p:nvSpPr>
        <p:spPr>
          <a:xfrm>
            <a:off x="6096000" y="998214"/>
            <a:ext cx="3051316" cy="523220"/>
          </a:xfrm>
          <a:prstGeom prst="rect">
            <a:avLst/>
          </a:prstGeom>
          <a:noFill/>
        </p:spPr>
        <p:txBody>
          <a:bodyPr wrap="square" rtlCol="0">
            <a:spAutoFit/>
          </a:bodyPr>
          <a:lstStyle/>
          <a:p>
            <a:r>
              <a:rPr lang="en-US" sz="2800" dirty="0">
                <a:solidFill>
                  <a:schemeClr val="bg1"/>
                </a:solidFill>
                <a:latin typeface="Agency FB" panose="020B0503020202020204" pitchFamily="34" charset="0"/>
              </a:rPr>
              <a:t>Data condensed to CSV</a:t>
            </a:r>
          </a:p>
        </p:txBody>
      </p:sp>
      <p:cxnSp>
        <p:nvCxnSpPr>
          <p:cNvPr id="8" name="Straight Arrow Connector 7">
            <a:extLst>
              <a:ext uri="{FF2B5EF4-FFF2-40B4-BE49-F238E27FC236}">
                <a16:creationId xmlns:a16="http://schemas.microsoft.com/office/drawing/2014/main" id="{A0AB9C1D-14CC-479B-9F9C-3721A5BBF147}"/>
              </a:ext>
            </a:extLst>
          </p:cNvPr>
          <p:cNvCxnSpPr>
            <a:cxnSpLocks/>
          </p:cNvCxnSpPr>
          <p:nvPr/>
        </p:nvCxnSpPr>
        <p:spPr>
          <a:xfrm rot="600000" flipH="1">
            <a:off x="3902758" y="2014747"/>
            <a:ext cx="1871330" cy="414669"/>
          </a:xfrm>
          <a:prstGeom prst="straightConnector1">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9FEA783-1AE9-41C4-BC3A-6B3361BAE6D1}"/>
              </a:ext>
            </a:extLst>
          </p:cNvPr>
          <p:cNvSpPr txBox="1"/>
          <p:nvPr/>
        </p:nvSpPr>
        <p:spPr>
          <a:xfrm>
            <a:off x="5795877" y="1855420"/>
            <a:ext cx="4535792" cy="523220"/>
          </a:xfrm>
          <a:prstGeom prst="rect">
            <a:avLst/>
          </a:prstGeom>
          <a:noFill/>
        </p:spPr>
        <p:txBody>
          <a:bodyPr wrap="square" rtlCol="0">
            <a:spAutoFit/>
          </a:bodyPr>
          <a:lstStyle/>
          <a:p>
            <a:r>
              <a:rPr lang="en-US" sz="2800" dirty="0">
                <a:solidFill>
                  <a:schemeClr val="bg1"/>
                </a:solidFill>
                <a:latin typeface="Agency FB" panose="020B0503020202020204" pitchFamily="34" charset="0"/>
              </a:rPr>
              <a:t>Reg-Ex to gather unformatted data</a:t>
            </a:r>
          </a:p>
        </p:txBody>
      </p:sp>
      <p:sp>
        <p:nvSpPr>
          <p:cNvPr id="10" name="Right Brace 9">
            <a:extLst>
              <a:ext uri="{FF2B5EF4-FFF2-40B4-BE49-F238E27FC236}">
                <a16:creationId xmlns:a16="http://schemas.microsoft.com/office/drawing/2014/main" id="{2275159B-0E9A-4F35-93B1-9F024801250F}"/>
              </a:ext>
            </a:extLst>
          </p:cNvPr>
          <p:cNvSpPr/>
          <p:nvPr/>
        </p:nvSpPr>
        <p:spPr>
          <a:xfrm rot="5400000">
            <a:off x="8832461" y="1930130"/>
            <a:ext cx="297254" cy="4130567"/>
          </a:xfrm>
          <a:prstGeom prst="rightBrace">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21AAA1B-AD2E-471B-8FB4-20FBD31C4A15}"/>
              </a:ext>
            </a:extLst>
          </p:cNvPr>
          <p:cNvSpPr txBox="1"/>
          <p:nvPr/>
        </p:nvSpPr>
        <p:spPr>
          <a:xfrm>
            <a:off x="6180083" y="4124168"/>
            <a:ext cx="5439103" cy="523220"/>
          </a:xfrm>
          <a:prstGeom prst="rect">
            <a:avLst/>
          </a:prstGeom>
          <a:noFill/>
        </p:spPr>
        <p:txBody>
          <a:bodyPr wrap="square" rtlCol="0">
            <a:spAutoFit/>
          </a:bodyPr>
          <a:lstStyle/>
          <a:p>
            <a:r>
              <a:rPr lang="en-US" sz="2800" dirty="0">
                <a:solidFill>
                  <a:schemeClr val="bg1"/>
                </a:solidFill>
                <a:latin typeface="Agency FB" panose="020B0503020202020204" pitchFamily="34" charset="0"/>
              </a:rPr>
              <a:t>Replace some the data with simple labels</a:t>
            </a:r>
          </a:p>
        </p:txBody>
      </p:sp>
    </p:spTree>
    <p:extLst>
      <p:ext uri="{BB962C8B-B14F-4D97-AF65-F5344CB8AC3E}">
        <p14:creationId xmlns:p14="http://schemas.microsoft.com/office/powerpoint/2010/main" val="406299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93B7D-8F26-4AC4-A128-1B1D76806CCB}"/>
              </a:ext>
            </a:extLst>
          </p:cNvPr>
          <p:cNvSpPr>
            <a:spLocks noGrp="1"/>
          </p:cNvSpPr>
          <p:nvPr>
            <p:ph type="title"/>
          </p:nvPr>
        </p:nvSpPr>
        <p:spPr/>
        <p:txBody>
          <a:bodyPr/>
          <a:lstStyle/>
          <a:p>
            <a:r>
              <a:rPr lang="en-US" dirty="0">
                <a:solidFill>
                  <a:schemeClr val="bg1"/>
                </a:solidFill>
                <a:latin typeface="Agency FB" panose="020B0503020202020204" pitchFamily="34" charset="0"/>
              </a:rPr>
              <a:t>Broken Media Counts (Florence)</a:t>
            </a:r>
          </a:p>
        </p:txBody>
      </p:sp>
      <p:sp>
        <p:nvSpPr>
          <p:cNvPr id="4" name="AutoShape 2" descr="Displaying Dorian News Twitter.png">
            <a:extLst>
              <a:ext uri="{FF2B5EF4-FFF2-40B4-BE49-F238E27FC236}">
                <a16:creationId xmlns:a16="http://schemas.microsoft.com/office/drawing/2014/main" id="{E5387433-5E6F-47DE-8664-F923B495769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id="{EF45B335-6C98-4BC3-9FB6-B73567E7F6C6}"/>
              </a:ext>
            </a:extLst>
          </p:cNvPr>
          <p:cNvSpPr/>
          <p:nvPr/>
        </p:nvSpPr>
        <p:spPr>
          <a:xfrm>
            <a:off x="1282262" y="3378593"/>
            <a:ext cx="1502979" cy="2589070"/>
          </a:xfrm>
          <a:prstGeom prst="rect">
            <a:avLst/>
          </a:prstGeom>
          <a:solidFill>
            <a:srgbClr val="7DB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4305956-8D82-4DAE-B95B-F63FEE4C561B}"/>
              </a:ext>
            </a:extLst>
          </p:cNvPr>
          <p:cNvSpPr/>
          <p:nvPr/>
        </p:nvSpPr>
        <p:spPr>
          <a:xfrm>
            <a:off x="3208461" y="5898907"/>
            <a:ext cx="1502979" cy="68755"/>
          </a:xfrm>
          <a:prstGeom prst="rect">
            <a:avLst/>
          </a:prstGeom>
          <a:solidFill>
            <a:srgbClr val="DAD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564492-A478-4C46-A033-EAF48A608406}"/>
              </a:ext>
            </a:extLst>
          </p:cNvPr>
          <p:cNvSpPr/>
          <p:nvPr/>
        </p:nvSpPr>
        <p:spPr>
          <a:xfrm>
            <a:off x="5134660" y="5898909"/>
            <a:ext cx="1502979" cy="68754"/>
          </a:xfrm>
          <a:prstGeom prst="rect">
            <a:avLst/>
          </a:prstGeom>
          <a:solidFill>
            <a:srgbClr val="60C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95AF42F-6CA0-41F9-B0D5-FF56C9336BEB}"/>
              </a:ext>
            </a:extLst>
          </p:cNvPr>
          <p:cNvSpPr/>
          <p:nvPr/>
        </p:nvSpPr>
        <p:spPr>
          <a:xfrm>
            <a:off x="6907312" y="5898909"/>
            <a:ext cx="1502979" cy="68753"/>
          </a:xfrm>
          <a:prstGeom prst="rect">
            <a:avLst/>
          </a:prstGeom>
          <a:solidFill>
            <a:srgbClr val="CB9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ECFD9FC-D382-48BE-A0D5-3E5960FBC1CE}"/>
              </a:ext>
            </a:extLst>
          </p:cNvPr>
          <p:cNvSpPr/>
          <p:nvPr/>
        </p:nvSpPr>
        <p:spPr>
          <a:xfrm>
            <a:off x="8777363" y="5898911"/>
            <a:ext cx="1502979" cy="68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7A71C9C-CE8D-42DD-AFC5-435B58CEB773}"/>
              </a:ext>
            </a:extLst>
          </p:cNvPr>
          <p:cNvSpPr txBox="1"/>
          <p:nvPr/>
        </p:nvSpPr>
        <p:spPr>
          <a:xfrm>
            <a:off x="720196" y="2516379"/>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1.4M</a:t>
            </a:r>
          </a:p>
        </p:txBody>
      </p:sp>
      <p:sp>
        <p:nvSpPr>
          <p:cNvPr id="19" name="TextBox 18">
            <a:extLst>
              <a:ext uri="{FF2B5EF4-FFF2-40B4-BE49-F238E27FC236}">
                <a16:creationId xmlns:a16="http://schemas.microsoft.com/office/drawing/2014/main" id="{FC437438-59C7-4AC8-95B7-47BA15305E0B}"/>
              </a:ext>
            </a:extLst>
          </p:cNvPr>
          <p:cNvSpPr txBox="1"/>
          <p:nvPr/>
        </p:nvSpPr>
        <p:spPr>
          <a:xfrm>
            <a:off x="704746" y="3040039"/>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1.2M</a:t>
            </a:r>
          </a:p>
        </p:txBody>
      </p:sp>
      <p:sp>
        <p:nvSpPr>
          <p:cNvPr id="20" name="TextBox 19">
            <a:extLst>
              <a:ext uri="{FF2B5EF4-FFF2-40B4-BE49-F238E27FC236}">
                <a16:creationId xmlns:a16="http://schemas.microsoft.com/office/drawing/2014/main" id="{7672AECF-1E72-4B3D-87F1-D496903904D9}"/>
              </a:ext>
            </a:extLst>
          </p:cNvPr>
          <p:cNvSpPr txBox="1"/>
          <p:nvPr/>
        </p:nvSpPr>
        <p:spPr>
          <a:xfrm>
            <a:off x="720196" y="3564642"/>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1.0M</a:t>
            </a:r>
          </a:p>
        </p:txBody>
      </p:sp>
      <p:sp>
        <p:nvSpPr>
          <p:cNvPr id="23" name="TextBox 22">
            <a:extLst>
              <a:ext uri="{FF2B5EF4-FFF2-40B4-BE49-F238E27FC236}">
                <a16:creationId xmlns:a16="http://schemas.microsoft.com/office/drawing/2014/main" id="{CE34D70D-F140-425A-B0EF-46012F8249C2}"/>
              </a:ext>
            </a:extLst>
          </p:cNvPr>
          <p:cNvSpPr txBox="1"/>
          <p:nvPr/>
        </p:nvSpPr>
        <p:spPr>
          <a:xfrm>
            <a:off x="841856" y="5878755"/>
            <a:ext cx="453762"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0</a:t>
            </a:r>
          </a:p>
        </p:txBody>
      </p:sp>
      <p:sp>
        <p:nvSpPr>
          <p:cNvPr id="24" name="TextBox 23">
            <a:extLst>
              <a:ext uri="{FF2B5EF4-FFF2-40B4-BE49-F238E27FC236}">
                <a16:creationId xmlns:a16="http://schemas.microsoft.com/office/drawing/2014/main" id="{64808071-E230-4EFC-86A3-E8FEB118776E}"/>
              </a:ext>
            </a:extLst>
          </p:cNvPr>
          <p:cNvSpPr txBox="1"/>
          <p:nvPr/>
        </p:nvSpPr>
        <p:spPr>
          <a:xfrm>
            <a:off x="1607828" y="6048032"/>
            <a:ext cx="784736" cy="369332"/>
          </a:xfrm>
          <a:prstGeom prst="rect">
            <a:avLst/>
          </a:prstGeom>
          <a:noFill/>
        </p:spPr>
        <p:txBody>
          <a:bodyPr wrap="square" rtlCol="0">
            <a:spAutoFit/>
          </a:bodyPr>
          <a:lstStyle/>
          <a:p>
            <a:pPr algn="ctr"/>
            <a:r>
              <a:rPr lang="en-US" dirty="0">
                <a:solidFill>
                  <a:schemeClr val="bg1"/>
                </a:solidFill>
                <a:latin typeface="Agency FB" panose="020B0503020202020204" pitchFamily="34" charset="0"/>
              </a:rPr>
              <a:t>Twitter</a:t>
            </a:r>
          </a:p>
        </p:txBody>
      </p:sp>
      <p:sp>
        <p:nvSpPr>
          <p:cNvPr id="25" name="TextBox 24">
            <a:extLst>
              <a:ext uri="{FF2B5EF4-FFF2-40B4-BE49-F238E27FC236}">
                <a16:creationId xmlns:a16="http://schemas.microsoft.com/office/drawing/2014/main" id="{A550F1F9-0ACF-4950-8E5A-89C535C7177E}"/>
              </a:ext>
            </a:extLst>
          </p:cNvPr>
          <p:cNvSpPr txBox="1"/>
          <p:nvPr/>
        </p:nvSpPr>
        <p:spPr>
          <a:xfrm>
            <a:off x="3567581" y="6048032"/>
            <a:ext cx="878049" cy="369332"/>
          </a:xfrm>
          <a:prstGeom prst="rect">
            <a:avLst/>
          </a:prstGeom>
          <a:noFill/>
        </p:spPr>
        <p:txBody>
          <a:bodyPr wrap="square" rtlCol="0">
            <a:spAutoFit/>
          </a:bodyPr>
          <a:lstStyle/>
          <a:p>
            <a:pPr algn="ctr"/>
            <a:r>
              <a:rPr lang="en-US" dirty="0">
                <a:solidFill>
                  <a:schemeClr val="bg1"/>
                </a:solidFill>
                <a:latin typeface="Agency FB" panose="020B0503020202020204" pitchFamily="34" charset="0"/>
              </a:rPr>
              <a:t>Facebook</a:t>
            </a:r>
          </a:p>
        </p:txBody>
      </p:sp>
      <p:sp>
        <p:nvSpPr>
          <p:cNvPr id="26" name="TextBox 25">
            <a:extLst>
              <a:ext uri="{FF2B5EF4-FFF2-40B4-BE49-F238E27FC236}">
                <a16:creationId xmlns:a16="http://schemas.microsoft.com/office/drawing/2014/main" id="{73F2E16F-4BA8-4151-8744-A4AE068496B1}"/>
              </a:ext>
            </a:extLst>
          </p:cNvPr>
          <p:cNvSpPr txBox="1"/>
          <p:nvPr/>
        </p:nvSpPr>
        <p:spPr>
          <a:xfrm>
            <a:off x="5463664" y="6013480"/>
            <a:ext cx="784736" cy="369332"/>
          </a:xfrm>
          <a:prstGeom prst="rect">
            <a:avLst/>
          </a:prstGeom>
          <a:noFill/>
        </p:spPr>
        <p:txBody>
          <a:bodyPr wrap="square" rtlCol="0">
            <a:spAutoFit/>
          </a:bodyPr>
          <a:lstStyle/>
          <a:p>
            <a:pPr algn="ctr"/>
            <a:r>
              <a:rPr lang="en-US" dirty="0">
                <a:solidFill>
                  <a:schemeClr val="bg1"/>
                </a:solidFill>
                <a:latin typeface="Agency FB" panose="020B0503020202020204" pitchFamily="34" charset="0"/>
              </a:rPr>
              <a:t>IFTTT</a:t>
            </a:r>
          </a:p>
        </p:txBody>
      </p:sp>
      <p:sp>
        <p:nvSpPr>
          <p:cNvPr id="27" name="TextBox 26">
            <a:extLst>
              <a:ext uri="{FF2B5EF4-FFF2-40B4-BE49-F238E27FC236}">
                <a16:creationId xmlns:a16="http://schemas.microsoft.com/office/drawing/2014/main" id="{818D0D4B-A70D-4048-81E6-D99BF8AC4A05}"/>
              </a:ext>
            </a:extLst>
          </p:cNvPr>
          <p:cNvSpPr txBox="1"/>
          <p:nvPr/>
        </p:nvSpPr>
        <p:spPr>
          <a:xfrm>
            <a:off x="9069201" y="6048032"/>
            <a:ext cx="1044464" cy="369332"/>
          </a:xfrm>
          <a:prstGeom prst="rect">
            <a:avLst/>
          </a:prstGeom>
          <a:noFill/>
        </p:spPr>
        <p:txBody>
          <a:bodyPr wrap="square" rtlCol="0">
            <a:spAutoFit/>
          </a:bodyPr>
          <a:lstStyle/>
          <a:p>
            <a:pPr algn="ctr"/>
            <a:r>
              <a:rPr lang="en-US" dirty="0">
                <a:solidFill>
                  <a:schemeClr val="bg1"/>
                </a:solidFill>
                <a:latin typeface="Agency FB" panose="020B0503020202020204" pitchFamily="34" charset="0"/>
              </a:rPr>
              <a:t>Instagram</a:t>
            </a:r>
          </a:p>
        </p:txBody>
      </p:sp>
      <p:sp>
        <p:nvSpPr>
          <p:cNvPr id="28" name="TextBox 27">
            <a:extLst>
              <a:ext uri="{FF2B5EF4-FFF2-40B4-BE49-F238E27FC236}">
                <a16:creationId xmlns:a16="http://schemas.microsoft.com/office/drawing/2014/main" id="{1A5BF4C3-5A3B-47AF-AB08-2A0D0D5EE013}"/>
              </a:ext>
            </a:extLst>
          </p:cNvPr>
          <p:cNvSpPr txBox="1"/>
          <p:nvPr/>
        </p:nvSpPr>
        <p:spPr>
          <a:xfrm>
            <a:off x="6941321" y="6048032"/>
            <a:ext cx="1434959" cy="369332"/>
          </a:xfrm>
          <a:prstGeom prst="rect">
            <a:avLst/>
          </a:prstGeom>
          <a:noFill/>
        </p:spPr>
        <p:txBody>
          <a:bodyPr wrap="square" rtlCol="0">
            <a:spAutoFit/>
          </a:bodyPr>
          <a:lstStyle/>
          <a:p>
            <a:pPr algn="ctr"/>
            <a:r>
              <a:rPr lang="en-US" dirty="0">
                <a:solidFill>
                  <a:schemeClr val="bg1"/>
                </a:solidFill>
                <a:latin typeface="Agency FB" panose="020B0503020202020204" pitchFamily="34" charset="0"/>
              </a:rPr>
              <a:t>SocialNewsDesk</a:t>
            </a:r>
          </a:p>
        </p:txBody>
      </p:sp>
      <p:sp>
        <p:nvSpPr>
          <p:cNvPr id="29" name="TextBox 28">
            <a:extLst>
              <a:ext uri="{FF2B5EF4-FFF2-40B4-BE49-F238E27FC236}">
                <a16:creationId xmlns:a16="http://schemas.microsoft.com/office/drawing/2014/main" id="{1F7B37C0-2FA9-4532-81AB-BEEEF3446438}"/>
              </a:ext>
            </a:extLst>
          </p:cNvPr>
          <p:cNvSpPr txBox="1"/>
          <p:nvPr/>
        </p:nvSpPr>
        <p:spPr>
          <a:xfrm>
            <a:off x="704746" y="4087359"/>
            <a:ext cx="577516"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0.8M</a:t>
            </a:r>
          </a:p>
        </p:txBody>
      </p:sp>
      <p:sp>
        <p:nvSpPr>
          <p:cNvPr id="30" name="TextBox 29">
            <a:extLst>
              <a:ext uri="{FF2B5EF4-FFF2-40B4-BE49-F238E27FC236}">
                <a16:creationId xmlns:a16="http://schemas.microsoft.com/office/drawing/2014/main" id="{1ACE1034-54C9-4894-99A3-3391FB1E45E3}"/>
              </a:ext>
            </a:extLst>
          </p:cNvPr>
          <p:cNvSpPr txBox="1"/>
          <p:nvPr/>
        </p:nvSpPr>
        <p:spPr>
          <a:xfrm>
            <a:off x="708272" y="4610076"/>
            <a:ext cx="577516"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0.6M</a:t>
            </a:r>
          </a:p>
        </p:txBody>
      </p:sp>
      <p:sp>
        <p:nvSpPr>
          <p:cNvPr id="31" name="TextBox 30">
            <a:extLst>
              <a:ext uri="{FF2B5EF4-FFF2-40B4-BE49-F238E27FC236}">
                <a16:creationId xmlns:a16="http://schemas.microsoft.com/office/drawing/2014/main" id="{1EA64BAF-50E5-48F9-BB3C-7D9DE2DC9924}"/>
              </a:ext>
            </a:extLst>
          </p:cNvPr>
          <p:cNvSpPr txBox="1"/>
          <p:nvPr/>
        </p:nvSpPr>
        <p:spPr>
          <a:xfrm>
            <a:off x="691201" y="5132793"/>
            <a:ext cx="577516"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0.4M</a:t>
            </a:r>
          </a:p>
        </p:txBody>
      </p:sp>
      <p:sp>
        <p:nvSpPr>
          <p:cNvPr id="32" name="TextBox 31">
            <a:extLst>
              <a:ext uri="{FF2B5EF4-FFF2-40B4-BE49-F238E27FC236}">
                <a16:creationId xmlns:a16="http://schemas.microsoft.com/office/drawing/2014/main" id="{D47605D3-A10D-4B25-A969-CD0012B62133}"/>
              </a:ext>
            </a:extLst>
          </p:cNvPr>
          <p:cNvSpPr txBox="1"/>
          <p:nvPr/>
        </p:nvSpPr>
        <p:spPr>
          <a:xfrm>
            <a:off x="704746" y="5580846"/>
            <a:ext cx="577516" cy="338554"/>
          </a:xfrm>
          <a:prstGeom prst="rect">
            <a:avLst/>
          </a:prstGeom>
          <a:noFill/>
        </p:spPr>
        <p:txBody>
          <a:bodyPr wrap="square" rtlCol="0">
            <a:spAutoFit/>
          </a:bodyPr>
          <a:lstStyle/>
          <a:p>
            <a:r>
              <a:rPr lang="en-US" sz="1600" dirty="0">
                <a:solidFill>
                  <a:schemeClr val="bg1"/>
                </a:solidFill>
                <a:latin typeface="Agency FB" panose="020B0503020202020204" pitchFamily="34" charset="0"/>
              </a:rPr>
              <a:t>0.2M</a:t>
            </a:r>
          </a:p>
        </p:txBody>
      </p:sp>
    </p:spTree>
    <p:extLst>
      <p:ext uri="{BB962C8B-B14F-4D97-AF65-F5344CB8AC3E}">
        <p14:creationId xmlns:p14="http://schemas.microsoft.com/office/powerpoint/2010/main" val="367936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93B7D-8F26-4AC4-A128-1B1D76806CCB}"/>
              </a:ext>
            </a:extLst>
          </p:cNvPr>
          <p:cNvSpPr>
            <a:spLocks noGrp="1"/>
          </p:cNvSpPr>
          <p:nvPr>
            <p:ph type="title"/>
          </p:nvPr>
        </p:nvSpPr>
        <p:spPr/>
        <p:txBody>
          <a:bodyPr/>
          <a:lstStyle/>
          <a:p>
            <a:r>
              <a:rPr lang="en-US" dirty="0">
                <a:solidFill>
                  <a:schemeClr val="bg1"/>
                </a:solidFill>
                <a:latin typeface="Agency FB" panose="020B0503020202020204" pitchFamily="34" charset="0"/>
              </a:rPr>
              <a:t>Broken Media Counts (Dorian)</a:t>
            </a:r>
          </a:p>
        </p:txBody>
      </p:sp>
      <p:sp>
        <p:nvSpPr>
          <p:cNvPr id="4" name="AutoShape 2" descr="Displaying Dorian News Twitter.png">
            <a:extLst>
              <a:ext uri="{FF2B5EF4-FFF2-40B4-BE49-F238E27FC236}">
                <a16:creationId xmlns:a16="http://schemas.microsoft.com/office/drawing/2014/main" id="{E5387433-5E6F-47DE-8664-F923B495769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F45B335-6C98-4BC3-9FB6-B73567E7F6C6}"/>
              </a:ext>
            </a:extLst>
          </p:cNvPr>
          <p:cNvSpPr/>
          <p:nvPr/>
        </p:nvSpPr>
        <p:spPr>
          <a:xfrm>
            <a:off x="1282262" y="2638097"/>
            <a:ext cx="1502979" cy="3329566"/>
          </a:xfrm>
          <a:prstGeom prst="rect">
            <a:avLst/>
          </a:prstGeom>
          <a:solidFill>
            <a:srgbClr val="7DB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4305956-8D82-4DAE-B95B-F63FEE4C561B}"/>
              </a:ext>
            </a:extLst>
          </p:cNvPr>
          <p:cNvSpPr/>
          <p:nvPr/>
        </p:nvSpPr>
        <p:spPr>
          <a:xfrm>
            <a:off x="3208461" y="5898907"/>
            <a:ext cx="1502979" cy="68755"/>
          </a:xfrm>
          <a:prstGeom prst="rect">
            <a:avLst/>
          </a:prstGeom>
          <a:solidFill>
            <a:srgbClr val="DAD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81564492-A478-4C46-A033-EAF48A608406}"/>
              </a:ext>
            </a:extLst>
          </p:cNvPr>
          <p:cNvSpPr/>
          <p:nvPr/>
        </p:nvSpPr>
        <p:spPr>
          <a:xfrm>
            <a:off x="5134660" y="5898909"/>
            <a:ext cx="1502979" cy="68754"/>
          </a:xfrm>
          <a:prstGeom prst="rect">
            <a:avLst/>
          </a:prstGeom>
          <a:solidFill>
            <a:srgbClr val="60C5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495AF42F-6CA0-41F9-B0D5-FF56C9336BEB}"/>
              </a:ext>
            </a:extLst>
          </p:cNvPr>
          <p:cNvSpPr/>
          <p:nvPr/>
        </p:nvSpPr>
        <p:spPr>
          <a:xfrm>
            <a:off x="6907312" y="5898909"/>
            <a:ext cx="1502979" cy="68753"/>
          </a:xfrm>
          <a:prstGeom prst="rect">
            <a:avLst/>
          </a:prstGeom>
          <a:solidFill>
            <a:srgbClr val="CB9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ECFD9FC-D382-48BE-A0D5-3E5960FBC1CE}"/>
              </a:ext>
            </a:extLst>
          </p:cNvPr>
          <p:cNvSpPr/>
          <p:nvPr/>
        </p:nvSpPr>
        <p:spPr>
          <a:xfrm>
            <a:off x="8777363" y="5898911"/>
            <a:ext cx="1502979" cy="68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57A71C9C-CE8D-42DD-AFC5-435B58CEB773}"/>
              </a:ext>
            </a:extLst>
          </p:cNvPr>
          <p:cNvSpPr txBox="1"/>
          <p:nvPr/>
        </p:nvSpPr>
        <p:spPr>
          <a:xfrm>
            <a:off x="720196" y="2516379"/>
            <a:ext cx="45376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1.4M</a:t>
            </a:r>
          </a:p>
        </p:txBody>
      </p:sp>
      <p:sp>
        <p:nvSpPr>
          <p:cNvPr id="19" name="TextBox 18">
            <a:extLst>
              <a:ext uri="{FF2B5EF4-FFF2-40B4-BE49-F238E27FC236}">
                <a16:creationId xmlns:a16="http://schemas.microsoft.com/office/drawing/2014/main" id="{FC437438-59C7-4AC8-95B7-47BA15305E0B}"/>
              </a:ext>
            </a:extLst>
          </p:cNvPr>
          <p:cNvSpPr txBox="1"/>
          <p:nvPr/>
        </p:nvSpPr>
        <p:spPr>
          <a:xfrm>
            <a:off x="704746" y="3040039"/>
            <a:ext cx="45376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1.2M</a:t>
            </a:r>
          </a:p>
        </p:txBody>
      </p:sp>
      <p:sp>
        <p:nvSpPr>
          <p:cNvPr id="20" name="TextBox 19">
            <a:extLst>
              <a:ext uri="{FF2B5EF4-FFF2-40B4-BE49-F238E27FC236}">
                <a16:creationId xmlns:a16="http://schemas.microsoft.com/office/drawing/2014/main" id="{7672AECF-1E72-4B3D-87F1-D496903904D9}"/>
              </a:ext>
            </a:extLst>
          </p:cNvPr>
          <p:cNvSpPr txBox="1"/>
          <p:nvPr/>
        </p:nvSpPr>
        <p:spPr>
          <a:xfrm>
            <a:off x="720196" y="3564642"/>
            <a:ext cx="45376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1.0M</a:t>
            </a:r>
          </a:p>
        </p:txBody>
      </p:sp>
      <p:sp>
        <p:nvSpPr>
          <p:cNvPr id="23" name="TextBox 22">
            <a:extLst>
              <a:ext uri="{FF2B5EF4-FFF2-40B4-BE49-F238E27FC236}">
                <a16:creationId xmlns:a16="http://schemas.microsoft.com/office/drawing/2014/main" id="{CE34D70D-F140-425A-B0EF-46012F8249C2}"/>
              </a:ext>
            </a:extLst>
          </p:cNvPr>
          <p:cNvSpPr txBox="1"/>
          <p:nvPr/>
        </p:nvSpPr>
        <p:spPr>
          <a:xfrm>
            <a:off x="841856" y="5878755"/>
            <a:ext cx="45376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0</a:t>
            </a:r>
          </a:p>
        </p:txBody>
      </p:sp>
      <p:sp>
        <p:nvSpPr>
          <p:cNvPr id="24" name="TextBox 23">
            <a:extLst>
              <a:ext uri="{FF2B5EF4-FFF2-40B4-BE49-F238E27FC236}">
                <a16:creationId xmlns:a16="http://schemas.microsoft.com/office/drawing/2014/main" id="{64808071-E230-4EFC-86A3-E8FEB118776E}"/>
              </a:ext>
            </a:extLst>
          </p:cNvPr>
          <p:cNvSpPr txBox="1"/>
          <p:nvPr/>
        </p:nvSpPr>
        <p:spPr>
          <a:xfrm>
            <a:off x="1607828" y="6048032"/>
            <a:ext cx="784736"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Twitter</a:t>
            </a:r>
          </a:p>
        </p:txBody>
      </p:sp>
      <p:sp>
        <p:nvSpPr>
          <p:cNvPr id="25" name="TextBox 24">
            <a:extLst>
              <a:ext uri="{FF2B5EF4-FFF2-40B4-BE49-F238E27FC236}">
                <a16:creationId xmlns:a16="http://schemas.microsoft.com/office/drawing/2014/main" id="{A550F1F9-0ACF-4950-8E5A-89C535C7177E}"/>
              </a:ext>
            </a:extLst>
          </p:cNvPr>
          <p:cNvSpPr txBox="1"/>
          <p:nvPr/>
        </p:nvSpPr>
        <p:spPr>
          <a:xfrm>
            <a:off x="3567581" y="6048032"/>
            <a:ext cx="87804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Facebook</a:t>
            </a:r>
          </a:p>
        </p:txBody>
      </p:sp>
      <p:sp>
        <p:nvSpPr>
          <p:cNvPr id="26" name="TextBox 25">
            <a:extLst>
              <a:ext uri="{FF2B5EF4-FFF2-40B4-BE49-F238E27FC236}">
                <a16:creationId xmlns:a16="http://schemas.microsoft.com/office/drawing/2014/main" id="{73F2E16F-4BA8-4151-8744-A4AE068496B1}"/>
              </a:ext>
            </a:extLst>
          </p:cNvPr>
          <p:cNvSpPr txBox="1"/>
          <p:nvPr/>
        </p:nvSpPr>
        <p:spPr>
          <a:xfrm>
            <a:off x="5463664" y="6013480"/>
            <a:ext cx="784736"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IFTTT</a:t>
            </a:r>
          </a:p>
        </p:txBody>
      </p:sp>
      <p:sp>
        <p:nvSpPr>
          <p:cNvPr id="27" name="TextBox 26">
            <a:extLst>
              <a:ext uri="{FF2B5EF4-FFF2-40B4-BE49-F238E27FC236}">
                <a16:creationId xmlns:a16="http://schemas.microsoft.com/office/drawing/2014/main" id="{818D0D4B-A70D-4048-81E6-D99BF8AC4A05}"/>
              </a:ext>
            </a:extLst>
          </p:cNvPr>
          <p:cNvSpPr txBox="1"/>
          <p:nvPr/>
        </p:nvSpPr>
        <p:spPr>
          <a:xfrm>
            <a:off x="9136484" y="6048032"/>
            <a:ext cx="784736"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Paper.li</a:t>
            </a:r>
          </a:p>
        </p:txBody>
      </p:sp>
      <p:sp>
        <p:nvSpPr>
          <p:cNvPr id="28" name="TextBox 27">
            <a:extLst>
              <a:ext uri="{FF2B5EF4-FFF2-40B4-BE49-F238E27FC236}">
                <a16:creationId xmlns:a16="http://schemas.microsoft.com/office/drawing/2014/main" id="{1A5BF4C3-5A3B-47AF-AB08-2A0D0D5EE013}"/>
              </a:ext>
            </a:extLst>
          </p:cNvPr>
          <p:cNvSpPr txBox="1"/>
          <p:nvPr/>
        </p:nvSpPr>
        <p:spPr>
          <a:xfrm>
            <a:off x="7086872" y="6048032"/>
            <a:ext cx="11438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Agency FB" panose="020B0503020202020204" pitchFamily="34" charset="0"/>
                <a:ea typeface="+mn-ea"/>
                <a:cs typeface="+mn-cs"/>
              </a:rPr>
              <a:t>RoundTeam</a:t>
            </a:r>
            <a:endParaRPr kumimoji="0" lang="en-US" sz="18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endParaRPr>
          </a:p>
        </p:txBody>
      </p:sp>
      <p:sp>
        <p:nvSpPr>
          <p:cNvPr id="29" name="TextBox 28">
            <a:extLst>
              <a:ext uri="{FF2B5EF4-FFF2-40B4-BE49-F238E27FC236}">
                <a16:creationId xmlns:a16="http://schemas.microsoft.com/office/drawing/2014/main" id="{1F7B37C0-2FA9-4532-81AB-BEEEF3446438}"/>
              </a:ext>
            </a:extLst>
          </p:cNvPr>
          <p:cNvSpPr txBox="1"/>
          <p:nvPr/>
        </p:nvSpPr>
        <p:spPr>
          <a:xfrm>
            <a:off x="704746" y="4087359"/>
            <a:ext cx="57751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0.8M</a:t>
            </a:r>
          </a:p>
        </p:txBody>
      </p:sp>
      <p:sp>
        <p:nvSpPr>
          <p:cNvPr id="30" name="TextBox 29">
            <a:extLst>
              <a:ext uri="{FF2B5EF4-FFF2-40B4-BE49-F238E27FC236}">
                <a16:creationId xmlns:a16="http://schemas.microsoft.com/office/drawing/2014/main" id="{1ACE1034-54C9-4894-99A3-3391FB1E45E3}"/>
              </a:ext>
            </a:extLst>
          </p:cNvPr>
          <p:cNvSpPr txBox="1"/>
          <p:nvPr/>
        </p:nvSpPr>
        <p:spPr>
          <a:xfrm>
            <a:off x="708272" y="4610076"/>
            <a:ext cx="57751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0.6M</a:t>
            </a:r>
          </a:p>
        </p:txBody>
      </p:sp>
      <p:sp>
        <p:nvSpPr>
          <p:cNvPr id="31" name="TextBox 30">
            <a:extLst>
              <a:ext uri="{FF2B5EF4-FFF2-40B4-BE49-F238E27FC236}">
                <a16:creationId xmlns:a16="http://schemas.microsoft.com/office/drawing/2014/main" id="{1EA64BAF-50E5-48F9-BB3C-7D9DE2DC9924}"/>
              </a:ext>
            </a:extLst>
          </p:cNvPr>
          <p:cNvSpPr txBox="1"/>
          <p:nvPr/>
        </p:nvSpPr>
        <p:spPr>
          <a:xfrm>
            <a:off x="691201" y="5132793"/>
            <a:ext cx="57751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0.4M</a:t>
            </a:r>
          </a:p>
        </p:txBody>
      </p:sp>
      <p:sp>
        <p:nvSpPr>
          <p:cNvPr id="32" name="TextBox 31">
            <a:extLst>
              <a:ext uri="{FF2B5EF4-FFF2-40B4-BE49-F238E27FC236}">
                <a16:creationId xmlns:a16="http://schemas.microsoft.com/office/drawing/2014/main" id="{D47605D3-A10D-4B25-A969-CD0012B62133}"/>
              </a:ext>
            </a:extLst>
          </p:cNvPr>
          <p:cNvSpPr txBox="1"/>
          <p:nvPr/>
        </p:nvSpPr>
        <p:spPr>
          <a:xfrm>
            <a:off x="704746" y="5580846"/>
            <a:ext cx="57751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0.2M</a:t>
            </a:r>
          </a:p>
        </p:txBody>
      </p:sp>
    </p:spTree>
    <p:extLst>
      <p:ext uri="{BB962C8B-B14F-4D97-AF65-F5344CB8AC3E}">
        <p14:creationId xmlns:p14="http://schemas.microsoft.com/office/powerpoint/2010/main" val="209653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1429</TotalTime>
  <Words>1624</Words>
  <Application>Microsoft Office PowerPoint</Application>
  <PresentationFormat>Widescreen</PresentationFormat>
  <Paragraphs>141</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Agency FB</vt:lpstr>
      <vt:lpstr>Arial</vt:lpstr>
      <vt:lpstr>Calibri</vt:lpstr>
      <vt:lpstr>Calibri Light</vt:lpstr>
      <vt:lpstr>Office Theme</vt:lpstr>
      <vt:lpstr>CrisisFACTS: Social Media in Disasters</vt:lpstr>
      <vt:lpstr>Overview</vt:lpstr>
      <vt:lpstr>PowerPoint Presentation</vt:lpstr>
      <vt:lpstr>PowerPoint Presentation</vt:lpstr>
      <vt:lpstr>Challenges</vt:lpstr>
      <vt:lpstr>PowerPoint Presentation</vt:lpstr>
      <vt:lpstr>PowerPoint Presentation</vt:lpstr>
      <vt:lpstr>Broken Media Counts (Florence)</vt:lpstr>
      <vt:lpstr>Broken Media Counts (Dorian)</vt:lpstr>
      <vt:lpstr>Media Counts</vt:lpstr>
      <vt:lpstr>PowerPoint Presentation</vt:lpstr>
      <vt:lpstr>Sentiment Scores</vt:lpstr>
      <vt:lpstr>Time scores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Taylor, Alex Midn USN USNA Annapolis</dc:creator>
  <cp:lastModifiedBy>Thomas, Ivan P Midn USN USNA Annapolis</cp:lastModifiedBy>
  <cp:revision>44</cp:revision>
  <dcterms:created xsi:type="dcterms:W3CDTF">2023-03-02T02:28:06Z</dcterms:created>
  <dcterms:modified xsi:type="dcterms:W3CDTF">2023-03-04T02:19:26Z</dcterms:modified>
</cp:coreProperties>
</file>