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8" y="84"/>
      </p:cViewPr>
      <p:guideLst>
        <p:guide orient="horz" pos="2132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0" y="1619250"/>
            <a:ext cx="9144000" cy="17653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CHATBOT USING CHATGPT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TSP- AI ML Fundamentals (Capstone Project)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 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LATHIKA 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– NM ID: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Au2021109020</a:t>
            </a:r>
            <a:endParaRPr lang="en-GB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23871" y="5186598"/>
            <a:ext cx="8259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 RAMAR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https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://github.com/LATHIKA2/LATHIKA-NM-SPACE.git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/>
                <a:cs typeface="Arial" panose="020B0604020202020204"/>
              </a:rPr>
              <a:t>OUTLINE</a:t>
            </a:r>
            <a:endParaRPr lang="en-US" b="1" dirty="0">
              <a:solidFill>
                <a:srgbClr val="00206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(Should not include solution)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Project Demo(photos / videos)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create a chatbot using ChatGPT as project using python as a programming language.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set of codes comprising of python was coded, a test run was done.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GitHub Link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https://github.com/LATHIKA2/LATHIKA-NM-SPACE.git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Project Demo(Recorded Video)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5670" y="6069467"/>
            <a:ext cx="167754" cy="942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72" y="2305922"/>
            <a:ext cx="7496967" cy="3974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SUCCESSFULLY,THE PROJECT WAS DONE...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Future Scope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CUSTOMER QUERY AUTOMATION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EDUCATIONAL PURPOSE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Presentation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Office Theme</vt:lpstr>
      <vt:lpstr>AI CHATBOT USING CHATGPT</vt:lpstr>
      <vt:lpstr>OUTLINE</vt:lpstr>
      <vt:lpstr>Problem Statement</vt:lpstr>
      <vt:lpstr>Proposed Solution</vt:lpstr>
      <vt:lpstr>Algorithm &amp; Deployment</vt:lpstr>
      <vt:lpstr>GitHub Link</vt:lpstr>
      <vt:lpstr>Project Demo(Recorded Video)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Thirumalaivasan</cp:lastModifiedBy>
  <cp:revision>82</cp:revision>
  <dcterms:created xsi:type="dcterms:W3CDTF">2021-04-26T07:43:00Z</dcterms:created>
  <dcterms:modified xsi:type="dcterms:W3CDTF">2024-04-22T15:28:13Z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B095935919954DCF939173DF0718FCF0_13</vt:lpwstr>
  </property>
  <property fmtid="{D5CDD505-2E9C-101B-9397-08002B2CF9AE}" pid="3" name="KSOProductBuildVer">
    <vt:lpwstr>1033-12.2.0.16731</vt:lpwstr>
  </property>
</Properties>
</file>