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5" r:id="rId5"/>
    <p:sldId id="296" r:id="rId6"/>
    <p:sldId id="376" r:id="rId7"/>
    <p:sldId id="298" r:id="rId8"/>
    <p:sldId id="299" r:id="rId9"/>
    <p:sldId id="300" r:id="rId10"/>
    <p:sldId id="301" r:id="rId11"/>
    <p:sldId id="302" r:id="rId12"/>
    <p:sldId id="278" r:id="rId13"/>
    <p:sldId id="281" r:id="rId14"/>
    <p:sldId id="303" r:id="rId15"/>
    <p:sldId id="304" r:id="rId16"/>
    <p:sldId id="305" r:id="rId17"/>
    <p:sldId id="306" r:id="rId18"/>
    <p:sldId id="307" r:id="rId19"/>
    <p:sldId id="308" r:id="rId20"/>
    <p:sldId id="283" r:id="rId21"/>
    <p:sldId id="309" r:id="rId22"/>
    <p:sldId id="310" r:id="rId23"/>
    <p:sldId id="311" r:id="rId24"/>
    <p:sldId id="286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287" r:id="rId33"/>
    <p:sldId id="319" r:id="rId34"/>
    <p:sldId id="320" r:id="rId35"/>
    <p:sldId id="321" r:id="rId36"/>
    <p:sldId id="322" r:id="rId37"/>
    <p:sldId id="374" r:id="rId38"/>
    <p:sldId id="375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284" r:id="rId58"/>
    <p:sldId id="272" r:id="rId59"/>
    <p:sldId id="273" r:id="rId60"/>
  </p:sldIdLst>
  <p:sldSz cx="18288000" cy="10287000"/>
  <p:notesSz cx="10287000" cy="18288000"/>
  <p:embeddedFontLst>
    <p:embeddedFont>
      <p:font typeface="210 옴니고딕 030" panose="02020603020101020101" pitchFamily="18" charset="-127"/>
      <p:regular r:id="rId62"/>
    </p:embeddedFont>
    <p:embeddedFont>
      <p:font typeface="나눔바른고딕" panose="020B0603020101020101" pitchFamily="50" charset="-127"/>
      <p:regular r:id="rId63"/>
      <p:bold r:id="rId64"/>
    </p:embeddedFont>
    <p:embeddedFont>
      <p:font typeface="나눔스퀘어_ac" panose="020B0600000101010101" pitchFamily="50" charset="-127"/>
      <p:regular r:id="rId65"/>
    </p:embeddedFont>
    <p:embeddedFont>
      <p:font typeface="나눔스퀘어라운드 Bold" panose="020B0600000101010101" pitchFamily="50" charset="-127"/>
      <p:bold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E8UNhUxxoNGDinTEjQYNQ==" hashData="Q3gCFrcDU60v22PLSHWjppf6nQLn1WZAaryApzTxFf2BmXIuUhyyH/3usLzRe/504am/sW83dzRpC7HzSwsaf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35F"/>
    <a:srgbClr val="734DD8"/>
    <a:srgbClr val="FF4B64"/>
    <a:srgbClr val="7AAECE"/>
    <a:srgbClr val="C3DBE9"/>
    <a:srgbClr val="FF9E00"/>
    <a:srgbClr val="FAFAFA"/>
    <a:srgbClr val="1F93FF"/>
    <a:srgbClr val="D1490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3767" autoAdjust="0"/>
  </p:normalViewPr>
  <p:slideViewPr>
    <p:cSldViewPr>
      <p:cViewPr varScale="1">
        <p:scale>
          <a:sx n="44" d="100"/>
          <a:sy n="44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431CE181-027C-4884-9579-BE8833CB90C1}" type="datetimeFigureOut">
              <a:rPr lang="ko-KR" altLang="en-US" smtClean="0"/>
              <a:pPr/>
              <a:t>2021-08-10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03F9AA56-C889-423E-A999-9E22DC57C6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82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라운드 Bold" panose="020B0600000101010101" pitchFamily="50" charset="-127"/>
        <a:ea typeface="나눔스퀘어라운드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라운드 Bold" panose="020B0600000101010101" pitchFamily="50" charset="-127"/>
        <a:ea typeface="나눔스퀘어라운드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라운드 Bold" panose="020B0600000101010101" pitchFamily="50" charset="-127"/>
        <a:ea typeface="나눔스퀘어라운드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라운드 Bold" panose="020B0600000101010101" pitchFamily="50" charset="-127"/>
        <a:ea typeface="나눔스퀘어라운드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라운드 Bold" panose="020B0600000101010101" pitchFamily="50" charset="-127"/>
        <a:ea typeface="나눔스퀘어라운드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E140-95D0-4E48-91A6-9B2EFC6198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0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E140-95D0-4E48-91A6-9B2EFC6198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E140-95D0-4E48-91A6-9B2EFC6198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1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E140-95D0-4E48-91A6-9B2EFC6198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6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E140-95D0-4E48-91A6-9B2EFC6198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8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9.svg"/><Relationship Id="rId18" Type="http://schemas.openxmlformats.org/officeDocument/2006/relationships/image" Target="../media/image27.png"/><Relationship Id="rId3" Type="http://schemas.openxmlformats.org/officeDocument/2006/relationships/image" Target="../media/image36.svg"/><Relationship Id="rId21" Type="http://schemas.openxmlformats.org/officeDocument/2006/relationships/image" Target="../media/image30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6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5" Type="http://schemas.openxmlformats.org/officeDocument/2006/relationships/image" Target="../media/image24.svg"/><Relationship Id="rId10" Type="http://schemas.openxmlformats.org/officeDocument/2006/relationships/image" Target="../media/image16.png"/><Relationship Id="rId19" Type="http://schemas.openxmlformats.org/officeDocument/2006/relationships/image" Target="../media/image28.svg"/><Relationship Id="rId4" Type="http://schemas.openxmlformats.org/officeDocument/2006/relationships/image" Target="../media/image14.png"/><Relationship Id="rId9" Type="http://schemas.openxmlformats.org/officeDocument/2006/relationships/image" Target="../media/image38.sv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.svg"/><Relationship Id="rId18" Type="http://schemas.openxmlformats.org/officeDocument/2006/relationships/image" Target="../media/image39.png"/><Relationship Id="rId3" Type="http://schemas.openxmlformats.org/officeDocument/2006/relationships/image" Target="../media/image36.svg"/><Relationship Id="rId21" Type="http://schemas.openxmlformats.org/officeDocument/2006/relationships/image" Target="../media/image42.svg"/><Relationship Id="rId7" Type="http://schemas.openxmlformats.org/officeDocument/2006/relationships/image" Target="../media/image13.svg"/><Relationship Id="rId12" Type="http://schemas.openxmlformats.org/officeDocument/2006/relationships/image" Target="../media/image27.png"/><Relationship Id="rId17" Type="http://schemas.openxmlformats.org/officeDocument/2006/relationships/image" Target="../media/image19.svg"/><Relationship Id="rId25" Type="http://schemas.openxmlformats.org/officeDocument/2006/relationships/image" Target="../media/image30.svg"/><Relationship Id="rId2" Type="http://schemas.openxmlformats.org/officeDocument/2006/relationships/image" Target="../media/image35.png"/><Relationship Id="rId16" Type="http://schemas.openxmlformats.org/officeDocument/2006/relationships/image" Target="../media/image1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svg"/><Relationship Id="rId24" Type="http://schemas.openxmlformats.org/officeDocument/2006/relationships/image" Target="../media/image29.png"/><Relationship Id="rId5" Type="http://schemas.openxmlformats.org/officeDocument/2006/relationships/image" Target="../media/image15.svg"/><Relationship Id="rId15" Type="http://schemas.openxmlformats.org/officeDocument/2006/relationships/image" Target="../media/image26.svg"/><Relationship Id="rId23" Type="http://schemas.openxmlformats.org/officeDocument/2006/relationships/image" Target="../media/image44.svg"/><Relationship Id="rId10" Type="http://schemas.openxmlformats.org/officeDocument/2006/relationships/image" Target="../media/image23.png"/><Relationship Id="rId19" Type="http://schemas.openxmlformats.org/officeDocument/2006/relationships/image" Target="../media/image40.sv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25.png"/><Relationship Id="rId22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svg"/><Relationship Id="rId18" Type="http://schemas.openxmlformats.org/officeDocument/2006/relationships/image" Target="../media/image41.png"/><Relationship Id="rId3" Type="http://schemas.openxmlformats.org/officeDocument/2006/relationships/image" Target="../media/image36.svg"/><Relationship Id="rId21" Type="http://schemas.openxmlformats.org/officeDocument/2006/relationships/image" Target="../media/image26.svg"/><Relationship Id="rId7" Type="http://schemas.openxmlformats.org/officeDocument/2006/relationships/image" Target="../media/image15.svg"/><Relationship Id="rId12" Type="http://schemas.openxmlformats.org/officeDocument/2006/relationships/image" Target="../media/image23.png"/><Relationship Id="rId17" Type="http://schemas.openxmlformats.org/officeDocument/2006/relationships/image" Target="../media/image48.sv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6.svg"/><Relationship Id="rId5" Type="http://schemas.openxmlformats.org/officeDocument/2006/relationships/image" Target="../media/image13.svg"/><Relationship Id="rId15" Type="http://schemas.openxmlformats.org/officeDocument/2006/relationships/image" Target="../media/image19.svg"/><Relationship Id="rId10" Type="http://schemas.openxmlformats.org/officeDocument/2006/relationships/image" Target="../media/image45.png"/><Relationship Id="rId19" Type="http://schemas.openxmlformats.org/officeDocument/2006/relationships/image" Target="../media/image42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18" Type="http://schemas.openxmlformats.org/officeDocument/2006/relationships/image" Target="../media/image39.png"/><Relationship Id="rId3" Type="http://schemas.openxmlformats.org/officeDocument/2006/relationships/image" Target="../media/image36.svg"/><Relationship Id="rId21" Type="http://schemas.openxmlformats.org/officeDocument/2006/relationships/image" Target="../media/image53.svg"/><Relationship Id="rId7" Type="http://schemas.openxmlformats.org/officeDocument/2006/relationships/image" Target="../media/image24.svg"/><Relationship Id="rId12" Type="http://schemas.openxmlformats.org/officeDocument/2006/relationships/image" Target="../media/image18.png"/><Relationship Id="rId17" Type="http://schemas.openxmlformats.org/officeDocument/2006/relationships/image" Target="../media/image28.svg"/><Relationship Id="rId2" Type="http://schemas.openxmlformats.org/officeDocument/2006/relationships/image" Target="../media/image35.png"/><Relationship Id="rId16" Type="http://schemas.openxmlformats.org/officeDocument/2006/relationships/image" Target="../media/image27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3.svg"/><Relationship Id="rId5" Type="http://schemas.openxmlformats.org/officeDocument/2006/relationships/image" Target="../media/image15.svg"/><Relationship Id="rId15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40.sv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5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4.sv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3.png"/><Relationship Id="rId18" Type="http://schemas.openxmlformats.org/officeDocument/2006/relationships/image" Target="../media/image42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5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5" Type="http://schemas.openxmlformats.org/officeDocument/2006/relationships/image" Target="../media/image50.png"/><Relationship Id="rId10" Type="http://schemas.openxmlformats.org/officeDocument/2006/relationships/image" Target="../media/image26.svg"/><Relationship Id="rId4" Type="http://schemas.openxmlformats.org/officeDocument/2006/relationships/image" Target="../media/image13.svg"/><Relationship Id="rId9" Type="http://schemas.openxmlformats.org/officeDocument/2006/relationships/image" Target="../media/image25.png"/><Relationship Id="rId1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svg"/><Relationship Id="rId3" Type="http://schemas.openxmlformats.org/officeDocument/2006/relationships/image" Target="../media/image17.svg"/><Relationship Id="rId7" Type="http://schemas.openxmlformats.org/officeDocument/2006/relationships/image" Target="../media/image15.sv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7.svg"/><Relationship Id="rId5" Type="http://schemas.openxmlformats.org/officeDocument/2006/relationships/image" Target="../media/image13.svg"/><Relationship Id="rId10" Type="http://schemas.openxmlformats.org/officeDocument/2006/relationships/image" Target="../media/image56.pn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2.svg"/><Relationship Id="rId3" Type="http://schemas.openxmlformats.org/officeDocument/2006/relationships/image" Target="../media/image36.svg"/><Relationship Id="rId7" Type="http://schemas.openxmlformats.org/officeDocument/2006/relationships/image" Target="../media/image15.svg"/><Relationship Id="rId12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9.svg"/><Relationship Id="rId15" Type="http://schemas.openxmlformats.org/officeDocument/2006/relationships/image" Target="../media/image24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3.sv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3" Type="http://schemas.openxmlformats.org/officeDocument/2006/relationships/image" Target="../media/image36.svg"/><Relationship Id="rId7" Type="http://schemas.openxmlformats.org/officeDocument/2006/relationships/image" Target="../media/image59.svg"/><Relationship Id="rId12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7.svg"/><Relationship Id="rId5" Type="http://schemas.openxmlformats.org/officeDocument/2006/relationships/image" Target="../media/image19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7.svg"/><Relationship Id="rId4" Type="http://schemas.openxmlformats.org/officeDocument/2006/relationships/image" Target="../media/image36.svg"/><Relationship Id="rId9" Type="http://schemas.openxmlformats.org/officeDocument/2006/relationships/image" Target="../media/image16.png"/><Relationship Id="rId14" Type="http://schemas.openxmlformats.org/officeDocument/2006/relationships/image" Target="../media/image5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.svg"/><Relationship Id="rId3" Type="http://schemas.openxmlformats.org/officeDocument/2006/relationships/image" Target="../media/image36.sv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17" Type="http://schemas.openxmlformats.org/officeDocument/2006/relationships/image" Target="../media/image59.svg"/><Relationship Id="rId2" Type="http://schemas.openxmlformats.org/officeDocument/2006/relationships/image" Target="../media/image35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4.svg"/><Relationship Id="rId5" Type="http://schemas.openxmlformats.org/officeDocument/2006/relationships/image" Target="../media/image17.svg"/><Relationship Id="rId15" Type="http://schemas.openxmlformats.org/officeDocument/2006/relationships/image" Target="../media/image61.sv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6.svg"/><Relationship Id="rId18" Type="http://schemas.openxmlformats.org/officeDocument/2006/relationships/image" Target="../media/image39.png"/><Relationship Id="rId3" Type="http://schemas.openxmlformats.org/officeDocument/2006/relationships/image" Target="../media/image59.svg"/><Relationship Id="rId21" Type="http://schemas.openxmlformats.org/officeDocument/2006/relationships/image" Target="../media/image19.svg"/><Relationship Id="rId7" Type="http://schemas.openxmlformats.org/officeDocument/2006/relationships/image" Target="../media/image15.svg"/><Relationship Id="rId12" Type="http://schemas.openxmlformats.org/officeDocument/2006/relationships/image" Target="../media/image45.png"/><Relationship Id="rId17" Type="http://schemas.openxmlformats.org/officeDocument/2006/relationships/image" Target="../media/image26.svg"/><Relationship Id="rId2" Type="http://schemas.openxmlformats.org/officeDocument/2006/relationships/image" Target="../media/image58.png"/><Relationship Id="rId16" Type="http://schemas.openxmlformats.org/officeDocument/2006/relationships/image" Target="../media/image2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svg"/><Relationship Id="rId5" Type="http://schemas.openxmlformats.org/officeDocument/2006/relationships/image" Target="../media/image17.svg"/><Relationship Id="rId15" Type="http://schemas.openxmlformats.org/officeDocument/2006/relationships/image" Target="../media/image24.svg"/><Relationship Id="rId10" Type="http://schemas.openxmlformats.org/officeDocument/2006/relationships/image" Target="../media/image27.png"/><Relationship Id="rId19" Type="http://schemas.openxmlformats.org/officeDocument/2006/relationships/image" Target="../media/image40.svg"/><Relationship Id="rId4" Type="http://schemas.openxmlformats.org/officeDocument/2006/relationships/image" Target="../media/image16.png"/><Relationship Id="rId9" Type="http://schemas.openxmlformats.org/officeDocument/2006/relationships/image" Target="../media/image13.sv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svg"/><Relationship Id="rId7" Type="http://schemas.openxmlformats.org/officeDocument/2006/relationships/image" Target="../media/image15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6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5.png"/><Relationship Id="rId18" Type="http://schemas.openxmlformats.org/officeDocument/2006/relationships/image" Target="../media/image17.svg"/><Relationship Id="rId3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24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10" Type="http://schemas.openxmlformats.org/officeDocument/2006/relationships/image" Target="../media/image19.svg"/><Relationship Id="rId4" Type="http://schemas.openxmlformats.org/officeDocument/2006/relationships/image" Target="../media/image36.sv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9.svg"/><Relationship Id="rId18" Type="http://schemas.openxmlformats.org/officeDocument/2006/relationships/image" Target="../media/image25.png"/><Relationship Id="rId3" Type="http://schemas.openxmlformats.org/officeDocument/2006/relationships/image" Target="../media/image15.svg"/><Relationship Id="rId21" Type="http://schemas.openxmlformats.org/officeDocument/2006/relationships/image" Target="../media/image17.svg"/><Relationship Id="rId7" Type="http://schemas.openxmlformats.org/officeDocument/2006/relationships/image" Target="../media/image51.svg"/><Relationship Id="rId12" Type="http://schemas.openxmlformats.org/officeDocument/2006/relationships/image" Target="../media/image18.png"/><Relationship Id="rId17" Type="http://schemas.openxmlformats.org/officeDocument/2006/relationships/image" Target="../media/image40.svg"/><Relationship Id="rId2" Type="http://schemas.openxmlformats.org/officeDocument/2006/relationships/image" Target="../media/image14.png"/><Relationship Id="rId16" Type="http://schemas.openxmlformats.org/officeDocument/2006/relationships/image" Target="../media/image39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8.svg"/><Relationship Id="rId5" Type="http://schemas.openxmlformats.org/officeDocument/2006/relationships/image" Target="../media/image13.svg"/><Relationship Id="rId15" Type="http://schemas.openxmlformats.org/officeDocument/2006/relationships/image" Target="../media/image28.svg"/><Relationship Id="rId23" Type="http://schemas.openxmlformats.org/officeDocument/2006/relationships/image" Target="../media/image24.svg"/><Relationship Id="rId10" Type="http://schemas.openxmlformats.org/officeDocument/2006/relationships/image" Target="../media/image47.png"/><Relationship Id="rId19" Type="http://schemas.openxmlformats.org/officeDocument/2006/relationships/image" Target="../media/image26.svg"/><Relationship Id="rId4" Type="http://schemas.openxmlformats.org/officeDocument/2006/relationships/image" Target="../media/image12.png"/><Relationship Id="rId9" Type="http://schemas.openxmlformats.org/officeDocument/2006/relationships/image" Target="../media/image65.svg"/><Relationship Id="rId14" Type="http://schemas.openxmlformats.org/officeDocument/2006/relationships/image" Target="../media/image27.png"/><Relationship Id="rId2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18" Type="http://schemas.openxmlformats.org/officeDocument/2006/relationships/image" Target="../media/image45.png"/><Relationship Id="rId3" Type="http://schemas.openxmlformats.org/officeDocument/2006/relationships/image" Target="../media/image65.svg"/><Relationship Id="rId21" Type="http://schemas.openxmlformats.org/officeDocument/2006/relationships/image" Target="../media/image42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17" Type="http://schemas.openxmlformats.org/officeDocument/2006/relationships/image" Target="../media/image63.svg"/><Relationship Id="rId2" Type="http://schemas.openxmlformats.org/officeDocument/2006/relationships/image" Target="../media/image64.png"/><Relationship Id="rId16" Type="http://schemas.openxmlformats.org/officeDocument/2006/relationships/image" Target="../media/image62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4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10" Type="http://schemas.openxmlformats.org/officeDocument/2006/relationships/image" Target="../media/image23.png"/><Relationship Id="rId19" Type="http://schemas.openxmlformats.org/officeDocument/2006/relationships/image" Target="../media/image46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67.sv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5.svg"/><Relationship Id="rId5" Type="http://schemas.openxmlformats.org/officeDocument/2006/relationships/image" Target="../media/image13.sv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2.svg"/><Relationship Id="rId3" Type="http://schemas.openxmlformats.org/officeDocument/2006/relationships/image" Target="../media/image36.svg"/><Relationship Id="rId7" Type="http://schemas.openxmlformats.org/officeDocument/2006/relationships/image" Target="../media/image13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35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5" Type="http://schemas.openxmlformats.org/officeDocument/2006/relationships/image" Target="../media/image24.sv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9.svg"/><Relationship Id="rId18" Type="http://schemas.openxmlformats.org/officeDocument/2006/relationships/image" Target="../media/image47.png"/><Relationship Id="rId3" Type="http://schemas.openxmlformats.org/officeDocument/2006/relationships/image" Target="../media/image36.svg"/><Relationship Id="rId21" Type="http://schemas.openxmlformats.org/officeDocument/2006/relationships/image" Target="../media/image26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17" Type="http://schemas.openxmlformats.org/officeDocument/2006/relationships/image" Target="../media/image24.svg"/><Relationship Id="rId2" Type="http://schemas.openxmlformats.org/officeDocument/2006/relationships/image" Target="../media/image35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5" Type="http://schemas.openxmlformats.org/officeDocument/2006/relationships/image" Target="../media/image42.svg"/><Relationship Id="rId23" Type="http://schemas.openxmlformats.org/officeDocument/2006/relationships/image" Target="../media/image28.svg"/><Relationship Id="rId10" Type="http://schemas.openxmlformats.org/officeDocument/2006/relationships/image" Target="../media/image16.png"/><Relationship Id="rId19" Type="http://schemas.openxmlformats.org/officeDocument/2006/relationships/image" Target="../media/image48.svg"/><Relationship Id="rId4" Type="http://schemas.openxmlformats.org/officeDocument/2006/relationships/image" Target="../media/image12.png"/><Relationship Id="rId9" Type="http://schemas.openxmlformats.org/officeDocument/2006/relationships/image" Target="../media/image69.svg"/><Relationship Id="rId14" Type="http://schemas.openxmlformats.org/officeDocument/2006/relationships/image" Target="../media/image41.png"/><Relationship Id="rId2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svg"/><Relationship Id="rId18" Type="http://schemas.openxmlformats.org/officeDocument/2006/relationships/image" Target="../media/image43.png"/><Relationship Id="rId3" Type="http://schemas.openxmlformats.org/officeDocument/2006/relationships/image" Target="../media/image59.svg"/><Relationship Id="rId7" Type="http://schemas.openxmlformats.org/officeDocument/2006/relationships/image" Target="../media/image13.svg"/><Relationship Id="rId12" Type="http://schemas.openxmlformats.org/officeDocument/2006/relationships/image" Target="../media/image23.png"/><Relationship Id="rId17" Type="http://schemas.openxmlformats.org/officeDocument/2006/relationships/image" Target="../media/image26.svg"/><Relationship Id="rId2" Type="http://schemas.openxmlformats.org/officeDocument/2006/relationships/image" Target="../media/image5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5" Type="http://schemas.openxmlformats.org/officeDocument/2006/relationships/image" Target="../media/image28.svg"/><Relationship Id="rId10" Type="http://schemas.openxmlformats.org/officeDocument/2006/relationships/image" Target="../media/image16.png"/><Relationship Id="rId19" Type="http://schemas.openxmlformats.org/officeDocument/2006/relationships/image" Target="../media/image44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.svg"/><Relationship Id="rId3" Type="http://schemas.openxmlformats.org/officeDocument/2006/relationships/image" Target="../media/image36.svg"/><Relationship Id="rId7" Type="http://schemas.openxmlformats.org/officeDocument/2006/relationships/image" Target="../media/image15.sv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7.svg"/><Relationship Id="rId15" Type="http://schemas.openxmlformats.org/officeDocument/2006/relationships/image" Target="../media/image42.sv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3.svg"/><Relationship Id="rId1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6.svg"/><Relationship Id="rId7" Type="http://schemas.openxmlformats.org/officeDocument/2006/relationships/image" Target="../media/image13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6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7" Type="http://schemas.openxmlformats.org/officeDocument/2006/relationships/image" Target="../media/image73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7" Type="http://schemas.openxmlformats.org/officeDocument/2006/relationships/image" Target="../media/image79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6.svg"/><Relationship Id="rId18" Type="http://schemas.openxmlformats.org/officeDocument/2006/relationships/image" Target="../media/image18.png"/><Relationship Id="rId3" Type="http://schemas.openxmlformats.org/officeDocument/2006/relationships/image" Target="../media/image9.png"/><Relationship Id="rId21" Type="http://schemas.openxmlformats.org/officeDocument/2006/relationships/image" Target="../media/image32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3.svg"/><Relationship Id="rId5" Type="http://schemas.openxmlformats.org/officeDocument/2006/relationships/image" Target="../media/image15.svg"/><Relationship Id="rId15" Type="http://schemas.openxmlformats.org/officeDocument/2006/relationships/image" Target="../media/image28.svg"/><Relationship Id="rId23" Type="http://schemas.openxmlformats.org/officeDocument/2006/relationships/image" Target="../media/image34.svg"/><Relationship Id="rId10" Type="http://schemas.openxmlformats.org/officeDocument/2006/relationships/image" Target="../media/image12.png"/><Relationship Id="rId19" Type="http://schemas.openxmlformats.org/officeDocument/2006/relationships/image" Target="../media/image19.sv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889597" y="3238786"/>
            <a:ext cx="20067194" cy="38094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LAB디지털" pitchFamily="34" charset="0"/>
                <a:cs typeface="LAB디지털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725081" y="7913210"/>
            <a:ext cx="2837838" cy="14957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b="1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김민지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2021.06.18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186AF1AC-981F-4D1F-9A2B-AEC621661D05}"/>
              </a:ext>
            </a:extLst>
          </p:cNvPr>
          <p:cNvSpPr txBox="1"/>
          <p:nvPr/>
        </p:nvSpPr>
        <p:spPr>
          <a:xfrm>
            <a:off x="8823867" y="3566281"/>
            <a:ext cx="3066753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있는 전화번호입니다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4D45B1-A845-4790-9058-27FFE519BD5A}"/>
              </a:ext>
            </a:extLst>
          </p:cNvPr>
          <p:cNvSpPr txBox="1"/>
          <p:nvPr/>
        </p:nvSpPr>
        <p:spPr>
          <a:xfrm>
            <a:off x="9138079" y="3949631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연락처가 고객회원 테이블에 중복 시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E63221E-F881-4AC6-99D4-F242812C2CBB}"/>
              </a:ext>
            </a:extLst>
          </p:cNvPr>
          <p:cNvSpPr txBox="1"/>
          <p:nvPr/>
        </p:nvSpPr>
        <p:spPr>
          <a:xfrm>
            <a:off x="6863783" y="9386258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확인이 틀릴 때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883DB6-E6D7-4641-AA8D-5F73DCE57D00}"/>
              </a:ext>
            </a:extLst>
          </p:cNvPr>
          <p:cNvSpPr txBox="1"/>
          <p:nvPr/>
        </p:nvSpPr>
        <p:spPr>
          <a:xfrm>
            <a:off x="6842350" y="8290646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필수정보가 전부  입력 안될 때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F0DD75D-6FB3-481D-91A2-2A10528E42AA}"/>
              </a:ext>
            </a:extLst>
          </p:cNvPr>
          <p:cNvSpPr/>
          <p:nvPr/>
        </p:nvSpPr>
        <p:spPr>
          <a:xfrm>
            <a:off x="1245994" y="723837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1E0A072-46E9-48E9-A59E-88FCC205FF51}"/>
              </a:ext>
            </a:extLst>
          </p:cNvPr>
          <p:cNvSpPr/>
          <p:nvPr/>
        </p:nvSpPr>
        <p:spPr>
          <a:xfrm>
            <a:off x="1284449" y="734988"/>
            <a:ext cx="4737992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082C53-39ED-4401-B623-288CDD37A9BB}"/>
              </a:ext>
            </a:extLst>
          </p:cNvPr>
          <p:cNvSpPr/>
          <p:nvPr/>
        </p:nvSpPr>
        <p:spPr>
          <a:xfrm>
            <a:off x="1276551" y="1440751"/>
            <a:ext cx="4726062" cy="643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A1C9AA-E819-4A63-8520-A444C360966A}"/>
              </a:ext>
            </a:extLst>
          </p:cNvPr>
          <p:cNvSpPr/>
          <p:nvPr/>
        </p:nvSpPr>
        <p:spPr>
          <a:xfrm>
            <a:off x="1276550" y="7291136"/>
            <a:ext cx="4748112" cy="2171372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A75FBB-9801-4833-8849-E2B53A3C7A2A}"/>
              </a:ext>
            </a:extLst>
          </p:cNvPr>
          <p:cNvSpPr/>
          <p:nvPr/>
        </p:nvSpPr>
        <p:spPr>
          <a:xfrm>
            <a:off x="1721287" y="8519618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3A8136-AD5E-4132-97AB-2A77AD1B1DE0}"/>
              </a:ext>
            </a:extLst>
          </p:cNvPr>
          <p:cNvCxnSpPr>
            <a:cxnSpLocks/>
          </p:cNvCxnSpPr>
          <p:nvPr/>
        </p:nvCxnSpPr>
        <p:spPr>
          <a:xfrm>
            <a:off x="1200616" y="1415261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BAA57EC5-1B0E-4F2B-9D88-DB277F763927}"/>
              </a:ext>
            </a:extLst>
          </p:cNvPr>
          <p:cNvSpPr txBox="1">
            <a:spLocks/>
          </p:cNvSpPr>
          <p:nvPr/>
        </p:nvSpPr>
        <p:spPr>
          <a:xfrm>
            <a:off x="1271855" y="6713225"/>
            <a:ext cx="4765316" cy="392415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동의하기</a:t>
            </a:r>
            <a:endParaRPr lang="ko-KR" altLang="en-US" sz="21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F89F5-4EAE-4C04-B6CC-34522B7B4792}"/>
              </a:ext>
            </a:extLst>
          </p:cNvPr>
          <p:cNvSpPr txBox="1"/>
          <p:nvPr/>
        </p:nvSpPr>
        <p:spPr>
          <a:xfrm>
            <a:off x="1271855" y="2170199"/>
            <a:ext cx="16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(id)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B7968D-B283-47D3-B2C7-8F2484FBC051}"/>
              </a:ext>
            </a:extLst>
          </p:cNvPr>
          <p:cNvCxnSpPr>
            <a:cxnSpLocks/>
          </p:cNvCxnSpPr>
          <p:nvPr/>
        </p:nvCxnSpPr>
        <p:spPr>
          <a:xfrm>
            <a:off x="1231561" y="2986284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7F0A39-C914-4A8C-99CB-A0623E4D2DBF}"/>
              </a:ext>
            </a:extLst>
          </p:cNvPr>
          <p:cNvSpPr txBox="1"/>
          <p:nvPr/>
        </p:nvSpPr>
        <p:spPr>
          <a:xfrm>
            <a:off x="1271855" y="3096371"/>
            <a:ext cx="16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endParaRPr lang="ko-KR" altLang="en-US" sz="1500" b="1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884F39-6C1B-4E17-8337-E0C2CF0051CB}"/>
              </a:ext>
            </a:extLst>
          </p:cNvPr>
          <p:cNvCxnSpPr>
            <a:cxnSpLocks/>
          </p:cNvCxnSpPr>
          <p:nvPr/>
        </p:nvCxnSpPr>
        <p:spPr>
          <a:xfrm>
            <a:off x="1231561" y="3585971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0AC960-4F22-4860-8220-F1700583A759}"/>
              </a:ext>
            </a:extLst>
          </p:cNvPr>
          <p:cNvSpPr txBox="1"/>
          <p:nvPr/>
        </p:nvSpPr>
        <p:spPr>
          <a:xfrm>
            <a:off x="1271855" y="3713132"/>
            <a:ext cx="172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</a:t>
            </a:r>
            <a:endParaRPr lang="ko-KR" altLang="en-US" sz="1575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64A3C29-991E-4509-ADA2-F6477F855BB2}"/>
              </a:ext>
            </a:extLst>
          </p:cNvPr>
          <p:cNvCxnSpPr>
            <a:cxnSpLocks/>
          </p:cNvCxnSpPr>
          <p:nvPr/>
        </p:nvCxnSpPr>
        <p:spPr>
          <a:xfrm>
            <a:off x="1231561" y="4180682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BE47FE-DACD-4D7A-B5BE-60804B3B74D5}"/>
              </a:ext>
            </a:extLst>
          </p:cNvPr>
          <p:cNvSpPr txBox="1"/>
          <p:nvPr/>
        </p:nvSpPr>
        <p:spPr>
          <a:xfrm>
            <a:off x="1271855" y="4306130"/>
            <a:ext cx="92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50FADE-FCC5-463B-8D57-19027AE3A24D}"/>
              </a:ext>
            </a:extLst>
          </p:cNvPr>
          <p:cNvSpPr txBox="1"/>
          <p:nvPr/>
        </p:nvSpPr>
        <p:spPr>
          <a:xfrm>
            <a:off x="1271855" y="6134450"/>
            <a:ext cx="24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E8319B6-A817-4329-B856-1B8945D72FC1}"/>
              </a:ext>
            </a:extLst>
          </p:cNvPr>
          <p:cNvCxnSpPr>
            <a:cxnSpLocks/>
          </p:cNvCxnSpPr>
          <p:nvPr/>
        </p:nvCxnSpPr>
        <p:spPr>
          <a:xfrm>
            <a:off x="1217623" y="6023439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0E249CB0-2BA6-4648-A61E-E1DE05C4E299}"/>
              </a:ext>
            </a:extLst>
          </p:cNvPr>
          <p:cNvSpPr/>
          <p:nvPr/>
        </p:nvSpPr>
        <p:spPr>
          <a:xfrm>
            <a:off x="4473159" y="4375528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A42F64-5DC7-428E-AE50-C120C919250C}"/>
              </a:ext>
            </a:extLst>
          </p:cNvPr>
          <p:cNvSpPr txBox="1"/>
          <p:nvPr/>
        </p:nvSpPr>
        <p:spPr>
          <a:xfrm>
            <a:off x="1167031" y="320528"/>
            <a:ext cx="19370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56EB1-37A2-45F6-AC0E-00BB78F14CE1}"/>
              </a:ext>
            </a:extLst>
          </p:cNvPr>
          <p:cNvSpPr/>
          <p:nvPr/>
        </p:nvSpPr>
        <p:spPr>
          <a:xfrm>
            <a:off x="3448348" y="1435171"/>
            <a:ext cx="2574191" cy="620909"/>
          </a:xfrm>
          <a:prstGeom prst="rect">
            <a:avLst/>
          </a:prstGeom>
          <a:solidFill>
            <a:schemeClr val="bg1"/>
          </a:solidFill>
          <a:ln w="28575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4ACDEB-2A34-4F95-9FEC-09E50C660A34}"/>
              </a:ext>
            </a:extLst>
          </p:cNvPr>
          <p:cNvSpPr/>
          <p:nvPr/>
        </p:nvSpPr>
        <p:spPr>
          <a:xfrm rot="10800000">
            <a:off x="1273638" y="1436223"/>
            <a:ext cx="2364213" cy="620907"/>
          </a:xfrm>
          <a:prstGeom prst="rect">
            <a:avLst/>
          </a:prstGeom>
          <a:solidFill>
            <a:srgbClr val="FF4B64"/>
          </a:solidFill>
          <a:ln w="28575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부제목 2">
            <a:extLst>
              <a:ext uri="{FF2B5EF4-FFF2-40B4-BE49-F238E27FC236}">
                <a16:creationId xmlns:a16="http://schemas.microsoft.com/office/drawing/2014/main" id="{ADA7E119-2224-4356-B288-C1CAE83C0690}"/>
              </a:ext>
            </a:extLst>
          </p:cNvPr>
          <p:cNvSpPr txBox="1">
            <a:spLocks/>
          </p:cNvSpPr>
          <p:nvPr/>
        </p:nvSpPr>
        <p:spPr>
          <a:xfrm>
            <a:off x="1859029" y="1537213"/>
            <a:ext cx="1103336" cy="49072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D6C9B458-607A-40CA-8105-51F7399F2CFF}"/>
              </a:ext>
            </a:extLst>
          </p:cNvPr>
          <p:cNvSpPr txBox="1">
            <a:spLocks/>
          </p:cNvSpPr>
          <p:nvPr/>
        </p:nvSpPr>
        <p:spPr>
          <a:xfrm>
            <a:off x="4264904" y="1540682"/>
            <a:ext cx="1103336" cy="49072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AF8795A-688E-4D5C-8211-1AC7FDB48E71}"/>
              </a:ext>
            </a:extLst>
          </p:cNvPr>
          <p:cNvCxnSpPr>
            <a:cxnSpLocks/>
          </p:cNvCxnSpPr>
          <p:nvPr/>
        </p:nvCxnSpPr>
        <p:spPr>
          <a:xfrm>
            <a:off x="1237595" y="6599934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126A1EE-F46A-4591-9B08-783857A511B3}"/>
              </a:ext>
            </a:extLst>
          </p:cNvPr>
          <p:cNvCxnSpPr>
            <a:cxnSpLocks/>
          </p:cNvCxnSpPr>
          <p:nvPr/>
        </p:nvCxnSpPr>
        <p:spPr>
          <a:xfrm>
            <a:off x="1236812" y="7217121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순서도: 수행의 시작/종료 119">
            <a:extLst>
              <a:ext uri="{FF2B5EF4-FFF2-40B4-BE49-F238E27FC236}">
                <a16:creationId xmlns:a16="http://schemas.microsoft.com/office/drawing/2014/main" id="{0E6F29DA-9AFD-4EE3-8C63-69F40CCEC3B1}"/>
              </a:ext>
            </a:extLst>
          </p:cNvPr>
          <p:cNvSpPr/>
          <p:nvPr/>
        </p:nvSpPr>
        <p:spPr>
          <a:xfrm>
            <a:off x="4542959" y="6753737"/>
            <a:ext cx="1375491" cy="320948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이동하기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57A1ACA-390A-4EB3-8532-81AB57F994AA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호스트를 사용하여 고객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가게를 선택하여 회원가입을 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5p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회원가입을 누를 시 </a:t>
            </a:r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회원가입부터 먼저 나온다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값으로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id,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키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이름이 필요하다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사용자입력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동의 값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가입시간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주소의 위도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경도도 필요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사용자입력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X)</a:t>
            </a:r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 부분의 입력은 숫자만 나타나게 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 시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고객회원 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중복확인 </a:t>
            </a:r>
            <a:r>
              <a:rPr lang="en-US" altLang="ko-KR" sz="165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중복일시 관련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참고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중복이 아니면 수정할 수 없게 막고 중복확인 </a:t>
            </a:r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기능을 비활성화 시켜서  확인완료로 바뀐다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찾기를 누르면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9p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우편번호 찾기로 이동한다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우편번호와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기본주소를 받아와 주소에 보여준다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값도 받아온다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 시 이용약관 및 동의로 이동한다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선택동의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(Y/N) 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받아온다</a:t>
            </a:r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받아오면 버튼을 누를 수 없고 확인완료로 바뀐다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값이 다 채워진 상태에서 가입하기를 누르면 </a:t>
            </a:r>
            <a:r>
              <a:rPr lang="ko-KR" altLang="en-US" sz="165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 </a:t>
            </a:r>
            <a:r>
              <a:rPr lang="en-US" altLang="ko-KR" sz="165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b="1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참고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 완료 시 관련 팝업을 띄우고 액티비티를 종료해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화면을 보여준다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 참고</a:t>
            </a:r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로그인 화면을 보여준다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EE2BCF1C-A9B6-4B9D-87F6-2AB60E7286B3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6CC7C67-1ED7-4EA2-B163-5548E046463F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BE9841C-470D-4D3B-9573-86AB4AD32D89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7D3D5-2D95-4113-B92A-647D5D45E07D}"/>
              </a:ext>
            </a:extLst>
          </p:cNvPr>
          <p:cNvSpPr txBox="1"/>
          <p:nvPr/>
        </p:nvSpPr>
        <p:spPr>
          <a:xfrm>
            <a:off x="3135264" y="2181743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01012345678</a:t>
            </a:r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E83EF-3949-4E32-86C9-AE942CEED2C3}"/>
              </a:ext>
            </a:extLst>
          </p:cNvPr>
          <p:cNvSpPr txBox="1"/>
          <p:nvPr/>
        </p:nvSpPr>
        <p:spPr>
          <a:xfrm>
            <a:off x="3135264" y="3107913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1A3BE-A4F7-4B9E-B1B8-49C20377EAAD}"/>
              </a:ext>
            </a:extLst>
          </p:cNvPr>
          <p:cNvSpPr txBox="1"/>
          <p:nvPr/>
        </p:nvSpPr>
        <p:spPr>
          <a:xfrm>
            <a:off x="3135264" y="3718904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85E48-2D85-42B8-B0E1-5CD469F7FB2C}"/>
              </a:ext>
            </a:extLst>
          </p:cNvPr>
          <p:cNvSpPr txBox="1"/>
          <p:nvPr/>
        </p:nvSpPr>
        <p:spPr>
          <a:xfrm>
            <a:off x="3135264" y="6132596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pic>
        <p:nvPicPr>
          <p:cNvPr id="2" name="그래픽 1" descr="왼쪽 캐럿">
            <a:extLst>
              <a:ext uri="{FF2B5EF4-FFF2-40B4-BE49-F238E27FC236}">
                <a16:creationId xmlns:a16="http://schemas.microsoft.com/office/drawing/2014/main" id="{374E5125-1D76-4067-993D-779F2178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792" y="869944"/>
            <a:ext cx="412511" cy="412511"/>
          </a:xfrm>
          <a:prstGeom prst="rect">
            <a:avLst/>
          </a:prstGeom>
        </p:spPr>
      </p:pic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9A18CC93-23EA-4100-8736-9A30E8FE1463}"/>
              </a:ext>
            </a:extLst>
          </p:cNvPr>
          <p:cNvSpPr/>
          <p:nvPr/>
        </p:nvSpPr>
        <p:spPr>
          <a:xfrm>
            <a:off x="6555890" y="6741589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완료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08067E-04A5-4CFF-B8CF-8C5D20F2B911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918450" y="6914211"/>
            <a:ext cx="619508" cy="0"/>
          </a:xfrm>
          <a:prstGeom prst="straightConnector1">
            <a:avLst/>
          </a:prstGeom>
          <a:ln w="38100">
            <a:solidFill>
              <a:srgbClr val="FF4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34A69A-3480-4ED5-A39A-08129EE75A26}"/>
              </a:ext>
            </a:extLst>
          </p:cNvPr>
          <p:cNvSpPr/>
          <p:nvPr/>
        </p:nvSpPr>
        <p:spPr>
          <a:xfrm>
            <a:off x="1417740" y="4807154"/>
            <a:ext cx="4454259" cy="4907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FA1C0-F5BA-4808-957C-E2B8BD9D6672}"/>
              </a:ext>
            </a:extLst>
          </p:cNvPr>
          <p:cNvSpPr txBox="1"/>
          <p:nvPr/>
        </p:nvSpPr>
        <p:spPr>
          <a:xfrm>
            <a:off x="1491472" y="4879718"/>
            <a:ext cx="2743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2D72C-83D7-4CE4-BE04-A73882B70DFC}"/>
              </a:ext>
            </a:extLst>
          </p:cNvPr>
          <p:cNvSpPr/>
          <p:nvPr/>
        </p:nvSpPr>
        <p:spPr>
          <a:xfrm>
            <a:off x="1417740" y="5356285"/>
            <a:ext cx="4454259" cy="4907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54E48-9491-4A63-9C0C-9CE278F38FB7}"/>
              </a:ext>
            </a:extLst>
          </p:cNvPr>
          <p:cNvSpPr txBox="1"/>
          <p:nvPr/>
        </p:nvSpPr>
        <p:spPr>
          <a:xfrm>
            <a:off x="1491472" y="5438838"/>
            <a:ext cx="2743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주소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EF4FBFA-4F8E-4644-A358-28ECCBE0972C}"/>
              </a:ext>
            </a:extLst>
          </p:cNvPr>
          <p:cNvGrpSpPr/>
          <p:nvPr/>
        </p:nvGrpSpPr>
        <p:grpSpPr>
          <a:xfrm>
            <a:off x="644444" y="2069159"/>
            <a:ext cx="540000" cy="540000"/>
            <a:chOff x="889482" y="4406439"/>
            <a:chExt cx="360000" cy="3600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C4B11E8-CEB2-4BBA-B3F4-A7823004EDB0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9" name="그래픽 68" descr="배지">
              <a:extLst>
                <a:ext uri="{FF2B5EF4-FFF2-40B4-BE49-F238E27FC236}">
                  <a16:creationId xmlns:a16="http://schemas.microsoft.com/office/drawing/2014/main" id="{D5BFCFA0-032B-4903-9E4D-F4306018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8849E39-0543-4B41-A2FF-C13F22D6D02E}"/>
              </a:ext>
            </a:extLst>
          </p:cNvPr>
          <p:cNvGrpSpPr/>
          <p:nvPr/>
        </p:nvGrpSpPr>
        <p:grpSpPr>
          <a:xfrm>
            <a:off x="675471" y="1391420"/>
            <a:ext cx="540000" cy="540000"/>
            <a:chOff x="889482" y="3933034"/>
            <a:chExt cx="360000" cy="3600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2E6BE62-21CA-416A-AE8D-88AF2921DC0E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0" name="그래픽 89" descr="배지 1">
              <a:extLst>
                <a:ext uri="{FF2B5EF4-FFF2-40B4-BE49-F238E27FC236}">
                  <a16:creationId xmlns:a16="http://schemas.microsoft.com/office/drawing/2014/main" id="{94533423-3C79-4950-AC2E-C8AEAEBEC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F168BD-D974-48C4-9662-A94B8D8FC7F0}"/>
              </a:ext>
            </a:extLst>
          </p:cNvPr>
          <p:cNvGrpSpPr/>
          <p:nvPr/>
        </p:nvGrpSpPr>
        <p:grpSpPr>
          <a:xfrm>
            <a:off x="8712380" y="4943985"/>
            <a:ext cx="3742446" cy="2416227"/>
            <a:chOff x="5845642" y="4047542"/>
            <a:chExt cx="2494964" cy="1610818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33F3EF61-A2B7-482E-8E70-31D93D853801}"/>
                </a:ext>
              </a:extLst>
            </p:cNvPr>
            <p:cNvGrpSpPr/>
            <p:nvPr/>
          </p:nvGrpSpPr>
          <p:grpSpPr>
            <a:xfrm>
              <a:off x="5917371" y="4468836"/>
              <a:ext cx="2423235" cy="937181"/>
              <a:chOff x="676598" y="5682652"/>
              <a:chExt cx="2423235" cy="937181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42DF5924-B880-42C3-80D6-F4B3B38844AA}"/>
                  </a:ext>
                </a:extLst>
              </p:cNvPr>
              <p:cNvSpPr/>
              <p:nvPr/>
            </p:nvSpPr>
            <p:spPr>
              <a:xfrm>
                <a:off x="676598" y="5682652"/>
                <a:ext cx="2423235" cy="937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16F22A4-6D3D-4003-9643-89B7BEC6E9E8}"/>
                  </a:ext>
                </a:extLst>
              </p:cNvPr>
              <p:cNvSpPr txBox="1"/>
              <p:nvPr/>
            </p:nvSpPr>
            <p:spPr>
              <a:xfrm>
                <a:off x="2540195" y="6299262"/>
                <a:ext cx="462281" cy="2308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650" dirty="0">
                    <a:solidFill>
                      <a:srgbClr val="FF4B6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확인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176CB11-83BB-447C-A859-C45EDB172372}"/>
                  </a:ext>
                </a:extLst>
              </p:cNvPr>
              <p:cNvSpPr txBox="1"/>
              <p:nvPr/>
            </p:nvSpPr>
            <p:spPr>
              <a:xfrm>
                <a:off x="908861" y="5868561"/>
                <a:ext cx="2044502" cy="4001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회원가입이 되었습니다</a:t>
                </a:r>
                <a:endParaRPr lang="en-US" altLang="ko-KR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16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로그인해주세요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6ACBF15-08B9-40EC-98C6-0C8E714BDC01}"/>
                </a:ext>
              </a:extLst>
            </p:cNvPr>
            <p:cNvSpPr txBox="1"/>
            <p:nvPr/>
          </p:nvSpPr>
          <p:spPr>
            <a:xfrm>
              <a:off x="5845642" y="5458305"/>
              <a:ext cx="2423235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 완료 시 나오는 팝업 </a:t>
              </a: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2E9F5A-14A8-4A6E-8328-BBF3BA2FDCA2}"/>
                </a:ext>
              </a:extLst>
            </p:cNvPr>
            <p:cNvGrpSpPr/>
            <p:nvPr/>
          </p:nvGrpSpPr>
          <p:grpSpPr>
            <a:xfrm>
              <a:off x="5870062" y="4047542"/>
              <a:ext cx="360000" cy="360000"/>
              <a:chOff x="1391821" y="3933034"/>
              <a:chExt cx="360000" cy="360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44659F91-9E8E-4BFF-BB19-FCC03E2662C5}"/>
                  </a:ext>
                </a:extLst>
              </p:cNvPr>
              <p:cNvSpPr/>
              <p:nvPr/>
            </p:nvSpPr>
            <p:spPr>
              <a:xfrm>
                <a:off x="1445821" y="3994328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pic>
            <p:nvPicPr>
              <p:cNvPr id="127" name="그래픽 126" descr="배지 6">
                <a:extLst>
                  <a:ext uri="{FF2B5EF4-FFF2-40B4-BE49-F238E27FC236}">
                    <a16:creationId xmlns:a16="http://schemas.microsoft.com/office/drawing/2014/main" id="{B8BAC3F7-57C9-427B-9F4D-E2C327493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91821" y="393303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80C9B-8770-4AE7-B5C1-FA5E3EA055A0}"/>
                </a:ext>
              </a:extLst>
            </p:cNvPr>
            <p:cNvSpPr txBox="1"/>
            <p:nvPr/>
          </p:nvSpPr>
          <p:spPr>
            <a:xfrm>
              <a:off x="6170362" y="4163639"/>
              <a:ext cx="791826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팝업</a:t>
              </a:r>
            </a:p>
          </p:txBody>
        </p:sp>
      </p:grp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F2371927-5D3D-4C97-934D-B6248F74F29A}"/>
              </a:ext>
            </a:extLst>
          </p:cNvPr>
          <p:cNvSpPr/>
          <p:nvPr/>
        </p:nvSpPr>
        <p:spPr>
          <a:xfrm>
            <a:off x="4471998" y="2553232"/>
            <a:ext cx="1375491" cy="320948"/>
          </a:xfrm>
          <a:prstGeom prst="flowChartTerminator">
            <a:avLst/>
          </a:prstGeom>
          <a:solidFill>
            <a:srgbClr val="AFAB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확인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112836C-933C-44E1-BB24-1506415E4098}"/>
              </a:ext>
            </a:extLst>
          </p:cNvPr>
          <p:cNvGrpSpPr/>
          <p:nvPr/>
        </p:nvGrpSpPr>
        <p:grpSpPr>
          <a:xfrm>
            <a:off x="3924782" y="2432952"/>
            <a:ext cx="540000" cy="540000"/>
            <a:chOff x="889482" y="4879844"/>
            <a:chExt cx="360000" cy="36000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3C58089-103F-4CF0-B907-2F1AFC1149D6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8" name="그래픽 137" descr="배지 3">
              <a:extLst>
                <a:ext uri="{FF2B5EF4-FFF2-40B4-BE49-F238E27FC236}">
                  <a16:creationId xmlns:a16="http://schemas.microsoft.com/office/drawing/2014/main" id="{F2A91CBE-A61A-47C3-A3E1-0BC7F883B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CCA24836-3831-4727-A269-5B16B5020BB6}"/>
              </a:ext>
            </a:extLst>
          </p:cNvPr>
          <p:cNvGrpSpPr/>
          <p:nvPr/>
        </p:nvGrpSpPr>
        <p:grpSpPr>
          <a:xfrm>
            <a:off x="3924782" y="4240314"/>
            <a:ext cx="513581" cy="494901"/>
            <a:chOff x="889482" y="5353249"/>
            <a:chExt cx="360000" cy="360000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A452FE0-AE83-4239-888D-C5031DF0A641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1" name="그래픽 140" descr="배지 4">
              <a:extLst>
                <a:ext uri="{FF2B5EF4-FFF2-40B4-BE49-F238E27FC236}">
                  <a16:creationId xmlns:a16="http://schemas.microsoft.com/office/drawing/2014/main" id="{E9F390A9-56E9-4CFF-B07E-F2FB78E4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CF533A2-D186-47E0-A76C-C50AA883058C}"/>
              </a:ext>
            </a:extLst>
          </p:cNvPr>
          <p:cNvGrpSpPr/>
          <p:nvPr/>
        </p:nvGrpSpPr>
        <p:grpSpPr>
          <a:xfrm>
            <a:off x="3881469" y="6621381"/>
            <a:ext cx="540000" cy="540000"/>
            <a:chOff x="889482" y="5826653"/>
            <a:chExt cx="360000" cy="360000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6BB20B1-567E-4455-835D-3782A7EBD70F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4" name="그래픽 143" descr="배지 5">
              <a:extLst>
                <a:ext uri="{FF2B5EF4-FFF2-40B4-BE49-F238E27FC236}">
                  <a16:creationId xmlns:a16="http://schemas.microsoft.com/office/drawing/2014/main" id="{0B5F051E-C9FB-46C5-8EEC-81DE37EF5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598EB5F-1905-44C1-A5F6-931FB67E50FC}"/>
              </a:ext>
            </a:extLst>
          </p:cNvPr>
          <p:cNvGrpSpPr/>
          <p:nvPr/>
        </p:nvGrpSpPr>
        <p:grpSpPr>
          <a:xfrm>
            <a:off x="1190987" y="8444618"/>
            <a:ext cx="540000" cy="540000"/>
            <a:chOff x="1391821" y="3933034"/>
            <a:chExt cx="360000" cy="36000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31D5065-709E-4544-A89E-CB4D9C83DC51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7" name="그래픽 146" descr="배지 6">
              <a:extLst>
                <a:ext uri="{FF2B5EF4-FFF2-40B4-BE49-F238E27FC236}">
                  <a16:creationId xmlns:a16="http://schemas.microsoft.com/office/drawing/2014/main" id="{EA5C1405-CF91-40E0-99B8-6C35B9259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E9F40BF-261E-44B9-BBFE-99745D3A294C}"/>
              </a:ext>
            </a:extLst>
          </p:cNvPr>
          <p:cNvGrpSpPr/>
          <p:nvPr/>
        </p:nvGrpSpPr>
        <p:grpSpPr>
          <a:xfrm>
            <a:off x="1657866" y="797193"/>
            <a:ext cx="540000" cy="540000"/>
            <a:chOff x="1391821" y="4406439"/>
            <a:chExt cx="360000" cy="360000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2ABD6FFB-10DA-464D-A1A9-B425E897EA46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54" name="그래픽 153" descr="배지 7">
              <a:extLst>
                <a:ext uri="{FF2B5EF4-FFF2-40B4-BE49-F238E27FC236}">
                  <a16:creationId xmlns:a16="http://schemas.microsoft.com/office/drawing/2014/main" id="{73B63F23-BA6B-4040-B399-E099BE805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7538E8-FCA9-49AF-BDFD-8763C14923C8}"/>
              </a:ext>
            </a:extLst>
          </p:cNvPr>
          <p:cNvSpPr/>
          <p:nvPr/>
        </p:nvSpPr>
        <p:spPr>
          <a:xfrm>
            <a:off x="1318323" y="2141629"/>
            <a:ext cx="4632330" cy="508525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5A6BB14C-3744-4B9E-B6E1-94F165D3E548}"/>
              </a:ext>
            </a:extLst>
          </p:cNvPr>
          <p:cNvSpPr/>
          <p:nvPr/>
        </p:nvSpPr>
        <p:spPr>
          <a:xfrm>
            <a:off x="6560093" y="2538979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 완료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483788F-1864-4E74-9490-4D7E43B55346}"/>
              </a:ext>
            </a:extLst>
          </p:cNvPr>
          <p:cNvCxnSpPr>
            <a:cxnSpLocks/>
          </p:cNvCxnSpPr>
          <p:nvPr/>
        </p:nvCxnSpPr>
        <p:spPr>
          <a:xfrm>
            <a:off x="5922653" y="2711601"/>
            <a:ext cx="619508" cy="0"/>
          </a:xfrm>
          <a:prstGeom prst="straightConnector1">
            <a:avLst/>
          </a:prstGeom>
          <a:ln w="38100">
            <a:solidFill>
              <a:srgbClr val="FF4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1B8582-C8F8-4583-9055-D1AE7300A5E1}"/>
              </a:ext>
            </a:extLst>
          </p:cNvPr>
          <p:cNvSpPr/>
          <p:nvPr/>
        </p:nvSpPr>
        <p:spPr>
          <a:xfrm>
            <a:off x="1131791" y="1347231"/>
            <a:ext cx="5025102" cy="8223474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E290A1-0E87-43AD-AF2E-915AEE0596EC}"/>
              </a:ext>
            </a:extLst>
          </p:cNvPr>
          <p:cNvSpPr/>
          <p:nvPr/>
        </p:nvSpPr>
        <p:spPr>
          <a:xfrm>
            <a:off x="6876694" y="7812052"/>
            <a:ext cx="5604680" cy="199010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2E8401-D438-44FF-A8DE-92F9842E15D9}"/>
              </a:ext>
            </a:extLst>
          </p:cNvPr>
          <p:cNvCxnSpPr>
            <a:cxnSpLocks/>
          </p:cNvCxnSpPr>
          <p:nvPr/>
        </p:nvCxnSpPr>
        <p:spPr>
          <a:xfrm flipV="1">
            <a:off x="6379112" y="2181743"/>
            <a:ext cx="0" cy="7131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8FACF83-EF06-49B2-AF11-CAE4C2096A5D}"/>
              </a:ext>
            </a:extLst>
          </p:cNvPr>
          <p:cNvSpPr txBox="1"/>
          <p:nvPr/>
        </p:nvSpPr>
        <p:spPr>
          <a:xfrm>
            <a:off x="3490175" y="77504"/>
            <a:ext cx="91521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모르니 핸드폰의 세로 길이가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사람들을 위해 세로로 스크롤 뷰 넣어준다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DB5D6-79DE-4761-A42C-598058462960}"/>
              </a:ext>
            </a:extLst>
          </p:cNvPr>
          <p:cNvSpPr txBox="1"/>
          <p:nvPr/>
        </p:nvSpPr>
        <p:spPr>
          <a:xfrm>
            <a:off x="6842351" y="8002520"/>
            <a:ext cx="539935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정보를 입력하지 않거나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이용약관을 동의하지 않았습니다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E49430-77A6-4AAC-AE45-224F9962EEDA}"/>
              </a:ext>
            </a:extLst>
          </p:cNvPr>
          <p:cNvSpPr txBox="1"/>
          <p:nvPr/>
        </p:nvSpPr>
        <p:spPr>
          <a:xfrm>
            <a:off x="6699339" y="9065159"/>
            <a:ext cx="3066753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확인이 틀렸습니다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FF73E2B-F7CB-4546-9B86-4E5B69989E34}"/>
              </a:ext>
            </a:extLst>
          </p:cNvPr>
          <p:cNvGrpSpPr/>
          <p:nvPr/>
        </p:nvGrpSpPr>
        <p:grpSpPr>
          <a:xfrm>
            <a:off x="6819606" y="7231232"/>
            <a:ext cx="540000" cy="540000"/>
            <a:chOff x="1391821" y="3933034"/>
            <a:chExt cx="360000" cy="360000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80B4697D-4316-418B-BD4D-C2CD8614930B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3" name="그래픽 132" descr="배지 6">
              <a:extLst>
                <a:ext uri="{FF2B5EF4-FFF2-40B4-BE49-F238E27FC236}">
                  <a16:creationId xmlns:a16="http://schemas.microsoft.com/office/drawing/2014/main" id="{1F2433E2-55CF-43C4-B8CD-E8F8F4C76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7735EB78-76B9-4F86-9146-2365330D8A9F}"/>
              </a:ext>
            </a:extLst>
          </p:cNvPr>
          <p:cNvSpPr txBox="1"/>
          <p:nvPr/>
        </p:nvSpPr>
        <p:spPr>
          <a:xfrm>
            <a:off x="7270056" y="7405378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2F1F36A-453E-4622-B887-BA2655AFA7C8}"/>
              </a:ext>
            </a:extLst>
          </p:cNvPr>
          <p:cNvSpPr txBox="1"/>
          <p:nvPr/>
        </p:nvSpPr>
        <p:spPr>
          <a:xfrm>
            <a:off x="9387456" y="3011470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1A2AC13-B41B-4042-B15F-018F1B8B1D63}"/>
              </a:ext>
            </a:extLst>
          </p:cNvPr>
          <p:cNvGrpSpPr/>
          <p:nvPr/>
        </p:nvGrpSpPr>
        <p:grpSpPr>
          <a:xfrm>
            <a:off x="8938871" y="2864499"/>
            <a:ext cx="540000" cy="540000"/>
            <a:chOff x="889482" y="4879844"/>
            <a:chExt cx="360000" cy="360000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E0493002-7CCA-4010-A951-9D0077D3D9A2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4" name="그래픽 103" descr="배지 3">
              <a:extLst>
                <a:ext uri="{FF2B5EF4-FFF2-40B4-BE49-F238E27FC236}">
                  <a16:creationId xmlns:a16="http://schemas.microsoft.com/office/drawing/2014/main" id="{65ADD3E1-31A5-4333-8B77-F2E34DBD3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E7C562A-566D-4402-99B9-AB694AF34B44}"/>
              </a:ext>
            </a:extLst>
          </p:cNvPr>
          <p:cNvSpPr/>
          <p:nvPr/>
        </p:nvSpPr>
        <p:spPr>
          <a:xfrm>
            <a:off x="9118488" y="3465597"/>
            <a:ext cx="3358428" cy="9747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0471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AC217A-DEF2-4AED-AD60-5A3CF24FBDDC}"/>
              </a:ext>
            </a:extLst>
          </p:cNvPr>
          <p:cNvSpPr/>
          <p:nvPr/>
        </p:nvSpPr>
        <p:spPr>
          <a:xfrm>
            <a:off x="1245994" y="723837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DE1BFD-61D1-44EB-A777-6F6BC9EEA2E7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1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같음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값으로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연락처</a:t>
            </a:r>
            <a:r>
              <a:rPr lang="en-US" altLang="ko-KR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id,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키</a:t>
            </a:r>
            <a:r>
              <a:rPr lang="en-US" altLang="ko-KR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</a:t>
            </a:r>
            <a:r>
              <a:rPr lang="en-US" altLang="ko-KR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은행선택</a:t>
            </a:r>
            <a:r>
              <a:rPr lang="en-US" altLang="ko-KR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가게정보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가게유저 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가게이름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사업자등록번호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가게전화번호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반찬 분야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소개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필요하다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사용자입력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동의 값</a:t>
            </a:r>
            <a:r>
              <a:rPr lang="en-US" altLang="ko-KR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가입시간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승인 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(Y/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기본값 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N),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주소의 위도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사용자입력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X)</a:t>
            </a:r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개인연락처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키보드 입력은 숫자만 나타나게 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 시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가게회원  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중복확인 </a:t>
            </a:r>
            <a:r>
              <a:rPr lang="en-US" altLang="ko-KR" sz="165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중복일시 관련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참고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중복이 아니면 중복확인 버튼을 누를 수 없고 확인완료로 바뀐다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스피너를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 은행을 고른다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제한함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입력하기를 누르면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8p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가게정보 입력하기로 이동한다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가게이름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사업자등록번호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가게전화번호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가게한줄 소개 값을 받아온다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 시  이용약관 및 동의로 이동한다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선택동의 컬럼 정보를 받아온다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(Y/N)</a:t>
            </a:r>
            <a:b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받아오면 버튼을 누를 수 없고 확인완료로 바뀐다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값이 다 채워진 상태에서 가입하기를 누르면 </a:t>
            </a:r>
            <a:r>
              <a:rPr lang="ko-KR" altLang="en-US" sz="165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 회원가입 </a:t>
            </a:r>
            <a:r>
              <a:rPr lang="en-US" altLang="ko-KR" sz="165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와 가게정보 입력 </a:t>
            </a:r>
            <a:r>
              <a:rPr lang="en-US" altLang="ko-KR" sz="165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참고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가게 회원가입 완료 시 관련 팝업을 띄우고 액티비티를 종료해 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화면을 보여준다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 참고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6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로그인 화면으로 이동한다</a:t>
            </a:r>
            <a:r>
              <a:rPr lang="en-US" altLang="ko-KR" sz="16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650" dirty="0" err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35E355-6536-4998-AA5C-FDAF2B1BED53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A2886-A54E-44F8-AF2B-CD2557B7682A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88810B-3AB9-4756-A1BE-22FC1054174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</a:t>
            </a:r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E88F47-8DD9-4357-9140-A493AF9F211D}"/>
              </a:ext>
            </a:extLst>
          </p:cNvPr>
          <p:cNvSpPr/>
          <p:nvPr/>
        </p:nvSpPr>
        <p:spPr>
          <a:xfrm>
            <a:off x="1244653" y="722051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E2F46B-E18B-4470-B866-341919EFBDBA}"/>
              </a:ext>
            </a:extLst>
          </p:cNvPr>
          <p:cNvSpPr/>
          <p:nvPr/>
        </p:nvSpPr>
        <p:spPr>
          <a:xfrm>
            <a:off x="1283108" y="740427"/>
            <a:ext cx="4737992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0C0718-79C1-42F7-8601-62A98380BF57}"/>
              </a:ext>
            </a:extLst>
          </p:cNvPr>
          <p:cNvSpPr/>
          <p:nvPr/>
        </p:nvSpPr>
        <p:spPr>
          <a:xfrm>
            <a:off x="1275210" y="1438964"/>
            <a:ext cx="4726062" cy="643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5C6B7B-1711-40F6-9877-41FDE2015C7C}"/>
              </a:ext>
            </a:extLst>
          </p:cNvPr>
          <p:cNvCxnSpPr>
            <a:cxnSpLocks/>
          </p:cNvCxnSpPr>
          <p:nvPr/>
        </p:nvCxnSpPr>
        <p:spPr>
          <a:xfrm>
            <a:off x="1199275" y="1413474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4936AFE-C95C-43AE-8476-4F2729D0EE84}"/>
              </a:ext>
            </a:extLst>
          </p:cNvPr>
          <p:cNvSpPr txBox="1"/>
          <p:nvPr/>
        </p:nvSpPr>
        <p:spPr>
          <a:xfrm>
            <a:off x="1165690" y="318741"/>
            <a:ext cx="19370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회원가입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8" name="그래픽 187" descr="왼쪽 캐럿">
            <a:extLst>
              <a:ext uri="{FF2B5EF4-FFF2-40B4-BE49-F238E27FC236}">
                <a16:creationId xmlns:a16="http://schemas.microsoft.com/office/drawing/2014/main" id="{446932F4-38F0-45C6-A22F-E3B544B1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451" y="868157"/>
            <a:ext cx="412511" cy="412511"/>
          </a:xfrm>
          <a:prstGeom prst="rect">
            <a:avLst/>
          </a:prstGeom>
        </p:spPr>
      </p:pic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299BADF-7BB0-4906-98F4-0E611CFCEE29}"/>
              </a:ext>
            </a:extLst>
          </p:cNvPr>
          <p:cNvSpPr/>
          <p:nvPr/>
        </p:nvSpPr>
        <p:spPr>
          <a:xfrm>
            <a:off x="3435721" y="1430541"/>
            <a:ext cx="2574191" cy="623970"/>
          </a:xfrm>
          <a:prstGeom prst="rect">
            <a:avLst/>
          </a:prstGeom>
          <a:solidFill>
            <a:srgbClr val="FF4B64"/>
          </a:solidFill>
          <a:ln w="28575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3771302-8F6B-480A-B656-36F0C4F37AEC}"/>
              </a:ext>
            </a:extLst>
          </p:cNvPr>
          <p:cNvSpPr/>
          <p:nvPr/>
        </p:nvSpPr>
        <p:spPr>
          <a:xfrm rot="10800000">
            <a:off x="1261011" y="1431593"/>
            <a:ext cx="2364213" cy="620907"/>
          </a:xfrm>
          <a:prstGeom prst="rect">
            <a:avLst/>
          </a:prstGeom>
          <a:solidFill>
            <a:schemeClr val="bg1"/>
          </a:solidFill>
          <a:ln w="28575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6" name="부제목 2">
            <a:extLst>
              <a:ext uri="{FF2B5EF4-FFF2-40B4-BE49-F238E27FC236}">
                <a16:creationId xmlns:a16="http://schemas.microsoft.com/office/drawing/2014/main" id="{5F0DBB5E-E6D8-4A52-BEE2-DE25747759AC}"/>
              </a:ext>
            </a:extLst>
          </p:cNvPr>
          <p:cNvSpPr txBox="1">
            <a:spLocks/>
          </p:cNvSpPr>
          <p:nvPr/>
        </p:nvSpPr>
        <p:spPr>
          <a:xfrm>
            <a:off x="1846402" y="1532582"/>
            <a:ext cx="1103336" cy="49072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</a:p>
        </p:txBody>
      </p:sp>
      <p:sp>
        <p:nvSpPr>
          <p:cNvPr id="218" name="부제목 2">
            <a:extLst>
              <a:ext uri="{FF2B5EF4-FFF2-40B4-BE49-F238E27FC236}">
                <a16:creationId xmlns:a16="http://schemas.microsoft.com/office/drawing/2014/main" id="{BEC5DC7F-801B-4B44-B368-47D317EB3DE8}"/>
              </a:ext>
            </a:extLst>
          </p:cNvPr>
          <p:cNvSpPr txBox="1">
            <a:spLocks/>
          </p:cNvSpPr>
          <p:nvPr/>
        </p:nvSpPr>
        <p:spPr>
          <a:xfrm>
            <a:off x="4252277" y="1536052"/>
            <a:ext cx="1103336" cy="49072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D533725-B4B7-40C7-8AA5-18770785B7D1}"/>
              </a:ext>
            </a:extLst>
          </p:cNvPr>
          <p:cNvSpPr/>
          <p:nvPr/>
        </p:nvSpPr>
        <p:spPr>
          <a:xfrm>
            <a:off x="1269513" y="6859296"/>
            <a:ext cx="4748112" cy="2601735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EB4346A-C425-4640-90BD-111AF84C4765}"/>
              </a:ext>
            </a:extLst>
          </p:cNvPr>
          <p:cNvSpPr/>
          <p:nvPr/>
        </p:nvSpPr>
        <p:spPr>
          <a:xfrm>
            <a:off x="1713596" y="8517498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가입하기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AE56553-47D1-403A-868C-4E332D7A84AF}"/>
              </a:ext>
            </a:extLst>
          </p:cNvPr>
          <p:cNvCxnSpPr>
            <a:cxnSpLocks/>
          </p:cNvCxnSpPr>
          <p:nvPr/>
        </p:nvCxnSpPr>
        <p:spPr>
          <a:xfrm>
            <a:off x="1219871" y="2986119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4DEA4D45-2B7C-417E-950B-729574A59F56}"/>
              </a:ext>
            </a:extLst>
          </p:cNvPr>
          <p:cNvCxnSpPr>
            <a:cxnSpLocks/>
          </p:cNvCxnSpPr>
          <p:nvPr/>
        </p:nvCxnSpPr>
        <p:spPr>
          <a:xfrm>
            <a:off x="1219871" y="358580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A21DC08-E7AA-4097-A6E6-41EB8EA410D7}"/>
              </a:ext>
            </a:extLst>
          </p:cNvPr>
          <p:cNvCxnSpPr>
            <a:cxnSpLocks/>
          </p:cNvCxnSpPr>
          <p:nvPr/>
        </p:nvCxnSpPr>
        <p:spPr>
          <a:xfrm>
            <a:off x="1234046" y="208340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02A707E-465C-4D5F-90F3-A4299385E33F}"/>
              </a:ext>
            </a:extLst>
          </p:cNvPr>
          <p:cNvCxnSpPr>
            <a:cxnSpLocks/>
          </p:cNvCxnSpPr>
          <p:nvPr/>
        </p:nvCxnSpPr>
        <p:spPr>
          <a:xfrm>
            <a:off x="1241710" y="6812670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5" name="부제목 2">
            <a:extLst>
              <a:ext uri="{FF2B5EF4-FFF2-40B4-BE49-F238E27FC236}">
                <a16:creationId xmlns:a16="http://schemas.microsoft.com/office/drawing/2014/main" id="{C1B5818E-3777-4736-9124-E9AD8FB43FB5}"/>
              </a:ext>
            </a:extLst>
          </p:cNvPr>
          <p:cNvSpPr txBox="1">
            <a:spLocks/>
          </p:cNvSpPr>
          <p:nvPr/>
        </p:nvSpPr>
        <p:spPr>
          <a:xfrm>
            <a:off x="1258090" y="5817032"/>
            <a:ext cx="4765316" cy="392415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 정보 입력하기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21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112A66A5-0F12-48B6-8F0F-8BD90E886706}"/>
              </a:ext>
            </a:extLst>
          </p:cNvPr>
          <p:cNvCxnSpPr>
            <a:cxnSpLocks/>
          </p:cNvCxnSpPr>
          <p:nvPr/>
        </p:nvCxnSpPr>
        <p:spPr>
          <a:xfrm>
            <a:off x="1232540" y="4178111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FABAD62C-5234-4198-940E-D96DB2D8D073}"/>
              </a:ext>
            </a:extLst>
          </p:cNvPr>
          <p:cNvCxnSpPr>
            <a:cxnSpLocks/>
          </p:cNvCxnSpPr>
          <p:nvPr/>
        </p:nvCxnSpPr>
        <p:spPr>
          <a:xfrm>
            <a:off x="1238575" y="4746032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2" name="부제목 2">
            <a:extLst>
              <a:ext uri="{FF2B5EF4-FFF2-40B4-BE49-F238E27FC236}">
                <a16:creationId xmlns:a16="http://schemas.microsoft.com/office/drawing/2014/main" id="{AF7E792E-6486-4A46-94BE-8D6B67908CE8}"/>
              </a:ext>
            </a:extLst>
          </p:cNvPr>
          <p:cNvSpPr txBox="1">
            <a:spLocks/>
          </p:cNvSpPr>
          <p:nvPr/>
        </p:nvSpPr>
        <p:spPr>
          <a:xfrm>
            <a:off x="1258090" y="6340487"/>
            <a:ext cx="4765316" cy="392415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동의하기</a:t>
            </a:r>
            <a:endParaRPr lang="ko-KR" altLang="en-US" sz="21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7F519942-0325-4EA3-82C1-3FA8686BBEC4}"/>
              </a:ext>
            </a:extLst>
          </p:cNvPr>
          <p:cNvCxnSpPr>
            <a:cxnSpLocks/>
          </p:cNvCxnSpPr>
          <p:nvPr/>
        </p:nvCxnSpPr>
        <p:spPr>
          <a:xfrm>
            <a:off x="1268957" y="6256071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4" name="순서도: 수행의 시작/종료 193">
            <a:extLst>
              <a:ext uri="{FF2B5EF4-FFF2-40B4-BE49-F238E27FC236}">
                <a16:creationId xmlns:a16="http://schemas.microsoft.com/office/drawing/2014/main" id="{C12FA067-9B02-4E12-B2E9-7D91003A23C4}"/>
              </a:ext>
            </a:extLst>
          </p:cNvPr>
          <p:cNvSpPr/>
          <p:nvPr/>
        </p:nvSpPr>
        <p:spPr>
          <a:xfrm>
            <a:off x="4515329" y="6380999"/>
            <a:ext cx="1375491" cy="320948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이동하기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DE6692A-3A91-4B34-B740-5B1947EEA099}"/>
              </a:ext>
            </a:extLst>
          </p:cNvPr>
          <p:cNvSpPr/>
          <p:nvPr/>
        </p:nvSpPr>
        <p:spPr>
          <a:xfrm>
            <a:off x="1243549" y="717743"/>
            <a:ext cx="4797755" cy="87618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844238A2-72E6-4761-BBE5-7892B283DFDA}"/>
              </a:ext>
            </a:extLst>
          </p:cNvPr>
          <p:cNvSpPr/>
          <p:nvPr/>
        </p:nvSpPr>
        <p:spPr>
          <a:xfrm>
            <a:off x="4504736" y="5849348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56AAE-3151-4FCA-86C7-53FB0489B719}"/>
              </a:ext>
            </a:extLst>
          </p:cNvPr>
          <p:cNvSpPr txBox="1"/>
          <p:nvPr/>
        </p:nvSpPr>
        <p:spPr>
          <a:xfrm>
            <a:off x="1258089" y="4288778"/>
            <a:ext cx="24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29A401-A04D-4285-946C-DF03B782562E}"/>
              </a:ext>
            </a:extLst>
          </p:cNvPr>
          <p:cNvSpPr txBox="1"/>
          <p:nvPr/>
        </p:nvSpPr>
        <p:spPr>
          <a:xfrm>
            <a:off x="3121499" y="4288077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A78937AC-60A8-4955-9044-D6C08DE05679}"/>
              </a:ext>
            </a:extLst>
          </p:cNvPr>
          <p:cNvSpPr/>
          <p:nvPr/>
        </p:nvSpPr>
        <p:spPr>
          <a:xfrm>
            <a:off x="6539748" y="6003386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완료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E14FD8-219A-4D5E-9747-A6BF6E7AC901}"/>
              </a:ext>
            </a:extLst>
          </p:cNvPr>
          <p:cNvCxnSpPr>
            <a:cxnSpLocks/>
          </p:cNvCxnSpPr>
          <p:nvPr/>
        </p:nvCxnSpPr>
        <p:spPr>
          <a:xfrm>
            <a:off x="5890820" y="6177378"/>
            <a:ext cx="619508" cy="0"/>
          </a:xfrm>
          <a:prstGeom prst="straightConnector1">
            <a:avLst/>
          </a:prstGeom>
          <a:ln w="38100">
            <a:solidFill>
              <a:srgbClr val="FF4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EA365377-4322-4D5F-BC2E-DEECD260EADE}"/>
              </a:ext>
            </a:extLst>
          </p:cNvPr>
          <p:cNvGrpSpPr/>
          <p:nvPr/>
        </p:nvGrpSpPr>
        <p:grpSpPr>
          <a:xfrm>
            <a:off x="643103" y="2067372"/>
            <a:ext cx="540000" cy="540000"/>
            <a:chOff x="889482" y="4406439"/>
            <a:chExt cx="360000" cy="360000"/>
          </a:xfrm>
        </p:grpSpPr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9A84007-08BD-4F01-81C9-25C735CA9C7E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26" name="그래픽 225" descr="배지">
              <a:extLst>
                <a:ext uri="{FF2B5EF4-FFF2-40B4-BE49-F238E27FC236}">
                  <a16:creationId xmlns:a16="http://schemas.microsoft.com/office/drawing/2014/main" id="{99E43C9E-B16D-4AFE-8D2D-DE3E6932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E5799434-EF83-4225-B10B-FC7A378D52C4}"/>
              </a:ext>
            </a:extLst>
          </p:cNvPr>
          <p:cNvGrpSpPr/>
          <p:nvPr/>
        </p:nvGrpSpPr>
        <p:grpSpPr>
          <a:xfrm>
            <a:off x="674130" y="1389633"/>
            <a:ext cx="540000" cy="540000"/>
            <a:chOff x="889482" y="3933034"/>
            <a:chExt cx="360000" cy="360000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1BC84F7A-FB2B-45A1-8F12-5C21DD752CD2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37" name="그래픽 236" descr="배지 1">
              <a:extLst>
                <a:ext uri="{FF2B5EF4-FFF2-40B4-BE49-F238E27FC236}">
                  <a16:creationId xmlns:a16="http://schemas.microsoft.com/office/drawing/2014/main" id="{0648BB83-D25E-4013-9046-C22671C6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57" name="순서도: 수행의 시작/종료 156">
            <a:extLst>
              <a:ext uri="{FF2B5EF4-FFF2-40B4-BE49-F238E27FC236}">
                <a16:creationId xmlns:a16="http://schemas.microsoft.com/office/drawing/2014/main" id="{6752D613-8829-4190-9149-08E9CCF65413}"/>
              </a:ext>
            </a:extLst>
          </p:cNvPr>
          <p:cNvSpPr/>
          <p:nvPr/>
        </p:nvSpPr>
        <p:spPr>
          <a:xfrm>
            <a:off x="4471998" y="2553232"/>
            <a:ext cx="1375491" cy="320948"/>
          </a:xfrm>
          <a:prstGeom prst="flowChartTerminator">
            <a:avLst/>
          </a:prstGeom>
          <a:solidFill>
            <a:srgbClr val="BEBB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확인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956ED05-F5E3-422D-93DC-594D090655E4}"/>
              </a:ext>
            </a:extLst>
          </p:cNvPr>
          <p:cNvGrpSpPr/>
          <p:nvPr/>
        </p:nvGrpSpPr>
        <p:grpSpPr>
          <a:xfrm>
            <a:off x="3924782" y="2432952"/>
            <a:ext cx="540000" cy="540000"/>
            <a:chOff x="889482" y="4879844"/>
            <a:chExt cx="360000" cy="360000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D463398-3EA7-4A65-AD7C-7E0063035E97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62" name="그래픽 161" descr="배지 3">
              <a:extLst>
                <a:ext uri="{FF2B5EF4-FFF2-40B4-BE49-F238E27FC236}">
                  <a16:creationId xmlns:a16="http://schemas.microsoft.com/office/drawing/2014/main" id="{9ECA6931-790A-45EB-801D-4486365DD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2B62E7-7E7C-45AA-A10F-E443CE8447F7}"/>
              </a:ext>
            </a:extLst>
          </p:cNvPr>
          <p:cNvSpPr txBox="1"/>
          <p:nvPr/>
        </p:nvSpPr>
        <p:spPr>
          <a:xfrm>
            <a:off x="1271855" y="2170199"/>
            <a:ext cx="193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연락처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(id)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4CC9A-B8F7-45B8-A7CA-DA93D1D780DE}"/>
              </a:ext>
            </a:extLst>
          </p:cNvPr>
          <p:cNvSpPr txBox="1"/>
          <p:nvPr/>
        </p:nvSpPr>
        <p:spPr>
          <a:xfrm>
            <a:off x="3135264" y="2181743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01012345678</a:t>
            </a:r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3A41E-ED50-4087-9D89-03E750D8AB94}"/>
              </a:ext>
            </a:extLst>
          </p:cNvPr>
          <p:cNvSpPr txBox="1"/>
          <p:nvPr/>
        </p:nvSpPr>
        <p:spPr>
          <a:xfrm>
            <a:off x="1271855" y="3096371"/>
            <a:ext cx="16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BBF01-B967-42BE-8CFE-6AFB698D5170}"/>
              </a:ext>
            </a:extLst>
          </p:cNvPr>
          <p:cNvSpPr txBox="1"/>
          <p:nvPr/>
        </p:nvSpPr>
        <p:spPr>
          <a:xfrm>
            <a:off x="1271855" y="3713132"/>
            <a:ext cx="172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</a:t>
            </a:r>
            <a:endParaRPr lang="ko-KR" altLang="en-US" sz="1575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8875D-4576-411B-8CD4-1D2DEE7F714E}"/>
              </a:ext>
            </a:extLst>
          </p:cNvPr>
          <p:cNvSpPr txBox="1"/>
          <p:nvPr/>
        </p:nvSpPr>
        <p:spPr>
          <a:xfrm>
            <a:off x="3135264" y="3107913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93BFE-84A5-4B7F-961D-145232608B48}"/>
              </a:ext>
            </a:extLst>
          </p:cNvPr>
          <p:cNvSpPr txBox="1"/>
          <p:nvPr/>
        </p:nvSpPr>
        <p:spPr>
          <a:xfrm>
            <a:off x="3135264" y="3718904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32388DE6-CB77-4B5B-9828-77B3700C20DB}"/>
              </a:ext>
            </a:extLst>
          </p:cNvPr>
          <p:cNvGrpSpPr/>
          <p:nvPr/>
        </p:nvGrpSpPr>
        <p:grpSpPr>
          <a:xfrm>
            <a:off x="3880572" y="5734461"/>
            <a:ext cx="540000" cy="540000"/>
            <a:chOff x="889482" y="5826653"/>
            <a:chExt cx="360000" cy="360000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202C600F-1BC8-438D-B313-4B266C213CFE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19" name="그래픽 218" descr="배지 5">
              <a:extLst>
                <a:ext uri="{FF2B5EF4-FFF2-40B4-BE49-F238E27FC236}">
                  <a16:creationId xmlns:a16="http://schemas.microsoft.com/office/drawing/2014/main" id="{57820873-0937-4B0E-8580-C2E063367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C88A654-CFE6-43E3-A5F6-73FC29E04C10}"/>
              </a:ext>
            </a:extLst>
          </p:cNvPr>
          <p:cNvGrpSpPr/>
          <p:nvPr/>
        </p:nvGrpSpPr>
        <p:grpSpPr>
          <a:xfrm>
            <a:off x="1178723" y="8475290"/>
            <a:ext cx="540000" cy="540000"/>
            <a:chOff x="1391821" y="4406439"/>
            <a:chExt cx="360000" cy="360000"/>
          </a:xfrm>
        </p:grpSpPr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E1DBFC9-6A73-48D4-9F42-C591B4EEBD83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35" name="그래픽 234" descr="배지 7">
              <a:extLst>
                <a:ext uri="{FF2B5EF4-FFF2-40B4-BE49-F238E27FC236}">
                  <a16:creationId xmlns:a16="http://schemas.microsoft.com/office/drawing/2014/main" id="{976A5035-05DA-4D65-BD28-D96A3726F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39615C47-BBAD-4A0D-9EA9-69F0CCCB4F55}"/>
              </a:ext>
            </a:extLst>
          </p:cNvPr>
          <p:cNvSpPr/>
          <p:nvPr/>
        </p:nvSpPr>
        <p:spPr>
          <a:xfrm>
            <a:off x="6560093" y="2538979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 완료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AC9FF4-2BFB-49D5-BABE-5E12F62FDF53}"/>
              </a:ext>
            </a:extLst>
          </p:cNvPr>
          <p:cNvCxnSpPr>
            <a:cxnSpLocks/>
          </p:cNvCxnSpPr>
          <p:nvPr/>
        </p:nvCxnSpPr>
        <p:spPr>
          <a:xfrm>
            <a:off x="5922653" y="2711601"/>
            <a:ext cx="619508" cy="0"/>
          </a:xfrm>
          <a:prstGeom prst="straightConnector1">
            <a:avLst/>
          </a:prstGeom>
          <a:ln w="38100">
            <a:solidFill>
              <a:srgbClr val="FF4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F050C3FD-D85F-4E4F-B2E8-0143E0FACE35}"/>
              </a:ext>
            </a:extLst>
          </p:cNvPr>
          <p:cNvGrpSpPr/>
          <p:nvPr/>
        </p:nvGrpSpPr>
        <p:grpSpPr>
          <a:xfrm>
            <a:off x="3862184" y="6302508"/>
            <a:ext cx="540000" cy="540000"/>
            <a:chOff x="1391821" y="3933034"/>
            <a:chExt cx="360000" cy="360000"/>
          </a:xfrm>
        </p:grpSpPr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F03DBBF-7763-486A-82A4-5F6FEC1D005C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48" name="그래픽 247" descr="배지 6">
              <a:extLst>
                <a:ext uri="{FF2B5EF4-FFF2-40B4-BE49-F238E27FC236}">
                  <a16:creationId xmlns:a16="http://schemas.microsoft.com/office/drawing/2014/main" id="{F5F53C34-9B5C-46AF-AD79-04B4C6BA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D32D10-43FF-4B92-9D1D-D2FD1AD8F205}"/>
              </a:ext>
            </a:extLst>
          </p:cNvPr>
          <p:cNvSpPr/>
          <p:nvPr/>
        </p:nvSpPr>
        <p:spPr>
          <a:xfrm>
            <a:off x="1318323" y="2141629"/>
            <a:ext cx="4632330" cy="4699094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379725-BF59-463A-85D8-3B0C445B6829}"/>
              </a:ext>
            </a:extLst>
          </p:cNvPr>
          <p:cNvSpPr/>
          <p:nvPr/>
        </p:nvSpPr>
        <p:spPr>
          <a:xfrm>
            <a:off x="1131791" y="1347231"/>
            <a:ext cx="5025102" cy="8223474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C51107-2DCC-45D5-A1F8-5FB1A6B92055}"/>
              </a:ext>
            </a:extLst>
          </p:cNvPr>
          <p:cNvCxnSpPr>
            <a:cxnSpLocks/>
          </p:cNvCxnSpPr>
          <p:nvPr/>
        </p:nvCxnSpPr>
        <p:spPr>
          <a:xfrm>
            <a:off x="1165690" y="5717025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7AC002-7F58-42F4-810B-166D2ED218D4}"/>
              </a:ext>
            </a:extLst>
          </p:cNvPr>
          <p:cNvSpPr txBox="1"/>
          <p:nvPr/>
        </p:nvSpPr>
        <p:spPr>
          <a:xfrm>
            <a:off x="1271855" y="4842329"/>
            <a:ext cx="24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번호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A50AB5-797B-4884-A7BE-7CEE9FB25FFE}"/>
              </a:ext>
            </a:extLst>
          </p:cNvPr>
          <p:cNvCxnSpPr>
            <a:cxnSpLocks/>
          </p:cNvCxnSpPr>
          <p:nvPr/>
        </p:nvCxnSpPr>
        <p:spPr>
          <a:xfrm flipV="1">
            <a:off x="6387431" y="2108571"/>
            <a:ext cx="0" cy="7220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8DB0-0E0F-4503-A901-59D672BBD986}"/>
              </a:ext>
            </a:extLst>
          </p:cNvPr>
          <p:cNvSpPr txBox="1"/>
          <p:nvPr/>
        </p:nvSpPr>
        <p:spPr>
          <a:xfrm>
            <a:off x="3490175" y="77504"/>
            <a:ext cx="91521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모르니 핸드폰의 세로 길이가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사람들을 위해 세로로 스크롤 뷰 넣어준다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D7E737-62B9-4EED-8F56-8B41A207F4EC}"/>
              </a:ext>
            </a:extLst>
          </p:cNvPr>
          <p:cNvSpPr txBox="1"/>
          <p:nvPr/>
        </p:nvSpPr>
        <p:spPr>
          <a:xfrm>
            <a:off x="1564112" y="5249333"/>
            <a:ext cx="433931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음식값을 받을 계좌를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 이내로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없이 입력해주세요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3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79D1E5-B7AD-427F-839C-C15475BFFEBF}"/>
              </a:ext>
            </a:extLst>
          </p:cNvPr>
          <p:cNvSpPr/>
          <p:nvPr/>
        </p:nvSpPr>
        <p:spPr>
          <a:xfrm>
            <a:off x="4361894" y="4850048"/>
            <a:ext cx="1438736" cy="3106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B6950478-D396-48EB-AC13-65B33DBECBBC}"/>
              </a:ext>
            </a:extLst>
          </p:cNvPr>
          <p:cNvSpPr/>
          <p:nvPr/>
        </p:nvSpPr>
        <p:spPr>
          <a:xfrm rot="18781877">
            <a:off x="5608939" y="4959173"/>
            <a:ext cx="76310" cy="803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9BF40D3-3B79-4BD5-BD07-1A4F49EA9C4A}"/>
              </a:ext>
            </a:extLst>
          </p:cNvPr>
          <p:cNvSpPr/>
          <p:nvPr/>
        </p:nvSpPr>
        <p:spPr>
          <a:xfrm>
            <a:off x="6668167" y="3698438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D44C06-52A7-4BA2-A57D-74BB2C992396}"/>
              </a:ext>
            </a:extLst>
          </p:cNvPr>
          <p:cNvSpPr txBox="1"/>
          <p:nvPr/>
        </p:nvSpPr>
        <p:spPr>
          <a:xfrm>
            <a:off x="6690601" y="3746088"/>
            <a:ext cx="128869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D46697-6A47-47AF-9BDB-98DF9BC164C5}"/>
              </a:ext>
            </a:extLst>
          </p:cNvPr>
          <p:cNvSpPr txBox="1"/>
          <p:nvPr/>
        </p:nvSpPr>
        <p:spPr>
          <a:xfrm>
            <a:off x="7058907" y="3341784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DA429E-EAD5-481D-9A87-0A700F3B9D54}"/>
              </a:ext>
            </a:extLst>
          </p:cNvPr>
          <p:cNvSpPr/>
          <p:nvPr/>
        </p:nvSpPr>
        <p:spPr>
          <a:xfrm>
            <a:off x="6655450" y="4182615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517B7A-DDB1-4C4A-B46D-BA4A6614984B}"/>
              </a:ext>
            </a:extLst>
          </p:cNvPr>
          <p:cNvSpPr txBox="1"/>
          <p:nvPr/>
        </p:nvSpPr>
        <p:spPr>
          <a:xfrm>
            <a:off x="6668167" y="4227768"/>
            <a:ext cx="137781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2A154-15ED-46F3-8E1A-5056F2DC2E56}"/>
              </a:ext>
            </a:extLst>
          </p:cNvPr>
          <p:cNvSpPr/>
          <p:nvPr/>
        </p:nvSpPr>
        <p:spPr>
          <a:xfrm>
            <a:off x="6652306" y="4657781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AE6A67-38FE-49B5-9E88-A98392A9303D}"/>
              </a:ext>
            </a:extLst>
          </p:cNvPr>
          <p:cNvSpPr txBox="1"/>
          <p:nvPr/>
        </p:nvSpPr>
        <p:spPr>
          <a:xfrm>
            <a:off x="6665023" y="4702934"/>
            <a:ext cx="137781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B9CEC-018C-4E39-AF5F-22A97B56BDF6}"/>
              </a:ext>
            </a:extLst>
          </p:cNvPr>
          <p:cNvSpPr/>
          <p:nvPr/>
        </p:nvSpPr>
        <p:spPr>
          <a:xfrm>
            <a:off x="6652306" y="5166797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DCFB43-406C-4AE3-869B-805C76EC271F}"/>
              </a:ext>
            </a:extLst>
          </p:cNvPr>
          <p:cNvSpPr txBox="1"/>
          <p:nvPr/>
        </p:nvSpPr>
        <p:spPr>
          <a:xfrm>
            <a:off x="6665023" y="5211950"/>
            <a:ext cx="137781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하나은행</a:t>
            </a: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E0B6B47B-879C-402F-998C-E0B837A2A70D}"/>
              </a:ext>
            </a:extLst>
          </p:cNvPr>
          <p:cNvGrpSpPr/>
          <p:nvPr/>
        </p:nvGrpSpPr>
        <p:grpSpPr>
          <a:xfrm>
            <a:off x="3870685" y="4729677"/>
            <a:ext cx="513581" cy="494901"/>
            <a:chOff x="889482" y="5353249"/>
            <a:chExt cx="360000" cy="360000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BC583E6-1BC6-42DF-B3A8-35631EA3D892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40" name="그래픽 239" descr="배지 4">
              <a:extLst>
                <a:ext uri="{FF2B5EF4-FFF2-40B4-BE49-F238E27FC236}">
                  <a16:creationId xmlns:a16="http://schemas.microsoft.com/office/drawing/2014/main" id="{12C7084B-A67D-4437-A5DC-A354BB893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2E262E4-D9BF-4AEE-B1BC-96381DACE7BD}"/>
              </a:ext>
            </a:extLst>
          </p:cNvPr>
          <p:cNvGrpSpPr/>
          <p:nvPr/>
        </p:nvGrpSpPr>
        <p:grpSpPr>
          <a:xfrm>
            <a:off x="1744649" y="804411"/>
            <a:ext cx="540000" cy="540000"/>
            <a:chOff x="1391821" y="4879844"/>
            <a:chExt cx="360000" cy="360000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E5BAAC4-7568-4C5F-B5B7-2886565EEE84}"/>
                </a:ext>
              </a:extLst>
            </p:cNvPr>
            <p:cNvSpPr/>
            <p:nvPr/>
          </p:nvSpPr>
          <p:spPr>
            <a:xfrm>
              <a:off x="1441789" y="493683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5" name="그래픽 134" descr="배지 8">
              <a:extLst>
                <a:ext uri="{FF2B5EF4-FFF2-40B4-BE49-F238E27FC236}">
                  <a16:creationId xmlns:a16="http://schemas.microsoft.com/office/drawing/2014/main" id="{B3E7C42C-F6AE-4B9E-8F07-EB916D620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91821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A7273D8-774E-4E94-87E1-AE29CA7222A3}"/>
              </a:ext>
            </a:extLst>
          </p:cNvPr>
          <p:cNvGrpSpPr/>
          <p:nvPr/>
        </p:nvGrpSpPr>
        <p:grpSpPr>
          <a:xfrm>
            <a:off x="6690295" y="3201047"/>
            <a:ext cx="513581" cy="494901"/>
            <a:chOff x="889482" y="5353249"/>
            <a:chExt cx="360000" cy="36000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C3D779F-CD32-4A4C-ADBC-E3596674D922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8" name="그래픽 137" descr="배지 4">
              <a:extLst>
                <a:ext uri="{FF2B5EF4-FFF2-40B4-BE49-F238E27FC236}">
                  <a16:creationId xmlns:a16="http://schemas.microsoft.com/office/drawing/2014/main" id="{B5ADBC4D-2683-49C8-9D6E-92A00E0D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9E4A16-08D9-479A-97A8-5790D40C60FA}"/>
              </a:ext>
            </a:extLst>
          </p:cNvPr>
          <p:cNvSpPr txBox="1"/>
          <p:nvPr/>
        </p:nvSpPr>
        <p:spPr>
          <a:xfrm>
            <a:off x="4375289" y="4852908"/>
            <a:ext cx="128869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06C93E-C8CB-47D6-917C-7A6C309C43B1}"/>
              </a:ext>
            </a:extLst>
          </p:cNvPr>
          <p:cNvSpPr txBox="1"/>
          <p:nvPr/>
        </p:nvSpPr>
        <p:spPr>
          <a:xfrm>
            <a:off x="6768061" y="8817961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확인이 틀릴 때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605A932-3800-4320-AFB2-7D5F49E86B24}"/>
              </a:ext>
            </a:extLst>
          </p:cNvPr>
          <p:cNvSpPr txBox="1"/>
          <p:nvPr/>
        </p:nvSpPr>
        <p:spPr>
          <a:xfrm>
            <a:off x="6746627" y="7814815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필수정보가 전부  입력 안될 때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A3C2E74-4AC8-4D5E-BE15-3832808DF4B7}"/>
              </a:ext>
            </a:extLst>
          </p:cNvPr>
          <p:cNvGrpSpPr/>
          <p:nvPr/>
        </p:nvGrpSpPr>
        <p:grpSpPr>
          <a:xfrm>
            <a:off x="8710613" y="4978055"/>
            <a:ext cx="3634853" cy="1405772"/>
            <a:chOff x="676598" y="5682652"/>
            <a:chExt cx="2423235" cy="937181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16EF732-037F-43CC-8656-1DB700020C2D}"/>
                </a:ext>
              </a:extLst>
            </p:cNvPr>
            <p:cNvSpPr/>
            <p:nvPr/>
          </p:nvSpPr>
          <p:spPr>
            <a:xfrm>
              <a:off x="676598" y="5682652"/>
              <a:ext cx="2423235" cy="937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F38E364-78F1-45D1-8945-668A92C3C838}"/>
                </a:ext>
              </a:extLst>
            </p:cNvPr>
            <p:cNvSpPr txBox="1"/>
            <p:nvPr/>
          </p:nvSpPr>
          <p:spPr>
            <a:xfrm>
              <a:off x="2540195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6613DFA-6F5B-482E-BA49-82DEECCF2427}"/>
                </a:ext>
              </a:extLst>
            </p:cNvPr>
            <p:cNvSpPr txBox="1"/>
            <p:nvPr/>
          </p:nvSpPr>
          <p:spPr>
            <a:xfrm>
              <a:off x="908861" y="5868561"/>
              <a:ext cx="2044502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회원가입이 되었습니다</a:t>
              </a:r>
              <a:endPara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로그인해주세요</a:t>
              </a: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501B4A1C-F3CB-4806-AF4D-25FD785ABC45}"/>
              </a:ext>
            </a:extLst>
          </p:cNvPr>
          <p:cNvSpPr txBox="1"/>
          <p:nvPr/>
        </p:nvSpPr>
        <p:spPr>
          <a:xfrm>
            <a:off x="8603020" y="6462259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완료 시 나오는 팝업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AAF725D-3509-41D8-9227-45D7CFBED9E1}"/>
              </a:ext>
            </a:extLst>
          </p:cNvPr>
          <p:cNvSpPr txBox="1"/>
          <p:nvPr/>
        </p:nvSpPr>
        <p:spPr>
          <a:xfrm>
            <a:off x="9090099" y="4520260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63D43E3B-DA71-44D4-B874-30E40A2F81CD}"/>
              </a:ext>
            </a:extLst>
          </p:cNvPr>
          <p:cNvSpPr/>
          <p:nvPr/>
        </p:nvSpPr>
        <p:spPr>
          <a:xfrm>
            <a:off x="6780971" y="7243754"/>
            <a:ext cx="5604680" cy="199010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17E1A94-B5E4-4543-8C2C-9B02E58E5221}"/>
              </a:ext>
            </a:extLst>
          </p:cNvPr>
          <p:cNvSpPr txBox="1"/>
          <p:nvPr/>
        </p:nvSpPr>
        <p:spPr>
          <a:xfrm>
            <a:off x="6746628" y="7526689"/>
            <a:ext cx="539935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정보를 입력하지 않거나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이용약관을 동의하지 않았습니다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236AB06-3858-49EC-90D8-BCEF5C4E27D7}"/>
              </a:ext>
            </a:extLst>
          </p:cNvPr>
          <p:cNvSpPr txBox="1"/>
          <p:nvPr/>
        </p:nvSpPr>
        <p:spPr>
          <a:xfrm>
            <a:off x="7174334" y="6837080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49F0ADA6-6034-4682-AA6D-C151E773EB9D}"/>
              </a:ext>
            </a:extLst>
          </p:cNvPr>
          <p:cNvGrpSpPr/>
          <p:nvPr/>
        </p:nvGrpSpPr>
        <p:grpSpPr>
          <a:xfrm>
            <a:off x="8610071" y="4329663"/>
            <a:ext cx="540000" cy="540000"/>
            <a:chOff x="1391821" y="4406439"/>
            <a:chExt cx="360000" cy="360000"/>
          </a:xfrm>
        </p:grpSpPr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BA646EF4-D6C6-49BB-BE91-904CEB735E1E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31" name="그래픽 230" descr="배지 7">
              <a:extLst>
                <a:ext uri="{FF2B5EF4-FFF2-40B4-BE49-F238E27FC236}">
                  <a16:creationId xmlns:a16="http://schemas.microsoft.com/office/drawing/2014/main" id="{9B0E1D39-DFCE-4F3A-BC19-EAFE3C3AD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BF70CEC-6357-4B16-A12F-52DD66FEDD7A}"/>
              </a:ext>
            </a:extLst>
          </p:cNvPr>
          <p:cNvGrpSpPr/>
          <p:nvPr/>
        </p:nvGrpSpPr>
        <p:grpSpPr>
          <a:xfrm>
            <a:off x="6744033" y="6667316"/>
            <a:ext cx="540000" cy="540000"/>
            <a:chOff x="1391821" y="4406439"/>
            <a:chExt cx="360000" cy="360000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9A3CFDDC-03A6-458B-A4FD-6BDAD3A3B984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41" name="그래픽 240" descr="배지 7">
              <a:extLst>
                <a:ext uri="{FF2B5EF4-FFF2-40B4-BE49-F238E27FC236}">
                  <a16:creationId xmlns:a16="http://schemas.microsoft.com/office/drawing/2014/main" id="{2FA7167F-F8F6-4709-86EA-D433E261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90092F-E8C6-4471-B24C-E641DCCF2183}"/>
              </a:ext>
            </a:extLst>
          </p:cNvPr>
          <p:cNvSpPr txBox="1"/>
          <p:nvPr/>
        </p:nvSpPr>
        <p:spPr>
          <a:xfrm>
            <a:off x="6600975" y="8488543"/>
            <a:ext cx="3066753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확인이 틀렸습니다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75ED61-3DDB-483A-BD58-F1D3F828F688}"/>
              </a:ext>
            </a:extLst>
          </p:cNvPr>
          <p:cNvSpPr txBox="1"/>
          <p:nvPr/>
        </p:nvSpPr>
        <p:spPr>
          <a:xfrm>
            <a:off x="8823867" y="3327742"/>
            <a:ext cx="3066753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있는 전화번호입니다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E5D60A-B3E4-40D3-9EF3-13A874FAA775}"/>
              </a:ext>
            </a:extLst>
          </p:cNvPr>
          <p:cNvSpPr txBox="1"/>
          <p:nvPr/>
        </p:nvSpPr>
        <p:spPr>
          <a:xfrm>
            <a:off x="9138079" y="3663386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연락처가 가게회원  테이블에 중복 시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6ACA09-228B-4196-99F5-3DCBA8F1D7BC}"/>
              </a:ext>
            </a:extLst>
          </p:cNvPr>
          <p:cNvSpPr txBox="1"/>
          <p:nvPr/>
        </p:nvSpPr>
        <p:spPr>
          <a:xfrm>
            <a:off x="9387456" y="2776457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34FBCC6-55A0-4522-9D26-99D37175DD61}"/>
              </a:ext>
            </a:extLst>
          </p:cNvPr>
          <p:cNvGrpSpPr/>
          <p:nvPr/>
        </p:nvGrpSpPr>
        <p:grpSpPr>
          <a:xfrm>
            <a:off x="8938871" y="2629487"/>
            <a:ext cx="540000" cy="540000"/>
            <a:chOff x="889482" y="4879844"/>
            <a:chExt cx="360000" cy="360000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7B2A5BE-E912-47EB-9E4E-5BCA97CEF282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5" name="그래픽 144" descr="배지 3">
              <a:extLst>
                <a:ext uri="{FF2B5EF4-FFF2-40B4-BE49-F238E27FC236}">
                  <a16:creationId xmlns:a16="http://schemas.microsoft.com/office/drawing/2014/main" id="{58A9730B-A6DD-418A-AE96-B9E3BF5E1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CDB0E06-3F24-413C-90EC-77C67FA1E7E5}"/>
              </a:ext>
            </a:extLst>
          </p:cNvPr>
          <p:cNvSpPr/>
          <p:nvPr/>
        </p:nvSpPr>
        <p:spPr>
          <a:xfrm>
            <a:off x="9118488" y="3246585"/>
            <a:ext cx="3358428" cy="9074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C69308-7A34-47AD-8BEB-D446195E9417}"/>
              </a:ext>
            </a:extLst>
          </p:cNvPr>
          <p:cNvCxnSpPr>
            <a:cxnSpLocks/>
          </p:cNvCxnSpPr>
          <p:nvPr/>
        </p:nvCxnSpPr>
        <p:spPr>
          <a:xfrm>
            <a:off x="1501541" y="5595581"/>
            <a:ext cx="433931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D8190C7-88B8-449D-917F-280B507D1349}"/>
              </a:ext>
            </a:extLst>
          </p:cNvPr>
          <p:cNvCxnSpPr>
            <a:cxnSpLocks/>
          </p:cNvCxnSpPr>
          <p:nvPr/>
        </p:nvCxnSpPr>
        <p:spPr>
          <a:xfrm>
            <a:off x="1318324" y="5717025"/>
            <a:ext cx="433931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3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값으로 가게이름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사용자입력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X)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사업자등록번호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가게전화번호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반찬 분야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소개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필요하다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사업자등록번호와 가게전화번호 부분의 키보드는 숫자만 나타나게 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찾기를 누르면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9p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우편번호 찾기 화면으로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우편번호와 기본주소를 합쳐 주소에 보여준다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드롭다운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스피너를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누르면 반찬 분야를 선택 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분야는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참고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드롭다운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스피너를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누르면 배송비를 선택 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4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참고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값을 다 입력한 뒤 확인을 누르면 가게이름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사업자등록번호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가게전화번호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분야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소개 값을 가게 회원가입으로 전송한다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값을 입력하지 않으면 관련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참고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가게 회원가입 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정보 입력</a:t>
            </a:r>
            <a:endParaRPr lang="en-US" altLang="ko-KR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902856-4880-4935-9C8E-52AEC657D8E5}"/>
              </a:ext>
            </a:extLst>
          </p:cNvPr>
          <p:cNvSpPr/>
          <p:nvPr/>
        </p:nvSpPr>
        <p:spPr>
          <a:xfrm>
            <a:off x="2061815" y="579241"/>
            <a:ext cx="4752365" cy="873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99C4DD-1E93-489D-B7E0-5A30FD40241E}"/>
              </a:ext>
            </a:extLst>
          </p:cNvPr>
          <p:cNvSpPr/>
          <p:nvPr/>
        </p:nvSpPr>
        <p:spPr>
          <a:xfrm>
            <a:off x="2085084" y="7799903"/>
            <a:ext cx="4704171" cy="1482080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B23601-C904-48C0-B350-9E0E6317AE5A}"/>
              </a:ext>
            </a:extLst>
          </p:cNvPr>
          <p:cNvSpPr/>
          <p:nvPr/>
        </p:nvSpPr>
        <p:spPr>
          <a:xfrm>
            <a:off x="2210867" y="2533109"/>
            <a:ext cx="4454259" cy="5267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F9110-527C-44E2-8689-463D63CEFFFB}"/>
              </a:ext>
            </a:extLst>
          </p:cNvPr>
          <p:cNvSpPr txBox="1"/>
          <p:nvPr/>
        </p:nvSpPr>
        <p:spPr>
          <a:xfrm>
            <a:off x="2087810" y="2091958"/>
            <a:ext cx="1672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E4F547-5CF0-411E-BBD8-1755710E76E7}"/>
              </a:ext>
            </a:extLst>
          </p:cNvPr>
          <p:cNvSpPr txBox="1"/>
          <p:nvPr/>
        </p:nvSpPr>
        <p:spPr>
          <a:xfrm>
            <a:off x="2339803" y="2605673"/>
            <a:ext cx="27439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7D4EB8-2EB1-4A45-BF10-3661B669753C}"/>
              </a:ext>
            </a:extLst>
          </p:cNvPr>
          <p:cNvSpPr/>
          <p:nvPr/>
        </p:nvSpPr>
        <p:spPr>
          <a:xfrm>
            <a:off x="2210867" y="3133996"/>
            <a:ext cx="4454259" cy="5267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DA44F9-16BA-4CF7-AD6E-9961E70F2B57}"/>
              </a:ext>
            </a:extLst>
          </p:cNvPr>
          <p:cNvSpPr txBox="1"/>
          <p:nvPr/>
        </p:nvSpPr>
        <p:spPr>
          <a:xfrm>
            <a:off x="2339803" y="3216550"/>
            <a:ext cx="27439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주소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EE4AF21-904F-4D0E-A511-8938F4F51C40}"/>
              </a:ext>
            </a:extLst>
          </p:cNvPr>
          <p:cNvCxnSpPr>
            <a:cxnSpLocks/>
          </p:cNvCxnSpPr>
          <p:nvPr/>
        </p:nvCxnSpPr>
        <p:spPr>
          <a:xfrm>
            <a:off x="2036924" y="1944411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024EE1D-CCB3-47CB-957A-C97024C70C32}"/>
              </a:ext>
            </a:extLst>
          </p:cNvPr>
          <p:cNvCxnSpPr>
            <a:cxnSpLocks/>
          </p:cNvCxnSpPr>
          <p:nvPr/>
        </p:nvCxnSpPr>
        <p:spPr>
          <a:xfrm>
            <a:off x="2061815" y="3804288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9BCB305-13E9-419D-B1A8-7AF8E851EB20}"/>
              </a:ext>
            </a:extLst>
          </p:cNvPr>
          <p:cNvCxnSpPr>
            <a:cxnSpLocks/>
          </p:cNvCxnSpPr>
          <p:nvPr/>
        </p:nvCxnSpPr>
        <p:spPr>
          <a:xfrm>
            <a:off x="2089678" y="4411109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15CC66-8CE8-405F-B7D4-F8849DE8C1E6}"/>
              </a:ext>
            </a:extLst>
          </p:cNvPr>
          <p:cNvCxnSpPr>
            <a:cxnSpLocks/>
          </p:cNvCxnSpPr>
          <p:nvPr/>
        </p:nvCxnSpPr>
        <p:spPr>
          <a:xfrm>
            <a:off x="2048396" y="5049464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569714-E15B-4F71-9819-C247FE936D20}"/>
              </a:ext>
            </a:extLst>
          </p:cNvPr>
          <p:cNvSpPr txBox="1"/>
          <p:nvPr/>
        </p:nvSpPr>
        <p:spPr>
          <a:xfrm>
            <a:off x="2087810" y="3925436"/>
            <a:ext cx="200378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등록번호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D9260-4825-418A-AD2D-B75BFF9B37F6}"/>
              </a:ext>
            </a:extLst>
          </p:cNvPr>
          <p:cNvSpPr txBox="1"/>
          <p:nvPr/>
        </p:nvSpPr>
        <p:spPr>
          <a:xfrm>
            <a:off x="2074392" y="4530966"/>
            <a:ext cx="144833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전화번호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C10903-2043-45F5-BF08-4D1A947EBA0E}"/>
              </a:ext>
            </a:extLst>
          </p:cNvPr>
          <p:cNvSpPr txBox="1"/>
          <p:nvPr/>
        </p:nvSpPr>
        <p:spPr>
          <a:xfrm>
            <a:off x="2074392" y="6920340"/>
            <a:ext cx="23796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소개</a:t>
            </a: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B3D804-696E-48D3-98E5-19B22D2D8F2A}"/>
              </a:ext>
            </a:extLst>
          </p:cNvPr>
          <p:cNvCxnSpPr>
            <a:cxnSpLocks/>
          </p:cNvCxnSpPr>
          <p:nvPr/>
        </p:nvCxnSpPr>
        <p:spPr>
          <a:xfrm>
            <a:off x="2273933" y="7658078"/>
            <a:ext cx="434295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5C93751-A4F8-4734-8E67-A8F102B8FAE8}"/>
              </a:ext>
            </a:extLst>
          </p:cNvPr>
          <p:cNvSpPr txBox="1"/>
          <p:nvPr/>
        </p:nvSpPr>
        <p:spPr>
          <a:xfrm>
            <a:off x="2061813" y="7841820"/>
            <a:ext cx="62318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등록번호가 인증 되어야 검색에 노출됩니다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소요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문제시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xxx@xxx.xxxx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연락주세요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135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DBCF9D-2DE4-48A3-97CA-7B052A9F893B}"/>
              </a:ext>
            </a:extLst>
          </p:cNvPr>
          <p:cNvCxnSpPr>
            <a:cxnSpLocks/>
          </p:cNvCxnSpPr>
          <p:nvPr/>
        </p:nvCxnSpPr>
        <p:spPr>
          <a:xfrm>
            <a:off x="2069585" y="1285637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02DDF-C8B2-4C22-8834-F0759B71C943}"/>
              </a:ext>
            </a:extLst>
          </p:cNvPr>
          <p:cNvSpPr/>
          <p:nvPr/>
        </p:nvSpPr>
        <p:spPr>
          <a:xfrm>
            <a:off x="2085084" y="605198"/>
            <a:ext cx="4704171" cy="681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정보 입력하기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1C5C2B-5F62-42B8-852A-C674CEBF63A5}"/>
              </a:ext>
            </a:extLst>
          </p:cNvPr>
          <p:cNvSpPr txBox="1"/>
          <p:nvPr/>
        </p:nvSpPr>
        <p:spPr>
          <a:xfrm>
            <a:off x="2087810" y="1456907"/>
            <a:ext cx="16239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이름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2EF24D-F31B-44A2-99E9-289983AACCDD}"/>
              </a:ext>
            </a:extLst>
          </p:cNvPr>
          <p:cNvSpPr txBox="1"/>
          <p:nvPr/>
        </p:nvSpPr>
        <p:spPr>
          <a:xfrm>
            <a:off x="3933473" y="1468451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450A21-34B7-4E06-A2CE-068BFF9B2C85}"/>
              </a:ext>
            </a:extLst>
          </p:cNvPr>
          <p:cNvSpPr txBox="1"/>
          <p:nvPr/>
        </p:nvSpPr>
        <p:spPr>
          <a:xfrm>
            <a:off x="3933473" y="3948520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없이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자리를 입력해주세요</a:t>
            </a:r>
            <a:endParaRPr lang="ko-KR" alt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90FA3D-0EDF-4121-880C-C41DFF4E9060}"/>
              </a:ext>
            </a:extLst>
          </p:cNvPr>
          <p:cNvSpPr txBox="1"/>
          <p:nvPr/>
        </p:nvSpPr>
        <p:spPr>
          <a:xfrm>
            <a:off x="3920055" y="4554050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01012345678</a:t>
            </a:r>
            <a:endParaRPr lang="ko-KR" altLang="en-US" sz="1350" dirty="0"/>
          </a:p>
        </p:txBody>
      </p:sp>
      <p:pic>
        <p:nvPicPr>
          <p:cNvPr id="2" name="그래픽 1" descr="왼쪽 캐럿">
            <a:extLst>
              <a:ext uri="{FF2B5EF4-FFF2-40B4-BE49-F238E27FC236}">
                <a16:creationId xmlns:a16="http://schemas.microsoft.com/office/drawing/2014/main" id="{5FE32F8D-D601-42B2-AA05-B5D225BF8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40AC23-A88A-4FDA-AD36-C7EE372A02EC}"/>
              </a:ext>
            </a:extLst>
          </p:cNvPr>
          <p:cNvCxnSpPr>
            <a:cxnSpLocks/>
          </p:cNvCxnSpPr>
          <p:nvPr/>
        </p:nvCxnSpPr>
        <p:spPr>
          <a:xfrm>
            <a:off x="2061814" y="5958347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9622AC-A6B6-4C8E-AC12-09D65B089514}"/>
              </a:ext>
            </a:extLst>
          </p:cNvPr>
          <p:cNvCxnSpPr>
            <a:cxnSpLocks/>
          </p:cNvCxnSpPr>
          <p:nvPr/>
        </p:nvCxnSpPr>
        <p:spPr>
          <a:xfrm>
            <a:off x="2050343" y="1327935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A8FA5FA-E6D8-4678-9354-15002D8C7502}"/>
              </a:ext>
            </a:extLst>
          </p:cNvPr>
          <p:cNvSpPr/>
          <p:nvPr/>
        </p:nvSpPr>
        <p:spPr>
          <a:xfrm>
            <a:off x="5289635" y="2102636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FE305-0B36-4E9C-A3E4-0C64958A3DD6}"/>
              </a:ext>
            </a:extLst>
          </p:cNvPr>
          <p:cNvSpPr txBox="1"/>
          <p:nvPr/>
        </p:nvSpPr>
        <p:spPr>
          <a:xfrm>
            <a:off x="2304101" y="7329845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35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F78B67C-C4C9-4434-B925-C89A7ED219E8}"/>
              </a:ext>
            </a:extLst>
          </p:cNvPr>
          <p:cNvGrpSpPr/>
          <p:nvPr/>
        </p:nvGrpSpPr>
        <p:grpSpPr>
          <a:xfrm>
            <a:off x="1480115" y="1285637"/>
            <a:ext cx="540000" cy="540000"/>
            <a:chOff x="889482" y="3933034"/>
            <a:chExt cx="360000" cy="360000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A727AF4-2365-43A8-90DF-02B7CD9CB3A9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0" name="그래픽 69" descr="배지 1">
              <a:extLst>
                <a:ext uri="{FF2B5EF4-FFF2-40B4-BE49-F238E27FC236}">
                  <a16:creationId xmlns:a16="http://schemas.microsoft.com/office/drawing/2014/main" id="{FD2680B4-85BD-466D-8838-DB9DB5A5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674F18-2BE0-4770-B46B-5179141F6D90}"/>
              </a:ext>
            </a:extLst>
          </p:cNvPr>
          <p:cNvSpPr/>
          <p:nvPr/>
        </p:nvSpPr>
        <p:spPr>
          <a:xfrm>
            <a:off x="1954945" y="1245740"/>
            <a:ext cx="5021297" cy="658905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58342FA-C0D6-413D-840D-3A0F331FDC36}"/>
              </a:ext>
            </a:extLst>
          </p:cNvPr>
          <p:cNvGrpSpPr/>
          <p:nvPr/>
        </p:nvGrpSpPr>
        <p:grpSpPr>
          <a:xfrm>
            <a:off x="4763591" y="1986387"/>
            <a:ext cx="540000" cy="540000"/>
            <a:chOff x="889482" y="4406439"/>
            <a:chExt cx="360000" cy="3600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EDF8265-71F1-492D-8E7C-6443E665A5B4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8" name="그래픽 77" descr="배지">
              <a:extLst>
                <a:ext uri="{FF2B5EF4-FFF2-40B4-BE49-F238E27FC236}">
                  <a16:creationId xmlns:a16="http://schemas.microsoft.com/office/drawing/2014/main" id="{9771D43B-5624-4F4D-B385-5149C72D5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AE6EEA-910C-4479-85F7-A02E331B79BB}"/>
              </a:ext>
            </a:extLst>
          </p:cNvPr>
          <p:cNvSpPr txBox="1"/>
          <p:nvPr/>
        </p:nvSpPr>
        <p:spPr>
          <a:xfrm>
            <a:off x="2074393" y="5134267"/>
            <a:ext cx="24056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반찬 분야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23B590-0B24-4134-A49B-27811FBDA292}"/>
              </a:ext>
            </a:extLst>
          </p:cNvPr>
          <p:cNvSpPr/>
          <p:nvPr/>
        </p:nvSpPr>
        <p:spPr>
          <a:xfrm>
            <a:off x="2273933" y="5525480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551DD4C6-97DC-4349-9C00-B8D8FB43EA9F}"/>
              </a:ext>
            </a:extLst>
          </p:cNvPr>
          <p:cNvSpPr/>
          <p:nvPr/>
        </p:nvSpPr>
        <p:spPr>
          <a:xfrm rot="18781877">
            <a:off x="6409348" y="5634605"/>
            <a:ext cx="76310" cy="803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6FFF4D-EE0E-4CE9-989E-523AEB0EB2F3}"/>
              </a:ext>
            </a:extLst>
          </p:cNvPr>
          <p:cNvSpPr txBox="1"/>
          <p:nvPr/>
        </p:nvSpPr>
        <p:spPr>
          <a:xfrm>
            <a:off x="2845245" y="5499814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조림 반찬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73DFF-9659-4600-90C0-E6D9AB30CC54}"/>
              </a:ext>
            </a:extLst>
          </p:cNvPr>
          <p:cNvSpPr txBox="1"/>
          <p:nvPr/>
        </p:nvSpPr>
        <p:spPr>
          <a:xfrm>
            <a:off x="3068520" y="5181043"/>
            <a:ext cx="3713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가게가 제일 잘하는 반찬 분야를 선택해주세요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6DFA86-A05F-4BDC-9043-9A96356BCF43}"/>
              </a:ext>
            </a:extLst>
          </p:cNvPr>
          <p:cNvSpPr/>
          <p:nvPr/>
        </p:nvSpPr>
        <p:spPr>
          <a:xfrm>
            <a:off x="8010119" y="2132856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BF106-3EDB-42FB-A63F-F66CCD7F5087}"/>
              </a:ext>
            </a:extLst>
          </p:cNvPr>
          <p:cNvSpPr txBox="1"/>
          <p:nvPr/>
        </p:nvSpPr>
        <p:spPr>
          <a:xfrm>
            <a:off x="8704041" y="2095366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조림 반찬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2C8738-77B4-4D3D-92F6-1528E8535DA6}"/>
              </a:ext>
            </a:extLst>
          </p:cNvPr>
          <p:cNvSpPr/>
          <p:nvPr/>
        </p:nvSpPr>
        <p:spPr>
          <a:xfrm>
            <a:off x="8010119" y="2473317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DEB81B-5594-4D4C-BECA-B97268630C1C}"/>
              </a:ext>
            </a:extLst>
          </p:cNvPr>
          <p:cNvSpPr txBox="1"/>
          <p:nvPr/>
        </p:nvSpPr>
        <p:spPr>
          <a:xfrm>
            <a:off x="8704041" y="2447651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볶음 반찬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212AC6-EFC8-442E-BFCE-CD4CE121D1E5}"/>
              </a:ext>
            </a:extLst>
          </p:cNvPr>
          <p:cNvSpPr/>
          <p:nvPr/>
        </p:nvSpPr>
        <p:spPr>
          <a:xfrm>
            <a:off x="8010119" y="2787036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43AFE-9158-4216-B822-71E32CE1BAFB}"/>
              </a:ext>
            </a:extLst>
          </p:cNvPr>
          <p:cNvSpPr txBox="1"/>
          <p:nvPr/>
        </p:nvSpPr>
        <p:spPr>
          <a:xfrm>
            <a:off x="8704041" y="2761370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구이 반찬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1F9112-ACC5-4D4E-A69D-B06D4F342ED5}"/>
              </a:ext>
            </a:extLst>
          </p:cNvPr>
          <p:cNvSpPr/>
          <p:nvPr/>
        </p:nvSpPr>
        <p:spPr>
          <a:xfrm>
            <a:off x="8010119" y="3117612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491868-259B-45BA-9F18-42810C4719B9}"/>
              </a:ext>
            </a:extLst>
          </p:cNvPr>
          <p:cNvSpPr txBox="1"/>
          <p:nvPr/>
        </p:nvSpPr>
        <p:spPr>
          <a:xfrm>
            <a:off x="8704041" y="3091946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김치 반찬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B0EB7AB-57AF-4A3F-BAB0-B03C913C6385}"/>
              </a:ext>
            </a:extLst>
          </p:cNvPr>
          <p:cNvGrpSpPr/>
          <p:nvPr/>
        </p:nvGrpSpPr>
        <p:grpSpPr>
          <a:xfrm>
            <a:off x="5793444" y="5365304"/>
            <a:ext cx="540000" cy="540000"/>
            <a:chOff x="889482" y="4879844"/>
            <a:chExt cx="360000" cy="3600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3124C26-A021-4721-8BF6-D0228567DA3B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7" name="그래픽 86" descr="배지 3">
              <a:extLst>
                <a:ext uri="{FF2B5EF4-FFF2-40B4-BE49-F238E27FC236}">
                  <a16:creationId xmlns:a16="http://schemas.microsoft.com/office/drawing/2014/main" id="{9D6BF9D2-6DA2-489F-B29E-9BACAB08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FE6B2F5-8491-463B-9D28-C8C06A12533C}"/>
              </a:ext>
            </a:extLst>
          </p:cNvPr>
          <p:cNvGrpSpPr/>
          <p:nvPr/>
        </p:nvGrpSpPr>
        <p:grpSpPr>
          <a:xfrm>
            <a:off x="7977236" y="1557594"/>
            <a:ext cx="540000" cy="540000"/>
            <a:chOff x="889482" y="4879844"/>
            <a:chExt cx="360000" cy="36000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0AF0017-8112-4DBE-ABAD-6DA3A372A5A8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4" name="그래픽 93" descr="배지 3">
              <a:extLst>
                <a:ext uri="{FF2B5EF4-FFF2-40B4-BE49-F238E27FC236}">
                  <a16:creationId xmlns:a16="http://schemas.microsoft.com/office/drawing/2014/main" id="{461D61B7-A9BE-4459-9798-6324CEFF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A2D5152-D40E-41A7-BFD8-3BEA74875180}"/>
              </a:ext>
            </a:extLst>
          </p:cNvPr>
          <p:cNvGrpSpPr/>
          <p:nvPr/>
        </p:nvGrpSpPr>
        <p:grpSpPr>
          <a:xfrm>
            <a:off x="1940867" y="8343143"/>
            <a:ext cx="540000" cy="540000"/>
            <a:chOff x="889482" y="5826653"/>
            <a:chExt cx="360000" cy="360000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1E9B0B6-8E7E-4F6B-9F33-477DC422A9B3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7" name="그래픽 96" descr="배지 5">
              <a:extLst>
                <a:ext uri="{FF2B5EF4-FFF2-40B4-BE49-F238E27FC236}">
                  <a16:creationId xmlns:a16="http://schemas.microsoft.com/office/drawing/2014/main" id="{3B0B9347-22F2-4FEA-AC17-BC8513AE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AFBAB8-7248-4506-B09B-B0E0654F5D1E}"/>
              </a:ext>
            </a:extLst>
          </p:cNvPr>
          <p:cNvSpPr/>
          <p:nvPr/>
        </p:nvSpPr>
        <p:spPr>
          <a:xfrm>
            <a:off x="8010119" y="3473712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4DBE32-6B0E-4885-8398-B4536762DA52}"/>
              </a:ext>
            </a:extLst>
          </p:cNvPr>
          <p:cNvSpPr txBox="1"/>
          <p:nvPr/>
        </p:nvSpPr>
        <p:spPr>
          <a:xfrm>
            <a:off x="8704041" y="3448046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젓갈 반찬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76E3FE-963A-43ED-9CAB-7B74075147A7}"/>
              </a:ext>
            </a:extLst>
          </p:cNvPr>
          <p:cNvSpPr/>
          <p:nvPr/>
        </p:nvSpPr>
        <p:spPr>
          <a:xfrm>
            <a:off x="8010119" y="3804288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4773A9-2212-4F6D-B0A7-380E40AEFDFC}"/>
              </a:ext>
            </a:extLst>
          </p:cNvPr>
          <p:cNvSpPr txBox="1"/>
          <p:nvPr/>
        </p:nvSpPr>
        <p:spPr>
          <a:xfrm>
            <a:off x="8704041" y="3778622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튀김 반찬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AD8479-7E13-442E-94C9-3ECC57DA9017}"/>
              </a:ext>
            </a:extLst>
          </p:cNvPr>
          <p:cNvSpPr txBox="1"/>
          <p:nvPr/>
        </p:nvSpPr>
        <p:spPr>
          <a:xfrm>
            <a:off x="8383308" y="1711916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87C0465-2EA4-43BD-B07B-0DCA2317CC6B}"/>
              </a:ext>
            </a:extLst>
          </p:cNvPr>
          <p:cNvCxnSpPr>
            <a:cxnSpLocks/>
          </p:cNvCxnSpPr>
          <p:nvPr/>
        </p:nvCxnSpPr>
        <p:spPr>
          <a:xfrm flipV="1">
            <a:off x="7130226" y="1373956"/>
            <a:ext cx="0" cy="7938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BBD6F3-D046-485D-A5C5-CC03613E8421}"/>
              </a:ext>
            </a:extLst>
          </p:cNvPr>
          <p:cNvSpPr txBox="1"/>
          <p:nvPr/>
        </p:nvSpPr>
        <p:spPr>
          <a:xfrm>
            <a:off x="8058992" y="8453459"/>
            <a:ext cx="3066753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정보를 입력하지 않았습니다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6E6C1E-68BD-4292-B185-09E75242B74C}"/>
              </a:ext>
            </a:extLst>
          </p:cNvPr>
          <p:cNvSpPr txBox="1"/>
          <p:nvPr/>
        </p:nvSpPr>
        <p:spPr>
          <a:xfrm>
            <a:off x="8041237" y="8797178"/>
            <a:ext cx="441939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필수정보 입력안하고 확인을 눌렀을 시 나오는 </a:t>
            </a:r>
            <a:r>
              <a:rPr lang="en-US" altLang="ko-KR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A69FD1-60E3-4901-95B2-9018DABC955E}"/>
              </a:ext>
            </a:extLst>
          </p:cNvPr>
          <p:cNvSpPr txBox="1"/>
          <p:nvPr/>
        </p:nvSpPr>
        <p:spPr>
          <a:xfrm>
            <a:off x="8325134" y="7998917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A954CD4-9ED1-4978-89DC-ECC2481F7275}"/>
              </a:ext>
            </a:extLst>
          </p:cNvPr>
          <p:cNvSpPr/>
          <p:nvPr/>
        </p:nvSpPr>
        <p:spPr>
          <a:xfrm>
            <a:off x="8056165" y="8304621"/>
            <a:ext cx="4129418" cy="83669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8F7F73F-3BD5-485F-A7AA-2E11B5B2377E}"/>
              </a:ext>
            </a:extLst>
          </p:cNvPr>
          <p:cNvCxnSpPr>
            <a:cxnSpLocks/>
          </p:cNvCxnSpPr>
          <p:nvPr/>
        </p:nvCxnSpPr>
        <p:spPr>
          <a:xfrm>
            <a:off x="2076773" y="6854156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737C2D2-A737-42E5-A4BE-D1F27713385B}"/>
              </a:ext>
            </a:extLst>
          </p:cNvPr>
          <p:cNvSpPr txBox="1"/>
          <p:nvPr/>
        </p:nvSpPr>
        <p:spPr>
          <a:xfrm>
            <a:off x="2074393" y="6030076"/>
            <a:ext cx="24056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 설정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FB4C540-984D-4842-ACBF-E95E5769A922}"/>
              </a:ext>
            </a:extLst>
          </p:cNvPr>
          <p:cNvSpPr/>
          <p:nvPr/>
        </p:nvSpPr>
        <p:spPr>
          <a:xfrm>
            <a:off x="2288893" y="6421289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9" name="직각 삼각형 108">
            <a:extLst>
              <a:ext uri="{FF2B5EF4-FFF2-40B4-BE49-F238E27FC236}">
                <a16:creationId xmlns:a16="http://schemas.microsoft.com/office/drawing/2014/main" id="{23A21774-F4D7-4857-8BC0-7071E233EEB6}"/>
              </a:ext>
            </a:extLst>
          </p:cNvPr>
          <p:cNvSpPr/>
          <p:nvPr/>
        </p:nvSpPr>
        <p:spPr>
          <a:xfrm rot="18781877">
            <a:off x="6424307" y="6530414"/>
            <a:ext cx="76310" cy="803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27BDE2-552E-40A1-8520-461F736FA800}"/>
              </a:ext>
            </a:extLst>
          </p:cNvPr>
          <p:cNvSpPr txBox="1"/>
          <p:nvPr/>
        </p:nvSpPr>
        <p:spPr>
          <a:xfrm>
            <a:off x="2860205" y="6395623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9F44DAB-D7AE-4E66-BB4B-C52D026E0389}"/>
              </a:ext>
            </a:extLst>
          </p:cNvPr>
          <p:cNvSpPr txBox="1"/>
          <p:nvPr/>
        </p:nvSpPr>
        <p:spPr>
          <a:xfrm>
            <a:off x="3083480" y="6076852"/>
            <a:ext cx="3713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배송비를 정해주세요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EB4AA5A-85B7-4C82-9F7C-8C80A57EF617}"/>
              </a:ext>
            </a:extLst>
          </p:cNvPr>
          <p:cNvGrpSpPr/>
          <p:nvPr/>
        </p:nvGrpSpPr>
        <p:grpSpPr>
          <a:xfrm>
            <a:off x="5799268" y="6308484"/>
            <a:ext cx="513581" cy="494901"/>
            <a:chOff x="889482" y="5353249"/>
            <a:chExt cx="360000" cy="36000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E7017C4-307D-4FBA-9287-BE6749552323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7" name="그래픽 116" descr="배지 4">
              <a:extLst>
                <a:ext uri="{FF2B5EF4-FFF2-40B4-BE49-F238E27FC236}">
                  <a16:creationId xmlns:a16="http://schemas.microsoft.com/office/drawing/2014/main" id="{B61B1A7C-E654-4319-A318-D50F06418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DCBB312-1189-4553-AC98-663EE05C54E1}"/>
              </a:ext>
            </a:extLst>
          </p:cNvPr>
          <p:cNvGrpSpPr/>
          <p:nvPr/>
        </p:nvGrpSpPr>
        <p:grpSpPr>
          <a:xfrm>
            <a:off x="7926503" y="7753788"/>
            <a:ext cx="540000" cy="540000"/>
            <a:chOff x="889482" y="5826653"/>
            <a:chExt cx="360000" cy="3600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B56B84D-B372-472D-8EBB-5B74ECDFE897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0" name="그래픽 119" descr="배지 5">
              <a:extLst>
                <a:ext uri="{FF2B5EF4-FFF2-40B4-BE49-F238E27FC236}">
                  <a16:creationId xmlns:a16="http://schemas.microsoft.com/office/drawing/2014/main" id="{27F51639-C7BD-4E28-AA92-82BEED84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1B04F8B-98B0-4EF2-BECB-BAB28FACC6BC}"/>
              </a:ext>
            </a:extLst>
          </p:cNvPr>
          <p:cNvSpPr/>
          <p:nvPr/>
        </p:nvSpPr>
        <p:spPr>
          <a:xfrm>
            <a:off x="7975318" y="5117399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E632A42-824D-451A-A0BB-FD0B11E644D1}"/>
              </a:ext>
            </a:extLst>
          </p:cNvPr>
          <p:cNvSpPr txBox="1"/>
          <p:nvPr/>
        </p:nvSpPr>
        <p:spPr>
          <a:xfrm>
            <a:off x="8669240" y="5079908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78D4AAB-2286-4CD5-96C3-F3202E8CC771}"/>
              </a:ext>
            </a:extLst>
          </p:cNvPr>
          <p:cNvSpPr/>
          <p:nvPr/>
        </p:nvSpPr>
        <p:spPr>
          <a:xfrm>
            <a:off x="7975318" y="5457860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FABF9F-5AD8-4E46-8E03-09A693E523C8}"/>
              </a:ext>
            </a:extLst>
          </p:cNvPr>
          <p:cNvSpPr txBox="1"/>
          <p:nvPr/>
        </p:nvSpPr>
        <p:spPr>
          <a:xfrm>
            <a:off x="8669240" y="5432194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E7498BF-F151-400D-80D2-D9EE4777E3FF}"/>
              </a:ext>
            </a:extLst>
          </p:cNvPr>
          <p:cNvSpPr/>
          <p:nvPr/>
        </p:nvSpPr>
        <p:spPr>
          <a:xfrm>
            <a:off x="7975318" y="5771579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712ADA-1CD1-46CC-8132-6A6423A96164}"/>
              </a:ext>
            </a:extLst>
          </p:cNvPr>
          <p:cNvSpPr txBox="1"/>
          <p:nvPr/>
        </p:nvSpPr>
        <p:spPr>
          <a:xfrm>
            <a:off x="8669240" y="5745913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4904D01-9F50-4729-B6E2-10AD9BBBF22D}"/>
              </a:ext>
            </a:extLst>
          </p:cNvPr>
          <p:cNvSpPr/>
          <p:nvPr/>
        </p:nvSpPr>
        <p:spPr>
          <a:xfrm>
            <a:off x="7975318" y="6102155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9F3E0A-6DEA-489F-BE43-1F17287EDE3B}"/>
              </a:ext>
            </a:extLst>
          </p:cNvPr>
          <p:cNvSpPr txBox="1"/>
          <p:nvPr/>
        </p:nvSpPr>
        <p:spPr>
          <a:xfrm>
            <a:off x="8669240" y="6076489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3797992-FC4D-455A-9413-15F44331E463}"/>
              </a:ext>
            </a:extLst>
          </p:cNvPr>
          <p:cNvSpPr txBox="1"/>
          <p:nvPr/>
        </p:nvSpPr>
        <p:spPr>
          <a:xfrm>
            <a:off x="8348507" y="4696458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28E1576-3B59-474B-ABD8-688545A4F2DE}"/>
              </a:ext>
            </a:extLst>
          </p:cNvPr>
          <p:cNvGrpSpPr/>
          <p:nvPr/>
        </p:nvGrpSpPr>
        <p:grpSpPr>
          <a:xfrm>
            <a:off x="7983781" y="4549536"/>
            <a:ext cx="513581" cy="494901"/>
            <a:chOff x="889482" y="5353249"/>
            <a:chExt cx="360000" cy="360000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E3B9B94-F952-4474-AB81-6D92FC78B37C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9" name="그래픽 138" descr="배지 4">
              <a:extLst>
                <a:ext uri="{FF2B5EF4-FFF2-40B4-BE49-F238E27FC236}">
                  <a16:creationId xmlns:a16="http://schemas.microsoft.com/office/drawing/2014/main" id="{A80CE742-FE07-447F-A9DD-B996D7D15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B89AB02-E302-4F5C-938A-71927CD380D2}"/>
              </a:ext>
            </a:extLst>
          </p:cNvPr>
          <p:cNvSpPr txBox="1"/>
          <p:nvPr/>
        </p:nvSpPr>
        <p:spPr>
          <a:xfrm>
            <a:off x="3490175" y="77504"/>
            <a:ext cx="91521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모르니 핸드폰의 세로 길이가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사람들을 위해 세로로 스크롤 뷰 넣어준다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350378-BE48-4089-876B-3C63A8DA14E8}"/>
              </a:ext>
            </a:extLst>
          </p:cNvPr>
          <p:cNvSpPr/>
          <p:nvPr/>
        </p:nvSpPr>
        <p:spPr>
          <a:xfrm>
            <a:off x="2594287" y="8412653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63DFFAE-EBA8-4D5C-A44C-C6FBCE1A455E}"/>
              </a:ext>
            </a:extLst>
          </p:cNvPr>
          <p:cNvGrpSpPr/>
          <p:nvPr/>
        </p:nvGrpSpPr>
        <p:grpSpPr>
          <a:xfrm>
            <a:off x="2465546" y="629085"/>
            <a:ext cx="540000" cy="540000"/>
            <a:chOff x="1391821" y="3933034"/>
            <a:chExt cx="360000" cy="360000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FC58B1A-1953-4FCD-ABE4-7D7E1F103073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3" name="그래픽 102" descr="배지 6">
              <a:extLst>
                <a:ext uri="{FF2B5EF4-FFF2-40B4-BE49-F238E27FC236}">
                  <a16:creationId xmlns:a16="http://schemas.microsoft.com/office/drawing/2014/main" id="{4112CB1D-E0A7-449A-BE64-0B6A853BD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6ECB2B-99C6-4E26-B56C-47D3116EF6CD}"/>
              </a:ext>
            </a:extLst>
          </p:cNvPr>
          <p:cNvSpPr/>
          <p:nvPr/>
        </p:nvSpPr>
        <p:spPr>
          <a:xfrm>
            <a:off x="7988840" y="6473246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3DCCC6-0986-42C8-AC50-5080BCC86DAF}"/>
              </a:ext>
            </a:extLst>
          </p:cNvPr>
          <p:cNvSpPr txBox="1"/>
          <p:nvPr/>
        </p:nvSpPr>
        <p:spPr>
          <a:xfrm>
            <a:off x="8682762" y="6447580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95232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169A4A-C480-4B85-9679-E0FAE2E45A6C}"/>
              </a:ext>
            </a:extLst>
          </p:cNvPr>
          <p:cNvSpPr/>
          <p:nvPr/>
        </p:nvSpPr>
        <p:spPr>
          <a:xfrm>
            <a:off x="2047868" y="598827"/>
            <a:ext cx="4768358" cy="681327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E045C38-6AC0-4E43-9EFE-C6B602E21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74" y="1338902"/>
            <a:ext cx="4768358" cy="59366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F6F000-9F8F-4EC6-9837-C70169CDA700}"/>
              </a:ext>
            </a:extLst>
          </p:cNvPr>
          <p:cNvSpPr/>
          <p:nvPr/>
        </p:nvSpPr>
        <p:spPr>
          <a:xfrm>
            <a:off x="2018474" y="6831442"/>
            <a:ext cx="4797752" cy="251630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dirty="0" err="1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Webview</a:t>
            </a:r>
            <a:r>
              <a:rPr lang="ko-KR" altLang="en-US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 보여준다</a:t>
            </a:r>
            <a:r>
              <a:rPr lang="en-US" altLang="ko-KR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우편주소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사용해 주소 선택 시 해당 우편번호와 주소 값을 합친 주소 값과 위도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값을 가져와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 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가게정보 입력하기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 에 보낸 뒤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화면을 종료한다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가게정보 입력하기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결제하기로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우편주소와 위도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경도를 안드로이드로 가져오는 건 메모 참고  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우편주소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33C1EB-F506-4474-9956-455A84B6F7FF}"/>
              </a:ext>
            </a:extLst>
          </p:cNvPr>
          <p:cNvSpPr/>
          <p:nvPr/>
        </p:nvSpPr>
        <p:spPr>
          <a:xfrm>
            <a:off x="2057374" y="615938"/>
            <a:ext cx="4774844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EE5059-623F-49D9-81D6-3D02AED35E19}"/>
              </a:ext>
            </a:extLst>
          </p:cNvPr>
          <p:cNvSpPr/>
          <p:nvPr/>
        </p:nvSpPr>
        <p:spPr>
          <a:xfrm>
            <a:off x="2039882" y="585887"/>
            <a:ext cx="4797755" cy="876186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8AC56949-467D-4D9D-B203-E1916AA75D64}"/>
              </a:ext>
            </a:extLst>
          </p:cNvPr>
          <p:cNvSpPr txBox="1">
            <a:spLocks/>
          </p:cNvSpPr>
          <p:nvPr/>
        </p:nvSpPr>
        <p:spPr>
          <a:xfrm>
            <a:off x="2201723" y="2131763"/>
            <a:ext cx="4438946" cy="732783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래픽 1" descr="왼쪽 캐럿">
            <a:extLst>
              <a:ext uri="{FF2B5EF4-FFF2-40B4-BE49-F238E27FC236}">
                <a16:creationId xmlns:a16="http://schemas.microsoft.com/office/drawing/2014/main" id="{2ACBEA04-7B45-4E68-9BD7-DEACF8483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101F314-3513-4BDA-9F44-1FBEF2228047}"/>
              </a:ext>
            </a:extLst>
          </p:cNvPr>
          <p:cNvCxnSpPr>
            <a:cxnSpLocks/>
          </p:cNvCxnSpPr>
          <p:nvPr/>
        </p:nvCxnSpPr>
        <p:spPr>
          <a:xfrm>
            <a:off x="2050343" y="1327935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9D647F-C124-4D39-9D51-61ED6B3AABC1}"/>
              </a:ext>
            </a:extLst>
          </p:cNvPr>
          <p:cNvGrpSpPr/>
          <p:nvPr/>
        </p:nvGrpSpPr>
        <p:grpSpPr>
          <a:xfrm>
            <a:off x="1307222" y="1117361"/>
            <a:ext cx="540000" cy="540000"/>
            <a:chOff x="889482" y="3933034"/>
            <a:chExt cx="360000" cy="360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D4AB3B-99F2-46A7-9413-CBCD39A660B0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9" name="그래픽 18" descr="배지 1">
              <a:extLst>
                <a:ext uri="{FF2B5EF4-FFF2-40B4-BE49-F238E27FC236}">
                  <a16:creationId xmlns:a16="http://schemas.microsoft.com/office/drawing/2014/main" id="{EA340A26-9600-4D57-9019-2B8C219E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3095B8-9C28-4597-9BA7-621F25E55D9C}"/>
              </a:ext>
            </a:extLst>
          </p:cNvPr>
          <p:cNvGrpSpPr/>
          <p:nvPr/>
        </p:nvGrpSpPr>
        <p:grpSpPr>
          <a:xfrm>
            <a:off x="2523545" y="682388"/>
            <a:ext cx="540000" cy="540000"/>
            <a:chOff x="889482" y="4406439"/>
            <a:chExt cx="360000" cy="360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DB010A3-1CCA-4AB1-B916-C88640BADCE6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4" name="그래픽 23" descr="배지">
              <a:extLst>
                <a:ext uri="{FF2B5EF4-FFF2-40B4-BE49-F238E27FC236}">
                  <a16:creationId xmlns:a16="http://schemas.microsoft.com/office/drawing/2014/main" id="{14BD7E21-2A89-462D-9551-7CBAD6D7A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B5037D-C3AD-4147-A570-1F4C5CA0B1D7}"/>
              </a:ext>
            </a:extLst>
          </p:cNvPr>
          <p:cNvSpPr/>
          <p:nvPr/>
        </p:nvSpPr>
        <p:spPr>
          <a:xfrm>
            <a:off x="1906700" y="1245770"/>
            <a:ext cx="5021297" cy="822604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4317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EE5059-623F-49D9-81D6-3D02AED35E19}"/>
              </a:ext>
            </a:extLst>
          </p:cNvPr>
          <p:cNvSpPr/>
          <p:nvPr/>
        </p:nvSpPr>
        <p:spPr>
          <a:xfrm>
            <a:off x="2039882" y="585887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BE450B-AB52-4357-9B75-4A518C9C8848}"/>
              </a:ext>
            </a:extLst>
          </p:cNvPr>
          <p:cNvSpPr/>
          <p:nvPr/>
        </p:nvSpPr>
        <p:spPr>
          <a:xfrm>
            <a:off x="2079832" y="4353193"/>
            <a:ext cx="4741949" cy="4994558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763A98-3764-41F9-B21D-74ED0B1E75EB}"/>
              </a:ext>
            </a:extLst>
          </p:cNvPr>
          <p:cNvSpPr/>
          <p:nvPr/>
        </p:nvSpPr>
        <p:spPr>
          <a:xfrm>
            <a:off x="8715518" y="632417"/>
            <a:ext cx="3115887" cy="4758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BC5A7B-1409-43CE-9477-A0FB244D530D}"/>
              </a:ext>
            </a:extLst>
          </p:cNvPr>
          <p:cNvSpPr/>
          <p:nvPr/>
        </p:nvSpPr>
        <p:spPr>
          <a:xfrm>
            <a:off x="8718751" y="617021"/>
            <a:ext cx="3117542" cy="627261"/>
          </a:xfrm>
          <a:prstGeom prst="rect">
            <a:avLst/>
          </a:prstGeom>
          <a:solidFill>
            <a:srgbClr val="FF4B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이용약관 관련 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이용약관에 동의를 누르면 </a:t>
            </a:r>
            <a:r>
              <a:rPr lang="en-US" altLang="ko-KR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2,3,4</a:t>
            </a:r>
            <a:r>
              <a:rPr lang="ko-KR" altLang="en-US" dirty="0">
                <a:solidFill>
                  <a:srgbClr val="4444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전부 체크된다</a:t>
            </a:r>
            <a:endParaRPr lang="en-US" altLang="ko-KR" dirty="0">
              <a:solidFill>
                <a:srgbClr val="4444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시 개인정보 수집 및 이용약관에 동의한 것이다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체크 시 위치기반 서비스 및 이용약관에 동의한 것이다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체크 시 이벤트 관련 서비스에 동의한 것이다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누르면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팝업으로 관련된 이용약관에 대한 정보가 들어간 상세 화면이 보이게 해준다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 뷰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확인을 누르면 커스텀 팝업이 닫힌다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필수는 기본적으로 들어가니 동의한 항목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이벤트동의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Y/N)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회원가입으로 이동해준다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필수약관 동의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(2,3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하지 않을 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뜬다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가게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및 동의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BACB3B-1874-44B7-9A8F-A1163ECC3363}"/>
              </a:ext>
            </a:extLst>
          </p:cNvPr>
          <p:cNvCxnSpPr>
            <a:cxnSpLocks/>
          </p:cNvCxnSpPr>
          <p:nvPr/>
        </p:nvCxnSpPr>
        <p:spPr>
          <a:xfrm>
            <a:off x="2039882" y="4329519"/>
            <a:ext cx="4791686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707BCC-7069-4279-AC20-ACEBA0D8EE42}"/>
              </a:ext>
            </a:extLst>
          </p:cNvPr>
          <p:cNvCxnSpPr>
            <a:cxnSpLocks/>
          </p:cNvCxnSpPr>
          <p:nvPr/>
        </p:nvCxnSpPr>
        <p:spPr>
          <a:xfrm>
            <a:off x="2057374" y="2924100"/>
            <a:ext cx="47644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3252D9-F320-47F2-9E1C-455794C16575}"/>
              </a:ext>
            </a:extLst>
          </p:cNvPr>
          <p:cNvCxnSpPr>
            <a:cxnSpLocks/>
          </p:cNvCxnSpPr>
          <p:nvPr/>
        </p:nvCxnSpPr>
        <p:spPr>
          <a:xfrm>
            <a:off x="2079831" y="3588077"/>
            <a:ext cx="476508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9D83B8E-7D6B-4337-8CFE-D087AEFD6017}"/>
              </a:ext>
            </a:extLst>
          </p:cNvPr>
          <p:cNvSpPr txBox="1">
            <a:spLocks/>
          </p:cNvSpPr>
          <p:nvPr/>
        </p:nvSpPr>
        <p:spPr>
          <a:xfrm>
            <a:off x="2689395" y="1552600"/>
            <a:ext cx="4387860" cy="4595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1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약관에 동의</a:t>
            </a:r>
            <a:r>
              <a:rPr lang="en-US" altLang="ko-KR" sz="21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&gt;&gt;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1A04FB3-2B09-408C-922D-DD08E6B63DE2}"/>
              </a:ext>
            </a:extLst>
          </p:cNvPr>
          <p:cNvSpPr txBox="1">
            <a:spLocks/>
          </p:cNvSpPr>
          <p:nvPr/>
        </p:nvSpPr>
        <p:spPr>
          <a:xfrm>
            <a:off x="2689395" y="2244903"/>
            <a:ext cx="3903960" cy="679197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개인정보 수집 및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동의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634CF446-F107-4F7D-83B3-094CD376CEF0}"/>
              </a:ext>
            </a:extLst>
          </p:cNvPr>
          <p:cNvSpPr txBox="1">
            <a:spLocks/>
          </p:cNvSpPr>
          <p:nvPr/>
        </p:nvSpPr>
        <p:spPr>
          <a:xfrm>
            <a:off x="2689395" y="3553028"/>
            <a:ext cx="4075701" cy="826442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관련 서비스 동의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268A8-7FC5-404E-B9C4-CC273EF0E8C8}"/>
              </a:ext>
            </a:extLst>
          </p:cNvPr>
          <p:cNvSpPr/>
          <p:nvPr/>
        </p:nvSpPr>
        <p:spPr>
          <a:xfrm>
            <a:off x="2309190" y="2451905"/>
            <a:ext cx="240744" cy="247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380EF0-0DA9-45D9-9C59-EB3A85A918B9}"/>
              </a:ext>
            </a:extLst>
          </p:cNvPr>
          <p:cNvSpPr/>
          <p:nvPr/>
        </p:nvSpPr>
        <p:spPr>
          <a:xfrm>
            <a:off x="2309190" y="3137610"/>
            <a:ext cx="240744" cy="247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C9E60-075A-4F8C-BBA1-FBBD35022735}"/>
              </a:ext>
            </a:extLst>
          </p:cNvPr>
          <p:cNvSpPr/>
          <p:nvPr/>
        </p:nvSpPr>
        <p:spPr>
          <a:xfrm>
            <a:off x="2309190" y="3816705"/>
            <a:ext cx="240744" cy="247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7679134-21A3-45E8-8B07-D05E78F26507}"/>
              </a:ext>
            </a:extLst>
          </p:cNvPr>
          <p:cNvSpPr txBox="1">
            <a:spLocks/>
          </p:cNvSpPr>
          <p:nvPr/>
        </p:nvSpPr>
        <p:spPr>
          <a:xfrm>
            <a:off x="2689396" y="2950616"/>
            <a:ext cx="4438946" cy="666167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 서비스 및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동의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2F6163-C995-40EF-9401-2E02E2174A28}"/>
              </a:ext>
            </a:extLst>
          </p:cNvPr>
          <p:cNvSpPr/>
          <p:nvPr/>
        </p:nvSpPr>
        <p:spPr>
          <a:xfrm>
            <a:off x="2254713" y="1584876"/>
            <a:ext cx="295221" cy="3030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6C52B8-A5DB-4D64-BC4B-2F8123364D6C}"/>
              </a:ext>
            </a:extLst>
          </p:cNvPr>
          <p:cNvCxnSpPr>
            <a:cxnSpLocks/>
          </p:cNvCxnSpPr>
          <p:nvPr/>
        </p:nvCxnSpPr>
        <p:spPr>
          <a:xfrm>
            <a:off x="2057373" y="2201267"/>
            <a:ext cx="4774194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4AA30C0C-E063-42C2-9D20-57AA08A693BA}"/>
              </a:ext>
            </a:extLst>
          </p:cNvPr>
          <p:cNvSpPr txBox="1">
            <a:spLocks/>
          </p:cNvSpPr>
          <p:nvPr/>
        </p:nvSpPr>
        <p:spPr>
          <a:xfrm>
            <a:off x="8867173" y="1411592"/>
            <a:ext cx="1409540" cy="44077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AC4B49-3F83-46F1-BCEA-EAF7130A9F07}"/>
              </a:ext>
            </a:extLst>
          </p:cNvPr>
          <p:cNvCxnSpPr>
            <a:cxnSpLocks/>
          </p:cNvCxnSpPr>
          <p:nvPr/>
        </p:nvCxnSpPr>
        <p:spPr>
          <a:xfrm>
            <a:off x="6227934" y="2451905"/>
            <a:ext cx="234879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33C1EB-F506-4474-9956-455A84B6F7FF}"/>
              </a:ext>
            </a:extLst>
          </p:cNvPr>
          <p:cNvSpPr/>
          <p:nvPr/>
        </p:nvSpPr>
        <p:spPr>
          <a:xfrm>
            <a:off x="2070075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및 동의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4E6CD-763C-477B-B944-183C1542A68F}"/>
              </a:ext>
            </a:extLst>
          </p:cNvPr>
          <p:cNvSpPr txBox="1"/>
          <p:nvPr/>
        </p:nvSpPr>
        <p:spPr>
          <a:xfrm>
            <a:off x="6030785" y="2380419"/>
            <a:ext cx="790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D5615E-4075-4351-B4CE-2E3217E1B48C}"/>
              </a:ext>
            </a:extLst>
          </p:cNvPr>
          <p:cNvSpPr txBox="1"/>
          <p:nvPr/>
        </p:nvSpPr>
        <p:spPr>
          <a:xfrm>
            <a:off x="6025325" y="3051399"/>
            <a:ext cx="790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BEFD74-1FAB-4FC7-ABAE-498D596FF858}"/>
              </a:ext>
            </a:extLst>
          </p:cNvPr>
          <p:cNvSpPr txBox="1"/>
          <p:nvPr/>
        </p:nvSpPr>
        <p:spPr>
          <a:xfrm>
            <a:off x="6011076" y="3732818"/>
            <a:ext cx="790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래픽 22" descr="왼쪽 캐럿">
            <a:extLst>
              <a:ext uri="{FF2B5EF4-FFF2-40B4-BE49-F238E27FC236}">
                <a16:creationId xmlns:a16="http://schemas.microsoft.com/office/drawing/2014/main" id="{BFC0737F-CDB2-4241-827B-62862AF11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sp>
        <p:nvSpPr>
          <p:cNvPr id="27" name="L 도형 26">
            <a:extLst>
              <a:ext uri="{FF2B5EF4-FFF2-40B4-BE49-F238E27FC236}">
                <a16:creationId xmlns:a16="http://schemas.microsoft.com/office/drawing/2014/main" id="{33C9FB1C-4B31-41F7-9071-DE07C58EF829}"/>
              </a:ext>
            </a:extLst>
          </p:cNvPr>
          <p:cNvSpPr/>
          <p:nvPr/>
        </p:nvSpPr>
        <p:spPr>
          <a:xfrm rot="18718839">
            <a:off x="2216696" y="1468612"/>
            <a:ext cx="364773" cy="269087"/>
          </a:xfrm>
          <a:prstGeom prst="corner">
            <a:avLst>
              <a:gd name="adj1" fmla="val 26189"/>
              <a:gd name="adj2" fmla="val 27324"/>
            </a:avLst>
          </a:prstGeom>
          <a:solidFill>
            <a:srgbClr val="FF4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784E7F-3FDA-4A1A-A159-28A95FB51A65}"/>
              </a:ext>
            </a:extLst>
          </p:cNvPr>
          <p:cNvCxnSpPr>
            <a:cxnSpLocks/>
          </p:cNvCxnSpPr>
          <p:nvPr/>
        </p:nvCxnSpPr>
        <p:spPr>
          <a:xfrm>
            <a:off x="2050343" y="1327935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6E9B8F-A8CA-46B8-A321-625894AC6324}"/>
              </a:ext>
            </a:extLst>
          </p:cNvPr>
          <p:cNvGrpSpPr/>
          <p:nvPr/>
        </p:nvGrpSpPr>
        <p:grpSpPr>
          <a:xfrm>
            <a:off x="1647951" y="2255918"/>
            <a:ext cx="540000" cy="540000"/>
            <a:chOff x="889482" y="4406439"/>
            <a:chExt cx="360000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52F5662-CC4C-4B6E-BD62-C9EE163B783B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6" name="그래픽 45" descr="배지">
              <a:extLst>
                <a:ext uri="{FF2B5EF4-FFF2-40B4-BE49-F238E27FC236}">
                  <a16:creationId xmlns:a16="http://schemas.microsoft.com/office/drawing/2014/main" id="{8E7EF554-7DF2-4A3B-A1CB-7C1FA736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A14171-BD64-474B-B1FB-FC7C39479E3B}"/>
              </a:ext>
            </a:extLst>
          </p:cNvPr>
          <p:cNvGrpSpPr/>
          <p:nvPr/>
        </p:nvGrpSpPr>
        <p:grpSpPr>
          <a:xfrm>
            <a:off x="6541950" y="1321668"/>
            <a:ext cx="540000" cy="540000"/>
            <a:chOff x="889482" y="5826653"/>
            <a:chExt cx="360000" cy="36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F42DA4-B804-45F0-AC46-67A942D7CA93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9" name="그래픽 48" descr="배지 5">
              <a:extLst>
                <a:ext uri="{FF2B5EF4-FFF2-40B4-BE49-F238E27FC236}">
                  <a16:creationId xmlns:a16="http://schemas.microsoft.com/office/drawing/2014/main" id="{C3741EF3-A2CD-4F0E-B826-5A67E72F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111A011-5B0A-4F52-9A11-8C283B79C888}"/>
              </a:ext>
            </a:extLst>
          </p:cNvPr>
          <p:cNvGrpSpPr/>
          <p:nvPr/>
        </p:nvGrpSpPr>
        <p:grpSpPr>
          <a:xfrm>
            <a:off x="1647951" y="3011639"/>
            <a:ext cx="540000" cy="540000"/>
            <a:chOff x="889482" y="4879844"/>
            <a:chExt cx="360000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55E7666-5722-4D3F-A7C9-1046EB713FCC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3" name="그래픽 52" descr="배지 3">
              <a:extLst>
                <a:ext uri="{FF2B5EF4-FFF2-40B4-BE49-F238E27FC236}">
                  <a16:creationId xmlns:a16="http://schemas.microsoft.com/office/drawing/2014/main" id="{3C3B9329-DE4C-4B47-9B93-0E78931E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8DD88EF-69C8-45E1-803A-D37726F1A67E}"/>
              </a:ext>
            </a:extLst>
          </p:cNvPr>
          <p:cNvGrpSpPr/>
          <p:nvPr/>
        </p:nvGrpSpPr>
        <p:grpSpPr>
          <a:xfrm>
            <a:off x="1655399" y="1465971"/>
            <a:ext cx="540000" cy="540000"/>
            <a:chOff x="889482" y="3933034"/>
            <a:chExt cx="360000" cy="36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7EC102C-113D-4347-AD42-07579770536F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7" name="그래픽 56" descr="배지 1">
              <a:extLst>
                <a:ext uri="{FF2B5EF4-FFF2-40B4-BE49-F238E27FC236}">
                  <a16:creationId xmlns:a16="http://schemas.microsoft.com/office/drawing/2014/main" id="{993B5BEB-B854-44C5-ACF0-08C2DB05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F26024-7443-4C01-BC42-EA4AE1FE04E8}"/>
              </a:ext>
            </a:extLst>
          </p:cNvPr>
          <p:cNvGrpSpPr/>
          <p:nvPr/>
        </p:nvGrpSpPr>
        <p:grpSpPr>
          <a:xfrm>
            <a:off x="1628673" y="3721944"/>
            <a:ext cx="540000" cy="540000"/>
            <a:chOff x="889482" y="5353249"/>
            <a:chExt cx="360000" cy="36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B1B9938-845B-42A7-A2DD-74AE0AF036A7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0" name="그래픽 59" descr="배지 4">
              <a:extLst>
                <a:ext uri="{FF2B5EF4-FFF2-40B4-BE49-F238E27FC236}">
                  <a16:creationId xmlns:a16="http://schemas.microsoft.com/office/drawing/2014/main" id="{04951F7C-5B0E-4F89-A4F7-88FE31626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6B63E9-7F27-4D69-867F-1D042B141BC6}"/>
              </a:ext>
            </a:extLst>
          </p:cNvPr>
          <p:cNvSpPr txBox="1"/>
          <p:nvPr/>
        </p:nvSpPr>
        <p:spPr>
          <a:xfrm>
            <a:off x="8539259" y="5455010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커스텀 팝업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CEE4988-C1DD-41BC-8F2F-C2CBDDDF4414}"/>
              </a:ext>
            </a:extLst>
          </p:cNvPr>
          <p:cNvGrpSpPr/>
          <p:nvPr/>
        </p:nvGrpSpPr>
        <p:grpSpPr>
          <a:xfrm>
            <a:off x="8117733" y="4200446"/>
            <a:ext cx="540000" cy="540000"/>
            <a:chOff x="1391821" y="3933034"/>
            <a:chExt cx="360000" cy="360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457B754-5DBB-4660-85A9-F948047F0D8D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4" name="그래픽 63" descr="배지 6">
              <a:extLst>
                <a:ext uri="{FF2B5EF4-FFF2-40B4-BE49-F238E27FC236}">
                  <a16:creationId xmlns:a16="http://schemas.microsoft.com/office/drawing/2014/main" id="{BFF06EA7-5232-41CB-A037-48A0E421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58B7124-3A42-4FC1-8D1F-777C3B37D4EF}"/>
              </a:ext>
            </a:extLst>
          </p:cNvPr>
          <p:cNvGrpSpPr/>
          <p:nvPr/>
        </p:nvGrpSpPr>
        <p:grpSpPr>
          <a:xfrm>
            <a:off x="1941813" y="8385092"/>
            <a:ext cx="540000" cy="540000"/>
            <a:chOff x="1391821" y="4406439"/>
            <a:chExt cx="360000" cy="360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2D87CC1-C906-425D-B759-DA74D5824A6F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7" name="그래픽 66" descr="배지 7">
              <a:extLst>
                <a:ext uri="{FF2B5EF4-FFF2-40B4-BE49-F238E27FC236}">
                  <a16:creationId xmlns:a16="http://schemas.microsoft.com/office/drawing/2014/main" id="{363C9861-465C-4D1F-AC40-62B942AEA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4EEDD5-E68C-49C5-B786-63D75F02BA8A}"/>
              </a:ext>
            </a:extLst>
          </p:cNvPr>
          <p:cNvGrpSpPr/>
          <p:nvPr/>
        </p:nvGrpSpPr>
        <p:grpSpPr>
          <a:xfrm>
            <a:off x="2527353" y="656829"/>
            <a:ext cx="540000" cy="540000"/>
            <a:chOff x="1391821" y="4879844"/>
            <a:chExt cx="360000" cy="36000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2514040-6CA2-4591-B5BD-15FBA913F7BD}"/>
                </a:ext>
              </a:extLst>
            </p:cNvPr>
            <p:cNvSpPr/>
            <p:nvPr/>
          </p:nvSpPr>
          <p:spPr>
            <a:xfrm>
              <a:off x="1441789" y="493683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1" name="그래픽 70" descr="배지 8">
              <a:extLst>
                <a:ext uri="{FF2B5EF4-FFF2-40B4-BE49-F238E27FC236}">
                  <a16:creationId xmlns:a16="http://schemas.microsoft.com/office/drawing/2014/main" id="{A3D488C8-6F6E-4DFA-BFC6-155E99753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91821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4525F4-E22E-480A-93E1-E850B712A7E8}"/>
              </a:ext>
            </a:extLst>
          </p:cNvPr>
          <p:cNvSpPr/>
          <p:nvPr/>
        </p:nvSpPr>
        <p:spPr>
          <a:xfrm>
            <a:off x="5928020" y="1424418"/>
            <a:ext cx="620654" cy="291225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C0F89D3-9775-47D3-A5DD-A9B438C1E6BD}"/>
              </a:ext>
            </a:extLst>
          </p:cNvPr>
          <p:cNvGrpSpPr/>
          <p:nvPr/>
        </p:nvGrpSpPr>
        <p:grpSpPr>
          <a:xfrm>
            <a:off x="7647680" y="7861440"/>
            <a:ext cx="540000" cy="540000"/>
            <a:chOff x="1391821" y="4406439"/>
            <a:chExt cx="360000" cy="36000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9235BC7-170A-4980-8225-ED1E6909B856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4" name="그래픽 83" descr="배지 7">
              <a:extLst>
                <a:ext uri="{FF2B5EF4-FFF2-40B4-BE49-F238E27FC236}">
                  <a16:creationId xmlns:a16="http://schemas.microsoft.com/office/drawing/2014/main" id="{12E6250C-4B04-45C8-BE90-8286C289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089E0-D266-4767-BF08-98F1C07C5CF2}"/>
              </a:ext>
            </a:extLst>
          </p:cNvPr>
          <p:cNvSpPr/>
          <p:nvPr/>
        </p:nvSpPr>
        <p:spPr>
          <a:xfrm>
            <a:off x="8699817" y="4805213"/>
            <a:ext cx="3132207" cy="585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860723-6D88-4CB8-9554-41A041672B38}"/>
              </a:ext>
            </a:extLst>
          </p:cNvPr>
          <p:cNvSpPr/>
          <p:nvPr/>
        </p:nvSpPr>
        <p:spPr>
          <a:xfrm>
            <a:off x="8707977" y="633350"/>
            <a:ext cx="3132207" cy="4758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4AFDAE-FF3A-4EDD-948E-576477B90134}"/>
              </a:ext>
            </a:extLst>
          </p:cNvPr>
          <p:cNvCxnSpPr>
            <a:cxnSpLocks/>
          </p:cNvCxnSpPr>
          <p:nvPr/>
        </p:nvCxnSpPr>
        <p:spPr>
          <a:xfrm flipV="1">
            <a:off x="12031316" y="1244282"/>
            <a:ext cx="0" cy="348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B364DF1-4564-42F9-8216-EC577D825849}"/>
              </a:ext>
            </a:extLst>
          </p:cNvPr>
          <p:cNvSpPr txBox="1"/>
          <p:nvPr/>
        </p:nvSpPr>
        <p:spPr>
          <a:xfrm>
            <a:off x="7757249" y="8545709"/>
            <a:ext cx="3066753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항목에 동의하지 않았습니다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990D51-D668-4D9E-9A98-01FD629F0F95}"/>
              </a:ext>
            </a:extLst>
          </p:cNvPr>
          <p:cNvSpPr txBox="1"/>
          <p:nvPr/>
        </p:nvSpPr>
        <p:spPr>
          <a:xfrm>
            <a:off x="7768267" y="8900185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필수항목 동의 안하고 확인 눌렀을 </a:t>
            </a:r>
            <a:r>
              <a:rPr lang="ko-KR" altLang="en-US" sz="1350" dirty="0" err="1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떄</a:t>
            </a:r>
            <a:r>
              <a:rPr lang="ko-KR" altLang="en-US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뜨는 </a:t>
            </a:r>
            <a:r>
              <a:rPr lang="en-US" altLang="ko-KR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CE5583-4642-444B-A928-5B8FBAD895B7}"/>
              </a:ext>
            </a:extLst>
          </p:cNvPr>
          <p:cNvSpPr txBox="1"/>
          <p:nvPr/>
        </p:nvSpPr>
        <p:spPr>
          <a:xfrm>
            <a:off x="8052164" y="8120042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2B3C44-2E67-416F-B440-0EB15D1C6F48}"/>
              </a:ext>
            </a:extLst>
          </p:cNvPr>
          <p:cNvSpPr/>
          <p:nvPr/>
        </p:nvSpPr>
        <p:spPr>
          <a:xfrm>
            <a:off x="7783196" y="8425746"/>
            <a:ext cx="4436823" cy="83669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679CF7-CF59-4B7E-ADA1-45D87148F16B}"/>
              </a:ext>
            </a:extLst>
          </p:cNvPr>
          <p:cNvSpPr/>
          <p:nvPr/>
        </p:nvSpPr>
        <p:spPr>
          <a:xfrm>
            <a:off x="2594287" y="8412653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53464-3867-46EE-A641-B5F7D242C864}"/>
              </a:ext>
            </a:extLst>
          </p:cNvPr>
          <p:cNvSpPr txBox="1"/>
          <p:nvPr/>
        </p:nvSpPr>
        <p:spPr>
          <a:xfrm>
            <a:off x="7692356" y="4670804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46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19455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A1A9DB-0850-435B-BFD3-9A25A06863B9}"/>
              </a:ext>
            </a:extLst>
          </p:cNvPr>
          <p:cNvSpPr/>
          <p:nvPr/>
        </p:nvSpPr>
        <p:spPr>
          <a:xfrm>
            <a:off x="2029991" y="1208615"/>
            <a:ext cx="4776564" cy="7204931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6D0641-E4D4-4050-A3CC-F75A5F34B157}"/>
              </a:ext>
            </a:extLst>
          </p:cNvPr>
          <p:cNvSpPr/>
          <p:nvPr/>
        </p:nvSpPr>
        <p:spPr>
          <a:xfrm>
            <a:off x="2025915" y="1411328"/>
            <a:ext cx="4806000" cy="14084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 descr="음식, 플레이트, 테이블, 우묵한그릇이(가) 표시된 사진&#10;&#10;자동 생성된 설명">
            <a:extLst>
              <a:ext uri="{FF2B5EF4-FFF2-40B4-BE49-F238E27FC236}">
                <a16:creationId xmlns:a16="http://schemas.microsoft.com/office/drawing/2014/main" id="{0B36BF1A-FF1B-49C7-A2B0-27ED3E102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t="-748" r="3866" b="60360"/>
          <a:stretch/>
        </p:blipFill>
        <p:spPr>
          <a:xfrm>
            <a:off x="2027929" y="1411328"/>
            <a:ext cx="4768301" cy="1408430"/>
          </a:xfrm>
          <a:prstGeom prst="rect">
            <a:avLst/>
          </a:prstGeom>
          <a:ln>
            <a:noFill/>
          </a:ln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DF517FE-801B-4401-872E-3EC22168F028}"/>
              </a:ext>
            </a:extLst>
          </p:cNvPr>
          <p:cNvCxnSpPr>
            <a:cxnSpLocks/>
          </p:cNvCxnSpPr>
          <p:nvPr/>
        </p:nvCxnSpPr>
        <p:spPr>
          <a:xfrm flipH="1">
            <a:off x="2369228" y="2445146"/>
            <a:ext cx="4043858" cy="0"/>
          </a:xfrm>
          <a:prstGeom prst="straightConnector1">
            <a:avLst/>
          </a:prstGeom>
          <a:ln w="28575">
            <a:solidFill>
              <a:srgbClr val="FF4B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30475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광고사진을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초간 보여주고 좌우로 슬라이드해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사진으로 바뀐다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개정도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 근처 반찬가게 조회로 이동한다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 아이콘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픽토그램을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반찬종류를 선택하면 반찬과 관련된 가게가 나오는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종류 가게 선택으로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이름과 관련된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픽토그램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이나 그림을 사용한다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 바는 고객 메인 화면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주문목록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마이페이지가 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누르면 메인 화면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메인 화면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마이페이지에서 백버튼을 누르면 앱을 종료하시겠습니까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팝업창이 뜬다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확인을 누르면 앱 완전 종료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</a:t>
            </a:r>
            <a:r>
              <a:rPr lang="ko-KR" altLang="en-US" sz="2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B07B49-19D8-4A02-B71C-A7312686603A}"/>
              </a:ext>
            </a:extLst>
          </p:cNvPr>
          <p:cNvSpPr/>
          <p:nvPr/>
        </p:nvSpPr>
        <p:spPr>
          <a:xfrm>
            <a:off x="2059100" y="2962082"/>
            <a:ext cx="4725000" cy="926034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 근처 반찬 가게 찾기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044ECF-EB69-4DAD-A02E-16683E1FE09B}"/>
              </a:ext>
            </a:extLst>
          </p:cNvPr>
          <p:cNvGrpSpPr/>
          <p:nvPr/>
        </p:nvGrpSpPr>
        <p:grpSpPr>
          <a:xfrm>
            <a:off x="8084842" y="593678"/>
            <a:ext cx="3634853" cy="1405772"/>
            <a:chOff x="676598" y="5682652"/>
            <a:chExt cx="2423235" cy="9371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46ECE5-9A43-4899-AE41-DD23330D4160}"/>
                </a:ext>
              </a:extLst>
            </p:cNvPr>
            <p:cNvSpPr/>
            <p:nvPr/>
          </p:nvSpPr>
          <p:spPr>
            <a:xfrm>
              <a:off x="676598" y="5682652"/>
              <a:ext cx="2423235" cy="937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4F410C-4E00-4E27-85EB-CC9B6C16446C}"/>
                </a:ext>
              </a:extLst>
            </p:cNvPr>
            <p:cNvSpPr txBox="1"/>
            <p:nvPr/>
          </p:nvSpPr>
          <p:spPr>
            <a:xfrm>
              <a:off x="1996473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9E2598-6F0C-4790-9349-4A6FC9DA7B5F}"/>
                </a:ext>
              </a:extLst>
            </p:cNvPr>
            <p:cNvSpPr txBox="1"/>
            <p:nvPr/>
          </p:nvSpPr>
          <p:spPr>
            <a:xfrm>
              <a:off x="2540195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C06554-2578-4C34-99DC-3F9D0E12BCE1}"/>
                </a:ext>
              </a:extLst>
            </p:cNvPr>
            <p:cNvSpPr txBox="1"/>
            <p:nvPr/>
          </p:nvSpPr>
          <p:spPr>
            <a:xfrm>
              <a:off x="908861" y="5953199"/>
              <a:ext cx="2044502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앱을 종료하시겠습니까</a:t>
              </a:r>
              <a:r>
                <a:rPr lang="en-US" altLang="ko-KR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7370F56-9BF8-4DF9-8EB2-7134DAA4C867}"/>
              </a:ext>
            </a:extLst>
          </p:cNvPr>
          <p:cNvSpPr txBox="1"/>
          <p:nvPr/>
        </p:nvSpPr>
        <p:spPr>
          <a:xfrm>
            <a:off x="7986652" y="2097140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화면에서 백버튼을 누르면 나오는 팝업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2A4DFC-6AD4-4D83-B8E7-B4E2F64E4885}"/>
              </a:ext>
            </a:extLst>
          </p:cNvPr>
          <p:cNvCxnSpPr>
            <a:cxnSpLocks/>
          </p:cNvCxnSpPr>
          <p:nvPr/>
        </p:nvCxnSpPr>
        <p:spPr>
          <a:xfrm>
            <a:off x="2045741" y="1309527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F9B6FB-1D64-46DD-9AA6-289BDFD26CD0}"/>
              </a:ext>
            </a:extLst>
          </p:cNvPr>
          <p:cNvSpPr/>
          <p:nvPr/>
        </p:nvSpPr>
        <p:spPr>
          <a:xfrm>
            <a:off x="2068475" y="615938"/>
            <a:ext cx="4763742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 dish</a:t>
            </a:r>
            <a:endParaRPr lang="ko-KR" altLang="en-US" sz="24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C6D34F-E14B-4178-AD67-E5AB19912499}"/>
              </a:ext>
            </a:extLst>
          </p:cNvPr>
          <p:cNvSpPr/>
          <p:nvPr/>
        </p:nvSpPr>
        <p:spPr>
          <a:xfrm>
            <a:off x="2023825" y="602084"/>
            <a:ext cx="4797755" cy="87618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44E725-5EC0-4DA2-83E6-984A88B0CDD8}"/>
              </a:ext>
            </a:extLst>
          </p:cNvPr>
          <p:cNvCxnSpPr>
            <a:cxnSpLocks/>
          </p:cNvCxnSpPr>
          <p:nvPr/>
        </p:nvCxnSpPr>
        <p:spPr>
          <a:xfrm>
            <a:off x="2059100" y="3863138"/>
            <a:ext cx="479775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E78662-45BA-4C2C-8A30-40A4D454A4AB}"/>
              </a:ext>
            </a:extLst>
          </p:cNvPr>
          <p:cNvCxnSpPr>
            <a:cxnSpLocks/>
          </p:cNvCxnSpPr>
          <p:nvPr/>
        </p:nvCxnSpPr>
        <p:spPr>
          <a:xfrm>
            <a:off x="2019455" y="2962082"/>
            <a:ext cx="479775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63F5C-1A75-449A-BDB0-A7C34779C3B5}"/>
              </a:ext>
            </a:extLst>
          </p:cNvPr>
          <p:cNvSpPr txBox="1"/>
          <p:nvPr/>
        </p:nvSpPr>
        <p:spPr>
          <a:xfrm>
            <a:off x="3066089" y="1649819"/>
            <a:ext cx="2662448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F50C9C-AD20-4349-B5B5-D30240C20A55}"/>
              </a:ext>
            </a:extLst>
          </p:cNvPr>
          <p:cNvSpPr/>
          <p:nvPr/>
        </p:nvSpPr>
        <p:spPr>
          <a:xfrm>
            <a:off x="1906700" y="1362881"/>
            <a:ext cx="5021297" cy="146779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7451677-1879-446A-893D-8A7F58BC1721}"/>
              </a:ext>
            </a:extLst>
          </p:cNvPr>
          <p:cNvGrpSpPr/>
          <p:nvPr/>
        </p:nvGrpSpPr>
        <p:grpSpPr>
          <a:xfrm>
            <a:off x="1429979" y="2884023"/>
            <a:ext cx="540000" cy="540000"/>
            <a:chOff x="889482" y="4406439"/>
            <a:chExt cx="360000" cy="36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FA7F0B-D670-44E7-958D-257C006B1D73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5" name="그래픽 44" descr="배지">
              <a:extLst>
                <a:ext uri="{FF2B5EF4-FFF2-40B4-BE49-F238E27FC236}">
                  <a16:creationId xmlns:a16="http://schemas.microsoft.com/office/drawing/2014/main" id="{110ABBED-BD9B-4645-9D1D-D6F1EE1C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3DBA4D7-81B3-40E2-A4A3-EB34902EFA5F}"/>
              </a:ext>
            </a:extLst>
          </p:cNvPr>
          <p:cNvGrpSpPr/>
          <p:nvPr/>
        </p:nvGrpSpPr>
        <p:grpSpPr>
          <a:xfrm>
            <a:off x="1325132" y="4457220"/>
            <a:ext cx="540000" cy="540000"/>
            <a:chOff x="889482" y="4879844"/>
            <a:chExt cx="360000" cy="36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C9C7E58-614C-445C-AFC2-5170B4F91846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0" name="그래픽 49" descr="배지 3">
              <a:extLst>
                <a:ext uri="{FF2B5EF4-FFF2-40B4-BE49-F238E27FC236}">
                  <a16:creationId xmlns:a16="http://schemas.microsoft.com/office/drawing/2014/main" id="{2AED50FD-4C46-4627-BB30-776961FAE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8D05EC9-F272-4632-A9B1-4EE32A85C2EC}"/>
              </a:ext>
            </a:extLst>
          </p:cNvPr>
          <p:cNvGrpSpPr/>
          <p:nvPr/>
        </p:nvGrpSpPr>
        <p:grpSpPr>
          <a:xfrm>
            <a:off x="1259838" y="8454072"/>
            <a:ext cx="540000" cy="540000"/>
            <a:chOff x="889482" y="5353249"/>
            <a:chExt cx="360000" cy="36000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CA3BCC-C43E-4DC7-82BB-314B84221F9B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2" name="그래픽 121" descr="배지 4">
              <a:extLst>
                <a:ext uri="{FF2B5EF4-FFF2-40B4-BE49-F238E27FC236}">
                  <a16:creationId xmlns:a16="http://schemas.microsoft.com/office/drawing/2014/main" id="{0ED006E2-A53B-447F-9DF9-B8C992E8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C0F4A-5835-4401-93FF-64A08765FFBA}"/>
              </a:ext>
            </a:extLst>
          </p:cNvPr>
          <p:cNvSpPr/>
          <p:nvPr/>
        </p:nvSpPr>
        <p:spPr>
          <a:xfrm>
            <a:off x="2487377" y="4622312"/>
            <a:ext cx="989043" cy="816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AEEC94-B459-4876-A044-B87B28A73390}"/>
              </a:ext>
            </a:extLst>
          </p:cNvPr>
          <p:cNvSpPr/>
          <p:nvPr/>
        </p:nvSpPr>
        <p:spPr>
          <a:xfrm>
            <a:off x="3896636" y="4622312"/>
            <a:ext cx="989043" cy="816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5595C-5D44-4ADE-9A05-A3E1D2BE7ADD}"/>
              </a:ext>
            </a:extLst>
          </p:cNvPr>
          <p:cNvSpPr/>
          <p:nvPr/>
        </p:nvSpPr>
        <p:spPr>
          <a:xfrm>
            <a:off x="5305893" y="4622312"/>
            <a:ext cx="989043" cy="816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9DE668-E389-403C-8C01-09326CB6D426}"/>
              </a:ext>
            </a:extLst>
          </p:cNvPr>
          <p:cNvSpPr/>
          <p:nvPr/>
        </p:nvSpPr>
        <p:spPr>
          <a:xfrm>
            <a:off x="2487377" y="5938069"/>
            <a:ext cx="989043" cy="816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3FCBF-917D-4C45-9FAB-AFEAA125C5E5}"/>
              </a:ext>
            </a:extLst>
          </p:cNvPr>
          <p:cNvSpPr/>
          <p:nvPr/>
        </p:nvSpPr>
        <p:spPr>
          <a:xfrm>
            <a:off x="3896636" y="5938069"/>
            <a:ext cx="989043" cy="816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5D2953-9365-4F89-8429-1C30724E8A70}"/>
              </a:ext>
            </a:extLst>
          </p:cNvPr>
          <p:cNvSpPr/>
          <p:nvPr/>
        </p:nvSpPr>
        <p:spPr>
          <a:xfrm>
            <a:off x="5305893" y="5938069"/>
            <a:ext cx="989043" cy="8168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5D53F1-412C-4807-B242-90CDDAC5C701}"/>
              </a:ext>
            </a:extLst>
          </p:cNvPr>
          <p:cNvGrpSpPr/>
          <p:nvPr/>
        </p:nvGrpSpPr>
        <p:grpSpPr>
          <a:xfrm>
            <a:off x="1316106" y="1386818"/>
            <a:ext cx="540000" cy="540000"/>
            <a:chOff x="889482" y="3933034"/>
            <a:chExt cx="360000" cy="36000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B1ACDAE-13D3-4A19-BE2D-C61CB99AF00A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6" name="그래픽 85" descr="배지 1">
              <a:extLst>
                <a:ext uri="{FF2B5EF4-FFF2-40B4-BE49-F238E27FC236}">
                  <a16:creationId xmlns:a16="http://schemas.microsoft.com/office/drawing/2014/main" id="{D527E557-3BFB-4F45-A8F0-5A7FDE4E0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4F8357E-46F5-4CD0-9AE2-74CC29CADD01}"/>
              </a:ext>
            </a:extLst>
          </p:cNvPr>
          <p:cNvSpPr txBox="1"/>
          <p:nvPr/>
        </p:nvSpPr>
        <p:spPr>
          <a:xfrm>
            <a:off x="2487376" y="5443505"/>
            <a:ext cx="989045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548ED4-A6E9-4F0D-AA7A-F864E5B5A59D}"/>
              </a:ext>
            </a:extLst>
          </p:cNvPr>
          <p:cNvSpPr txBox="1"/>
          <p:nvPr/>
        </p:nvSpPr>
        <p:spPr>
          <a:xfrm>
            <a:off x="3898375" y="5443505"/>
            <a:ext cx="989045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볶음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3753AC-F3F1-4827-8062-57BE25FABC6E}"/>
              </a:ext>
            </a:extLst>
          </p:cNvPr>
          <p:cNvSpPr txBox="1"/>
          <p:nvPr/>
        </p:nvSpPr>
        <p:spPr>
          <a:xfrm>
            <a:off x="5313040" y="5443505"/>
            <a:ext cx="989045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152075-FA5D-4206-81C8-685F3BB2BAD1}"/>
              </a:ext>
            </a:extLst>
          </p:cNvPr>
          <p:cNvSpPr txBox="1"/>
          <p:nvPr/>
        </p:nvSpPr>
        <p:spPr>
          <a:xfrm>
            <a:off x="2461381" y="6749621"/>
            <a:ext cx="989045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0E34E2-E89B-4784-B6D6-EFCFA688CE66}"/>
              </a:ext>
            </a:extLst>
          </p:cNvPr>
          <p:cNvSpPr txBox="1"/>
          <p:nvPr/>
        </p:nvSpPr>
        <p:spPr>
          <a:xfrm>
            <a:off x="3872380" y="6749621"/>
            <a:ext cx="989045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젓갈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024976-CEE4-4C4E-AFE9-7CAF43D8BA19}"/>
              </a:ext>
            </a:extLst>
          </p:cNvPr>
          <p:cNvSpPr txBox="1"/>
          <p:nvPr/>
        </p:nvSpPr>
        <p:spPr>
          <a:xfrm>
            <a:off x="5301185" y="6749621"/>
            <a:ext cx="989045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튀김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DC73C0-FB8C-45A9-BE7F-ABDD529F1941}"/>
              </a:ext>
            </a:extLst>
          </p:cNvPr>
          <p:cNvSpPr/>
          <p:nvPr/>
        </p:nvSpPr>
        <p:spPr>
          <a:xfrm>
            <a:off x="1918267" y="8454072"/>
            <a:ext cx="5021297" cy="101886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8B6568-AE3B-49EF-8BD9-4A42A5417A0C}"/>
              </a:ext>
            </a:extLst>
          </p:cNvPr>
          <p:cNvCxnSpPr>
            <a:cxnSpLocks/>
          </p:cNvCxnSpPr>
          <p:nvPr/>
        </p:nvCxnSpPr>
        <p:spPr>
          <a:xfrm>
            <a:off x="3656103" y="8601076"/>
            <a:ext cx="0" cy="725891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9CC491-CEA5-4650-891A-8CAFE90D6D1C}"/>
              </a:ext>
            </a:extLst>
          </p:cNvPr>
          <p:cNvCxnSpPr>
            <a:cxnSpLocks/>
          </p:cNvCxnSpPr>
          <p:nvPr/>
        </p:nvCxnSpPr>
        <p:spPr>
          <a:xfrm>
            <a:off x="5234091" y="8535898"/>
            <a:ext cx="0" cy="778823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224C2D-EF20-48FD-8F8E-8DCED20D2F40}"/>
              </a:ext>
            </a:extLst>
          </p:cNvPr>
          <p:cNvCxnSpPr>
            <a:cxnSpLocks/>
          </p:cNvCxnSpPr>
          <p:nvPr/>
        </p:nvCxnSpPr>
        <p:spPr>
          <a:xfrm flipH="1">
            <a:off x="2068475" y="9243590"/>
            <a:ext cx="1587629" cy="0"/>
          </a:xfrm>
          <a:prstGeom prst="line">
            <a:avLst/>
          </a:prstGeom>
          <a:ln w="1905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A750FF-19B2-4483-A6BC-36438141286C}"/>
              </a:ext>
            </a:extLst>
          </p:cNvPr>
          <p:cNvSpPr txBox="1"/>
          <p:nvPr/>
        </p:nvSpPr>
        <p:spPr>
          <a:xfrm>
            <a:off x="2418188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B5904D-4236-4AE0-AF65-F5ED82CDD0B9}"/>
              </a:ext>
            </a:extLst>
          </p:cNvPr>
          <p:cNvSpPr txBox="1"/>
          <p:nvPr/>
        </p:nvSpPr>
        <p:spPr>
          <a:xfrm>
            <a:off x="3991968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주문목록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9185FF-8EB8-45E3-98E1-666BA3DFC079}"/>
              </a:ext>
            </a:extLst>
          </p:cNvPr>
          <p:cNvSpPr txBox="1"/>
          <p:nvPr/>
        </p:nvSpPr>
        <p:spPr>
          <a:xfrm>
            <a:off x="5527962" y="8755222"/>
            <a:ext cx="1136070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30A94DB-125C-4441-B449-5FBE8D23154D}"/>
              </a:ext>
            </a:extLst>
          </p:cNvPr>
          <p:cNvCxnSpPr>
            <a:cxnSpLocks/>
          </p:cNvCxnSpPr>
          <p:nvPr/>
        </p:nvCxnSpPr>
        <p:spPr>
          <a:xfrm>
            <a:off x="2053555" y="8454072"/>
            <a:ext cx="47977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369BA40-D1FF-41AC-A230-F9FE956FF5AE}"/>
              </a:ext>
            </a:extLst>
          </p:cNvPr>
          <p:cNvSpPr/>
          <p:nvPr/>
        </p:nvSpPr>
        <p:spPr>
          <a:xfrm>
            <a:off x="2076397" y="8507617"/>
            <a:ext cx="4707704" cy="8073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FA61CDD-B15F-48AA-A867-7D4F472FD0D8}"/>
              </a:ext>
            </a:extLst>
          </p:cNvPr>
          <p:cNvCxnSpPr>
            <a:cxnSpLocks/>
          </p:cNvCxnSpPr>
          <p:nvPr/>
        </p:nvCxnSpPr>
        <p:spPr>
          <a:xfrm>
            <a:off x="3679436" y="8601076"/>
            <a:ext cx="0" cy="725891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EEDF9E5-F5AF-4955-98AC-7FDBA32713CB}"/>
              </a:ext>
            </a:extLst>
          </p:cNvPr>
          <p:cNvCxnSpPr>
            <a:cxnSpLocks/>
          </p:cNvCxnSpPr>
          <p:nvPr/>
        </p:nvCxnSpPr>
        <p:spPr>
          <a:xfrm>
            <a:off x="5257424" y="8535898"/>
            <a:ext cx="0" cy="778823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612D339-4499-409C-927D-C7B93A3EC16A}"/>
              </a:ext>
            </a:extLst>
          </p:cNvPr>
          <p:cNvCxnSpPr>
            <a:cxnSpLocks/>
          </p:cNvCxnSpPr>
          <p:nvPr/>
        </p:nvCxnSpPr>
        <p:spPr>
          <a:xfrm flipH="1">
            <a:off x="2046676" y="9243590"/>
            <a:ext cx="1587629" cy="0"/>
          </a:xfrm>
          <a:prstGeom prst="line">
            <a:avLst/>
          </a:prstGeom>
          <a:ln w="1905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FB48AC6-187D-440C-9BF8-2ED71F0A12E4}"/>
              </a:ext>
            </a:extLst>
          </p:cNvPr>
          <p:cNvSpPr txBox="1"/>
          <p:nvPr/>
        </p:nvSpPr>
        <p:spPr>
          <a:xfrm>
            <a:off x="2441520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8923D3-7985-4463-8D74-37FC410ED5A2}"/>
              </a:ext>
            </a:extLst>
          </p:cNvPr>
          <p:cNvSpPr txBox="1"/>
          <p:nvPr/>
        </p:nvSpPr>
        <p:spPr>
          <a:xfrm>
            <a:off x="4015301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314614-3DE9-46F2-A413-E8B4D67A2F5D}"/>
              </a:ext>
            </a:extLst>
          </p:cNvPr>
          <p:cNvSpPr txBox="1"/>
          <p:nvPr/>
        </p:nvSpPr>
        <p:spPr>
          <a:xfrm>
            <a:off x="5551295" y="8755222"/>
            <a:ext cx="1136070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25553A3-7427-4FA2-BF69-0FF999F809AE}"/>
              </a:ext>
            </a:extLst>
          </p:cNvPr>
          <p:cNvGrpSpPr/>
          <p:nvPr/>
        </p:nvGrpSpPr>
        <p:grpSpPr>
          <a:xfrm>
            <a:off x="7504392" y="513069"/>
            <a:ext cx="540000" cy="540000"/>
            <a:chOff x="889482" y="5826653"/>
            <a:chExt cx="360000" cy="36000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8BD1591-006C-418A-BB5B-2AED374D8AC0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5" name="그래픽 124" descr="배지 5">
              <a:extLst>
                <a:ext uri="{FF2B5EF4-FFF2-40B4-BE49-F238E27FC236}">
                  <a16:creationId xmlns:a16="http://schemas.microsoft.com/office/drawing/2014/main" id="{671E305B-24E0-43D7-ADB7-3FC11C347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EC7211B-7A8C-4CCB-9A16-FD7ABA470B9B}"/>
              </a:ext>
            </a:extLst>
          </p:cNvPr>
          <p:cNvSpPr/>
          <p:nvPr/>
        </p:nvSpPr>
        <p:spPr>
          <a:xfrm>
            <a:off x="1930364" y="4457221"/>
            <a:ext cx="5006883" cy="27037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852958B-CA8F-44D1-B8F2-06A237F69E9C}"/>
              </a:ext>
            </a:extLst>
          </p:cNvPr>
          <p:cNvSpPr txBox="1"/>
          <p:nvPr/>
        </p:nvSpPr>
        <p:spPr>
          <a:xfrm>
            <a:off x="2045741" y="3995033"/>
            <a:ext cx="475048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반찬종류로 가게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A15136-A1DB-4696-A13E-11C05CAF096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1" y="3130550"/>
            <a:ext cx="540078" cy="5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2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510C53-F932-4D49-9ADF-6B3E7AEFF6A4}"/>
              </a:ext>
            </a:extLst>
          </p:cNvPr>
          <p:cNvSpPr/>
          <p:nvPr/>
        </p:nvSpPr>
        <p:spPr>
          <a:xfrm>
            <a:off x="2045175" y="1298505"/>
            <a:ext cx="4782279" cy="7228986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0E19122-954D-42AD-8DE7-11B4DD6508B0}"/>
              </a:ext>
            </a:extLst>
          </p:cNvPr>
          <p:cNvSpPr/>
          <p:nvPr/>
        </p:nvSpPr>
        <p:spPr>
          <a:xfrm>
            <a:off x="2076874" y="1845177"/>
            <a:ext cx="4740227" cy="6656190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B627D6B-6D59-4D2D-BF67-5FD8ABCAAE82}"/>
              </a:ext>
            </a:extLst>
          </p:cNvPr>
          <p:cNvSpPr/>
          <p:nvPr/>
        </p:nvSpPr>
        <p:spPr>
          <a:xfrm>
            <a:off x="2165843" y="5620259"/>
            <a:ext cx="4533218" cy="23978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51D44F-9FD0-4655-B08A-89D0E083C382}"/>
              </a:ext>
            </a:extLst>
          </p:cNvPr>
          <p:cNvSpPr/>
          <p:nvPr/>
        </p:nvSpPr>
        <p:spPr>
          <a:xfrm>
            <a:off x="2217430" y="1880969"/>
            <a:ext cx="4533218" cy="35286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842467-208A-4D54-B1CB-E5E7B9F03C02}"/>
              </a:ext>
            </a:extLst>
          </p:cNvPr>
          <p:cNvSpPr/>
          <p:nvPr/>
        </p:nvSpPr>
        <p:spPr>
          <a:xfrm>
            <a:off x="2242424" y="2628626"/>
            <a:ext cx="4489041" cy="1001774"/>
          </a:xfrm>
          <a:prstGeom prst="rect">
            <a:avLst/>
          </a:prstGeom>
          <a:solidFill>
            <a:srgbClr val="F3F3F3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주문내역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불러와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뷰로 만든다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값은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주문한 날짜와 시간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상태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상품합계 금액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합계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상품합계와 배달비를 합친 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배달지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출발 시간이 필요하다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 안에 가게이름을 클릭 시 접었다 펴는 리스트 뷰로 반찬이름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개수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개수의 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출력한다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배달정보를 누르면 고객이 주문했을 때 선택한 배달지주소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출발 시간이 뜬다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4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 참고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관련된 가게 조회로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취소버튼을 누르면 관련 팝업 참고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팝업의 확인을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주문취소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불러와 해당 주문의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주문상태가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주문취소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변경된다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배달상황이 접수대기일때만 주문 취소 버튼이 활성화된다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주문완료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배달중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배달완료에는 주문 취소를 할 수 없다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 시  관련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가게에게 주문이 취소되었다고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주문내역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3B5D50-E9C9-4012-82AE-30823AF41D59}"/>
              </a:ext>
            </a:extLst>
          </p:cNvPr>
          <p:cNvSpPr/>
          <p:nvPr/>
        </p:nvSpPr>
        <p:spPr>
          <a:xfrm>
            <a:off x="2068475" y="615938"/>
            <a:ext cx="4763742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 dish</a:t>
            </a:r>
            <a:endParaRPr lang="ko-KR" altLang="en-US" sz="27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1B097E2-BB9A-49CF-830C-4AA9E0F585A2}"/>
              </a:ext>
            </a:extLst>
          </p:cNvPr>
          <p:cNvSpPr/>
          <p:nvPr/>
        </p:nvSpPr>
        <p:spPr>
          <a:xfrm>
            <a:off x="2091807" y="615938"/>
            <a:ext cx="4763742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7C9B06-B1CE-4D9F-BD02-8AF642F58346}"/>
              </a:ext>
            </a:extLst>
          </p:cNvPr>
          <p:cNvSpPr/>
          <p:nvPr/>
        </p:nvSpPr>
        <p:spPr>
          <a:xfrm>
            <a:off x="2047157" y="602084"/>
            <a:ext cx="4797755" cy="87618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823BE2B-DD26-47E1-AC7E-D3854073AFF0}"/>
              </a:ext>
            </a:extLst>
          </p:cNvPr>
          <p:cNvCxnSpPr>
            <a:cxnSpLocks/>
          </p:cNvCxnSpPr>
          <p:nvPr/>
        </p:nvCxnSpPr>
        <p:spPr>
          <a:xfrm>
            <a:off x="2045175" y="1309527"/>
            <a:ext cx="479832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D3847D-B4A4-4A1B-B64E-CBE17AC5BE35}"/>
              </a:ext>
            </a:extLst>
          </p:cNvPr>
          <p:cNvSpPr txBox="1"/>
          <p:nvPr/>
        </p:nvSpPr>
        <p:spPr>
          <a:xfrm>
            <a:off x="2322228" y="191007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2020.10.06 13:00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1C262-45F2-4C22-9454-7DC7F89FB5E5}"/>
              </a:ext>
            </a:extLst>
          </p:cNvPr>
          <p:cNvSpPr txBox="1"/>
          <p:nvPr/>
        </p:nvSpPr>
        <p:spPr>
          <a:xfrm>
            <a:off x="2311041" y="2293921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진미네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00B3D8-C948-44E2-AA45-AC50C058C6BC}"/>
              </a:ext>
            </a:extLst>
          </p:cNvPr>
          <p:cNvCxnSpPr>
            <a:cxnSpLocks/>
          </p:cNvCxnSpPr>
          <p:nvPr/>
        </p:nvCxnSpPr>
        <p:spPr>
          <a:xfrm>
            <a:off x="2217429" y="2245589"/>
            <a:ext cx="4505148" cy="0"/>
          </a:xfrm>
          <a:prstGeom prst="line">
            <a:avLst/>
          </a:prstGeom>
          <a:ln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CBF663-5430-4164-B58C-F63900D56382}"/>
              </a:ext>
            </a:extLst>
          </p:cNvPr>
          <p:cNvCxnSpPr>
            <a:cxnSpLocks/>
          </p:cNvCxnSpPr>
          <p:nvPr/>
        </p:nvCxnSpPr>
        <p:spPr>
          <a:xfrm>
            <a:off x="2217429" y="2628626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B1690D-F020-4C6A-9523-0E961E5AD6DA}"/>
              </a:ext>
            </a:extLst>
          </p:cNvPr>
          <p:cNvCxnSpPr>
            <a:cxnSpLocks/>
          </p:cNvCxnSpPr>
          <p:nvPr/>
        </p:nvCxnSpPr>
        <p:spPr>
          <a:xfrm>
            <a:off x="2217429" y="3637304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93E09D-EE1F-4C1C-BC44-7E7144343F19}"/>
              </a:ext>
            </a:extLst>
          </p:cNvPr>
          <p:cNvCxnSpPr>
            <a:cxnSpLocks/>
          </p:cNvCxnSpPr>
          <p:nvPr/>
        </p:nvCxnSpPr>
        <p:spPr>
          <a:xfrm>
            <a:off x="2217429" y="4002428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E3AB4C-435C-484E-80D5-1C93EFB1BC2D}"/>
              </a:ext>
            </a:extLst>
          </p:cNvPr>
          <p:cNvSpPr txBox="1"/>
          <p:nvPr/>
        </p:nvSpPr>
        <p:spPr>
          <a:xfrm>
            <a:off x="2298981" y="367783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합계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B7B27D-EFEE-476D-AD1C-104282A0F541}"/>
              </a:ext>
            </a:extLst>
          </p:cNvPr>
          <p:cNvSpPr txBox="1"/>
          <p:nvPr/>
        </p:nvSpPr>
        <p:spPr>
          <a:xfrm>
            <a:off x="4694046" y="3685311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11000</a:t>
            </a:r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785D9D-70F8-4C2E-A469-22E32FF47320}"/>
              </a:ext>
            </a:extLst>
          </p:cNvPr>
          <p:cNvSpPr/>
          <p:nvPr/>
        </p:nvSpPr>
        <p:spPr>
          <a:xfrm>
            <a:off x="5437383" y="4849040"/>
            <a:ext cx="1080000" cy="393576"/>
          </a:xfrm>
          <a:prstGeom prst="rect">
            <a:avLst/>
          </a:prstGeom>
          <a:solidFill>
            <a:srgbClr val="AFABAB"/>
          </a:solidFill>
          <a:ln w="190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취소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FA9DF9-D1BD-4544-8B8D-E2E27D08844E}"/>
              </a:ext>
            </a:extLst>
          </p:cNvPr>
          <p:cNvSpPr txBox="1"/>
          <p:nvPr/>
        </p:nvSpPr>
        <p:spPr>
          <a:xfrm>
            <a:off x="5212286" y="1906229"/>
            <a:ext cx="143781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접수대기</a:t>
            </a: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88F4D9-E9B9-44C3-8483-F7FFFC61B677}"/>
              </a:ext>
            </a:extLst>
          </p:cNvPr>
          <p:cNvSpPr txBox="1"/>
          <p:nvPr/>
        </p:nvSpPr>
        <p:spPr>
          <a:xfrm>
            <a:off x="2514526" y="2702851"/>
            <a:ext cx="4520444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오징어 채 볶음 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E88105-E3B1-4E80-BE53-E10A846D1F7E}"/>
              </a:ext>
            </a:extLst>
          </p:cNvPr>
          <p:cNvSpPr txBox="1"/>
          <p:nvPr/>
        </p:nvSpPr>
        <p:spPr>
          <a:xfrm>
            <a:off x="2317286" y="5641789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2020.10.05 16:00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715722-08EC-4A98-BA6C-A2037FC84736}"/>
              </a:ext>
            </a:extLst>
          </p:cNvPr>
          <p:cNvSpPr txBox="1"/>
          <p:nvPr/>
        </p:nvSpPr>
        <p:spPr>
          <a:xfrm>
            <a:off x="2306099" y="6025634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라라네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B228705-D3CB-48D8-A060-AAA8BDD2ACA1}"/>
              </a:ext>
            </a:extLst>
          </p:cNvPr>
          <p:cNvCxnSpPr>
            <a:cxnSpLocks/>
          </p:cNvCxnSpPr>
          <p:nvPr/>
        </p:nvCxnSpPr>
        <p:spPr>
          <a:xfrm>
            <a:off x="2212487" y="5977302"/>
            <a:ext cx="4505148" cy="0"/>
          </a:xfrm>
          <a:prstGeom prst="line">
            <a:avLst/>
          </a:prstGeom>
          <a:ln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6A51BE0-55B3-45B4-BDA9-51C69D6D3A1A}"/>
              </a:ext>
            </a:extLst>
          </p:cNvPr>
          <p:cNvCxnSpPr>
            <a:cxnSpLocks/>
          </p:cNvCxnSpPr>
          <p:nvPr/>
        </p:nvCxnSpPr>
        <p:spPr>
          <a:xfrm>
            <a:off x="2186799" y="6348471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32C0734-FF1D-4B57-AE6C-8CC31ABDEE5B}"/>
              </a:ext>
            </a:extLst>
          </p:cNvPr>
          <p:cNvSpPr txBox="1"/>
          <p:nvPr/>
        </p:nvSpPr>
        <p:spPr>
          <a:xfrm>
            <a:off x="2298981" y="7150262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합계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817C4-43F2-4E50-A446-ABD48B38404A}"/>
              </a:ext>
            </a:extLst>
          </p:cNvPr>
          <p:cNvSpPr txBox="1"/>
          <p:nvPr/>
        </p:nvSpPr>
        <p:spPr>
          <a:xfrm>
            <a:off x="4681988" y="715134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400FD8-390E-4351-BDB5-CC176E92705C}"/>
              </a:ext>
            </a:extLst>
          </p:cNvPr>
          <p:cNvSpPr txBox="1"/>
          <p:nvPr/>
        </p:nvSpPr>
        <p:spPr>
          <a:xfrm>
            <a:off x="5103383" y="5645326"/>
            <a:ext cx="154606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배달완료 </a:t>
            </a: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A6688F2-C330-4956-8E97-8D13F4E8EAE5}"/>
              </a:ext>
            </a:extLst>
          </p:cNvPr>
          <p:cNvCxnSpPr>
            <a:cxnSpLocks/>
          </p:cNvCxnSpPr>
          <p:nvPr/>
        </p:nvCxnSpPr>
        <p:spPr>
          <a:xfrm>
            <a:off x="2091807" y="1816010"/>
            <a:ext cx="480486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FEB2A54-E8CE-46B2-8753-3587439E63DD}"/>
              </a:ext>
            </a:extLst>
          </p:cNvPr>
          <p:cNvCxnSpPr/>
          <p:nvPr/>
        </p:nvCxnSpPr>
        <p:spPr>
          <a:xfrm flipV="1">
            <a:off x="7130226" y="1887829"/>
            <a:ext cx="0" cy="6567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1342749-310D-4CD1-A432-AB2416B125EF}"/>
              </a:ext>
            </a:extLst>
          </p:cNvPr>
          <p:cNvSpPr/>
          <p:nvPr/>
        </p:nvSpPr>
        <p:spPr>
          <a:xfrm>
            <a:off x="2269135" y="4915718"/>
            <a:ext cx="1217504" cy="393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BA6D808-5FB6-4826-9C0B-66A83C349BFE}"/>
              </a:ext>
            </a:extLst>
          </p:cNvPr>
          <p:cNvSpPr/>
          <p:nvPr/>
        </p:nvSpPr>
        <p:spPr>
          <a:xfrm>
            <a:off x="8487619" y="407829"/>
            <a:ext cx="3615911" cy="3251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545A1B0-3065-452D-BC49-7311F20387F0}"/>
              </a:ext>
            </a:extLst>
          </p:cNvPr>
          <p:cNvSpPr/>
          <p:nvPr/>
        </p:nvSpPr>
        <p:spPr>
          <a:xfrm>
            <a:off x="11113808" y="3131715"/>
            <a:ext cx="841947" cy="4854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DAAD76E-23D1-4B1E-83FC-9EEA59BEF621}"/>
              </a:ext>
            </a:extLst>
          </p:cNvPr>
          <p:cNvSpPr/>
          <p:nvPr/>
        </p:nvSpPr>
        <p:spPr>
          <a:xfrm>
            <a:off x="8496210" y="435335"/>
            <a:ext cx="3615909" cy="3234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9" name="부제목 2">
            <a:extLst>
              <a:ext uri="{FF2B5EF4-FFF2-40B4-BE49-F238E27FC236}">
                <a16:creationId xmlns:a16="http://schemas.microsoft.com/office/drawing/2014/main" id="{FF1E6661-A625-45BE-B227-BD018A843599}"/>
              </a:ext>
            </a:extLst>
          </p:cNvPr>
          <p:cNvSpPr txBox="1">
            <a:spLocks/>
          </p:cNvSpPr>
          <p:nvPr/>
        </p:nvSpPr>
        <p:spPr>
          <a:xfrm>
            <a:off x="8612611" y="1120213"/>
            <a:ext cx="3274490" cy="497789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5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배달지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E588EC6-287E-4840-89C5-7B3CDFE24888}"/>
              </a:ext>
            </a:extLst>
          </p:cNvPr>
          <p:cNvSpPr txBox="1"/>
          <p:nvPr/>
        </p:nvSpPr>
        <p:spPr>
          <a:xfrm>
            <a:off x="8387509" y="3777583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정보를 누를 시 뜨는 커스텀 </a:t>
            </a:r>
            <a:r>
              <a:rPr lang="en-US" altLang="ko-KR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팝업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FB35B2DD-E417-46DC-A717-C6DF26F77834}"/>
              </a:ext>
            </a:extLst>
          </p:cNvPr>
          <p:cNvCxnSpPr>
            <a:cxnSpLocks/>
          </p:cNvCxnSpPr>
          <p:nvPr/>
        </p:nvCxnSpPr>
        <p:spPr>
          <a:xfrm>
            <a:off x="2205371" y="3126710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5EB818C-17F4-4E81-A93C-6A95A50BEF27}"/>
              </a:ext>
            </a:extLst>
          </p:cNvPr>
          <p:cNvSpPr txBox="1"/>
          <p:nvPr/>
        </p:nvSpPr>
        <p:spPr>
          <a:xfrm>
            <a:off x="2514526" y="3186712"/>
            <a:ext cx="4520444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콩자반 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F1A28A-9FCA-4B14-BAFD-D73D33343AC8}"/>
              </a:ext>
            </a:extLst>
          </p:cNvPr>
          <p:cNvSpPr txBox="1"/>
          <p:nvPr/>
        </p:nvSpPr>
        <p:spPr>
          <a:xfrm>
            <a:off x="4948184" y="3211763"/>
            <a:ext cx="6860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5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EB176-4F59-4D5B-8B72-4BB14A793459}"/>
              </a:ext>
            </a:extLst>
          </p:cNvPr>
          <p:cNvSpPr txBox="1"/>
          <p:nvPr/>
        </p:nvSpPr>
        <p:spPr>
          <a:xfrm>
            <a:off x="4948184" y="2700690"/>
            <a:ext cx="6860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5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9DF3528-1B5F-4105-A661-E20310015FAC}"/>
              </a:ext>
            </a:extLst>
          </p:cNvPr>
          <p:cNvSpPr txBox="1"/>
          <p:nvPr/>
        </p:nvSpPr>
        <p:spPr>
          <a:xfrm>
            <a:off x="2298981" y="4033586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</a:t>
            </a:r>
            <a:endParaRPr lang="ko-KR" altLang="en-US" sz="15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37EEEB2-A8EB-40F6-87C8-F0755EEE5C92}"/>
              </a:ext>
            </a:extLst>
          </p:cNvPr>
          <p:cNvSpPr txBox="1"/>
          <p:nvPr/>
        </p:nvSpPr>
        <p:spPr>
          <a:xfrm>
            <a:off x="4694046" y="4066463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6EF710-94F9-4745-9F01-BCD09F046628}"/>
              </a:ext>
            </a:extLst>
          </p:cNvPr>
          <p:cNvCxnSpPr>
            <a:cxnSpLocks/>
          </p:cNvCxnSpPr>
          <p:nvPr/>
        </p:nvCxnSpPr>
        <p:spPr>
          <a:xfrm>
            <a:off x="2220809" y="4396064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340A341-8C2D-4A6C-88FA-7AC64339F7A1}"/>
              </a:ext>
            </a:extLst>
          </p:cNvPr>
          <p:cNvSpPr txBox="1"/>
          <p:nvPr/>
        </p:nvSpPr>
        <p:spPr>
          <a:xfrm>
            <a:off x="2269134" y="4442633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합계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46F2949-AF62-489E-843F-62A5E7CB9609}"/>
              </a:ext>
            </a:extLst>
          </p:cNvPr>
          <p:cNvSpPr txBox="1"/>
          <p:nvPr/>
        </p:nvSpPr>
        <p:spPr>
          <a:xfrm>
            <a:off x="4697426" y="4434698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14500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8CD9DC-9BAE-4F13-8A4A-FDED6A3BA920}"/>
              </a:ext>
            </a:extLst>
          </p:cNvPr>
          <p:cNvSpPr txBox="1"/>
          <p:nvPr/>
        </p:nvSpPr>
        <p:spPr>
          <a:xfrm>
            <a:off x="5606197" y="3212039"/>
            <a:ext cx="10403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6000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6ACE0F8-20FE-48E0-9671-507E2570700D}"/>
              </a:ext>
            </a:extLst>
          </p:cNvPr>
          <p:cNvSpPr txBox="1"/>
          <p:nvPr/>
        </p:nvSpPr>
        <p:spPr>
          <a:xfrm>
            <a:off x="5606197" y="2700966"/>
            <a:ext cx="10403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5000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/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12102936-0605-4769-A5CC-E97514319ADF}"/>
              </a:ext>
            </a:extLst>
          </p:cNvPr>
          <p:cNvCxnSpPr>
            <a:cxnSpLocks/>
          </p:cNvCxnSpPr>
          <p:nvPr/>
        </p:nvCxnSpPr>
        <p:spPr>
          <a:xfrm>
            <a:off x="2217429" y="6723801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3F4C4C9-2E73-4069-A3A5-7F1D705E3AB7}"/>
              </a:ext>
            </a:extLst>
          </p:cNvPr>
          <p:cNvSpPr txBox="1"/>
          <p:nvPr/>
        </p:nvSpPr>
        <p:spPr>
          <a:xfrm>
            <a:off x="2298981" y="6399209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합계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5F0FFCB-5E08-42BD-A75F-F82DD85050DB}"/>
              </a:ext>
            </a:extLst>
          </p:cNvPr>
          <p:cNvSpPr txBox="1"/>
          <p:nvPr/>
        </p:nvSpPr>
        <p:spPr>
          <a:xfrm>
            <a:off x="4694046" y="640668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4500</a:t>
            </a:r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4A75D16-A558-46C5-AC21-18AF81960E85}"/>
              </a:ext>
            </a:extLst>
          </p:cNvPr>
          <p:cNvSpPr txBox="1"/>
          <p:nvPr/>
        </p:nvSpPr>
        <p:spPr>
          <a:xfrm>
            <a:off x="2298981" y="6754959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</a:t>
            </a:r>
            <a:endParaRPr lang="ko-KR" altLang="en-US" sz="15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EE52BB-8E34-4CB8-BC38-7D3C0EA136D5}"/>
              </a:ext>
            </a:extLst>
          </p:cNvPr>
          <p:cNvSpPr txBox="1"/>
          <p:nvPr/>
        </p:nvSpPr>
        <p:spPr>
          <a:xfrm>
            <a:off x="4694046" y="6787836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222D33B-0D45-4A67-8C7E-EDAC94A7F75F}"/>
              </a:ext>
            </a:extLst>
          </p:cNvPr>
          <p:cNvCxnSpPr>
            <a:cxnSpLocks/>
          </p:cNvCxnSpPr>
          <p:nvPr/>
        </p:nvCxnSpPr>
        <p:spPr>
          <a:xfrm>
            <a:off x="2220809" y="7117437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7AB3D75-C44E-4E20-B006-600986A426C8}"/>
              </a:ext>
            </a:extLst>
          </p:cNvPr>
          <p:cNvGrpSpPr/>
          <p:nvPr/>
        </p:nvGrpSpPr>
        <p:grpSpPr>
          <a:xfrm>
            <a:off x="8483149" y="4259575"/>
            <a:ext cx="3634853" cy="1405772"/>
            <a:chOff x="676598" y="5682652"/>
            <a:chExt cx="2423235" cy="937181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7B1A71-B478-402A-BDE5-60CA5A3679C8}"/>
                </a:ext>
              </a:extLst>
            </p:cNvPr>
            <p:cNvSpPr/>
            <p:nvPr/>
          </p:nvSpPr>
          <p:spPr>
            <a:xfrm>
              <a:off x="676598" y="5682652"/>
              <a:ext cx="2423235" cy="937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EE4FAB-BA39-45FD-A81A-C1C5E5BE6463}"/>
                </a:ext>
              </a:extLst>
            </p:cNvPr>
            <p:cNvSpPr txBox="1"/>
            <p:nvPr/>
          </p:nvSpPr>
          <p:spPr>
            <a:xfrm>
              <a:off x="1996473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취소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B75332-5683-451D-85F3-B0C1E2768A69}"/>
                </a:ext>
              </a:extLst>
            </p:cNvPr>
            <p:cNvSpPr txBox="1"/>
            <p:nvPr/>
          </p:nvSpPr>
          <p:spPr>
            <a:xfrm>
              <a:off x="2540195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4E8225F-4851-4861-96F0-B24A25E65D13}"/>
              </a:ext>
            </a:extLst>
          </p:cNvPr>
          <p:cNvSpPr txBox="1"/>
          <p:nvPr/>
        </p:nvSpPr>
        <p:spPr>
          <a:xfrm>
            <a:off x="8384959" y="5763035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주문취소를 누르면 나오는 팝업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9E97912-3A11-4438-9B8C-449ACD3021CA}"/>
              </a:ext>
            </a:extLst>
          </p:cNvPr>
          <p:cNvGrpSpPr/>
          <p:nvPr/>
        </p:nvGrpSpPr>
        <p:grpSpPr>
          <a:xfrm>
            <a:off x="6900962" y="4658376"/>
            <a:ext cx="540000" cy="540000"/>
            <a:chOff x="889482" y="3933034"/>
            <a:chExt cx="360000" cy="360000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7DEB7CC-1E2F-4452-98D8-9D80F32C8A01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9" name="그래픽 138" descr="배지 1">
              <a:extLst>
                <a:ext uri="{FF2B5EF4-FFF2-40B4-BE49-F238E27FC236}">
                  <a16:creationId xmlns:a16="http://schemas.microsoft.com/office/drawing/2014/main" id="{A2AE0AFC-6056-4A8F-9084-47BC55B32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843B221-7BF7-4AAF-B7B2-14191C3801C4}"/>
              </a:ext>
            </a:extLst>
          </p:cNvPr>
          <p:cNvGrpSpPr/>
          <p:nvPr/>
        </p:nvGrpSpPr>
        <p:grpSpPr>
          <a:xfrm>
            <a:off x="3106205" y="4729236"/>
            <a:ext cx="540000" cy="540000"/>
            <a:chOff x="889482" y="5353249"/>
            <a:chExt cx="360000" cy="360000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BA97897-5E1B-4D42-A903-3F8F94C04F1B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3" name="그래픽 142" descr="배지 4">
              <a:extLst>
                <a:ext uri="{FF2B5EF4-FFF2-40B4-BE49-F238E27FC236}">
                  <a16:creationId xmlns:a16="http://schemas.microsoft.com/office/drawing/2014/main" id="{394762B8-7B63-4AC9-A580-088065547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7BF25C-C1CA-476F-96AB-3B4EB5CD3C54}"/>
              </a:ext>
            </a:extLst>
          </p:cNvPr>
          <p:cNvSpPr/>
          <p:nvPr/>
        </p:nvSpPr>
        <p:spPr>
          <a:xfrm>
            <a:off x="2253583" y="1876208"/>
            <a:ext cx="4489403" cy="354524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012A42-01E2-4589-BCA8-1A9D0C6E974A}"/>
              </a:ext>
            </a:extLst>
          </p:cNvPr>
          <p:cNvSpPr/>
          <p:nvPr/>
        </p:nvSpPr>
        <p:spPr>
          <a:xfrm>
            <a:off x="2342275" y="2346166"/>
            <a:ext cx="4324379" cy="119648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9F27FF-BC28-4460-91B6-53AA353F7300}"/>
              </a:ext>
            </a:extLst>
          </p:cNvPr>
          <p:cNvSpPr txBox="1"/>
          <p:nvPr/>
        </p:nvSpPr>
        <p:spPr>
          <a:xfrm>
            <a:off x="8813834" y="4654745"/>
            <a:ext cx="3066753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주문을 정말 취소하시겠습니까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8FF47F-EBC6-410F-9800-A94F131E5360}"/>
              </a:ext>
            </a:extLst>
          </p:cNvPr>
          <p:cNvSpPr txBox="1"/>
          <p:nvPr/>
        </p:nvSpPr>
        <p:spPr>
          <a:xfrm>
            <a:off x="7484552" y="1268635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69D6E3-FCD2-4DB5-992B-5B2AE3E64B81}"/>
              </a:ext>
            </a:extLst>
          </p:cNvPr>
          <p:cNvSpPr txBox="1"/>
          <p:nvPr/>
        </p:nvSpPr>
        <p:spPr>
          <a:xfrm>
            <a:off x="7484552" y="4764098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851B7E-1628-481A-94B9-958F30A37B3A}"/>
              </a:ext>
            </a:extLst>
          </p:cNvPr>
          <p:cNvGrpSpPr/>
          <p:nvPr/>
        </p:nvGrpSpPr>
        <p:grpSpPr>
          <a:xfrm>
            <a:off x="1673931" y="2283828"/>
            <a:ext cx="540000" cy="540000"/>
            <a:chOff x="889482" y="4879844"/>
            <a:chExt cx="360000" cy="360000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DFA4970-C797-4338-BDA1-88BCE68D3454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5" name="그래픽 134" descr="배지 3">
              <a:extLst>
                <a:ext uri="{FF2B5EF4-FFF2-40B4-BE49-F238E27FC236}">
                  <a16:creationId xmlns:a16="http://schemas.microsoft.com/office/drawing/2014/main" id="{B1352605-4AF8-400D-AD99-9D6C6732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371E6C-92B1-4B67-967C-C7ECCF42706F}"/>
              </a:ext>
            </a:extLst>
          </p:cNvPr>
          <p:cNvCxnSpPr>
            <a:cxnSpLocks/>
          </p:cNvCxnSpPr>
          <p:nvPr/>
        </p:nvCxnSpPr>
        <p:spPr>
          <a:xfrm>
            <a:off x="3656103" y="8601076"/>
            <a:ext cx="0" cy="725891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06E4D6F-C12A-4669-AA62-EE468EC5D2AB}"/>
              </a:ext>
            </a:extLst>
          </p:cNvPr>
          <p:cNvCxnSpPr>
            <a:cxnSpLocks/>
          </p:cNvCxnSpPr>
          <p:nvPr/>
        </p:nvCxnSpPr>
        <p:spPr>
          <a:xfrm>
            <a:off x="5234091" y="8535898"/>
            <a:ext cx="0" cy="778823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BF19318-6BA3-4715-81BB-22F644BD5364}"/>
              </a:ext>
            </a:extLst>
          </p:cNvPr>
          <p:cNvCxnSpPr>
            <a:cxnSpLocks/>
          </p:cNvCxnSpPr>
          <p:nvPr/>
        </p:nvCxnSpPr>
        <p:spPr>
          <a:xfrm flipH="1">
            <a:off x="2068475" y="9243590"/>
            <a:ext cx="1587629" cy="0"/>
          </a:xfrm>
          <a:prstGeom prst="line">
            <a:avLst/>
          </a:prstGeom>
          <a:ln w="1905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FB18A9-83C7-4B7C-8140-92878684419C}"/>
              </a:ext>
            </a:extLst>
          </p:cNvPr>
          <p:cNvSpPr txBox="1"/>
          <p:nvPr/>
        </p:nvSpPr>
        <p:spPr>
          <a:xfrm>
            <a:off x="2418188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8DBED8-2A20-4835-9BB2-B4F4A9036480}"/>
              </a:ext>
            </a:extLst>
          </p:cNvPr>
          <p:cNvSpPr txBox="1"/>
          <p:nvPr/>
        </p:nvSpPr>
        <p:spPr>
          <a:xfrm>
            <a:off x="3991968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주문목록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B1D852-A28F-4878-9F80-81992A2EB292}"/>
              </a:ext>
            </a:extLst>
          </p:cNvPr>
          <p:cNvSpPr txBox="1"/>
          <p:nvPr/>
        </p:nvSpPr>
        <p:spPr>
          <a:xfrm>
            <a:off x="5527962" y="8755222"/>
            <a:ext cx="1136070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A872FD-6BBF-4925-AA02-39F2D556287F}"/>
              </a:ext>
            </a:extLst>
          </p:cNvPr>
          <p:cNvCxnSpPr>
            <a:cxnSpLocks/>
          </p:cNvCxnSpPr>
          <p:nvPr/>
        </p:nvCxnSpPr>
        <p:spPr>
          <a:xfrm>
            <a:off x="2111491" y="8504910"/>
            <a:ext cx="47977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4D4199-8D8A-469F-8BB0-2027FA9B3582}"/>
              </a:ext>
            </a:extLst>
          </p:cNvPr>
          <p:cNvSpPr/>
          <p:nvPr/>
        </p:nvSpPr>
        <p:spPr>
          <a:xfrm>
            <a:off x="2076397" y="8535898"/>
            <a:ext cx="4734230" cy="8073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245D89-C284-433D-8C92-04233AB84BE4}"/>
              </a:ext>
            </a:extLst>
          </p:cNvPr>
          <p:cNvCxnSpPr>
            <a:cxnSpLocks/>
          </p:cNvCxnSpPr>
          <p:nvPr/>
        </p:nvCxnSpPr>
        <p:spPr>
          <a:xfrm>
            <a:off x="3679436" y="8601076"/>
            <a:ext cx="0" cy="725891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465B085-EA8C-4E51-AB99-23C1D429D1B5}"/>
              </a:ext>
            </a:extLst>
          </p:cNvPr>
          <p:cNvCxnSpPr>
            <a:cxnSpLocks/>
          </p:cNvCxnSpPr>
          <p:nvPr/>
        </p:nvCxnSpPr>
        <p:spPr>
          <a:xfrm>
            <a:off x="5257424" y="8535898"/>
            <a:ext cx="0" cy="778823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788A6BF-7422-491B-B51F-8EB64B43E4B3}"/>
              </a:ext>
            </a:extLst>
          </p:cNvPr>
          <p:cNvCxnSpPr>
            <a:cxnSpLocks/>
          </p:cNvCxnSpPr>
          <p:nvPr/>
        </p:nvCxnSpPr>
        <p:spPr>
          <a:xfrm flipH="1">
            <a:off x="3679436" y="9243590"/>
            <a:ext cx="1587629" cy="0"/>
          </a:xfrm>
          <a:prstGeom prst="line">
            <a:avLst/>
          </a:prstGeom>
          <a:ln w="1905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9275D96-3D0E-4954-8289-578F17FEB265}"/>
              </a:ext>
            </a:extLst>
          </p:cNvPr>
          <p:cNvSpPr txBox="1"/>
          <p:nvPr/>
        </p:nvSpPr>
        <p:spPr>
          <a:xfrm>
            <a:off x="2441520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01AC51-0B3F-4F80-A899-84DADD9E2699}"/>
              </a:ext>
            </a:extLst>
          </p:cNvPr>
          <p:cNvSpPr txBox="1"/>
          <p:nvPr/>
        </p:nvSpPr>
        <p:spPr>
          <a:xfrm>
            <a:off x="4015301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6268F-5AF0-4FA0-80CB-CE93659DF0CC}"/>
              </a:ext>
            </a:extLst>
          </p:cNvPr>
          <p:cNvSpPr txBox="1"/>
          <p:nvPr/>
        </p:nvSpPr>
        <p:spPr>
          <a:xfrm>
            <a:off x="5551295" y="8755222"/>
            <a:ext cx="1136070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06DE2C-59F4-4B82-8C41-F34FEAC705A9}"/>
              </a:ext>
            </a:extLst>
          </p:cNvPr>
          <p:cNvSpPr/>
          <p:nvPr/>
        </p:nvSpPr>
        <p:spPr>
          <a:xfrm>
            <a:off x="3999167" y="4845317"/>
            <a:ext cx="1217504" cy="39357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가게로 이동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2215C15-5120-4CF7-85AB-38559C525AE0}"/>
              </a:ext>
            </a:extLst>
          </p:cNvPr>
          <p:cNvGrpSpPr/>
          <p:nvPr/>
        </p:nvGrpSpPr>
        <p:grpSpPr>
          <a:xfrm>
            <a:off x="5161355" y="4582955"/>
            <a:ext cx="540000" cy="540000"/>
            <a:chOff x="1391821" y="3933034"/>
            <a:chExt cx="360000" cy="360000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5C3C106-4F07-4FB1-AEA3-1421A23A00F1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86" name="그래픽 185" descr="배지 6">
              <a:extLst>
                <a:ext uri="{FF2B5EF4-FFF2-40B4-BE49-F238E27FC236}">
                  <a16:creationId xmlns:a16="http://schemas.microsoft.com/office/drawing/2014/main" id="{4839A895-CF8A-4069-A3D1-D1639EB4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B9DA23-F073-456A-9C18-4E3123B6836F}"/>
              </a:ext>
            </a:extLst>
          </p:cNvPr>
          <p:cNvSpPr/>
          <p:nvPr/>
        </p:nvSpPr>
        <p:spPr>
          <a:xfrm>
            <a:off x="2250181" y="7533513"/>
            <a:ext cx="1217504" cy="393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D66F6E-7D26-42AB-ADAB-C347B0B7E9FF}"/>
              </a:ext>
            </a:extLst>
          </p:cNvPr>
          <p:cNvSpPr/>
          <p:nvPr/>
        </p:nvSpPr>
        <p:spPr>
          <a:xfrm>
            <a:off x="3980213" y="7491687"/>
            <a:ext cx="1217504" cy="39357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가게로 이동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724B78F-5A9C-44C5-A21E-CBAA9BC77907}"/>
              </a:ext>
            </a:extLst>
          </p:cNvPr>
          <p:cNvCxnSpPr>
            <a:cxnSpLocks/>
          </p:cNvCxnSpPr>
          <p:nvPr/>
        </p:nvCxnSpPr>
        <p:spPr>
          <a:xfrm>
            <a:off x="2418188" y="5243967"/>
            <a:ext cx="925385" cy="0"/>
          </a:xfrm>
          <a:prstGeom prst="line">
            <a:avLst/>
          </a:prstGeom>
          <a:ln w="12700">
            <a:solidFill>
              <a:srgbClr val="FF4B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8E904C-57F4-4914-97C7-724615CAA01C}"/>
              </a:ext>
            </a:extLst>
          </p:cNvPr>
          <p:cNvCxnSpPr>
            <a:cxnSpLocks/>
          </p:cNvCxnSpPr>
          <p:nvPr/>
        </p:nvCxnSpPr>
        <p:spPr>
          <a:xfrm>
            <a:off x="2394856" y="7880955"/>
            <a:ext cx="925385" cy="0"/>
          </a:xfrm>
          <a:prstGeom prst="line">
            <a:avLst/>
          </a:prstGeom>
          <a:ln w="12700">
            <a:solidFill>
              <a:srgbClr val="FF4B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4B41D300-ED21-4128-BCBD-D6420930BC0F}"/>
              </a:ext>
            </a:extLst>
          </p:cNvPr>
          <p:cNvSpPr txBox="1">
            <a:spLocks/>
          </p:cNvSpPr>
          <p:nvPr/>
        </p:nvSpPr>
        <p:spPr>
          <a:xfrm>
            <a:off x="8630327" y="1558499"/>
            <a:ext cx="3274490" cy="63228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성남시 중원구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132-12</a:t>
            </a:r>
            <a:r>
              <a:rPr lang="ko-KR" altLang="en-US" sz="13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번길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XX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105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  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9A35782-5E2E-4A79-AB6C-2F328C2E92AA}"/>
              </a:ext>
            </a:extLst>
          </p:cNvPr>
          <p:cNvSpPr txBox="1">
            <a:spLocks/>
          </p:cNvSpPr>
          <p:nvPr/>
        </p:nvSpPr>
        <p:spPr>
          <a:xfrm>
            <a:off x="8612611" y="2262268"/>
            <a:ext cx="3274490" cy="497789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배달원</a:t>
            </a:r>
            <a:r>
              <a:rPr lang="en-US" altLang="ko-KR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배송업체에게 보낸 시간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5482145-398E-4B5B-8570-19A024FDB130}"/>
              </a:ext>
            </a:extLst>
          </p:cNvPr>
          <p:cNvSpPr txBox="1">
            <a:spLocks/>
          </p:cNvSpPr>
          <p:nvPr/>
        </p:nvSpPr>
        <p:spPr>
          <a:xfrm>
            <a:off x="8630327" y="2708647"/>
            <a:ext cx="3274490" cy="398042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출발하지 않았습니다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ECBD1C-F8E5-4FFF-894C-C53064E10187}"/>
              </a:ext>
            </a:extLst>
          </p:cNvPr>
          <p:cNvSpPr txBox="1"/>
          <p:nvPr/>
        </p:nvSpPr>
        <p:spPr>
          <a:xfrm>
            <a:off x="7239696" y="6758893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A1611-87E8-4042-9F52-C717507AA64A}"/>
              </a:ext>
            </a:extLst>
          </p:cNvPr>
          <p:cNvSpPr txBox="1"/>
          <p:nvPr/>
        </p:nvSpPr>
        <p:spPr>
          <a:xfrm>
            <a:off x="8306425" y="6792959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취소 완료 시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0F46E-E44A-46F5-8981-28D05BA385F2}"/>
              </a:ext>
            </a:extLst>
          </p:cNvPr>
          <p:cNvSpPr txBox="1"/>
          <p:nvPr/>
        </p:nvSpPr>
        <p:spPr>
          <a:xfrm>
            <a:off x="8162135" y="6433846"/>
            <a:ext cx="2554484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주문이 취소되었습니다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7B5B8-EB8D-4F88-BF58-ABE2A1B5F25C}"/>
              </a:ext>
            </a:extLst>
          </p:cNvPr>
          <p:cNvSpPr txBox="1"/>
          <p:nvPr/>
        </p:nvSpPr>
        <p:spPr>
          <a:xfrm>
            <a:off x="2186799" y="1428013"/>
            <a:ext cx="3572103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최근에 주문한 주문내역이 위에 먼저 뜹니다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5A55B038-0FCA-4A33-AC9C-794825DD41F1}"/>
              </a:ext>
            </a:extLst>
          </p:cNvPr>
          <p:cNvGrpSpPr/>
          <p:nvPr/>
        </p:nvGrpSpPr>
        <p:grpSpPr>
          <a:xfrm>
            <a:off x="1679153" y="1774260"/>
            <a:ext cx="540000" cy="540000"/>
            <a:chOff x="889482" y="4406439"/>
            <a:chExt cx="360000" cy="36000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F644F34-8EDE-49EB-9E48-C16D6AE90ACB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8" name="그래픽 147" descr="배지">
              <a:extLst>
                <a:ext uri="{FF2B5EF4-FFF2-40B4-BE49-F238E27FC236}">
                  <a16:creationId xmlns:a16="http://schemas.microsoft.com/office/drawing/2014/main" id="{F92AC133-DF6C-4F9A-89EF-9073CE77D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E5572E0-7066-4F37-981E-6842751867AF}"/>
              </a:ext>
            </a:extLst>
          </p:cNvPr>
          <p:cNvGrpSpPr/>
          <p:nvPr/>
        </p:nvGrpSpPr>
        <p:grpSpPr>
          <a:xfrm>
            <a:off x="3807699" y="4605438"/>
            <a:ext cx="540000" cy="540000"/>
            <a:chOff x="889482" y="5826653"/>
            <a:chExt cx="360000" cy="360000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36A63A9-4DD1-40AC-9A32-C4BCEAEBACCB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0" name="그래픽 129" descr="배지 5">
              <a:extLst>
                <a:ext uri="{FF2B5EF4-FFF2-40B4-BE49-F238E27FC236}">
                  <a16:creationId xmlns:a16="http://schemas.microsoft.com/office/drawing/2014/main" id="{CE007CF2-C823-47C3-A2C4-4101B67A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844F199C-F4BA-4EB8-9D03-FCF46456DE60}"/>
              </a:ext>
            </a:extLst>
          </p:cNvPr>
          <p:cNvGrpSpPr/>
          <p:nvPr/>
        </p:nvGrpSpPr>
        <p:grpSpPr>
          <a:xfrm>
            <a:off x="7808421" y="4309031"/>
            <a:ext cx="540000" cy="540000"/>
            <a:chOff x="1391821" y="3933034"/>
            <a:chExt cx="360000" cy="360000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35F1DA47-AF09-4F5C-90E7-AAF98929A614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60" name="그래픽 159" descr="배지 6">
              <a:extLst>
                <a:ext uri="{FF2B5EF4-FFF2-40B4-BE49-F238E27FC236}">
                  <a16:creationId xmlns:a16="http://schemas.microsoft.com/office/drawing/2014/main" id="{6BA911C3-81A1-4285-A86F-045DF467A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13998E4-C055-470D-9383-181996FD11F2}"/>
              </a:ext>
            </a:extLst>
          </p:cNvPr>
          <p:cNvGrpSpPr/>
          <p:nvPr/>
        </p:nvGrpSpPr>
        <p:grpSpPr>
          <a:xfrm>
            <a:off x="7786314" y="6313851"/>
            <a:ext cx="540000" cy="540000"/>
            <a:chOff x="1391821" y="3933034"/>
            <a:chExt cx="360000" cy="360000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FD5C1CE-E081-47D0-8287-586A557AD074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64" name="그래픽 163" descr="배지 6">
              <a:extLst>
                <a:ext uri="{FF2B5EF4-FFF2-40B4-BE49-F238E27FC236}">
                  <a16:creationId xmlns:a16="http://schemas.microsoft.com/office/drawing/2014/main" id="{16052C24-13B7-46C6-9AA0-A13B2FCCC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E6C444F-2FE7-4A36-8EB1-9843B06E3E0D}"/>
              </a:ext>
            </a:extLst>
          </p:cNvPr>
          <p:cNvGrpSpPr/>
          <p:nvPr/>
        </p:nvGrpSpPr>
        <p:grpSpPr>
          <a:xfrm>
            <a:off x="7847978" y="757982"/>
            <a:ext cx="540000" cy="540000"/>
            <a:chOff x="889482" y="5353249"/>
            <a:chExt cx="360000" cy="360000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43C339B4-D571-44A5-9D9D-AA7301C6FDD0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68" name="그래픽 167" descr="배지 4">
              <a:extLst>
                <a:ext uri="{FF2B5EF4-FFF2-40B4-BE49-F238E27FC236}">
                  <a16:creationId xmlns:a16="http://schemas.microsoft.com/office/drawing/2014/main" id="{16609788-AF2D-4E5E-AF3E-A357F6E2E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481DDD-1A61-4A59-80C6-BC942C3EBD5C}"/>
              </a:ext>
            </a:extLst>
          </p:cNvPr>
          <p:cNvSpPr/>
          <p:nvPr/>
        </p:nvSpPr>
        <p:spPr>
          <a:xfrm>
            <a:off x="8505734" y="439299"/>
            <a:ext cx="3607319" cy="627261"/>
          </a:xfrm>
          <a:prstGeom prst="rect">
            <a:avLst/>
          </a:prstGeom>
          <a:solidFill>
            <a:srgbClr val="FF4B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7C7F3A-7BF9-4787-BE81-D569CA1EC1D6}"/>
              </a:ext>
            </a:extLst>
          </p:cNvPr>
          <p:cNvCxnSpPr>
            <a:cxnSpLocks/>
          </p:cNvCxnSpPr>
          <p:nvPr/>
        </p:nvCxnSpPr>
        <p:spPr>
          <a:xfrm>
            <a:off x="8496211" y="2232527"/>
            <a:ext cx="36073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32744E-1487-4982-B10B-1333C192CA46}"/>
              </a:ext>
            </a:extLst>
          </p:cNvPr>
          <p:cNvCxnSpPr>
            <a:cxnSpLocks/>
          </p:cNvCxnSpPr>
          <p:nvPr/>
        </p:nvCxnSpPr>
        <p:spPr>
          <a:xfrm>
            <a:off x="8510683" y="1558499"/>
            <a:ext cx="36073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18A8F9-F4E2-4102-AE01-97DB9663F168}"/>
              </a:ext>
            </a:extLst>
          </p:cNvPr>
          <p:cNvCxnSpPr>
            <a:cxnSpLocks/>
          </p:cNvCxnSpPr>
          <p:nvPr/>
        </p:nvCxnSpPr>
        <p:spPr>
          <a:xfrm>
            <a:off x="8510683" y="2684988"/>
            <a:ext cx="36073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9317E0-EC2A-46AA-BEA4-B54E038A67C6}"/>
              </a:ext>
            </a:extLst>
          </p:cNvPr>
          <p:cNvSpPr/>
          <p:nvPr/>
        </p:nvSpPr>
        <p:spPr>
          <a:xfrm>
            <a:off x="7442024" y="7834222"/>
            <a:ext cx="5039976" cy="10719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4514C-40A5-435E-B3B9-8480546F491C}"/>
              </a:ext>
            </a:extLst>
          </p:cNvPr>
          <p:cNvSpPr txBox="1"/>
          <p:nvPr/>
        </p:nvSpPr>
        <p:spPr>
          <a:xfrm>
            <a:off x="7339022" y="8967367"/>
            <a:ext cx="4541565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받은 가게가 배송 알리기를 눌렀을 </a:t>
            </a:r>
            <a:r>
              <a:rPr lang="ko-KR" altLang="en-US" sz="13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떄</a:t>
            </a:r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 개별 </a:t>
            </a:r>
            <a:r>
              <a:rPr lang="en-US" altLang="ko-KR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 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C6AF37-7BB8-4195-96D8-E1CE4C0FD816}"/>
              </a:ext>
            </a:extLst>
          </p:cNvPr>
          <p:cNvSpPr txBox="1"/>
          <p:nvPr/>
        </p:nvSpPr>
        <p:spPr>
          <a:xfrm>
            <a:off x="7680668" y="7909115"/>
            <a:ext cx="36348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 dish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BB58D-9808-4344-BD6B-4380CDD6948A}"/>
              </a:ext>
            </a:extLst>
          </p:cNvPr>
          <p:cNvSpPr txBox="1"/>
          <p:nvPr/>
        </p:nvSpPr>
        <p:spPr>
          <a:xfrm>
            <a:off x="7680668" y="8240516"/>
            <a:ext cx="4940048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 </a:t>
            </a:r>
            <a:r>
              <a:rPr lang="ko-KR" altLang="en-US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가게에서 배달원</a:t>
            </a:r>
            <a:r>
              <a:rPr lang="en-US" altLang="ko-KR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배송업체에게 물건을 보냈습니다</a:t>
            </a:r>
            <a:r>
              <a:rPr lang="en-US" altLang="ko-KR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ko-KR" altLang="en-US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주문내역을 확인해 주세요</a:t>
            </a:r>
            <a:r>
              <a:rPr lang="en-US" altLang="ko-KR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D7485F-6CA9-4739-AA1F-E128423F69DB}"/>
              </a:ext>
            </a:extLst>
          </p:cNvPr>
          <p:cNvSpPr txBox="1"/>
          <p:nvPr/>
        </p:nvSpPr>
        <p:spPr>
          <a:xfrm>
            <a:off x="7424870" y="7484818"/>
            <a:ext cx="185204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23p 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 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9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602084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C9834-84F2-4EB2-8EF1-41C7B726AD90}"/>
              </a:ext>
            </a:extLst>
          </p:cNvPr>
          <p:cNvSpPr/>
          <p:nvPr/>
        </p:nvSpPr>
        <p:spPr>
          <a:xfrm>
            <a:off x="2076311" y="3817003"/>
            <a:ext cx="4744200" cy="116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1FB0AAD-E059-4C3A-BCAF-1756258A4EAE}"/>
              </a:ext>
            </a:extLst>
          </p:cNvPr>
          <p:cNvSpPr/>
          <p:nvPr/>
        </p:nvSpPr>
        <p:spPr>
          <a:xfrm>
            <a:off x="2062811" y="3780785"/>
            <a:ext cx="4744200" cy="4699935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마이페이지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8A9CC5-947F-4339-8E76-DC3EF0B6635A}"/>
              </a:ext>
            </a:extLst>
          </p:cNvPr>
          <p:cNvSpPr/>
          <p:nvPr/>
        </p:nvSpPr>
        <p:spPr>
          <a:xfrm>
            <a:off x="2057837" y="8535898"/>
            <a:ext cx="4772577" cy="8073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98CBD0-BC8B-41F4-9103-34063CCAAA05}"/>
              </a:ext>
            </a:extLst>
          </p:cNvPr>
          <p:cNvSpPr/>
          <p:nvPr/>
        </p:nvSpPr>
        <p:spPr>
          <a:xfrm>
            <a:off x="2066366" y="615938"/>
            <a:ext cx="4763742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A754CA-C3B1-4B85-AB75-51C2DA10F7F9}"/>
              </a:ext>
            </a:extLst>
          </p:cNvPr>
          <p:cNvCxnSpPr>
            <a:cxnSpLocks/>
          </p:cNvCxnSpPr>
          <p:nvPr/>
        </p:nvCxnSpPr>
        <p:spPr>
          <a:xfrm>
            <a:off x="3683811" y="8601076"/>
            <a:ext cx="0" cy="725891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85D859C-D852-4293-A7FF-82B90B27C9FD}"/>
              </a:ext>
            </a:extLst>
          </p:cNvPr>
          <p:cNvCxnSpPr>
            <a:cxnSpLocks/>
          </p:cNvCxnSpPr>
          <p:nvPr/>
        </p:nvCxnSpPr>
        <p:spPr>
          <a:xfrm>
            <a:off x="5261799" y="8535898"/>
            <a:ext cx="0" cy="778823"/>
          </a:xfrm>
          <a:prstGeom prst="line">
            <a:avLst/>
          </a:prstGeom>
          <a:ln w="19050">
            <a:solidFill>
              <a:srgbClr val="F7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263F89C-C92F-42A1-8D17-06846C6AA9E3}"/>
              </a:ext>
            </a:extLst>
          </p:cNvPr>
          <p:cNvCxnSpPr>
            <a:cxnSpLocks/>
          </p:cNvCxnSpPr>
          <p:nvPr/>
        </p:nvCxnSpPr>
        <p:spPr>
          <a:xfrm flipH="1">
            <a:off x="5257289" y="9243590"/>
            <a:ext cx="1587629" cy="0"/>
          </a:xfrm>
          <a:prstGeom prst="line">
            <a:avLst/>
          </a:prstGeom>
          <a:ln w="1905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13D55D-7604-4971-9655-AA5B63BAC6DC}"/>
              </a:ext>
            </a:extLst>
          </p:cNvPr>
          <p:cNvSpPr txBox="1"/>
          <p:nvPr/>
        </p:nvSpPr>
        <p:spPr>
          <a:xfrm>
            <a:off x="2445896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D30F3D-FD6C-403E-8528-1CC213587290}"/>
              </a:ext>
            </a:extLst>
          </p:cNvPr>
          <p:cNvSpPr txBox="1"/>
          <p:nvPr/>
        </p:nvSpPr>
        <p:spPr>
          <a:xfrm>
            <a:off x="4019676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28A5BB-120B-44D8-A126-3E4F05C4B60D}"/>
              </a:ext>
            </a:extLst>
          </p:cNvPr>
          <p:cNvSpPr txBox="1"/>
          <p:nvPr/>
        </p:nvSpPr>
        <p:spPr>
          <a:xfrm>
            <a:off x="5555670" y="8755222"/>
            <a:ext cx="1136070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483900E-F09D-4276-963C-1064739E2A3F}"/>
              </a:ext>
            </a:extLst>
          </p:cNvPr>
          <p:cNvCxnSpPr>
            <a:cxnSpLocks/>
          </p:cNvCxnSpPr>
          <p:nvPr/>
        </p:nvCxnSpPr>
        <p:spPr>
          <a:xfrm>
            <a:off x="2032660" y="8535897"/>
            <a:ext cx="47977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C8FECB1-708D-4261-9655-A06E108F5144}"/>
              </a:ext>
            </a:extLst>
          </p:cNvPr>
          <p:cNvCxnSpPr>
            <a:cxnSpLocks/>
          </p:cNvCxnSpPr>
          <p:nvPr/>
        </p:nvCxnSpPr>
        <p:spPr>
          <a:xfrm>
            <a:off x="2045741" y="1309527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83CF3D7-6A90-4ED3-8C3E-163E66312A2E}"/>
              </a:ext>
            </a:extLst>
          </p:cNvPr>
          <p:cNvSpPr txBox="1"/>
          <p:nvPr/>
        </p:nvSpPr>
        <p:spPr>
          <a:xfrm>
            <a:off x="2079176" y="2648469"/>
            <a:ext cx="4797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 이름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9D459C-9799-4A46-A402-C5F73D489CB6}"/>
              </a:ext>
            </a:extLst>
          </p:cNvPr>
          <p:cNvSpPr/>
          <p:nvPr/>
        </p:nvSpPr>
        <p:spPr>
          <a:xfrm>
            <a:off x="2061437" y="602084"/>
            <a:ext cx="4797755" cy="87618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5802BA-6863-4F64-990D-14AA6182F4F0}"/>
              </a:ext>
            </a:extLst>
          </p:cNvPr>
          <p:cNvSpPr/>
          <p:nvPr/>
        </p:nvSpPr>
        <p:spPr>
          <a:xfrm>
            <a:off x="2078723" y="3879192"/>
            <a:ext cx="4727138" cy="540000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1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 가게 목록 보기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DF7B5C-BA8F-44A8-ABAC-646600C08BC7}"/>
              </a:ext>
            </a:extLst>
          </p:cNvPr>
          <p:cNvCxnSpPr>
            <a:cxnSpLocks/>
          </p:cNvCxnSpPr>
          <p:nvPr/>
        </p:nvCxnSpPr>
        <p:spPr>
          <a:xfrm>
            <a:off x="2061743" y="3794781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57FD2D-4EEA-4CC9-B6FF-731788BB03CA}"/>
              </a:ext>
            </a:extLst>
          </p:cNvPr>
          <p:cNvCxnSpPr>
            <a:cxnSpLocks/>
          </p:cNvCxnSpPr>
          <p:nvPr/>
        </p:nvCxnSpPr>
        <p:spPr>
          <a:xfrm>
            <a:off x="2079328" y="4419192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171E92-B0D2-42DF-8E31-5E771E793578}"/>
              </a:ext>
            </a:extLst>
          </p:cNvPr>
          <p:cNvCxnSpPr>
            <a:cxnSpLocks/>
          </p:cNvCxnSpPr>
          <p:nvPr/>
        </p:nvCxnSpPr>
        <p:spPr>
          <a:xfrm>
            <a:off x="2076311" y="3879192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AFB1E9-B7FC-4D8D-8FE5-8E804F039ABE}"/>
              </a:ext>
            </a:extLst>
          </p:cNvPr>
          <p:cNvGrpSpPr/>
          <p:nvPr/>
        </p:nvGrpSpPr>
        <p:grpSpPr>
          <a:xfrm>
            <a:off x="4397655" y="3195896"/>
            <a:ext cx="540000" cy="540000"/>
            <a:chOff x="889482" y="4879844"/>
            <a:chExt cx="360000" cy="36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8876760-2298-4E95-A37B-FB0934E3BD01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2" name="그래픽 41" descr="배지 3">
              <a:extLst>
                <a:ext uri="{FF2B5EF4-FFF2-40B4-BE49-F238E27FC236}">
                  <a16:creationId xmlns:a16="http://schemas.microsoft.com/office/drawing/2014/main" id="{B7B984EC-C0AA-472C-B7F9-2F9BA666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398EF1B-3BB7-4935-AC30-CEB1EC565FA9}"/>
              </a:ext>
            </a:extLst>
          </p:cNvPr>
          <p:cNvGrpSpPr/>
          <p:nvPr/>
        </p:nvGrpSpPr>
        <p:grpSpPr>
          <a:xfrm>
            <a:off x="3171131" y="1503510"/>
            <a:ext cx="540000" cy="540000"/>
            <a:chOff x="889482" y="3933034"/>
            <a:chExt cx="360000" cy="36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A50CC25-0FF9-4618-95D3-FD8B6A84752D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5" name="그래픽 44" descr="배지 1">
              <a:extLst>
                <a:ext uri="{FF2B5EF4-FFF2-40B4-BE49-F238E27FC236}">
                  <a16:creationId xmlns:a16="http://schemas.microsoft.com/office/drawing/2014/main" id="{8033BE32-0D60-4EC2-B55E-7350CB5E2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71E597-800E-4D80-8D6C-AAF6317C08E5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이미지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픽토그램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고객회원의 이름을 불러와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 정보 수정으로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 가게 리스트로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752C5326-11A7-4690-BD23-2FA3A836BF47}"/>
              </a:ext>
            </a:extLst>
          </p:cNvPr>
          <p:cNvSpPr/>
          <p:nvPr/>
        </p:nvSpPr>
        <p:spPr>
          <a:xfrm>
            <a:off x="4978379" y="3236077"/>
            <a:ext cx="1737243" cy="419786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정보 수정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354E9AF-42B9-4F7D-99F8-F633FF9AC19C}"/>
              </a:ext>
            </a:extLst>
          </p:cNvPr>
          <p:cNvGrpSpPr/>
          <p:nvPr/>
        </p:nvGrpSpPr>
        <p:grpSpPr>
          <a:xfrm>
            <a:off x="2076311" y="2569311"/>
            <a:ext cx="540000" cy="540000"/>
            <a:chOff x="889482" y="4406439"/>
            <a:chExt cx="360000" cy="36000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B40BFBE-C2A6-49FF-9D27-2BB9F7583F4C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6" name="그래픽 75" descr="배지">
              <a:extLst>
                <a:ext uri="{FF2B5EF4-FFF2-40B4-BE49-F238E27FC236}">
                  <a16:creationId xmlns:a16="http://schemas.microsoft.com/office/drawing/2014/main" id="{D4160705-209C-4B03-B503-0541AB71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6F32B6-DB00-496D-B3F5-2DA81812732D}"/>
              </a:ext>
            </a:extLst>
          </p:cNvPr>
          <p:cNvGrpSpPr/>
          <p:nvPr/>
        </p:nvGrpSpPr>
        <p:grpSpPr>
          <a:xfrm>
            <a:off x="1469256" y="3879192"/>
            <a:ext cx="540000" cy="540000"/>
            <a:chOff x="889482" y="5353249"/>
            <a:chExt cx="360000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CA8BAC-A60C-4EA1-8AC4-8621D2692E2F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9" name="그래픽 58" descr="배지 4">
              <a:extLst>
                <a:ext uri="{FF2B5EF4-FFF2-40B4-BE49-F238E27FC236}">
                  <a16:creationId xmlns:a16="http://schemas.microsoft.com/office/drawing/2014/main" id="{9ACD0DEE-5042-4951-8ED8-3D2530999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B3533E-24AC-4A83-A721-793AA0FAFCA3}"/>
              </a:ext>
            </a:extLst>
          </p:cNvPr>
          <p:cNvSpPr/>
          <p:nvPr/>
        </p:nvSpPr>
        <p:spPr>
          <a:xfrm>
            <a:off x="3818036" y="1477554"/>
            <a:ext cx="1178825" cy="11134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210C4DAB-BB19-4258-A472-C2FB88589C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3428" y="1520795"/>
            <a:ext cx="1113432" cy="111343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49AF24-A329-49F8-88F5-EE0FA58065A2}"/>
              </a:ext>
            </a:extLst>
          </p:cNvPr>
          <p:cNvSpPr/>
          <p:nvPr/>
        </p:nvSpPr>
        <p:spPr>
          <a:xfrm>
            <a:off x="2090961" y="4473520"/>
            <a:ext cx="4744200" cy="116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949CABA-18CF-4693-93D1-5858C8F438A7}"/>
              </a:ext>
            </a:extLst>
          </p:cNvPr>
          <p:cNvSpPr/>
          <p:nvPr/>
        </p:nvSpPr>
        <p:spPr>
          <a:xfrm>
            <a:off x="2093374" y="4535709"/>
            <a:ext cx="4727138" cy="540000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1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E510044-B0B0-48FD-BD5B-FA9F008E3284}"/>
              </a:ext>
            </a:extLst>
          </p:cNvPr>
          <p:cNvCxnSpPr>
            <a:cxnSpLocks/>
          </p:cNvCxnSpPr>
          <p:nvPr/>
        </p:nvCxnSpPr>
        <p:spPr>
          <a:xfrm>
            <a:off x="2093978" y="5075709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E8669C6-8643-405F-ABA9-D4AE413BDEE9}"/>
              </a:ext>
            </a:extLst>
          </p:cNvPr>
          <p:cNvCxnSpPr>
            <a:cxnSpLocks/>
          </p:cNvCxnSpPr>
          <p:nvPr/>
        </p:nvCxnSpPr>
        <p:spPr>
          <a:xfrm>
            <a:off x="2090962" y="4535709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293D54-C145-4FE9-9920-7569049E7C6B}"/>
              </a:ext>
            </a:extLst>
          </p:cNvPr>
          <p:cNvGrpSpPr/>
          <p:nvPr/>
        </p:nvGrpSpPr>
        <p:grpSpPr>
          <a:xfrm>
            <a:off x="1483530" y="4590164"/>
            <a:ext cx="540000" cy="540000"/>
            <a:chOff x="889482" y="5826653"/>
            <a:chExt cx="360000" cy="36000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A3FAA38-B72B-4333-A2DD-2D8D4E630E24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1" name="그래픽 70" descr="배지 5">
              <a:extLst>
                <a:ext uri="{FF2B5EF4-FFF2-40B4-BE49-F238E27FC236}">
                  <a16:creationId xmlns:a16="http://schemas.microsoft.com/office/drawing/2014/main" id="{C99818B1-4E80-456C-84EA-7AA78615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79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29A81A-2172-43DE-A539-6F74D2C8E172}"/>
              </a:ext>
            </a:extLst>
          </p:cNvPr>
          <p:cNvSpPr/>
          <p:nvPr/>
        </p:nvSpPr>
        <p:spPr>
          <a:xfrm>
            <a:off x="1293854" y="205867"/>
            <a:ext cx="6743046" cy="951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99907" y="570490"/>
            <a:ext cx="4830336" cy="8785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E6F245-C576-44E8-9EE8-4A0EAEBF27EC}"/>
              </a:ext>
            </a:extLst>
          </p:cNvPr>
          <p:cNvSpPr/>
          <p:nvPr/>
        </p:nvSpPr>
        <p:spPr>
          <a:xfrm>
            <a:off x="2097698" y="587158"/>
            <a:ext cx="4830336" cy="8785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FF070-5FD0-467E-A85F-E0F120DDFDD6}"/>
              </a:ext>
            </a:extLst>
          </p:cNvPr>
          <p:cNvSpPr/>
          <p:nvPr/>
        </p:nvSpPr>
        <p:spPr>
          <a:xfrm>
            <a:off x="2171142" y="604113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정보 수정하기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801B9B-52F6-4352-A0B8-B57FA4D538BC}"/>
              </a:ext>
            </a:extLst>
          </p:cNvPr>
          <p:cNvSpPr/>
          <p:nvPr/>
        </p:nvSpPr>
        <p:spPr>
          <a:xfrm>
            <a:off x="2149550" y="5524840"/>
            <a:ext cx="4748112" cy="3816266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8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2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2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 정보 수정</a:t>
            </a:r>
            <a:endParaRPr lang="en-US" altLang="ko-KR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57C6F4-21D4-4981-9F9E-DAD2FE8BDCBA}"/>
              </a:ext>
            </a:extLst>
          </p:cNvPr>
          <p:cNvCxnSpPr>
            <a:cxnSpLocks/>
          </p:cNvCxnSpPr>
          <p:nvPr/>
        </p:nvCxnSpPr>
        <p:spPr>
          <a:xfrm>
            <a:off x="2073616" y="130829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81FDE-9940-4E0F-9E2B-F86CBA88375E}"/>
              </a:ext>
            </a:extLst>
          </p:cNvPr>
          <p:cNvSpPr txBox="1"/>
          <p:nvPr/>
        </p:nvSpPr>
        <p:spPr>
          <a:xfrm>
            <a:off x="2142294" y="1429912"/>
            <a:ext cx="16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(id)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578C19-2E77-43CD-875D-E1CCC73C7503}"/>
              </a:ext>
            </a:extLst>
          </p:cNvPr>
          <p:cNvCxnSpPr>
            <a:cxnSpLocks/>
          </p:cNvCxnSpPr>
          <p:nvPr/>
        </p:nvCxnSpPr>
        <p:spPr>
          <a:xfrm>
            <a:off x="2104561" y="1932471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2ACCC4-0BCA-460D-999B-DA4E7D7EBCFE}"/>
              </a:ext>
            </a:extLst>
          </p:cNvPr>
          <p:cNvSpPr txBox="1"/>
          <p:nvPr/>
        </p:nvSpPr>
        <p:spPr>
          <a:xfrm>
            <a:off x="2142295" y="2037944"/>
            <a:ext cx="21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 </a:t>
            </a:r>
            <a:endParaRPr lang="ko-KR" altLang="en-US" sz="1500" b="1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A5376-27C2-4744-A0CD-E4C4A5DE7428}"/>
              </a:ext>
            </a:extLst>
          </p:cNvPr>
          <p:cNvCxnSpPr>
            <a:cxnSpLocks/>
          </p:cNvCxnSpPr>
          <p:nvPr/>
        </p:nvCxnSpPr>
        <p:spPr>
          <a:xfrm>
            <a:off x="2104561" y="2527544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3FBEBB-8B58-4D41-9DDA-2910D37CB5F9}"/>
              </a:ext>
            </a:extLst>
          </p:cNvPr>
          <p:cNvSpPr txBox="1"/>
          <p:nvPr/>
        </p:nvSpPr>
        <p:spPr>
          <a:xfrm>
            <a:off x="2142294" y="2654705"/>
            <a:ext cx="253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 확인</a:t>
            </a:r>
            <a:endParaRPr lang="ko-KR" altLang="en-US" sz="1575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7486DD-E426-4F22-892B-8E4E91936023}"/>
              </a:ext>
            </a:extLst>
          </p:cNvPr>
          <p:cNvCxnSpPr>
            <a:cxnSpLocks/>
          </p:cNvCxnSpPr>
          <p:nvPr/>
        </p:nvCxnSpPr>
        <p:spPr>
          <a:xfrm>
            <a:off x="2104561" y="3122255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5CD844-D65D-4798-BC8D-39905BF0D0DA}"/>
              </a:ext>
            </a:extLst>
          </p:cNvPr>
          <p:cNvSpPr txBox="1"/>
          <p:nvPr/>
        </p:nvSpPr>
        <p:spPr>
          <a:xfrm>
            <a:off x="2144855" y="3247703"/>
            <a:ext cx="92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A42A2-B89F-40CE-A96D-F2858212716A}"/>
              </a:ext>
            </a:extLst>
          </p:cNvPr>
          <p:cNvSpPr txBox="1"/>
          <p:nvPr/>
        </p:nvSpPr>
        <p:spPr>
          <a:xfrm>
            <a:off x="2144855" y="5076023"/>
            <a:ext cx="24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7CC22E-67B3-4D60-BE66-B28F7F01B4FD}"/>
              </a:ext>
            </a:extLst>
          </p:cNvPr>
          <p:cNvCxnSpPr>
            <a:cxnSpLocks/>
          </p:cNvCxnSpPr>
          <p:nvPr/>
        </p:nvCxnSpPr>
        <p:spPr>
          <a:xfrm>
            <a:off x="2090623" y="4965012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CB203D03-1691-4BD9-A897-490CB43BC25B}"/>
              </a:ext>
            </a:extLst>
          </p:cNvPr>
          <p:cNvSpPr/>
          <p:nvPr/>
        </p:nvSpPr>
        <p:spPr>
          <a:xfrm>
            <a:off x="5346159" y="3317101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D304FD-1227-4DCF-AE04-9BC9FC04BC8D}"/>
              </a:ext>
            </a:extLst>
          </p:cNvPr>
          <p:cNvCxnSpPr>
            <a:cxnSpLocks/>
          </p:cNvCxnSpPr>
          <p:nvPr/>
        </p:nvCxnSpPr>
        <p:spPr>
          <a:xfrm>
            <a:off x="2110595" y="5541507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3A57E3-3DB8-4BA1-89F7-B4D557755902}"/>
              </a:ext>
            </a:extLst>
          </p:cNvPr>
          <p:cNvSpPr txBox="1"/>
          <p:nvPr/>
        </p:nvSpPr>
        <p:spPr>
          <a:xfrm>
            <a:off x="3977288" y="1440671"/>
            <a:ext cx="281538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01012345678</a:t>
            </a:r>
            <a:endParaRPr lang="ko-KR" altLang="en-US" sz="165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54B3A4-8543-4B82-B4DB-53F25199E7D2}"/>
              </a:ext>
            </a:extLst>
          </p:cNvPr>
          <p:cNvSpPr txBox="1"/>
          <p:nvPr/>
        </p:nvSpPr>
        <p:spPr>
          <a:xfrm>
            <a:off x="4008264" y="2049486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FE74B4-FA26-4FBF-9AAB-617DCEE039E3}"/>
              </a:ext>
            </a:extLst>
          </p:cNvPr>
          <p:cNvSpPr txBox="1"/>
          <p:nvPr/>
        </p:nvSpPr>
        <p:spPr>
          <a:xfrm>
            <a:off x="4008264" y="2660477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C7840A-8E9A-4048-B4C2-1A9BDC295733}"/>
              </a:ext>
            </a:extLst>
          </p:cNvPr>
          <p:cNvSpPr txBox="1"/>
          <p:nvPr/>
        </p:nvSpPr>
        <p:spPr>
          <a:xfrm>
            <a:off x="4008264" y="5074169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맛있는게최고</a:t>
            </a:r>
            <a:endParaRPr lang="ko-KR" altLang="en-US" sz="1350" dirty="0"/>
          </a:p>
        </p:txBody>
      </p:sp>
      <p:pic>
        <p:nvPicPr>
          <p:cNvPr id="38" name="그래픽 37" descr="왼쪽 캐럿">
            <a:extLst>
              <a:ext uri="{FF2B5EF4-FFF2-40B4-BE49-F238E27FC236}">
                <a16:creationId xmlns:a16="http://schemas.microsoft.com/office/drawing/2014/main" id="{6602E399-DAE9-412D-B447-C1EE447A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792" y="739330"/>
            <a:ext cx="412511" cy="41251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F0C618-0B79-4F0D-88CB-30C2014751EF}"/>
              </a:ext>
            </a:extLst>
          </p:cNvPr>
          <p:cNvSpPr/>
          <p:nvPr/>
        </p:nvSpPr>
        <p:spPr>
          <a:xfrm>
            <a:off x="2290740" y="3748727"/>
            <a:ext cx="4454259" cy="4907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9F906D-0D5A-4120-8C09-A6CDF3F0E9DC}"/>
              </a:ext>
            </a:extLst>
          </p:cNvPr>
          <p:cNvSpPr txBox="1"/>
          <p:nvPr/>
        </p:nvSpPr>
        <p:spPr>
          <a:xfrm>
            <a:off x="2364471" y="3821291"/>
            <a:ext cx="37642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( 01231) </a:t>
            </a:r>
            <a:r>
              <a:rPr lang="ko-KR" altLang="en-US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성남시 중원구 </a:t>
            </a:r>
            <a:r>
              <a:rPr lang="en-US" altLang="ko-KR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xx-m</a:t>
            </a:r>
            <a:r>
              <a:rPr lang="ko-KR" altLang="en-US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빌라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312F99-8CC9-4632-805E-11421091DB7F}"/>
              </a:ext>
            </a:extLst>
          </p:cNvPr>
          <p:cNvSpPr/>
          <p:nvPr/>
        </p:nvSpPr>
        <p:spPr>
          <a:xfrm>
            <a:off x="2290740" y="4297858"/>
            <a:ext cx="4454259" cy="4907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A355E-646D-4845-9519-3745C9D7B72D}"/>
              </a:ext>
            </a:extLst>
          </p:cNvPr>
          <p:cNvSpPr txBox="1"/>
          <p:nvPr/>
        </p:nvSpPr>
        <p:spPr>
          <a:xfrm>
            <a:off x="2364472" y="4380411"/>
            <a:ext cx="2743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105</a:t>
            </a:r>
            <a:r>
              <a:rPr lang="ko-KR" altLang="en-US" sz="135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3AA428F-538C-4FD2-9F20-0BBBD06E2301}"/>
              </a:ext>
            </a:extLst>
          </p:cNvPr>
          <p:cNvGrpSpPr/>
          <p:nvPr/>
        </p:nvGrpSpPr>
        <p:grpSpPr>
          <a:xfrm>
            <a:off x="2100277" y="8335829"/>
            <a:ext cx="513581" cy="494901"/>
            <a:chOff x="889482" y="5353249"/>
            <a:chExt cx="360000" cy="3600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7EB2DF-A0AE-4B8C-9B10-FBA7DDB00179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0" name="그래픽 49" descr="배지 4">
              <a:extLst>
                <a:ext uri="{FF2B5EF4-FFF2-40B4-BE49-F238E27FC236}">
                  <a16:creationId xmlns:a16="http://schemas.microsoft.com/office/drawing/2014/main" id="{59738971-DE39-4151-AEC3-B6E381E3A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522DBE-04C3-46EC-BD43-4A7EDE7F2BB0}"/>
              </a:ext>
            </a:extLst>
          </p:cNvPr>
          <p:cNvSpPr/>
          <p:nvPr/>
        </p:nvSpPr>
        <p:spPr>
          <a:xfrm>
            <a:off x="2004791" y="1240266"/>
            <a:ext cx="5025102" cy="44192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056B7E-9C5D-474D-A056-34F45F0DCBBE}"/>
              </a:ext>
            </a:extLst>
          </p:cNvPr>
          <p:cNvGrpSpPr/>
          <p:nvPr/>
        </p:nvGrpSpPr>
        <p:grpSpPr>
          <a:xfrm>
            <a:off x="4744461" y="1348439"/>
            <a:ext cx="540000" cy="540000"/>
            <a:chOff x="889482" y="4406439"/>
            <a:chExt cx="360000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F5CBE75-32F3-499E-9493-3A76C5997BEB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6" name="그래픽 45" descr="배지">
              <a:extLst>
                <a:ext uri="{FF2B5EF4-FFF2-40B4-BE49-F238E27FC236}">
                  <a16:creationId xmlns:a16="http://schemas.microsoft.com/office/drawing/2014/main" id="{381E9CF4-8D8B-4882-995E-D329105B1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6BBA57-67D7-4A01-B57D-A9E0623B0D3B}"/>
              </a:ext>
            </a:extLst>
          </p:cNvPr>
          <p:cNvGrpSpPr/>
          <p:nvPr/>
        </p:nvGrpSpPr>
        <p:grpSpPr>
          <a:xfrm>
            <a:off x="1458296" y="1209887"/>
            <a:ext cx="540000" cy="540000"/>
            <a:chOff x="889482" y="3933034"/>
            <a:chExt cx="360000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1178C3F-46B3-4396-A4F2-248AB1D051CE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2" name="그래픽 51" descr="배지 1">
              <a:extLst>
                <a:ext uri="{FF2B5EF4-FFF2-40B4-BE49-F238E27FC236}">
                  <a16:creationId xmlns:a16="http://schemas.microsoft.com/office/drawing/2014/main" id="{98234CE8-EC54-40D7-9416-353B667A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F5CC5D-97EF-46C5-8B25-7740E61A32CF}"/>
              </a:ext>
            </a:extLst>
          </p:cNvPr>
          <p:cNvGrpSpPr/>
          <p:nvPr/>
        </p:nvGrpSpPr>
        <p:grpSpPr>
          <a:xfrm>
            <a:off x="4720691" y="3183734"/>
            <a:ext cx="540000" cy="540000"/>
            <a:chOff x="889482" y="4879844"/>
            <a:chExt cx="360000" cy="3600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1815E7-FAE7-4BAB-ADD2-ED49C4E5D39E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1" name="그래픽 60" descr="배지 3">
              <a:extLst>
                <a:ext uri="{FF2B5EF4-FFF2-40B4-BE49-F238E27FC236}">
                  <a16:creationId xmlns:a16="http://schemas.microsoft.com/office/drawing/2014/main" id="{D58B438D-4A10-4E5C-AF20-634C0C1F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770620-3B5B-4099-8FD4-10A138FBF5D1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회원정보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연락처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이름을 불러와 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이름만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hint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연락처는 수정할 수 없게 막는다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찾기를 누르면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9p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우편번호 찾기로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기본주소를 받아와 주소에 보여준다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값도 받아온다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수정하기를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회원정보 수정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타서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 값을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 관련 팝업 참고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비밀번호를 수정하지않고 비운상태로 수정하기를 누르면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있던 비밀번호 값을 다시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해서 덮어씌운다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마이페이지로 돌아간다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816548-EB97-46FF-BE1F-A21154E6EC7B}"/>
              </a:ext>
            </a:extLst>
          </p:cNvPr>
          <p:cNvSpPr/>
          <p:nvPr/>
        </p:nvSpPr>
        <p:spPr>
          <a:xfrm>
            <a:off x="10884009" y="3672828"/>
            <a:ext cx="841947" cy="4854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8224914-A9AB-4F7C-B0E7-CE9E695D4C88}"/>
              </a:ext>
            </a:extLst>
          </p:cNvPr>
          <p:cNvSpPr/>
          <p:nvPr/>
        </p:nvSpPr>
        <p:spPr>
          <a:xfrm>
            <a:off x="8266307" y="2916401"/>
            <a:ext cx="3634850" cy="13180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8CBD4B86-6A27-484A-925F-900616F04129}"/>
              </a:ext>
            </a:extLst>
          </p:cNvPr>
          <p:cNvSpPr txBox="1">
            <a:spLocks/>
          </p:cNvSpPr>
          <p:nvPr/>
        </p:nvSpPr>
        <p:spPr>
          <a:xfrm>
            <a:off x="8425504" y="3074144"/>
            <a:ext cx="3274490" cy="62726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비밀번호의 확인이 틀렸습니다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327439-945C-429F-92ED-FB0AA851DE7C}"/>
              </a:ext>
            </a:extLst>
          </p:cNvPr>
          <p:cNvSpPr txBox="1"/>
          <p:nvPr/>
        </p:nvSpPr>
        <p:spPr>
          <a:xfrm>
            <a:off x="8146611" y="4313698"/>
            <a:ext cx="375454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수정 시</a:t>
            </a:r>
            <a:r>
              <a:rPr lang="en-US" altLang="ko-KR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 확인이 수정할 비밀번호와 틀릴 때 나오는 팝업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28C97-24CA-42E2-9D46-3753B96BCD0C}"/>
              </a:ext>
            </a:extLst>
          </p:cNvPr>
          <p:cNvSpPr txBox="1"/>
          <p:nvPr/>
        </p:nvSpPr>
        <p:spPr>
          <a:xfrm>
            <a:off x="7264067" y="3398015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5CE76A6-893F-48D8-85DC-991222A6FF90}"/>
              </a:ext>
            </a:extLst>
          </p:cNvPr>
          <p:cNvGrpSpPr/>
          <p:nvPr/>
        </p:nvGrpSpPr>
        <p:grpSpPr>
          <a:xfrm>
            <a:off x="7673546" y="2916401"/>
            <a:ext cx="513581" cy="494901"/>
            <a:chOff x="889482" y="5353249"/>
            <a:chExt cx="360000" cy="3600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70E94D0-3F57-450C-B552-DE00B024394E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9" name="그래픽 78" descr="배지 4">
              <a:extLst>
                <a:ext uri="{FF2B5EF4-FFF2-40B4-BE49-F238E27FC236}">
                  <a16:creationId xmlns:a16="http://schemas.microsoft.com/office/drawing/2014/main" id="{368CB781-6615-4BEB-9AED-0A2B4601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A568310-8AE8-44B0-9131-7C6579499A43}"/>
              </a:ext>
            </a:extLst>
          </p:cNvPr>
          <p:cNvGrpSpPr/>
          <p:nvPr/>
        </p:nvGrpSpPr>
        <p:grpSpPr>
          <a:xfrm>
            <a:off x="2548470" y="683661"/>
            <a:ext cx="540000" cy="540000"/>
            <a:chOff x="889482" y="5826653"/>
            <a:chExt cx="360000" cy="360000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47E6489-C8D2-4491-8A04-DF1597391113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3" name="그래픽 92" descr="배지 5">
              <a:extLst>
                <a:ext uri="{FF2B5EF4-FFF2-40B4-BE49-F238E27FC236}">
                  <a16:creationId xmlns:a16="http://schemas.microsoft.com/office/drawing/2014/main" id="{B261A67E-C8E3-4365-8298-04786846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7EED1-C661-4B9F-BF79-A05D41DD639B}"/>
              </a:ext>
            </a:extLst>
          </p:cNvPr>
          <p:cNvSpPr/>
          <p:nvPr/>
        </p:nvSpPr>
        <p:spPr>
          <a:xfrm>
            <a:off x="2594287" y="8412653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78581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29A81A-2172-43DE-A539-6F74D2C8E172}"/>
              </a:ext>
            </a:extLst>
          </p:cNvPr>
          <p:cNvSpPr/>
          <p:nvPr/>
        </p:nvSpPr>
        <p:spPr>
          <a:xfrm>
            <a:off x="1293854" y="162554"/>
            <a:ext cx="6743046" cy="951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99907" y="570490"/>
            <a:ext cx="4830336" cy="8785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E6F245-C576-44E8-9EE8-4A0EAEBF27EC}"/>
              </a:ext>
            </a:extLst>
          </p:cNvPr>
          <p:cNvSpPr/>
          <p:nvPr/>
        </p:nvSpPr>
        <p:spPr>
          <a:xfrm>
            <a:off x="2097698" y="543845"/>
            <a:ext cx="4830336" cy="8785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FF070-5FD0-467E-A85F-E0F120DDFDD6}"/>
              </a:ext>
            </a:extLst>
          </p:cNvPr>
          <p:cNvSpPr/>
          <p:nvPr/>
        </p:nvSpPr>
        <p:spPr>
          <a:xfrm>
            <a:off x="2171142" y="572625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 가게 목록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801B9B-52F6-4352-A0B8-B57FA4D538BC}"/>
              </a:ext>
            </a:extLst>
          </p:cNvPr>
          <p:cNvSpPr/>
          <p:nvPr/>
        </p:nvSpPr>
        <p:spPr>
          <a:xfrm>
            <a:off x="2132499" y="4327626"/>
            <a:ext cx="4748112" cy="4999041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8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2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2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 가게 목록 보기</a:t>
            </a:r>
            <a:endParaRPr lang="en-US" altLang="ko-KR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57C6F4-21D4-4981-9F9E-DAD2FE8BDCBA}"/>
              </a:ext>
            </a:extLst>
          </p:cNvPr>
          <p:cNvCxnSpPr>
            <a:cxnSpLocks/>
          </p:cNvCxnSpPr>
          <p:nvPr/>
        </p:nvCxnSpPr>
        <p:spPr>
          <a:xfrm>
            <a:off x="2073616" y="1264983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81FDE-9940-4E0F-9E2B-F86CBA88375E}"/>
              </a:ext>
            </a:extLst>
          </p:cNvPr>
          <p:cNvSpPr txBox="1"/>
          <p:nvPr/>
        </p:nvSpPr>
        <p:spPr>
          <a:xfrm>
            <a:off x="2142294" y="2066605"/>
            <a:ext cx="236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오우오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3A57E3-3DB8-4BA1-89F7-B4D557755902}"/>
              </a:ext>
            </a:extLst>
          </p:cNvPr>
          <p:cNvSpPr txBox="1"/>
          <p:nvPr/>
        </p:nvSpPr>
        <p:spPr>
          <a:xfrm>
            <a:off x="2073615" y="2588145"/>
            <a:ext cx="158337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당신이 준 </a:t>
            </a:r>
            <a:r>
              <a:rPr lang="ko-KR" altLang="en-US" sz="165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endParaRPr lang="ko-KR" altLang="en-US" sz="1650" dirty="0">
              <a:solidFill>
                <a:srgbClr val="FF0000"/>
              </a:solidFill>
            </a:endParaRPr>
          </a:p>
        </p:txBody>
      </p:sp>
      <p:pic>
        <p:nvPicPr>
          <p:cNvPr id="38" name="그래픽 37" descr="왼쪽 캐럿">
            <a:extLst>
              <a:ext uri="{FF2B5EF4-FFF2-40B4-BE49-F238E27FC236}">
                <a16:creationId xmlns:a16="http://schemas.microsoft.com/office/drawing/2014/main" id="{6602E399-DAE9-412D-B447-C1EE447A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792" y="695743"/>
            <a:ext cx="412511" cy="41251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43AA428F-538C-4FD2-9F20-0BBBD06E2301}"/>
              </a:ext>
            </a:extLst>
          </p:cNvPr>
          <p:cNvGrpSpPr/>
          <p:nvPr/>
        </p:nvGrpSpPr>
        <p:grpSpPr>
          <a:xfrm>
            <a:off x="2579147" y="660579"/>
            <a:ext cx="513581" cy="494901"/>
            <a:chOff x="889482" y="5353249"/>
            <a:chExt cx="360000" cy="3600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7EB2DF-A0AE-4B8C-9B10-FBA7DDB00179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0" name="그래픽 49" descr="배지 4">
              <a:extLst>
                <a:ext uri="{FF2B5EF4-FFF2-40B4-BE49-F238E27FC236}">
                  <a16:creationId xmlns:a16="http://schemas.microsoft.com/office/drawing/2014/main" id="{59738971-DE39-4151-AEC3-B6E381E3A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522DBE-04C3-46EC-BD43-4A7EDE7F2BB0}"/>
              </a:ext>
            </a:extLst>
          </p:cNvPr>
          <p:cNvSpPr/>
          <p:nvPr/>
        </p:nvSpPr>
        <p:spPr>
          <a:xfrm>
            <a:off x="2007000" y="1837856"/>
            <a:ext cx="5025102" cy="1320927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770620-3B5B-4099-8FD4-10A138FBF5D1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</a:t>
            </a:r>
            <a:r>
              <a:rPr lang="ko-KR" altLang="en-US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고객이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 가게 목록을 볼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뷰로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 가게 이름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필요하다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가게이동을 위해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가게로 이동을 누르면 가게 조회로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마이페이지</a:t>
            </a:r>
            <a:b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돌아간다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28C97-24CA-42E2-9D46-3753B96BCD0C}"/>
              </a:ext>
            </a:extLst>
          </p:cNvPr>
          <p:cNvSpPr txBox="1"/>
          <p:nvPr/>
        </p:nvSpPr>
        <p:spPr>
          <a:xfrm>
            <a:off x="2782148" y="1372603"/>
            <a:ext cx="349216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고객님이 </a:t>
            </a:r>
            <a:r>
              <a:rPr lang="ko-KR" altLang="en-US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별점을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남기신 가게 리스트입니다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702A47-F039-4C95-A176-5FA6A5B9F6A6}"/>
              </a:ext>
            </a:extLst>
          </p:cNvPr>
          <p:cNvCxnSpPr>
            <a:cxnSpLocks/>
          </p:cNvCxnSpPr>
          <p:nvPr/>
        </p:nvCxnSpPr>
        <p:spPr>
          <a:xfrm>
            <a:off x="2120675" y="1919033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DE52979-8EE4-4411-ACFD-5E63FC7CCB4A}"/>
              </a:ext>
            </a:extLst>
          </p:cNvPr>
          <p:cNvGrpSpPr/>
          <p:nvPr/>
        </p:nvGrpSpPr>
        <p:grpSpPr>
          <a:xfrm>
            <a:off x="3677325" y="2559719"/>
            <a:ext cx="2593245" cy="436401"/>
            <a:chOff x="3522766" y="1112971"/>
            <a:chExt cx="2232747" cy="379399"/>
          </a:xfrm>
        </p:grpSpPr>
        <p:pic>
          <p:nvPicPr>
            <p:cNvPr id="80" name="그래픽 79" descr="별">
              <a:extLst>
                <a:ext uri="{FF2B5EF4-FFF2-40B4-BE49-F238E27FC236}">
                  <a16:creationId xmlns:a16="http://schemas.microsoft.com/office/drawing/2014/main" id="{96370AAB-D65D-4DB8-8EA2-5CBC0AED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22766" y="1112971"/>
              <a:ext cx="339165" cy="33916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CF7B03-2509-4530-A4B4-FB6BB286CD1F}"/>
                </a:ext>
              </a:extLst>
            </p:cNvPr>
            <p:cNvSpPr txBox="1"/>
            <p:nvPr/>
          </p:nvSpPr>
          <p:spPr>
            <a:xfrm>
              <a:off x="3790214" y="1131143"/>
              <a:ext cx="1965299" cy="3612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D8D90-E297-4845-8D5C-574E6F7C572D}"/>
              </a:ext>
            </a:extLst>
          </p:cNvPr>
          <p:cNvSpPr/>
          <p:nvPr/>
        </p:nvSpPr>
        <p:spPr>
          <a:xfrm>
            <a:off x="5503702" y="2525400"/>
            <a:ext cx="1217504" cy="39357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가게로 이동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F1E5CA-E036-4F76-AB5B-E79F7B93A114}"/>
              </a:ext>
            </a:extLst>
          </p:cNvPr>
          <p:cNvSpPr txBox="1"/>
          <p:nvPr/>
        </p:nvSpPr>
        <p:spPr>
          <a:xfrm>
            <a:off x="2146037" y="3253171"/>
            <a:ext cx="236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고기 반찬가게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216C8ED-4F38-4FAF-AD1D-A9A6B53067A5}"/>
              </a:ext>
            </a:extLst>
          </p:cNvPr>
          <p:cNvCxnSpPr>
            <a:cxnSpLocks/>
          </p:cNvCxnSpPr>
          <p:nvPr/>
        </p:nvCxnSpPr>
        <p:spPr>
          <a:xfrm>
            <a:off x="2108303" y="430098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1488EA1-073A-4BED-BC6D-C9E602BB3F05}"/>
              </a:ext>
            </a:extLst>
          </p:cNvPr>
          <p:cNvSpPr txBox="1"/>
          <p:nvPr/>
        </p:nvSpPr>
        <p:spPr>
          <a:xfrm>
            <a:off x="2073615" y="3788153"/>
            <a:ext cx="158337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당신이 준 </a:t>
            </a:r>
            <a:r>
              <a:rPr lang="ko-KR" altLang="en-US" sz="165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endParaRPr lang="ko-KR" altLang="en-US" sz="1650" dirty="0">
              <a:solidFill>
                <a:srgbClr val="FF0000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C27E87A-7601-406E-AB02-D4AA6C519B07}"/>
              </a:ext>
            </a:extLst>
          </p:cNvPr>
          <p:cNvCxnSpPr>
            <a:cxnSpLocks/>
          </p:cNvCxnSpPr>
          <p:nvPr/>
        </p:nvCxnSpPr>
        <p:spPr>
          <a:xfrm>
            <a:off x="2124418" y="3092150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040DD9-8BAB-478F-B04B-316542AAE3E1}"/>
              </a:ext>
            </a:extLst>
          </p:cNvPr>
          <p:cNvSpPr/>
          <p:nvPr/>
        </p:nvSpPr>
        <p:spPr>
          <a:xfrm>
            <a:off x="5507444" y="3725408"/>
            <a:ext cx="1217504" cy="39357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가게로 이동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D7008D6-2CEF-4417-BD6A-22DF84E2F812}"/>
              </a:ext>
            </a:extLst>
          </p:cNvPr>
          <p:cNvGrpSpPr/>
          <p:nvPr/>
        </p:nvGrpSpPr>
        <p:grpSpPr>
          <a:xfrm>
            <a:off x="3681068" y="3780056"/>
            <a:ext cx="2593245" cy="436401"/>
            <a:chOff x="3522766" y="1112971"/>
            <a:chExt cx="2232747" cy="379399"/>
          </a:xfrm>
        </p:grpSpPr>
        <p:pic>
          <p:nvPicPr>
            <p:cNvPr id="112" name="그래픽 111" descr="별">
              <a:extLst>
                <a:ext uri="{FF2B5EF4-FFF2-40B4-BE49-F238E27FC236}">
                  <a16:creationId xmlns:a16="http://schemas.microsoft.com/office/drawing/2014/main" id="{6FE5CE04-9F8D-4C57-9309-1E3E43E7D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22766" y="1112971"/>
              <a:ext cx="339165" cy="339166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1BB57B0-F7C3-449C-8137-F53A57D9204D}"/>
                </a:ext>
              </a:extLst>
            </p:cNvPr>
            <p:cNvSpPr txBox="1"/>
            <p:nvPr/>
          </p:nvSpPr>
          <p:spPr>
            <a:xfrm>
              <a:off x="3790214" y="1131143"/>
              <a:ext cx="1965299" cy="3612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29C07EE-49F0-43E7-A17B-27DBE4BBA853}"/>
              </a:ext>
            </a:extLst>
          </p:cNvPr>
          <p:cNvCxnSpPr/>
          <p:nvPr/>
        </p:nvCxnSpPr>
        <p:spPr>
          <a:xfrm flipV="1">
            <a:off x="7130226" y="1887829"/>
            <a:ext cx="0" cy="6567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B95946-9732-4505-B3D5-0A976A59C7E5}"/>
              </a:ext>
            </a:extLst>
          </p:cNvPr>
          <p:cNvGrpSpPr/>
          <p:nvPr/>
        </p:nvGrpSpPr>
        <p:grpSpPr>
          <a:xfrm>
            <a:off x="6900962" y="4658376"/>
            <a:ext cx="540000" cy="540000"/>
            <a:chOff x="889482" y="3933034"/>
            <a:chExt cx="360000" cy="36000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18AA23B-09E7-47FA-A8E9-379E12E8983C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7" name="그래픽 116" descr="배지 1">
              <a:extLst>
                <a:ext uri="{FF2B5EF4-FFF2-40B4-BE49-F238E27FC236}">
                  <a16:creationId xmlns:a16="http://schemas.microsoft.com/office/drawing/2014/main" id="{7E8FDB88-4B3B-4401-8C8C-A4F291B13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4E3CA90-F7C3-48C9-ADCB-B4C29D7089B1}"/>
              </a:ext>
            </a:extLst>
          </p:cNvPr>
          <p:cNvGrpSpPr/>
          <p:nvPr/>
        </p:nvGrpSpPr>
        <p:grpSpPr>
          <a:xfrm>
            <a:off x="5201475" y="2281479"/>
            <a:ext cx="540000" cy="540000"/>
            <a:chOff x="889482" y="4879844"/>
            <a:chExt cx="360000" cy="3600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291EB78C-71E9-4E60-A94A-0FA4CA82F23B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3" name="그래픽 122" descr="배지 3">
              <a:extLst>
                <a:ext uri="{FF2B5EF4-FFF2-40B4-BE49-F238E27FC236}">
                  <a16:creationId xmlns:a16="http://schemas.microsoft.com/office/drawing/2014/main" id="{C72A380C-F943-482C-B9FF-B5C12564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827936A-8925-419B-AC6B-0ED520376D3B}"/>
              </a:ext>
            </a:extLst>
          </p:cNvPr>
          <p:cNvGrpSpPr/>
          <p:nvPr/>
        </p:nvGrpSpPr>
        <p:grpSpPr>
          <a:xfrm>
            <a:off x="1679153" y="1774260"/>
            <a:ext cx="540000" cy="540000"/>
            <a:chOff x="889482" y="4406439"/>
            <a:chExt cx="360000" cy="3600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47F75C4-30C8-4B1B-A108-9A4F7DCA3709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6" name="그래픽 125" descr="배지">
              <a:extLst>
                <a:ext uri="{FF2B5EF4-FFF2-40B4-BE49-F238E27FC236}">
                  <a16:creationId xmlns:a16="http://schemas.microsoft.com/office/drawing/2014/main" id="{9C02C3F1-309B-4C61-B849-F5944F728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34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806576"/>
            <a:ext cx="4005336" cy="764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CONTENT</a:t>
            </a:r>
            <a:endParaRPr 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3121676" y="2635754"/>
            <a:ext cx="2334655" cy="7763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itchFamily="34" charset="0"/>
                <a:cs typeface="Caviar Dreams" pitchFamily="34" charset="0"/>
              </a:rPr>
              <a:t>01. INTRO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097" y="2661046"/>
            <a:ext cx="9816484" cy="72985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자기소개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1676" y="3724943"/>
            <a:ext cx="2802650" cy="7763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itchFamily="34" charset="0"/>
                <a:cs typeface="Caviar Dreams" pitchFamily="34" charset="0"/>
              </a:rPr>
              <a:t>02. PP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6097" y="3771426"/>
            <a:ext cx="9816484" cy="72985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개인 프로젝트 </a:t>
            </a:r>
            <a:r>
              <a:rPr lang="en-US" altLang="ko-KR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(</a:t>
            </a:r>
            <a:r>
              <a:rPr lang="ko-KR" altLang="en-US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스토리보드</a:t>
            </a:r>
            <a:r>
              <a:rPr lang="en-US" altLang="ko-KR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/</a:t>
            </a:r>
            <a:r>
              <a:rPr lang="ko-KR" altLang="en-US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기획</a:t>
            </a:r>
            <a:r>
              <a:rPr lang="en-US" altLang="ko-KR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)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17918" y="3777516"/>
            <a:ext cx="5919100" cy="3754164"/>
            <a:chOff x="11717918" y="3777516"/>
            <a:chExt cx="5919100" cy="37541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717918" y="3777516"/>
              <a:ext cx="5919100" cy="3754164"/>
            </a:xfrm>
            <a:prstGeom prst="rect">
              <a:avLst/>
            </a:prstGeom>
          </p:spPr>
        </p:pic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1BFF102F-2C51-4EE7-A711-4006A65B5F11}"/>
              </a:ext>
            </a:extLst>
          </p:cNvPr>
          <p:cNvSpPr txBox="1"/>
          <p:nvPr/>
        </p:nvSpPr>
        <p:spPr>
          <a:xfrm>
            <a:off x="4343400" y="4474481"/>
            <a:ext cx="2802650" cy="7763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itchFamily="34" charset="0"/>
                <a:cs typeface="Caviar Dreams" pitchFamily="34" charset="0"/>
              </a:rPr>
              <a:t>02_1.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730658A-795F-4BB8-9263-49616CC4575F}"/>
              </a:ext>
            </a:extLst>
          </p:cNvPr>
          <p:cNvSpPr txBox="1"/>
          <p:nvPr/>
        </p:nvSpPr>
        <p:spPr>
          <a:xfrm>
            <a:off x="6096000" y="4520964"/>
            <a:ext cx="9816484" cy="72985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altLang="ko-KR" sz="2500" kern="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Side Dish </a:t>
            </a:r>
            <a:r>
              <a:rPr lang="en-US" altLang="ko-KR" sz="2500" kern="0" spc="200" dirty="0">
                <a:solidFill>
                  <a:srgbClr val="A3835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2500" kern="0" spc="200" dirty="0">
                <a:solidFill>
                  <a:srgbClr val="A3835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반찬 배달 앱</a:t>
            </a:r>
            <a:endParaRPr lang="en-US" altLang="ko-KR" sz="2500" dirty="0">
              <a:solidFill>
                <a:srgbClr val="A3835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CA338CE-22DE-4BAF-92BA-47B355DBB3B7}"/>
              </a:ext>
            </a:extLst>
          </p:cNvPr>
          <p:cNvSpPr txBox="1"/>
          <p:nvPr/>
        </p:nvSpPr>
        <p:spPr>
          <a:xfrm>
            <a:off x="4343400" y="5129163"/>
            <a:ext cx="2802650" cy="7763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itchFamily="34" charset="0"/>
                <a:cs typeface="Caviar Dreams" pitchFamily="34" charset="0"/>
              </a:rPr>
              <a:t>02_2.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063751D-65BE-4358-B5D9-86FBC9C29701}"/>
              </a:ext>
            </a:extLst>
          </p:cNvPr>
          <p:cNvSpPr txBox="1"/>
          <p:nvPr/>
        </p:nvSpPr>
        <p:spPr>
          <a:xfrm>
            <a:off x="6096000" y="5175646"/>
            <a:ext cx="9816484" cy="72985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신구대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서점 배달 앱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7DC3182-BEC1-43C6-9AA7-35B5404D1711}"/>
              </a:ext>
            </a:extLst>
          </p:cNvPr>
          <p:cNvSpPr/>
          <p:nvPr/>
        </p:nvSpPr>
        <p:spPr>
          <a:xfrm>
            <a:off x="2061832" y="621819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EE8C22-505A-4CFC-8CBD-FD33BC5A6BC3}"/>
              </a:ext>
            </a:extLst>
          </p:cNvPr>
          <p:cNvSpPr/>
          <p:nvPr/>
        </p:nvSpPr>
        <p:spPr>
          <a:xfrm>
            <a:off x="2113388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집근처</a:t>
            </a:r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 조회하기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집근처</a:t>
            </a:r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 조회화면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6E82C4-0DCA-42FE-AD6B-B7ABDDEA03C6}"/>
              </a:ext>
            </a:extLst>
          </p:cNvPr>
          <p:cNvSpPr/>
          <p:nvPr/>
        </p:nvSpPr>
        <p:spPr>
          <a:xfrm>
            <a:off x="12801600" y="2108573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가게들은 가게 테이블의 사업자승인에서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것들만 보이게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근처 가게 조회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경도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위도를 계산해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10km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있는 가게의 경도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위도를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보여줌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가까운것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먼저 보여줌</a:t>
            </a:r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고객 회원 정보 수정으로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i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뷰로 만든다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값은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설명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추천반찬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 필요하다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터치하면 가게 조회로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메인 화면</a:t>
            </a:r>
            <a:b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돌아간다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8667F3A-62B8-46A1-9EA6-ED99A8A5AD22}"/>
              </a:ext>
            </a:extLst>
          </p:cNvPr>
          <p:cNvSpPr/>
          <p:nvPr/>
        </p:nvSpPr>
        <p:spPr>
          <a:xfrm>
            <a:off x="2076874" y="2641235"/>
            <a:ext cx="4740227" cy="6722712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F873029E-8AAE-478A-AB89-53DC4799A098}"/>
              </a:ext>
            </a:extLst>
          </p:cNvPr>
          <p:cNvCxnSpPr>
            <a:cxnSpLocks/>
          </p:cNvCxnSpPr>
          <p:nvPr/>
        </p:nvCxnSpPr>
        <p:spPr>
          <a:xfrm>
            <a:off x="2045741" y="1309527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583269BB-E493-4833-B9AA-856B1E680187}"/>
              </a:ext>
            </a:extLst>
          </p:cNvPr>
          <p:cNvSpPr/>
          <p:nvPr/>
        </p:nvSpPr>
        <p:spPr>
          <a:xfrm>
            <a:off x="2061437" y="602084"/>
            <a:ext cx="4797755" cy="87618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0" name="그래픽 299" descr="왼쪽 캐럿">
            <a:extLst>
              <a:ext uri="{FF2B5EF4-FFF2-40B4-BE49-F238E27FC236}">
                <a16:creationId xmlns:a16="http://schemas.microsoft.com/office/drawing/2014/main" id="{D0F7D0DC-B5DD-4A53-BFDB-C23B43A14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1B594BC6-707B-4E89-8C80-F4C004C7A5B4}"/>
              </a:ext>
            </a:extLst>
          </p:cNvPr>
          <p:cNvCxnSpPr>
            <a:cxnSpLocks/>
          </p:cNvCxnSpPr>
          <p:nvPr/>
        </p:nvCxnSpPr>
        <p:spPr>
          <a:xfrm>
            <a:off x="2076873" y="2694491"/>
            <a:ext cx="480486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3B879A0E-12B7-419A-9334-57D2990CB8A2}"/>
              </a:ext>
            </a:extLst>
          </p:cNvPr>
          <p:cNvCxnSpPr>
            <a:cxnSpLocks/>
          </p:cNvCxnSpPr>
          <p:nvPr/>
        </p:nvCxnSpPr>
        <p:spPr>
          <a:xfrm flipV="1">
            <a:off x="7147694" y="2694491"/>
            <a:ext cx="0" cy="6669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6D4AC5DC-33E2-411D-973B-5F5B068EAAA0}"/>
              </a:ext>
            </a:extLst>
          </p:cNvPr>
          <p:cNvGrpSpPr/>
          <p:nvPr/>
        </p:nvGrpSpPr>
        <p:grpSpPr>
          <a:xfrm>
            <a:off x="1709604" y="662333"/>
            <a:ext cx="540000" cy="540000"/>
            <a:chOff x="889482" y="5353249"/>
            <a:chExt cx="360000" cy="360000"/>
          </a:xfrm>
        </p:grpSpPr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AF809BBD-189F-4847-91FB-17B92B376F4F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73" name="그래픽 372" descr="배지 4">
              <a:extLst>
                <a:ext uri="{FF2B5EF4-FFF2-40B4-BE49-F238E27FC236}">
                  <a16:creationId xmlns:a16="http://schemas.microsoft.com/office/drawing/2014/main" id="{61896A6A-D987-4AC7-97DC-447C7B8B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DB9B5EF-5A14-4E86-8EFC-139FA207E4DD}"/>
              </a:ext>
            </a:extLst>
          </p:cNvPr>
          <p:cNvSpPr txBox="1"/>
          <p:nvPr/>
        </p:nvSpPr>
        <p:spPr>
          <a:xfrm>
            <a:off x="2047546" y="1445816"/>
            <a:ext cx="48013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설정하신 집주소의 반경 </a:t>
            </a:r>
            <a:r>
              <a:rPr lang="en-US" altLang="ko-KR" sz="12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10kM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있는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반찬가게들을 </a:t>
            </a:r>
            <a:r>
              <a:rPr lang="ko-KR" altLang="en-US" sz="12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가까운 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보여드립니다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92" name="순서도: 수행의 시작/종료 391">
            <a:extLst>
              <a:ext uri="{FF2B5EF4-FFF2-40B4-BE49-F238E27FC236}">
                <a16:creationId xmlns:a16="http://schemas.microsoft.com/office/drawing/2014/main" id="{B6E38B82-08BD-4CCE-B062-CBE6E24A716F}"/>
              </a:ext>
            </a:extLst>
          </p:cNvPr>
          <p:cNvSpPr/>
          <p:nvPr/>
        </p:nvSpPr>
        <p:spPr>
          <a:xfrm>
            <a:off x="3571704" y="2015767"/>
            <a:ext cx="1737243" cy="419786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정보 수정</a:t>
            </a:r>
          </a:p>
        </p:txBody>
      </p: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6D2492B4-011F-4D0E-B053-BFFDFDE3771B}"/>
              </a:ext>
            </a:extLst>
          </p:cNvPr>
          <p:cNvGrpSpPr/>
          <p:nvPr/>
        </p:nvGrpSpPr>
        <p:grpSpPr>
          <a:xfrm>
            <a:off x="3072165" y="1942518"/>
            <a:ext cx="540000" cy="540000"/>
            <a:chOff x="889482" y="4406439"/>
            <a:chExt cx="360000" cy="3600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4F59CF14-90C8-4ED7-8B94-387720CFAE26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95" name="그래픽 394" descr="배지">
              <a:extLst>
                <a:ext uri="{FF2B5EF4-FFF2-40B4-BE49-F238E27FC236}">
                  <a16:creationId xmlns:a16="http://schemas.microsoft.com/office/drawing/2014/main" id="{AE038442-C575-4103-9C1D-B83D13C2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EE10E4AE-497F-42C9-B612-40F4118DCA5B}"/>
              </a:ext>
            </a:extLst>
          </p:cNvPr>
          <p:cNvGrpSpPr/>
          <p:nvPr/>
        </p:nvGrpSpPr>
        <p:grpSpPr>
          <a:xfrm>
            <a:off x="1528052" y="2694491"/>
            <a:ext cx="540000" cy="540000"/>
            <a:chOff x="889482" y="4879844"/>
            <a:chExt cx="360000" cy="360000"/>
          </a:xfrm>
        </p:grpSpPr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01B4EEAA-C4EA-478C-AEA9-4181F0F1BA3C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98" name="그래픽 397" descr="배지 3">
              <a:extLst>
                <a:ext uri="{FF2B5EF4-FFF2-40B4-BE49-F238E27FC236}">
                  <a16:creationId xmlns:a16="http://schemas.microsoft.com/office/drawing/2014/main" id="{DFEE126C-E670-4EFD-B23E-318755EBE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79E942FF-5991-4868-B97C-67AB752E1F25}"/>
              </a:ext>
            </a:extLst>
          </p:cNvPr>
          <p:cNvGrpSpPr/>
          <p:nvPr/>
        </p:nvGrpSpPr>
        <p:grpSpPr>
          <a:xfrm>
            <a:off x="7147694" y="5272373"/>
            <a:ext cx="540000" cy="540000"/>
            <a:chOff x="889482" y="3933034"/>
            <a:chExt cx="360000" cy="360000"/>
          </a:xfrm>
        </p:grpSpPr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6EC14372-2F5E-468E-A634-96DC668D0AED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01" name="그래픽 400" descr="배지 1">
              <a:extLst>
                <a:ext uri="{FF2B5EF4-FFF2-40B4-BE49-F238E27FC236}">
                  <a16:creationId xmlns:a16="http://schemas.microsoft.com/office/drawing/2014/main" id="{6F9929DB-C848-4AD4-A129-B0ACEE4E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5E799B-B4A9-4983-BBD4-0FAC4E777D9F}"/>
              </a:ext>
            </a:extLst>
          </p:cNvPr>
          <p:cNvSpPr/>
          <p:nvPr/>
        </p:nvSpPr>
        <p:spPr>
          <a:xfrm>
            <a:off x="2203100" y="2823344"/>
            <a:ext cx="4478879" cy="1681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9327DA-1525-4774-B32F-CC06A2F73704}"/>
              </a:ext>
            </a:extLst>
          </p:cNvPr>
          <p:cNvSpPr txBox="1"/>
          <p:nvPr/>
        </p:nvSpPr>
        <p:spPr>
          <a:xfrm>
            <a:off x="2184853" y="2872318"/>
            <a:ext cx="28481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오우오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6359AA5-FE5E-47A9-A58A-EB228D502C7A}"/>
              </a:ext>
            </a:extLst>
          </p:cNvPr>
          <p:cNvCxnSpPr>
            <a:cxnSpLocks/>
          </p:cNvCxnSpPr>
          <p:nvPr/>
        </p:nvCxnSpPr>
        <p:spPr>
          <a:xfrm>
            <a:off x="2203100" y="3264732"/>
            <a:ext cx="4478879" cy="0"/>
          </a:xfrm>
          <a:prstGeom prst="line">
            <a:avLst/>
          </a:prstGeom>
          <a:ln w="28575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A97C9C-5A69-468D-9682-C51EA6D62A3F}"/>
              </a:ext>
            </a:extLst>
          </p:cNvPr>
          <p:cNvSpPr txBox="1"/>
          <p:nvPr/>
        </p:nvSpPr>
        <p:spPr>
          <a:xfrm>
            <a:off x="2146262" y="3299994"/>
            <a:ext cx="457119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달짝지근한 반찬들을  파는 가게입니다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어린아이들을 위해  유기농 재료로 만듭니다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DD2F1B-9E7E-474B-8B0B-A7D86AC8C753}"/>
              </a:ext>
            </a:extLst>
          </p:cNvPr>
          <p:cNvSpPr txBox="1"/>
          <p:nvPr/>
        </p:nvSpPr>
        <p:spPr>
          <a:xfrm>
            <a:off x="2152664" y="4123363"/>
            <a:ext cx="22066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>
              <a:solidFill>
                <a:srgbClr val="FF4B6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09AC30-90D1-4AA0-AA4E-661B13B9B5FE}"/>
              </a:ext>
            </a:extLst>
          </p:cNvPr>
          <p:cNvSpPr txBox="1"/>
          <p:nvPr/>
        </p:nvSpPr>
        <p:spPr>
          <a:xfrm>
            <a:off x="4441185" y="4183499"/>
            <a:ext cx="280404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고구마 조림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단호박 </a:t>
            </a:r>
            <a:r>
              <a:rPr lang="ko-KR" alt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꿀조림</a:t>
            </a: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C83DEA4-3B7B-4434-BCA6-24D2AC5BA685}"/>
              </a:ext>
            </a:extLst>
          </p:cNvPr>
          <p:cNvCxnSpPr>
            <a:cxnSpLocks/>
          </p:cNvCxnSpPr>
          <p:nvPr/>
        </p:nvCxnSpPr>
        <p:spPr>
          <a:xfrm>
            <a:off x="2171696" y="3818958"/>
            <a:ext cx="45829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E8BC6F8-B3EB-45B0-A8F3-9F994124EE03}"/>
              </a:ext>
            </a:extLst>
          </p:cNvPr>
          <p:cNvSpPr txBox="1"/>
          <p:nvPr/>
        </p:nvSpPr>
        <p:spPr>
          <a:xfrm>
            <a:off x="2169918" y="3872422"/>
            <a:ext cx="306658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</a:p>
        </p:txBody>
      </p:sp>
      <p:pic>
        <p:nvPicPr>
          <p:cNvPr id="73" name="그래픽 72" descr="별">
            <a:extLst>
              <a:ext uri="{FF2B5EF4-FFF2-40B4-BE49-F238E27FC236}">
                <a16:creationId xmlns:a16="http://schemas.microsoft.com/office/drawing/2014/main" id="{35C2EF86-EF8C-4D07-A2B0-01FF242D465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40017" y="3858350"/>
            <a:ext cx="321867" cy="32186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137B5AA-DBAF-454D-ABEB-BCAD55A00E76}"/>
              </a:ext>
            </a:extLst>
          </p:cNvPr>
          <p:cNvSpPr txBox="1"/>
          <p:nvPr/>
        </p:nvSpPr>
        <p:spPr>
          <a:xfrm>
            <a:off x="6166376" y="3900857"/>
            <a:ext cx="17465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4.7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9E6588A3-2E08-4CC7-8010-38E25B129FD1}"/>
              </a:ext>
            </a:extLst>
          </p:cNvPr>
          <p:cNvSpPr/>
          <p:nvPr/>
        </p:nvSpPr>
        <p:spPr>
          <a:xfrm>
            <a:off x="2114538" y="2759993"/>
            <a:ext cx="4728957" cy="181490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2356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CE5E7CA-5287-4197-83C2-1B4F6345CF63}"/>
              </a:ext>
            </a:extLst>
          </p:cNvPr>
          <p:cNvSpPr/>
          <p:nvPr/>
        </p:nvSpPr>
        <p:spPr>
          <a:xfrm>
            <a:off x="2061832" y="615938"/>
            <a:ext cx="4797755" cy="8767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391F78-5F3F-4ECA-9EF2-147A461512D4}"/>
              </a:ext>
            </a:extLst>
          </p:cNvPr>
          <p:cNvSpPr/>
          <p:nvPr/>
        </p:nvSpPr>
        <p:spPr>
          <a:xfrm>
            <a:off x="2127825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조림반찬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종류 가게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2E186-9D40-4FEB-9790-0D55EA3D583F}"/>
              </a:ext>
            </a:extLst>
          </p:cNvPr>
          <p:cNvSpPr/>
          <p:nvPr/>
        </p:nvSpPr>
        <p:spPr>
          <a:xfrm>
            <a:off x="12801600" y="2095124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가게들은 가게 테이블의 사업자승인에서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것들만 보이게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높은 순 먼저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분야마다 다른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리스트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분야마다 텍스트가 다르다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키워드를 검색하면 커스텀 리스트 뷰 안의 내용을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검색한다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뷰로 만든다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값은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설명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추천반찬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배달비가 필요하다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해당 가게조회로 넘어간다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메인 화면</a:t>
            </a:r>
            <a:b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돌아간다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83DC66-C3E9-4496-A080-9BE73AFB9387}"/>
              </a:ext>
            </a:extLst>
          </p:cNvPr>
          <p:cNvSpPr/>
          <p:nvPr/>
        </p:nvSpPr>
        <p:spPr>
          <a:xfrm>
            <a:off x="2076874" y="2655296"/>
            <a:ext cx="4740227" cy="6700244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DE5B2-3E62-4396-87B5-ABD18708A407}"/>
              </a:ext>
            </a:extLst>
          </p:cNvPr>
          <p:cNvCxnSpPr>
            <a:cxnSpLocks/>
          </p:cNvCxnSpPr>
          <p:nvPr/>
        </p:nvCxnSpPr>
        <p:spPr>
          <a:xfrm>
            <a:off x="2045741" y="1309527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래픽 48" descr="왼쪽 캐럿">
            <a:extLst>
              <a:ext uri="{FF2B5EF4-FFF2-40B4-BE49-F238E27FC236}">
                <a16:creationId xmlns:a16="http://schemas.microsoft.com/office/drawing/2014/main" id="{BE0B198C-FBA5-4D75-A5C5-B81E23E5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453027-FE66-4739-877F-16E286E6C238}"/>
              </a:ext>
            </a:extLst>
          </p:cNvPr>
          <p:cNvCxnSpPr>
            <a:cxnSpLocks/>
          </p:cNvCxnSpPr>
          <p:nvPr/>
        </p:nvCxnSpPr>
        <p:spPr>
          <a:xfrm>
            <a:off x="2076873" y="2655296"/>
            <a:ext cx="480486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58332D-846A-4AFE-95CD-A86420A2DD1B}"/>
              </a:ext>
            </a:extLst>
          </p:cNvPr>
          <p:cNvCxnSpPr>
            <a:cxnSpLocks/>
          </p:cNvCxnSpPr>
          <p:nvPr/>
        </p:nvCxnSpPr>
        <p:spPr>
          <a:xfrm flipV="1">
            <a:off x="7130227" y="2691741"/>
            <a:ext cx="17468" cy="666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285E89C3-ADCA-4853-88EA-603BB2956B82}"/>
              </a:ext>
            </a:extLst>
          </p:cNvPr>
          <p:cNvSpPr/>
          <p:nvPr/>
        </p:nvSpPr>
        <p:spPr>
          <a:xfrm>
            <a:off x="2387533" y="1917944"/>
            <a:ext cx="4035797" cy="38178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29A027-46CF-445B-84C9-5B78EEFBE014}"/>
              </a:ext>
            </a:extLst>
          </p:cNvPr>
          <p:cNvSpPr txBox="1"/>
          <p:nvPr/>
        </p:nvSpPr>
        <p:spPr>
          <a:xfrm>
            <a:off x="2507264" y="1942859"/>
            <a:ext cx="360977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키워드를 입력해주세요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BBE543-F047-42DC-9EA1-6E841A830DB0}"/>
              </a:ext>
            </a:extLst>
          </p:cNvPr>
          <p:cNvSpPr txBox="1"/>
          <p:nvPr/>
        </p:nvSpPr>
        <p:spPr>
          <a:xfrm>
            <a:off x="2457344" y="1514057"/>
            <a:ext cx="389617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당신이 선택한 분야를 </a:t>
            </a:r>
            <a:r>
              <a:rPr lang="ko-KR" altLang="en-US" sz="13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잘하는 가게 리스트 입니다</a:t>
            </a:r>
            <a:r>
              <a:rPr lang="en-US" altLang="ko-KR" sz="13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3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DB5DC51-386C-43FB-9340-E5D8567A7705}"/>
              </a:ext>
            </a:extLst>
          </p:cNvPr>
          <p:cNvSpPr/>
          <p:nvPr/>
        </p:nvSpPr>
        <p:spPr>
          <a:xfrm>
            <a:off x="2165994" y="9405577"/>
            <a:ext cx="5055252" cy="700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12F898-85A4-4642-BAEB-0A377D227916}"/>
              </a:ext>
            </a:extLst>
          </p:cNvPr>
          <p:cNvSpPr/>
          <p:nvPr/>
        </p:nvSpPr>
        <p:spPr>
          <a:xfrm>
            <a:off x="2061437" y="612285"/>
            <a:ext cx="4797755" cy="8761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B06B4AE-3E66-407F-BD83-FBAB8C4DE78E}"/>
              </a:ext>
            </a:extLst>
          </p:cNvPr>
          <p:cNvGrpSpPr/>
          <p:nvPr/>
        </p:nvGrpSpPr>
        <p:grpSpPr>
          <a:xfrm>
            <a:off x="1893291" y="1809866"/>
            <a:ext cx="540000" cy="540000"/>
            <a:chOff x="889482" y="4879844"/>
            <a:chExt cx="360000" cy="36000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2E298969-A838-40A7-95BB-9AB0309CF22A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05" name="그래픽 204" descr="배지 3">
              <a:extLst>
                <a:ext uri="{FF2B5EF4-FFF2-40B4-BE49-F238E27FC236}">
                  <a16:creationId xmlns:a16="http://schemas.microsoft.com/office/drawing/2014/main" id="{AE10E0B9-F83E-49EE-A115-EEC1B023A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0235484-C965-4520-AFFF-8728C6C802BC}"/>
              </a:ext>
            </a:extLst>
          </p:cNvPr>
          <p:cNvGrpSpPr/>
          <p:nvPr/>
        </p:nvGrpSpPr>
        <p:grpSpPr>
          <a:xfrm>
            <a:off x="7221246" y="5413325"/>
            <a:ext cx="540000" cy="540000"/>
            <a:chOff x="889482" y="4406439"/>
            <a:chExt cx="360000" cy="3600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F0FA246-96B2-47F2-BFDD-C6B5BDEF34FF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0" name="그래픽 89" descr="배지">
              <a:extLst>
                <a:ext uri="{FF2B5EF4-FFF2-40B4-BE49-F238E27FC236}">
                  <a16:creationId xmlns:a16="http://schemas.microsoft.com/office/drawing/2014/main" id="{EC3C0C1C-4BE6-42F6-B311-6D8222F7F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874DB0C-0780-40EE-A9B0-3F9F5914A27C}"/>
              </a:ext>
            </a:extLst>
          </p:cNvPr>
          <p:cNvGrpSpPr/>
          <p:nvPr/>
        </p:nvGrpSpPr>
        <p:grpSpPr>
          <a:xfrm>
            <a:off x="1558965" y="2831372"/>
            <a:ext cx="540000" cy="540000"/>
            <a:chOff x="889482" y="5353249"/>
            <a:chExt cx="360000" cy="36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B56F790-CB5F-4C0F-83EE-A2D5D762298C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7" name="그래픽 56" descr="배지 4">
              <a:extLst>
                <a:ext uri="{FF2B5EF4-FFF2-40B4-BE49-F238E27FC236}">
                  <a16:creationId xmlns:a16="http://schemas.microsoft.com/office/drawing/2014/main" id="{AF71D4DF-A4AC-4E2C-BA68-D651388E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EFBBAF33-BB9E-41FC-BEA3-D21A09C19D4A}"/>
              </a:ext>
            </a:extLst>
          </p:cNvPr>
          <p:cNvCxnSpPr>
            <a:cxnSpLocks/>
            <a:stCxn id="3" idx="3"/>
            <a:endCxn id="81" idx="3"/>
          </p:cNvCxnSpPr>
          <p:nvPr/>
        </p:nvCxnSpPr>
        <p:spPr>
          <a:xfrm>
            <a:off x="6423330" y="2108836"/>
            <a:ext cx="294122" cy="1445074"/>
          </a:xfrm>
          <a:prstGeom prst="bentConnector3">
            <a:avLst>
              <a:gd name="adj1" fmla="val 17772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A3F50139-2F6B-4F12-BAD0-0B2D9117DFF6}"/>
              </a:ext>
            </a:extLst>
          </p:cNvPr>
          <p:cNvSpPr/>
          <p:nvPr/>
        </p:nvSpPr>
        <p:spPr>
          <a:xfrm>
            <a:off x="3527634" y="721978"/>
            <a:ext cx="1783956" cy="50682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76BC80AD-07BF-4F35-A1A4-4107007D9CB1}"/>
              </a:ext>
            </a:extLst>
          </p:cNvPr>
          <p:cNvGrpSpPr/>
          <p:nvPr/>
        </p:nvGrpSpPr>
        <p:grpSpPr>
          <a:xfrm>
            <a:off x="2480915" y="685583"/>
            <a:ext cx="540000" cy="540000"/>
            <a:chOff x="889482" y="5826653"/>
            <a:chExt cx="360000" cy="360000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CA98A752-BC2C-4044-B4CB-46387886C10F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35" name="그래픽 234" descr="배지 5">
              <a:extLst>
                <a:ext uri="{FF2B5EF4-FFF2-40B4-BE49-F238E27FC236}">
                  <a16:creationId xmlns:a16="http://schemas.microsoft.com/office/drawing/2014/main" id="{874F2CF6-3198-43CF-9555-B810A04C8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1FE3F4A-B63E-4602-B1C0-0A3D1411222D}"/>
              </a:ext>
            </a:extLst>
          </p:cNvPr>
          <p:cNvGrpSpPr/>
          <p:nvPr/>
        </p:nvGrpSpPr>
        <p:grpSpPr>
          <a:xfrm>
            <a:off x="3338211" y="491279"/>
            <a:ext cx="540000" cy="540000"/>
            <a:chOff x="889482" y="3933034"/>
            <a:chExt cx="360000" cy="36000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EE6088-AAA8-4A5C-8F74-E2C99A916E12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5" name="그래픽 64" descr="배지 1">
              <a:extLst>
                <a:ext uri="{FF2B5EF4-FFF2-40B4-BE49-F238E27FC236}">
                  <a16:creationId xmlns:a16="http://schemas.microsoft.com/office/drawing/2014/main" id="{A17CA4B5-FE02-4C08-8C6E-04D4BBCD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pic>
        <p:nvPicPr>
          <p:cNvPr id="9" name="그래픽 8" descr="돋보기">
            <a:extLst>
              <a:ext uri="{FF2B5EF4-FFF2-40B4-BE49-F238E27FC236}">
                <a16:creationId xmlns:a16="http://schemas.microsoft.com/office/drawing/2014/main" id="{94E96C73-E8A9-4CE4-99D7-26484BD3D2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9829" y="1923083"/>
            <a:ext cx="346248" cy="346248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302EEB-6C21-4E4B-979D-9CF9163CA14A}"/>
              </a:ext>
            </a:extLst>
          </p:cNvPr>
          <p:cNvSpPr/>
          <p:nvPr/>
        </p:nvSpPr>
        <p:spPr>
          <a:xfrm>
            <a:off x="2203100" y="2823344"/>
            <a:ext cx="4478879" cy="1681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20C37D-6016-4A9E-AABF-0BE1AD6AC898}"/>
              </a:ext>
            </a:extLst>
          </p:cNvPr>
          <p:cNvSpPr txBox="1"/>
          <p:nvPr/>
        </p:nvSpPr>
        <p:spPr>
          <a:xfrm>
            <a:off x="2184853" y="2872318"/>
            <a:ext cx="28481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오우오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4596F04-5CD8-498D-9EFE-F1044B041A45}"/>
              </a:ext>
            </a:extLst>
          </p:cNvPr>
          <p:cNvCxnSpPr>
            <a:cxnSpLocks/>
          </p:cNvCxnSpPr>
          <p:nvPr/>
        </p:nvCxnSpPr>
        <p:spPr>
          <a:xfrm>
            <a:off x="2203100" y="3264732"/>
            <a:ext cx="4478879" cy="0"/>
          </a:xfrm>
          <a:prstGeom prst="line">
            <a:avLst/>
          </a:prstGeom>
          <a:ln w="28575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499ED3C-53FE-44ED-A5A8-64DC181DA2DF}"/>
              </a:ext>
            </a:extLst>
          </p:cNvPr>
          <p:cNvSpPr txBox="1"/>
          <p:nvPr/>
        </p:nvSpPr>
        <p:spPr>
          <a:xfrm>
            <a:off x="2146262" y="3299994"/>
            <a:ext cx="457119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달짝지근한 반찬들을  파는 가게입니다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어린아이들을 위해  유기농 재료로 만듭니다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90F5FF-7A83-43E7-B946-5E405A361D49}"/>
              </a:ext>
            </a:extLst>
          </p:cNvPr>
          <p:cNvSpPr txBox="1"/>
          <p:nvPr/>
        </p:nvSpPr>
        <p:spPr>
          <a:xfrm>
            <a:off x="2152664" y="4123363"/>
            <a:ext cx="22066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>
              <a:solidFill>
                <a:srgbClr val="FF4B64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2D7F794-3FBF-47FC-94FD-747ACCA226F3}"/>
              </a:ext>
            </a:extLst>
          </p:cNvPr>
          <p:cNvCxnSpPr>
            <a:cxnSpLocks/>
          </p:cNvCxnSpPr>
          <p:nvPr/>
        </p:nvCxnSpPr>
        <p:spPr>
          <a:xfrm>
            <a:off x="2171696" y="3818958"/>
            <a:ext cx="45829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16C7C54-2D5C-48C8-AFEB-52BBD42D4C48}"/>
              </a:ext>
            </a:extLst>
          </p:cNvPr>
          <p:cNvSpPr txBox="1"/>
          <p:nvPr/>
        </p:nvSpPr>
        <p:spPr>
          <a:xfrm>
            <a:off x="2169918" y="3872422"/>
            <a:ext cx="306658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</a:p>
        </p:txBody>
      </p:sp>
      <p:pic>
        <p:nvPicPr>
          <p:cNvPr id="99" name="그래픽 98" descr="별">
            <a:extLst>
              <a:ext uri="{FF2B5EF4-FFF2-40B4-BE49-F238E27FC236}">
                <a16:creationId xmlns:a16="http://schemas.microsoft.com/office/drawing/2014/main" id="{8C14B17A-9121-4059-B77D-F1964F73145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40017" y="3858350"/>
            <a:ext cx="321867" cy="321867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EF00F02C-B4E8-4F16-9C1C-161EF3FB6D7E}"/>
              </a:ext>
            </a:extLst>
          </p:cNvPr>
          <p:cNvSpPr/>
          <p:nvPr/>
        </p:nvSpPr>
        <p:spPr>
          <a:xfrm>
            <a:off x="2210252" y="4628210"/>
            <a:ext cx="4478879" cy="1681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722E1F-5FEA-4AC0-BBC4-145D13BD777F}"/>
              </a:ext>
            </a:extLst>
          </p:cNvPr>
          <p:cNvSpPr txBox="1"/>
          <p:nvPr/>
        </p:nvSpPr>
        <p:spPr>
          <a:xfrm>
            <a:off x="2192005" y="4677184"/>
            <a:ext cx="28481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육류 반찬가게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AAD8502-F6B0-48CE-B123-E8EC1DAC566C}"/>
              </a:ext>
            </a:extLst>
          </p:cNvPr>
          <p:cNvCxnSpPr>
            <a:cxnSpLocks/>
          </p:cNvCxnSpPr>
          <p:nvPr/>
        </p:nvCxnSpPr>
        <p:spPr>
          <a:xfrm>
            <a:off x="2210252" y="5069598"/>
            <a:ext cx="4478879" cy="0"/>
          </a:xfrm>
          <a:prstGeom prst="line">
            <a:avLst/>
          </a:prstGeom>
          <a:ln w="28575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C5D9AD-E1C6-4C3E-8678-AAA4C4DFCC37}"/>
              </a:ext>
            </a:extLst>
          </p:cNvPr>
          <p:cNvSpPr txBox="1"/>
          <p:nvPr/>
        </p:nvSpPr>
        <p:spPr>
          <a:xfrm>
            <a:off x="2153414" y="5104860"/>
            <a:ext cx="457119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고기 위주의 반찬을 판매하는 가게입니다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신선한 재료를 사용하고 있습니다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8B042-AE1C-4649-B499-38B0A53729C5}"/>
              </a:ext>
            </a:extLst>
          </p:cNvPr>
          <p:cNvSpPr txBox="1"/>
          <p:nvPr/>
        </p:nvSpPr>
        <p:spPr>
          <a:xfrm>
            <a:off x="2159816" y="5928229"/>
            <a:ext cx="22066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>
              <a:solidFill>
                <a:srgbClr val="FF4B64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1C6A79-FCA1-48DB-8324-3073C9D015BE}"/>
              </a:ext>
            </a:extLst>
          </p:cNvPr>
          <p:cNvCxnSpPr>
            <a:cxnSpLocks/>
          </p:cNvCxnSpPr>
          <p:nvPr/>
        </p:nvCxnSpPr>
        <p:spPr>
          <a:xfrm>
            <a:off x="2178848" y="5623824"/>
            <a:ext cx="45829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EB1F779-584E-4B42-B7A0-CAE0C0F7FB00}"/>
              </a:ext>
            </a:extLst>
          </p:cNvPr>
          <p:cNvSpPr txBox="1"/>
          <p:nvPr/>
        </p:nvSpPr>
        <p:spPr>
          <a:xfrm>
            <a:off x="2177070" y="5677288"/>
            <a:ext cx="306658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</a:p>
        </p:txBody>
      </p:sp>
      <p:pic>
        <p:nvPicPr>
          <p:cNvPr id="100" name="그래픽 99" descr="별">
            <a:extLst>
              <a:ext uri="{FF2B5EF4-FFF2-40B4-BE49-F238E27FC236}">
                <a16:creationId xmlns:a16="http://schemas.microsoft.com/office/drawing/2014/main" id="{E90DD3A2-6284-4A25-8660-A1ACA8FBCA0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47169" y="5663216"/>
            <a:ext cx="321867" cy="3218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0C6A86-9018-42CB-A441-5527873AC382}"/>
              </a:ext>
            </a:extLst>
          </p:cNvPr>
          <p:cNvSpPr/>
          <p:nvPr/>
        </p:nvSpPr>
        <p:spPr>
          <a:xfrm>
            <a:off x="2114538" y="2759993"/>
            <a:ext cx="4728957" cy="181490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AC721-539A-43B5-9A9D-616FA3B6F041}"/>
              </a:ext>
            </a:extLst>
          </p:cNvPr>
          <p:cNvSpPr txBox="1"/>
          <p:nvPr/>
        </p:nvSpPr>
        <p:spPr>
          <a:xfrm>
            <a:off x="4370238" y="4183499"/>
            <a:ext cx="280404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고구마 조림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단호박 꿀 조림</a:t>
            </a: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A4605-CC2A-4980-B80A-0D43A06C09BB}"/>
              </a:ext>
            </a:extLst>
          </p:cNvPr>
          <p:cNvSpPr txBox="1"/>
          <p:nvPr/>
        </p:nvSpPr>
        <p:spPr>
          <a:xfrm>
            <a:off x="6166376" y="3900857"/>
            <a:ext cx="17465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4.7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95AA9-A399-4F83-8659-5A6475567584}"/>
              </a:ext>
            </a:extLst>
          </p:cNvPr>
          <p:cNvSpPr txBox="1"/>
          <p:nvPr/>
        </p:nvSpPr>
        <p:spPr>
          <a:xfrm>
            <a:off x="4521476" y="5979292"/>
            <a:ext cx="280404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생선 조림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소고기 장조림</a:t>
            </a: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7FD21-C2B7-471E-9859-19E894175B5C}"/>
              </a:ext>
            </a:extLst>
          </p:cNvPr>
          <p:cNvSpPr txBox="1"/>
          <p:nvPr/>
        </p:nvSpPr>
        <p:spPr>
          <a:xfrm>
            <a:off x="6163895" y="5696650"/>
            <a:ext cx="17465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4.7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37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603009-448D-4277-8768-694F2C3DD72F}"/>
              </a:ext>
            </a:extLst>
          </p:cNvPr>
          <p:cNvSpPr/>
          <p:nvPr/>
        </p:nvSpPr>
        <p:spPr>
          <a:xfrm>
            <a:off x="2047163" y="593676"/>
            <a:ext cx="4797755" cy="31391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F95D5A-661B-4B57-B837-48374B25BAFB}"/>
              </a:ext>
            </a:extLst>
          </p:cNvPr>
          <p:cNvSpPr/>
          <p:nvPr/>
        </p:nvSpPr>
        <p:spPr>
          <a:xfrm>
            <a:off x="8513831" y="1885338"/>
            <a:ext cx="3700730" cy="418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DD113D-32A8-46D9-B9CF-2A800B08AAD1}"/>
              </a:ext>
            </a:extLst>
          </p:cNvPr>
          <p:cNvSpPr/>
          <p:nvPr/>
        </p:nvSpPr>
        <p:spPr>
          <a:xfrm>
            <a:off x="2073587" y="1515422"/>
            <a:ext cx="4740227" cy="7150437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748CCD-20E2-4D12-86F3-C00D4FD91216}"/>
              </a:ext>
            </a:extLst>
          </p:cNvPr>
          <p:cNvSpPr/>
          <p:nvPr/>
        </p:nvSpPr>
        <p:spPr>
          <a:xfrm>
            <a:off x="2217487" y="823123"/>
            <a:ext cx="4478879" cy="3180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E5EBA-AC8D-46EA-AE0C-99090046FF8B}"/>
              </a:ext>
            </a:extLst>
          </p:cNvPr>
          <p:cNvSpPr txBox="1"/>
          <p:nvPr/>
        </p:nvSpPr>
        <p:spPr>
          <a:xfrm>
            <a:off x="2229767" y="964833"/>
            <a:ext cx="445114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오우오</a:t>
            </a:r>
            <a:r>
              <a:rPr lang="ko-KR" altLang="en-US" sz="27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279777-5AD9-48C0-A21B-00E4A3892041}"/>
              </a:ext>
            </a:extLst>
          </p:cNvPr>
          <p:cNvCxnSpPr>
            <a:cxnSpLocks/>
          </p:cNvCxnSpPr>
          <p:nvPr/>
        </p:nvCxnSpPr>
        <p:spPr>
          <a:xfrm>
            <a:off x="2229767" y="1513550"/>
            <a:ext cx="4451145" cy="0"/>
          </a:xfrm>
          <a:prstGeom prst="line">
            <a:avLst/>
          </a:prstGeom>
          <a:ln w="28575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F0A508-B4DF-49EA-88B4-E76DA16FBFC4}"/>
              </a:ext>
            </a:extLst>
          </p:cNvPr>
          <p:cNvSpPr/>
          <p:nvPr/>
        </p:nvSpPr>
        <p:spPr>
          <a:xfrm>
            <a:off x="12801600" y="209610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백버튼을 눌러야 화면이 종료가 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가게정보와 해당 가게의 반찬목록을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이름과 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전화번호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설명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배달비와 평점과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남긴 사람의 수를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별점남기기로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넘어간다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남긴 가게라면 남기기를 누르면 나오는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나온다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반찬종류 가게 선택에서 보이던 추천 반찬을 보여준다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뷰로 가게가 올린 반찬의 이름과  반찬 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개수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이미지를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체크해제 기능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- +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할 때 마다  반찬의 개수와 반찬 가격에 변동이 오게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기본값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1. 1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눌러도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최대는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배송비를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 버튼을 누르면 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체크한 반찬의 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개수와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배달비를 결제화면으로 넘긴다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38D9-C0C9-407F-BE1F-1D1AD659AF0E}"/>
              </a:ext>
            </a:extLst>
          </p:cNvPr>
          <p:cNvSpPr/>
          <p:nvPr/>
        </p:nvSpPr>
        <p:spPr>
          <a:xfrm>
            <a:off x="5463409" y="4170279"/>
            <a:ext cx="1217504" cy="39357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남기기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B33979-F085-4E4A-8C64-F57C646AE564}"/>
              </a:ext>
            </a:extLst>
          </p:cNvPr>
          <p:cNvGrpSpPr/>
          <p:nvPr/>
        </p:nvGrpSpPr>
        <p:grpSpPr>
          <a:xfrm>
            <a:off x="5104805" y="3496834"/>
            <a:ext cx="2804069" cy="440946"/>
            <a:chOff x="3522766" y="1112971"/>
            <a:chExt cx="2232747" cy="375882"/>
          </a:xfrm>
        </p:grpSpPr>
        <p:pic>
          <p:nvPicPr>
            <p:cNvPr id="30" name="그래픽 29" descr="별">
              <a:extLst>
                <a:ext uri="{FF2B5EF4-FFF2-40B4-BE49-F238E27FC236}">
                  <a16:creationId xmlns:a16="http://schemas.microsoft.com/office/drawing/2014/main" id="{EFEA52E2-B8BA-47A7-A9C4-F100F0C6B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2766" y="1112971"/>
              <a:ext cx="339165" cy="33916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8737A7-AA6A-4DBF-B0BA-FAA7DFD6E397}"/>
                </a:ext>
              </a:extLst>
            </p:cNvPr>
            <p:cNvSpPr txBox="1"/>
            <p:nvPr/>
          </p:nvSpPr>
          <p:spPr>
            <a:xfrm>
              <a:off x="3790215" y="1134664"/>
              <a:ext cx="1965298" cy="3541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4.7  </a:t>
              </a:r>
              <a:r>
                <a:rPr lang="en-US" altLang="ko-KR" sz="1650" b="1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(13) 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99F87FD-3216-4B98-9BF3-46AC3E76FB77}"/>
              </a:ext>
            </a:extLst>
          </p:cNvPr>
          <p:cNvSpPr txBox="1"/>
          <p:nvPr/>
        </p:nvSpPr>
        <p:spPr>
          <a:xfrm>
            <a:off x="2290289" y="2645536"/>
            <a:ext cx="433327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달짝지근한 반찬들을  파는 가게입니다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어린아이들을 위해  유기농 재료로 만듭니다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FFEA62-BD9D-4126-93ED-64A1252E78E3}"/>
              </a:ext>
            </a:extLst>
          </p:cNvPr>
          <p:cNvSpPr txBox="1"/>
          <p:nvPr/>
        </p:nvSpPr>
        <p:spPr>
          <a:xfrm>
            <a:off x="2266047" y="3281123"/>
            <a:ext cx="355099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</a:t>
            </a:r>
            <a:endParaRPr lang="ko-KR" altLang="en-US" sz="16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8AB256-0A2A-45B6-9460-0CA3D79CC0A9}"/>
              </a:ext>
            </a:extLst>
          </p:cNvPr>
          <p:cNvSpPr txBox="1"/>
          <p:nvPr/>
        </p:nvSpPr>
        <p:spPr>
          <a:xfrm>
            <a:off x="2252600" y="3550766"/>
            <a:ext cx="144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2500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dirty="0">
              <a:solidFill>
                <a:srgbClr val="FF4B6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4F7A0E-89C6-4ED7-A2E7-DC093DC55237}"/>
              </a:ext>
            </a:extLst>
          </p:cNvPr>
          <p:cNvSpPr txBox="1"/>
          <p:nvPr/>
        </p:nvSpPr>
        <p:spPr>
          <a:xfrm>
            <a:off x="3116639" y="2189975"/>
            <a:ext cx="267740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031-1111-2222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6ACA4B-2C0B-4888-B755-15B28BE6F398}"/>
              </a:ext>
            </a:extLst>
          </p:cNvPr>
          <p:cNvSpPr txBox="1"/>
          <p:nvPr/>
        </p:nvSpPr>
        <p:spPr>
          <a:xfrm>
            <a:off x="2279862" y="1621142"/>
            <a:ext cx="436503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(11223)  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성남시 중원구 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221-12 AA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102-B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B4064C-51BB-44DE-8213-E0CA8FCD59D4}"/>
              </a:ext>
            </a:extLst>
          </p:cNvPr>
          <p:cNvSpPr/>
          <p:nvPr/>
        </p:nvSpPr>
        <p:spPr>
          <a:xfrm>
            <a:off x="2202034" y="4711234"/>
            <a:ext cx="4478879" cy="4214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1FDE4-184E-46C1-AF6B-2DA2FAEEC768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AD77EC-AD07-418B-A187-677E55BCCFAE}"/>
              </a:ext>
            </a:extLst>
          </p:cNvPr>
          <p:cNvSpPr/>
          <p:nvPr/>
        </p:nvSpPr>
        <p:spPr>
          <a:xfrm>
            <a:off x="2229767" y="4742600"/>
            <a:ext cx="4451145" cy="5918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목록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88E30FC-A540-4809-B589-CA68AD4CC61F}"/>
              </a:ext>
            </a:extLst>
          </p:cNvPr>
          <p:cNvCxnSpPr>
            <a:cxnSpLocks/>
          </p:cNvCxnSpPr>
          <p:nvPr/>
        </p:nvCxnSpPr>
        <p:spPr>
          <a:xfrm>
            <a:off x="2202034" y="2576097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6BFD44-E262-4CC1-A9B3-8533922A92DF}"/>
              </a:ext>
            </a:extLst>
          </p:cNvPr>
          <p:cNvCxnSpPr>
            <a:cxnSpLocks/>
          </p:cNvCxnSpPr>
          <p:nvPr/>
        </p:nvCxnSpPr>
        <p:spPr>
          <a:xfrm flipH="1" flipV="1">
            <a:off x="7076709" y="593677"/>
            <a:ext cx="46761" cy="7949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2BD6AA8-2A72-4B3C-AE5C-87A15A647D74}"/>
              </a:ext>
            </a:extLst>
          </p:cNvPr>
          <p:cNvGrpSpPr/>
          <p:nvPr/>
        </p:nvGrpSpPr>
        <p:grpSpPr>
          <a:xfrm>
            <a:off x="4877126" y="4004864"/>
            <a:ext cx="540000" cy="540000"/>
            <a:chOff x="889482" y="4879844"/>
            <a:chExt cx="360000" cy="36000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1EFDC69-EB74-4AA2-976D-1F3F808872F5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6" name="그래픽 65" descr="배지 3">
              <a:extLst>
                <a:ext uri="{FF2B5EF4-FFF2-40B4-BE49-F238E27FC236}">
                  <a16:creationId xmlns:a16="http://schemas.microsoft.com/office/drawing/2014/main" id="{075645CE-E72A-45EF-A4C3-6B179C849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DE0413F-8B98-413D-953D-4BB5BA5FE0B3}"/>
              </a:ext>
            </a:extLst>
          </p:cNvPr>
          <p:cNvGrpSpPr/>
          <p:nvPr/>
        </p:nvGrpSpPr>
        <p:grpSpPr>
          <a:xfrm>
            <a:off x="2290157" y="849093"/>
            <a:ext cx="540000" cy="540000"/>
            <a:chOff x="889482" y="4406439"/>
            <a:chExt cx="360000" cy="3600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15D2AE4-D761-4704-90BE-20C6914B88C1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9" name="그래픽 68" descr="배지">
              <a:extLst>
                <a:ext uri="{FF2B5EF4-FFF2-40B4-BE49-F238E27FC236}">
                  <a16:creationId xmlns:a16="http://schemas.microsoft.com/office/drawing/2014/main" id="{2040CD43-E985-4FBC-9603-160956B67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88AEFB-EED6-4066-9714-780081B5A9FA}"/>
              </a:ext>
            </a:extLst>
          </p:cNvPr>
          <p:cNvGrpSpPr/>
          <p:nvPr/>
        </p:nvGrpSpPr>
        <p:grpSpPr>
          <a:xfrm>
            <a:off x="7139702" y="4493141"/>
            <a:ext cx="540000" cy="540000"/>
            <a:chOff x="889482" y="3933034"/>
            <a:chExt cx="360000" cy="3600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79BEB0B-B5DD-4636-9958-5CDAAF073E13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8" name="그래픽 77" descr="배지 1">
              <a:extLst>
                <a:ext uri="{FF2B5EF4-FFF2-40B4-BE49-F238E27FC236}">
                  <a16:creationId xmlns:a16="http://schemas.microsoft.com/office/drawing/2014/main" id="{50FC5841-7ACA-4009-ADCC-EBF7C1AB8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B8BC5-7437-4029-83E8-4CF6D5AF19FC}"/>
              </a:ext>
            </a:extLst>
          </p:cNvPr>
          <p:cNvSpPr/>
          <p:nvPr/>
        </p:nvSpPr>
        <p:spPr>
          <a:xfrm>
            <a:off x="2182335" y="833383"/>
            <a:ext cx="4465719" cy="317711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CBEB3B-87A6-481B-9A8E-509D7724CE08}"/>
              </a:ext>
            </a:extLst>
          </p:cNvPr>
          <p:cNvSpPr/>
          <p:nvPr/>
        </p:nvSpPr>
        <p:spPr>
          <a:xfrm>
            <a:off x="2217486" y="5687502"/>
            <a:ext cx="4406076" cy="130409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4C178-FBA3-49E4-A35F-DBFB3356F633}"/>
              </a:ext>
            </a:extLst>
          </p:cNvPr>
          <p:cNvSpPr txBox="1"/>
          <p:nvPr/>
        </p:nvSpPr>
        <p:spPr>
          <a:xfrm>
            <a:off x="8636805" y="1226723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9E8ED-0BE7-4630-9E58-2C117C8BD5A3}"/>
              </a:ext>
            </a:extLst>
          </p:cNvPr>
          <p:cNvSpPr txBox="1"/>
          <p:nvPr/>
        </p:nvSpPr>
        <p:spPr>
          <a:xfrm>
            <a:off x="8781749" y="1965644"/>
            <a:ext cx="3321674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 </a:t>
            </a:r>
            <a:r>
              <a:rPr lang="ko-KR" altLang="en-US" sz="13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남기셨습니다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54847-B09B-4EC6-8268-25A41943DA72}"/>
              </a:ext>
            </a:extLst>
          </p:cNvPr>
          <p:cNvSpPr txBox="1"/>
          <p:nvPr/>
        </p:nvSpPr>
        <p:spPr>
          <a:xfrm>
            <a:off x="8389802" y="2376784"/>
            <a:ext cx="3975068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</a:t>
            </a:r>
            <a:r>
              <a:rPr lang="ko-KR" altLang="en-US" sz="13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별점을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줬는데 남기기를  누르면 나오는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C244E-EAB3-418E-97AD-88F081FA04AC}"/>
              </a:ext>
            </a:extLst>
          </p:cNvPr>
          <p:cNvSpPr/>
          <p:nvPr/>
        </p:nvSpPr>
        <p:spPr>
          <a:xfrm>
            <a:off x="8330573" y="1663962"/>
            <a:ext cx="4034297" cy="108438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C596A6-C84F-49DE-A9F5-661B2C33ED91}"/>
              </a:ext>
            </a:extLst>
          </p:cNvPr>
          <p:cNvSpPr txBox="1"/>
          <p:nvPr/>
        </p:nvSpPr>
        <p:spPr>
          <a:xfrm>
            <a:off x="3295986" y="5875753"/>
            <a:ext cx="2010417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감자조림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89B6C84-DF3D-424B-98D5-F109E2D086DA}"/>
              </a:ext>
            </a:extLst>
          </p:cNvPr>
          <p:cNvSpPr/>
          <p:nvPr/>
        </p:nvSpPr>
        <p:spPr>
          <a:xfrm>
            <a:off x="5060585" y="6434459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DCC54D5-38A5-4567-8608-E897C06892A0}"/>
              </a:ext>
            </a:extLst>
          </p:cNvPr>
          <p:cNvSpPr/>
          <p:nvPr/>
        </p:nvSpPr>
        <p:spPr>
          <a:xfrm>
            <a:off x="5461381" y="6434459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00A79B9-22D2-41E7-AE0C-CAB3596C9146}"/>
              </a:ext>
            </a:extLst>
          </p:cNvPr>
          <p:cNvSpPr/>
          <p:nvPr/>
        </p:nvSpPr>
        <p:spPr>
          <a:xfrm>
            <a:off x="5862175" y="6434459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EA6F4B-E4AD-4CEE-A432-1BBAFDF85511}"/>
              </a:ext>
            </a:extLst>
          </p:cNvPr>
          <p:cNvSpPr txBox="1"/>
          <p:nvPr/>
        </p:nvSpPr>
        <p:spPr>
          <a:xfrm>
            <a:off x="5473361" y="6448586"/>
            <a:ext cx="348735" cy="3710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5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CFD1C1-2E2C-4D11-8FC7-B6451237F3B2}"/>
              </a:ext>
            </a:extLst>
          </p:cNvPr>
          <p:cNvSpPr txBox="1"/>
          <p:nvPr/>
        </p:nvSpPr>
        <p:spPr>
          <a:xfrm>
            <a:off x="5073527" y="6438303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2E241FB-A2BF-45A3-8917-C3CFC95EB3A0}"/>
              </a:ext>
            </a:extLst>
          </p:cNvPr>
          <p:cNvSpPr txBox="1"/>
          <p:nvPr/>
        </p:nvSpPr>
        <p:spPr>
          <a:xfrm>
            <a:off x="5842920" y="6448586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A15F491-4CC4-424B-A44B-CCD87647F20F}"/>
              </a:ext>
            </a:extLst>
          </p:cNvPr>
          <p:cNvSpPr/>
          <p:nvPr/>
        </p:nvSpPr>
        <p:spPr>
          <a:xfrm>
            <a:off x="2441979" y="5902804"/>
            <a:ext cx="828933" cy="880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C912620-022D-4D74-A5D8-254C454BE8BB}"/>
              </a:ext>
            </a:extLst>
          </p:cNvPr>
          <p:cNvSpPr/>
          <p:nvPr/>
        </p:nvSpPr>
        <p:spPr>
          <a:xfrm>
            <a:off x="4930259" y="6381048"/>
            <a:ext cx="1351466" cy="48514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BF947AA-7499-45D3-B075-66602F9A93D3}"/>
              </a:ext>
            </a:extLst>
          </p:cNvPr>
          <p:cNvCxnSpPr>
            <a:cxnSpLocks/>
          </p:cNvCxnSpPr>
          <p:nvPr/>
        </p:nvCxnSpPr>
        <p:spPr>
          <a:xfrm>
            <a:off x="2144684" y="6972815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EF4500-2C92-425B-885A-3F795C9A0B88}"/>
              </a:ext>
            </a:extLst>
          </p:cNvPr>
          <p:cNvSpPr txBox="1"/>
          <p:nvPr/>
        </p:nvSpPr>
        <p:spPr>
          <a:xfrm>
            <a:off x="3275381" y="7180462"/>
            <a:ext cx="2010417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미역 줄기 무침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55ACA30-DBB9-4C7A-8BA5-68A68FC15A89}"/>
              </a:ext>
            </a:extLst>
          </p:cNvPr>
          <p:cNvSpPr/>
          <p:nvPr/>
        </p:nvSpPr>
        <p:spPr>
          <a:xfrm>
            <a:off x="5060707" y="7774611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AC9BF5-976A-4194-A913-1D48CFDBF87E}"/>
              </a:ext>
            </a:extLst>
          </p:cNvPr>
          <p:cNvSpPr/>
          <p:nvPr/>
        </p:nvSpPr>
        <p:spPr>
          <a:xfrm>
            <a:off x="5461502" y="7774611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3528316-0080-4095-A4BF-18448817C9E1}"/>
              </a:ext>
            </a:extLst>
          </p:cNvPr>
          <p:cNvSpPr/>
          <p:nvPr/>
        </p:nvSpPr>
        <p:spPr>
          <a:xfrm>
            <a:off x="5862296" y="7774611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8662678-2419-49C5-8D85-775AAE0B3DEE}"/>
              </a:ext>
            </a:extLst>
          </p:cNvPr>
          <p:cNvSpPr txBox="1"/>
          <p:nvPr/>
        </p:nvSpPr>
        <p:spPr>
          <a:xfrm>
            <a:off x="5473482" y="7788738"/>
            <a:ext cx="348735" cy="3710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5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994074E-5CA3-49CC-8847-4727CC5594FE}"/>
              </a:ext>
            </a:extLst>
          </p:cNvPr>
          <p:cNvSpPr txBox="1"/>
          <p:nvPr/>
        </p:nvSpPr>
        <p:spPr>
          <a:xfrm>
            <a:off x="5073648" y="7778456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A5A86D-62DF-4009-93D4-51BDE77E983F}"/>
              </a:ext>
            </a:extLst>
          </p:cNvPr>
          <p:cNvSpPr txBox="1"/>
          <p:nvPr/>
        </p:nvSpPr>
        <p:spPr>
          <a:xfrm>
            <a:off x="5843042" y="7788738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337EBE-6FB2-45DF-A16D-BED104AD8867}"/>
              </a:ext>
            </a:extLst>
          </p:cNvPr>
          <p:cNvSpPr/>
          <p:nvPr/>
        </p:nvSpPr>
        <p:spPr>
          <a:xfrm>
            <a:off x="2409551" y="7215080"/>
            <a:ext cx="841212" cy="9084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FA0E4FB-FFEF-482F-997D-414E01B2C132}"/>
              </a:ext>
            </a:extLst>
          </p:cNvPr>
          <p:cNvCxnSpPr>
            <a:cxnSpLocks/>
          </p:cNvCxnSpPr>
          <p:nvPr/>
        </p:nvCxnSpPr>
        <p:spPr>
          <a:xfrm>
            <a:off x="2047163" y="8538084"/>
            <a:ext cx="47977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29A525C-DA7D-4E84-9BE2-B1664B8A0E2E}"/>
              </a:ext>
            </a:extLst>
          </p:cNvPr>
          <p:cNvSpPr/>
          <p:nvPr/>
        </p:nvSpPr>
        <p:spPr>
          <a:xfrm>
            <a:off x="2057837" y="8543549"/>
            <a:ext cx="4759263" cy="8073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A5F9528-19FE-4876-A3C9-17504D0D0374}"/>
              </a:ext>
            </a:extLst>
          </p:cNvPr>
          <p:cNvSpPr txBox="1"/>
          <p:nvPr/>
        </p:nvSpPr>
        <p:spPr>
          <a:xfrm>
            <a:off x="2495769" y="5381204"/>
            <a:ext cx="3847239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반찬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고구마 조림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단호박 꿀 조림</a:t>
            </a: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71D5FE6-86B2-4CAC-9BD6-DE2831C19D15}"/>
              </a:ext>
            </a:extLst>
          </p:cNvPr>
          <p:cNvSpPr/>
          <p:nvPr/>
        </p:nvSpPr>
        <p:spPr>
          <a:xfrm>
            <a:off x="6323435" y="5847167"/>
            <a:ext cx="162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794272-7D45-4661-A5E1-0AA900514586}"/>
              </a:ext>
            </a:extLst>
          </p:cNvPr>
          <p:cNvSpPr/>
          <p:nvPr/>
        </p:nvSpPr>
        <p:spPr>
          <a:xfrm>
            <a:off x="6298715" y="7084329"/>
            <a:ext cx="162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DBD0A0F9-7467-48A0-AC84-5BB1E5BC599F}"/>
              </a:ext>
            </a:extLst>
          </p:cNvPr>
          <p:cNvCxnSpPr>
            <a:cxnSpLocks/>
          </p:cNvCxnSpPr>
          <p:nvPr/>
        </p:nvCxnSpPr>
        <p:spPr>
          <a:xfrm>
            <a:off x="2144684" y="5754912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8D9D281-E563-42A4-A8C8-7591C0986A20}"/>
              </a:ext>
            </a:extLst>
          </p:cNvPr>
          <p:cNvGrpSpPr/>
          <p:nvPr/>
        </p:nvGrpSpPr>
        <p:grpSpPr>
          <a:xfrm>
            <a:off x="4365387" y="6256302"/>
            <a:ext cx="540000" cy="540000"/>
            <a:chOff x="1391821" y="4406439"/>
            <a:chExt cx="360000" cy="36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2E95E9B-567C-45CE-A7FD-2E1F365D1C67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4" name="그래픽 133" descr="배지 7">
              <a:extLst>
                <a:ext uri="{FF2B5EF4-FFF2-40B4-BE49-F238E27FC236}">
                  <a16:creationId xmlns:a16="http://schemas.microsoft.com/office/drawing/2014/main" id="{140623CB-D3C2-44A4-BDE4-1A3D0CD8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27C3CDCB-48BA-4A7D-A59C-58289E8A0550}"/>
              </a:ext>
            </a:extLst>
          </p:cNvPr>
          <p:cNvCxnSpPr>
            <a:cxnSpLocks/>
          </p:cNvCxnSpPr>
          <p:nvPr/>
        </p:nvCxnSpPr>
        <p:spPr>
          <a:xfrm>
            <a:off x="2237185" y="3205484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ABC8E-4D93-4FC9-A975-8AE0FB1FF29E}"/>
              </a:ext>
            </a:extLst>
          </p:cNvPr>
          <p:cNvSpPr txBox="1"/>
          <p:nvPr/>
        </p:nvSpPr>
        <p:spPr>
          <a:xfrm>
            <a:off x="4090095" y="5895780"/>
            <a:ext cx="879072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5831C-A1A9-470F-88D7-EA59B1057CFE}"/>
              </a:ext>
            </a:extLst>
          </p:cNvPr>
          <p:cNvSpPr txBox="1"/>
          <p:nvPr/>
        </p:nvSpPr>
        <p:spPr>
          <a:xfrm>
            <a:off x="3072542" y="6420751"/>
            <a:ext cx="1128425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96979-5CA3-4745-8FFC-9C626A3C5B22}"/>
              </a:ext>
            </a:extLst>
          </p:cNvPr>
          <p:cNvSpPr txBox="1"/>
          <p:nvPr/>
        </p:nvSpPr>
        <p:spPr>
          <a:xfrm>
            <a:off x="3041942" y="7788792"/>
            <a:ext cx="1128425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F5ABB4E-F88F-4E77-B16D-9AD860BAF08B}"/>
              </a:ext>
            </a:extLst>
          </p:cNvPr>
          <p:cNvCxnSpPr>
            <a:cxnSpLocks/>
          </p:cNvCxnSpPr>
          <p:nvPr/>
        </p:nvCxnSpPr>
        <p:spPr>
          <a:xfrm>
            <a:off x="2190515" y="8281980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9C4160-84FD-4FC2-B803-5234253AC656}"/>
              </a:ext>
            </a:extLst>
          </p:cNvPr>
          <p:cNvGrpSpPr/>
          <p:nvPr/>
        </p:nvGrpSpPr>
        <p:grpSpPr>
          <a:xfrm>
            <a:off x="8169941" y="1009059"/>
            <a:ext cx="540000" cy="540000"/>
            <a:chOff x="889482" y="4879844"/>
            <a:chExt cx="360000" cy="36000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4558B13-6E82-4F2D-973E-8F0C298D56F0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6" name="그래픽 115" descr="배지 3">
              <a:extLst>
                <a:ext uri="{FF2B5EF4-FFF2-40B4-BE49-F238E27FC236}">
                  <a16:creationId xmlns:a16="http://schemas.microsoft.com/office/drawing/2014/main" id="{4FCB810D-9511-4478-B8A0-149E826A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B5CA1BD-5710-4783-8D29-C65F7644721D}"/>
              </a:ext>
            </a:extLst>
          </p:cNvPr>
          <p:cNvGrpSpPr/>
          <p:nvPr/>
        </p:nvGrpSpPr>
        <p:grpSpPr>
          <a:xfrm>
            <a:off x="1616187" y="5658167"/>
            <a:ext cx="540000" cy="540000"/>
            <a:chOff x="889482" y="5826653"/>
            <a:chExt cx="360000" cy="36000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F3A682B-27FB-45E3-8476-0AC9A3FBCFA8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9" name="그래픽 118" descr="배지 5">
              <a:extLst>
                <a:ext uri="{FF2B5EF4-FFF2-40B4-BE49-F238E27FC236}">
                  <a16:creationId xmlns:a16="http://schemas.microsoft.com/office/drawing/2014/main" id="{1EB55F08-9405-4809-B63C-7FB1BE34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24B1B93-0CE5-45E4-9E89-46C3E3F2298C}"/>
              </a:ext>
            </a:extLst>
          </p:cNvPr>
          <p:cNvGrpSpPr/>
          <p:nvPr/>
        </p:nvGrpSpPr>
        <p:grpSpPr>
          <a:xfrm>
            <a:off x="5837948" y="5593275"/>
            <a:ext cx="540000" cy="540000"/>
            <a:chOff x="1391821" y="3933034"/>
            <a:chExt cx="360000" cy="360000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401F6890-332C-4F93-8F1E-CCFC64197B15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85" name="그래픽 184" descr="배지 6">
              <a:extLst>
                <a:ext uri="{FF2B5EF4-FFF2-40B4-BE49-F238E27FC236}">
                  <a16:creationId xmlns:a16="http://schemas.microsoft.com/office/drawing/2014/main" id="{86D1745E-C542-4D5D-8F91-A5917B03C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0EA7FA4-467C-49F5-B81D-F1CF4313C37C}"/>
              </a:ext>
            </a:extLst>
          </p:cNvPr>
          <p:cNvGrpSpPr/>
          <p:nvPr/>
        </p:nvGrpSpPr>
        <p:grpSpPr>
          <a:xfrm>
            <a:off x="1440402" y="8536175"/>
            <a:ext cx="540000" cy="540000"/>
            <a:chOff x="1391821" y="4879844"/>
            <a:chExt cx="360000" cy="36000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EE75F69-6A94-47B0-A0D8-4581F2D8EA25}"/>
                </a:ext>
              </a:extLst>
            </p:cNvPr>
            <p:cNvSpPr/>
            <p:nvPr/>
          </p:nvSpPr>
          <p:spPr>
            <a:xfrm>
              <a:off x="1441789" y="493683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2" name="그래픽 121" descr="배지 8">
              <a:extLst>
                <a:ext uri="{FF2B5EF4-FFF2-40B4-BE49-F238E27FC236}">
                  <a16:creationId xmlns:a16="http://schemas.microsoft.com/office/drawing/2014/main" id="{FAA9F8E6-2957-4779-8417-F5BCAB90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91821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2A6F536-8455-41FB-A1BF-56A65D4109A2}"/>
              </a:ext>
            </a:extLst>
          </p:cNvPr>
          <p:cNvGrpSpPr/>
          <p:nvPr/>
        </p:nvGrpSpPr>
        <p:grpSpPr>
          <a:xfrm>
            <a:off x="2755986" y="5109038"/>
            <a:ext cx="540000" cy="540000"/>
            <a:chOff x="889482" y="5353249"/>
            <a:chExt cx="360000" cy="3600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43E82BC-F043-43C2-815B-F19D4BAE375D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2" name="그래픽 71" descr="배지 4">
              <a:extLst>
                <a:ext uri="{FF2B5EF4-FFF2-40B4-BE49-F238E27FC236}">
                  <a16:creationId xmlns:a16="http://schemas.microsoft.com/office/drawing/2014/main" id="{6DE0DC4F-ACD8-4261-B37C-74C5799D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36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603009-448D-4277-8768-694F2C3DD72F}"/>
              </a:ext>
            </a:extLst>
          </p:cNvPr>
          <p:cNvSpPr/>
          <p:nvPr/>
        </p:nvSpPr>
        <p:spPr>
          <a:xfrm>
            <a:off x="2047163" y="593676"/>
            <a:ext cx="4797755" cy="31391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DD113D-32A8-46D9-B9CF-2A800B08AAD1}"/>
              </a:ext>
            </a:extLst>
          </p:cNvPr>
          <p:cNvSpPr/>
          <p:nvPr/>
        </p:nvSpPr>
        <p:spPr>
          <a:xfrm>
            <a:off x="2073587" y="1515422"/>
            <a:ext cx="4740227" cy="6700244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남기기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748CCD-20E2-4D12-86F3-C00D4FD91216}"/>
              </a:ext>
            </a:extLst>
          </p:cNvPr>
          <p:cNvSpPr/>
          <p:nvPr/>
        </p:nvSpPr>
        <p:spPr>
          <a:xfrm>
            <a:off x="2217487" y="823123"/>
            <a:ext cx="4478879" cy="3180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E5EBA-AC8D-46EA-AE0C-99090046FF8B}"/>
              </a:ext>
            </a:extLst>
          </p:cNvPr>
          <p:cNvSpPr txBox="1"/>
          <p:nvPr/>
        </p:nvSpPr>
        <p:spPr>
          <a:xfrm>
            <a:off x="2229767" y="964833"/>
            <a:ext cx="445114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오우오</a:t>
            </a:r>
            <a:r>
              <a:rPr lang="ko-KR" altLang="en-US" sz="27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279777-5AD9-48C0-A21B-00E4A3892041}"/>
              </a:ext>
            </a:extLst>
          </p:cNvPr>
          <p:cNvCxnSpPr>
            <a:cxnSpLocks/>
          </p:cNvCxnSpPr>
          <p:nvPr/>
        </p:nvCxnSpPr>
        <p:spPr>
          <a:xfrm>
            <a:off x="2229767" y="1513550"/>
            <a:ext cx="4451145" cy="0"/>
          </a:xfrm>
          <a:prstGeom prst="line">
            <a:avLst/>
          </a:prstGeom>
          <a:ln w="28575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F0A508-B4DF-49EA-88B4-E76DA16FBFC4}"/>
              </a:ext>
            </a:extLst>
          </p:cNvPr>
          <p:cNvSpPr/>
          <p:nvPr/>
        </p:nvSpPr>
        <p:spPr>
          <a:xfrm>
            <a:off x="12801600" y="209610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팝업을 만든다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 다운이나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스피너로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1~5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점으로 설정할 수 있다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남기기를 누르면 </a:t>
            </a:r>
            <a:r>
              <a:rPr lang="ko-KR" altLang="en-US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남기기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남기는데 성공하면 팝업은 사라진다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38D9-C0C9-407F-BE1F-1D1AD659AF0E}"/>
              </a:ext>
            </a:extLst>
          </p:cNvPr>
          <p:cNvSpPr/>
          <p:nvPr/>
        </p:nvSpPr>
        <p:spPr>
          <a:xfrm>
            <a:off x="5463409" y="4170279"/>
            <a:ext cx="1217504" cy="39357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남기기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B33979-F085-4E4A-8C64-F57C646AE564}"/>
              </a:ext>
            </a:extLst>
          </p:cNvPr>
          <p:cNvGrpSpPr/>
          <p:nvPr/>
        </p:nvGrpSpPr>
        <p:grpSpPr>
          <a:xfrm>
            <a:off x="5104805" y="3496834"/>
            <a:ext cx="2804069" cy="440946"/>
            <a:chOff x="3522766" y="1112971"/>
            <a:chExt cx="2232747" cy="375882"/>
          </a:xfrm>
        </p:grpSpPr>
        <p:pic>
          <p:nvPicPr>
            <p:cNvPr id="30" name="그래픽 29" descr="별">
              <a:extLst>
                <a:ext uri="{FF2B5EF4-FFF2-40B4-BE49-F238E27FC236}">
                  <a16:creationId xmlns:a16="http://schemas.microsoft.com/office/drawing/2014/main" id="{EFEA52E2-B8BA-47A7-A9C4-F100F0C6B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2766" y="1112971"/>
              <a:ext cx="339165" cy="33916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8737A7-AA6A-4DBF-B0BA-FAA7DFD6E397}"/>
                </a:ext>
              </a:extLst>
            </p:cNvPr>
            <p:cNvSpPr txBox="1"/>
            <p:nvPr/>
          </p:nvSpPr>
          <p:spPr>
            <a:xfrm>
              <a:off x="3790215" y="1134664"/>
              <a:ext cx="1965298" cy="3541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4.7  </a:t>
              </a:r>
              <a:r>
                <a:rPr lang="en-US" altLang="ko-KR" sz="1650" b="1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(13) 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99F87FD-3216-4B98-9BF3-46AC3E76FB77}"/>
              </a:ext>
            </a:extLst>
          </p:cNvPr>
          <p:cNvSpPr txBox="1"/>
          <p:nvPr/>
        </p:nvSpPr>
        <p:spPr>
          <a:xfrm>
            <a:off x="2290289" y="2645536"/>
            <a:ext cx="433327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달짝지근한 반찬들을  파는 가게입니다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어린아이들을 위해  유기농 재료로 만듭니다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FFEA62-BD9D-4126-93ED-64A1252E78E3}"/>
              </a:ext>
            </a:extLst>
          </p:cNvPr>
          <p:cNvSpPr txBox="1"/>
          <p:nvPr/>
        </p:nvSpPr>
        <p:spPr>
          <a:xfrm>
            <a:off x="2266047" y="3281123"/>
            <a:ext cx="355099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</a:t>
            </a:r>
            <a:endParaRPr lang="ko-KR" altLang="en-US" sz="16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8AB256-0A2A-45B6-9460-0CA3D79CC0A9}"/>
              </a:ext>
            </a:extLst>
          </p:cNvPr>
          <p:cNvSpPr txBox="1"/>
          <p:nvPr/>
        </p:nvSpPr>
        <p:spPr>
          <a:xfrm>
            <a:off x="2252600" y="3550764"/>
            <a:ext cx="306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2500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dirty="0">
              <a:solidFill>
                <a:srgbClr val="FF4B6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4F7A0E-89C6-4ED7-A2E7-DC093DC55237}"/>
              </a:ext>
            </a:extLst>
          </p:cNvPr>
          <p:cNvSpPr txBox="1"/>
          <p:nvPr/>
        </p:nvSpPr>
        <p:spPr>
          <a:xfrm>
            <a:off x="3116639" y="2189975"/>
            <a:ext cx="267740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031-1111-2222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6ACA4B-2C0B-4888-B755-15B28BE6F398}"/>
              </a:ext>
            </a:extLst>
          </p:cNvPr>
          <p:cNvSpPr txBox="1"/>
          <p:nvPr/>
        </p:nvSpPr>
        <p:spPr>
          <a:xfrm>
            <a:off x="2279862" y="1621142"/>
            <a:ext cx="436503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(11223)  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성남시 중원구 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221-12 AA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102-B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B4064C-51BB-44DE-8213-E0CA8FCD59D4}"/>
              </a:ext>
            </a:extLst>
          </p:cNvPr>
          <p:cNvSpPr/>
          <p:nvPr/>
        </p:nvSpPr>
        <p:spPr>
          <a:xfrm>
            <a:off x="2202034" y="4711234"/>
            <a:ext cx="4478879" cy="4214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1FDE4-184E-46C1-AF6B-2DA2FAEEC768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AD77EC-AD07-418B-A187-677E55BCCFAE}"/>
              </a:ext>
            </a:extLst>
          </p:cNvPr>
          <p:cNvSpPr/>
          <p:nvPr/>
        </p:nvSpPr>
        <p:spPr>
          <a:xfrm>
            <a:off x="2229767" y="4742600"/>
            <a:ext cx="4451145" cy="5918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목록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88E30FC-A540-4809-B589-CA68AD4CC61F}"/>
              </a:ext>
            </a:extLst>
          </p:cNvPr>
          <p:cNvCxnSpPr>
            <a:cxnSpLocks/>
          </p:cNvCxnSpPr>
          <p:nvPr/>
        </p:nvCxnSpPr>
        <p:spPr>
          <a:xfrm>
            <a:off x="2202034" y="2576097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6BFD44-E262-4CC1-A9B3-8533922A92DF}"/>
              </a:ext>
            </a:extLst>
          </p:cNvPr>
          <p:cNvCxnSpPr>
            <a:cxnSpLocks/>
          </p:cNvCxnSpPr>
          <p:nvPr/>
        </p:nvCxnSpPr>
        <p:spPr>
          <a:xfrm flipH="1" flipV="1">
            <a:off x="7076709" y="593677"/>
            <a:ext cx="46761" cy="7949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B8BC5-7437-4029-83E8-4CF6D5AF19FC}"/>
              </a:ext>
            </a:extLst>
          </p:cNvPr>
          <p:cNvSpPr/>
          <p:nvPr/>
        </p:nvSpPr>
        <p:spPr>
          <a:xfrm>
            <a:off x="2182335" y="833383"/>
            <a:ext cx="4465719" cy="317711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CBEB3B-87A6-481B-9A8E-509D7724CE08}"/>
              </a:ext>
            </a:extLst>
          </p:cNvPr>
          <p:cNvSpPr/>
          <p:nvPr/>
        </p:nvSpPr>
        <p:spPr>
          <a:xfrm>
            <a:off x="2217486" y="5687502"/>
            <a:ext cx="4406076" cy="130409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C596A6-C84F-49DE-A9F5-661B2C33ED91}"/>
              </a:ext>
            </a:extLst>
          </p:cNvPr>
          <p:cNvSpPr txBox="1"/>
          <p:nvPr/>
        </p:nvSpPr>
        <p:spPr>
          <a:xfrm>
            <a:off x="3295986" y="5875753"/>
            <a:ext cx="2010417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감자조림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89B6C84-DF3D-424B-98D5-F109E2D086DA}"/>
              </a:ext>
            </a:extLst>
          </p:cNvPr>
          <p:cNvSpPr/>
          <p:nvPr/>
        </p:nvSpPr>
        <p:spPr>
          <a:xfrm>
            <a:off x="5060585" y="6434459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DCC54D5-38A5-4567-8608-E897C06892A0}"/>
              </a:ext>
            </a:extLst>
          </p:cNvPr>
          <p:cNvSpPr/>
          <p:nvPr/>
        </p:nvSpPr>
        <p:spPr>
          <a:xfrm>
            <a:off x="5461381" y="6434459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00A79B9-22D2-41E7-AE0C-CAB3596C9146}"/>
              </a:ext>
            </a:extLst>
          </p:cNvPr>
          <p:cNvSpPr/>
          <p:nvPr/>
        </p:nvSpPr>
        <p:spPr>
          <a:xfrm>
            <a:off x="5862175" y="6434459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EA6F4B-E4AD-4CEE-A432-1BBAFDF85511}"/>
              </a:ext>
            </a:extLst>
          </p:cNvPr>
          <p:cNvSpPr txBox="1"/>
          <p:nvPr/>
        </p:nvSpPr>
        <p:spPr>
          <a:xfrm>
            <a:off x="5473361" y="6448586"/>
            <a:ext cx="348735" cy="3710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5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CFD1C1-2E2C-4D11-8FC7-B6451237F3B2}"/>
              </a:ext>
            </a:extLst>
          </p:cNvPr>
          <p:cNvSpPr txBox="1"/>
          <p:nvPr/>
        </p:nvSpPr>
        <p:spPr>
          <a:xfrm>
            <a:off x="5073527" y="6438303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2E241FB-A2BF-45A3-8917-C3CFC95EB3A0}"/>
              </a:ext>
            </a:extLst>
          </p:cNvPr>
          <p:cNvSpPr txBox="1"/>
          <p:nvPr/>
        </p:nvSpPr>
        <p:spPr>
          <a:xfrm>
            <a:off x="5842920" y="6448586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A15F491-4CC4-424B-A44B-CCD87647F20F}"/>
              </a:ext>
            </a:extLst>
          </p:cNvPr>
          <p:cNvSpPr/>
          <p:nvPr/>
        </p:nvSpPr>
        <p:spPr>
          <a:xfrm>
            <a:off x="2441979" y="5902804"/>
            <a:ext cx="828933" cy="880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C912620-022D-4D74-A5D8-254C454BE8BB}"/>
              </a:ext>
            </a:extLst>
          </p:cNvPr>
          <p:cNvSpPr/>
          <p:nvPr/>
        </p:nvSpPr>
        <p:spPr>
          <a:xfrm>
            <a:off x="4930259" y="6381048"/>
            <a:ext cx="1351466" cy="48514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BF947AA-7499-45D3-B075-66602F9A93D3}"/>
              </a:ext>
            </a:extLst>
          </p:cNvPr>
          <p:cNvCxnSpPr>
            <a:cxnSpLocks/>
          </p:cNvCxnSpPr>
          <p:nvPr/>
        </p:nvCxnSpPr>
        <p:spPr>
          <a:xfrm>
            <a:off x="2144684" y="6972815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EF4500-2C92-425B-885A-3F795C9A0B88}"/>
              </a:ext>
            </a:extLst>
          </p:cNvPr>
          <p:cNvSpPr txBox="1"/>
          <p:nvPr/>
        </p:nvSpPr>
        <p:spPr>
          <a:xfrm>
            <a:off x="3275381" y="7180462"/>
            <a:ext cx="2010417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미역 줄기 무침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55ACA30-DBB9-4C7A-8BA5-68A68FC15A89}"/>
              </a:ext>
            </a:extLst>
          </p:cNvPr>
          <p:cNvSpPr/>
          <p:nvPr/>
        </p:nvSpPr>
        <p:spPr>
          <a:xfrm>
            <a:off x="5060707" y="7774611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AC9BF5-976A-4194-A913-1D48CFDBF87E}"/>
              </a:ext>
            </a:extLst>
          </p:cNvPr>
          <p:cNvSpPr/>
          <p:nvPr/>
        </p:nvSpPr>
        <p:spPr>
          <a:xfrm>
            <a:off x="5461502" y="7774611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3528316-0080-4095-A4BF-18448817C9E1}"/>
              </a:ext>
            </a:extLst>
          </p:cNvPr>
          <p:cNvSpPr/>
          <p:nvPr/>
        </p:nvSpPr>
        <p:spPr>
          <a:xfrm>
            <a:off x="5862296" y="7774611"/>
            <a:ext cx="403298" cy="39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8662678-2419-49C5-8D85-775AAE0B3DEE}"/>
              </a:ext>
            </a:extLst>
          </p:cNvPr>
          <p:cNvSpPr txBox="1"/>
          <p:nvPr/>
        </p:nvSpPr>
        <p:spPr>
          <a:xfrm>
            <a:off x="5473482" y="7788738"/>
            <a:ext cx="348735" cy="3710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5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994074E-5CA3-49CC-8847-4727CC5594FE}"/>
              </a:ext>
            </a:extLst>
          </p:cNvPr>
          <p:cNvSpPr txBox="1"/>
          <p:nvPr/>
        </p:nvSpPr>
        <p:spPr>
          <a:xfrm>
            <a:off x="5073648" y="7778456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A5A86D-62DF-4009-93D4-51BDE77E983F}"/>
              </a:ext>
            </a:extLst>
          </p:cNvPr>
          <p:cNvSpPr txBox="1"/>
          <p:nvPr/>
        </p:nvSpPr>
        <p:spPr>
          <a:xfrm>
            <a:off x="5843042" y="7788738"/>
            <a:ext cx="424299" cy="3843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337EBE-6FB2-45DF-A16D-BED104AD8867}"/>
              </a:ext>
            </a:extLst>
          </p:cNvPr>
          <p:cNvSpPr/>
          <p:nvPr/>
        </p:nvSpPr>
        <p:spPr>
          <a:xfrm>
            <a:off x="2409551" y="7215080"/>
            <a:ext cx="841212" cy="9084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FA0E4FB-FFEF-482F-997D-414E01B2C132}"/>
              </a:ext>
            </a:extLst>
          </p:cNvPr>
          <p:cNvCxnSpPr>
            <a:cxnSpLocks/>
          </p:cNvCxnSpPr>
          <p:nvPr/>
        </p:nvCxnSpPr>
        <p:spPr>
          <a:xfrm>
            <a:off x="2047163" y="8538084"/>
            <a:ext cx="47977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29A525C-DA7D-4E84-9BE2-B1664B8A0E2E}"/>
              </a:ext>
            </a:extLst>
          </p:cNvPr>
          <p:cNvSpPr/>
          <p:nvPr/>
        </p:nvSpPr>
        <p:spPr>
          <a:xfrm>
            <a:off x="2057837" y="8543549"/>
            <a:ext cx="4759263" cy="8073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A5F9528-19FE-4876-A3C9-17504D0D0374}"/>
              </a:ext>
            </a:extLst>
          </p:cNvPr>
          <p:cNvSpPr txBox="1"/>
          <p:nvPr/>
        </p:nvSpPr>
        <p:spPr>
          <a:xfrm>
            <a:off x="2495769" y="5381204"/>
            <a:ext cx="3847239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반찬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고구마 조림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단호박 꿀 조림</a:t>
            </a: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71D5FE6-86B2-4CAC-9BD6-DE2831C19D15}"/>
              </a:ext>
            </a:extLst>
          </p:cNvPr>
          <p:cNvSpPr/>
          <p:nvPr/>
        </p:nvSpPr>
        <p:spPr>
          <a:xfrm>
            <a:off x="6323435" y="5847167"/>
            <a:ext cx="162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794272-7D45-4661-A5E1-0AA900514586}"/>
              </a:ext>
            </a:extLst>
          </p:cNvPr>
          <p:cNvSpPr/>
          <p:nvPr/>
        </p:nvSpPr>
        <p:spPr>
          <a:xfrm>
            <a:off x="6298715" y="7084329"/>
            <a:ext cx="162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DBD0A0F9-7467-48A0-AC84-5BB1E5BC599F}"/>
              </a:ext>
            </a:extLst>
          </p:cNvPr>
          <p:cNvCxnSpPr>
            <a:cxnSpLocks/>
          </p:cNvCxnSpPr>
          <p:nvPr/>
        </p:nvCxnSpPr>
        <p:spPr>
          <a:xfrm>
            <a:off x="2144684" y="5754912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27C3CDCB-48BA-4A7D-A59C-58289E8A0550}"/>
              </a:ext>
            </a:extLst>
          </p:cNvPr>
          <p:cNvCxnSpPr>
            <a:cxnSpLocks/>
          </p:cNvCxnSpPr>
          <p:nvPr/>
        </p:nvCxnSpPr>
        <p:spPr>
          <a:xfrm>
            <a:off x="2237185" y="3205484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ABC8E-4D93-4FC9-A975-8AE0FB1FF29E}"/>
              </a:ext>
            </a:extLst>
          </p:cNvPr>
          <p:cNvSpPr txBox="1"/>
          <p:nvPr/>
        </p:nvSpPr>
        <p:spPr>
          <a:xfrm>
            <a:off x="4090095" y="5895780"/>
            <a:ext cx="879072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5831C-A1A9-470F-88D7-EA59B1057CFE}"/>
              </a:ext>
            </a:extLst>
          </p:cNvPr>
          <p:cNvSpPr txBox="1"/>
          <p:nvPr/>
        </p:nvSpPr>
        <p:spPr>
          <a:xfrm>
            <a:off x="3072542" y="6420751"/>
            <a:ext cx="1128425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96979-5CA3-4745-8FFC-9C626A3C5B22}"/>
              </a:ext>
            </a:extLst>
          </p:cNvPr>
          <p:cNvSpPr txBox="1"/>
          <p:nvPr/>
        </p:nvSpPr>
        <p:spPr>
          <a:xfrm>
            <a:off x="3041942" y="7788792"/>
            <a:ext cx="1128425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F5ABB4E-F88F-4E77-B16D-9AD860BAF08B}"/>
              </a:ext>
            </a:extLst>
          </p:cNvPr>
          <p:cNvCxnSpPr>
            <a:cxnSpLocks/>
          </p:cNvCxnSpPr>
          <p:nvPr/>
        </p:nvCxnSpPr>
        <p:spPr>
          <a:xfrm>
            <a:off x="2190515" y="8281980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66C3F-7E8F-4E1F-8FD2-4E24788C86B0}"/>
              </a:ext>
            </a:extLst>
          </p:cNvPr>
          <p:cNvSpPr/>
          <p:nvPr/>
        </p:nvSpPr>
        <p:spPr>
          <a:xfrm>
            <a:off x="2088868" y="620664"/>
            <a:ext cx="4797755" cy="876186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9FB7BA-6DE9-418B-B4AC-D75870F0851E}"/>
              </a:ext>
            </a:extLst>
          </p:cNvPr>
          <p:cNvGrpSpPr/>
          <p:nvPr/>
        </p:nvGrpSpPr>
        <p:grpSpPr>
          <a:xfrm>
            <a:off x="2654226" y="3696531"/>
            <a:ext cx="3644793" cy="2184822"/>
            <a:chOff x="4976211" y="4146254"/>
            <a:chExt cx="2429862" cy="14565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1F9F90-AF08-4089-8458-97C1864A84D3}"/>
                </a:ext>
              </a:extLst>
            </p:cNvPr>
            <p:cNvSpPr/>
            <p:nvPr/>
          </p:nvSpPr>
          <p:spPr>
            <a:xfrm>
              <a:off x="4982838" y="4146254"/>
              <a:ext cx="2423235" cy="14565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C68AA6-3481-4F2B-9DC0-728B456F5844}"/>
                </a:ext>
              </a:extLst>
            </p:cNvPr>
            <p:cNvSpPr txBox="1"/>
            <p:nvPr/>
          </p:nvSpPr>
          <p:spPr>
            <a:xfrm>
              <a:off x="4976211" y="4322493"/>
              <a:ext cx="2429862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가게에 몇 점을 남기시겠습니까</a:t>
              </a:r>
              <a:r>
                <a:rPr lang="en-US" altLang="ko-KR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8" name="그래픽 27" descr="별">
              <a:extLst>
                <a:ext uri="{FF2B5EF4-FFF2-40B4-BE49-F238E27FC236}">
                  <a16:creationId xmlns:a16="http://schemas.microsoft.com/office/drawing/2014/main" id="{EB309A6F-332C-48C1-873F-44931F0A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52711" y="4595300"/>
              <a:ext cx="417856" cy="417856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342DC8-1170-4945-A817-0BA12A32FC6F}"/>
                </a:ext>
              </a:extLst>
            </p:cNvPr>
            <p:cNvSpPr/>
            <p:nvPr/>
          </p:nvSpPr>
          <p:spPr>
            <a:xfrm>
              <a:off x="6093288" y="4686652"/>
              <a:ext cx="1023839" cy="353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4699868F-E8B7-4BA1-8FF3-A8694A433645}"/>
                </a:ext>
              </a:extLst>
            </p:cNvPr>
            <p:cNvSpPr/>
            <p:nvPr/>
          </p:nvSpPr>
          <p:spPr>
            <a:xfrm rot="18781877">
              <a:off x="6894573" y="4802923"/>
              <a:ext cx="70993" cy="83356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5DC912-C84B-4083-8214-3A39CA1997C8}"/>
                </a:ext>
              </a:extLst>
            </p:cNvPr>
            <p:cNvSpPr txBox="1"/>
            <p:nvPr/>
          </p:nvSpPr>
          <p:spPr>
            <a:xfrm>
              <a:off x="6144537" y="4734423"/>
              <a:ext cx="638902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588098-5548-4923-9D3E-0EEFFC2257E7}"/>
                </a:ext>
              </a:extLst>
            </p:cNvPr>
            <p:cNvSpPr/>
            <p:nvPr/>
          </p:nvSpPr>
          <p:spPr>
            <a:xfrm>
              <a:off x="5221519" y="5181082"/>
              <a:ext cx="1945873" cy="260923"/>
            </a:xfrm>
            <a:prstGeom prst="rect">
              <a:avLst/>
            </a:prstGeom>
            <a:solidFill>
              <a:srgbClr val="FF4B64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별점</a:t>
              </a:r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남기기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88AEFB-EED6-4066-9714-780081B5A9FA}"/>
              </a:ext>
            </a:extLst>
          </p:cNvPr>
          <p:cNvGrpSpPr/>
          <p:nvPr/>
        </p:nvGrpSpPr>
        <p:grpSpPr>
          <a:xfrm>
            <a:off x="4115864" y="4445613"/>
            <a:ext cx="540000" cy="540000"/>
            <a:chOff x="889482" y="3933034"/>
            <a:chExt cx="360000" cy="3600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79BEB0B-B5DD-4636-9958-5CDAAF073E13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8" name="그래픽 77" descr="배지 1">
              <a:extLst>
                <a:ext uri="{FF2B5EF4-FFF2-40B4-BE49-F238E27FC236}">
                  <a16:creationId xmlns:a16="http://schemas.microsoft.com/office/drawing/2014/main" id="{50FC5841-7ACA-4009-ADCC-EBF7C1AB8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C5EA555-5507-4E10-BD7C-67D75B477B26}"/>
              </a:ext>
            </a:extLst>
          </p:cNvPr>
          <p:cNvGrpSpPr/>
          <p:nvPr/>
        </p:nvGrpSpPr>
        <p:grpSpPr>
          <a:xfrm>
            <a:off x="2664167" y="5108774"/>
            <a:ext cx="540000" cy="540000"/>
            <a:chOff x="889482" y="4406439"/>
            <a:chExt cx="360000" cy="36000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39B5B5F-D6FC-47BE-8660-616ECC72ABBB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7" name="그래픽 136" descr="배지">
              <a:extLst>
                <a:ext uri="{FF2B5EF4-FFF2-40B4-BE49-F238E27FC236}">
                  <a16:creationId xmlns:a16="http://schemas.microsoft.com/office/drawing/2014/main" id="{DC391C4D-56A8-44C4-B00F-F302F9F16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8A5632-9645-43D2-A40B-C09674506CCB}"/>
              </a:ext>
            </a:extLst>
          </p:cNvPr>
          <p:cNvSpPr/>
          <p:nvPr/>
        </p:nvSpPr>
        <p:spPr>
          <a:xfrm>
            <a:off x="8986672" y="1174814"/>
            <a:ext cx="1535759" cy="5306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2DA06A-C5DC-4A33-ABBE-4F64782D6FEB}"/>
              </a:ext>
            </a:extLst>
          </p:cNvPr>
          <p:cNvSpPr txBox="1"/>
          <p:nvPr/>
        </p:nvSpPr>
        <p:spPr>
          <a:xfrm>
            <a:off x="9318740" y="1246471"/>
            <a:ext cx="9583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BF88B8-BEFC-4021-B620-3484EB04355B}"/>
              </a:ext>
            </a:extLst>
          </p:cNvPr>
          <p:cNvSpPr/>
          <p:nvPr/>
        </p:nvSpPr>
        <p:spPr>
          <a:xfrm>
            <a:off x="8986672" y="1676813"/>
            <a:ext cx="1535759" cy="5306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68D858-E7A6-4DC6-AFCC-D8F04B27AD17}"/>
              </a:ext>
            </a:extLst>
          </p:cNvPr>
          <p:cNvSpPr txBox="1"/>
          <p:nvPr/>
        </p:nvSpPr>
        <p:spPr>
          <a:xfrm>
            <a:off x="9318740" y="1748470"/>
            <a:ext cx="9583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CE176F8-54B5-4AF1-B1F4-72646F845C8A}"/>
              </a:ext>
            </a:extLst>
          </p:cNvPr>
          <p:cNvSpPr/>
          <p:nvPr/>
        </p:nvSpPr>
        <p:spPr>
          <a:xfrm>
            <a:off x="8986672" y="2207494"/>
            <a:ext cx="1535759" cy="5306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F9FB77-12B9-46C1-8296-0FA86E711DB7}"/>
              </a:ext>
            </a:extLst>
          </p:cNvPr>
          <p:cNvSpPr txBox="1"/>
          <p:nvPr/>
        </p:nvSpPr>
        <p:spPr>
          <a:xfrm>
            <a:off x="9318740" y="2279150"/>
            <a:ext cx="9583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6409E1-C20E-4639-BE04-75739EF26318}"/>
              </a:ext>
            </a:extLst>
          </p:cNvPr>
          <p:cNvSpPr/>
          <p:nvPr/>
        </p:nvSpPr>
        <p:spPr>
          <a:xfrm>
            <a:off x="8986672" y="2740951"/>
            <a:ext cx="1535759" cy="5306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08091D-86C6-443E-84FC-5A52F764D652}"/>
              </a:ext>
            </a:extLst>
          </p:cNvPr>
          <p:cNvSpPr txBox="1"/>
          <p:nvPr/>
        </p:nvSpPr>
        <p:spPr>
          <a:xfrm>
            <a:off x="9318740" y="2812607"/>
            <a:ext cx="9583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6C1E47-02E2-4B2C-9B95-43D1533E0F64}"/>
              </a:ext>
            </a:extLst>
          </p:cNvPr>
          <p:cNvSpPr/>
          <p:nvPr/>
        </p:nvSpPr>
        <p:spPr>
          <a:xfrm>
            <a:off x="8986672" y="3291817"/>
            <a:ext cx="1535759" cy="5306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70661A-6024-416A-8CCE-C713463177D3}"/>
              </a:ext>
            </a:extLst>
          </p:cNvPr>
          <p:cNvSpPr txBox="1"/>
          <p:nvPr/>
        </p:nvSpPr>
        <p:spPr>
          <a:xfrm>
            <a:off x="9318740" y="3363473"/>
            <a:ext cx="9583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8762356-CA4B-4959-98D4-CBA74C3C8A8B}"/>
              </a:ext>
            </a:extLst>
          </p:cNvPr>
          <p:cNvGrpSpPr/>
          <p:nvPr/>
        </p:nvGrpSpPr>
        <p:grpSpPr>
          <a:xfrm>
            <a:off x="8928942" y="563157"/>
            <a:ext cx="540000" cy="540000"/>
            <a:chOff x="889482" y="3933034"/>
            <a:chExt cx="360000" cy="360000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610E34DF-D65F-4482-B2EC-A0BA6F628FAD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50" name="그래픽 149" descr="배지 1">
              <a:extLst>
                <a:ext uri="{FF2B5EF4-FFF2-40B4-BE49-F238E27FC236}">
                  <a16:creationId xmlns:a16="http://schemas.microsoft.com/office/drawing/2014/main" id="{B8925782-8A08-4398-A74B-55497D1C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A35E1E5-3BD0-4ED0-AF23-588269588D42}"/>
              </a:ext>
            </a:extLst>
          </p:cNvPr>
          <p:cNvSpPr txBox="1"/>
          <p:nvPr/>
        </p:nvSpPr>
        <p:spPr>
          <a:xfrm>
            <a:off x="9370025" y="771850"/>
            <a:ext cx="64331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43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04D787-214A-45E3-8877-CF8C8500586C}"/>
              </a:ext>
            </a:extLst>
          </p:cNvPr>
          <p:cNvSpPr/>
          <p:nvPr/>
        </p:nvSpPr>
        <p:spPr>
          <a:xfrm>
            <a:off x="2061832" y="621819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E7158E-D06F-4AE5-975D-ADFFA85CB07F}"/>
              </a:ext>
            </a:extLst>
          </p:cNvPr>
          <p:cNvCxnSpPr>
            <a:cxnSpLocks/>
          </p:cNvCxnSpPr>
          <p:nvPr/>
        </p:nvCxnSpPr>
        <p:spPr>
          <a:xfrm>
            <a:off x="2045741" y="1309527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138322-B671-4FBB-A255-B581CB79B27B}"/>
              </a:ext>
            </a:extLst>
          </p:cNvPr>
          <p:cNvSpPr/>
          <p:nvPr/>
        </p:nvSpPr>
        <p:spPr>
          <a:xfrm>
            <a:off x="2113389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sz="24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5D6900-AD4B-448A-85AF-25E5D8B80128}"/>
              </a:ext>
            </a:extLst>
          </p:cNvPr>
          <p:cNvSpPr/>
          <p:nvPr/>
        </p:nvSpPr>
        <p:spPr>
          <a:xfrm>
            <a:off x="2076874" y="1314304"/>
            <a:ext cx="4740227" cy="8041235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9473D8E-A2B1-4551-B993-7C9685395AFF}"/>
              </a:ext>
            </a:extLst>
          </p:cNvPr>
          <p:cNvSpPr/>
          <p:nvPr/>
        </p:nvSpPr>
        <p:spPr>
          <a:xfrm>
            <a:off x="2074504" y="8131268"/>
            <a:ext cx="4740227" cy="1230417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8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2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2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02D9E-80EE-472A-B1A4-5F9ECD04A5FE}"/>
              </a:ext>
            </a:extLst>
          </p:cNvPr>
          <p:cNvSpPr/>
          <p:nvPr/>
        </p:nvSpPr>
        <p:spPr>
          <a:xfrm>
            <a:off x="12801600" y="209610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주소와 세부주소의 기본값은 미리 가져와 읽어서 지정해준다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주소는 눌러서 수정할 수 없게 막아 놓고 수정하려면 우편번호 찾기로 지정해야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세부주소는 수정 가능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찾기를 눌러 배달지를 찾아와 입력 받는다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가게조회에서 선택한 값인 가게 이름과 배달비를 가져오고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가격을 합친 상품합계와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총합계를 여기서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l">
              <a:buAutoNum type="arabicPeriod" startAt="5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가게조회에서 선택한 값을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리스트뷰로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가져온다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하나일 수도 있고 여러 개일 수도 있기에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받아온 값은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반찬의 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개수를 여기에 받아온다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</a:t>
            </a:r>
            <a:r>
              <a:rPr lang="en-US" altLang="ko-KR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pay </a:t>
            </a:r>
            <a:r>
              <a:rPr lang="en-US" altLang="ko-KR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사용해 외부 앱으로 연동시키게 하는데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부분의 개발은 메모 참고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제대로 개발 할 수 있을지는 모르겠습니다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승인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결제완료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받으면 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주문저장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결제정보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저장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 참고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아직 더 생각해야할 듯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성공적으로 저장 시 가게에게 주문 알림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알리고 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알림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완료로 넘어간다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조회로 돌아간다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AD00D-2B2A-4920-887E-A9E77ACABF89}"/>
              </a:ext>
            </a:extLst>
          </p:cNvPr>
          <p:cNvSpPr/>
          <p:nvPr/>
        </p:nvSpPr>
        <p:spPr>
          <a:xfrm>
            <a:off x="2061437" y="602084"/>
            <a:ext cx="4797755" cy="87618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래픽 14" descr="왼쪽 캐럿">
            <a:extLst>
              <a:ext uri="{FF2B5EF4-FFF2-40B4-BE49-F238E27FC236}">
                <a16:creationId xmlns:a16="http://schemas.microsoft.com/office/drawing/2014/main" id="{364CD13F-6D54-4B46-8F8D-2E4AFC893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0CDC44-CB4E-44A8-A865-60BE489DFD07}"/>
              </a:ext>
            </a:extLst>
          </p:cNvPr>
          <p:cNvCxnSpPr>
            <a:cxnSpLocks/>
          </p:cNvCxnSpPr>
          <p:nvPr/>
        </p:nvCxnSpPr>
        <p:spPr>
          <a:xfrm flipV="1">
            <a:off x="7156728" y="1322264"/>
            <a:ext cx="0" cy="6809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684325E-A0EB-45F4-989C-7A3A16ACFFB3}"/>
              </a:ext>
            </a:extLst>
          </p:cNvPr>
          <p:cNvGrpSpPr/>
          <p:nvPr/>
        </p:nvGrpSpPr>
        <p:grpSpPr>
          <a:xfrm>
            <a:off x="7169748" y="4221488"/>
            <a:ext cx="540000" cy="540000"/>
            <a:chOff x="889482" y="3933034"/>
            <a:chExt cx="360000" cy="360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F2A2151-AC35-44ED-BB79-0B7B6203878A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8" name="그래픽 67" descr="배지 1">
              <a:extLst>
                <a:ext uri="{FF2B5EF4-FFF2-40B4-BE49-F238E27FC236}">
                  <a16:creationId xmlns:a16="http://schemas.microsoft.com/office/drawing/2014/main" id="{05D6BCC0-E3E3-42B4-BA98-095564194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B4BF0C-1BB6-4196-989C-5F7449ED1E2F}"/>
              </a:ext>
            </a:extLst>
          </p:cNvPr>
          <p:cNvSpPr/>
          <p:nvPr/>
        </p:nvSpPr>
        <p:spPr>
          <a:xfrm>
            <a:off x="2166385" y="4852565"/>
            <a:ext cx="4533218" cy="2738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ED1B64D-7D6F-4CC8-87B8-6A8B7C2F101D}"/>
              </a:ext>
            </a:extLst>
          </p:cNvPr>
          <p:cNvSpPr/>
          <p:nvPr/>
        </p:nvSpPr>
        <p:spPr>
          <a:xfrm>
            <a:off x="2191379" y="5263909"/>
            <a:ext cx="4489041" cy="1001774"/>
          </a:xfrm>
          <a:prstGeom prst="rect">
            <a:avLst/>
          </a:prstGeom>
          <a:solidFill>
            <a:srgbClr val="F3F3F3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CB02E1-B4A1-4ABE-802A-0099E1F29A70}"/>
              </a:ext>
            </a:extLst>
          </p:cNvPr>
          <p:cNvSpPr txBox="1"/>
          <p:nvPr/>
        </p:nvSpPr>
        <p:spPr>
          <a:xfrm>
            <a:off x="2259996" y="4914610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진미네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8F659F2-C897-4B44-AD5B-E744D4236B8E}"/>
              </a:ext>
            </a:extLst>
          </p:cNvPr>
          <p:cNvCxnSpPr>
            <a:cxnSpLocks/>
          </p:cNvCxnSpPr>
          <p:nvPr/>
        </p:nvCxnSpPr>
        <p:spPr>
          <a:xfrm>
            <a:off x="2166384" y="5260766"/>
            <a:ext cx="4505148" cy="0"/>
          </a:xfrm>
          <a:prstGeom prst="line">
            <a:avLst/>
          </a:prstGeom>
          <a:ln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F2AE2E-5232-4802-8A32-4EF203827AE6}"/>
              </a:ext>
            </a:extLst>
          </p:cNvPr>
          <p:cNvCxnSpPr>
            <a:cxnSpLocks/>
          </p:cNvCxnSpPr>
          <p:nvPr/>
        </p:nvCxnSpPr>
        <p:spPr>
          <a:xfrm>
            <a:off x="2166384" y="6272586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16B57E0-226B-431E-B298-853652B6D064}"/>
              </a:ext>
            </a:extLst>
          </p:cNvPr>
          <p:cNvCxnSpPr>
            <a:cxnSpLocks/>
          </p:cNvCxnSpPr>
          <p:nvPr/>
        </p:nvCxnSpPr>
        <p:spPr>
          <a:xfrm>
            <a:off x="2166384" y="6690881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F1AA6E0-3678-4FE3-8007-6507E2644AE5}"/>
              </a:ext>
            </a:extLst>
          </p:cNvPr>
          <p:cNvSpPr txBox="1"/>
          <p:nvPr/>
        </p:nvSpPr>
        <p:spPr>
          <a:xfrm>
            <a:off x="2247936" y="6344633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합계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84F64B-42AA-4897-B25A-D139E6E3F78B}"/>
              </a:ext>
            </a:extLst>
          </p:cNvPr>
          <p:cNvSpPr txBox="1"/>
          <p:nvPr/>
        </p:nvSpPr>
        <p:spPr>
          <a:xfrm>
            <a:off x="4643001" y="6352109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11000</a:t>
            </a:r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D7E9E87-B943-4DEB-A600-B7E8BBD84FF7}"/>
              </a:ext>
            </a:extLst>
          </p:cNvPr>
          <p:cNvCxnSpPr>
            <a:cxnSpLocks/>
          </p:cNvCxnSpPr>
          <p:nvPr/>
        </p:nvCxnSpPr>
        <p:spPr>
          <a:xfrm>
            <a:off x="2154326" y="5761992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379B300-449B-4850-9881-5C6D9298D9F9}"/>
              </a:ext>
            </a:extLst>
          </p:cNvPr>
          <p:cNvSpPr txBox="1"/>
          <p:nvPr/>
        </p:nvSpPr>
        <p:spPr>
          <a:xfrm>
            <a:off x="4642766" y="5847045"/>
            <a:ext cx="6860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5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B9CEE4-D862-4024-BA7F-91ED079FAC23}"/>
              </a:ext>
            </a:extLst>
          </p:cNvPr>
          <p:cNvSpPr txBox="1"/>
          <p:nvPr/>
        </p:nvSpPr>
        <p:spPr>
          <a:xfrm>
            <a:off x="4642766" y="5335973"/>
            <a:ext cx="6860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5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EABFF22-4C06-44E7-B30D-246C13101FCE}"/>
              </a:ext>
            </a:extLst>
          </p:cNvPr>
          <p:cNvSpPr txBox="1"/>
          <p:nvPr/>
        </p:nvSpPr>
        <p:spPr>
          <a:xfrm>
            <a:off x="2247936" y="6763880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</a:t>
            </a:r>
            <a:endParaRPr lang="ko-KR" altLang="en-US" sz="15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F3F827-6459-4A68-B311-52D2440E9ADE}"/>
              </a:ext>
            </a:extLst>
          </p:cNvPr>
          <p:cNvSpPr txBox="1"/>
          <p:nvPr/>
        </p:nvSpPr>
        <p:spPr>
          <a:xfrm>
            <a:off x="4643001" y="6771356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71056D5-F252-4264-BE97-DFCCEF3C64E9}"/>
              </a:ext>
            </a:extLst>
          </p:cNvPr>
          <p:cNvCxnSpPr>
            <a:cxnSpLocks/>
          </p:cNvCxnSpPr>
          <p:nvPr/>
        </p:nvCxnSpPr>
        <p:spPr>
          <a:xfrm>
            <a:off x="2169764" y="7139057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497120E-0E90-4F5C-8D56-0A7949922287}"/>
              </a:ext>
            </a:extLst>
          </p:cNvPr>
          <p:cNvSpPr txBox="1"/>
          <p:nvPr/>
        </p:nvSpPr>
        <p:spPr>
          <a:xfrm>
            <a:off x="2218089" y="7236420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882ACA-27D6-4004-9F87-AA1402C3697C}"/>
              </a:ext>
            </a:extLst>
          </p:cNvPr>
          <p:cNvSpPr txBox="1"/>
          <p:nvPr/>
        </p:nvSpPr>
        <p:spPr>
          <a:xfrm>
            <a:off x="4646381" y="722848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14500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A5CCB0-1960-4663-94E7-6AF27585640E}"/>
              </a:ext>
            </a:extLst>
          </p:cNvPr>
          <p:cNvSpPr txBox="1"/>
          <p:nvPr/>
        </p:nvSpPr>
        <p:spPr>
          <a:xfrm>
            <a:off x="5555152" y="5847321"/>
            <a:ext cx="10403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6000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F2BB47-5429-4AEE-B825-8FF3D952F8C1}"/>
              </a:ext>
            </a:extLst>
          </p:cNvPr>
          <p:cNvSpPr txBox="1"/>
          <p:nvPr/>
        </p:nvSpPr>
        <p:spPr>
          <a:xfrm>
            <a:off x="5555152" y="5336249"/>
            <a:ext cx="10403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5000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B9F7FA4-248D-466F-B4CC-6A2875E77F1B}"/>
              </a:ext>
            </a:extLst>
          </p:cNvPr>
          <p:cNvSpPr/>
          <p:nvPr/>
        </p:nvSpPr>
        <p:spPr>
          <a:xfrm>
            <a:off x="2202538" y="4847803"/>
            <a:ext cx="4489403" cy="2836787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552E3F-FF59-46A9-B605-0480DF944F5F}"/>
              </a:ext>
            </a:extLst>
          </p:cNvPr>
          <p:cNvSpPr/>
          <p:nvPr/>
        </p:nvSpPr>
        <p:spPr>
          <a:xfrm>
            <a:off x="2286038" y="5364097"/>
            <a:ext cx="4301436" cy="855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5BA70D-3A93-4652-8D03-123DB219A7EF}"/>
              </a:ext>
            </a:extLst>
          </p:cNvPr>
          <p:cNvSpPr txBox="1"/>
          <p:nvPr/>
        </p:nvSpPr>
        <p:spPr>
          <a:xfrm>
            <a:off x="2259996" y="5294321"/>
            <a:ext cx="2002557" cy="3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오징어 채 볶음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A03E4-CDFC-487F-AB93-F3246074AD22}"/>
              </a:ext>
            </a:extLst>
          </p:cNvPr>
          <p:cNvSpPr txBox="1"/>
          <p:nvPr/>
        </p:nvSpPr>
        <p:spPr>
          <a:xfrm>
            <a:off x="2259996" y="5816312"/>
            <a:ext cx="2002557" cy="3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콩자반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9AE3437-D121-4725-A5DB-064CF79D7161}"/>
              </a:ext>
            </a:extLst>
          </p:cNvPr>
          <p:cNvSpPr/>
          <p:nvPr/>
        </p:nvSpPr>
        <p:spPr>
          <a:xfrm>
            <a:off x="2282426" y="8307759"/>
            <a:ext cx="4345613" cy="86457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PAY</a:t>
            </a:r>
            <a:r>
              <a:rPr lang="ko-KR" altLang="en-US" sz="2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결제하기</a:t>
            </a:r>
            <a:r>
              <a:rPr lang="en-US" altLang="ko-KR" sz="2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7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068712FB-5394-43FB-A32B-4B34CFB1921D}"/>
              </a:ext>
            </a:extLst>
          </p:cNvPr>
          <p:cNvCxnSpPr>
            <a:cxnSpLocks/>
          </p:cNvCxnSpPr>
          <p:nvPr/>
        </p:nvCxnSpPr>
        <p:spPr>
          <a:xfrm>
            <a:off x="2045420" y="8131268"/>
            <a:ext cx="478468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768D0C8-E995-4EDD-A6D1-C3BAA1ED4736}"/>
              </a:ext>
            </a:extLst>
          </p:cNvPr>
          <p:cNvSpPr txBox="1"/>
          <p:nvPr/>
        </p:nvSpPr>
        <p:spPr>
          <a:xfrm>
            <a:off x="2176713" y="1967788"/>
            <a:ext cx="455579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 집 주소가 입력됩니다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배달지를 변경하고 싶으시다면 우편번호 찾기로 지정해주세요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54DE163-CCA3-4700-85D3-A9A9B637C3ED}"/>
              </a:ext>
            </a:extLst>
          </p:cNvPr>
          <p:cNvSpPr txBox="1"/>
          <p:nvPr/>
        </p:nvSpPr>
        <p:spPr>
          <a:xfrm>
            <a:off x="2189309" y="1431494"/>
            <a:ext cx="42852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7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받을 </a:t>
            </a:r>
            <a:r>
              <a:rPr lang="ko-KR" altLang="en-US" sz="2700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배달지</a:t>
            </a:r>
            <a:r>
              <a:rPr lang="ko-KR" altLang="en-US" sz="27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입력하기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1A45569-03C1-4C1D-AA70-D7A0201B2304}"/>
              </a:ext>
            </a:extLst>
          </p:cNvPr>
          <p:cNvSpPr txBox="1"/>
          <p:nvPr/>
        </p:nvSpPr>
        <p:spPr>
          <a:xfrm>
            <a:off x="2374279" y="2643209"/>
            <a:ext cx="4100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( 01231) </a:t>
            </a:r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성남시 중원구 </a:t>
            </a:r>
            <a:r>
              <a:rPr lang="en-US" altLang="ko-KR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xx-m</a:t>
            </a:r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빌라 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9FEDE3B-C3C2-45E5-9703-152E490E38DA}"/>
              </a:ext>
            </a:extLst>
          </p:cNvPr>
          <p:cNvSpPr/>
          <p:nvPr/>
        </p:nvSpPr>
        <p:spPr>
          <a:xfrm>
            <a:off x="2245343" y="3097789"/>
            <a:ext cx="4454259" cy="45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20E012-65A0-44AB-B3BC-D2B23D2F87AB}"/>
              </a:ext>
            </a:extLst>
          </p:cNvPr>
          <p:cNvSpPr txBox="1"/>
          <p:nvPr/>
        </p:nvSpPr>
        <p:spPr>
          <a:xfrm>
            <a:off x="2374279" y="3180343"/>
            <a:ext cx="27439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105</a:t>
            </a:r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</a:p>
        </p:txBody>
      </p:sp>
      <p:sp>
        <p:nvSpPr>
          <p:cNvPr id="206" name="순서도: 수행의 시작/종료 205">
            <a:extLst>
              <a:ext uri="{FF2B5EF4-FFF2-40B4-BE49-F238E27FC236}">
                <a16:creationId xmlns:a16="http://schemas.microsoft.com/office/drawing/2014/main" id="{8DD2E48F-63F2-45B6-B08B-C8D6BA412BFB}"/>
              </a:ext>
            </a:extLst>
          </p:cNvPr>
          <p:cNvSpPr/>
          <p:nvPr/>
        </p:nvSpPr>
        <p:spPr>
          <a:xfrm>
            <a:off x="5283983" y="3699859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0CF11F3-39D1-4AC6-8C17-8B3D299B5AAD}"/>
              </a:ext>
            </a:extLst>
          </p:cNvPr>
          <p:cNvGrpSpPr/>
          <p:nvPr/>
        </p:nvGrpSpPr>
        <p:grpSpPr>
          <a:xfrm>
            <a:off x="1670348" y="2414973"/>
            <a:ext cx="540000" cy="540000"/>
            <a:chOff x="889482" y="4406439"/>
            <a:chExt cx="360000" cy="360000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DAABF95D-DB49-4FA5-A460-102DE0CDF457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63" name="그래픽 162" descr="배지">
              <a:extLst>
                <a:ext uri="{FF2B5EF4-FFF2-40B4-BE49-F238E27FC236}">
                  <a16:creationId xmlns:a16="http://schemas.microsoft.com/office/drawing/2014/main" id="{DC42BB75-FD84-48E3-BB63-EE92CB021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1CDCE40-F618-492F-89FC-2923BAA3DC98}"/>
              </a:ext>
            </a:extLst>
          </p:cNvPr>
          <p:cNvGrpSpPr/>
          <p:nvPr/>
        </p:nvGrpSpPr>
        <p:grpSpPr>
          <a:xfrm>
            <a:off x="1585664" y="4753335"/>
            <a:ext cx="540000" cy="540000"/>
            <a:chOff x="889482" y="5353249"/>
            <a:chExt cx="360000" cy="36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3712DC5-05C8-4880-ACD3-C0AB53A3151F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4" name="그래픽 133" descr="배지 4">
              <a:extLst>
                <a:ext uri="{FF2B5EF4-FFF2-40B4-BE49-F238E27FC236}">
                  <a16:creationId xmlns:a16="http://schemas.microsoft.com/office/drawing/2014/main" id="{D9D318C4-EB42-43CD-B3BF-A74674306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07E03AB0-CDA1-411A-B903-2F459B203094}"/>
              </a:ext>
            </a:extLst>
          </p:cNvPr>
          <p:cNvGrpSpPr/>
          <p:nvPr/>
        </p:nvGrpSpPr>
        <p:grpSpPr>
          <a:xfrm>
            <a:off x="1594281" y="5226792"/>
            <a:ext cx="540000" cy="540000"/>
            <a:chOff x="889482" y="5826653"/>
            <a:chExt cx="360000" cy="360000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443BF57-419A-4662-834B-B1A5BE1096FB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10" name="그래픽 209" descr="배지 5">
              <a:extLst>
                <a:ext uri="{FF2B5EF4-FFF2-40B4-BE49-F238E27FC236}">
                  <a16:creationId xmlns:a16="http://schemas.microsoft.com/office/drawing/2014/main" id="{7329C5F3-FE72-4C9C-B91F-FA557FC2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F17A6539-D08D-4E10-A912-26480C4A5D4E}"/>
              </a:ext>
            </a:extLst>
          </p:cNvPr>
          <p:cNvGrpSpPr/>
          <p:nvPr/>
        </p:nvGrpSpPr>
        <p:grpSpPr>
          <a:xfrm>
            <a:off x="1481348" y="8126573"/>
            <a:ext cx="540000" cy="540000"/>
            <a:chOff x="1391821" y="3933034"/>
            <a:chExt cx="360000" cy="360000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9312677E-052A-4996-B54D-C3534E703BD3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13" name="그래픽 212" descr="배지 6">
              <a:extLst>
                <a:ext uri="{FF2B5EF4-FFF2-40B4-BE49-F238E27FC236}">
                  <a16:creationId xmlns:a16="http://schemas.microsoft.com/office/drawing/2014/main" id="{CF2601F3-6530-4AFA-99D6-C58E40EC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14B8D9-7CAC-4642-9054-96A8F63573A4}"/>
              </a:ext>
            </a:extLst>
          </p:cNvPr>
          <p:cNvSpPr txBox="1"/>
          <p:nvPr/>
        </p:nvSpPr>
        <p:spPr>
          <a:xfrm>
            <a:off x="2143561" y="4161623"/>
            <a:ext cx="44801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시 근거리가 아니면 기본 </a:t>
            </a:r>
            <a:r>
              <a:rPr lang="en-US" altLang="ko-KR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2~4</a:t>
            </a:r>
            <a:r>
              <a:rPr lang="ko-KR" altLang="en-US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일이 걸립니다</a:t>
            </a:r>
            <a:r>
              <a:rPr lang="en-US" altLang="ko-KR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 참고해주세요</a:t>
            </a:r>
            <a:r>
              <a:rPr lang="en-US" altLang="ko-KR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연휴에는 시간이 더 소요됩니다</a:t>
            </a:r>
            <a:r>
              <a:rPr lang="en-US" altLang="ko-KR" sz="135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pPr algn="ctr"/>
            <a:endParaRPr lang="ko-KR" altLang="en-US" sz="1350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D6E5222-096F-45D8-9EA7-B472002066A0}"/>
              </a:ext>
            </a:extLst>
          </p:cNvPr>
          <p:cNvGrpSpPr/>
          <p:nvPr/>
        </p:nvGrpSpPr>
        <p:grpSpPr>
          <a:xfrm>
            <a:off x="2468153" y="676047"/>
            <a:ext cx="540000" cy="540000"/>
            <a:chOff x="1391821" y="4406439"/>
            <a:chExt cx="360000" cy="360000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5657925-0A80-4CC6-A80D-37E6759C8B71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0" name="그래픽 69" descr="배지 7">
              <a:extLst>
                <a:ext uri="{FF2B5EF4-FFF2-40B4-BE49-F238E27FC236}">
                  <a16:creationId xmlns:a16="http://schemas.microsoft.com/office/drawing/2014/main" id="{507DF28E-14B0-4EC9-B717-55068784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B033C7-F49A-4CA8-A32E-C786779649D9}"/>
              </a:ext>
            </a:extLst>
          </p:cNvPr>
          <p:cNvSpPr/>
          <p:nvPr/>
        </p:nvSpPr>
        <p:spPr>
          <a:xfrm>
            <a:off x="2197238" y="2529371"/>
            <a:ext cx="4489403" cy="105783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02E7CBE-1174-48B4-BAFE-0D67EA7B4C17}"/>
              </a:ext>
            </a:extLst>
          </p:cNvPr>
          <p:cNvGrpSpPr/>
          <p:nvPr/>
        </p:nvGrpSpPr>
        <p:grpSpPr>
          <a:xfrm>
            <a:off x="4978148" y="3495941"/>
            <a:ext cx="540000" cy="540000"/>
            <a:chOff x="889482" y="4879844"/>
            <a:chExt cx="360000" cy="360000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4A0D181D-BC54-4422-90F8-9909B14457E0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53" name="그래픽 152" descr="배지 3">
              <a:extLst>
                <a:ext uri="{FF2B5EF4-FFF2-40B4-BE49-F238E27FC236}">
                  <a16:creationId xmlns:a16="http://schemas.microsoft.com/office/drawing/2014/main" id="{40DCD550-E8BE-4707-A336-AAC6B902C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2D4360-02B7-4771-8645-CD59199764C7}"/>
              </a:ext>
            </a:extLst>
          </p:cNvPr>
          <p:cNvCxnSpPr>
            <a:cxnSpLocks/>
          </p:cNvCxnSpPr>
          <p:nvPr/>
        </p:nvCxnSpPr>
        <p:spPr>
          <a:xfrm>
            <a:off x="2073616" y="130829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5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A3036F-6FEC-420D-B3F4-A809DA0F53B8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7828C-1341-4D5B-A7F3-6E55BFF16B00}"/>
              </a:ext>
            </a:extLst>
          </p:cNvPr>
          <p:cNvSpPr/>
          <p:nvPr/>
        </p:nvSpPr>
        <p:spPr>
          <a:xfrm>
            <a:off x="2038781" y="593678"/>
            <a:ext cx="4790187" cy="8761863"/>
          </a:xfrm>
          <a:prstGeom prst="rect">
            <a:avLst/>
          </a:prstGeom>
          <a:solidFill>
            <a:srgbClr val="FF4B64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8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2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2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결제완료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02D9E-80EE-472A-B1A4-5F9ECD04A5FE}"/>
              </a:ext>
            </a:extLst>
          </p:cNvPr>
          <p:cNvSpPr/>
          <p:nvPr/>
        </p:nvSpPr>
        <p:spPr>
          <a:xfrm>
            <a:off x="12801600" y="209610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앱의 로고와 이름 넣기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 시 기본적으로 고객 메인 화면으로 넘어간다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BE6EE3-A637-4DC1-8CCD-BD1BBACB902A}"/>
              </a:ext>
            </a:extLst>
          </p:cNvPr>
          <p:cNvSpPr/>
          <p:nvPr/>
        </p:nvSpPr>
        <p:spPr>
          <a:xfrm>
            <a:off x="2512157" y="8389680"/>
            <a:ext cx="3809906" cy="642129"/>
          </a:xfrm>
          <a:prstGeom prst="rect">
            <a:avLst/>
          </a:prstGeom>
          <a:solidFill>
            <a:srgbClr val="FFFFFF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화면으로 돌아가기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72EA7CA1-30FA-408B-BDD9-6429E40E6A9C}"/>
              </a:ext>
            </a:extLst>
          </p:cNvPr>
          <p:cNvSpPr txBox="1">
            <a:spLocks/>
          </p:cNvSpPr>
          <p:nvPr/>
        </p:nvSpPr>
        <p:spPr>
          <a:xfrm>
            <a:off x="2629610" y="4609318"/>
            <a:ext cx="3632861" cy="3545120"/>
          </a:xfrm>
          <a:prstGeom prst="rect">
            <a:avLst/>
          </a:prstGeom>
        </p:spPr>
        <p:txBody>
          <a:bodyPr vert="horz" lIns="137160" tIns="68580" rIns="137160" bIns="6858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성공적으로</a:t>
            </a:r>
            <a:br>
              <a:rPr lang="en-US" altLang="ko-KR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주문하였습니다</a:t>
            </a:r>
            <a:r>
              <a:rPr lang="en-US" altLang="ko-KR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0" indent="0" algn="ctr">
              <a:lnSpc>
                <a:spcPct val="60000"/>
              </a:lnSpc>
              <a:buNone/>
            </a:pPr>
            <a:endParaRPr lang="en-US" altLang="ko-KR" sz="1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주문한 목록은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주문내역을 확인해주세요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3C7BC61-7633-408F-BE14-5E06BE201FE4}"/>
              </a:ext>
            </a:extLst>
          </p:cNvPr>
          <p:cNvGrpSpPr/>
          <p:nvPr/>
        </p:nvGrpSpPr>
        <p:grpSpPr>
          <a:xfrm>
            <a:off x="1909565" y="8299148"/>
            <a:ext cx="540000" cy="540000"/>
            <a:chOff x="889482" y="4406439"/>
            <a:chExt cx="360000" cy="3600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0561435-4F34-407E-A709-0DB522970130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2" name="그래픽 71" descr="배지">
              <a:extLst>
                <a:ext uri="{FF2B5EF4-FFF2-40B4-BE49-F238E27FC236}">
                  <a16:creationId xmlns:a16="http://schemas.microsoft.com/office/drawing/2014/main" id="{0769CE34-D730-491D-9A20-704AB14BE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30A34EA-C1E2-49F0-A708-50D74E741ACA}"/>
              </a:ext>
            </a:extLst>
          </p:cNvPr>
          <p:cNvGrpSpPr/>
          <p:nvPr/>
        </p:nvGrpSpPr>
        <p:grpSpPr>
          <a:xfrm>
            <a:off x="2700774" y="1747254"/>
            <a:ext cx="540000" cy="540000"/>
            <a:chOff x="889482" y="3933034"/>
            <a:chExt cx="360000" cy="3600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90353E8-ED3A-4C86-AECC-2DFBA55ED449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5" name="그래픽 74" descr="배지 1">
              <a:extLst>
                <a:ext uri="{FF2B5EF4-FFF2-40B4-BE49-F238E27FC236}">
                  <a16:creationId xmlns:a16="http://schemas.microsoft.com/office/drawing/2014/main" id="{E46F8DD3-49AB-4BEF-9A42-393FA6F2D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44AFC4-4EB7-49BC-8240-C4CAE14EC5C9}"/>
              </a:ext>
            </a:extLst>
          </p:cNvPr>
          <p:cNvSpPr/>
          <p:nvPr/>
        </p:nvSpPr>
        <p:spPr>
          <a:xfrm>
            <a:off x="3297058" y="1820919"/>
            <a:ext cx="2273561" cy="267075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C62B4A-8A6F-44E7-9E52-BE494F1390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72" y="1918226"/>
            <a:ext cx="1961969" cy="1961969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0193EF91-1067-438D-97B6-76EAEEF5BDBC}"/>
              </a:ext>
            </a:extLst>
          </p:cNvPr>
          <p:cNvSpPr txBox="1">
            <a:spLocks/>
          </p:cNvSpPr>
          <p:nvPr/>
        </p:nvSpPr>
        <p:spPr>
          <a:xfrm>
            <a:off x="3321461" y="3709331"/>
            <a:ext cx="2249157" cy="782348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Side dish -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975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62FDD-E3DA-4379-98A8-1C24561AAEE3}"/>
              </a:ext>
            </a:extLst>
          </p:cNvPr>
          <p:cNvSpPr/>
          <p:nvPr/>
        </p:nvSpPr>
        <p:spPr>
          <a:xfrm>
            <a:off x="2057423" y="1297265"/>
            <a:ext cx="4776564" cy="7204106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광고사진을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초간 보여주고 좌우로 슬라이드해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사진으로 바뀐다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개정도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가게조회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 가게이름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추천반찬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배송비만 보여준다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가게 관리하기로 이동한다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 바는 가게 메인 화면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주문목록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가게 마이페이지로 나뉘어져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누르면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주문목록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마이페이지에서 백버튼을 누르면 앱을 종료하시겠습니까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팝업창이 뜬다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확인을 누르면 앱 완전 종료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</a:t>
            </a:r>
            <a:r>
              <a:rPr lang="ko-KR" altLang="en-US" sz="2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D53509F-3A78-4988-A3CE-9CDA3F9A4DBF}"/>
              </a:ext>
            </a:extLst>
          </p:cNvPr>
          <p:cNvGrpSpPr/>
          <p:nvPr/>
        </p:nvGrpSpPr>
        <p:grpSpPr>
          <a:xfrm>
            <a:off x="2022096" y="602084"/>
            <a:ext cx="4838544" cy="8761863"/>
            <a:chOff x="1336634" y="401389"/>
            <a:chExt cx="3225696" cy="584124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B868D9E-1EA7-46D9-A33F-41514EA2ABDC}"/>
                </a:ext>
              </a:extLst>
            </p:cNvPr>
            <p:cNvSpPr/>
            <p:nvPr/>
          </p:nvSpPr>
          <p:spPr>
            <a:xfrm>
              <a:off x="1353419" y="5690598"/>
              <a:ext cx="3181718" cy="5382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7F2EC8A-4394-41B9-B738-008BC60A26B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27" y="873018"/>
              <a:ext cx="3198503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C1A5892-1BCF-4738-BAF5-5FA20A8A2D0F}"/>
                </a:ext>
              </a:extLst>
            </p:cNvPr>
            <p:cNvSpPr/>
            <p:nvPr/>
          </p:nvSpPr>
          <p:spPr>
            <a:xfrm>
              <a:off x="1378983" y="410625"/>
              <a:ext cx="3175828" cy="45421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Side dish</a:t>
              </a:r>
              <a:endPara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5CEDEEC-932E-4F7B-B4DF-35AF4700BBDB}"/>
                </a:ext>
              </a:extLst>
            </p:cNvPr>
            <p:cNvCxnSpPr>
              <a:cxnSpLocks/>
            </p:cNvCxnSpPr>
            <p:nvPr/>
          </p:nvCxnSpPr>
          <p:spPr>
            <a:xfrm>
              <a:off x="2437402" y="5734050"/>
              <a:ext cx="0" cy="483927"/>
            </a:xfrm>
            <a:prstGeom prst="line">
              <a:avLst/>
            </a:prstGeom>
            <a:ln w="19050">
              <a:solidFill>
                <a:srgbClr val="F7F7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F9C100C-EDC8-45E3-A7FF-CE7FF4F102B6}"/>
                </a:ext>
              </a:extLst>
            </p:cNvPr>
            <p:cNvCxnSpPr>
              <a:cxnSpLocks/>
            </p:cNvCxnSpPr>
            <p:nvPr/>
          </p:nvCxnSpPr>
          <p:spPr>
            <a:xfrm>
              <a:off x="3489394" y="5690598"/>
              <a:ext cx="0" cy="519215"/>
            </a:xfrm>
            <a:prstGeom prst="line">
              <a:avLst/>
            </a:prstGeom>
            <a:ln w="19050">
              <a:solidFill>
                <a:srgbClr val="F7F7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4425811-7894-40EC-B90F-83B5AF070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983" y="6162393"/>
              <a:ext cx="1058419" cy="0"/>
            </a:xfrm>
            <a:prstGeom prst="line">
              <a:avLst/>
            </a:prstGeom>
            <a:ln w="19050">
              <a:solidFill>
                <a:srgbClr val="FF4B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20A3C12-8874-4ABF-A4C1-B12D73FB5FEF}"/>
                </a:ext>
              </a:extLst>
            </p:cNvPr>
            <p:cNvSpPr txBox="1"/>
            <p:nvPr/>
          </p:nvSpPr>
          <p:spPr>
            <a:xfrm>
              <a:off x="1612125" y="5836814"/>
              <a:ext cx="601368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메인화면</a:t>
              </a:r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97143A-F54F-46EA-B89C-2731307F9F0C}"/>
                </a:ext>
              </a:extLst>
            </p:cNvPr>
            <p:cNvSpPr txBox="1"/>
            <p:nvPr/>
          </p:nvSpPr>
          <p:spPr>
            <a:xfrm>
              <a:off x="3685308" y="5836814"/>
              <a:ext cx="75738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CB425AB-675E-48ED-9D6E-8BC143693B89}"/>
                </a:ext>
              </a:extLst>
            </p:cNvPr>
            <p:cNvSpPr/>
            <p:nvPr/>
          </p:nvSpPr>
          <p:spPr>
            <a:xfrm>
              <a:off x="1349216" y="401389"/>
              <a:ext cx="3198503" cy="5841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FA16CB4-69CA-46FB-B6BB-105A39B76E5A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34" y="5690598"/>
              <a:ext cx="319850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696DF0-1E09-4606-B53A-A71C92575139}"/>
              </a:ext>
            </a:extLst>
          </p:cNvPr>
          <p:cNvGrpSpPr/>
          <p:nvPr/>
        </p:nvGrpSpPr>
        <p:grpSpPr>
          <a:xfrm>
            <a:off x="8084842" y="593678"/>
            <a:ext cx="3634853" cy="1405772"/>
            <a:chOff x="676598" y="5682652"/>
            <a:chExt cx="2423235" cy="9371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0F49A67-F90D-48F5-B510-4EA14236EB58}"/>
                </a:ext>
              </a:extLst>
            </p:cNvPr>
            <p:cNvSpPr/>
            <p:nvPr/>
          </p:nvSpPr>
          <p:spPr>
            <a:xfrm>
              <a:off x="676598" y="5682652"/>
              <a:ext cx="2423235" cy="937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B1FFD9-4ABD-4735-B15D-690B561B6EA4}"/>
                </a:ext>
              </a:extLst>
            </p:cNvPr>
            <p:cNvSpPr txBox="1"/>
            <p:nvPr/>
          </p:nvSpPr>
          <p:spPr>
            <a:xfrm>
              <a:off x="1996473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취소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98D94E-7782-4B86-9420-02F338D2E4A6}"/>
                </a:ext>
              </a:extLst>
            </p:cNvPr>
            <p:cNvSpPr txBox="1"/>
            <p:nvPr/>
          </p:nvSpPr>
          <p:spPr>
            <a:xfrm>
              <a:off x="2540195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C27EBA-39BB-425A-AF60-21E1277DC08F}"/>
                </a:ext>
              </a:extLst>
            </p:cNvPr>
            <p:cNvSpPr txBox="1"/>
            <p:nvPr/>
          </p:nvSpPr>
          <p:spPr>
            <a:xfrm>
              <a:off x="908861" y="5953199"/>
              <a:ext cx="2044502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앱을 종료하시겠습니까</a:t>
              </a:r>
              <a:r>
                <a:rPr lang="en-US" altLang="ko-KR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99D1E58-9A9E-41AE-942D-34BD2CBF731A}"/>
              </a:ext>
            </a:extLst>
          </p:cNvPr>
          <p:cNvSpPr txBox="1"/>
          <p:nvPr/>
        </p:nvSpPr>
        <p:spPr>
          <a:xfrm>
            <a:off x="7986652" y="2097140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화면에서 백버튼을 누르면 나오는 팝업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0E9B85-EF8C-43C4-BD31-7862E448C420}"/>
              </a:ext>
            </a:extLst>
          </p:cNvPr>
          <p:cNvSpPr/>
          <p:nvPr/>
        </p:nvSpPr>
        <p:spPr>
          <a:xfrm>
            <a:off x="1918267" y="8454072"/>
            <a:ext cx="5021297" cy="101886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0F8DC-E2F9-4480-AF64-25274832D833}"/>
              </a:ext>
            </a:extLst>
          </p:cNvPr>
          <p:cNvSpPr txBox="1"/>
          <p:nvPr/>
        </p:nvSpPr>
        <p:spPr>
          <a:xfrm>
            <a:off x="4009113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27051F-0E8A-405A-9C17-435669AE85C0}"/>
              </a:ext>
            </a:extLst>
          </p:cNvPr>
          <p:cNvSpPr/>
          <p:nvPr/>
        </p:nvSpPr>
        <p:spPr>
          <a:xfrm>
            <a:off x="2025915" y="1411328"/>
            <a:ext cx="4806000" cy="14084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3" name="그림 72" descr="음식, 플레이트, 테이블, 우묵한그릇이(가) 표시된 사진&#10;&#10;자동 생성된 설명">
            <a:extLst>
              <a:ext uri="{FF2B5EF4-FFF2-40B4-BE49-F238E27FC236}">
                <a16:creationId xmlns:a16="http://schemas.microsoft.com/office/drawing/2014/main" id="{079E0A69-63EE-4EFA-A711-3087890AA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t="-748" r="3866" b="60360"/>
          <a:stretch/>
        </p:blipFill>
        <p:spPr>
          <a:xfrm>
            <a:off x="2027929" y="1411328"/>
            <a:ext cx="4768301" cy="1408430"/>
          </a:xfrm>
          <a:prstGeom prst="rect">
            <a:avLst/>
          </a:prstGeom>
          <a:ln>
            <a:noFill/>
          </a:ln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E0379B3-D44B-4A81-99C0-FC4245429BAC}"/>
              </a:ext>
            </a:extLst>
          </p:cNvPr>
          <p:cNvCxnSpPr>
            <a:cxnSpLocks/>
          </p:cNvCxnSpPr>
          <p:nvPr/>
        </p:nvCxnSpPr>
        <p:spPr>
          <a:xfrm flipH="1">
            <a:off x="2369228" y="2445146"/>
            <a:ext cx="4043858" cy="0"/>
          </a:xfrm>
          <a:prstGeom prst="straightConnector1">
            <a:avLst/>
          </a:prstGeom>
          <a:ln w="28575">
            <a:solidFill>
              <a:srgbClr val="FF4B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1B48720-5BA0-4382-9EB1-557DBAE627B4}"/>
              </a:ext>
            </a:extLst>
          </p:cNvPr>
          <p:cNvCxnSpPr>
            <a:cxnSpLocks/>
          </p:cNvCxnSpPr>
          <p:nvPr/>
        </p:nvCxnSpPr>
        <p:spPr>
          <a:xfrm>
            <a:off x="2045741" y="1309527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467E24-7624-4194-B4A7-E54BA9FE6A6E}"/>
              </a:ext>
            </a:extLst>
          </p:cNvPr>
          <p:cNvSpPr txBox="1"/>
          <p:nvPr/>
        </p:nvSpPr>
        <p:spPr>
          <a:xfrm>
            <a:off x="3066089" y="1649819"/>
            <a:ext cx="2662448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광고사진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051DA2-E0CE-423E-A75B-0331B90437C5}"/>
              </a:ext>
            </a:extLst>
          </p:cNvPr>
          <p:cNvSpPr/>
          <p:nvPr/>
        </p:nvSpPr>
        <p:spPr>
          <a:xfrm>
            <a:off x="1906700" y="1362881"/>
            <a:ext cx="5021297" cy="146779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2B642D8-0545-4AF3-9B47-3295D0D2919C}"/>
              </a:ext>
            </a:extLst>
          </p:cNvPr>
          <p:cNvGrpSpPr/>
          <p:nvPr/>
        </p:nvGrpSpPr>
        <p:grpSpPr>
          <a:xfrm>
            <a:off x="1313523" y="3567818"/>
            <a:ext cx="540000" cy="540000"/>
            <a:chOff x="889482" y="4406439"/>
            <a:chExt cx="360000" cy="3600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571B11D-680F-4B13-88D7-5A7F2F6E110C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1" name="그래픽 90" descr="배지">
              <a:extLst>
                <a:ext uri="{FF2B5EF4-FFF2-40B4-BE49-F238E27FC236}">
                  <a16:creationId xmlns:a16="http://schemas.microsoft.com/office/drawing/2014/main" id="{D100E1F4-636C-4E7B-B248-AB10DE20D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29FCD6E-05A5-4272-8BB8-4B19191D3326}"/>
              </a:ext>
            </a:extLst>
          </p:cNvPr>
          <p:cNvGrpSpPr/>
          <p:nvPr/>
        </p:nvGrpSpPr>
        <p:grpSpPr>
          <a:xfrm>
            <a:off x="1208231" y="8435937"/>
            <a:ext cx="540000" cy="540000"/>
            <a:chOff x="889482" y="4879844"/>
            <a:chExt cx="360000" cy="360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0B460F9-1E6B-418C-844F-BE743DDC577E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6" name="그래픽 95" descr="배지 3">
              <a:extLst>
                <a:ext uri="{FF2B5EF4-FFF2-40B4-BE49-F238E27FC236}">
                  <a16:creationId xmlns:a16="http://schemas.microsoft.com/office/drawing/2014/main" id="{8298A6FA-0099-4010-B9DD-9F1E5679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43BD705-C027-4EBD-B32F-21F0B5856C7A}"/>
              </a:ext>
            </a:extLst>
          </p:cNvPr>
          <p:cNvGrpSpPr/>
          <p:nvPr/>
        </p:nvGrpSpPr>
        <p:grpSpPr>
          <a:xfrm>
            <a:off x="1316106" y="1386818"/>
            <a:ext cx="540000" cy="540000"/>
            <a:chOff x="889482" y="3933034"/>
            <a:chExt cx="360000" cy="36000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34D6254-3562-4939-A5A2-ECFC6B7DA05A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5" name="그래픽 104" descr="배지 1">
              <a:extLst>
                <a:ext uri="{FF2B5EF4-FFF2-40B4-BE49-F238E27FC236}">
                  <a16:creationId xmlns:a16="http://schemas.microsoft.com/office/drawing/2014/main" id="{238CC66B-EA43-442D-818B-A84F8D3DA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8EF81E-9B05-41AD-BE3C-39E2D7F4771F}"/>
              </a:ext>
            </a:extLst>
          </p:cNvPr>
          <p:cNvSpPr/>
          <p:nvPr/>
        </p:nvSpPr>
        <p:spPr>
          <a:xfrm>
            <a:off x="2203100" y="3592104"/>
            <a:ext cx="4478879" cy="1681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913FC-7D58-4B05-A6C3-41AD97517235}"/>
              </a:ext>
            </a:extLst>
          </p:cNvPr>
          <p:cNvSpPr txBox="1"/>
          <p:nvPr/>
        </p:nvSpPr>
        <p:spPr>
          <a:xfrm>
            <a:off x="2184853" y="3641078"/>
            <a:ext cx="28481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오우오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7CBD79-868A-4E4D-A343-67A491162DEA}"/>
              </a:ext>
            </a:extLst>
          </p:cNvPr>
          <p:cNvCxnSpPr>
            <a:cxnSpLocks/>
          </p:cNvCxnSpPr>
          <p:nvPr/>
        </p:nvCxnSpPr>
        <p:spPr>
          <a:xfrm>
            <a:off x="2203100" y="4033493"/>
            <a:ext cx="4478879" cy="0"/>
          </a:xfrm>
          <a:prstGeom prst="line">
            <a:avLst/>
          </a:prstGeom>
          <a:ln w="28575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53A530-7D14-435B-ACB9-C524070B4DB4}"/>
              </a:ext>
            </a:extLst>
          </p:cNvPr>
          <p:cNvSpPr txBox="1"/>
          <p:nvPr/>
        </p:nvSpPr>
        <p:spPr>
          <a:xfrm>
            <a:off x="2146262" y="4068754"/>
            <a:ext cx="457119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달짝지근한 반찬들을  파는 가게입니다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어린아이들을 위해  유기농 재료로 만듭니다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285FDA-BD32-4F30-966A-4262EE88FE05}"/>
              </a:ext>
            </a:extLst>
          </p:cNvPr>
          <p:cNvSpPr txBox="1"/>
          <p:nvPr/>
        </p:nvSpPr>
        <p:spPr>
          <a:xfrm>
            <a:off x="2152664" y="4892123"/>
            <a:ext cx="22066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>
              <a:solidFill>
                <a:srgbClr val="FF4B64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68F2B0-21F8-4C1F-9BEA-ED8D5912D9EA}"/>
              </a:ext>
            </a:extLst>
          </p:cNvPr>
          <p:cNvSpPr txBox="1"/>
          <p:nvPr/>
        </p:nvSpPr>
        <p:spPr>
          <a:xfrm>
            <a:off x="4441185" y="4952260"/>
            <a:ext cx="280404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고구마 조림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단호박 </a:t>
            </a:r>
            <a:r>
              <a:rPr lang="ko-KR" alt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꿀조림</a:t>
            </a: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5328B24-114A-49D3-855A-BB0C140ECABE}"/>
              </a:ext>
            </a:extLst>
          </p:cNvPr>
          <p:cNvCxnSpPr>
            <a:cxnSpLocks/>
          </p:cNvCxnSpPr>
          <p:nvPr/>
        </p:nvCxnSpPr>
        <p:spPr>
          <a:xfrm>
            <a:off x="2171696" y="4587719"/>
            <a:ext cx="45829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254547E-0347-497A-A143-1BB71379C8C9}"/>
              </a:ext>
            </a:extLst>
          </p:cNvPr>
          <p:cNvSpPr txBox="1"/>
          <p:nvPr/>
        </p:nvSpPr>
        <p:spPr>
          <a:xfrm>
            <a:off x="2169918" y="4641182"/>
            <a:ext cx="306658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955816-4C14-4013-9533-F23B367F2DC9}"/>
              </a:ext>
            </a:extLst>
          </p:cNvPr>
          <p:cNvSpPr txBox="1"/>
          <p:nvPr/>
        </p:nvSpPr>
        <p:spPr>
          <a:xfrm>
            <a:off x="2171696" y="2963945"/>
            <a:ext cx="34482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7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가게 관리하기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45B7FAA-90CF-445C-BFD3-079F2B5DAE89}"/>
              </a:ext>
            </a:extLst>
          </p:cNvPr>
          <p:cNvSpPr/>
          <p:nvPr/>
        </p:nvSpPr>
        <p:spPr>
          <a:xfrm>
            <a:off x="1983950" y="3505889"/>
            <a:ext cx="4968540" cy="191928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CB68C32-06CE-42F8-8B6D-C4E0DC508FD0}"/>
              </a:ext>
            </a:extLst>
          </p:cNvPr>
          <p:cNvGrpSpPr/>
          <p:nvPr/>
        </p:nvGrpSpPr>
        <p:grpSpPr>
          <a:xfrm>
            <a:off x="7486253" y="593678"/>
            <a:ext cx="540000" cy="540000"/>
            <a:chOff x="889482" y="5353249"/>
            <a:chExt cx="360000" cy="36000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AAE2083-1F4F-47C0-9D70-BEBAF3BE295B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6" name="그래픽 65" descr="배지 4">
              <a:extLst>
                <a:ext uri="{FF2B5EF4-FFF2-40B4-BE49-F238E27FC236}">
                  <a16:creationId xmlns:a16="http://schemas.microsoft.com/office/drawing/2014/main" id="{65252E2F-EDB7-4E4C-B524-C769F61FF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755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4274CE7-6A34-4327-A230-6565EDDCC96A}"/>
              </a:ext>
            </a:extLst>
          </p:cNvPr>
          <p:cNvGrpSpPr/>
          <p:nvPr/>
        </p:nvGrpSpPr>
        <p:grpSpPr>
          <a:xfrm>
            <a:off x="7433998" y="4225825"/>
            <a:ext cx="4669532" cy="1849178"/>
            <a:chOff x="4952624" y="2784294"/>
            <a:chExt cx="3113021" cy="123278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F8FDFE5-5EBF-4C06-A66E-0124C6193251}"/>
                </a:ext>
              </a:extLst>
            </p:cNvPr>
            <p:cNvSpPr txBox="1"/>
            <p:nvPr/>
          </p:nvSpPr>
          <p:spPr>
            <a:xfrm>
              <a:off x="4952624" y="3125667"/>
              <a:ext cx="791826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팝업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93A03F52-81D9-4198-B293-B89E66F972BB}"/>
                </a:ext>
              </a:extLst>
            </p:cNvPr>
            <p:cNvSpPr/>
            <p:nvPr/>
          </p:nvSpPr>
          <p:spPr>
            <a:xfrm>
              <a:off x="5649311" y="2784294"/>
              <a:ext cx="2410607" cy="988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A61BDFD2-0423-46F9-B3A3-466FB946EFCA}"/>
                </a:ext>
              </a:extLst>
            </p:cNvPr>
            <p:cNvSpPr/>
            <p:nvPr/>
          </p:nvSpPr>
          <p:spPr>
            <a:xfrm>
              <a:off x="7457052" y="3424604"/>
              <a:ext cx="561298" cy="3236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49F970ED-3598-43E3-9134-6EDAF65826F6}"/>
                </a:ext>
              </a:extLst>
            </p:cNvPr>
            <p:cNvSpPr/>
            <p:nvPr/>
          </p:nvSpPr>
          <p:spPr>
            <a:xfrm>
              <a:off x="5655039" y="2784294"/>
              <a:ext cx="2410606" cy="990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9" name="부제목 2">
              <a:extLst>
                <a:ext uri="{FF2B5EF4-FFF2-40B4-BE49-F238E27FC236}">
                  <a16:creationId xmlns:a16="http://schemas.microsoft.com/office/drawing/2014/main" id="{6547F65C-1543-4A10-948D-B7CC651086E5}"/>
                </a:ext>
              </a:extLst>
            </p:cNvPr>
            <p:cNvSpPr txBox="1">
              <a:spLocks/>
            </p:cNvSpPr>
            <p:nvPr/>
          </p:nvSpPr>
          <p:spPr>
            <a:xfrm>
              <a:off x="5732639" y="2918091"/>
              <a:ext cx="2182993" cy="331859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ko-KR" altLang="en-US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배달원</a:t>
              </a:r>
              <a:r>
                <a:rPr lang="en-US" altLang="ko-KR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배송업체에게 상품을 보냈습니까</a:t>
              </a:r>
              <a:r>
                <a:rPr lang="en-US" altLang="ko-KR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4" name="부제목 2">
              <a:extLst>
                <a:ext uri="{FF2B5EF4-FFF2-40B4-BE49-F238E27FC236}">
                  <a16:creationId xmlns:a16="http://schemas.microsoft.com/office/drawing/2014/main" id="{8A51B0AA-0030-49E9-8DCA-1F400BD4119D}"/>
                </a:ext>
              </a:extLst>
            </p:cNvPr>
            <p:cNvSpPr txBox="1">
              <a:spLocks/>
            </p:cNvSpPr>
            <p:nvPr/>
          </p:nvSpPr>
          <p:spPr>
            <a:xfrm>
              <a:off x="5744450" y="3092617"/>
              <a:ext cx="2182993" cy="421520"/>
            </a:xfrm>
            <a:prstGeom prst="rect">
              <a:avLst/>
            </a:prstGeom>
          </p:spPr>
          <p:txBody>
            <a:bodyPr vert="horz" lIns="137160" tIns="68580" rIns="137160" bIns="6858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고객에게 상품을 보냈음을 알립니다</a:t>
              </a:r>
              <a:r>
                <a:rPr lang="en-US" altLang="ko-KR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D1EA693-92F1-492C-BC0C-E9A59A3D7BE5}"/>
                </a:ext>
              </a:extLst>
            </p:cNvPr>
            <p:cNvSpPr txBox="1"/>
            <p:nvPr/>
          </p:nvSpPr>
          <p:spPr>
            <a:xfrm>
              <a:off x="7032296" y="3470995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취소</a:t>
              </a:r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1986609-B2DA-4AA5-BE0A-E7C69E9D0F4B}"/>
                </a:ext>
              </a:extLst>
            </p:cNvPr>
            <p:cNvSpPr/>
            <p:nvPr/>
          </p:nvSpPr>
          <p:spPr>
            <a:xfrm>
              <a:off x="5287407" y="2863965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F880DA4-8C65-4D3B-B2F2-F11D0A58DA90}"/>
                </a:ext>
              </a:extLst>
            </p:cNvPr>
            <p:cNvSpPr txBox="1"/>
            <p:nvPr/>
          </p:nvSpPr>
          <p:spPr>
            <a:xfrm>
              <a:off x="5575740" y="3817024"/>
              <a:ext cx="2423235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배송 알리기를 누를 시 뜨는 팝업</a:t>
              </a:r>
              <a:endPara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주문내역 화면</a:t>
            </a:r>
            <a:endParaRPr lang="en-US" altLang="ko-KR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704960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C9E79-7FB1-41E7-9834-DC0EDECE4537}"/>
              </a:ext>
            </a:extLst>
          </p:cNvPr>
          <p:cNvSpPr txBox="1"/>
          <p:nvPr/>
        </p:nvSpPr>
        <p:spPr>
          <a:xfrm>
            <a:off x="2666910" y="8755222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992EBC-70A7-4745-97ED-D55257EFBE8E}"/>
              </a:ext>
            </a:extLst>
          </p:cNvPr>
          <p:cNvSpPr/>
          <p:nvPr/>
        </p:nvSpPr>
        <p:spPr>
          <a:xfrm>
            <a:off x="702972" y="1298505"/>
            <a:ext cx="4782279" cy="7228986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CEC37-5400-4621-9625-631D54441193}"/>
              </a:ext>
            </a:extLst>
          </p:cNvPr>
          <p:cNvSpPr/>
          <p:nvPr/>
        </p:nvSpPr>
        <p:spPr>
          <a:xfrm>
            <a:off x="708037" y="1845177"/>
            <a:ext cx="4740227" cy="6656190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777616-BB8D-4B1D-B254-5ECAC088342F}"/>
              </a:ext>
            </a:extLst>
          </p:cNvPr>
          <p:cNvSpPr/>
          <p:nvPr/>
        </p:nvSpPr>
        <p:spPr>
          <a:xfrm>
            <a:off x="804353" y="2071878"/>
            <a:ext cx="4533218" cy="34991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61003A-57E9-4F65-94C1-CEE9F4F013A5}"/>
              </a:ext>
            </a:extLst>
          </p:cNvPr>
          <p:cNvSpPr/>
          <p:nvPr/>
        </p:nvSpPr>
        <p:spPr>
          <a:xfrm>
            <a:off x="829347" y="2819536"/>
            <a:ext cx="4489041" cy="1001774"/>
          </a:xfrm>
          <a:prstGeom prst="rect">
            <a:avLst/>
          </a:prstGeom>
          <a:solidFill>
            <a:srgbClr val="F3F3F3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375CF0-D7DD-4B62-B995-08A8A64FE89D}"/>
              </a:ext>
            </a:extLst>
          </p:cNvPr>
          <p:cNvCxnSpPr>
            <a:cxnSpLocks/>
          </p:cNvCxnSpPr>
          <p:nvPr/>
        </p:nvCxnSpPr>
        <p:spPr>
          <a:xfrm>
            <a:off x="702972" y="1309527"/>
            <a:ext cx="479832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568731C-E622-415A-9E06-D963A9502EF5}"/>
              </a:ext>
            </a:extLst>
          </p:cNvPr>
          <p:cNvCxnSpPr>
            <a:cxnSpLocks/>
          </p:cNvCxnSpPr>
          <p:nvPr/>
        </p:nvCxnSpPr>
        <p:spPr>
          <a:xfrm>
            <a:off x="804353" y="2436498"/>
            <a:ext cx="4505148" cy="0"/>
          </a:xfrm>
          <a:prstGeom prst="line">
            <a:avLst/>
          </a:prstGeom>
          <a:ln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6AE5D7-AABC-41A0-ABD5-81B7AB2DBD79}"/>
              </a:ext>
            </a:extLst>
          </p:cNvPr>
          <p:cNvCxnSpPr>
            <a:cxnSpLocks/>
          </p:cNvCxnSpPr>
          <p:nvPr/>
        </p:nvCxnSpPr>
        <p:spPr>
          <a:xfrm>
            <a:off x="804353" y="2819535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C7603EA-7EF1-4CFE-AE66-060AA0136EF2}"/>
              </a:ext>
            </a:extLst>
          </p:cNvPr>
          <p:cNvCxnSpPr>
            <a:cxnSpLocks/>
          </p:cNvCxnSpPr>
          <p:nvPr/>
        </p:nvCxnSpPr>
        <p:spPr>
          <a:xfrm>
            <a:off x="804353" y="3828213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84F38C-9758-4F1F-901B-BC6558B9B257}"/>
              </a:ext>
            </a:extLst>
          </p:cNvPr>
          <p:cNvSpPr/>
          <p:nvPr/>
        </p:nvSpPr>
        <p:spPr>
          <a:xfrm>
            <a:off x="3758168" y="4582958"/>
            <a:ext cx="1455869" cy="331407"/>
          </a:xfrm>
          <a:prstGeom prst="rect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상태 변경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126E2B-1BBD-47EA-8232-B516354F2040}"/>
              </a:ext>
            </a:extLst>
          </p:cNvPr>
          <p:cNvSpPr txBox="1"/>
          <p:nvPr/>
        </p:nvSpPr>
        <p:spPr>
          <a:xfrm>
            <a:off x="1101449" y="2902590"/>
            <a:ext cx="2199293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오징어 채 볶음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B70E59-B8E3-49CE-84BB-6C165EA4DBAC}"/>
              </a:ext>
            </a:extLst>
          </p:cNvPr>
          <p:cNvCxnSpPr/>
          <p:nvPr/>
        </p:nvCxnSpPr>
        <p:spPr>
          <a:xfrm flipV="1">
            <a:off x="5788023" y="1887829"/>
            <a:ext cx="0" cy="6567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0CD101-0FB9-47D7-A373-2FF0F56C9651}"/>
              </a:ext>
            </a:extLst>
          </p:cNvPr>
          <p:cNvSpPr/>
          <p:nvPr/>
        </p:nvSpPr>
        <p:spPr>
          <a:xfrm>
            <a:off x="851530" y="4560240"/>
            <a:ext cx="1217504" cy="393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6DF884B-EEA3-4BD4-9497-BEE1528C38D9}"/>
              </a:ext>
            </a:extLst>
          </p:cNvPr>
          <p:cNvCxnSpPr>
            <a:cxnSpLocks/>
          </p:cNvCxnSpPr>
          <p:nvPr/>
        </p:nvCxnSpPr>
        <p:spPr>
          <a:xfrm>
            <a:off x="792294" y="3317619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510A44-EB5C-49E5-A5EC-DCAD3B9F2408}"/>
              </a:ext>
            </a:extLst>
          </p:cNvPr>
          <p:cNvSpPr txBox="1"/>
          <p:nvPr/>
        </p:nvSpPr>
        <p:spPr>
          <a:xfrm>
            <a:off x="1101449" y="3358996"/>
            <a:ext cx="1513922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콩자반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3717E3-3324-409A-90D8-3D97A02A1F35}"/>
              </a:ext>
            </a:extLst>
          </p:cNvPr>
          <p:cNvSpPr txBox="1"/>
          <p:nvPr/>
        </p:nvSpPr>
        <p:spPr>
          <a:xfrm>
            <a:off x="3509687" y="3402672"/>
            <a:ext cx="6860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50798-E6C8-4F0A-9346-914E6E9AD16F}"/>
              </a:ext>
            </a:extLst>
          </p:cNvPr>
          <p:cNvSpPr txBox="1"/>
          <p:nvPr/>
        </p:nvSpPr>
        <p:spPr>
          <a:xfrm>
            <a:off x="3509687" y="2891600"/>
            <a:ext cx="6860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5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A99B084-2B1F-4A50-BD85-879567A4102D}"/>
              </a:ext>
            </a:extLst>
          </p:cNvPr>
          <p:cNvCxnSpPr>
            <a:cxnSpLocks/>
          </p:cNvCxnSpPr>
          <p:nvPr/>
        </p:nvCxnSpPr>
        <p:spPr>
          <a:xfrm>
            <a:off x="851529" y="5011967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24C854C-7F95-4BE1-BA3C-CB7096DA1D2A}"/>
              </a:ext>
            </a:extLst>
          </p:cNvPr>
          <p:cNvSpPr txBox="1"/>
          <p:nvPr/>
        </p:nvSpPr>
        <p:spPr>
          <a:xfrm>
            <a:off x="893429" y="4248908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합계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A2C1F4-6D5B-4259-96A8-F2C2FCE42843}"/>
              </a:ext>
            </a:extLst>
          </p:cNvPr>
          <p:cNvSpPr txBox="1"/>
          <p:nvPr/>
        </p:nvSpPr>
        <p:spPr>
          <a:xfrm>
            <a:off x="3284349" y="4227026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14500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34E506-B526-4522-8BB7-A0A66F701646}"/>
              </a:ext>
            </a:extLst>
          </p:cNvPr>
          <p:cNvSpPr txBox="1"/>
          <p:nvPr/>
        </p:nvSpPr>
        <p:spPr>
          <a:xfrm>
            <a:off x="4193120" y="3402948"/>
            <a:ext cx="10403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6000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EFA6FC-803A-4EFB-AAEE-799EC3A78798}"/>
              </a:ext>
            </a:extLst>
          </p:cNvPr>
          <p:cNvSpPr txBox="1"/>
          <p:nvPr/>
        </p:nvSpPr>
        <p:spPr>
          <a:xfrm>
            <a:off x="4193120" y="2891876"/>
            <a:ext cx="10403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5000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15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DBC9D99-2418-4B11-B259-26732A4BDD68}"/>
              </a:ext>
            </a:extLst>
          </p:cNvPr>
          <p:cNvGrpSpPr/>
          <p:nvPr/>
        </p:nvGrpSpPr>
        <p:grpSpPr>
          <a:xfrm>
            <a:off x="128676" y="1245443"/>
            <a:ext cx="540000" cy="540000"/>
            <a:chOff x="889482" y="4406439"/>
            <a:chExt cx="360000" cy="3600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68062E7-76BE-4451-8ED2-DB27C3827AAA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7" name="그래픽 86" descr="배지">
              <a:extLst>
                <a:ext uri="{FF2B5EF4-FFF2-40B4-BE49-F238E27FC236}">
                  <a16:creationId xmlns:a16="http://schemas.microsoft.com/office/drawing/2014/main" id="{7E0DF457-6F64-4B3C-BA27-D0169103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468AE84-09B1-4094-94EC-0E1BBB1CFCD0}"/>
              </a:ext>
            </a:extLst>
          </p:cNvPr>
          <p:cNvGrpSpPr/>
          <p:nvPr/>
        </p:nvGrpSpPr>
        <p:grpSpPr>
          <a:xfrm>
            <a:off x="5558759" y="4658376"/>
            <a:ext cx="540000" cy="540000"/>
            <a:chOff x="889482" y="3933034"/>
            <a:chExt cx="360000" cy="360000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8290989-AAEE-480F-9076-6B415F06576F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3" name="그래픽 92" descr="배지 1">
              <a:extLst>
                <a:ext uri="{FF2B5EF4-FFF2-40B4-BE49-F238E27FC236}">
                  <a16:creationId xmlns:a16="http://schemas.microsoft.com/office/drawing/2014/main" id="{B45A26BA-D996-4401-82D2-60BEDC30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2571A8A-58F2-4C86-9940-F442067EAFE6}"/>
              </a:ext>
            </a:extLst>
          </p:cNvPr>
          <p:cNvSpPr txBox="1"/>
          <p:nvPr/>
        </p:nvSpPr>
        <p:spPr>
          <a:xfrm>
            <a:off x="7442588" y="1117129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FA88D81-83E8-406D-BA19-839522B3FCD8}"/>
              </a:ext>
            </a:extLst>
          </p:cNvPr>
          <p:cNvCxnSpPr>
            <a:cxnSpLocks/>
          </p:cNvCxnSpPr>
          <p:nvPr/>
        </p:nvCxnSpPr>
        <p:spPr>
          <a:xfrm>
            <a:off x="1000583" y="4888490"/>
            <a:ext cx="925385" cy="0"/>
          </a:xfrm>
          <a:prstGeom prst="line">
            <a:avLst/>
          </a:prstGeom>
          <a:ln w="12700">
            <a:solidFill>
              <a:srgbClr val="FF4B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FDE395-05FE-4629-AB8F-2F73C80AB139}"/>
              </a:ext>
            </a:extLst>
          </p:cNvPr>
          <p:cNvCxnSpPr>
            <a:cxnSpLocks/>
          </p:cNvCxnSpPr>
          <p:nvPr/>
        </p:nvCxnSpPr>
        <p:spPr>
          <a:xfrm>
            <a:off x="690457" y="8535897"/>
            <a:ext cx="47977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B025E6A-AFE1-4B8F-B1D5-819E15B90C7C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맞는 주문 조회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주문날짜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최근이 제일 위부터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주문상태별로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조회할 수 있다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호스트 같은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접수대기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주문완료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배달중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배달완료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주문취소별로 볼 수 있다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접수대기 먼저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뷰로 만든다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값은 가게회원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주문한 날짜와 시간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주문상태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주문한사람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시 총 합계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합계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상품합계와 배달비를 합친 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주문한 사람 전화번호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배달지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출발 시간이 필요하다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 안에 주문한 사람 이름을 클릭 시 접었다 펴는 리스트 뷰로 시킨 반찬의 이름과 주문한 개수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반찬의 가격을 출력한다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배달지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확인을 누르면 고객이 주문했을 때의 지정한 주소와 배달 출발 시간이 뜬다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5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 참고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알리기 관련 팝업에서 확인을 누르면 확인을 누른 시간을 넣는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출발 시간 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고객에게 배송 알리기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보낸다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주문상태변경 팝업이 뜬다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intent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전화번호를 </a:t>
            </a:r>
            <a:r>
              <a:rPr lang="en-US" altLang="ko-KR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전화하기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 번호 입력까지 연동시킨다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6" name="그래픽 135" descr="배지 6">
            <a:extLst>
              <a:ext uri="{FF2B5EF4-FFF2-40B4-BE49-F238E27FC236}">
                <a16:creationId xmlns:a16="http://schemas.microsoft.com/office/drawing/2014/main" id="{1913B7E6-D0AA-4BC4-81A0-8BBFD832A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4393" y="4280720"/>
            <a:ext cx="540000" cy="5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7C7072-397E-43B5-B844-ED1C3DB99EAB}"/>
              </a:ext>
            </a:extLst>
          </p:cNvPr>
          <p:cNvSpPr txBox="1"/>
          <p:nvPr/>
        </p:nvSpPr>
        <p:spPr>
          <a:xfrm>
            <a:off x="893429" y="2454354"/>
            <a:ext cx="1907100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시킨 사람 닉네임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4F02FA-64A4-4617-A99E-1923BE606A2A}"/>
              </a:ext>
            </a:extLst>
          </p:cNvPr>
          <p:cNvSpPr txBox="1"/>
          <p:nvPr/>
        </p:nvSpPr>
        <p:spPr>
          <a:xfrm>
            <a:off x="895815" y="389421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4574B0-4EDA-4D6F-8354-16D24847BB07}"/>
              </a:ext>
            </a:extLst>
          </p:cNvPr>
          <p:cNvSpPr txBox="1"/>
          <p:nvPr/>
        </p:nvSpPr>
        <p:spPr>
          <a:xfrm>
            <a:off x="3300743" y="389421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pic>
        <p:nvPicPr>
          <p:cNvPr id="81" name="그래픽 80" descr="수신기">
            <a:extLst>
              <a:ext uri="{FF2B5EF4-FFF2-40B4-BE49-F238E27FC236}">
                <a16:creationId xmlns:a16="http://schemas.microsoft.com/office/drawing/2014/main" id="{B82D760F-5408-465F-9E4F-C9C81BFD09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370" y="5081327"/>
            <a:ext cx="377768" cy="37776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0A5C303-5E46-44B3-A234-C7A46BB9B24C}"/>
              </a:ext>
            </a:extLst>
          </p:cNvPr>
          <p:cNvSpPr txBox="1"/>
          <p:nvPr/>
        </p:nvSpPr>
        <p:spPr>
          <a:xfrm>
            <a:off x="1504841" y="5081194"/>
            <a:ext cx="2971163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010-1231-2211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연락하기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4E9B6C-63DB-46BB-968D-4E179220E6AF}"/>
              </a:ext>
            </a:extLst>
          </p:cNvPr>
          <p:cNvSpPr txBox="1"/>
          <p:nvPr/>
        </p:nvSpPr>
        <p:spPr>
          <a:xfrm>
            <a:off x="895815" y="2130007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2020.10.06 13:00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1573245-4024-4FE2-9E24-58FDDD68DD9F}"/>
              </a:ext>
            </a:extLst>
          </p:cNvPr>
          <p:cNvSpPr/>
          <p:nvPr/>
        </p:nvSpPr>
        <p:spPr>
          <a:xfrm>
            <a:off x="823640" y="5647987"/>
            <a:ext cx="4533218" cy="2563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6EE640-A0F5-4F94-8919-49BE04F2AF3E}"/>
              </a:ext>
            </a:extLst>
          </p:cNvPr>
          <p:cNvSpPr txBox="1"/>
          <p:nvPr/>
        </p:nvSpPr>
        <p:spPr>
          <a:xfrm>
            <a:off x="975083" y="5669518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2020.10.06 14:00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F10CD9-1E07-4C40-AA75-433C6DF2E14D}"/>
              </a:ext>
            </a:extLst>
          </p:cNvPr>
          <p:cNvSpPr txBox="1"/>
          <p:nvPr/>
        </p:nvSpPr>
        <p:spPr>
          <a:xfrm>
            <a:off x="923945" y="6053363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김승태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0D83C84-F7C8-45D4-8B57-148534B9E569}"/>
              </a:ext>
            </a:extLst>
          </p:cNvPr>
          <p:cNvCxnSpPr>
            <a:cxnSpLocks/>
          </p:cNvCxnSpPr>
          <p:nvPr/>
        </p:nvCxnSpPr>
        <p:spPr>
          <a:xfrm>
            <a:off x="870284" y="6005031"/>
            <a:ext cx="4505148" cy="0"/>
          </a:xfrm>
          <a:prstGeom prst="line">
            <a:avLst/>
          </a:prstGeom>
          <a:ln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933E4C-DF1C-467C-BCFC-574F1616DBC2}"/>
              </a:ext>
            </a:extLst>
          </p:cNvPr>
          <p:cNvCxnSpPr>
            <a:cxnSpLocks/>
          </p:cNvCxnSpPr>
          <p:nvPr/>
        </p:nvCxnSpPr>
        <p:spPr>
          <a:xfrm>
            <a:off x="844596" y="6376200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8FFEF2D-CFA0-4350-9115-09DDF25CB7C0}"/>
              </a:ext>
            </a:extLst>
          </p:cNvPr>
          <p:cNvSpPr txBox="1"/>
          <p:nvPr/>
        </p:nvSpPr>
        <p:spPr>
          <a:xfrm>
            <a:off x="956778" y="6832002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합계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2ACDEB4-0963-4298-87BC-CEEE68EE2AF1}"/>
              </a:ext>
            </a:extLst>
          </p:cNvPr>
          <p:cNvSpPr txBox="1"/>
          <p:nvPr/>
        </p:nvSpPr>
        <p:spPr>
          <a:xfrm>
            <a:off x="3339785" y="6833085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4ECB573-DB58-4FB8-A104-50CCE407F25D}"/>
              </a:ext>
            </a:extLst>
          </p:cNvPr>
          <p:cNvSpPr txBox="1"/>
          <p:nvPr/>
        </p:nvSpPr>
        <p:spPr>
          <a:xfrm>
            <a:off x="3761180" y="2103314"/>
            <a:ext cx="154606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접수대기 </a:t>
            </a: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49EECB1-809C-41BD-886F-C04AF7DED8CB}"/>
              </a:ext>
            </a:extLst>
          </p:cNvPr>
          <p:cNvCxnSpPr>
            <a:cxnSpLocks/>
          </p:cNvCxnSpPr>
          <p:nvPr/>
        </p:nvCxnSpPr>
        <p:spPr>
          <a:xfrm>
            <a:off x="813240" y="4211126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C28AF5D-4BF0-4606-B285-8106EE080539}"/>
              </a:ext>
            </a:extLst>
          </p:cNvPr>
          <p:cNvSpPr txBox="1"/>
          <p:nvPr/>
        </p:nvSpPr>
        <p:spPr>
          <a:xfrm>
            <a:off x="3761180" y="5685662"/>
            <a:ext cx="154606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접수대기 </a:t>
            </a: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D0E9A78-C022-4D91-9169-68C4119DDF69}"/>
              </a:ext>
            </a:extLst>
          </p:cNvPr>
          <p:cNvSpPr/>
          <p:nvPr/>
        </p:nvSpPr>
        <p:spPr>
          <a:xfrm>
            <a:off x="3745265" y="7231341"/>
            <a:ext cx="1455869" cy="331407"/>
          </a:xfrm>
          <a:prstGeom prst="rect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상태 변경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25D16D2-C540-41C8-B878-6D1C2CD98EE7}"/>
              </a:ext>
            </a:extLst>
          </p:cNvPr>
          <p:cNvSpPr/>
          <p:nvPr/>
        </p:nvSpPr>
        <p:spPr>
          <a:xfrm>
            <a:off x="890843" y="7194588"/>
            <a:ext cx="1217504" cy="393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3EC7DD3-5B6E-4B78-9AC8-C67CE2F0F9A2}"/>
              </a:ext>
            </a:extLst>
          </p:cNvPr>
          <p:cNvCxnSpPr>
            <a:cxnSpLocks/>
          </p:cNvCxnSpPr>
          <p:nvPr/>
        </p:nvCxnSpPr>
        <p:spPr>
          <a:xfrm>
            <a:off x="890843" y="7686257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35B57232-4753-4E7A-80A6-D61834CA3D7C}"/>
              </a:ext>
            </a:extLst>
          </p:cNvPr>
          <p:cNvCxnSpPr>
            <a:cxnSpLocks/>
          </p:cNvCxnSpPr>
          <p:nvPr/>
        </p:nvCxnSpPr>
        <p:spPr>
          <a:xfrm>
            <a:off x="1039897" y="7522838"/>
            <a:ext cx="925385" cy="0"/>
          </a:xfrm>
          <a:prstGeom prst="line">
            <a:avLst/>
          </a:prstGeom>
          <a:ln w="12700">
            <a:solidFill>
              <a:srgbClr val="FF4B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" name="그래픽 208" descr="수신기">
            <a:extLst>
              <a:ext uri="{FF2B5EF4-FFF2-40B4-BE49-F238E27FC236}">
                <a16:creationId xmlns:a16="http://schemas.microsoft.com/office/drawing/2014/main" id="{DC358ED6-CF8D-426E-9945-B4F18B6CF6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684" y="7768934"/>
            <a:ext cx="377768" cy="377768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E4B32D63-1F0A-4BED-888E-BA5E0CEAA91F}"/>
              </a:ext>
            </a:extLst>
          </p:cNvPr>
          <p:cNvSpPr txBox="1"/>
          <p:nvPr/>
        </p:nvSpPr>
        <p:spPr>
          <a:xfrm>
            <a:off x="1544155" y="7768801"/>
            <a:ext cx="2971163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010-1231-2211 </a:t>
            </a: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연락하기</a:t>
            </a:r>
            <a:endParaRPr lang="en-US" altLang="ko-KR" sz="15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5666078-8C70-4B0C-9B10-A7ECCEC3AE08}"/>
              </a:ext>
            </a:extLst>
          </p:cNvPr>
          <p:cNvSpPr/>
          <p:nvPr/>
        </p:nvSpPr>
        <p:spPr>
          <a:xfrm>
            <a:off x="1003454" y="2844783"/>
            <a:ext cx="4234646" cy="96351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F9F410B-860B-4646-B5E8-96EC6010DFA4}"/>
              </a:ext>
            </a:extLst>
          </p:cNvPr>
          <p:cNvSpPr txBox="1"/>
          <p:nvPr/>
        </p:nvSpPr>
        <p:spPr>
          <a:xfrm>
            <a:off x="939168" y="6430812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4DD9307-CC6C-498C-AC8E-5A5FD90EAA0F}"/>
              </a:ext>
            </a:extLst>
          </p:cNvPr>
          <p:cNvSpPr txBox="1"/>
          <p:nvPr/>
        </p:nvSpPr>
        <p:spPr>
          <a:xfrm>
            <a:off x="3344096" y="6423891"/>
            <a:ext cx="19444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7FE3A000-98FC-41F8-8E4A-AE0FC11CB095}"/>
              </a:ext>
            </a:extLst>
          </p:cNvPr>
          <p:cNvCxnSpPr>
            <a:cxnSpLocks/>
          </p:cNvCxnSpPr>
          <p:nvPr/>
        </p:nvCxnSpPr>
        <p:spPr>
          <a:xfrm>
            <a:off x="856593" y="6754119"/>
            <a:ext cx="45051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C27D4A3-3BD5-4016-8328-71194F598582}"/>
              </a:ext>
            </a:extLst>
          </p:cNvPr>
          <p:cNvSpPr/>
          <p:nvPr/>
        </p:nvSpPr>
        <p:spPr>
          <a:xfrm>
            <a:off x="826340" y="2091219"/>
            <a:ext cx="4564161" cy="346026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6F3BEC4-07A0-4AB3-BB4C-F34C7D5324A6}"/>
              </a:ext>
            </a:extLst>
          </p:cNvPr>
          <p:cNvSpPr/>
          <p:nvPr/>
        </p:nvSpPr>
        <p:spPr>
          <a:xfrm>
            <a:off x="8487619" y="605069"/>
            <a:ext cx="3615911" cy="28954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DF2C0E2-763B-4223-956B-C35DADAB8459}"/>
              </a:ext>
            </a:extLst>
          </p:cNvPr>
          <p:cNvSpPr/>
          <p:nvPr/>
        </p:nvSpPr>
        <p:spPr>
          <a:xfrm>
            <a:off x="8563117" y="740646"/>
            <a:ext cx="3461075" cy="627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EE953BDE-ADC6-46B9-BD92-50C3B58EF60D}"/>
              </a:ext>
            </a:extLst>
          </p:cNvPr>
          <p:cNvSpPr/>
          <p:nvPr/>
        </p:nvSpPr>
        <p:spPr>
          <a:xfrm>
            <a:off x="11094758" y="2925461"/>
            <a:ext cx="841947" cy="4854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D8C933C-FBF9-4B7B-9069-D50D7A3DA596}"/>
              </a:ext>
            </a:extLst>
          </p:cNvPr>
          <p:cNvSpPr/>
          <p:nvPr/>
        </p:nvSpPr>
        <p:spPr>
          <a:xfrm>
            <a:off x="8496210" y="605069"/>
            <a:ext cx="3615909" cy="2906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0" name="부제목 2">
            <a:extLst>
              <a:ext uri="{FF2B5EF4-FFF2-40B4-BE49-F238E27FC236}">
                <a16:creationId xmlns:a16="http://schemas.microsoft.com/office/drawing/2014/main" id="{279F9D7A-3E0F-4384-B09F-E18CAB2FDD10}"/>
              </a:ext>
            </a:extLst>
          </p:cNvPr>
          <p:cNvSpPr txBox="1">
            <a:spLocks/>
          </p:cNvSpPr>
          <p:nvPr/>
        </p:nvSpPr>
        <p:spPr>
          <a:xfrm>
            <a:off x="8612611" y="1325041"/>
            <a:ext cx="3274490" cy="497789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5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배달지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53C3920-2721-4E30-8C38-17BD5A65A955}"/>
              </a:ext>
            </a:extLst>
          </p:cNvPr>
          <p:cNvSpPr txBox="1"/>
          <p:nvPr/>
        </p:nvSpPr>
        <p:spPr>
          <a:xfrm>
            <a:off x="8387509" y="3579002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정보를 누를 시 뜨는 </a:t>
            </a:r>
            <a:r>
              <a:rPr lang="en-US" altLang="ko-KR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팝업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48AD758-14C7-40A6-A561-7E1C54D3C11C}"/>
              </a:ext>
            </a:extLst>
          </p:cNvPr>
          <p:cNvGrpSpPr/>
          <p:nvPr/>
        </p:nvGrpSpPr>
        <p:grpSpPr>
          <a:xfrm>
            <a:off x="7857257" y="584499"/>
            <a:ext cx="540000" cy="540000"/>
            <a:chOff x="889482" y="5826653"/>
            <a:chExt cx="360000" cy="360000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3EEF2EB7-BB75-4036-AC7D-8A1650777852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34" name="그래픽 233" descr="배지 5">
              <a:extLst>
                <a:ext uri="{FF2B5EF4-FFF2-40B4-BE49-F238E27FC236}">
                  <a16:creationId xmlns:a16="http://schemas.microsoft.com/office/drawing/2014/main" id="{54F35575-FA9C-4C3D-9ACA-DB9ACEB3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235" name="부제목 2">
            <a:extLst>
              <a:ext uri="{FF2B5EF4-FFF2-40B4-BE49-F238E27FC236}">
                <a16:creationId xmlns:a16="http://schemas.microsoft.com/office/drawing/2014/main" id="{A610C7F1-ABFE-49E3-A74F-8C34871D98C3}"/>
              </a:ext>
            </a:extLst>
          </p:cNvPr>
          <p:cNvSpPr txBox="1">
            <a:spLocks/>
          </p:cNvSpPr>
          <p:nvPr/>
        </p:nvSpPr>
        <p:spPr>
          <a:xfrm>
            <a:off x="8630327" y="1666730"/>
            <a:ext cx="3274490" cy="63228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성남시 중원구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132-12</a:t>
            </a:r>
            <a:r>
              <a:rPr lang="ko-KR" altLang="en-US" sz="13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번길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XX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105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  </a:t>
            </a:r>
          </a:p>
        </p:txBody>
      </p:sp>
      <p:sp>
        <p:nvSpPr>
          <p:cNvPr id="236" name="부제목 2">
            <a:extLst>
              <a:ext uri="{FF2B5EF4-FFF2-40B4-BE49-F238E27FC236}">
                <a16:creationId xmlns:a16="http://schemas.microsoft.com/office/drawing/2014/main" id="{17260777-9542-4BBD-879A-3F729E6BEF20}"/>
              </a:ext>
            </a:extLst>
          </p:cNvPr>
          <p:cNvSpPr txBox="1">
            <a:spLocks/>
          </p:cNvSpPr>
          <p:nvPr/>
        </p:nvSpPr>
        <p:spPr>
          <a:xfrm>
            <a:off x="8612611" y="2332399"/>
            <a:ext cx="3274490" cy="497789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배달원</a:t>
            </a:r>
            <a:r>
              <a:rPr lang="en-US" altLang="ko-KR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배송업체에게 보낸 시간</a:t>
            </a:r>
          </a:p>
        </p:txBody>
      </p:sp>
      <p:sp>
        <p:nvSpPr>
          <p:cNvPr id="237" name="부제목 2">
            <a:extLst>
              <a:ext uri="{FF2B5EF4-FFF2-40B4-BE49-F238E27FC236}">
                <a16:creationId xmlns:a16="http://schemas.microsoft.com/office/drawing/2014/main" id="{957D5062-2F52-4450-94DA-25E11E126D1C}"/>
              </a:ext>
            </a:extLst>
          </p:cNvPr>
          <p:cNvSpPr txBox="1">
            <a:spLocks/>
          </p:cNvSpPr>
          <p:nvPr/>
        </p:nvSpPr>
        <p:spPr>
          <a:xfrm>
            <a:off x="8630327" y="2636680"/>
            <a:ext cx="3274490" cy="398042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2020.10.09.11:10</a:t>
            </a:r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0D46F9C-13E0-49F7-B91F-013CAC43B2C9}"/>
              </a:ext>
            </a:extLst>
          </p:cNvPr>
          <p:cNvSpPr/>
          <p:nvPr/>
        </p:nvSpPr>
        <p:spPr>
          <a:xfrm>
            <a:off x="2468742" y="4574044"/>
            <a:ext cx="1186641" cy="336695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알리기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6F617CD-50E1-4907-9389-42E5F74FB70B}"/>
              </a:ext>
            </a:extLst>
          </p:cNvPr>
          <p:cNvGrpSpPr/>
          <p:nvPr/>
        </p:nvGrpSpPr>
        <p:grpSpPr>
          <a:xfrm>
            <a:off x="2141978" y="2355243"/>
            <a:ext cx="540000" cy="540000"/>
            <a:chOff x="889482" y="5353249"/>
            <a:chExt cx="360000" cy="360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3FD7B5A-A9BD-4B68-B374-472B2162C369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6" name="그래픽 95" descr="배지 4">
              <a:extLst>
                <a:ext uri="{FF2B5EF4-FFF2-40B4-BE49-F238E27FC236}">
                  <a16:creationId xmlns:a16="http://schemas.microsoft.com/office/drawing/2014/main" id="{E9EECD3C-FE10-48E5-B716-BF563C3D1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4B20ABE-C887-442A-9021-36E59AA716AA}"/>
              </a:ext>
            </a:extLst>
          </p:cNvPr>
          <p:cNvGrpSpPr/>
          <p:nvPr/>
        </p:nvGrpSpPr>
        <p:grpSpPr>
          <a:xfrm>
            <a:off x="4783097" y="4262259"/>
            <a:ext cx="540000" cy="540000"/>
            <a:chOff x="1391821" y="4406439"/>
            <a:chExt cx="360000" cy="36000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15B50A-99EA-4142-9C6A-5537E9330A1A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1" name="그래픽 100" descr="배지 7">
              <a:extLst>
                <a:ext uri="{FF2B5EF4-FFF2-40B4-BE49-F238E27FC236}">
                  <a16:creationId xmlns:a16="http://schemas.microsoft.com/office/drawing/2014/main" id="{EDD2F01E-4967-4300-910C-19A9BAE20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1C8BAA7E-99A7-4DF3-B974-8DA4BF4C05ED}"/>
              </a:ext>
            </a:extLst>
          </p:cNvPr>
          <p:cNvGrpSpPr/>
          <p:nvPr/>
        </p:nvGrpSpPr>
        <p:grpSpPr>
          <a:xfrm>
            <a:off x="3803912" y="4979174"/>
            <a:ext cx="540000" cy="540000"/>
            <a:chOff x="1391821" y="4879844"/>
            <a:chExt cx="360000" cy="360000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61E84113-BCA2-455F-AC35-53BB1190B3DA}"/>
                </a:ext>
              </a:extLst>
            </p:cNvPr>
            <p:cNvSpPr/>
            <p:nvPr/>
          </p:nvSpPr>
          <p:spPr>
            <a:xfrm>
              <a:off x="1441789" y="493683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41" name="그래픽 240" descr="배지 8">
              <a:extLst>
                <a:ext uri="{FF2B5EF4-FFF2-40B4-BE49-F238E27FC236}">
                  <a16:creationId xmlns:a16="http://schemas.microsoft.com/office/drawing/2014/main" id="{C037E1D3-0BA3-4655-9F59-0D342739B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91821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123E791-EEC9-4C21-BCF6-CF3A296B6A4A}"/>
              </a:ext>
            </a:extLst>
          </p:cNvPr>
          <p:cNvGrpSpPr/>
          <p:nvPr/>
        </p:nvGrpSpPr>
        <p:grpSpPr>
          <a:xfrm>
            <a:off x="3163301" y="4265069"/>
            <a:ext cx="540000" cy="540000"/>
            <a:chOff x="1391821" y="3933034"/>
            <a:chExt cx="360000" cy="360000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40A0136-A3DA-4593-960D-3C3A01F4D8AF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5" name="그래픽 114" descr="배지 6">
              <a:extLst>
                <a:ext uri="{FF2B5EF4-FFF2-40B4-BE49-F238E27FC236}">
                  <a16:creationId xmlns:a16="http://schemas.microsoft.com/office/drawing/2014/main" id="{5AF9DFAF-19BA-4DF4-937F-D1ABFBE8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5A4E2-616E-4E73-B127-6139DFBFFB4A}"/>
              </a:ext>
            </a:extLst>
          </p:cNvPr>
          <p:cNvSpPr/>
          <p:nvPr/>
        </p:nvSpPr>
        <p:spPr>
          <a:xfrm>
            <a:off x="1684929" y="1437656"/>
            <a:ext cx="918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845F83-6EF2-4605-A843-5E73B8DCE448}"/>
              </a:ext>
            </a:extLst>
          </p:cNvPr>
          <p:cNvSpPr/>
          <p:nvPr/>
        </p:nvSpPr>
        <p:spPr>
          <a:xfrm>
            <a:off x="724824" y="1437656"/>
            <a:ext cx="9612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0478C-6ED7-4B91-BCFD-4DD4B23520BD}"/>
              </a:ext>
            </a:extLst>
          </p:cNvPr>
          <p:cNvSpPr txBox="1"/>
          <p:nvPr/>
        </p:nvSpPr>
        <p:spPr>
          <a:xfrm>
            <a:off x="724824" y="1475354"/>
            <a:ext cx="9612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접수대기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B7B631-6825-43F9-85E3-60DBF1189347}"/>
              </a:ext>
            </a:extLst>
          </p:cNvPr>
          <p:cNvSpPr txBox="1"/>
          <p:nvPr/>
        </p:nvSpPr>
        <p:spPr>
          <a:xfrm>
            <a:off x="1684929" y="1475354"/>
            <a:ext cx="9612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주문완료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C0DBF6-AC44-469A-A659-FC5911497700}"/>
              </a:ext>
            </a:extLst>
          </p:cNvPr>
          <p:cNvSpPr/>
          <p:nvPr/>
        </p:nvSpPr>
        <p:spPr>
          <a:xfrm>
            <a:off x="2617473" y="1437656"/>
            <a:ext cx="918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0789DA-C937-48BC-9238-4B072D3D6397}"/>
              </a:ext>
            </a:extLst>
          </p:cNvPr>
          <p:cNvSpPr txBox="1"/>
          <p:nvPr/>
        </p:nvSpPr>
        <p:spPr>
          <a:xfrm>
            <a:off x="2617473" y="1475354"/>
            <a:ext cx="9612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822A97-0A55-4D64-8C5F-465A621508EA}"/>
              </a:ext>
            </a:extLst>
          </p:cNvPr>
          <p:cNvSpPr/>
          <p:nvPr/>
        </p:nvSpPr>
        <p:spPr>
          <a:xfrm>
            <a:off x="3545075" y="1437656"/>
            <a:ext cx="9612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D32127-4CD5-4233-AFD1-A0DE2CE197F2}"/>
              </a:ext>
            </a:extLst>
          </p:cNvPr>
          <p:cNvSpPr txBox="1"/>
          <p:nvPr/>
        </p:nvSpPr>
        <p:spPr>
          <a:xfrm>
            <a:off x="3545075" y="1475354"/>
            <a:ext cx="9612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배달완료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0B1514-96D1-4CA2-B332-B771D294F7A1}"/>
              </a:ext>
            </a:extLst>
          </p:cNvPr>
          <p:cNvCxnSpPr>
            <a:cxnSpLocks/>
          </p:cNvCxnSpPr>
          <p:nvPr/>
        </p:nvCxnSpPr>
        <p:spPr>
          <a:xfrm flipH="1">
            <a:off x="724758" y="1800036"/>
            <a:ext cx="961200" cy="0"/>
          </a:xfrm>
          <a:prstGeom prst="line">
            <a:avLst/>
          </a:prstGeom>
          <a:ln w="1905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ED0A8C4-D74E-479A-B827-BED432E4813A}"/>
              </a:ext>
            </a:extLst>
          </p:cNvPr>
          <p:cNvSpPr/>
          <p:nvPr/>
        </p:nvSpPr>
        <p:spPr>
          <a:xfrm>
            <a:off x="614721" y="1374206"/>
            <a:ext cx="4974588" cy="54218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1E2E5C-2152-45BF-872B-CA92FFD16638}"/>
              </a:ext>
            </a:extLst>
          </p:cNvPr>
          <p:cNvGrpSpPr/>
          <p:nvPr/>
        </p:nvGrpSpPr>
        <p:grpSpPr>
          <a:xfrm>
            <a:off x="679893" y="602084"/>
            <a:ext cx="4838544" cy="8761863"/>
            <a:chOff x="1336634" y="401389"/>
            <a:chExt cx="3225696" cy="58412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1E9B6B-FD73-4403-B150-C175D1ABB428}"/>
                </a:ext>
              </a:extLst>
            </p:cNvPr>
            <p:cNvSpPr/>
            <p:nvPr/>
          </p:nvSpPr>
          <p:spPr>
            <a:xfrm>
              <a:off x="1353419" y="5690598"/>
              <a:ext cx="3181718" cy="5382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D3E3AD4-057E-4C6B-9A9C-B9F66632A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27" y="873018"/>
              <a:ext cx="3198503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AE496B-9F74-41C0-A311-BF3222D58655}"/>
                </a:ext>
              </a:extLst>
            </p:cNvPr>
            <p:cNvSpPr/>
            <p:nvPr/>
          </p:nvSpPr>
          <p:spPr>
            <a:xfrm>
              <a:off x="1378983" y="410625"/>
              <a:ext cx="3175828" cy="45421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주문내역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91DCFE2-C4BD-40F4-A5B9-384B7C912BDA}"/>
                </a:ext>
              </a:extLst>
            </p:cNvPr>
            <p:cNvCxnSpPr>
              <a:cxnSpLocks/>
            </p:cNvCxnSpPr>
            <p:nvPr/>
          </p:nvCxnSpPr>
          <p:spPr>
            <a:xfrm>
              <a:off x="2437402" y="5734050"/>
              <a:ext cx="0" cy="483927"/>
            </a:xfrm>
            <a:prstGeom prst="line">
              <a:avLst/>
            </a:prstGeom>
            <a:ln w="19050">
              <a:solidFill>
                <a:srgbClr val="F7F7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C3C44A-A9ED-436C-A8FA-1E4FAEB2F49B}"/>
                </a:ext>
              </a:extLst>
            </p:cNvPr>
            <p:cNvCxnSpPr>
              <a:cxnSpLocks/>
            </p:cNvCxnSpPr>
            <p:nvPr/>
          </p:nvCxnSpPr>
          <p:spPr>
            <a:xfrm>
              <a:off x="3489394" y="5690598"/>
              <a:ext cx="0" cy="519215"/>
            </a:xfrm>
            <a:prstGeom prst="line">
              <a:avLst/>
            </a:prstGeom>
            <a:ln w="19050">
              <a:solidFill>
                <a:srgbClr val="F7F7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026F915-4724-4F20-B0D7-C5204F9DA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0975" y="6162393"/>
              <a:ext cx="1058419" cy="0"/>
            </a:xfrm>
            <a:prstGeom prst="line">
              <a:avLst/>
            </a:prstGeom>
            <a:ln w="19050">
              <a:solidFill>
                <a:srgbClr val="FF4B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96588B-0F69-4656-B201-A960CC10C8DC}"/>
                </a:ext>
              </a:extLst>
            </p:cNvPr>
            <p:cNvSpPr txBox="1"/>
            <p:nvPr/>
          </p:nvSpPr>
          <p:spPr>
            <a:xfrm>
              <a:off x="1612125" y="5836814"/>
              <a:ext cx="601368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메인화면</a:t>
              </a:r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A2A7EB-9962-4687-A186-EB7F7141ED3A}"/>
                </a:ext>
              </a:extLst>
            </p:cNvPr>
            <p:cNvSpPr txBox="1"/>
            <p:nvPr/>
          </p:nvSpPr>
          <p:spPr>
            <a:xfrm>
              <a:off x="3685308" y="5836814"/>
              <a:ext cx="75738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A9DEDB-8C53-43FC-A530-933180C7898B}"/>
                </a:ext>
              </a:extLst>
            </p:cNvPr>
            <p:cNvSpPr/>
            <p:nvPr/>
          </p:nvSpPr>
          <p:spPr>
            <a:xfrm>
              <a:off x="1349216" y="401389"/>
              <a:ext cx="3198503" cy="5841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31EB804-3F1B-4674-AE8D-C71C272E993A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34" y="5690598"/>
              <a:ext cx="319850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58FEE06-6838-402E-BEA2-FA4D248D5EC5}"/>
              </a:ext>
            </a:extLst>
          </p:cNvPr>
          <p:cNvGrpSpPr/>
          <p:nvPr/>
        </p:nvGrpSpPr>
        <p:grpSpPr>
          <a:xfrm>
            <a:off x="249044" y="1996964"/>
            <a:ext cx="540000" cy="540000"/>
            <a:chOff x="889482" y="4879844"/>
            <a:chExt cx="360000" cy="36000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0D9697A-B769-4ACF-BBE7-E8B403ECEDF4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1" name="그래픽 110" descr="배지 3">
              <a:extLst>
                <a:ext uri="{FF2B5EF4-FFF2-40B4-BE49-F238E27FC236}">
                  <a16:creationId xmlns:a16="http://schemas.microsoft.com/office/drawing/2014/main" id="{918A1168-C011-445F-927B-0DD47B86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7CC96E4-C482-40D5-9E1F-6AF2422675B2}"/>
              </a:ext>
            </a:extLst>
          </p:cNvPr>
          <p:cNvGrpSpPr/>
          <p:nvPr/>
        </p:nvGrpSpPr>
        <p:grpSpPr>
          <a:xfrm>
            <a:off x="559526" y="4429577"/>
            <a:ext cx="540000" cy="540000"/>
            <a:chOff x="889482" y="5826653"/>
            <a:chExt cx="360000" cy="3600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AFE228F-23DF-4A65-96F4-146A495EDE90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0" name="그래픽 89" descr="배지 5">
              <a:extLst>
                <a:ext uri="{FF2B5EF4-FFF2-40B4-BE49-F238E27FC236}">
                  <a16:creationId xmlns:a16="http://schemas.microsoft.com/office/drawing/2014/main" id="{780C0113-CBE4-4796-BA3A-079B3A7C5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2C2616-A496-429F-AFF8-A96F2C0C7F7E}"/>
              </a:ext>
            </a:extLst>
          </p:cNvPr>
          <p:cNvSpPr/>
          <p:nvPr/>
        </p:nvSpPr>
        <p:spPr>
          <a:xfrm>
            <a:off x="6744187" y="6498632"/>
            <a:ext cx="5356970" cy="9600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6D86D-CFA0-4294-B613-EB7944F1C608}"/>
              </a:ext>
            </a:extLst>
          </p:cNvPr>
          <p:cNvSpPr txBox="1"/>
          <p:nvPr/>
        </p:nvSpPr>
        <p:spPr>
          <a:xfrm>
            <a:off x="6641186" y="7557539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가게에 접수가 들어올 때 개별 </a:t>
            </a:r>
            <a:r>
              <a:rPr lang="en-US" altLang="ko-KR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 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3F254-E1F4-44AC-A3AE-6D0368A9957E}"/>
              </a:ext>
            </a:extLst>
          </p:cNvPr>
          <p:cNvSpPr txBox="1"/>
          <p:nvPr/>
        </p:nvSpPr>
        <p:spPr>
          <a:xfrm>
            <a:off x="6982832" y="6611626"/>
            <a:ext cx="36348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 dish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BC82C-9521-4D89-AA24-7210192481AC}"/>
              </a:ext>
            </a:extLst>
          </p:cNvPr>
          <p:cNvSpPr txBox="1"/>
          <p:nvPr/>
        </p:nvSpPr>
        <p:spPr>
          <a:xfrm>
            <a:off x="6982832" y="7020341"/>
            <a:ext cx="45823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주문이 들어왔습니다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확인해주세요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5DE7F-1B28-44A6-9031-63E9EB9673F1}"/>
              </a:ext>
            </a:extLst>
          </p:cNvPr>
          <p:cNvSpPr txBox="1"/>
          <p:nvPr/>
        </p:nvSpPr>
        <p:spPr>
          <a:xfrm>
            <a:off x="6733358" y="6055784"/>
            <a:ext cx="157544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20p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27A0D5-9CE8-40D4-8FB2-EF78B3239954}"/>
              </a:ext>
            </a:extLst>
          </p:cNvPr>
          <p:cNvSpPr/>
          <p:nvPr/>
        </p:nvSpPr>
        <p:spPr>
          <a:xfrm>
            <a:off x="6744187" y="8342543"/>
            <a:ext cx="5356970" cy="9600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2EF47B-B097-447C-851B-2A89154E9ABF}"/>
              </a:ext>
            </a:extLst>
          </p:cNvPr>
          <p:cNvSpPr txBox="1"/>
          <p:nvPr/>
        </p:nvSpPr>
        <p:spPr>
          <a:xfrm>
            <a:off x="6641186" y="9401449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취소가 들어올 때 개별 </a:t>
            </a:r>
            <a:r>
              <a:rPr lang="en-US" altLang="ko-KR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 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064A49-69E0-4822-944E-C222E4C9B173}"/>
              </a:ext>
            </a:extLst>
          </p:cNvPr>
          <p:cNvSpPr txBox="1"/>
          <p:nvPr/>
        </p:nvSpPr>
        <p:spPr>
          <a:xfrm>
            <a:off x="6982832" y="8455537"/>
            <a:ext cx="36348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 dish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2961A8-1459-4FF1-AB5F-DBA4D026ED89}"/>
              </a:ext>
            </a:extLst>
          </p:cNvPr>
          <p:cNvSpPr txBox="1"/>
          <p:nvPr/>
        </p:nvSpPr>
        <p:spPr>
          <a:xfrm>
            <a:off x="6982832" y="8835377"/>
            <a:ext cx="51292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고객님이 주문을 취소했습니다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4E3123-ECAA-4435-B403-807DC9ADC51F}"/>
              </a:ext>
            </a:extLst>
          </p:cNvPr>
          <p:cNvSpPr/>
          <p:nvPr/>
        </p:nvSpPr>
        <p:spPr>
          <a:xfrm>
            <a:off x="4518284" y="1438896"/>
            <a:ext cx="9612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D1EB6E-29EE-427D-9B0F-2EFA269441BA}"/>
              </a:ext>
            </a:extLst>
          </p:cNvPr>
          <p:cNvSpPr txBox="1"/>
          <p:nvPr/>
        </p:nvSpPr>
        <p:spPr>
          <a:xfrm>
            <a:off x="4518284" y="1476595"/>
            <a:ext cx="9612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1AB60F-77B2-4FA0-850A-DC1CA6368ECA}"/>
              </a:ext>
            </a:extLst>
          </p:cNvPr>
          <p:cNvSpPr txBox="1"/>
          <p:nvPr/>
        </p:nvSpPr>
        <p:spPr>
          <a:xfrm>
            <a:off x="2636358" y="8767046"/>
            <a:ext cx="90205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3D4D97-B9A1-451B-9467-2EC04EA10B21}"/>
              </a:ext>
            </a:extLst>
          </p:cNvPr>
          <p:cNvSpPr txBox="1"/>
          <p:nvPr/>
        </p:nvSpPr>
        <p:spPr>
          <a:xfrm>
            <a:off x="6709118" y="7991041"/>
            <a:ext cx="157544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12p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00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주문상태 변경하기</a:t>
            </a:r>
            <a:endParaRPr lang="en-US" altLang="ko-KR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B025E6A-AFE1-4B8F-B1D5-819E15B90C7C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팝업이 뜬다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주문 상태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접수대기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주문완료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배달중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배달완료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변경 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선택은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하나만 가능하다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선택은 현재 주문상태이다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주문상태를 접수대기로 선택하고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색이 바뀐다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1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주문상태를 주문완료로 선택하고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색이 바뀐다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2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주문상태를 배달중으로 선택하고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색이 바뀐다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3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주문상태를 배달완료로 선택하고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색이 바뀐다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4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변경하기를 누르면 선택한 주문상태로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주문상태 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사용된다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정상적으로 변경됐다면 팝업이 종료된다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55F89B-F1E4-4076-BBCD-F235879674E9}"/>
              </a:ext>
            </a:extLst>
          </p:cNvPr>
          <p:cNvGrpSpPr/>
          <p:nvPr/>
        </p:nvGrpSpPr>
        <p:grpSpPr>
          <a:xfrm>
            <a:off x="2080232" y="639075"/>
            <a:ext cx="4874577" cy="8770269"/>
            <a:chOff x="1261692" y="395785"/>
            <a:chExt cx="3249718" cy="58468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44B907F-7945-43CD-ADAB-3F55296AC32A}"/>
                </a:ext>
              </a:extLst>
            </p:cNvPr>
            <p:cNvSpPr/>
            <p:nvPr/>
          </p:nvSpPr>
          <p:spPr>
            <a:xfrm>
              <a:off x="1278403" y="395785"/>
              <a:ext cx="3198503" cy="5841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F1E2E5C-2152-45BF-872B-CA92FFD16638}"/>
                </a:ext>
              </a:extLst>
            </p:cNvPr>
            <p:cNvGrpSpPr/>
            <p:nvPr/>
          </p:nvGrpSpPr>
          <p:grpSpPr>
            <a:xfrm>
              <a:off x="1261692" y="401389"/>
              <a:ext cx="3225696" cy="5841242"/>
              <a:chOff x="1336634" y="401389"/>
              <a:chExt cx="3225696" cy="58412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1E9B6B-FD73-4403-B150-C175D1ABB428}"/>
                  </a:ext>
                </a:extLst>
              </p:cNvPr>
              <p:cNvSpPr/>
              <p:nvPr/>
            </p:nvSpPr>
            <p:spPr>
              <a:xfrm>
                <a:off x="1353419" y="5690598"/>
                <a:ext cx="3181718" cy="5382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D3E3AD4-057E-4C6B-9A9C-B9F66632A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827" y="873018"/>
                <a:ext cx="319850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AE496B-9F74-41C0-A311-BF3222D58655}"/>
                  </a:ext>
                </a:extLst>
              </p:cNvPr>
              <p:cNvSpPr/>
              <p:nvPr/>
            </p:nvSpPr>
            <p:spPr>
              <a:xfrm>
                <a:off x="1378983" y="410625"/>
                <a:ext cx="3175828" cy="4542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rgbClr val="FF4B6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주문내역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91DCFE2-C4BD-40F4-A5B9-384B7C912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402" y="5734050"/>
                <a:ext cx="0" cy="483927"/>
              </a:xfrm>
              <a:prstGeom prst="line">
                <a:avLst/>
              </a:prstGeom>
              <a:ln w="19050">
                <a:solidFill>
                  <a:srgbClr val="F7F7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AC3C44A-A9ED-436C-A8FA-1E4FAEB2F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9394" y="5690598"/>
                <a:ext cx="0" cy="519215"/>
              </a:xfrm>
              <a:prstGeom prst="line">
                <a:avLst/>
              </a:prstGeom>
              <a:ln w="19050">
                <a:solidFill>
                  <a:srgbClr val="F7F7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026F915-4724-4F20-B0D7-C5204F9DA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0975" y="6162393"/>
                <a:ext cx="1058419" cy="0"/>
              </a:xfrm>
              <a:prstGeom prst="line">
                <a:avLst/>
              </a:prstGeom>
              <a:ln w="19050">
                <a:solidFill>
                  <a:srgbClr val="FF4B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96588B-0F69-4656-B201-A960CC10C8DC}"/>
                  </a:ext>
                </a:extLst>
              </p:cNvPr>
              <p:cNvSpPr txBox="1"/>
              <p:nvPr/>
            </p:nvSpPr>
            <p:spPr>
              <a:xfrm>
                <a:off x="1612125" y="5836814"/>
                <a:ext cx="60136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35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메인화면</a:t>
                </a:r>
                <a:endPara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A2A7EB-9962-4687-A186-EB7F7141ED3A}"/>
                  </a:ext>
                </a:extLst>
              </p:cNvPr>
              <p:cNvSpPr txBox="1"/>
              <p:nvPr/>
            </p:nvSpPr>
            <p:spPr>
              <a:xfrm>
                <a:off x="3685308" y="5836814"/>
                <a:ext cx="757380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마이페이지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FA9DEDB-8C53-43FC-A530-933180C7898B}"/>
                  </a:ext>
                </a:extLst>
              </p:cNvPr>
              <p:cNvSpPr/>
              <p:nvPr/>
            </p:nvSpPr>
            <p:spPr>
              <a:xfrm>
                <a:off x="1349216" y="401389"/>
                <a:ext cx="3198503" cy="58412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31EB804-3F1B-4674-AE8D-C71C272E9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634" y="5690598"/>
                <a:ext cx="3198503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FC9E79-7FB1-41E7-9834-DC0EDECE4537}"/>
                </a:ext>
              </a:extLst>
            </p:cNvPr>
            <p:cNvSpPr txBox="1"/>
            <p:nvPr/>
          </p:nvSpPr>
          <p:spPr>
            <a:xfrm>
              <a:off x="2586370" y="5836814"/>
              <a:ext cx="601368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주문내역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992EBC-70A7-4745-97ED-D55257EFBE8E}"/>
                </a:ext>
              </a:extLst>
            </p:cNvPr>
            <p:cNvSpPr/>
            <p:nvPr/>
          </p:nvSpPr>
          <p:spPr>
            <a:xfrm>
              <a:off x="1277078" y="865670"/>
              <a:ext cx="3188186" cy="48193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5CEC37-5400-4621-9625-631D54441193}"/>
                </a:ext>
              </a:extLst>
            </p:cNvPr>
            <p:cNvSpPr/>
            <p:nvPr/>
          </p:nvSpPr>
          <p:spPr>
            <a:xfrm>
              <a:off x="1280454" y="1230118"/>
              <a:ext cx="3160151" cy="443746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77616-BB8D-4B1D-B254-5ECAC088342F}"/>
                </a:ext>
              </a:extLst>
            </p:cNvPr>
            <p:cNvSpPr/>
            <p:nvPr/>
          </p:nvSpPr>
          <p:spPr>
            <a:xfrm>
              <a:off x="1344665" y="1381252"/>
              <a:ext cx="3022145" cy="23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schemeClr val="bg1">
                  <a:lumMod val="85000"/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61003A-57E9-4F65-94C1-CEE9F4F013A5}"/>
                </a:ext>
              </a:extLst>
            </p:cNvPr>
            <p:cNvSpPr/>
            <p:nvPr/>
          </p:nvSpPr>
          <p:spPr>
            <a:xfrm>
              <a:off x="1361328" y="1879690"/>
              <a:ext cx="2992694" cy="667849"/>
            </a:xfrm>
            <a:prstGeom prst="rect">
              <a:avLst/>
            </a:prstGeom>
            <a:solidFill>
              <a:srgbClr val="F3F3F3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5375CF0-D7DD-4B62-B995-08A8A64FE89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078" y="873018"/>
              <a:ext cx="319888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568731C-E622-415A-9E06-D963A9502EF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665" y="1624332"/>
              <a:ext cx="3003432" cy="0"/>
            </a:xfrm>
            <a:prstGeom prst="line">
              <a:avLst/>
            </a:prstGeom>
            <a:ln>
              <a:solidFill>
                <a:srgbClr val="FF4B64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26AE5D7-AABC-41A0-ABD5-81B7AB2DBD79}"/>
                </a:ext>
              </a:extLst>
            </p:cNvPr>
            <p:cNvCxnSpPr>
              <a:cxnSpLocks/>
            </p:cNvCxnSpPr>
            <p:nvPr/>
          </p:nvCxnSpPr>
          <p:spPr>
            <a:xfrm>
              <a:off x="1344665" y="1879690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C7603EA-7EF1-4CFE-AE66-060AA0136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4665" y="2552142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784F38C-9758-4F1F-901B-BC6558B9B257}"/>
                </a:ext>
              </a:extLst>
            </p:cNvPr>
            <p:cNvSpPr/>
            <p:nvPr/>
          </p:nvSpPr>
          <p:spPr>
            <a:xfrm>
              <a:off x="3313875" y="3055305"/>
              <a:ext cx="970579" cy="220938"/>
            </a:xfrm>
            <a:prstGeom prst="rect">
              <a:avLst/>
            </a:prstGeom>
            <a:solidFill>
              <a:srgbClr val="FF4B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상태 변경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126E2B-1BBD-47EA-8232-B516354F2040}"/>
                </a:ext>
              </a:extLst>
            </p:cNvPr>
            <p:cNvSpPr txBox="1"/>
            <p:nvPr/>
          </p:nvSpPr>
          <p:spPr>
            <a:xfrm>
              <a:off x="1542729" y="1935060"/>
              <a:ext cx="1466195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오징어 채 볶음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200g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10CD101-0FB9-47D7-A373-2FF0F56C9651}"/>
                </a:ext>
              </a:extLst>
            </p:cNvPr>
            <p:cNvSpPr/>
            <p:nvPr/>
          </p:nvSpPr>
          <p:spPr>
            <a:xfrm>
              <a:off x="1376116" y="3040160"/>
              <a:ext cx="811669" cy="262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 정보</a:t>
              </a:r>
              <a:endPara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6DF884B-EEA3-4BD4-9497-BEE1528C38D9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2211746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10A44-EB5C-49E5-A5EC-DCAD3B9F2408}"/>
                </a:ext>
              </a:extLst>
            </p:cNvPr>
            <p:cNvSpPr txBox="1"/>
            <p:nvPr/>
          </p:nvSpPr>
          <p:spPr>
            <a:xfrm>
              <a:off x="1542729" y="2239330"/>
              <a:ext cx="1009281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콩자반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3717E3-3324-409A-90D8-3D97A02A1F35}"/>
                </a:ext>
              </a:extLst>
            </p:cNvPr>
            <p:cNvSpPr txBox="1"/>
            <p:nvPr/>
          </p:nvSpPr>
          <p:spPr>
            <a:xfrm>
              <a:off x="3148221" y="2268448"/>
              <a:ext cx="457390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5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F50798-E6C8-4F0A-9346-914E6E9AD16F}"/>
                </a:ext>
              </a:extLst>
            </p:cNvPr>
            <p:cNvSpPr txBox="1"/>
            <p:nvPr/>
          </p:nvSpPr>
          <p:spPr>
            <a:xfrm>
              <a:off x="3148221" y="1927733"/>
              <a:ext cx="457390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500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A99B084-2B1F-4A50-BD85-879567A4102D}"/>
                </a:ext>
              </a:extLst>
            </p:cNvPr>
            <p:cNvCxnSpPr>
              <a:cxnSpLocks/>
            </p:cNvCxnSpPr>
            <p:nvPr/>
          </p:nvCxnSpPr>
          <p:spPr>
            <a:xfrm>
              <a:off x="1376116" y="3341311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4C854C-7F95-4BE1-BA3C-CB7096DA1D2A}"/>
                </a:ext>
              </a:extLst>
            </p:cNvPr>
            <p:cNvSpPr txBox="1"/>
            <p:nvPr/>
          </p:nvSpPr>
          <p:spPr>
            <a:xfrm>
              <a:off x="1404049" y="2832605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합계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AA2C1F4-6D5B-4259-96A8-F2C2FCE42843}"/>
                </a:ext>
              </a:extLst>
            </p:cNvPr>
            <p:cNvSpPr txBox="1"/>
            <p:nvPr/>
          </p:nvSpPr>
          <p:spPr>
            <a:xfrm>
              <a:off x="2997996" y="2818017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14500</a:t>
              </a:r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34E506-B526-4522-8BB7-A0A66F701646}"/>
                </a:ext>
              </a:extLst>
            </p:cNvPr>
            <p:cNvSpPr txBox="1"/>
            <p:nvPr/>
          </p:nvSpPr>
          <p:spPr>
            <a:xfrm>
              <a:off x="3603843" y="2268632"/>
              <a:ext cx="693535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6000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5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EFA6FC-803A-4EFB-AAEE-799EC3A78798}"/>
                </a:ext>
              </a:extLst>
            </p:cNvPr>
            <p:cNvSpPr txBox="1"/>
            <p:nvPr/>
          </p:nvSpPr>
          <p:spPr>
            <a:xfrm>
              <a:off x="3603843" y="1927917"/>
              <a:ext cx="693535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5000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500" dirty="0"/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DFA88D81-83E8-406D-BA19-839522B3FCD8}"/>
                </a:ext>
              </a:extLst>
            </p:cNvPr>
            <p:cNvCxnSpPr>
              <a:cxnSpLocks/>
            </p:cNvCxnSpPr>
            <p:nvPr/>
          </p:nvCxnSpPr>
          <p:spPr>
            <a:xfrm>
              <a:off x="1475485" y="3258993"/>
              <a:ext cx="616923" cy="0"/>
            </a:xfrm>
            <a:prstGeom prst="line">
              <a:avLst/>
            </a:prstGeom>
            <a:ln w="12700">
              <a:solidFill>
                <a:srgbClr val="FF4B6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7FDE395-05FE-4629-AB8F-2F73C80AB139}"/>
                </a:ext>
              </a:extLst>
            </p:cNvPr>
            <p:cNvCxnSpPr>
              <a:cxnSpLocks/>
            </p:cNvCxnSpPr>
            <p:nvPr/>
          </p:nvCxnSpPr>
          <p:spPr>
            <a:xfrm>
              <a:off x="1268734" y="5690598"/>
              <a:ext cx="319850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7C7072-397E-43B5-B844-ED1C3DB99EAB}"/>
                </a:ext>
              </a:extLst>
            </p:cNvPr>
            <p:cNvSpPr txBox="1"/>
            <p:nvPr/>
          </p:nvSpPr>
          <p:spPr>
            <a:xfrm>
              <a:off x="1404049" y="1636236"/>
              <a:ext cx="1271400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시킨 사람 닉네임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4F02FA-64A4-4617-A99E-1923BE606A2A}"/>
                </a:ext>
              </a:extLst>
            </p:cNvPr>
            <p:cNvSpPr txBox="1"/>
            <p:nvPr/>
          </p:nvSpPr>
          <p:spPr>
            <a:xfrm>
              <a:off x="1405640" y="2596143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배송비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4574B0-4EDA-4D6F-8354-16D24847BB07}"/>
                </a:ext>
              </a:extLst>
            </p:cNvPr>
            <p:cNvSpPr txBox="1"/>
            <p:nvPr/>
          </p:nvSpPr>
          <p:spPr>
            <a:xfrm>
              <a:off x="3008925" y="2596143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3500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</a:p>
          </p:txBody>
        </p:sp>
        <p:pic>
          <p:nvPicPr>
            <p:cNvPr id="81" name="그래픽 80" descr="수신기">
              <a:extLst>
                <a:ext uri="{FF2B5EF4-FFF2-40B4-BE49-F238E27FC236}">
                  <a16:creationId xmlns:a16="http://schemas.microsoft.com/office/drawing/2014/main" id="{B82D760F-5408-465F-9E4F-C9C81BFD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5343" y="3387551"/>
              <a:ext cx="251845" cy="25184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A5C303-5E46-44B3-A234-C7A46BB9B24C}"/>
                </a:ext>
              </a:extLst>
            </p:cNvPr>
            <p:cNvSpPr txBox="1"/>
            <p:nvPr/>
          </p:nvSpPr>
          <p:spPr>
            <a:xfrm>
              <a:off x="1811657" y="3387462"/>
              <a:ext cx="1980775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010-1231-2211 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연락하기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4E9B6C-63DB-46BB-968D-4E179220E6AF}"/>
                </a:ext>
              </a:extLst>
            </p:cNvPr>
            <p:cNvSpPr txBox="1"/>
            <p:nvPr/>
          </p:nvSpPr>
          <p:spPr>
            <a:xfrm>
              <a:off x="1405640" y="1420004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2020.10.06 13:00</a:t>
              </a:r>
              <a:endParaRPr lang="ko-KR" altLang="en-US" sz="15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1573245-4024-4FE2-9E24-58FDDD68DD9F}"/>
                </a:ext>
              </a:extLst>
            </p:cNvPr>
            <p:cNvSpPr/>
            <p:nvPr/>
          </p:nvSpPr>
          <p:spPr>
            <a:xfrm>
              <a:off x="1357523" y="3765324"/>
              <a:ext cx="3022145" cy="17092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schemeClr val="bg1">
                  <a:lumMod val="85000"/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26EE640-A0F5-4F94-8919-49BE04F2AF3E}"/>
                </a:ext>
              </a:extLst>
            </p:cNvPr>
            <p:cNvSpPr txBox="1"/>
            <p:nvPr/>
          </p:nvSpPr>
          <p:spPr>
            <a:xfrm>
              <a:off x="1458485" y="3779678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2020.10.06 14:00</a:t>
              </a:r>
              <a:endParaRPr lang="ko-KR" altLang="en-US" sz="15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5F10CD9-1E07-4C40-AA75-433C6DF2E14D}"/>
                </a:ext>
              </a:extLst>
            </p:cNvPr>
            <p:cNvSpPr txBox="1"/>
            <p:nvPr/>
          </p:nvSpPr>
          <p:spPr>
            <a:xfrm>
              <a:off x="1424393" y="4035575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김승태</a:t>
              </a:r>
              <a:endParaRPr lang="ko-KR" altLang="en-US" sz="15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0D83C84-F7C8-45D4-8B57-148534B9E569}"/>
                </a:ext>
              </a:extLst>
            </p:cNvPr>
            <p:cNvCxnSpPr>
              <a:cxnSpLocks/>
            </p:cNvCxnSpPr>
            <p:nvPr/>
          </p:nvCxnSpPr>
          <p:spPr>
            <a:xfrm>
              <a:off x="1388619" y="4003354"/>
              <a:ext cx="3003432" cy="0"/>
            </a:xfrm>
            <a:prstGeom prst="line">
              <a:avLst/>
            </a:prstGeom>
            <a:ln>
              <a:solidFill>
                <a:srgbClr val="FF4B64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C3933E4C-DF1C-467C-BCFC-574F1616DBC2}"/>
                </a:ext>
              </a:extLst>
            </p:cNvPr>
            <p:cNvCxnSpPr>
              <a:cxnSpLocks/>
            </p:cNvCxnSpPr>
            <p:nvPr/>
          </p:nvCxnSpPr>
          <p:spPr>
            <a:xfrm>
              <a:off x="1371494" y="4250800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8FFEF2D-CFA0-4350-9115-09DDF25CB7C0}"/>
                </a:ext>
              </a:extLst>
            </p:cNvPr>
            <p:cNvSpPr txBox="1"/>
            <p:nvPr/>
          </p:nvSpPr>
          <p:spPr>
            <a:xfrm>
              <a:off x="1446282" y="4554668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합계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2ACDEB4-0963-4298-87BC-CEEE68EE2AF1}"/>
                </a:ext>
              </a:extLst>
            </p:cNvPr>
            <p:cNvSpPr txBox="1"/>
            <p:nvPr/>
          </p:nvSpPr>
          <p:spPr>
            <a:xfrm>
              <a:off x="3034953" y="4555390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8000</a:t>
              </a:r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ECB573-DB58-4FB8-A104-50CCE407F25D}"/>
                </a:ext>
              </a:extLst>
            </p:cNvPr>
            <p:cNvSpPr txBox="1"/>
            <p:nvPr/>
          </p:nvSpPr>
          <p:spPr>
            <a:xfrm>
              <a:off x="3315883" y="1402210"/>
              <a:ext cx="1030711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접수대기 </a:t>
              </a:r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449EECB1-809C-41BD-886F-C04AF7DED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0590" y="2807417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C28AF5D-4BF0-4606-B285-8106EE080539}"/>
                </a:ext>
              </a:extLst>
            </p:cNvPr>
            <p:cNvSpPr txBox="1"/>
            <p:nvPr/>
          </p:nvSpPr>
          <p:spPr>
            <a:xfrm>
              <a:off x="3315883" y="3790442"/>
              <a:ext cx="1030711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접수대기 </a:t>
              </a:r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D0E9A78-C022-4D91-9169-68C4119DDF69}"/>
                </a:ext>
              </a:extLst>
            </p:cNvPr>
            <p:cNvSpPr/>
            <p:nvPr/>
          </p:nvSpPr>
          <p:spPr>
            <a:xfrm>
              <a:off x="3305273" y="4820894"/>
              <a:ext cx="970579" cy="220938"/>
            </a:xfrm>
            <a:prstGeom prst="rect">
              <a:avLst/>
            </a:prstGeom>
            <a:solidFill>
              <a:srgbClr val="FF4B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상태 변경</a:t>
              </a: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25D16D2-C540-41C8-B878-6D1C2CD98EE7}"/>
                </a:ext>
              </a:extLst>
            </p:cNvPr>
            <p:cNvSpPr/>
            <p:nvPr/>
          </p:nvSpPr>
          <p:spPr>
            <a:xfrm>
              <a:off x="1402325" y="4796392"/>
              <a:ext cx="811669" cy="262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 정보</a:t>
              </a:r>
              <a:endPara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3EC7DD3-5B6E-4B78-9AC8-C67CE2F0F9A2}"/>
                </a:ext>
              </a:extLst>
            </p:cNvPr>
            <p:cNvCxnSpPr>
              <a:cxnSpLocks/>
            </p:cNvCxnSpPr>
            <p:nvPr/>
          </p:nvCxnSpPr>
          <p:spPr>
            <a:xfrm>
              <a:off x="1402325" y="5124171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35B57232-4753-4E7A-80A6-D61834CA3D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1694" y="5015225"/>
              <a:ext cx="616923" cy="0"/>
            </a:xfrm>
            <a:prstGeom prst="line">
              <a:avLst/>
            </a:prstGeom>
            <a:ln w="12700">
              <a:solidFill>
                <a:srgbClr val="FF4B6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9" name="그래픽 208" descr="수신기">
              <a:extLst>
                <a:ext uri="{FF2B5EF4-FFF2-40B4-BE49-F238E27FC236}">
                  <a16:creationId xmlns:a16="http://schemas.microsoft.com/office/drawing/2014/main" id="{DC358ED6-CF8D-426E-9945-B4F18B6C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1552" y="5179289"/>
              <a:ext cx="251845" cy="251845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4B32D63-1F0A-4BED-888E-BA5E0CEAA91F}"/>
                </a:ext>
              </a:extLst>
            </p:cNvPr>
            <p:cNvSpPr txBox="1"/>
            <p:nvPr/>
          </p:nvSpPr>
          <p:spPr>
            <a:xfrm>
              <a:off x="1837866" y="5179200"/>
              <a:ext cx="1980775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010-1231-2211 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연락하기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F9F410B-860B-4646-B5E8-96EC6010DFA4}"/>
                </a:ext>
              </a:extLst>
            </p:cNvPr>
            <p:cNvSpPr txBox="1"/>
            <p:nvPr/>
          </p:nvSpPr>
          <p:spPr>
            <a:xfrm>
              <a:off x="1434542" y="4287208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배송비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4DD9307-CC6C-498C-AC8E-5A5FD90EAA0F}"/>
                </a:ext>
              </a:extLst>
            </p:cNvPr>
            <p:cNvSpPr txBox="1"/>
            <p:nvPr/>
          </p:nvSpPr>
          <p:spPr>
            <a:xfrm>
              <a:off x="3037827" y="4282594"/>
              <a:ext cx="1296314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3500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7FE3A000-98FC-41F8-8E4A-AE0FC11CB095}"/>
                </a:ext>
              </a:extLst>
            </p:cNvPr>
            <p:cNvCxnSpPr>
              <a:cxnSpLocks/>
            </p:cNvCxnSpPr>
            <p:nvPr/>
          </p:nvCxnSpPr>
          <p:spPr>
            <a:xfrm>
              <a:off x="1379492" y="4502746"/>
              <a:ext cx="300343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0D46F9C-13E0-49F7-B91F-013CAC43B2C9}"/>
                </a:ext>
              </a:extLst>
            </p:cNvPr>
            <p:cNvSpPr/>
            <p:nvPr/>
          </p:nvSpPr>
          <p:spPr>
            <a:xfrm>
              <a:off x="2454258" y="3049362"/>
              <a:ext cx="791094" cy="224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배송 알리기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F5A4E2-616E-4E73-B127-6139DFBFFB4A}"/>
                </a:ext>
              </a:extLst>
            </p:cNvPr>
            <p:cNvSpPr/>
            <p:nvPr/>
          </p:nvSpPr>
          <p:spPr>
            <a:xfrm>
              <a:off x="2146539" y="918681"/>
              <a:ext cx="758831" cy="364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B845F83-6EF2-4605-A843-5E73B8DCE448}"/>
                </a:ext>
              </a:extLst>
            </p:cNvPr>
            <p:cNvSpPr/>
            <p:nvPr/>
          </p:nvSpPr>
          <p:spPr>
            <a:xfrm>
              <a:off x="1283604" y="918681"/>
              <a:ext cx="850611" cy="354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80478C-6ED7-4B91-BCFD-4DD4B23520BD}"/>
                </a:ext>
              </a:extLst>
            </p:cNvPr>
            <p:cNvSpPr txBox="1"/>
            <p:nvPr/>
          </p:nvSpPr>
          <p:spPr>
            <a:xfrm>
              <a:off x="1299688" y="983569"/>
              <a:ext cx="83411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접수대기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B7B631-6825-43F9-85E3-60DBF1189347}"/>
                </a:ext>
              </a:extLst>
            </p:cNvPr>
            <p:cNvSpPr txBox="1"/>
            <p:nvPr/>
          </p:nvSpPr>
          <p:spPr>
            <a:xfrm>
              <a:off x="2106947" y="983569"/>
              <a:ext cx="80690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주문완료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7C0DBF6-AC44-469A-A659-FC5911497700}"/>
                </a:ext>
              </a:extLst>
            </p:cNvPr>
            <p:cNvSpPr/>
            <p:nvPr/>
          </p:nvSpPr>
          <p:spPr>
            <a:xfrm>
              <a:off x="2925660" y="918681"/>
              <a:ext cx="726986" cy="366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0789DA-C937-48BC-9238-4B072D3D6397}"/>
                </a:ext>
              </a:extLst>
            </p:cNvPr>
            <p:cNvSpPr txBox="1"/>
            <p:nvPr/>
          </p:nvSpPr>
          <p:spPr>
            <a:xfrm>
              <a:off x="2934138" y="983569"/>
              <a:ext cx="726986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822A97-0A55-4D64-8C5F-465A621508EA}"/>
                </a:ext>
              </a:extLst>
            </p:cNvPr>
            <p:cNvSpPr/>
            <p:nvPr/>
          </p:nvSpPr>
          <p:spPr>
            <a:xfrm>
              <a:off x="3659749" y="918681"/>
              <a:ext cx="801298" cy="354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D32127-4CD5-4233-AFD1-A0DE2CE197F2}"/>
                </a:ext>
              </a:extLst>
            </p:cNvPr>
            <p:cNvSpPr txBox="1"/>
            <p:nvPr/>
          </p:nvSpPr>
          <p:spPr>
            <a:xfrm>
              <a:off x="3668227" y="983569"/>
              <a:ext cx="80129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배달완료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10B1514-96D1-4CA2-B332-B771D294F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8167" y="1216589"/>
              <a:ext cx="838372" cy="0"/>
            </a:xfrm>
            <a:prstGeom prst="line">
              <a:avLst/>
            </a:prstGeom>
            <a:ln w="19050">
              <a:solidFill>
                <a:srgbClr val="FF4B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206DA6-5ECC-4941-B7A8-0DA6D30D07C0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66" y="1278825"/>
              <a:ext cx="3203244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FEDB0D-258A-48A5-B541-4B132B9E703C}"/>
              </a:ext>
            </a:extLst>
          </p:cNvPr>
          <p:cNvSpPr/>
          <p:nvPr/>
        </p:nvSpPr>
        <p:spPr>
          <a:xfrm>
            <a:off x="2101276" y="660095"/>
            <a:ext cx="4797755" cy="876186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F1FC7EE-4036-4810-B576-C6AE366BA313}"/>
              </a:ext>
            </a:extLst>
          </p:cNvPr>
          <p:cNvGrpSpPr/>
          <p:nvPr/>
        </p:nvGrpSpPr>
        <p:grpSpPr>
          <a:xfrm>
            <a:off x="2369529" y="3041799"/>
            <a:ext cx="4229748" cy="3523077"/>
            <a:chOff x="5949048" y="2726060"/>
            <a:chExt cx="2096457" cy="14515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FA279AA-1B12-4FAC-A2C9-B97731DC2568}"/>
                </a:ext>
              </a:extLst>
            </p:cNvPr>
            <p:cNvSpPr/>
            <p:nvPr/>
          </p:nvSpPr>
          <p:spPr>
            <a:xfrm>
              <a:off x="5961074" y="2745117"/>
              <a:ext cx="2077258" cy="14225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68E66E0-F049-4F06-9BD7-6C66A97F0A96}"/>
                </a:ext>
              </a:extLst>
            </p:cNvPr>
            <p:cNvSpPr/>
            <p:nvPr/>
          </p:nvSpPr>
          <p:spPr>
            <a:xfrm>
              <a:off x="5963229" y="2734853"/>
              <a:ext cx="2078361" cy="315265"/>
            </a:xfrm>
            <a:prstGeom prst="rect">
              <a:avLst/>
            </a:prstGeom>
            <a:solidFill>
              <a:srgbClr val="FF4B6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상태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8341545-7AAB-4F2D-8986-639E1F82E5E1}"/>
                </a:ext>
              </a:extLst>
            </p:cNvPr>
            <p:cNvSpPr/>
            <p:nvPr/>
          </p:nvSpPr>
          <p:spPr>
            <a:xfrm>
              <a:off x="5957367" y="3871087"/>
              <a:ext cx="2088138" cy="2810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변경하기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0FBE767-4662-439D-BF78-B45DFBB402AF}"/>
                </a:ext>
              </a:extLst>
            </p:cNvPr>
            <p:cNvSpPr/>
            <p:nvPr/>
          </p:nvSpPr>
          <p:spPr>
            <a:xfrm>
              <a:off x="6091542" y="3174249"/>
              <a:ext cx="826616" cy="231056"/>
            </a:xfrm>
            <a:prstGeom prst="rect">
              <a:avLst/>
            </a:prstGeom>
            <a:solidFill>
              <a:srgbClr val="FF4B64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접수 대기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24B4BD5-CC3A-46EE-8C74-9706A7ED803F}"/>
                </a:ext>
              </a:extLst>
            </p:cNvPr>
            <p:cNvSpPr/>
            <p:nvPr/>
          </p:nvSpPr>
          <p:spPr>
            <a:xfrm>
              <a:off x="7030535" y="3173967"/>
              <a:ext cx="826616" cy="231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완료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9E610ED-D78F-4244-A21A-E98B6A51DA10}"/>
                </a:ext>
              </a:extLst>
            </p:cNvPr>
            <p:cNvSpPr/>
            <p:nvPr/>
          </p:nvSpPr>
          <p:spPr>
            <a:xfrm>
              <a:off x="6085651" y="3515100"/>
              <a:ext cx="826616" cy="231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배달중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7D23F07-C3BE-4B09-BBCB-422595058221}"/>
                </a:ext>
              </a:extLst>
            </p:cNvPr>
            <p:cNvSpPr/>
            <p:nvPr/>
          </p:nvSpPr>
          <p:spPr>
            <a:xfrm>
              <a:off x="7040295" y="3515481"/>
              <a:ext cx="826616" cy="231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배달완료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D426FD3-93A2-4678-85A6-EBE1699E87CC}"/>
                </a:ext>
              </a:extLst>
            </p:cNvPr>
            <p:cNvSpPr/>
            <p:nvPr/>
          </p:nvSpPr>
          <p:spPr>
            <a:xfrm>
              <a:off x="5949048" y="2726060"/>
              <a:ext cx="2096456" cy="14515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468AE84-09B1-4094-94EC-0E1BBB1CFCD0}"/>
              </a:ext>
            </a:extLst>
          </p:cNvPr>
          <p:cNvGrpSpPr/>
          <p:nvPr/>
        </p:nvGrpSpPr>
        <p:grpSpPr>
          <a:xfrm>
            <a:off x="2262789" y="3963423"/>
            <a:ext cx="540000" cy="540000"/>
            <a:chOff x="889482" y="3933034"/>
            <a:chExt cx="360000" cy="360000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8290989-AAEE-480F-9076-6B415F06576F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3" name="그래픽 92" descr="배지 1">
              <a:extLst>
                <a:ext uri="{FF2B5EF4-FFF2-40B4-BE49-F238E27FC236}">
                  <a16:creationId xmlns:a16="http://schemas.microsoft.com/office/drawing/2014/main" id="{B45A26BA-D996-4401-82D2-60BEDC30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DBC9D99-2418-4B11-B259-26732A4BDD68}"/>
              </a:ext>
            </a:extLst>
          </p:cNvPr>
          <p:cNvGrpSpPr/>
          <p:nvPr/>
        </p:nvGrpSpPr>
        <p:grpSpPr>
          <a:xfrm>
            <a:off x="4375544" y="3953391"/>
            <a:ext cx="540000" cy="540000"/>
            <a:chOff x="889482" y="4406439"/>
            <a:chExt cx="360000" cy="3600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68062E7-76BE-4451-8ED2-DB27C3827AAA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7" name="그래픽 86" descr="배지">
              <a:extLst>
                <a:ext uri="{FF2B5EF4-FFF2-40B4-BE49-F238E27FC236}">
                  <a16:creationId xmlns:a16="http://schemas.microsoft.com/office/drawing/2014/main" id="{7E0DF457-6F64-4B3C-BA27-D0169103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58FEE06-6838-402E-BEA2-FA4D248D5EC5}"/>
              </a:ext>
            </a:extLst>
          </p:cNvPr>
          <p:cNvGrpSpPr/>
          <p:nvPr/>
        </p:nvGrpSpPr>
        <p:grpSpPr>
          <a:xfrm>
            <a:off x="2251866" y="4795460"/>
            <a:ext cx="540000" cy="540000"/>
            <a:chOff x="889482" y="4879844"/>
            <a:chExt cx="360000" cy="36000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0D9697A-B769-4ACF-BBE7-E8B403ECEDF4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1" name="그래픽 110" descr="배지 3">
              <a:extLst>
                <a:ext uri="{FF2B5EF4-FFF2-40B4-BE49-F238E27FC236}">
                  <a16:creationId xmlns:a16="http://schemas.microsoft.com/office/drawing/2014/main" id="{918A1168-C011-445F-927B-0DD47B86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233838A-B2AC-4098-9722-546BE73918D9}"/>
              </a:ext>
            </a:extLst>
          </p:cNvPr>
          <p:cNvGrpSpPr/>
          <p:nvPr/>
        </p:nvGrpSpPr>
        <p:grpSpPr>
          <a:xfrm>
            <a:off x="2184845" y="5802522"/>
            <a:ext cx="540000" cy="540000"/>
            <a:chOff x="889482" y="5826653"/>
            <a:chExt cx="360000" cy="360000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42D3304-8286-420F-937C-7313FE8E2E9C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81" name="그래픽 180" descr="배지 5">
              <a:extLst>
                <a:ext uri="{FF2B5EF4-FFF2-40B4-BE49-F238E27FC236}">
                  <a16:creationId xmlns:a16="http://schemas.microsoft.com/office/drawing/2014/main" id="{1218353E-38AD-46CE-852E-346FCB99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5A21FB9-0E52-4330-B4DF-45FA3F957DED}"/>
              </a:ext>
            </a:extLst>
          </p:cNvPr>
          <p:cNvGrpSpPr/>
          <p:nvPr/>
        </p:nvGrpSpPr>
        <p:grpSpPr>
          <a:xfrm>
            <a:off x="4375544" y="4842447"/>
            <a:ext cx="540000" cy="540000"/>
            <a:chOff x="889482" y="5353249"/>
            <a:chExt cx="360000" cy="360000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16BF2EB-AC2D-449F-8700-61BDF369C428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84" name="그래픽 183" descr="배지 4">
              <a:extLst>
                <a:ext uri="{FF2B5EF4-FFF2-40B4-BE49-F238E27FC236}">
                  <a16:creationId xmlns:a16="http://schemas.microsoft.com/office/drawing/2014/main" id="{6229A474-7897-42F5-8010-44D081CD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3EC362-3FCB-452F-A139-53DF31CEF6D3}"/>
              </a:ext>
            </a:extLst>
          </p:cNvPr>
          <p:cNvSpPr/>
          <p:nvPr/>
        </p:nvSpPr>
        <p:spPr>
          <a:xfrm>
            <a:off x="8007799" y="3840565"/>
            <a:ext cx="1667756" cy="5608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 대기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646A3C-8ADE-46EF-8378-48F1CD9FA588}"/>
              </a:ext>
            </a:extLst>
          </p:cNvPr>
          <p:cNvSpPr/>
          <p:nvPr/>
        </p:nvSpPr>
        <p:spPr>
          <a:xfrm>
            <a:off x="10159576" y="3821771"/>
            <a:ext cx="1667756" cy="560804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완료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E9F637-E114-41FC-A5B0-635FCF05F42E}"/>
              </a:ext>
            </a:extLst>
          </p:cNvPr>
          <p:cNvSpPr/>
          <p:nvPr/>
        </p:nvSpPr>
        <p:spPr>
          <a:xfrm>
            <a:off x="8043097" y="5095700"/>
            <a:ext cx="1667756" cy="560804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배달중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0B69F8-5198-4325-9F6C-F21BD6B89842}"/>
              </a:ext>
            </a:extLst>
          </p:cNvPr>
          <p:cNvSpPr/>
          <p:nvPr/>
        </p:nvSpPr>
        <p:spPr>
          <a:xfrm>
            <a:off x="10188814" y="5102045"/>
            <a:ext cx="1667756" cy="560804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배달완료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482DF83-7953-4357-BD15-15130B00ECAA}"/>
              </a:ext>
            </a:extLst>
          </p:cNvPr>
          <p:cNvGrpSpPr/>
          <p:nvPr/>
        </p:nvGrpSpPr>
        <p:grpSpPr>
          <a:xfrm>
            <a:off x="10100525" y="3242858"/>
            <a:ext cx="540000" cy="540000"/>
            <a:chOff x="889482" y="4406439"/>
            <a:chExt cx="360000" cy="360000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822792B-11E4-4432-91E8-2BE2043CE22B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92" name="그래픽 191" descr="배지">
              <a:extLst>
                <a:ext uri="{FF2B5EF4-FFF2-40B4-BE49-F238E27FC236}">
                  <a16:creationId xmlns:a16="http://schemas.microsoft.com/office/drawing/2014/main" id="{80BE8F5F-56EB-4DE2-B2B8-4E9D2D03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30BE68A-F2A9-4D47-B2D3-7BFA12AEC3BE}"/>
              </a:ext>
            </a:extLst>
          </p:cNvPr>
          <p:cNvGrpSpPr/>
          <p:nvPr/>
        </p:nvGrpSpPr>
        <p:grpSpPr>
          <a:xfrm>
            <a:off x="7948748" y="3241986"/>
            <a:ext cx="540000" cy="540000"/>
            <a:chOff x="889482" y="3933034"/>
            <a:chExt cx="360000" cy="360000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ED12A390-D52B-4D10-80A6-3AD55CA0B142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95" name="그래픽 194" descr="배지 1">
              <a:extLst>
                <a:ext uri="{FF2B5EF4-FFF2-40B4-BE49-F238E27FC236}">
                  <a16:creationId xmlns:a16="http://schemas.microsoft.com/office/drawing/2014/main" id="{6FBE5FDF-961A-46D9-A39F-E644140CA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219DDAD-3A3C-4D91-82F2-34445BA0B4C6}"/>
              </a:ext>
            </a:extLst>
          </p:cNvPr>
          <p:cNvGrpSpPr/>
          <p:nvPr/>
        </p:nvGrpSpPr>
        <p:grpSpPr>
          <a:xfrm>
            <a:off x="7984046" y="4547766"/>
            <a:ext cx="540000" cy="540000"/>
            <a:chOff x="889482" y="4879844"/>
            <a:chExt cx="360000" cy="360000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B373C73-595C-4B46-A335-E61008D784DD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98" name="그래픽 197" descr="배지 3">
              <a:extLst>
                <a:ext uri="{FF2B5EF4-FFF2-40B4-BE49-F238E27FC236}">
                  <a16:creationId xmlns:a16="http://schemas.microsoft.com/office/drawing/2014/main" id="{4C0A881A-8A9A-4D90-AD7F-413E97E7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39CED986-FF11-47BF-B065-77231D1787C3}"/>
              </a:ext>
            </a:extLst>
          </p:cNvPr>
          <p:cNvGrpSpPr/>
          <p:nvPr/>
        </p:nvGrpSpPr>
        <p:grpSpPr>
          <a:xfrm>
            <a:off x="10129763" y="4511783"/>
            <a:ext cx="540000" cy="540000"/>
            <a:chOff x="889482" y="5353249"/>
            <a:chExt cx="360000" cy="36000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473EFACA-13DA-43ED-B08B-7EBD557604CC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02" name="그래픽 201" descr="배지 4">
              <a:extLst>
                <a:ext uri="{FF2B5EF4-FFF2-40B4-BE49-F238E27FC236}">
                  <a16:creationId xmlns:a16="http://schemas.microsoft.com/office/drawing/2014/main" id="{BCDED0D6-A535-4E83-8691-1AF5C6FC5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1C3A628-6914-4A7F-815B-3581DA2E9287}"/>
              </a:ext>
            </a:extLst>
          </p:cNvPr>
          <p:cNvSpPr txBox="1"/>
          <p:nvPr/>
        </p:nvSpPr>
        <p:spPr>
          <a:xfrm>
            <a:off x="8354691" y="3412230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03CF76-4EEC-48DB-9323-DBE126CEF2A5}"/>
              </a:ext>
            </a:extLst>
          </p:cNvPr>
          <p:cNvSpPr txBox="1"/>
          <p:nvPr/>
        </p:nvSpPr>
        <p:spPr>
          <a:xfrm>
            <a:off x="10506468" y="3391367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C972F8-C2D4-4F53-961D-548A75901DED}"/>
              </a:ext>
            </a:extLst>
          </p:cNvPr>
          <p:cNvSpPr txBox="1"/>
          <p:nvPr/>
        </p:nvSpPr>
        <p:spPr>
          <a:xfrm>
            <a:off x="8392637" y="4702167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5B9FD2-1536-4FFD-9F2E-D87C48DB6A6A}"/>
              </a:ext>
            </a:extLst>
          </p:cNvPr>
          <p:cNvSpPr txBox="1"/>
          <p:nvPr/>
        </p:nvSpPr>
        <p:spPr>
          <a:xfrm>
            <a:off x="10546458" y="4741764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</p:spTree>
    <p:extLst>
      <p:ext uri="{BB962C8B-B14F-4D97-AF65-F5344CB8AC3E}">
        <p14:creationId xmlns:p14="http://schemas.microsoft.com/office/powerpoint/2010/main" val="1766865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마이페이지</a:t>
            </a:r>
            <a:endParaRPr lang="en-US" altLang="ko-KR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1E2E5C-2152-45BF-872B-CA92FFD16638}"/>
              </a:ext>
            </a:extLst>
          </p:cNvPr>
          <p:cNvGrpSpPr/>
          <p:nvPr/>
        </p:nvGrpSpPr>
        <p:grpSpPr>
          <a:xfrm>
            <a:off x="2022096" y="602084"/>
            <a:ext cx="4838544" cy="8761863"/>
            <a:chOff x="1336634" y="401389"/>
            <a:chExt cx="3225696" cy="58412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1E9B6B-FD73-4403-B150-C175D1ABB428}"/>
                </a:ext>
              </a:extLst>
            </p:cNvPr>
            <p:cNvSpPr/>
            <p:nvPr/>
          </p:nvSpPr>
          <p:spPr>
            <a:xfrm>
              <a:off x="1353419" y="5690598"/>
              <a:ext cx="3181718" cy="5382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D3E3AD4-057E-4C6B-9A9C-B9F66632A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63827" y="873018"/>
              <a:ext cx="3198503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AE496B-9F74-41C0-A311-BF3222D58655}"/>
                </a:ext>
              </a:extLst>
            </p:cNvPr>
            <p:cNvSpPr/>
            <p:nvPr/>
          </p:nvSpPr>
          <p:spPr>
            <a:xfrm>
              <a:off x="1378983" y="410625"/>
              <a:ext cx="3175828" cy="45421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91DCFE2-C4BD-40F4-A5B9-384B7C912BDA}"/>
                </a:ext>
              </a:extLst>
            </p:cNvPr>
            <p:cNvCxnSpPr>
              <a:cxnSpLocks/>
            </p:cNvCxnSpPr>
            <p:nvPr/>
          </p:nvCxnSpPr>
          <p:spPr>
            <a:xfrm>
              <a:off x="2437402" y="5734050"/>
              <a:ext cx="0" cy="483927"/>
            </a:xfrm>
            <a:prstGeom prst="line">
              <a:avLst/>
            </a:prstGeom>
            <a:ln w="19050">
              <a:solidFill>
                <a:srgbClr val="F7F7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C3C44A-A9ED-436C-A8FA-1E4FAEB2F49B}"/>
                </a:ext>
              </a:extLst>
            </p:cNvPr>
            <p:cNvCxnSpPr>
              <a:cxnSpLocks/>
            </p:cNvCxnSpPr>
            <p:nvPr/>
          </p:nvCxnSpPr>
          <p:spPr>
            <a:xfrm>
              <a:off x="3489394" y="5690598"/>
              <a:ext cx="0" cy="519215"/>
            </a:xfrm>
            <a:prstGeom prst="line">
              <a:avLst/>
            </a:prstGeom>
            <a:ln w="19050">
              <a:solidFill>
                <a:srgbClr val="F7F7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026F915-4724-4F20-B0D7-C5204F9DA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3556" y="6162393"/>
              <a:ext cx="1058419" cy="0"/>
            </a:xfrm>
            <a:prstGeom prst="line">
              <a:avLst/>
            </a:prstGeom>
            <a:ln w="19050">
              <a:solidFill>
                <a:srgbClr val="FF4B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96588B-0F69-4656-B201-A960CC10C8DC}"/>
                </a:ext>
              </a:extLst>
            </p:cNvPr>
            <p:cNvSpPr txBox="1"/>
            <p:nvPr/>
          </p:nvSpPr>
          <p:spPr>
            <a:xfrm>
              <a:off x="1612125" y="5836814"/>
              <a:ext cx="601368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메인화면</a:t>
              </a:r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A7A607-95BA-4DEC-B9FB-BA2E9EA5522B}"/>
                </a:ext>
              </a:extLst>
            </p:cNvPr>
            <p:cNvSpPr txBox="1"/>
            <p:nvPr/>
          </p:nvSpPr>
          <p:spPr>
            <a:xfrm>
              <a:off x="2661312" y="5836814"/>
              <a:ext cx="601368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주문내역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A2A7EB-9962-4687-A186-EB7F7141ED3A}"/>
                </a:ext>
              </a:extLst>
            </p:cNvPr>
            <p:cNvSpPr txBox="1"/>
            <p:nvPr/>
          </p:nvSpPr>
          <p:spPr>
            <a:xfrm>
              <a:off x="3685308" y="5836814"/>
              <a:ext cx="75738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A9DEDB-8C53-43FC-A530-933180C7898B}"/>
                </a:ext>
              </a:extLst>
            </p:cNvPr>
            <p:cNvSpPr/>
            <p:nvPr/>
          </p:nvSpPr>
          <p:spPr>
            <a:xfrm>
              <a:off x="1349216" y="401389"/>
              <a:ext cx="3198503" cy="5841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31EB804-3F1B-4674-AE8D-C71C272E993A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34" y="5690598"/>
              <a:ext cx="319850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AAA787-DEE7-471D-9354-7B39F31D4135}"/>
              </a:ext>
            </a:extLst>
          </p:cNvPr>
          <p:cNvSpPr/>
          <p:nvPr/>
        </p:nvSpPr>
        <p:spPr>
          <a:xfrm>
            <a:off x="2062811" y="3793815"/>
            <a:ext cx="4744200" cy="4686906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843C3AB-0372-4A28-A657-7CD75B2A2373}"/>
              </a:ext>
            </a:extLst>
          </p:cNvPr>
          <p:cNvCxnSpPr>
            <a:cxnSpLocks/>
          </p:cNvCxnSpPr>
          <p:nvPr/>
        </p:nvCxnSpPr>
        <p:spPr>
          <a:xfrm>
            <a:off x="2032660" y="8535897"/>
            <a:ext cx="47977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06522EF-5AD1-429C-9DA9-5267121A5F79}"/>
              </a:ext>
            </a:extLst>
          </p:cNvPr>
          <p:cNvCxnSpPr>
            <a:cxnSpLocks/>
          </p:cNvCxnSpPr>
          <p:nvPr/>
        </p:nvCxnSpPr>
        <p:spPr>
          <a:xfrm>
            <a:off x="2045741" y="1309527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13E2D6-7CBD-42D0-BFDF-9E383FBAF0BD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 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픽토그램을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회원의 이름을 불러와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회원정보 수정으로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정보 수정하기로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4E8ABE-6FC6-41A2-8B78-561FC4CCC0FC}"/>
              </a:ext>
            </a:extLst>
          </p:cNvPr>
          <p:cNvSpPr/>
          <p:nvPr/>
        </p:nvSpPr>
        <p:spPr>
          <a:xfrm>
            <a:off x="2050491" y="3855835"/>
            <a:ext cx="4744200" cy="116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A7A7B37-1F74-4A49-ADDE-B4C7A486A776}"/>
              </a:ext>
            </a:extLst>
          </p:cNvPr>
          <p:cNvCxnSpPr>
            <a:cxnSpLocks/>
          </p:cNvCxnSpPr>
          <p:nvPr/>
        </p:nvCxnSpPr>
        <p:spPr>
          <a:xfrm>
            <a:off x="2019922" y="1320243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8AC108-45AA-442F-887C-EA725E4EAB6C}"/>
              </a:ext>
            </a:extLst>
          </p:cNvPr>
          <p:cNvSpPr/>
          <p:nvPr/>
        </p:nvSpPr>
        <p:spPr>
          <a:xfrm>
            <a:off x="2067341" y="4511103"/>
            <a:ext cx="4725063" cy="540000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1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34D039-9F67-494E-97A8-C01B86B4DDB3}"/>
              </a:ext>
            </a:extLst>
          </p:cNvPr>
          <p:cNvSpPr/>
          <p:nvPr/>
        </p:nvSpPr>
        <p:spPr>
          <a:xfrm>
            <a:off x="2067341" y="3874710"/>
            <a:ext cx="4727138" cy="540000"/>
          </a:xfrm>
          <a:prstGeom prst="rect">
            <a:avLst/>
          </a:prstGeom>
          <a:solidFill>
            <a:schemeClr val="bg1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정보 수정하기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CF5D64D-6B78-4E5C-B67B-02F5D28BDAEC}"/>
              </a:ext>
            </a:extLst>
          </p:cNvPr>
          <p:cNvCxnSpPr>
            <a:cxnSpLocks/>
          </p:cNvCxnSpPr>
          <p:nvPr/>
        </p:nvCxnSpPr>
        <p:spPr>
          <a:xfrm>
            <a:off x="1985761" y="5051103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5BF197-24D6-4AC6-A274-B9F6AC55873A}"/>
              </a:ext>
            </a:extLst>
          </p:cNvPr>
          <p:cNvCxnSpPr>
            <a:cxnSpLocks/>
          </p:cNvCxnSpPr>
          <p:nvPr/>
        </p:nvCxnSpPr>
        <p:spPr>
          <a:xfrm>
            <a:off x="2050141" y="4511103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C825056-48ED-418A-BCC2-B49F0F0A3EF0}"/>
              </a:ext>
            </a:extLst>
          </p:cNvPr>
          <p:cNvCxnSpPr>
            <a:cxnSpLocks/>
          </p:cNvCxnSpPr>
          <p:nvPr/>
        </p:nvCxnSpPr>
        <p:spPr>
          <a:xfrm>
            <a:off x="2067946" y="4414710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E1EEDF3-E17A-4AA1-8A8A-69A4DA0FC60E}"/>
              </a:ext>
            </a:extLst>
          </p:cNvPr>
          <p:cNvCxnSpPr>
            <a:cxnSpLocks/>
          </p:cNvCxnSpPr>
          <p:nvPr/>
        </p:nvCxnSpPr>
        <p:spPr>
          <a:xfrm>
            <a:off x="2064929" y="3874710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FCDE500-1338-426E-92D2-89B292EFC96B}"/>
              </a:ext>
            </a:extLst>
          </p:cNvPr>
          <p:cNvGrpSpPr/>
          <p:nvPr/>
        </p:nvGrpSpPr>
        <p:grpSpPr>
          <a:xfrm>
            <a:off x="1445049" y="3855834"/>
            <a:ext cx="540000" cy="540000"/>
            <a:chOff x="889482" y="5353249"/>
            <a:chExt cx="360000" cy="360000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3325720-7DC7-49F5-9249-B8F7FAA8CA13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3" name="그래픽 92" descr="배지 4">
              <a:extLst>
                <a:ext uri="{FF2B5EF4-FFF2-40B4-BE49-F238E27FC236}">
                  <a16:creationId xmlns:a16="http://schemas.microsoft.com/office/drawing/2014/main" id="{9B5F989A-0294-4459-9FA6-83315172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2E194D9-26BF-4AC1-A7F3-B39CF5D2B5FA}"/>
              </a:ext>
            </a:extLst>
          </p:cNvPr>
          <p:cNvGrpSpPr/>
          <p:nvPr/>
        </p:nvGrpSpPr>
        <p:grpSpPr>
          <a:xfrm>
            <a:off x="3171131" y="1503510"/>
            <a:ext cx="540000" cy="540000"/>
            <a:chOff x="889482" y="3933034"/>
            <a:chExt cx="360000" cy="360000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1437D30-127B-4803-8F6E-E9A23C4DAF1C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3" name="그래픽 102" descr="배지 1">
              <a:extLst>
                <a:ext uri="{FF2B5EF4-FFF2-40B4-BE49-F238E27FC236}">
                  <a16:creationId xmlns:a16="http://schemas.microsoft.com/office/drawing/2014/main" id="{F5C4E4F0-E047-4BDD-B201-76F45918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B90AD1-3F2F-46C2-84E7-9D1FA314E7FD}"/>
              </a:ext>
            </a:extLst>
          </p:cNvPr>
          <p:cNvSpPr/>
          <p:nvPr/>
        </p:nvSpPr>
        <p:spPr>
          <a:xfrm>
            <a:off x="3818036" y="1477554"/>
            <a:ext cx="1178825" cy="11134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05" name="그래픽 104" descr="셰프 모자">
            <a:extLst>
              <a:ext uri="{FF2B5EF4-FFF2-40B4-BE49-F238E27FC236}">
                <a16:creationId xmlns:a16="http://schemas.microsoft.com/office/drawing/2014/main" id="{638DFA95-4B09-4277-AC61-DA9947B41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883428" y="1520795"/>
            <a:ext cx="1113432" cy="1113432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7A5AC67B-FEF5-439B-AD29-9E409AF62A16}"/>
              </a:ext>
            </a:extLst>
          </p:cNvPr>
          <p:cNvSpPr txBox="1"/>
          <p:nvPr/>
        </p:nvSpPr>
        <p:spPr>
          <a:xfrm>
            <a:off x="2079176" y="2648469"/>
            <a:ext cx="4797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이름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사장님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34B0A4E-FFBA-4503-A033-13A9CEFD41BE}"/>
              </a:ext>
            </a:extLst>
          </p:cNvPr>
          <p:cNvCxnSpPr>
            <a:cxnSpLocks/>
          </p:cNvCxnSpPr>
          <p:nvPr/>
        </p:nvCxnSpPr>
        <p:spPr>
          <a:xfrm>
            <a:off x="2061743" y="3794781"/>
            <a:ext cx="47974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004E801-4B84-4F09-B35A-BE850322EB16}"/>
              </a:ext>
            </a:extLst>
          </p:cNvPr>
          <p:cNvGrpSpPr/>
          <p:nvPr/>
        </p:nvGrpSpPr>
        <p:grpSpPr>
          <a:xfrm>
            <a:off x="4397655" y="3176846"/>
            <a:ext cx="540000" cy="540000"/>
            <a:chOff x="889482" y="4879844"/>
            <a:chExt cx="360000" cy="36000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9946C26-AA70-4DC2-B71A-A5EDB33A674E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2" name="그래픽 121" descr="배지 3">
              <a:extLst>
                <a:ext uri="{FF2B5EF4-FFF2-40B4-BE49-F238E27FC236}">
                  <a16:creationId xmlns:a16="http://schemas.microsoft.com/office/drawing/2014/main" id="{1E9E9E14-172F-4C15-993D-EECC05EF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123" name="순서도: 수행의 시작/종료 122">
            <a:extLst>
              <a:ext uri="{FF2B5EF4-FFF2-40B4-BE49-F238E27FC236}">
                <a16:creationId xmlns:a16="http://schemas.microsoft.com/office/drawing/2014/main" id="{B18E41B3-0547-4233-974B-560B3D1BCCA5}"/>
              </a:ext>
            </a:extLst>
          </p:cNvPr>
          <p:cNvSpPr/>
          <p:nvPr/>
        </p:nvSpPr>
        <p:spPr>
          <a:xfrm>
            <a:off x="4978379" y="3236077"/>
            <a:ext cx="1737243" cy="419786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정보 수정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790745F-C523-4E9A-9535-FE92B58A38B6}"/>
              </a:ext>
            </a:extLst>
          </p:cNvPr>
          <p:cNvGrpSpPr/>
          <p:nvPr/>
        </p:nvGrpSpPr>
        <p:grpSpPr>
          <a:xfrm>
            <a:off x="2061743" y="2616302"/>
            <a:ext cx="540000" cy="540000"/>
            <a:chOff x="889482" y="4406439"/>
            <a:chExt cx="360000" cy="3600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8239F29E-C010-4A0B-9006-8EC844AA8F00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6" name="그래픽 125" descr="배지">
              <a:extLst>
                <a:ext uri="{FF2B5EF4-FFF2-40B4-BE49-F238E27FC236}">
                  <a16:creationId xmlns:a16="http://schemas.microsoft.com/office/drawing/2014/main" id="{9FAD53BD-A018-4AA4-900B-FFACF4E2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42008B2-48D0-49EC-B946-AC091114713C}"/>
              </a:ext>
            </a:extLst>
          </p:cNvPr>
          <p:cNvGrpSpPr/>
          <p:nvPr/>
        </p:nvGrpSpPr>
        <p:grpSpPr>
          <a:xfrm>
            <a:off x="1445049" y="4511103"/>
            <a:ext cx="540000" cy="540000"/>
            <a:chOff x="889482" y="5826653"/>
            <a:chExt cx="360000" cy="360000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DA948AB-5570-49C8-9473-F77D3C6D5728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9" name="그래픽 128" descr="배지 5">
              <a:extLst>
                <a:ext uri="{FF2B5EF4-FFF2-40B4-BE49-F238E27FC236}">
                  <a16:creationId xmlns:a16="http://schemas.microsoft.com/office/drawing/2014/main" id="{C9458F39-0733-4A1A-8A99-231C7A3EE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1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814116"/>
            <a:ext cx="8818495" cy="7308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INTRODUCE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031616" y="4120354"/>
            <a:ext cx="7819095" cy="364365"/>
            <a:chOff x="8500540" y="4120355"/>
            <a:chExt cx="8801396" cy="3388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0540" y="4120355"/>
              <a:ext cx="8801396" cy="3388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18408" y="3845004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SQL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031618" y="4120355"/>
            <a:ext cx="4986858" cy="330268"/>
            <a:chOff x="8500540" y="4120355"/>
            <a:chExt cx="7134427" cy="338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0540" y="4120355"/>
              <a:ext cx="7134427" cy="338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18781" y="4841439"/>
            <a:ext cx="7819095" cy="364365"/>
            <a:chOff x="8487705" y="4841440"/>
            <a:chExt cx="8801396" cy="3388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7705" y="4841440"/>
              <a:ext cx="8801396" cy="33882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705574" y="4617426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/>
              </a:rPr>
              <a:t>Android Studio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9018782" y="4844273"/>
            <a:ext cx="6066494" cy="378855"/>
            <a:chOff x="8487705" y="4844274"/>
            <a:chExt cx="3964675" cy="3331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705" y="4844274"/>
              <a:ext cx="3964675" cy="3331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18781" y="5627976"/>
            <a:ext cx="7819095" cy="364365"/>
            <a:chOff x="8487705" y="5627977"/>
            <a:chExt cx="8801396" cy="3388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7705" y="5627977"/>
              <a:ext cx="8801396" cy="33882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705574" y="5403964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JAVA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018781" y="5626052"/>
            <a:ext cx="4390095" cy="351533"/>
            <a:chOff x="8487705" y="5626052"/>
            <a:chExt cx="5545146" cy="3426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7705" y="5626052"/>
              <a:ext cx="5545146" cy="34267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781938" y="3273507"/>
            <a:ext cx="3259496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Pro Skills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5758697" y="7168777"/>
            <a:ext cx="42318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Personal Skills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018781" y="8126934"/>
            <a:ext cx="7819095" cy="364365"/>
            <a:chOff x="8487705" y="7452271"/>
            <a:chExt cx="8801396" cy="33882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7705" y="7452271"/>
              <a:ext cx="8801396" cy="33882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705574" y="7817369"/>
            <a:ext cx="1920647" cy="7346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Communi-</a:t>
            </a:r>
          </a:p>
          <a:p>
            <a:pPr algn="just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cation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018782" y="8126934"/>
            <a:ext cx="3859018" cy="364365"/>
            <a:chOff x="8487705" y="7455533"/>
            <a:chExt cx="7173277" cy="33230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7705" y="7455533"/>
              <a:ext cx="7173277" cy="3323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18781" y="8917545"/>
            <a:ext cx="7819095" cy="364365"/>
            <a:chOff x="8487705" y="8242882"/>
            <a:chExt cx="8801396" cy="33882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7705" y="8242882"/>
              <a:ext cx="8801396" cy="33882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705574" y="8693532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Research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018780" y="8915621"/>
            <a:ext cx="6066495" cy="358285"/>
            <a:chOff x="8487705" y="8240957"/>
            <a:chExt cx="5545146" cy="3426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7705" y="8240957"/>
              <a:ext cx="5545146" cy="3426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4487" y="3664152"/>
            <a:ext cx="4036883" cy="5382582"/>
            <a:chOff x="826577" y="3333351"/>
            <a:chExt cx="4036883" cy="538258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577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35" name="Object 2">
            <a:extLst>
              <a:ext uri="{FF2B5EF4-FFF2-40B4-BE49-F238E27FC236}">
                <a16:creationId xmlns:a16="http://schemas.microsoft.com/office/drawing/2014/main" id="{ACF36E20-DDF7-4597-AFC5-2423AA5CDB97}"/>
              </a:ext>
            </a:extLst>
          </p:cNvPr>
          <p:cNvSpPr txBox="1"/>
          <p:nvPr/>
        </p:nvSpPr>
        <p:spPr>
          <a:xfrm>
            <a:off x="625989" y="1495096"/>
            <a:ext cx="13571394" cy="167191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1500" kern="0" spc="-1000" dirty="0">
                <a:solidFill>
                  <a:srgbClr val="A3835F"/>
                </a:solidFill>
                <a:latin typeface="LAB디지털" pitchFamily="34" charset="0"/>
                <a:cs typeface="LAB디지털" pitchFamily="34" charset="0"/>
              </a:rPr>
              <a:t>K</a:t>
            </a:r>
            <a:r>
              <a:rPr lang="en-US" sz="9600" kern="0" spc="-1000" dirty="0">
                <a:solidFill>
                  <a:srgbClr val="A3835F"/>
                </a:solidFill>
                <a:latin typeface="LAB디지털" pitchFamily="34" charset="0"/>
                <a:cs typeface="LAB디지털" pitchFamily="34" charset="0"/>
              </a:rPr>
              <a:t>im min ji</a:t>
            </a:r>
            <a:endParaRPr lang="en-US" sz="1050" dirty="0"/>
          </a:p>
        </p:txBody>
      </p:sp>
      <p:grpSp>
        <p:nvGrpSpPr>
          <p:cNvPr id="37" name="그룹 1005">
            <a:extLst>
              <a:ext uri="{FF2B5EF4-FFF2-40B4-BE49-F238E27FC236}">
                <a16:creationId xmlns:a16="http://schemas.microsoft.com/office/drawing/2014/main" id="{0669C100-DB8B-4A31-8FAC-6854AA707418}"/>
              </a:ext>
            </a:extLst>
          </p:cNvPr>
          <p:cNvGrpSpPr/>
          <p:nvPr/>
        </p:nvGrpSpPr>
        <p:grpSpPr>
          <a:xfrm>
            <a:off x="9018781" y="6481071"/>
            <a:ext cx="7819095" cy="364365"/>
            <a:chOff x="8487705" y="5627977"/>
            <a:chExt cx="8801396" cy="338828"/>
          </a:xfrm>
        </p:grpSpPr>
        <p:pic>
          <p:nvPicPr>
            <p:cNvPr id="39" name="Object 17">
              <a:extLst>
                <a:ext uri="{FF2B5EF4-FFF2-40B4-BE49-F238E27FC236}">
                  <a16:creationId xmlns:a16="http://schemas.microsoft.com/office/drawing/2014/main" id="{59BB247E-51C5-4F94-97DC-82DD20C7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7705" y="5627977"/>
              <a:ext cx="8801396" cy="338828"/>
            </a:xfrm>
            <a:prstGeom prst="rect">
              <a:avLst/>
            </a:prstGeom>
          </p:spPr>
        </p:pic>
      </p:grpSp>
      <p:sp>
        <p:nvSpPr>
          <p:cNvPr id="40" name="Object 20">
            <a:extLst>
              <a:ext uri="{FF2B5EF4-FFF2-40B4-BE49-F238E27FC236}">
                <a16:creationId xmlns:a16="http://schemas.microsoft.com/office/drawing/2014/main" id="{816FFB78-8588-4D75-B89D-63835FC0C490}"/>
              </a:ext>
            </a:extLst>
          </p:cNvPr>
          <p:cNvSpPr txBox="1"/>
          <p:nvPr/>
        </p:nvSpPr>
        <p:spPr>
          <a:xfrm>
            <a:off x="6705574" y="6257059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PHP</a:t>
            </a:r>
            <a:endParaRPr lang="en-US" dirty="0"/>
          </a:p>
        </p:txBody>
      </p:sp>
      <p:grpSp>
        <p:nvGrpSpPr>
          <p:cNvPr id="42" name="그룹 1006">
            <a:extLst>
              <a:ext uri="{FF2B5EF4-FFF2-40B4-BE49-F238E27FC236}">
                <a16:creationId xmlns:a16="http://schemas.microsoft.com/office/drawing/2014/main" id="{5F588ECE-8280-413F-9B4F-777BCBA64D44}"/>
              </a:ext>
            </a:extLst>
          </p:cNvPr>
          <p:cNvGrpSpPr/>
          <p:nvPr/>
        </p:nvGrpSpPr>
        <p:grpSpPr>
          <a:xfrm>
            <a:off x="9018782" y="6487303"/>
            <a:ext cx="2713696" cy="343377"/>
            <a:chOff x="8487705" y="5626052"/>
            <a:chExt cx="5545146" cy="342679"/>
          </a:xfrm>
        </p:grpSpPr>
        <p:pic>
          <p:nvPicPr>
            <p:cNvPr id="43" name="Object 21">
              <a:extLst>
                <a:ext uri="{FF2B5EF4-FFF2-40B4-BE49-F238E27FC236}">
                  <a16:creationId xmlns:a16="http://schemas.microsoft.com/office/drawing/2014/main" id="{31554B42-AD6D-4011-9357-D5608AF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7705" y="5626052"/>
              <a:ext cx="5545146" cy="342679"/>
            </a:xfrm>
            <a:prstGeom prst="rect">
              <a:avLst/>
            </a:prstGeom>
          </p:spPr>
        </p:pic>
      </p:grpSp>
      <p:sp>
        <p:nvSpPr>
          <p:cNvPr id="48" name="Object 6">
            <a:extLst>
              <a:ext uri="{FF2B5EF4-FFF2-40B4-BE49-F238E27FC236}">
                <a16:creationId xmlns:a16="http://schemas.microsoft.com/office/drawing/2014/main" id="{EAA7AF3B-6ED1-4047-8EB9-0F03EDC2FF0F}"/>
              </a:ext>
            </a:extLst>
          </p:cNvPr>
          <p:cNvSpPr txBox="1"/>
          <p:nvPr/>
        </p:nvSpPr>
        <p:spPr>
          <a:xfrm>
            <a:off x="7874025" y="3661738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0</a:t>
            </a:r>
            <a:endParaRPr lang="en-US" dirty="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CE09776-9781-43AF-AAC2-DEF774F0C8C0}"/>
              </a:ext>
            </a:extLst>
          </p:cNvPr>
          <p:cNvSpPr txBox="1"/>
          <p:nvPr/>
        </p:nvSpPr>
        <p:spPr>
          <a:xfrm>
            <a:off x="7922476" y="7680815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0</a:t>
            </a:r>
            <a:endParaRPr lang="en-US" dirty="0"/>
          </a:p>
        </p:txBody>
      </p:sp>
      <p:sp>
        <p:nvSpPr>
          <p:cNvPr id="50" name="Object 6">
            <a:extLst>
              <a:ext uri="{FF2B5EF4-FFF2-40B4-BE49-F238E27FC236}">
                <a16:creationId xmlns:a16="http://schemas.microsoft.com/office/drawing/2014/main" id="{EBD0547E-8987-4857-BEC2-85CDC6988308}"/>
              </a:ext>
            </a:extLst>
          </p:cNvPr>
          <p:cNvSpPr txBox="1"/>
          <p:nvPr/>
        </p:nvSpPr>
        <p:spPr>
          <a:xfrm>
            <a:off x="15580456" y="3661738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100</a:t>
            </a:r>
            <a:endParaRPr lang="en-US" dirty="0"/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3CD6CD0A-8C83-4984-9DED-CC9D1357B0E2}"/>
              </a:ext>
            </a:extLst>
          </p:cNvPr>
          <p:cNvSpPr txBox="1"/>
          <p:nvPr/>
        </p:nvSpPr>
        <p:spPr>
          <a:xfrm>
            <a:off x="15551132" y="7680815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100</a:t>
            </a:r>
            <a:endParaRPr 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9228F4-8E3B-4E8D-A297-60EB0B1ABAE8}"/>
              </a:ext>
            </a:extLst>
          </p:cNvPr>
          <p:cNvCxnSpPr/>
          <p:nvPr/>
        </p:nvCxnSpPr>
        <p:spPr>
          <a:xfrm>
            <a:off x="12514597" y="4120355"/>
            <a:ext cx="0" cy="55951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6">
            <a:extLst>
              <a:ext uri="{FF2B5EF4-FFF2-40B4-BE49-F238E27FC236}">
                <a16:creationId xmlns:a16="http://schemas.microsoft.com/office/drawing/2014/main" id="{B26D5CA6-6742-40D7-84B6-1E8C0106D72F}"/>
              </a:ext>
            </a:extLst>
          </p:cNvPr>
          <p:cNvSpPr txBox="1"/>
          <p:nvPr/>
        </p:nvSpPr>
        <p:spPr>
          <a:xfrm>
            <a:off x="11289000" y="3661738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50</a:t>
            </a:r>
            <a:endParaRPr lang="en-US" dirty="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8F4E5E2A-B9AC-4015-8E8F-76817730D69F}"/>
              </a:ext>
            </a:extLst>
          </p:cNvPr>
          <p:cNvSpPr txBox="1"/>
          <p:nvPr/>
        </p:nvSpPr>
        <p:spPr>
          <a:xfrm>
            <a:off x="11298563" y="7680815"/>
            <a:ext cx="2478944" cy="358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</a:rPr>
              <a:t>50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002CC-D96D-46C2-8473-01E5C2546957}"/>
              </a:ext>
            </a:extLst>
          </p:cNvPr>
          <p:cNvSpPr/>
          <p:nvPr/>
        </p:nvSpPr>
        <p:spPr>
          <a:xfrm>
            <a:off x="2099907" y="570490"/>
            <a:ext cx="4830336" cy="8785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66FDD6-3E5E-4632-9BE0-AC48C391D2A7}"/>
              </a:ext>
            </a:extLst>
          </p:cNvPr>
          <p:cNvSpPr/>
          <p:nvPr/>
        </p:nvSpPr>
        <p:spPr>
          <a:xfrm>
            <a:off x="2097698" y="587158"/>
            <a:ext cx="4830336" cy="8785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23CDE1-FBCB-4316-ACDF-2137F3868469}"/>
              </a:ext>
            </a:extLst>
          </p:cNvPr>
          <p:cNvSpPr/>
          <p:nvPr/>
        </p:nvSpPr>
        <p:spPr>
          <a:xfrm>
            <a:off x="2156700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정보 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8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2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2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 정보수정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F475E9-3B01-4643-AA61-9783AA4FD6DE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회원정보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개인연락처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선택은행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번호를 불러와 이름과 계좌번호만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hint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선택은행과 계좌번호는 합쳐지게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연락처는 수정할 수 없게 막는다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스피너를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 은행을 고른다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계좌입력은 숫자 키보드만 나타나게 하고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입력은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 이내만 가능하게 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수정하기를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회원정보 수정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타서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이름값과  선택은행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 값을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비밀번호에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확인 관련 팝업 참고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비밀번호를 수정하지않고 비운상태로 수정하기를 누르면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있던 비밀번호 값을 다시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해서 덮어씌운다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안드로이드에서 처리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가게 마이페이지 화면으로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AE30D0-8E35-45E6-A132-9B08C8372211}"/>
              </a:ext>
            </a:extLst>
          </p:cNvPr>
          <p:cNvSpPr/>
          <p:nvPr/>
        </p:nvSpPr>
        <p:spPr>
          <a:xfrm>
            <a:off x="2149550" y="4769792"/>
            <a:ext cx="4748112" cy="4571312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2528AE-6D75-404E-AD15-EFF655C858D1}"/>
              </a:ext>
            </a:extLst>
          </p:cNvPr>
          <p:cNvSpPr/>
          <p:nvPr/>
        </p:nvSpPr>
        <p:spPr>
          <a:xfrm>
            <a:off x="2594287" y="8412653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153665-0666-485C-8B04-678607A835CB}"/>
              </a:ext>
            </a:extLst>
          </p:cNvPr>
          <p:cNvCxnSpPr>
            <a:cxnSpLocks/>
          </p:cNvCxnSpPr>
          <p:nvPr/>
        </p:nvCxnSpPr>
        <p:spPr>
          <a:xfrm>
            <a:off x="2073616" y="130829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7B3EF1-F75A-4B6F-BDDC-BC74E3191319}"/>
              </a:ext>
            </a:extLst>
          </p:cNvPr>
          <p:cNvSpPr txBox="1"/>
          <p:nvPr/>
        </p:nvSpPr>
        <p:spPr>
          <a:xfrm>
            <a:off x="2142293" y="1429912"/>
            <a:ext cx="186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연락처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(id)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BC8051-52E3-4A97-8850-F0A48F7385A1}"/>
              </a:ext>
            </a:extLst>
          </p:cNvPr>
          <p:cNvCxnSpPr>
            <a:cxnSpLocks/>
          </p:cNvCxnSpPr>
          <p:nvPr/>
        </p:nvCxnSpPr>
        <p:spPr>
          <a:xfrm>
            <a:off x="2104561" y="1932471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664E81-3D9A-4446-AD20-5CD559D43410}"/>
              </a:ext>
            </a:extLst>
          </p:cNvPr>
          <p:cNvSpPr txBox="1"/>
          <p:nvPr/>
        </p:nvSpPr>
        <p:spPr>
          <a:xfrm>
            <a:off x="2142295" y="2037944"/>
            <a:ext cx="21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 </a:t>
            </a:r>
            <a:endParaRPr lang="ko-KR" altLang="en-US" sz="1500" b="1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2F2F03-0AED-420E-ACD9-B1912E7B3C57}"/>
              </a:ext>
            </a:extLst>
          </p:cNvPr>
          <p:cNvCxnSpPr>
            <a:cxnSpLocks/>
          </p:cNvCxnSpPr>
          <p:nvPr/>
        </p:nvCxnSpPr>
        <p:spPr>
          <a:xfrm>
            <a:off x="2104561" y="2527544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716703-6877-414E-B68E-763AA58986C9}"/>
              </a:ext>
            </a:extLst>
          </p:cNvPr>
          <p:cNvSpPr txBox="1"/>
          <p:nvPr/>
        </p:nvSpPr>
        <p:spPr>
          <a:xfrm>
            <a:off x="2142294" y="2654705"/>
            <a:ext cx="253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 확인</a:t>
            </a:r>
            <a:endParaRPr lang="ko-KR" altLang="en-US" sz="1575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764F531-A4A1-4C65-9D07-1D616789C082}"/>
              </a:ext>
            </a:extLst>
          </p:cNvPr>
          <p:cNvCxnSpPr>
            <a:cxnSpLocks/>
          </p:cNvCxnSpPr>
          <p:nvPr/>
        </p:nvCxnSpPr>
        <p:spPr>
          <a:xfrm>
            <a:off x="2104561" y="3122255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112A20-3949-4081-9D9D-FA39683CFBCD}"/>
              </a:ext>
            </a:extLst>
          </p:cNvPr>
          <p:cNvSpPr txBox="1"/>
          <p:nvPr/>
        </p:nvSpPr>
        <p:spPr>
          <a:xfrm>
            <a:off x="2144855" y="3233678"/>
            <a:ext cx="24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8EEA487-6041-4216-9544-72DBE252C9C4}"/>
              </a:ext>
            </a:extLst>
          </p:cNvPr>
          <p:cNvCxnSpPr>
            <a:cxnSpLocks/>
          </p:cNvCxnSpPr>
          <p:nvPr/>
        </p:nvCxnSpPr>
        <p:spPr>
          <a:xfrm>
            <a:off x="2110595" y="3699162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A2931-31E4-41C8-BFDA-A5D91B92A8BF}"/>
              </a:ext>
            </a:extLst>
          </p:cNvPr>
          <p:cNvSpPr txBox="1"/>
          <p:nvPr/>
        </p:nvSpPr>
        <p:spPr>
          <a:xfrm>
            <a:off x="3977288" y="1440671"/>
            <a:ext cx="281538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01012345678</a:t>
            </a:r>
            <a:endParaRPr lang="ko-KR" altLang="en-US" sz="165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948DD2-41DE-4909-B858-E39153E62787}"/>
              </a:ext>
            </a:extLst>
          </p:cNvPr>
          <p:cNvSpPr txBox="1"/>
          <p:nvPr/>
        </p:nvSpPr>
        <p:spPr>
          <a:xfrm>
            <a:off x="4008264" y="2049486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D1E887-18EA-492C-B8E0-92EF3883A184}"/>
              </a:ext>
            </a:extLst>
          </p:cNvPr>
          <p:cNvSpPr txBox="1"/>
          <p:nvPr/>
        </p:nvSpPr>
        <p:spPr>
          <a:xfrm>
            <a:off x="4008264" y="2660477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9D58D2-6CC2-4259-A590-17E43F666882}"/>
              </a:ext>
            </a:extLst>
          </p:cNvPr>
          <p:cNvSpPr txBox="1"/>
          <p:nvPr/>
        </p:nvSpPr>
        <p:spPr>
          <a:xfrm>
            <a:off x="4008264" y="3231824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맛있는음식장인</a:t>
            </a:r>
            <a:endParaRPr lang="ko-KR" altLang="en-US" sz="1350" dirty="0"/>
          </a:p>
        </p:txBody>
      </p:sp>
      <p:pic>
        <p:nvPicPr>
          <p:cNvPr id="33" name="그래픽 32" descr="왼쪽 캐럿">
            <a:extLst>
              <a:ext uri="{FF2B5EF4-FFF2-40B4-BE49-F238E27FC236}">
                <a16:creationId xmlns:a16="http://schemas.microsoft.com/office/drawing/2014/main" id="{85FD1C08-5295-4F08-89AB-4E0773900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792" y="762979"/>
            <a:ext cx="412511" cy="41251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76FD9E-7E65-4624-8019-F5FF70280886}"/>
              </a:ext>
            </a:extLst>
          </p:cNvPr>
          <p:cNvSpPr/>
          <p:nvPr/>
        </p:nvSpPr>
        <p:spPr>
          <a:xfrm>
            <a:off x="2004791" y="1240266"/>
            <a:ext cx="5025102" cy="365382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A8A515A-CDE0-4B0E-B625-82ABF69397E3}"/>
              </a:ext>
            </a:extLst>
          </p:cNvPr>
          <p:cNvGrpSpPr/>
          <p:nvPr/>
        </p:nvGrpSpPr>
        <p:grpSpPr>
          <a:xfrm>
            <a:off x="4744461" y="1348439"/>
            <a:ext cx="540000" cy="540000"/>
            <a:chOff x="889482" y="4406439"/>
            <a:chExt cx="360000" cy="36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C086DEF-F420-4915-A95E-86A36FABA56B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4" name="그래픽 43" descr="배지">
              <a:extLst>
                <a:ext uri="{FF2B5EF4-FFF2-40B4-BE49-F238E27FC236}">
                  <a16:creationId xmlns:a16="http://schemas.microsoft.com/office/drawing/2014/main" id="{D2F44FDD-8F30-462B-9E96-D1C9A2622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C20BE-FABA-418A-8ACC-CC579CE74BE6}"/>
              </a:ext>
            </a:extLst>
          </p:cNvPr>
          <p:cNvGrpSpPr/>
          <p:nvPr/>
        </p:nvGrpSpPr>
        <p:grpSpPr>
          <a:xfrm>
            <a:off x="1458296" y="1209887"/>
            <a:ext cx="540000" cy="540000"/>
            <a:chOff x="889482" y="3933034"/>
            <a:chExt cx="360000" cy="3600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0A175EC-21F0-4CAE-8972-4A244681AAC2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7" name="그래픽 46" descr="배지 1">
              <a:extLst>
                <a:ext uri="{FF2B5EF4-FFF2-40B4-BE49-F238E27FC236}">
                  <a16:creationId xmlns:a16="http://schemas.microsoft.com/office/drawing/2014/main" id="{E35638AB-A5D5-4178-ABB0-649F4328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E4163C-DE43-4B56-90C7-19FF7F0DD333}"/>
              </a:ext>
            </a:extLst>
          </p:cNvPr>
          <p:cNvSpPr/>
          <p:nvPr/>
        </p:nvSpPr>
        <p:spPr>
          <a:xfrm>
            <a:off x="10884009" y="3672828"/>
            <a:ext cx="841947" cy="4854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89D908-8196-44B8-AA6C-A4153C31CB1C}"/>
              </a:ext>
            </a:extLst>
          </p:cNvPr>
          <p:cNvSpPr/>
          <p:nvPr/>
        </p:nvSpPr>
        <p:spPr>
          <a:xfrm>
            <a:off x="8266307" y="2916401"/>
            <a:ext cx="3634850" cy="13180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부제목 2">
            <a:extLst>
              <a:ext uri="{FF2B5EF4-FFF2-40B4-BE49-F238E27FC236}">
                <a16:creationId xmlns:a16="http://schemas.microsoft.com/office/drawing/2014/main" id="{31CECB46-4E75-4FAC-B7C4-E3AAECF74753}"/>
              </a:ext>
            </a:extLst>
          </p:cNvPr>
          <p:cNvSpPr txBox="1">
            <a:spLocks/>
          </p:cNvSpPr>
          <p:nvPr/>
        </p:nvSpPr>
        <p:spPr>
          <a:xfrm>
            <a:off x="8425504" y="3074144"/>
            <a:ext cx="3274490" cy="62726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비밀번호의 확인이 틀렸습니다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11D667-4080-4EE4-9401-C68450EA4E1A}"/>
              </a:ext>
            </a:extLst>
          </p:cNvPr>
          <p:cNvSpPr txBox="1"/>
          <p:nvPr/>
        </p:nvSpPr>
        <p:spPr>
          <a:xfrm>
            <a:off x="8146611" y="4313698"/>
            <a:ext cx="375454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수정 시</a:t>
            </a:r>
            <a:r>
              <a:rPr lang="en-US" altLang="ko-KR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비밀번호 확인이 수정할 비밀번호와 틀릴 때 나오는 팝업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8A36E-49D5-4F7D-9D31-2AEF218368C4}"/>
              </a:ext>
            </a:extLst>
          </p:cNvPr>
          <p:cNvSpPr txBox="1"/>
          <p:nvPr/>
        </p:nvSpPr>
        <p:spPr>
          <a:xfrm>
            <a:off x="7255167" y="3417143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A1A93F5-0BEB-4E2D-8D30-1F43516AE8B5}"/>
              </a:ext>
            </a:extLst>
          </p:cNvPr>
          <p:cNvGrpSpPr/>
          <p:nvPr/>
        </p:nvGrpSpPr>
        <p:grpSpPr>
          <a:xfrm>
            <a:off x="1975552" y="8363990"/>
            <a:ext cx="513581" cy="494901"/>
            <a:chOff x="889482" y="5353249"/>
            <a:chExt cx="360000" cy="360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D26B314-B58B-47BF-B674-491677414462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4" name="그래픽 63" descr="배지 4">
              <a:extLst>
                <a:ext uri="{FF2B5EF4-FFF2-40B4-BE49-F238E27FC236}">
                  <a16:creationId xmlns:a16="http://schemas.microsoft.com/office/drawing/2014/main" id="{CD3D7F73-13F9-4535-9CF6-A16447F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501C4B1-0B67-4A96-9FE5-DAD3C999E00E}"/>
              </a:ext>
            </a:extLst>
          </p:cNvPr>
          <p:cNvGrpSpPr/>
          <p:nvPr/>
        </p:nvGrpSpPr>
        <p:grpSpPr>
          <a:xfrm>
            <a:off x="4685465" y="3762420"/>
            <a:ext cx="540000" cy="540000"/>
            <a:chOff x="889482" y="4879844"/>
            <a:chExt cx="360000" cy="360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D1E21D-025B-4F7A-84EC-BF74C171DE7A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7" name="그래픽 66" descr="배지 3">
              <a:extLst>
                <a:ext uri="{FF2B5EF4-FFF2-40B4-BE49-F238E27FC236}">
                  <a16:creationId xmlns:a16="http://schemas.microsoft.com/office/drawing/2014/main" id="{893B355E-E3A8-4D6F-BCB9-1B6F12FF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126D9D0-344C-4D0C-A46D-E5F1215EB617}"/>
              </a:ext>
            </a:extLst>
          </p:cNvPr>
          <p:cNvSpPr txBox="1"/>
          <p:nvPr/>
        </p:nvSpPr>
        <p:spPr>
          <a:xfrm>
            <a:off x="2097438" y="3873017"/>
            <a:ext cx="24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번호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8F1CB4-2CB6-4078-8C8E-49C34AA136CB}"/>
              </a:ext>
            </a:extLst>
          </p:cNvPr>
          <p:cNvSpPr txBox="1"/>
          <p:nvPr/>
        </p:nvSpPr>
        <p:spPr>
          <a:xfrm>
            <a:off x="3913616" y="4341665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312111223123</a:t>
            </a:r>
            <a:endParaRPr lang="ko-KR" altLang="en-US" sz="13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397B53-D193-42B8-B1AB-6CA5D7C9BE24}"/>
              </a:ext>
            </a:extLst>
          </p:cNvPr>
          <p:cNvSpPr/>
          <p:nvPr/>
        </p:nvSpPr>
        <p:spPr>
          <a:xfrm>
            <a:off x="5187478" y="3880736"/>
            <a:ext cx="1438736" cy="3106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D461CB78-7B6E-4FAB-8946-C60EDDC84337}"/>
              </a:ext>
            </a:extLst>
          </p:cNvPr>
          <p:cNvSpPr/>
          <p:nvPr/>
        </p:nvSpPr>
        <p:spPr>
          <a:xfrm rot="18781877">
            <a:off x="6434522" y="3989861"/>
            <a:ext cx="76310" cy="803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C21ABA3-A52A-4A86-9597-0B6AE5C8D2F8}"/>
              </a:ext>
            </a:extLst>
          </p:cNvPr>
          <p:cNvGrpSpPr/>
          <p:nvPr/>
        </p:nvGrpSpPr>
        <p:grpSpPr>
          <a:xfrm>
            <a:off x="7656664" y="2846112"/>
            <a:ext cx="513581" cy="494901"/>
            <a:chOff x="889482" y="5353249"/>
            <a:chExt cx="360000" cy="36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0F7EE5A-948D-4921-9D3E-ED52E8B50A4D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9" name="그래픽 58" descr="배지 4">
              <a:extLst>
                <a:ext uri="{FF2B5EF4-FFF2-40B4-BE49-F238E27FC236}">
                  <a16:creationId xmlns:a16="http://schemas.microsoft.com/office/drawing/2014/main" id="{5FF5516D-9CD9-43BA-8378-3341B45E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C20DB6-F7C7-46E4-9A1C-BD11F3BD1377}"/>
              </a:ext>
            </a:extLst>
          </p:cNvPr>
          <p:cNvSpPr txBox="1"/>
          <p:nvPr/>
        </p:nvSpPr>
        <p:spPr>
          <a:xfrm>
            <a:off x="5200873" y="3883596"/>
            <a:ext cx="128869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A3DAFE3-BB1F-4C8F-803B-6D254EDB0C23}"/>
              </a:ext>
            </a:extLst>
          </p:cNvPr>
          <p:cNvCxnSpPr>
            <a:cxnSpLocks/>
          </p:cNvCxnSpPr>
          <p:nvPr/>
        </p:nvCxnSpPr>
        <p:spPr>
          <a:xfrm>
            <a:off x="2142293" y="4769792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6D9BD74-1235-4047-966F-47137FC40FE7}"/>
              </a:ext>
            </a:extLst>
          </p:cNvPr>
          <p:cNvGrpSpPr/>
          <p:nvPr/>
        </p:nvGrpSpPr>
        <p:grpSpPr>
          <a:xfrm>
            <a:off x="2588354" y="681234"/>
            <a:ext cx="540000" cy="540000"/>
            <a:chOff x="889482" y="5826653"/>
            <a:chExt cx="360000" cy="3600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96BB03F-086B-47DF-A9DA-40D598CE2EAF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7" name="그래픽 86" descr="배지 5">
              <a:extLst>
                <a:ext uri="{FF2B5EF4-FFF2-40B4-BE49-F238E27FC236}">
                  <a16:creationId xmlns:a16="http://schemas.microsoft.com/office/drawing/2014/main" id="{EEA95AD8-14E1-47EB-9F63-B67D456B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5117629-1786-40A0-83FE-316333795C02}"/>
              </a:ext>
            </a:extLst>
          </p:cNvPr>
          <p:cNvSpPr/>
          <p:nvPr/>
        </p:nvSpPr>
        <p:spPr>
          <a:xfrm>
            <a:off x="10536035" y="5426615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957958-8CDD-4390-8584-BB51B5116FE1}"/>
              </a:ext>
            </a:extLst>
          </p:cNvPr>
          <p:cNvSpPr txBox="1"/>
          <p:nvPr/>
        </p:nvSpPr>
        <p:spPr>
          <a:xfrm>
            <a:off x="10558469" y="5474265"/>
            <a:ext cx="128869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F294568-C267-473E-8C30-6D197FA84F3D}"/>
              </a:ext>
            </a:extLst>
          </p:cNvPr>
          <p:cNvSpPr/>
          <p:nvPr/>
        </p:nvSpPr>
        <p:spPr>
          <a:xfrm>
            <a:off x="10523318" y="5910792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EF19CC-26B7-4A27-8795-50A7686C38AE}"/>
              </a:ext>
            </a:extLst>
          </p:cNvPr>
          <p:cNvSpPr txBox="1"/>
          <p:nvPr/>
        </p:nvSpPr>
        <p:spPr>
          <a:xfrm>
            <a:off x="10536035" y="5955945"/>
            <a:ext cx="137781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1C04C93-B635-4A38-806F-E6D678FF658B}"/>
              </a:ext>
            </a:extLst>
          </p:cNvPr>
          <p:cNvSpPr/>
          <p:nvPr/>
        </p:nvSpPr>
        <p:spPr>
          <a:xfrm>
            <a:off x="10520174" y="6385958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469403-0637-4623-A30B-66657D3477CC}"/>
              </a:ext>
            </a:extLst>
          </p:cNvPr>
          <p:cNvSpPr txBox="1"/>
          <p:nvPr/>
        </p:nvSpPr>
        <p:spPr>
          <a:xfrm>
            <a:off x="10532891" y="6431111"/>
            <a:ext cx="137781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농협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74E891-7492-4BAD-AD02-1A326029AF36}"/>
              </a:ext>
            </a:extLst>
          </p:cNvPr>
          <p:cNvSpPr/>
          <p:nvPr/>
        </p:nvSpPr>
        <p:spPr>
          <a:xfrm>
            <a:off x="10520174" y="6894974"/>
            <a:ext cx="1377812" cy="4816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6FC320-0E2E-4E91-81F9-241A21D687C0}"/>
              </a:ext>
            </a:extLst>
          </p:cNvPr>
          <p:cNvSpPr txBox="1"/>
          <p:nvPr/>
        </p:nvSpPr>
        <p:spPr>
          <a:xfrm>
            <a:off x="10532891" y="6940127"/>
            <a:ext cx="137781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하나은행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49C56A4-5403-47C9-892B-0C9C5CDB7929}"/>
              </a:ext>
            </a:extLst>
          </p:cNvPr>
          <p:cNvGrpSpPr/>
          <p:nvPr/>
        </p:nvGrpSpPr>
        <p:grpSpPr>
          <a:xfrm>
            <a:off x="10503453" y="4885367"/>
            <a:ext cx="540000" cy="540000"/>
            <a:chOff x="889482" y="4879844"/>
            <a:chExt cx="360000" cy="36000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C2582344-D864-4D9B-9FC4-EF5EF8623531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1" name="그래픽 100" descr="배지 3">
              <a:extLst>
                <a:ext uri="{FF2B5EF4-FFF2-40B4-BE49-F238E27FC236}">
                  <a16:creationId xmlns:a16="http://schemas.microsoft.com/office/drawing/2014/main" id="{7220D963-2877-47AA-81F4-BC7E26500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7B61FF-D31B-41C3-A2EC-C28DFECE1F12}"/>
              </a:ext>
            </a:extLst>
          </p:cNvPr>
          <p:cNvSpPr txBox="1"/>
          <p:nvPr/>
        </p:nvSpPr>
        <p:spPr>
          <a:xfrm>
            <a:off x="10935149" y="5048298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319B6-C9C8-46C9-9206-13883B002FF7}"/>
              </a:ext>
            </a:extLst>
          </p:cNvPr>
          <p:cNvCxnSpPr>
            <a:cxnSpLocks/>
          </p:cNvCxnSpPr>
          <p:nvPr/>
        </p:nvCxnSpPr>
        <p:spPr>
          <a:xfrm>
            <a:off x="2286904" y="4681589"/>
            <a:ext cx="433931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56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037A37-9E5A-4256-9967-D3B020F1C4B2}"/>
              </a:ext>
            </a:extLst>
          </p:cNvPr>
          <p:cNvSpPr/>
          <p:nvPr/>
        </p:nvSpPr>
        <p:spPr>
          <a:xfrm>
            <a:off x="1308224" y="403283"/>
            <a:ext cx="6401613" cy="944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020172-432C-4F0D-871F-8BA13F569EB9}"/>
              </a:ext>
            </a:extLst>
          </p:cNvPr>
          <p:cNvSpPr/>
          <p:nvPr/>
        </p:nvSpPr>
        <p:spPr>
          <a:xfrm>
            <a:off x="2070075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가게정보 수정하기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89C843-CB75-4A03-8DB8-2377EBE9717A}"/>
              </a:ext>
            </a:extLst>
          </p:cNvPr>
          <p:cNvSpPr/>
          <p:nvPr/>
        </p:nvSpPr>
        <p:spPr>
          <a:xfrm>
            <a:off x="2085084" y="7894421"/>
            <a:ext cx="4704171" cy="1387563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E80F7B0-AC87-4581-B0B4-4BC02A4AE14E}"/>
              </a:ext>
            </a:extLst>
          </p:cNvPr>
          <p:cNvCxnSpPr>
            <a:cxnSpLocks/>
          </p:cNvCxnSpPr>
          <p:nvPr/>
        </p:nvCxnSpPr>
        <p:spPr>
          <a:xfrm>
            <a:off x="2069585" y="1285637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4" name="그래픽 93" descr="왼쪽 캐럿">
            <a:extLst>
              <a:ext uri="{FF2B5EF4-FFF2-40B4-BE49-F238E27FC236}">
                <a16:creationId xmlns:a16="http://schemas.microsoft.com/office/drawing/2014/main" id="{75969BCD-E283-4409-8931-DCDEB4273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56AFAAF-DC8B-4CB0-9CC1-90760F05CF16}"/>
              </a:ext>
            </a:extLst>
          </p:cNvPr>
          <p:cNvCxnSpPr>
            <a:cxnSpLocks/>
          </p:cNvCxnSpPr>
          <p:nvPr/>
        </p:nvCxnSpPr>
        <p:spPr>
          <a:xfrm>
            <a:off x="2050343" y="1327935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회원가입시 입력했던 가게이름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가게전화번호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한 줄 소개 값을 힌트로 보여준다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전화 번호 키보드는 숫자 키보드로 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찾기를 누르면 우편번호 찾기 화면으로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우편번호와 기본주소를 합쳐 주소에 보여주고 위도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값을 다시 받아온다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승인이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활성화된다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드롭다운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스피너로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반찬분야를 선택할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내용은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참고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드롭다운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스피너를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누르면 배송비를 선택 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5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참고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바꿀 내용 입력 뒤 확인을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가게정보 수정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가게 이름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전화번호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반찬분야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소개 값을 수정한다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가게 마이페이지 화면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가게 관리하기로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ko-KR" altLang="en-US" b="1" dirty="0">
              <a:solidFill>
                <a:srgbClr val="BFBFB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정보 수정하기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59735E-A6EE-4D91-94FD-45466890A2CF}"/>
              </a:ext>
            </a:extLst>
          </p:cNvPr>
          <p:cNvSpPr/>
          <p:nvPr/>
        </p:nvSpPr>
        <p:spPr>
          <a:xfrm>
            <a:off x="2210867" y="2533109"/>
            <a:ext cx="4454259" cy="5267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BF6F4B-E211-4DAB-AB96-B90614A767A4}"/>
              </a:ext>
            </a:extLst>
          </p:cNvPr>
          <p:cNvSpPr txBox="1"/>
          <p:nvPr/>
        </p:nvSpPr>
        <p:spPr>
          <a:xfrm>
            <a:off x="2074392" y="2091958"/>
            <a:ext cx="1672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994F73-DD10-47B0-9585-252A3893187D}"/>
              </a:ext>
            </a:extLst>
          </p:cNvPr>
          <p:cNvSpPr txBox="1"/>
          <p:nvPr/>
        </p:nvSpPr>
        <p:spPr>
          <a:xfrm>
            <a:off x="2339802" y="2605673"/>
            <a:ext cx="3982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성남시 중원구  </a:t>
            </a:r>
            <a:r>
              <a:rPr lang="en-US" altLang="ko-KR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221-12 AA</a:t>
            </a:r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6A4878-3950-405E-9DAA-463160B31064}"/>
              </a:ext>
            </a:extLst>
          </p:cNvPr>
          <p:cNvSpPr/>
          <p:nvPr/>
        </p:nvSpPr>
        <p:spPr>
          <a:xfrm>
            <a:off x="2210867" y="3133996"/>
            <a:ext cx="4454259" cy="5267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3D1E50-D04C-4A78-84A2-5CCE5C2EBE37}"/>
              </a:ext>
            </a:extLst>
          </p:cNvPr>
          <p:cNvSpPr txBox="1"/>
          <p:nvPr/>
        </p:nvSpPr>
        <p:spPr>
          <a:xfrm>
            <a:off x="2339803" y="3216550"/>
            <a:ext cx="27439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</a:t>
            </a:r>
            <a:r>
              <a:rPr lang="en-US" altLang="ko-KR" sz="1500" b="1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102-B</a:t>
            </a:r>
            <a:endParaRPr lang="ko-KR" altLang="en-US" sz="1500" b="1" dirty="0">
              <a:solidFill>
                <a:srgbClr val="BFBFB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C58C8A-86CD-4871-B210-9E67B4F87226}"/>
              </a:ext>
            </a:extLst>
          </p:cNvPr>
          <p:cNvCxnSpPr>
            <a:cxnSpLocks/>
          </p:cNvCxnSpPr>
          <p:nvPr/>
        </p:nvCxnSpPr>
        <p:spPr>
          <a:xfrm>
            <a:off x="2036924" y="1944411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B9F27E0-BC46-4C83-89F0-6DC75DF131F1}"/>
              </a:ext>
            </a:extLst>
          </p:cNvPr>
          <p:cNvCxnSpPr>
            <a:cxnSpLocks/>
          </p:cNvCxnSpPr>
          <p:nvPr/>
        </p:nvCxnSpPr>
        <p:spPr>
          <a:xfrm>
            <a:off x="2061815" y="3804288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0C60E68-F17F-4086-849A-1450A97172CB}"/>
              </a:ext>
            </a:extLst>
          </p:cNvPr>
          <p:cNvCxnSpPr>
            <a:cxnSpLocks/>
          </p:cNvCxnSpPr>
          <p:nvPr/>
        </p:nvCxnSpPr>
        <p:spPr>
          <a:xfrm>
            <a:off x="2089678" y="4411109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8E4060F-5225-4930-A4DC-D89B2C4F78BE}"/>
              </a:ext>
            </a:extLst>
          </p:cNvPr>
          <p:cNvCxnSpPr>
            <a:cxnSpLocks/>
          </p:cNvCxnSpPr>
          <p:nvPr/>
        </p:nvCxnSpPr>
        <p:spPr>
          <a:xfrm>
            <a:off x="2048396" y="5049464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06C7D1-AE5D-4847-9991-6CE8756F6FB5}"/>
              </a:ext>
            </a:extLst>
          </p:cNvPr>
          <p:cNvSpPr txBox="1"/>
          <p:nvPr/>
        </p:nvSpPr>
        <p:spPr>
          <a:xfrm>
            <a:off x="2074393" y="3925436"/>
            <a:ext cx="200378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등록번호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790D4-C3AC-45A8-A308-7AF225480B53}"/>
              </a:ext>
            </a:extLst>
          </p:cNvPr>
          <p:cNvSpPr txBox="1"/>
          <p:nvPr/>
        </p:nvSpPr>
        <p:spPr>
          <a:xfrm>
            <a:off x="2074392" y="4530966"/>
            <a:ext cx="144833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전화번호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941014-0DA5-4661-8FF9-280E3FF3D639}"/>
              </a:ext>
            </a:extLst>
          </p:cNvPr>
          <p:cNvSpPr txBox="1"/>
          <p:nvPr/>
        </p:nvSpPr>
        <p:spPr>
          <a:xfrm>
            <a:off x="2074392" y="1456907"/>
            <a:ext cx="16239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이름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835098-E56D-4563-8D53-CAC5A5E10CF7}"/>
              </a:ext>
            </a:extLst>
          </p:cNvPr>
          <p:cNvSpPr txBox="1"/>
          <p:nvPr/>
        </p:nvSpPr>
        <p:spPr>
          <a:xfrm>
            <a:off x="3933473" y="1468451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맛있는 반찬가게</a:t>
            </a:r>
            <a:endParaRPr lang="ko-KR" altLang="en-US" sz="13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B54F1-03EF-408A-8125-05347F102E9D}"/>
              </a:ext>
            </a:extLst>
          </p:cNvPr>
          <p:cNvSpPr txBox="1"/>
          <p:nvPr/>
        </p:nvSpPr>
        <p:spPr>
          <a:xfrm>
            <a:off x="3933473" y="3924871"/>
            <a:ext cx="281538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5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010-11-12345</a:t>
            </a:r>
            <a:endParaRPr lang="ko-KR" altLang="en-US" sz="1500" dirty="0">
              <a:solidFill>
                <a:srgbClr val="FF4B64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D4BC14-7963-451F-BFC0-A13F0BF89E80}"/>
              </a:ext>
            </a:extLst>
          </p:cNvPr>
          <p:cNvSpPr txBox="1"/>
          <p:nvPr/>
        </p:nvSpPr>
        <p:spPr>
          <a:xfrm>
            <a:off x="3920055" y="4554050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01012345678</a:t>
            </a:r>
            <a:endParaRPr lang="ko-KR" altLang="en-US" sz="1350" dirty="0"/>
          </a:p>
        </p:txBody>
      </p: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5E61BBA1-5B9A-4C36-8B49-330754EF531E}"/>
              </a:ext>
            </a:extLst>
          </p:cNvPr>
          <p:cNvSpPr/>
          <p:nvPr/>
        </p:nvSpPr>
        <p:spPr>
          <a:xfrm>
            <a:off x="5289635" y="2102636"/>
            <a:ext cx="1375491" cy="320948"/>
          </a:xfrm>
          <a:prstGeom prst="flowChartTerminator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찾기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8A533A-DB51-42EC-A1A2-118489FC4F8B}"/>
              </a:ext>
            </a:extLst>
          </p:cNvPr>
          <p:cNvGrpSpPr/>
          <p:nvPr/>
        </p:nvGrpSpPr>
        <p:grpSpPr>
          <a:xfrm>
            <a:off x="1480115" y="1285637"/>
            <a:ext cx="540000" cy="540000"/>
            <a:chOff x="889482" y="3933034"/>
            <a:chExt cx="360000" cy="360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10841E-CFD5-4E86-A86A-B93B4E9FA343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0" name="그래픽 39" descr="배지 1">
              <a:extLst>
                <a:ext uri="{FF2B5EF4-FFF2-40B4-BE49-F238E27FC236}">
                  <a16:creationId xmlns:a16="http://schemas.microsoft.com/office/drawing/2014/main" id="{A8A12C58-4998-47EA-8F0E-73219577C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8C1BC-27C3-4C6B-AA9F-34695253E78E}"/>
              </a:ext>
            </a:extLst>
          </p:cNvPr>
          <p:cNvSpPr/>
          <p:nvPr/>
        </p:nvSpPr>
        <p:spPr>
          <a:xfrm>
            <a:off x="1954945" y="1340315"/>
            <a:ext cx="5021297" cy="648266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133F4C9-F172-4DCB-9849-DF69D47A89FC}"/>
              </a:ext>
            </a:extLst>
          </p:cNvPr>
          <p:cNvGrpSpPr/>
          <p:nvPr/>
        </p:nvGrpSpPr>
        <p:grpSpPr>
          <a:xfrm>
            <a:off x="4763591" y="1986387"/>
            <a:ext cx="540000" cy="540000"/>
            <a:chOff x="889482" y="4406439"/>
            <a:chExt cx="360000" cy="36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102CE-1834-42EE-AA8A-30806519553C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4" name="그래픽 43" descr="배지">
              <a:extLst>
                <a:ext uri="{FF2B5EF4-FFF2-40B4-BE49-F238E27FC236}">
                  <a16:creationId xmlns:a16="http://schemas.microsoft.com/office/drawing/2014/main" id="{B425DEEE-F74D-4970-8221-5E0C7E635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pic>
        <p:nvPicPr>
          <p:cNvPr id="7" name="그래픽 6" descr="배지 체크 표시1">
            <a:extLst>
              <a:ext uri="{FF2B5EF4-FFF2-40B4-BE49-F238E27FC236}">
                <a16:creationId xmlns:a16="http://schemas.microsoft.com/office/drawing/2014/main" id="{713D18DD-00D8-4431-B6EF-71D296AA86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829" y="3970292"/>
            <a:ext cx="270000" cy="270000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E9C8DD70-DA63-411F-ACE6-30695F4CA3F7}"/>
              </a:ext>
            </a:extLst>
          </p:cNvPr>
          <p:cNvGrpSpPr/>
          <p:nvPr/>
        </p:nvGrpSpPr>
        <p:grpSpPr>
          <a:xfrm>
            <a:off x="4089123" y="3842499"/>
            <a:ext cx="540000" cy="540000"/>
            <a:chOff x="889482" y="4879844"/>
            <a:chExt cx="360000" cy="3600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0F8FFF0-7A07-4B57-A414-9FC036C6C5B7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3" name="그래픽 72" descr="배지 3">
              <a:extLst>
                <a:ext uri="{FF2B5EF4-FFF2-40B4-BE49-F238E27FC236}">
                  <a16:creationId xmlns:a16="http://schemas.microsoft.com/office/drawing/2014/main" id="{7F73B38A-6060-47AE-B83C-C5B6F5F0B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E3F398-9E9F-4B14-80D9-D9271E73C6EB}"/>
              </a:ext>
            </a:extLst>
          </p:cNvPr>
          <p:cNvSpPr/>
          <p:nvPr/>
        </p:nvSpPr>
        <p:spPr>
          <a:xfrm>
            <a:off x="3586656" y="3896595"/>
            <a:ext cx="479190" cy="41074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3E3C0E-4CE5-4F23-8158-A17A5952AFC9}"/>
              </a:ext>
            </a:extLst>
          </p:cNvPr>
          <p:cNvCxnSpPr>
            <a:cxnSpLocks/>
          </p:cNvCxnSpPr>
          <p:nvPr/>
        </p:nvCxnSpPr>
        <p:spPr>
          <a:xfrm>
            <a:off x="2048396" y="5049464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3CE09A4-9388-45A2-9A3C-80B70CFA8F8F}"/>
              </a:ext>
            </a:extLst>
          </p:cNvPr>
          <p:cNvSpPr txBox="1"/>
          <p:nvPr/>
        </p:nvSpPr>
        <p:spPr>
          <a:xfrm>
            <a:off x="2074392" y="6950375"/>
            <a:ext cx="23796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 소개</a:t>
            </a:r>
            <a:r>
              <a:rPr lang="en-US" altLang="ko-KR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endParaRPr lang="ko-KR" altLang="en-US" sz="1650" b="1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1C1107F-0492-44F3-B473-123D51232EE6}"/>
              </a:ext>
            </a:extLst>
          </p:cNvPr>
          <p:cNvCxnSpPr>
            <a:cxnSpLocks/>
          </p:cNvCxnSpPr>
          <p:nvPr/>
        </p:nvCxnSpPr>
        <p:spPr>
          <a:xfrm>
            <a:off x="2273933" y="7688112"/>
            <a:ext cx="434295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8676AE9-9513-48C6-93E1-3EE11544BE49}"/>
              </a:ext>
            </a:extLst>
          </p:cNvPr>
          <p:cNvCxnSpPr>
            <a:cxnSpLocks/>
          </p:cNvCxnSpPr>
          <p:nvPr/>
        </p:nvCxnSpPr>
        <p:spPr>
          <a:xfrm>
            <a:off x="2061814" y="5958347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3BEE6ED-5CE7-4B11-8D73-439624EBCA7F}"/>
              </a:ext>
            </a:extLst>
          </p:cNvPr>
          <p:cNvSpPr txBox="1"/>
          <p:nvPr/>
        </p:nvSpPr>
        <p:spPr>
          <a:xfrm>
            <a:off x="2304100" y="7359878"/>
            <a:ext cx="456283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달짝지근한 반찬들을  파는 가게입니다</a:t>
            </a:r>
            <a:r>
              <a:rPr lang="en-US" altLang="ko-KR" sz="1350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rgbClr val="BFBFB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어린아이들을</a:t>
            </a:r>
            <a:endParaRPr lang="en-US" altLang="ko-KR" sz="1350" dirty="0">
              <a:solidFill>
                <a:srgbClr val="BFBFB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C05073-9412-4F3D-950D-47AE25339648}"/>
              </a:ext>
            </a:extLst>
          </p:cNvPr>
          <p:cNvSpPr txBox="1"/>
          <p:nvPr/>
        </p:nvSpPr>
        <p:spPr>
          <a:xfrm>
            <a:off x="2074393" y="5134267"/>
            <a:ext cx="24056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반찬 분야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E073C65-33CE-4B76-98EB-89F88C8387F6}"/>
              </a:ext>
            </a:extLst>
          </p:cNvPr>
          <p:cNvSpPr/>
          <p:nvPr/>
        </p:nvSpPr>
        <p:spPr>
          <a:xfrm>
            <a:off x="2273933" y="5525480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직각 삼각형 78">
            <a:extLst>
              <a:ext uri="{FF2B5EF4-FFF2-40B4-BE49-F238E27FC236}">
                <a16:creationId xmlns:a16="http://schemas.microsoft.com/office/drawing/2014/main" id="{98C9D8DA-8389-4E17-87A5-CCBD2D3752CE}"/>
              </a:ext>
            </a:extLst>
          </p:cNvPr>
          <p:cNvSpPr/>
          <p:nvPr/>
        </p:nvSpPr>
        <p:spPr>
          <a:xfrm rot="18781877">
            <a:off x="6409348" y="5634605"/>
            <a:ext cx="76310" cy="803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D06FE3-334E-4AE3-BE45-7953B1F8F90F}"/>
              </a:ext>
            </a:extLst>
          </p:cNvPr>
          <p:cNvSpPr txBox="1"/>
          <p:nvPr/>
        </p:nvSpPr>
        <p:spPr>
          <a:xfrm>
            <a:off x="2845245" y="5499814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조림 반찬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CED306-4FE5-4B28-A6DD-C587F5E4D4A9}"/>
              </a:ext>
            </a:extLst>
          </p:cNvPr>
          <p:cNvSpPr txBox="1"/>
          <p:nvPr/>
        </p:nvSpPr>
        <p:spPr>
          <a:xfrm>
            <a:off x="3068520" y="5181043"/>
            <a:ext cx="3713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가게가 제일 잘하는 반찬 분야를 선택해주세요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166707-98B8-46AE-9C02-2E2E4576BC2E}"/>
              </a:ext>
            </a:extLst>
          </p:cNvPr>
          <p:cNvSpPr/>
          <p:nvPr/>
        </p:nvSpPr>
        <p:spPr>
          <a:xfrm>
            <a:off x="7580437" y="1855364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982172-7190-435F-9C0E-3775A13334A4}"/>
              </a:ext>
            </a:extLst>
          </p:cNvPr>
          <p:cNvSpPr txBox="1"/>
          <p:nvPr/>
        </p:nvSpPr>
        <p:spPr>
          <a:xfrm>
            <a:off x="8274359" y="1817873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조림 반찬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9CBDCD-EA8F-4D73-B6CE-AD2A1E9BF874}"/>
              </a:ext>
            </a:extLst>
          </p:cNvPr>
          <p:cNvSpPr/>
          <p:nvPr/>
        </p:nvSpPr>
        <p:spPr>
          <a:xfrm>
            <a:off x="7580437" y="2195825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BEF82E-AAA5-4291-8452-CCD5E54E15AE}"/>
              </a:ext>
            </a:extLst>
          </p:cNvPr>
          <p:cNvSpPr txBox="1"/>
          <p:nvPr/>
        </p:nvSpPr>
        <p:spPr>
          <a:xfrm>
            <a:off x="8274359" y="2170159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볶음 반찬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9FB347-7EF8-4140-940C-86F53B474194}"/>
              </a:ext>
            </a:extLst>
          </p:cNvPr>
          <p:cNvSpPr/>
          <p:nvPr/>
        </p:nvSpPr>
        <p:spPr>
          <a:xfrm>
            <a:off x="7580437" y="2509544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2633B4-7794-45E4-A643-EAABE1A8A6BF}"/>
              </a:ext>
            </a:extLst>
          </p:cNvPr>
          <p:cNvSpPr txBox="1"/>
          <p:nvPr/>
        </p:nvSpPr>
        <p:spPr>
          <a:xfrm>
            <a:off x="8274359" y="2483878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구이 반찬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DD8879-D911-4BD4-B36E-DEC9BC202F40}"/>
              </a:ext>
            </a:extLst>
          </p:cNvPr>
          <p:cNvSpPr/>
          <p:nvPr/>
        </p:nvSpPr>
        <p:spPr>
          <a:xfrm>
            <a:off x="7580437" y="2840120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90C4A9-B179-4425-8BA8-34BE8B8E4D3A}"/>
              </a:ext>
            </a:extLst>
          </p:cNvPr>
          <p:cNvSpPr txBox="1"/>
          <p:nvPr/>
        </p:nvSpPr>
        <p:spPr>
          <a:xfrm>
            <a:off x="8274359" y="2814454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김치 반찬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9D0FBD-8CCE-427C-97A0-3BD36466D0C1}"/>
              </a:ext>
            </a:extLst>
          </p:cNvPr>
          <p:cNvSpPr/>
          <p:nvPr/>
        </p:nvSpPr>
        <p:spPr>
          <a:xfrm>
            <a:off x="7580437" y="3196220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AA2A2F-57AB-492D-BCEF-D4024CFFB0F8}"/>
              </a:ext>
            </a:extLst>
          </p:cNvPr>
          <p:cNvSpPr txBox="1"/>
          <p:nvPr/>
        </p:nvSpPr>
        <p:spPr>
          <a:xfrm>
            <a:off x="8274359" y="3170554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젓갈 반찬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CA7F042-FE92-4EF6-9187-530786CDBE57}"/>
              </a:ext>
            </a:extLst>
          </p:cNvPr>
          <p:cNvSpPr/>
          <p:nvPr/>
        </p:nvSpPr>
        <p:spPr>
          <a:xfrm>
            <a:off x="7580437" y="3526796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565AFA-2976-42A0-93F4-0205A39E2A9D}"/>
              </a:ext>
            </a:extLst>
          </p:cNvPr>
          <p:cNvSpPr txBox="1"/>
          <p:nvPr/>
        </p:nvSpPr>
        <p:spPr>
          <a:xfrm>
            <a:off x="8274359" y="3501130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튀김 반찬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8FFDC58-2501-49D3-BE3E-03E7305A5500}"/>
              </a:ext>
            </a:extLst>
          </p:cNvPr>
          <p:cNvSpPr txBox="1"/>
          <p:nvPr/>
        </p:nvSpPr>
        <p:spPr>
          <a:xfrm>
            <a:off x="7953626" y="1434423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E24416-8E8F-49C8-91EB-240888EBA913}"/>
              </a:ext>
            </a:extLst>
          </p:cNvPr>
          <p:cNvCxnSpPr>
            <a:cxnSpLocks/>
          </p:cNvCxnSpPr>
          <p:nvPr/>
        </p:nvCxnSpPr>
        <p:spPr>
          <a:xfrm>
            <a:off x="2020115" y="7864053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35ECFD-E9D6-4700-851E-48D51B099D1A}"/>
              </a:ext>
            </a:extLst>
          </p:cNvPr>
          <p:cNvGrpSpPr/>
          <p:nvPr/>
        </p:nvGrpSpPr>
        <p:grpSpPr>
          <a:xfrm>
            <a:off x="5780386" y="5397020"/>
            <a:ext cx="513581" cy="494901"/>
            <a:chOff x="889482" y="5353249"/>
            <a:chExt cx="360000" cy="3600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F75D371-6FBC-4196-B7AB-6A0F6F7D78AB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7" name="그래픽 46" descr="배지 4">
              <a:extLst>
                <a:ext uri="{FF2B5EF4-FFF2-40B4-BE49-F238E27FC236}">
                  <a16:creationId xmlns:a16="http://schemas.microsoft.com/office/drawing/2014/main" id="{A6D5D9FF-00B4-42BE-AF82-B6F5B84EE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734977E-DA66-450F-BF61-84121E682DEC}"/>
              </a:ext>
            </a:extLst>
          </p:cNvPr>
          <p:cNvGrpSpPr/>
          <p:nvPr/>
        </p:nvGrpSpPr>
        <p:grpSpPr>
          <a:xfrm>
            <a:off x="7529566" y="1359036"/>
            <a:ext cx="513581" cy="494901"/>
            <a:chOff x="889482" y="5353249"/>
            <a:chExt cx="360000" cy="360000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5DAFF9C-1167-43A3-B914-8738940659C4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14" name="그래픽 113" descr="배지 4">
              <a:extLst>
                <a:ext uri="{FF2B5EF4-FFF2-40B4-BE49-F238E27FC236}">
                  <a16:creationId xmlns:a16="http://schemas.microsoft.com/office/drawing/2014/main" id="{30095F2A-E8E4-479B-8668-56340A5B0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9FE85A6-1268-4797-BF6D-30C56C55E8AA}"/>
              </a:ext>
            </a:extLst>
          </p:cNvPr>
          <p:cNvCxnSpPr>
            <a:cxnSpLocks/>
          </p:cNvCxnSpPr>
          <p:nvPr/>
        </p:nvCxnSpPr>
        <p:spPr>
          <a:xfrm>
            <a:off x="2076773" y="6854156"/>
            <a:ext cx="47772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5C3FC75-251F-44A8-B6C9-7B29491396F0}"/>
              </a:ext>
            </a:extLst>
          </p:cNvPr>
          <p:cNvSpPr txBox="1"/>
          <p:nvPr/>
        </p:nvSpPr>
        <p:spPr>
          <a:xfrm>
            <a:off x="2074393" y="6030076"/>
            <a:ext cx="24056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 설정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C3EB0D-B9F7-4300-98A4-752FC3AE42FC}"/>
              </a:ext>
            </a:extLst>
          </p:cNvPr>
          <p:cNvSpPr/>
          <p:nvPr/>
        </p:nvSpPr>
        <p:spPr>
          <a:xfrm>
            <a:off x="2288893" y="6421289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직각 삼각형 100">
            <a:extLst>
              <a:ext uri="{FF2B5EF4-FFF2-40B4-BE49-F238E27FC236}">
                <a16:creationId xmlns:a16="http://schemas.microsoft.com/office/drawing/2014/main" id="{DC1A00F9-542F-42D9-8141-5338349F59CF}"/>
              </a:ext>
            </a:extLst>
          </p:cNvPr>
          <p:cNvSpPr/>
          <p:nvPr/>
        </p:nvSpPr>
        <p:spPr>
          <a:xfrm rot="18781877">
            <a:off x="6424307" y="6530414"/>
            <a:ext cx="76310" cy="803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D3793BA-D071-41D2-ACAB-8BA7CCC3E213}"/>
              </a:ext>
            </a:extLst>
          </p:cNvPr>
          <p:cNvSpPr txBox="1"/>
          <p:nvPr/>
        </p:nvSpPr>
        <p:spPr>
          <a:xfrm>
            <a:off x="2860205" y="6395623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C6C135-F31C-418A-8916-B4E504051E84}"/>
              </a:ext>
            </a:extLst>
          </p:cNvPr>
          <p:cNvSpPr txBox="1"/>
          <p:nvPr/>
        </p:nvSpPr>
        <p:spPr>
          <a:xfrm>
            <a:off x="3083480" y="6076852"/>
            <a:ext cx="3713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배송비를 정해주세요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30A0E9D-7F0B-4FB9-B596-F50E3EEA2DA3}"/>
              </a:ext>
            </a:extLst>
          </p:cNvPr>
          <p:cNvSpPr/>
          <p:nvPr/>
        </p:nvSpPr>
        <p:spPr>
          <a:xfrm>
            <a:off x="7975318" y="5117399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805089-5A3F-4347-91E1-9408F63D3CD1}"/>
              </a:ext>
            </a:extLst>
          </p:cNvPr>
          <p:cNvSpPr txBox="1"/>
          <p:nvPr/>
        </p:nvSpPr>
        <p:spPr>
          <a:xfrm>
            <a:off x="8669240" y="5079908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9B0E3C3-BA76-4739-913C-9B4FAACE0703}"/>
              </a:ext>
            </a:extLst>
          </p:cNvPr>
          <p:cNvSpPr/>
          <p:nvPr/>
        </p:nvSpPr>
        <p:spPr>
          <a:xfrm>
            <a:off x="7975318" y="5457860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8881023-0B16-44AB-BA68-88A5C6320937}"/>
              </a:ext>
            </a:extLst>
          </p:cNvPr>
          <p:cNvSpPr txBox="1"/>
          <p:nvPr/>
        </p:nvSpPr>
        <p:spPr>
          <a:xfrm>
            <a:off x="8669240" y="5432194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262E7C4-0A82-43FD-A90F-DFB3263F557F}"/>
              </a:ext>
            </a:extLst>
          </p:cNvPr>
          <p:cNvSpPr/>
          <p:nvPr/>
        </p:nvSpPr>
        <p:spPr>
          <a:xfrm>
            <a:off x="7975318" y="5771579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37F4605-F754-4C8A-B1F1-258A18BC5BF9}"/>
              </a:ext>
            </a:extLst>
          </p:cNvPr>
          <p:cNvSpPr txBox="1"/>
          <p:nvPr/>
        </p:nvSpPr>
        <p:spPr>
          <a:xfrm>
            <a:off x="8669240" y="5745913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3700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69908FC-26C3-43D6-8A1E-6C2568E9B4E4}"/>
              </a:ext>
            </a:extLst>
          </p:cNvPr>
          <p:cNvSpPr/>
          <p:nvPr/>
        </p:nvSpPr>
        <p:spPr>
          <a:xfrm>
            <a:off x="7975318" y="6102155"/>
            <a:ext cx="4327106" cy="32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5952ED-3CF2-4E8D-808C-74531343D8B9}"/>
              </a:ext>
            </a:extLst>
          </p:cNvPr>
          <p:cNvSpPr txBox="1"/>
          <p:nvPr/>
        </p:nvSpPr>
        <p:spPr>
          <a:xfrm>
            <a:off x="8669240" y="6076489"/>
            <a:ext cx="29392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4000</a:t>
            </a:r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300EB7-EF15-43D8-BCF8-2843F20B53DB}"/>
              </a:ext>
            </a:extLst>
          </p:cNvPr>
          <p:cNvSpPr txBox="1"/>
          <p:nvPr/>
        </p:nvSpPr>
        <p:spPr>
          <a:xfrm>
            <a:off x="8348507" y="4696458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1CF64F-49DA-4753-A075-332FB5155473}"/>
              </a:ext>
            </a:extLst>
          </p:cNvPr>
          <p:cNvGrpSpPr/>
          <p:nvPr/>
        </p:nvGrpSpPr>
        <p:grpSpPr>
          <a:xfrm>
            <a:off x="5764992" y="6339599"/>
            <a:ext cx="540000" cy="540000"/>
            <a:chOff x="889482" y="5826653"/>
            <a:chExt cx="360000" cy="36000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50609C7-1592-4027-B21D-73F9F0493A6F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7" name="그래픽 66" descr="배지 5">
              <a:extLst>
                <a:ext uri="{FF2B5EF4-FFF2-40B4-BE49-F238E27FC236}">
                  <a16:creationId xmlns:a16="http://schemas.microsoft.com/office/drawing/2014/main" id="{3E231A3D-B0B4-45CA-B39B-36510834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51DF87D-E669-42E2-B290-03A47866B6B4}"/>
              </a:ext>
            </a:extLst>
          </p:cNvPr>
          <p:cNvGrpSpPr/>
          <p:nvPr/>
        </p:nvGrpSpPr>
        <p:grpSpPr>
          <a:xfrm>
            <a:off x="7902126" y="4505862"/>
            <a:ext cx="540000" cy="540000"/>
            <a:chOff x="889482" y="5826653"/>
            <a:chExt cx="360000" cy="360000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DCD10E25-8410-446D-BCE9-16BC0F182C2A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9" name="그래픽 128" descr="배지 5">
              <a:extLst>
                <a:ext uri="{FF2B5EF4-FFF2-40B4-BE49-F238E27FC236}">
                  <a16:creationId xmlns:a16="http://schemas.microsoft.com/office/drawing/2014/main" id="{2BA41401-8ACF-44DC-A7A0-44DA3CC36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97BEC51-EE5C-400F-8D7B-DDB49F64F4AB}"/>
              </a:ext>
            </a:extLst>
          </p:cNvPr>
          <p:cNvGrpSpPr/>
          <p:nvPr/>
        </p:nvGrpSpPr>
        <p:grpSpPr>
          <a:xfrm>
            <a:off x="2034099" y="8415140"/>
            <a:ext cx="540000" cy="540000"/>
            <a:chOff x="1391821" y="3933034"/>
            <a:chExt cx="360000" cy="36000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B3846DC-5BEC-42B4-A0A0-6048E2A803C7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2" name="그래픽 131" descr="배지 6">
              <a:extLst>
                <a:ext uri="{FF2B5EF4-FFF2-40B4-BE49-F238E27FC236}">
                  <a16:creationId xmlns:a16="http://schemas.microsoft.com/office/drawing/2014/main" id="{8DE30E56-E353-4623-9F4A-1EB195DA5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A9C6712-29E4-4680-B5B3-CD0AF65B549F}"/>
              </a:ext>
            </a:extLst>
          </p:cNvPr>
          <p:cNvGrpSpPr/>
          <p:nvPr/>
        </p:nvGrpSpPr>
        <p:grpSpPr>
          <a:xfrm>
            <a:off x="2555225" y="726446"/>
            <a:ext cx="540000" cy="540000"/>
            <a:chOff x="1391821" y="4406439"/>
            <a:chExt cx="360000" cy="36000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869B417-FE40-4C4E-86AC-5CD47023055F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8" name="그래픽 137" descr="배지 7">
              <a:extLst>
                <a:ext uri="{FF2B5EF4-FFF2-40B4-BE49-F238E27FC236}">
                  <a16:creationId xmlns:a16="http://schemas.microsoft.com/office/drawing/2014/main" id="{FECBE609-9942-48AD-B45B-744EC5601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1D9A05D-19F8-401D-AE96-36D15BAA57F5}"/>
              </a:ext>
            </a:extLst>
          </p:cNvPr>
          <p:cNvCxnSpPr>
            <a:cxnSpLocks/>
          </p:cNvCxnSpPr>
          <p:nvPr/>
        </p:nvCxnSpPr>
        <p:spPr>
          <a:xfrm flipH="1" flipV="1">
            <a:off x="7096532" y="1385248"/>
            <a:ext cx="2" cy="7962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61344-9D22-46F8-BFEC-389805A9D4C1}"/>
              </a:ext>
            </a:extLst>
          </p:cNvPr>
          <p:cNvSpPr txBox="1"/>
          <p:nvPr/>
        </p:nvSpPr>
        <p:spPr>
          <a:xfrm>
            <a:off x="3490175" y="77504"/>
            <a:ext cx="91521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모르니 핸드폰의 세로 길이가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사람들을 위해 세로로 스크롤 뷰 넣어준다</a:t>
            </a:r>
            <a:endParaRPr lang="en-US" altLang="ko-KR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1C768-1DFF-4CD3-A543-097A836B56C3}"/>
              </a:ext>
            </a:extLst>
          </p:cNvPr>
          <p:cNvSpPr txBox="1"/>
          <p:nvPr/>
        </p:nvSpPr>
        <p:spPr>
          <a:xfrm>
            <a:off x="1996425" y="7900866"/>
            <a:ext cx="62318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등록번호가 인증 되어야 검색에 노출됩니다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소요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문제시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xxx@xxx.xxxx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연락주세요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135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2E71E4-86BD-43CC-B2CE-2B4700645045}"/>
              </a:ext>
            </a:extLst>
          </p:cNvPr>
          <p:cNvSpPr/>
          <p:nvPr/>
        </p:nvSpPr>
        <p:spPr>
          <a:xfrm>
            <a:off x="2594287" y="8513715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3268664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305DC15-4BBC-4FB4-BBA4-BF1095C32505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FE4103-3B61-4325-A7A5-223C12B1A272}"/>
              </a:ext>
            </a:extLst>
          </p:cNvPr>
          <p:cNvSpPr/>
          <p:nvPr/>
        </p:nvSpPr>
        <p:spPr>
          <a:xfrm>
            <a:off x="2038384" y="593657"/>
            <a:ext cx="4797755" cy="77986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40FA0-88BF-4BF1-A531-50510C44C94F}"/>
              </a:ext>
            </a:extLst>
          </p:cNvPr>
          <p:cNvSpPr/>
          <p:nvPr/>
        </p:nvSpPr>
        <p:spPr>
          <a:xfrm>
            <a:off x="2068330" y="1531508"/>
            <a:ext cx="4797755" cy="7772537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8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2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2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가게 관리하기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476649-D3D8-47D7-AC2A-ABCCE368AE30}"/>
              </a:ext>
            </a:extLst>
          </p:cNvPr>
          <p:cNvSpPr/>
          <p:nvPr/>
        </p:nvSpPr>
        <p:spPr>
          <a:xfrm>
            <a:off x="2225032" y="767032"/>
            <a:ext cx="4478879" cy="3180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63BE0-3DB2-4571-A497-777A52B65ACA}"/>
              </a:ext>
            </a:extLst>
          </p:cNvPr>
          <p:cNvSpPr txBox="1"/>
          <p:nvPr/>
        </p:nvSpPr>
        <p:spPr>
          <a:xfrm>
            <a:off x="2237312" y="908742"/>
            <a:ext cx="445114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오우오</a:t>
            </a:r>
            <a:r>
              <a:rPr lang="ko-KR" altLang="en-US" sz="27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반찬가게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EECC62-B5FF-49E9-B80E-0A7850AB8A8E}"/>
              </a:ext>
            </a:extLst>
          </p:cNvPr>
          <p:cNvCxnSpPr>
            <a:cxnSpLocks/>
          </p:cNvCxnSpPr>
          <p:nvPr/>
        </p:nvCxnSpPr>
        <p:spPr>
          <a:xfrm>
            <a:off x="2237312" y="1506443"/>
            <a:ext cx="4451145" cy="0"/>
          </a:xfrm>
          <a:prstGeom prst="line">
            <a:avLst/>
          </a:prstGeom>
          <a:ln w="28575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1CECC4-AC12-4D54-BE68-92F985FE3B01}"/>
              </a:ext>
            </a:extLst>
          </p:cNvPr>
          <p:cNvSpPr/>
          <p:nvPr/>
        </p:nvSpPr>
        <p:spPr>
          <a:xfrm>
            <a:off x="2254304" y="4598270"/>
            <a:ext cx="1217504" cy="414407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 추가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44AD58-1DE5-4DD0-844C-35B5C610EEE4}"/>
              </a:ext>
            </a:extLst>
          </p:cNvPr>
          <p:cNvGrpSpPr/>
          <p:nvPr/>
        </p:nvGrpSpPr>
        <p:grpSpPr>
          <a:xfrm>
            <a:off x="5104265" y="3448123"/>
            <a:ext cx="2804067" cy="440946"/>
            <a:chOff x="3500478" y="2073547"/>
            <a:chExt cx="2232746" cy="375882"/>
          </a:xfrm>
        </p:grpSpPr>
        <p:pic>
          <p:nvPicPr>
            <p:cNvPr id="19" name="그래픽 18" descr="별">
              <a:extLst>
                <a:ext uri="{FF2B5EF4-FFF2-40B4-BE49-F238E27FC236}">
                  <a16:creationId xmlns:a16="http://schemas.microsoft.com/office/drawing/2014/main" id="{ED551EE7-9778-425A-B7C8-038F3597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478" y="2073547"/>
              <a:ext cx="339165" cy="33916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CFCFD2-4364-49E5-A63A-EC7DDC9AB1F9}"/>
                </a:ext>
              </a:extLst>
            </p:cNvPr>
            <p:cNvSpPr txBox="1"/>
            <p:nvPr/>
          </p:nvSpPr>
          <p:spPr>
            <a:xfrm>
              <a:off x="3767926" y="2095240"/>
              <a:ext cx="1965298" cy="3541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4.7  </a:t>
              </a:r>
              <a:r>
                <a:rPr lang="en-US" altLang="ko-KR" sz="1650" b="1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(13) 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EA2B17-4403-485F-9601-D19699E91533}"/>
              </a:ext>
            </a:extLst>
          </p:cNvPr>
          <p:cNvSpPr txBox="1"/>
          <p:nvPr/>
        </p:nvSpPr>
        <p:spPr>
          <a:xfrm>
            <a:off x="2297834" y="2589445"/>
            <a:ext cx="433327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달짝지근한 반찬들을  파는 가게입니다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어린아이들을 위해  유기농 재료로 만듭니다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D83F4-FCCF-4564-B275-5F92935AFC6A}"/>
              </a:ext>
            </a:extLst>
          </p:cNvPr>
          <p:cNvSpPr txBox="1"/>
          <p:nvPr/>
        </p:nvSpPr>
        <p:spPr>
          <a:xfrm>
            <a:off x="2273592" y="3225032"/>
            <a:ext cx="355099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</a:t>
            </a:r>
            <a:endParaRPr lang="ko-KR" altLang="en-US" sz="16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6B840C-B9CA-4A3C-9466-74F9321E1CCC}"/>
              </a:ext>
            </a:extLst>
          </p:cNvPr>
          <p:cNvSpPr txBox="1"/>
          <p:nvPr/>
        </p:nvSpPr>
        <p:spPr>
          <a:xfrm>
            <a:off x="2260145" y="3494673"/>
            <a:ext cx="306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3500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dirty="0">
              <a:solidFill>
                <a:srgbClr val="FF4B6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5176C1-E95C-4215-81E9-CED75149EFD5}"/>
              </a:ext>
            </a:extLst>
          </p:cNvPr>
          <p:cNvSpPr txBox="1"/>
          <p:nvPr/>
        </p:nvSpPr>
        <p:spPr>
          <a:xfrm>
            <a:off x="3124184" y="2170622"/>
            <a:ext cx="267740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031-1111-2222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2DEF9-9FF4-48B9-8012-5B60D19DC050}"/>
              </a:ext>
            </a:extLst>
          </p:cNvPr>
          <p:cNvSpPr txBox="1"/>
          <p:nvPr/>
        </p:nvSpPr>
        <p:spPr>
          <a:xfrm>
            <a:off x="2287407" y="1601789"/>
            <a:ext cx="436503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(11223)  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성남시 중원구 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221-12 AA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</a:t>
            </a:r>
            <a:r>
              <a:rPr lang="en-US" altLang="ko-KR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102-B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F3190-5A9A-49C4-8D6E-438ACBCA5609}"/>
              </a:ext>
            </a:extLst>
          </p:cNvPr>
          <p:cNvSpPr/>
          <p:nvPr/>
        </p:nvSpPr>
        <p:spPr>
          <a:xfrm>
            <a:off x="2232440" y="5121217"/>
            <a:ext cx="4492214" cy="4046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schemeClr val="bg1">
                <a:lumMod val="8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6A2DE-817E-44FB-BD17-13CEBD231188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425980-E3B9-4CA4-9250-57328702E3F1}"/>
              </a:ext>
            </a:extLst>
          </p:cNvPr>
          <p:cNvSpPr/>
          <p:nvPr/>
        </p:nvSpPr>
        <p:spPr>
          <a:xfrm>
            <a:off x="2222238" y="5152578"/>
            <a:ext cx="4451145" cy="5918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목록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73BCC6-C7DC-43FF-B909-CA67BAF7D022}"/>
              </a:ext>
            </a:extLst>
          </p:cNvPr>
          <p:cNvCxnSpPr>
            <a:cxnSpLocks/>
          </p:cNvCxnSpPr>
          <p:nvPr/>
        </p:nvCxnSpPr>
        <p:spPr>
          <a:xfrm>
            <a:off x="2209579" y="2520006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E70DF4-3D09-4C44-9017-CA2164C08F05}"/>
              </a:ext>
            </a:extLst>
          </p:cNvPr>
          <p:cNvCxnSpPr>
            <a:cxnSpLocks/>
          </p:cNvCxnSpPr>
          <p:nvPr/>
        </p:nvCxnSpPr>
        <p:spPr>
          <a:xfrm flipH="1" flipV="1">
            <a:off x="7076710" y="593678"/>
            <a:ext cx="19823" cy="8754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662436-E2B9-4E3E-85F2-D5B9E6FDD691}"/>
              </a:ext>
            </a:extLst>
          </p:cNvPr>
          <p:cNvGrpSpPr/>
          <p:nvPr/>
        </p:nvGrpSpPr>
        <p:grpSpPr>
          <a:xfrm>
            <a:off x="1628714" y="672615"/>
            <a:ext cx="540000" cy="540000"/>
            <a:chOff x="889482" y="4406439"/>
            <a:chExt cx="360000" cy="36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C78C507-985E-4B59-A6C0-7B1349D72DCD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6" name="그래픽 35" descr="배지">
              <a:extLst>
                <a:ext uri="{FF2B5EF4-FFF2-40B4-BE49-F238E27FC236}">
                  <a16:creationId xmlns:a16="http://schemas.microsoft.com/office/drawing/2014/main" id="{555863FB-21C0-474E-B2F5-BE267BCC5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4D4E6C0-1D1A-41A8-8989-3F463BE8D778}"/>
              </a:ext>
            </a:extLst>
          </p:cNvPr>
          <p:cNvGrpSpPr/>
          <p:nvPr/>
        </p:nvGrpSpPr>
        <p:grpSpPr>
          <a:xfrm>
            <a:off x="7139702" y="4493141"/>
            <a:ext cx="540000" cy="540000"/>
            <a:chOff x="889482" y="3933034"/>
            <a:chExt cx="360000" cy="36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7755E48-A8D9-4582-8A52-C3B07B640C8F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5" name="그래픽 44" descr="배지 1">
              <a:extLst>
                <a:ext uri="{FF2B5EF4-FFF2-40B4-BE49-F238E27FC236}">
                  <a16:creationId xmlns:a16="http://schemas.microsoft.com/office/drawing/2014/main" id="{DF8B06B6-D07A-418C-BA8B-205896B75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426EF02-C63E-4BA3-BC1C-C74484BF24B8}"/>
              </a:ext>
            </a:extLst>
          </p:cNvPr>
          <p:cNvSpPr/>
          <p:nvPr/>
        </p:nvSpPr>
        <p:spPr>
          <a:xfrm>
            <a:off x="2189880" y="777292"/>
            <a:ext cx="4465719" cy="317711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099D4F-95C2-4603-85B6-0806377FC8B3}"/>
              </a:ext>
            </a:extLst>
          </p:cNvPr>
          <p:cNvSpPr/>
          <p:nvPr/>
        </p:nvSpPr>
        <p:spPr>
          <a:xfrm>
            <a:off x="2197395" y="6536244"/>
            <a:ext cx="4406076" cy="130409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265904-2AA4-4D2F-9293-BC0BA1B242F4}"/>
              </a:ext>
            </a:extLst>
          </p:cNvPr>
          <p:cNvSpPr txBox="1"/>
          <p:nvPr/>
        </p:nvSpPr>
        <p:spPr>
          <a:xfrm>
            <a:off x="3262503" y="6867450"/>
            <a:ext cx="2010417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감자조림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59A646C-27D0-4762-AF75-C5274158B97D}"/>
              </a:ext>
            </a:extLst>
          </p:cNvPr>
          <p:cNvSpPr/>
          <p:nvPr/>
        </p:nvSpPr>
        <p:spPr>
          <a:xfrm>
            <a:off x="2408952" y="6745763"/>
            <a:ext cx="828933" cy="880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42B77B-D621-43F3-8108-0431001BEEE3}"/>
              </a:ext>
            </a:extLst>
          </p:cNvPr>
          <p:cNvSpPr txBox="1"/>
          <p:nvPr/>
        </p:nvSpPr>
        <p:spPr>
          <a:xfrm>
            <a:off x="5298452" y="6870342"/>
            <a:ext cx="1128425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2A4C8D1-54A6-49D5-A5AD-77362655998C}"/>
              </a:ext>
            </a:extLst>
          </p:cNvPr>
          <p:cNvCxnSpPr>
            <a:cxnSpLocks/>
          </p:cNvCxnSpPr>
          <p:nvPr/>
        </p:nvCxnSpPr>
        <p:spPr>
          <a:xfrm>
            <a:off x="2111657" y="7815774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8972C29-8751-4AA4-A90D-58AC44D9DDA8}"/>
              </a:ext>
            </a:extLst>
          </p:cNvPr>
          <p:cNvCxnSpPr>
            <a:cxnSpLocks/>
          </p:cNvCxnSpPr>
          <p:nvPr/>
        </p:nvCxnSpPr>
        <p:spPr>
          <a:xfrm>
            <a:off x="2137156" y="6601838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406FF5C-63C6-4D7D-AA69-6BA8DE04E165}"/>
              </a:ext>
            </a:extLst>
          </p:cNvPr>
          <p:cNvCxnSpPr>
            <a:cxnSpLocks/>
          </p:cNvCxnSpPr>
          <p:nvPr/>
        </p:nvCxnSpPr>
        <p:spPr>
          <a:xfrm>
            <a:off x="2244730" y="3149393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EB4996-9D35-4047-BFB9-7BC9B051BAC4}"/>
              </a:ext>
            </a:extLst>
          </p:cNvPr>
          <p:cNvSpPr/>
          <p:nvPr/>
        </p:nvSpPr>
        <p:spPr>
          <a:xfrm>
            <a:off x="5286994" y="4129999"/>
            <a:ext cx="1445468" cy="398834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정보 수정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735D13-4A2B-49C0-A642-D74919FF1047}"/>
              </a:ext>
            </a:extLst>
          </p:cNvPr>
          <p:cNvSpPr txBox="1"/>
          <p:nvPr/>
        </p:nvSpPr>
        <p:spPr>
          <a:xfrm>
            <a:off x="2245071" y="5817184"/>
            <a:ext cx="3847239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반찬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#</a:t>
            </a:r>
            <a:r>
              <a:rPr lang="ko-KR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5AB635A-7E1C-42A3-B3CC-46CD9D6AA303}"/>
              </a:ext>
            </a:extLst>
          </p:cNvPr>
          <p:cNvSpPr/>
          <p:nvPr/>
        </p:nvSpPr>
        <p:spPr>
          <a:xfrm>
            <a:off x="12801600" y="209610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백버튼을 눌러야 화면이 종료가 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메인 화면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조회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기본 가게 정보와 반찬정보를 다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세로로 슬라이드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이름과 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전화번호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설명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배달비와 평점과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별점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남긴 사람의 수를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가게 정보 수정으로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반찬 추가로 이동한다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추천반찬 팝업이 뜬다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리스트 뷰로 반찬의 사진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삭제버튼이 있다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관련 팝업 참조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삭제할 반찬의 이름을 가져와 보여준다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확인을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삭제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삭제한다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A65044D-8D35-4CF0-82E5-1DF59363CF1F}"/>
              </a:ext>
            </a:extLst>
          </p:cNvPr>
          <p:cNvSpPr/>
          <p:nvPr/>
        </p:nvSpPr>
        <p:spPr>
          <a:xfrm>
            <a:off x="5069514" y="7417510"/>
            <a:ext cx="1409508" cy="30233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반찬 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A4063-FDDA-4939-9E8B-0D2516F72E77}"/>
              </a:ext>
            </a:extLst>
          </p:cNvPr>
          <p:cNvSpPr/>
          <p:nvPr/>
        </p:nvSpPr>
        <p:spPr>
          <a:xfrm>
            <a:off x="5396561" y="6118575"/>
            <a:ext cx="1122719" cy="340650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추천반찬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05AE48-EA88-4BD9-B417-AE7E7E1D9B3E}"/>
              </a:ext>
            </a:extLst>
          </p:cNvPr>
          <p:cNvGrpSpPr/>
          <p:nvPr/>
        </p:nvGrpSpPr>
        <p:grpSpPr>
          <a:xfrm>
            <a:off x="2023524" y="4376420"/>
            <a:ext cx="540000" cy="540000"/>
            <a:chOff x="889482" y="5353249"/>
            <a:chExt cx="360000" cy="36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AA02B3E-C012-4804-A02A-60BBA86DD34F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9" name="그래픽 38" descr="배지 4">
              <a:extLst>
                <a:ext uri="{FF2B5EF4-FFF2-40B4-BE49-F238E27FC236}">
                  <a16:creationId xmlns:a16="http://schemas.microsoft.com/office/drawing/2014/main" id="{227D13AA-DE22-4DB7-95FB-2BBA768E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56A7C0-9B63-4C83-853C-C58CDEEAFCE5}"/>
              </a:ext>
            </a:extLst>
          </p:cNvPr>
          <p:cNvGrpSpPr/>
          <p:nvPr/>
        </p:nvGrpSpPr>
        <p:grpSpPr>
          <a:xfrm>
            <a:off x="5008214" y="3984425"/>
            <a:ext cx="540000" cy="540000"/>
            <a:chOff x="889482" y="4879844"/>
            <a:chExt cx="360000" cy="36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0B8DE8B-F2FC-442D-9F33-F9FB1DE42EC7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3" name="그래픽 32" descr="배지 3">
              <a:extLst>
                <a:ext uri="{FF2B5EF4-FFF2-40B4-BE49-F238E27FC236}">
                  <a16:creationId xmlns:a16="http://schemas.microsoft.com/office/drawing/2014/main" id="{BA07CA76-CD0B-4128-BF9F-F2D110487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34A269-72D5-4469-AA9F-65E3FDC276C1}"/>
              </a:ext>
            </a:extLst>
          </p:cNvPr>
          <p:cNvGrpSpPr/>
          <p:nvPr/>
        </p:nvGrpSpPr>
        <p:grpSpPr>
          <a:xfrm>
            <a:off x="5115978" y="5940084"/>
            <a:ext cx="540000" cy="540000"/>
            <a:chOff x="889482" y="5826653"/>
            <a:chExt cx="360000" cy="36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8B70E60-FE1C-4E57-B70E-4677B01A8B8D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2" name="그래픽 41" descr="배지 5">
              <a:extLst>
                <a:ext uri="{FF2B5EF4-FFF2-40B4-BE49-F238E27FC236}">
                  <a16:creationId xmlns:a16="http://schemas.microsoft.com/office/drawing/2014/main" id="{2BDCE56B-F5A3-47B8-B0EE-4AF8E740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E825FE5-4856-48EA-A9B9-87E6473CBCB3}"/>
              </a:ext>
            </a:extLst>
          </p:cNvPr>
          <p:cNvGrpSpPr/>
          <p:nvPr/>
        </p:nvGrpSpPr>
        <p:grpSpPr>
          <a:xfrm>
            <a:off x="4744686" y="7185843"/>
            <a:ext cx="540000" cy="540000"/>
            <a:chOff x="1391821" y="4406439"/>
            <a:chExt cx="360000" cy="36000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7B7AFC44-787B-4010-AC8A-11824090E027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2" name="그래픽 131" descr="배지 7">
              <a:extLst>
                <a:ext uri="{FF2B5EF4-FFF2-40B4-BE49-F238E27FC236}">
                  <a16:creationId xmlns:a16="http://schemas.microsoft.com/office/drawing/2014/main" id="{03D3C83D-FF75-41A5-8BF9-826FED3D8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A267611-9A68-4CEC-AAB1-1DE505B1E5F8}"/>
              </a:ext>
            </a:extLst>
          </p:cNvPr>
          <p:cNvGrpSpPr/>
          <p:nvPr/>
        </p:nvGrpSpPr>
        <p:grpSpPr>
          <a:xfrm>
            <a:off x="7433998" y="682390"/>
            <a:ext cx="4669532" cy="1849178"/>
            <a:chOff x="4952624" y="2784294"/>
            <a:chExt cx="3113021" cy="123278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6EAF870-C9FD-4819-BD70-B4045DC67A78}"/>
                </a:ext>
              </a:extLst>
            </p:cNvPr>
            <p:cNvSpPr txBox="1"/>
            <p:nvPr/>
          </p:nvSpPr>
          <p:spPr>
            <a:xfrm>
              <a:off x="4952624" y="3125667"/>
              <a:ext cx="791826" cy="215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팝업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EA46937-00D5-4C7D-BDE0-BD46C1F9EE99}"/>
                </a:ext>
              </a:extLst>
            </p:cNvPr>
            <p:cNvSpPr/>
            <p:nvPr/>
          </p:nvSpPr>
          <p:spPr>
            <a:xfrm>
              <a:off x="5649311" y="2784294"/>
              <a:ext cx="2410607" cy="988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9BE1E4E-1E73-4B82-BCA1-CD55C7446DCF}"/>
                </a:ext>
              </a:extLst>
            </p:cNvPr>
            <p:cNvSpPr/>
            <p:nvPr/>
          </p:nvSpPr>
          <p:spPr>
            <a:xfrm>
              <a:off x="7457052" y="3424604"/>
              <a:ext cx="561298" cy="3236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FDA72778-2E44-491E-A138-162B706DB7C3}"/>
                </a:ext>
              </a:extLst>
            </p:cNvPr>
            <p:cNvSpPr/>
            <p:nvPr/>
          </p:nvSpPr>
          <p:spPr>
            <a:xfrm>
              <a:off x="5655039" y="2784294"/>
              <a:ext cx="2410606" cy="990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2" name="부제목 2">
              <a:extLst>
                <a:ext uri="{FF2B5EF4-FFF2-40B4-BE49-F238E27FC236}">
                  <a16:creationId xmlns:a16="http://schemas.microsoft.com/office/drawing/2014/main" id="{DB8EF867-EF1D-42A2-A765-1A4DBF171F45}"/>
                </a:ext>
              </a:extLst>
            </p:cNvPr>
            <p:cNvSpPr txBox="1">
              <a:spLocks/>
            </p:cNvSpPr>
            <p:nvPr/>
          </p:nvSpPr>
          <p:spPr>
            <a:xfrm>
              <a:off x="5732639" y="2918091"/>
              <a:ext cx="2182993" cy="331859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ko-KR" altLang="en-US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선택하신 반찬을 삭제하시겠습니까</a:t>
              </a:r>
              <a:r>
                <a:rPr lang="en-US" altLang="ko-KR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3" name="부제목 2">
              <a:extLst>
                <a:ext uri="{FF2B5EF4-FFF2-40B4-BE49-F238E27FC236}">
                  <a16:creationId xmlns:a16="http://schemas.microsoft.com/office/drawing/2014/main" id="{71A83B88-BA97-4A39-B61D-0B6302511DC5}"/>
                </a:ext>
              </a:extLst>
            </p:cNvPr>
            <p:cNvSpPr txBox="1">
              <a:spLocks/>
            </p:cNvSpPr>
            <p:nvPr/>
          </p:nvSpPr>
          <p:spPr>
            <a:xfrm>
              <a:off x="5744450" y="3124421"/>
              <a:ext cx="2182993" cy="421520"/>
            </a:xfrm>
            <a:prstGeom prst="rect">
              <a:avLst/>
            </a:prstGeom>
          </p:spPr>
          <p:txBody>
            <a:bodyPr vert="horz" lIns="137160" tIns="68580" rIns="137160" bIns="6858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감자조림 </a:t>
              </a:r>
              <a:r>
                <a:rPr lang="en-US" altLang="ko-KR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200g</a:t>
              </a:r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375C8D1-EBC8-4F9A-BA2C-15D9C5BE7401}"/>
                </a:ext>
              </a:extLst>
            </p:cNvPr>
            <p:cNvSpPr txBox="1"/>
            <p:nvPr/>
          </p:nvSpPr>
          <p:spPr>
            <a:xfrm>
              <a:off x="7032296" y="3470995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취소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A357354-5385-43D5-8DFF-D39D5CD1B48D}"/>
                </a:ext>
              </a:extLst>
            </p:cNvPr>
            <p:cNvSpPr txBox="1"/>
            <p:nvPr/>
          </p:nvSpPr>
          <p:spPr>
            <a:xfrm>
              <a:off x="5575740" y="3817024"/>
              <a:ext cx="2423235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반찬 삭제를 누를 시 뜨는 팝업</a:t>
              </a:r>
              <a:endPara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9726A62-9974-4E59-BB77-5A883AC75DDF}"/>
              </a:ext>
            </a:extLst>
          </p:cNvPr>
          <p:cNvSpPr txBox="1"/>
          <p:nvPr/>
        </p:nvSpPr>
        <p:spPr>
          <a:xfrm>
            <a:off x="3282180" y="8219367"/>
            <a:ext cx="2010417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우엉조림 </a:t>
            </a:r>
            <a:r>
              <a: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A4DE9FD-4709-4C22-9602-96F9ADB8117E}"/>
              </a:ext>
            </a:extLst>
          </p:cNvPr>
          <p:cNvSpPr/>
          <p:nvPr/>
        </p:nvSpPr>
        <p:spPr>
          <a:xfrm>
            <a:off x="2428629" y="8097680"/>
            <a:ext cx="828933" cy="880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049E79-6B93-4FB4-8CD5-0878EA0AC12E}"/>
              </a:ext>
            </a:extLst>
          </p:cNvPr>
          <p:cNvSpPr txBox="1"/>
          <p:nvPr/>
        </p:nvSpPr>
        <p:spPr>
          <a:xfrm>
            <a:off x="5318129" y="8222259"/>
            <a:ext cx="1128425" cy="357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6000</a:t>
            </a:r>
            <a:r>
              <a:rPr lang="ko-KR" altLang="en-US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500" b="1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37055BB-1F78-43BA-9511-CA436C7598C4}"/>
              </a:ext>
            </a:extLst>
          </p:cNvPr>
          <p:cNvCxnSpPr>
            <a:cxnSpLocks/>
          </p:cNvCxnSpPr>
          <p:nvPr/>
        </p:nvCxnSpPr>
        <p:spPr>
          <a:xfrm>
            <a:off x="2131334" y="9167691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94A8E1E-F3F9-4AAB-A2EF-4E0A0244EFC7}"/>
              </a:ext>
            </a:extLst>
          </p:cNvPr>
          <p:cNvCxnSpPr>
            <a:cxnSpLocks/>
          </p:cNvCxnSpPr>
          <p:nvPr/>
        </p:nvCxnSpPr>
        <p:spPr>
          <a:xfrm>
            <a:off x="2156833" y="7953755"/>
            <a:ext cx="44788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329880A-2A02-4F8B-A7B2-75C56029D2A8}"/>
              </a:ext>
            </a:extLst>
          </p:cNvPr>
          <p:cNvSpPr/>
          <p:nvPr/>
        </p:nvSpPr>
        <p:spPr>
          <a:xfrm>
            <a:off x="5089191" y="8769427"/>
            <a:ext cx="1409508" cy="302336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반찬  삭제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3D212E6-BF1F-4AAA-A4C1-09A5A43E067D}"/>
              </a:ext>
            </a:extLst>
          </p:cNvPr>
          <p:cNvGrpSpPr/>
          <p:nvPr/>
        </p:nvGrpSpPr>
        <p:grpSpPr>
          <a:xfrm>
            <a:off x="1567895" y="6450359"/>
            <a:ext cx="540000" cy="540000"/>
            <a:chOff x="1391821" y="3933034"/>
            <a:chExt cx="360000" cy="36000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31BB530-28E5-4A06-B7A4-C413CCAA7599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4" name="그래픽 93" descr="배지 6">
              <a:extLst>
                <a:ext uri="{FF2B5EF4-FFF2-40B4-BE49-F238E27FC236}">
                  <a16:creationId xmlns:a16="http://schemas.microsoft.com/office/drawing/2014/main" id="{FB729440-943B-4698-BAA0-BF326BAC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E0E613B-09B5-405C-9FEC-68542CFCDB5B}"/>
              </a:ext>
            </a:extLst>
          </p:cNvPr>
          <p:cNvGrpSpPr/>
          <p:nvPr/>
        </p:nvGrpSpPr>
        <p:grpSpPr>
          <a:xfrm>
            <a:off x="7847894" y="717983"/>
            <a:ext cx="540000" cy="540000"/>
            <a:chOff x="1391821" y="4406439"/>
            <a:chExt cx="360000" cy="360000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22EC6FC2-7CA5-44C6-A8DB-30AEF4125AA3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1" name="그래픽 140" descr="배지 7">
              <a:extLst>
                <a:ext uri="{FF2B5EF4-FFF2-40B4-BE49-F238E27FC236}">
                  <a16:creationId xmlns:a16="http://schemas.microsoft.com/office/drawing/2014/main" id="{5E1FEE98-9929-4B12-BA2C-A51DD446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71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8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2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2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추천반찬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5AB635A-7E1C-42A3-B3CC-46CD9D6AA303}"/>
              </a:ext>
            </a:extLst>
          </p:cNvPr>
          <p:cNvSpPr/>
          <p:nvPr/>
        </p:nvSpPr>
        <p:spPr>
          <a:xfrm>
            <a:off x="12801600" y="209610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팝업이 뜬다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 반찬을 입력한다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반찬당 최대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글자까지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커스텀 팝업의 확인을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반찬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추천반찬을 넣고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화면을 종료한다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 닫기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EB207D-0096-4F1F-9FF0-F261841776A2}"/>
              </a:ext>
            </a:extLst>
          </p:cNvPr>
          <p:cNvGrpSpPr/>
          <p:nvPr/>
        </p:nvGrpSpPr>
        <p:grpSpPr>
          <a:xfrm>
            <a:off x="2038384" y="593657"/>
            <a:ext cx="4827701" cy="8761884"/>
            <a:chOff x="1358922" y="395771"/>
            <a:chExt cx="3218467" cy="58412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05DC15-4BBC-4FB4-BBA4-BF1095C32505}"/>
                </a:ext>
              </a:extLst>
            </p:cNvPr>
            <p:cNvSpPr/>
            <p:nvPr/>
          </p:nvSpPr>
          <p:spPr>
            <a:xfrm>
              <a:off x="1364775" y="395785"/>
              <a:ext cx="3198503" cy="5841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FE4103-3B61-4325-A7A5-223C12B1A272}"/>
                </a:ext>
              </a:extLst>
            </p:cNvPr>
            <p:cNvSpPr/>
            <p:nvPr/>
          </p:nvSpPr>
          <p:spPr>
            <a:xfrm>
              <a:off x="1358922" y="395771"/>
              <a:ext cx="3198503" cy="51990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1440FA0-88BF-4BF1-A531-50510C44C94F}"/>
                </a:ext>
              </a:extLst>
            </p:cNvPr>
            <p:cNvSpPr/>
            <p:nvPr/>
          </p:nvSpPr>
          <p:spPr>
            <a:xfrm>
              <a:off x="1378886" y="1021005"/>
              <a:ext cx="3198503" cy="5181691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476649-D3D8-47D7-AC2A-ABCCE368AE30}"/>
                </a:ext>
              </a:extLst>
            </p:cNvPr>
            <p:cNvSpPr/>
            <p:nvPr/>
          </p:nvSpPr>
          <p:spPr>
            <a:xfrm>
              <a:off x="1513171" y="511354"/>
              <a:ext cx="2985919" cy="2120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schemeClr val="bg1">
                  <a:lumMod val="85000"/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63BE0-3DB2-4571-A497-777A52B65ACA}"/>
                </a:ext>
              </a:extLst>
            </p:cNvPr>
            <p:cNvSpPr txBox="1"/>
            <p:nvPr/>
          </p:nvSpPr>
          <p:spPr>
            <a:xfrm>
              <a:off x="1521358" y="605828"/>
              <a:ext cx="2967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700" b="1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라라네</a:t>
              </a:r>
              <a:r>
                <a:rPr lang="ko-KR" altLang="en-US" sz="2700" b="1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반찬가게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CEECC62-B5FF-49E9-B80E-0A7850AB8A8E}"/>
                </a:ext>
              </a:extLst>
            </p:cNvPr>
            <p:cNvCxnSpPr>
              <a:cxnSpLocks/>
            </p:cNvCxnSpPr>
            <p:nvPr/>
          </p:nvCxnSpPr>
          <p:spPr>
            <a:xfrm>
              <a:off x="1521358" y="1004295"/>
              <a:ext cx="2967430" cy="0"/>
            </a:xfrm>
            <a:prstGeom prst="line">
              <a:avLst/>
            </a:prstGeom>
            <a:ln w="28575">
              <a:solidFill>
                <a:srgbClr val="FF4B64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A1CECC4-AC12-4D54-BE68-92F985FE3B01}"/>
                </a:ext>
              </a:extLst>
            </p:cNvPr>
            <p:cNvSpPr/>
            <p:nvPr/>
          </p:nvSpPr>
          <p:spPr>
            <a:xfrm>
              <a:off x="1502869" y="3065513"/>
              <a:ext cx="811669" cy="276271"/>
            </a:xfrm>
            <a:prstGeom prst="rect">
              <a:avLst/>
            </a:prstGeom>
            <a:solidFill>
              <a:srgbClr val="FF4B64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반찬  추가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EA2B17-4403-485F-9601-D19699E91533}"/>
                </a:ext>
              </a:extLst>
            </p:cNvPr>
            <p:cNvSpPr txBox="1"/>
            <p:nvPr/>
          </p:nvSpPr>
          <p:spPr>
            <a:xfrm>
              <a:off x="1561706" y="1726296"/>
              <a:ext cx="288884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달짝지근한 반찬들을  파는 가게입니다</a:t>
              </a:r>
              <a:r>
                <a:rPr lang="en-US" altLang="ko-KR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주로 어린아이들을 위해  유기농 재료로 만듭니다</a:t>
              </a:r>
              <a:r>
                <a:rPr lang="en-US" altLang="ko-KR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ED83F4-FCCF-4564-B275-5F92935AFC6A}"/>
                </a:ext>
              </a:extLst>
            </p:cNvPr>
            <p:cNvSpPr txBox="1"/>
            <p:nvPr/>
          </p:nvSpPr>
          <p:spPr>
            <a:xfrm>
              <a:off x="1545545" y="2150021"/>
              <a:ext cx="2367328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 err="1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배달비</a:t>
              </a:r>
              <a:endParaRPr lang="ko-KR" altLang="en-US" sz="16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6B840C-B9CA-4A3C-9466-74F9321E1CCC}"/>
                </a:ext>
              </a:extLst>
            </p:cNvPr>
            <p:cNvSpPr txBox="1"/>
            <p:nvPr/>
          </p:nvSpPr>
          <p:spPr>
            <a:xfrm>
              <a:off x="1536580" y="2329782"/>
              <a:ext cx="204438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3500</a:t>
              </a:r>
              <a:r>
                <a:rPr lang="ko-KR" altLang="en-US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dirty="0">
                <a:solidFill>
                  <a:srgbClr val="FF4B64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176C1-E95C-4215-81E9-CED75149EFD5}"/>
                </a:ext>
              </a:extLst>
            </p:cNvPr>
            <p:cNvSpPr txBox="1"/>
            <p:nvPr/>
          </p:nvSpPr>
          <p:spPr>
            <a:xfrm>
              <a:off x="2112606" y="1447081"/>
              <a:ext cx="1784934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Tel</a:t>
              </a:r>
              <a:r>
                <a:rPr lang="ko-KR" altLang="en-US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</a:t>
              </a:r>
              <a:r>
                <a:rPr lang="ko-KR" altLang="en-US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031-1111-2222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E2DEF9-9FF4-48B9-8012-5B60D19DC050}"/>
                </a:ext>
              </a:extLst>
            </p:cNvPr>
            <p:cNvSpPr txBox="1"/>
            <p:nvPr/>
          </p:nvSpPr>
          <p:spPr>
            <a:xfrm>
              <a:off x="1554755" y="1067859"/>
              <a:ext cx="29100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(11223)  </a:t>
              </a:r>
              <a:r>
                <a:rPr lang="ko-KR" altLang="en-US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경기도 성남시 중원구  </a:t>
              </a:r>
              <a:r>
                <a:rPr lang="en-US" altLang="ko-KR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221-12 AA</a:t>
              </a:r>
              <a:r>
                <a:rPr lang="ko-KR" altLang="en-US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상가 </a:t>
              </a:r>
              <a:r>
                <a:rPr lang="en-US" altLang="ko-KR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</a:t>
              </a:r>
              <a:r>
                <a:rPr lang="ko-KR" altLang="en-US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 </a:t>
              </a:r>
              <a:r>
                <a:rPr lang="en-US" altLang="ko-KR" sz="135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102-B</a:t>
              </a:r>
              <a:endParaRPr lang="ko-KR" altLang="en-US" sz="13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AF3190-5A9A-49C4-8D6E-438ACBCA5609}"/>
                </a:ext>
              </a:extLst>
            </p:cNvPr>
            <p:cNvSpPr/>
            <p:nvPr/>
          </p:nvSpPr>
          <p:spPr>
            <a:xfrm>
              <a:off x="1488293" y="3414144"/>
              <a:ext cx="2994809" cy="2697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schemeClr val="bg1">
                  <a:lumMod val="85000"/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56A2DE-817E-44FB-BD17-13CEBD231188}"/>
                </a:ext>
              </a:extLst>
            </p:cNvPr>
            <p:cNvSpPr/>
            <p:nvPr/>
          </p:nvSpPr>
          <p:spPr>
            <a:xfrm>
              <a:off x="1364775" y="395785"/>
              <a:ext cx="3198503" cy="58412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4425980-E3B9-4CA4-9250-57328702E3F1}"/>
                </a:ext>
              </a:extLst>
            </p:cNvPr>
            <p:cNvSpPr/>
            <p:nvPr/>
          </p:nvSpPr>
          <p:spPr>
            <a:xfrm>
              <a:off x="1481492" y="3435052"/>
              <a:ext cx="2967430" cy="394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반찬 목록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73BCC6-C7DC-43FF-B909-CA67BAF7D02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869" y="1680004"/>
              <a:ext cx="298591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426EF02-C63E-4BA3-BC1C-C74484BF24B8}"/>
                </a:ext>
              </a:extLst>
            </p:cNvPr>
            <p:cNvSpPr/>
            <p:nvPr/>
          </p:nvSpPr>
          <p:spPr>
            <a:xfrm>
              <a:off x="1489737" y="518194"/>
              <a:ext cx="2977146" cy="211807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2099D4F-95C2-4603-85B6-0806377FC8B3}"/>
                </a:ext>
              </a:extLst>
            </p:cNvPr>
            <p:cNvSpPr/>
            <p:nvPr/>
          </p:nvSpPr>
          <p:spPr>
            <a:xfrm>
              <a:off x="1464930" y="4357496"/>
              <a:ext cx="2937384" cy="86939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265904-2AA4-4D2F-9293-BC0BA1B242F4}"/>
                </a:ext>
              </a:extLst>
            </p:cNvPr>
            <p:cNvSpPr txBox="1"/>
            <p:nvPr/>
          </p:nvSpPr>
          <p:spPr>
            <a:xfrm>
              <a:off x="2175002" y="4578300"/>
              <a:ext cx="1340278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감자조림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200g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59A646C-27D0-4762-AF75-C5274158B97D}"/>
                </a:ext>
              </a:extLst>
            </p:cNvPr>
            <p:cNvSpPr/>
            <p:nvPr/>
          </p:nvSpPr>
          <p:spPr>
            <a:xfrm>
              <a:off x="1605968" y="4497175"/>
              <a:ext cx="552622" cy="5872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F42B77B-D621-43F3-8108-0431001BEEE3}"/>
                </a:ext>
              </a:extLst>
            </p:cNvPr>
            <p:cNvSpPr txBox="1"/>
            <p:nvPr/>
          </p:nvSpPr>
          <p:spPr>
            <a:xfrm>
              <a:off x="3532301" y="4580228"/>
              <a:ext cx="752283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8000</a:t>
              </a:r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2A4C8D1-54A6-49D5-A5AD-77362655998C}"/>
                </a:ext>
              </a:extLst>
            </p:cNvPr>
            <p:cNvCxnSpPr>
              <a:cxnSpLocks/>
            </p:cNvCxnSpPr>
            <p:nvPr/>
          </p:nvCxnSpPr>
          <p:spPr>
            <a:xfrm>
              <a:off x="1407771" y="5210516"/>
              <a:ext cx="298591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8972C29-8751-4AA4-A90D-58AC44D9DDA8}"/>
                </a:ext>
              </a:extLst>
            </p:cNvPr>
            <p:cNvCxnSpPr>
              <a:cxnSpLocks/>
            </p:cNvCxnSpPr>
            <p:nvPr/>
          </p:nvCxnSpPr>
          <p:spPr>
            <a:xfrm>
              <a:off x="1424770" y="4401225"/>
              <a:ext cx="298591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406FF5C-63C6-4D7D-AA69-6BA8DE04E165}"/>
                </a:ext>
              </a:extLst>
            </p:cNvPr>
            <p:cNvCxnSpPr>
              <a:cxnSpLocks/>
            </p:cNvCxnSpPr>
            <p:nvPr/>
          </p:nvCxnSpPr>
          <p:spPr>
            <a:xfrm>
              <a:off x="1526303" y="2099595"/>
              <a:ext cx="298591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EB4996-9D35-4047-BFB9-7BC9B051BAC4}"/>
                </a:ext>
              </a:extLst>
            </p:cNvPr>
            <p:cNvSpPr/>
            <p:nvPr/>
          </p:nvSpPr>
          <p:spPr>
            <a:xfrm>
              <a:off x="3524662" y="2753332"/>
              <a:ext cx="963645" cy="2658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가게 정보 수정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5735D13-4A2B-49C0-A642-D74919FF1047}"/>
                </a:ext>
              </a:extLst>
            </p:cNvPr>
            <p:cNvSpPr txBox="1"/>
            <p:nvPr/>
          </p:nvSpPr>
          <p:spPr>
            <a:xfrm>
              <a:off x="1496714" y="3878122"/>
              <a:ext cx="256482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추천 반찬 </a:t>
              </a:r>
              <a:r>
                <a:rPr lang="en-US" altLang="ko-KR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#</a:t>
              </a:r>
              <a:r>
                <a:rPr lang="ko-KR" altLang="en-US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# 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A65044D-8D35-4CF0-82E5-1DF59363CF1F}"/>
                </a:ext>
              </a:extLst>
            </p:cNvPr>
            <p:cNvSpPr/>
            <p:nvPr/>
          </p:nvSpPr>
          <p:spPr>
            <a:xfrm>
              <a:off x="3379676" y="4945006"/>
              <a:ext cx="939672" cy="201557"/>
            </a:xfrm>
            <a:prstGeom prst="rect">
              <a:avLst/>
            </a:prstGeom>
            <a:solidFill>
              <a:srgbClr val="FF4B64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반찬  삭제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6EA4063-FDDA-4939-9E8B-0D2516F72E77}"/>
                </a:ext>
              </a:extLst>
            </p:cNvPr>
            <p:cNvSpPr/>
            <p:nvPr/>
          </p:nvSpPr>
          <p:spPr>
            <a:xfrm>
              <a:off x="3597707" y="4079050"/>
              <a:ext cx="748479" cy="227100"/>
            </a:xfrm>
            <a:prstGeom prst="rect">
              <a:avLst/>
            </a:prstGeom>
            <a:solidFill>
              <a:srgbClr val="FF4B64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추천반찬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726A62-9974-4E59-BB77-5A883AC75DDF}"/>
                </a:ext>
              </a:extLst>
            </p:cNvPr>
            <p:cNvSpPr txBox="1"/>
            <p:nvPr/>
          </p:nvSpPr>
          <p:spPr>
            <a:xfrm>
              <a:off x="2188120" y="5479578"/>
              <a:ext cx="1340278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우엉조림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200g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A4DE9FD-4709-4C22-9602-96F9ADB8117E}"/>
                </a:ext>
              </a:extLst>
            </p:cNvPr>
            <p:cNvSpPr/>
            <p:nvPr/>
          </p:nvSpPr>
          <p:spPr>
            <a:xfrm>
              <a:off x="1619086" y="5398453"/>
              <a:ext cx="552622" cy="5872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049E79-6B93-4FB4-8CD5-0878EA0AC12E}"/>
                </a:ext>
              </a:extLst>
            </p:cNvPr>
            <p:cNvSpPr txBox="1"/>
            <p:nvPr/>
          </p:nvSpPr>
          <p:spPr>
            <a:xfrm>
              <a:off x="3545419" y="5481506"/>
              <a:ext cx="752283" cy="2385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6000</a:t>
              </a:r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en-US" altLang="ko-KR" sz="15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37055BB-1F78-43BA-9511-CA436C7598C4}"/>
                </a:ext>
              </a:extLst>
            </p:cNvPr>
            <p:cNvCxnSpPr>
              <a:cxnSpLocks/>
            </p:cNvCxnSpPr>
            <p:nvPr/>
          </p:nvCxnSpPr>
          <p:spPr>
            <a:xfrm>
              <a:off x="1420889" y="6111794"/>
              <a:ext cx="298591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94A8E1E-F3F9-4AAB-A2EF-4E0A0244EFC7}"/>
                </a:ext>
              </a:extLst>
            </p:cNvPr>
            <p:cNvCxnSpPr>
              <a:cxnSpLocks/>
            </p:cNvCxnSpPr>
            <p:nvPr/>
          </p:nvCxnSpPr>
          <p:spPr>
            <a:xfrm>
              <a:off x="1437888" y="5302503"/>
              <a:ext cx="298591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329880A-2A02-4F8B-A7B2-75C56029D2A8}"/>
                </a:ext>
              </a:extLst>
            </p:cNvPr>
            <p:cNvSpPr/>
            <p:nvPr/>
          </p:nvSpPr>
          <p:spPr>
            <a:xfrm>
              <a:off x="3392794" y="5846284"/>
              <a:ext cx="939672" cy="201557"/>
            </a:xfrm>
            <a:prstGeom prst="rect">
              <a:avLst/>
            </a:prstGeom>
            <a:solidFill>
              <a:srgbClr val="FF4B64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반찬  삭제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C02E2-5AC8-4FAF-BE0B-96248B01CF7E}"/>
              </a:ext>
            </a:extLst>
          </p:cNvPr>
          <p:cNvSpPr/>
          <p:nvPr/>
        </p:nvSpPr>
        <p:spPr>
          <a:xfrm>
            <a:off x="2017218" y="620664"/>
            <a:ext cx="4869405" cy="876186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B7C695-86EE-4C06-8CDB-E9894F8AC8F3}"/>
              </a:ext>
            </a:extLst>
          </p:cNvPr>
          <p:cNvGrpSpPr/>
          <p:nvPr/>
        </p:nvGrpSpPr>
        <p:grpSpPr>
          <a:xfrm>
            <a:off x="2466827" y="2994572"/>
            <a:ext cx="3988433" cy="4211180"/>
            <a:chOff x="5869592" y="496725"/>
            <a:chExt cx="2088138" cy="2050304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B3B1A35-BBF2-49AC-89C2-A0F5FA731843}"/>
                </a:ext>
              </a:extLst>
            </p:cNvPr>
            <p:cNvGrpSpPr/>
            <p:nvPr/>
          </p:nvGrpSpPr>
          <p:grpSpPr>
            <a:xfrm>
              <a:off x="5869592" y="496725"/>
              <a:ext cx="2088138" cy="2050304"/>
              <a:chOff x="6045114" y="4185391"/>
              <a:chExt cx="2088138" cy="1533525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31F96D0-68CA-4813-A9CB-145AE042E08D}"/>
                  </a:ext>
                </a:extLst>
              </p:cNvPr>
              <p:cNvSpPr/>
              <p:nvPr/>
            </p:nvSpPr>
            <p:spPr>
              <a:xfrm>
                <a:off x="6050141" y="4185391"/>
                <a:ext cx="2077258" cy="15335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16698170-2DB8-4647-84AD-9F3C73DC8BE0}"/>
                  </a:ext>
                </a:extLst>
              </p:cNvPr>
              <p:cNvSpPr/>
              <p:nvPr/>
            </p:nvSpPr>
            <p:spPr>
              <a:xfrm>
                <a:off x="6052296" y="4194827"/>
                <a:ext cx="2078361" cy="283464"/>
              </a:xfrm>
              <a:prstGeom prst="rect">
                <a:avLst/>
              </a:prstGeom>
              <a:solidFill>
                <a:srgbClr val="FF4B6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추천 반찬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63A0CDF4-D4D1-431C-A814-7A6093FF590E}"/>
                  </a:ext>
                </a:extLst>
              </p:cNvPr>
              <p:cNvSpPr/>
              <p:nvPr/>
            </p:nvSpPr>
            <p:spPr>
              <a:xfrm>
                <a:off x="6045114" y="4191960"/>
                <a:ext cx="2088138" cy="15154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C6B91EC-75CD-441B-A8F4-505DDE4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6073297" y="1625750"/>
              <a:ext cx="1623022" cy="67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D71C0B-6145-4964-AC4C-F1501D55CD04}"/>
                </a:ext>
              </a:extLst>
            </p:cNvPr>
            <p:cNvSpPr/>
            <p:nvPr/>
          </p:nvSpPr>
          <p:spPr>
            <a:xfrm>
              <a:off x="6431425" y="2114243"/>
              <a:ext cx="963645" cy="2658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4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2F3EB81-5B55-4DEA-B2B0-4354F89DEECA}"/>
                </a:ext>
              </a:extLst>
            </p:cNvPr>
            <p:cNvCxnSpPr>
              <a:cxnSpLocks/>
            </p:cNvCxnSpPr>
            <p:nvPr/>
          </p:nvCxnSpPr>
          <p:spPr>
            <a:xfrm>
              <a:off x="6069567" y="1959197"/>
              <a:ext cx="1623022" cy="67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77E2A-B141-4DBB-92A8-346DC8F72B82}"/>
                </a:ext>
              </a:extLst>
            </p:cNvPr>
            <p:cNvSpPr txBox="1"/>
            <p:nvPr/>
          </p:nvSpPr>
          <p:spPr>
            <a:xfrm>
              <a:off x="5885263" y="981447"/>
              <a:ext cx="1991629" cy="2697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반찬 분야와 관련된 추천반찬을</a:t>
              </a:r>
              <a:endPara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입력해주세요</a:t>
              </a:r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C47686-4BE6-4455-BACA-B4952E01ACBC}"/>
                </a:ext>
              </a:extLst>
            </p:cNvPr>
            <p:cNvSpPr txBox="1"/>
            <p:nvPr/>
          </p:nvSpPr>
          <p:spPr>
            <a:xfrm>
              <a:off x="5976307" y="1421692"/>
              <a:ext cx="402405" cy="1629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575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endPara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8A9BF9-F468-4F10-A02B-5DF30F315108}"/>
                </a:ext>
              </a:extLst>
            </p:cNvPr>
            <p:cNvSpPr txBox="1"/>
            <p:nvPr/>
          </p:nvSpPr>
          <p:spPr>
            <a:xfrm>
              <a:off x="5972938" y="1750611"/>
              <a:ext cx="402405" cy="1629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575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endParaRPr lang="ko-KR" altLang="en-US" sz="1575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662436-E2B9-4E3E-85F2-D5B9E6FDD691}"/>
              </a:ext>
            </a:extLst>
          </p:cNvPr>
          <p:cNvGrpSpPr/>
          <p:nvPr/>
        </p:nvGrpSpPr>
        <p:grpSpPr>
          <a:xfrm>
            <a:off x="2930106" y="6334959"/>
            <a:ext cx="540000" cy="540000"/>
            <a:chOff x="889482" y="4406439"/>
            <a:chExt cx="360000" cy="36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C78C507-985E-4B59-A6C0-7B1349D72DCD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6" name="그래픽 35" descr="배지">
              <a:extLst>
                <a:ext uri="{FF2B5EF4-FFF2-40B4-BE49-F238E27FC236}">
                  <a16:creationId xmlns:a16="http://schemas.microsoft.com/office/drawing/2014/main" id="{555863FB-21C0-474E-B2F5-BE267BCC5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4D4E6C0-1D1A-41A8-8989-3F463BE8D778}"/>
              </a:ext>
            </a:extLst>
          </p:cNvPr>
          <p:cNvGrpSpPr/>
          <p:nvPr/>
        </p:nvGrpSpPr>
        <p:grpSpPr>
          <a:xfrm>
            <a:off x="2465249" y="4782429"/>
            <a:ext cx="540000" cy="540000"/>
            <a:chOff x="889482" y="3933034"/>
            <a:chExt cx="360000" cy="36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7755E48-A8D9-4582-8A52-C3B07B640C8F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5" name="그래픽 44" descr="배지 1">
              <a:extLst>
                <a:ext uri="{FF2B5EF4-FFF2-40B4-BE49-F238E27FC236}">
                  <a16:creationId xmlns:a16="http://schemas.microsoft.com/office/drawing/2014/main" id="{DF8B06B6-D07A-418C-BA8B-205896B75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C82E5F-81C4-4231-9EA7-7220E48A6865}"/>
              </a:ext>
            </a:extLst>
          </p:cNvPr>
          <p:cNvSpPr/>
          <p:nvPr/>
        </p:nvSpPr>
        <p:spPr>
          <a:xfrm>
            <a:off x="2823419" y="4644161"/>
            <a:ext cx="3268892" cy="146469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A3D65-D484-4EC6-B54C-C9E0B4A9F614}"/>
              </a:ext>
            </a:extLst>
          </p:cNvPr>
          <p:cNvSpPr txBox="1"/>
          <p:nvPr/>
        </p:nvSpPr>
        <p:spPr>
          <a:xfrm>
            <a:off x="2538801" y="4841175"/>
            <a:ext cx="380409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5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44E00-65FB-4E60-A44E-6E4303DF9A39}"/>
              </a:ext>
            </a:extLst>
          </p:cNvPr>
          <p:cNvSpPr txBox="1"/>
          <p:nvPr/>
        </p:nvSpPr>
        <p:spPr>
          <a:xfrm>
            <a:off x="2520435" y="5588352"/>
            <a:ext cx="380409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5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</a:p>
        </p:txBody>
      </p:sp>
    </p:spTree>
    <p:extLst>
      <p:ext uri="{BB962C8B-B14F-4D97-AF65-F5344CB8AC3E}">
        <p14:creationId xmlns:p14="http://schemas.microsoft.com/office/powerpoint/2010/main" val="1403771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3C0CDC-F976-47FD-84F2-2602E622A9C2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66BA4-D7D8-462A-A863-0627236D946F}"/>
              </a:ext>
            </a:extLst>
          </p:cNvPr>
          <p:cNvSpPr/>
          <p:nvPr/>
        </p:nvSpPr>
        <p:spPr>
          <a:xfrm>
            <a:off x="2070075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추가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5C9E76-C5F6-4259-A725-D2487CF55E9B}"/>
              </a:ext>
            </a:extLst>
          </p:cNvPr>
          <p:cNvSpPr/>
          <p:nvPr/>
        </p:nvSpPr>
        <p:spPr>
          <a:xfrm>
            <a:off x="2093954" y="5752412"/>
            <a:ext cx="4704171" cy="3580077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래픽 28" descr="왼쪽 캐럿">
            <a:extLst>
              <a:ext uri="{FF2B5EF4-FFF2-40B4-BE49-F238E27FC236}">
                <a16:creationId xmlns:a16="http://schemas.microsoft.com/office/drawing/2014/main" id="{AB67372A-2335-4EF9-A212-8A5DDFBA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37CF61-9657-4B1F-B35E-D15440320EB5}"/>
              </a:ext>
            </a:extLst>
          </p:cNvPr>
          <p:cNvCxnSpPr>
            <a:cxnSpLocks/>
          </p:cNvCxnSpPr>
          <p:nvPr/>
        </p:nvCxnSpPr>
        <p:spPr>
          <a:xfrm>
            <a:off x="2050343" y="1327935"/>
            <a:ext cx="479775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F7C0852-531F-4F8B-9638-35DEC45304D4}"/>
              </a:ext>
            </a:extLst>
          </p:cNvPr>
          <p:cNvCxnSpPr>
            <a:cxnSpLocks/>
          </p:cNvCxnSpPr>
          <p:nvPr/>
        </p:nvCxnSpPr>
        <p:spPr>
          <a:xfrm>
            <a:off x="2073616" y="130829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B133821-8C87-4B9D-AC49-9F1AD746DDAF}"/>
              </a:ext>
            </a:extLst>
          </p:cNvPr>
          <p:cNvSpPr txBox="1"/>
          <p:nvPr/>
        </p:nvSpPr>
        <p:spPr>
          <a:xfrm>
            <a:off x="2142294" y="1429911"/>
            <a:ext cx="16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이름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7A9958C-2E96-4175-B748-AD7970E2E099}"/>
              </a:ext>
            </a:extLst>
          </p:cNvPr>
          <p:cNvCxnSpPr>
            <a:cxnSpLocks/>
          </p:cNvCxnSpPr>
          <p:nvPr/>
        </p:nvCxnSpPr>
        <p:spPr>
          <a:xfrm>
            <a:off x="2104561" y="2769792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B5BB90-BA43-4FC0-819F-88DFA1CF9966}"/>
              </a:ext>
            </a:extLst>
          </p:cNvPr>
          <p:cNvSpPr txBox="1"/>
          <p:nvPr/>
        </p:nvSpPr>
        <p:spPr>
          <a:xfrm>
            <a:off x="2142295" y="2875265"/>
            <a:ext cx="21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가격 </a:t>
            </a:r>
            <a:r>
              <a:rPr lang="en-US" altLang="ko-KR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b="1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b="1" dirty="0"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ED45E3B-2BE3-47AF-9537-966AB61F3EAE}"/>
              </a:ext>
            </a:extLst>
          </p:cNvPr>
          <p:cNvCxnSpPr>
            <a:cxnSpLocks/>
          </p:cNvCxnSpPr>
          <p:nvPr/>
        </p:nvCxnSpPr>
        <p:spPr>
          <a:xfrm>
            <a:off x="2104561" y="3364865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32EFF6-733D-4435-9FFE-BAF2E7FF59A0}"/>
              </a:ext>
            </a:extLst>
          </p:cNvPr>
          <p:cNvSpPr txBox="1"/>
          <p:nvPr/>
        </p:nvSpPr>
        <p:spPr>
          <a:xfrm>
            <a:off x="2142294" y="3492026"/>
            <a:ext cx="253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이미지 업로드 하기 </a:t>
            </a:r>
            <a:endParaRPr lang="ko-KR" altLang="en-US" sz="1575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9B04F42-D42D-40FE-9F6C-8F73EB5CADE0}"/>
              </a:ext>
            </a:extLst>
          </p:cNvPr>
          <p:cNvCxnSpPr>
            <a:cxnSpLocks/>
          </p:cNvCxnSpPr>
          <p:nvPr/>
        </p:nvCxnSpPr>
        <p:spPr>
          <a:xfrm>
            <a:off x="2090623" y="5802333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AD9B7C3-8CFA-465F-A347-0E5223A9DF18}"/>
              </a:ext>
            </a:extLst>
          </p:cNvPr>
          <p:cNvSpPr/>
          <p:nvPr/>
        </p:nvSpPr>
        <p:spPr>
          <a:xfrm>
            <a:off x="2004791" y="1393926"/>
            <a:ext cx="4897524" cy="4448964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BB997-6D3E-413D-9E01-2157BC5CF569}"/>
              </a:ext>
            </a:extLst>
          </p:cNvPr>
          <p:cNvSpPr txBox="1"/>
          <p:nvPr/>
        </p:nvSpPr>
        <p:spPr>
          <a:xfrm>
            <a:off x="2142294" y="1749148"/>
            <a:ext cx="34598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이름 뒤에 단위를 써주세요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 ) 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콩자반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200g, 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튀김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개입</a:t>
            </a:r>
            <a:endParaRPr lang="ko-KR" altLang="en-US" sz="13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7D7D7D-8CE8-45C6-BB59-BF447AB2CECD}"/>
              </a:ext>
            </a:extLst>
          </p:cNvPr>
          <p:cNvSpPr txBox="1"/>
          <p:nvPr/>
        </p:nvSpPr>
        <p:spPr>
          <a:xfrm>
            <a:off x="3998766" y="2297387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endParaRPr lang="ko-KR" altLang="en-US" sz="135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0CF9FB-1A48-48F2-9113-5C45CA7E3515}"/>
              </a:ext>
            </a:extLst>
          </p:cNvPr>
          <p:cNvSpPr txBox="1"/>
          <p:nvPr/>
        </p:nvSpPr>
        <p:spPr>
          <a:xfrm>
            <a:off x="3987240" y="2893259"/>
            <a:ext cx="28153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3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00,000</a:t>
            </a:r>
            <a:endParaRPr lang="ko-KR" altLang="en-US" sz="135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F10A91-8CEB-4CB3-9AFF-7A9AE350AA3C}"/>
              </a:ext>
            </a:extLst>
          </p:cNvPr>
          <p:cNvSpPr/>
          <p:nvPr/>
        </p:nvSpPr>
        <p:spPr>
          <a:xfrm>
            <a:off x="3648074" y="3999077"/>
            <a:ext cx="1482935" cy="13782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45B31AB-69B5-463D-8337-E8091ADF806B}"/>
              </a:ext>
            </a:extLst>
          </p:cNvPr>
          <p:cNvSpPr/>
          <p:nvPr/>
        </p:nvSpPr>
        <p:spPr>
          <a:xfrm>
            <a:off x="12801600" y="209610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반찬이름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 이미지가 필수 값 이다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반찬 가격은 숫자 키보드만 나타나게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뷰를 클릭하면 갤러리를 열어 이미지를 선택하게 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추가하기를 누르면 해당 가게에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반찬추가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실행해 반찬테이블에 반찬을 추가한다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참고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전화면인 내 가게 관리하기 화면으로 돌아간다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D76852-E42C-4E5A-B7B1-4A8D18D9B3B4}"/>
              </a:ext>
            </a:extLst>
          </p:cNvPr>
          <p:cNvGrpSpPr/>
          <p:nvPr/>
        </p:nvGrpSpPr>
        <p:grpSpPr>
          <a:xfrm>
            <a:off x="3467096" y="3893279"/>
            <a:ext cx="540000" cy="540000"/>
            <a:chOff x="889482" y="4879844"/>
            <a:chExt cx="360000" cy="360000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056BCE2-4F18-46A7-97FB-B8AA7DF223D8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7" name="그래픽 96" descr="배지 3">
              <a:extLst>
                <a:ext uri="{FF2B5EF4-FFF2-40B4-BE49-F238E27FC236}">
                  <a16:creationId xmlns:a16="http://schemas.microsoft.com/office/drawing/2014/main" id="{DB8C2A92-9ACA-4DDC-B90E-8055CF1D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18C6F03-4477-4DDD-BEAF-E9C569690CBE}"/>
              </a:ext>
            </a:extLst>
          </p:cNvPr>
          <p:cNvGrpSpPr/>
          <p:nvPr/>
        </p:nvGrpSpPr>
        <p:grpSpPr>
          <a:xfrm>
            <a:off x="5497050" y="2799086"/>
            <a:ext cx="540000" cy="540000"/>
            <a:chOff x="889482" y="4406439"/>
            <a:chExt cx="360000" cy="36000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D1BFE8EE-CBAC-4A1F-AD30-35D5980700A6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6" name="그래픽 145" descr="배지">
              <a:extLst>
                <a:ext uri="{FF2B5EF4-FFF2-40B4-BE49-F238E27FC236}">
                  <a16:creationId xmlns:a16="http://schemas.microsoft.com/office/drawing/2014/main" id="{204C04C9-E655-488C-AC63-C142195F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BF4A05B-D3EA-4A86-A8A1-11DE3B1D5DBC}"/>
              </a:ext>
            </a:extLst>
          </p:cNvPr>
          <p:cNvGrpSpPr/>
          <p:nvPr/>
        </p:nvGrpSpPr>
        <p:grpSpPr>
          <a:xfrm>
            <a:off x="1421331" y="1159977"/>
            <a:ext cx="540000" cy="540000"/>
            <a:chOff x="889482" y="3933034"/>
            <a:chExt cx="360000" cy="360000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CEC4DAF-BD89-41AF-B639-E3EFADFB1910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9" name="그래픽 148" descr="배지 1">
              <a:extLst>
                <a:ext uri="{FF2B5EF4-FFF2-40B4-BE49-F238E27FC236}">
                  <a16:creationId xmlns:a16="http://schemas.microsoft.com/office/drawing/2014/main" id="{380298F4-1911-40DE-B2B5-C6911AB43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158827-34C4-4076-B91B-F70AF17E11AF}"/>
              </a:ext>
            </a:extLst>
          </p:cNvPr>
          <p:cNvGrpSpPr/>
          <p:nvPr/>
        </p:nvGrpSpPr>
        <p:grpSpPr>
          <a:xfrm>
            <a:off x="1989765" y="8244953"/>
            <a:ext cx="540000" cy="540000"/>
            <a:chOff x="889482" y="5353249"/>
            <a:chExt cx="360000" cy="3600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76B34EE9-CCD4-47D9-B110-913437A8812C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52" name="그래픽 151" descr="배지 4">
              <a:extLst>
                <a:ext uri="{FF2B5EF4-FFF2-40B4-BE49-F238E27FC236}">
                  <a16:creationId xmlns:a16="http://schemas.microsoft.com/office/drawing/2014/main" id="{886178FB-A752-4E78-88C2-A8165D8B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7F4698D-0290-408D-848E-60BD0AEA4C58}"/>
              </a:ext>
            </a:extLst>
          </p:cNvPr>
          <p:cNvGrpSpPr/>
          <p:nvPr/>
        </p:nvGrpSpPr>
        <p:grpSpPr>
          <a:xfrm>
            <a:off x="2480238" y="648638"/>
            <a:ext cx="540000" cy="540000"/>
            <a:chOff x="889482" y="5826653"/>
            <a:chExt cx="360000" cy="36000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4A4BE0F-488A-414C-9F38-E169B2F9CE8E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55" name="그래픽 154" descr="배지 5">
              <a:extLst>
                <a:ext uri="{FF2B5EF4-FFF2-40B4-BE49-F238E27FC236}">
                  <a16:creationId xmlns:a16="http://schemas.microsoft.com/office/drawing/2014/main" id="{DF24BE98-D2DA-4A26-9712-FE8A353D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3C455EA-E83E-480E-84A6-05D08AAD588D}"/>
              </a:ext>
            </a:extLst>
          </p:cNvPr>
          <p:cNvSpPr/>
          <p:nvPr/>
        </p:nvSpPr>
        <p:spPr>
          <a:xfrm>
            <a:off x="2594287" y="8412653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추가하기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C32614-A5C8-4CC7-A434-EF3EBA137121}"/>
              </a:ext>
            </a:extLst>
          </p:cNvPr>
          <p:cNvSpPr txBox="1"/>
          <p:nvPr/>
        </p:nvSpPr>
        <p:spPr>
          <a:xfrm>
            <a:off x="8306425" y="2227606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추가하기 완료 시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0E7473-C74F-49A7-BE6C-16246CDCD7C9}"/>
              </a:ext>
            </a:extLst>
          </p:cNvPr>
          <p:cNvSpPr txBox="1"/>
          <p:nvPr/>
        </p:nvSpPr>
        <p:spPr>
          <a:xfrm>
            <a:off x="8162135" y="1868492"/>
            <a:ext cx="2554484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반찬이 추가되었습니다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868231-06F6-4DFF-932F-746468947067}"/>
              </a:ext>
            </a:extLst>
          </p:cNvPr>
          <p:cNvSpPr txBox="1"/>
          <p:nvPr/>
        </p:nvSpPr>
        <p:spPr>
          <a:xfrm>
            <a:off x="7302903" y="1379123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BC9AFE-1205-43D4-926F-54042C893C7A}"/>
              </a:ext>
            </a:extLst>
          </p:cNvPr>
          <p:cNvSpPr txBox="1"/>
          <p:nvPr/>
        </p:nvSpPr>
        <p:spPr>
          <a:xfrm>
            <a:off x="8369632" y="1413191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 입력 다 안 하면 나오는 </a:t>
            </a: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13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089FA8-93C5-4750-B0F9-5A54B1659726}"/>
              </a:ext>
            </a:extLst>
          </p:cNvPr>
          <p:cNvSpPr txBox="1"/>
          <p:nvPr/>
        </p:nvSpPr>
        <p:spPr>
          <a:xfrm>
            <a:off x="8356403" y="1054076"/>
            <a:ext cx="2554484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전부 입력하지 않았습니다</a:t>
            </a:r>
            <a:r>
              <a:rPr lang="en-US" altLang="ko-KR" sz="16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29CD36-6655-4F74-A920-0FE392F0BF25}"/>
              </a:ext>
            </a:extLst>
          </p:cNvPr>
          <p:cNvGrpSpPr/>
          <p:nvPr/>
        </p:nvGrpSpPr>
        <p:grpSpPr>
          <a:xfrm>
            <a:off x="7855044" y="940551"/>
            <a:ext cx="540000" cy="540000"/>
            <a:chOff x="889482" y="5353249"/>
            <a:chExt cx="360000" cy="36000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02A66B0-78D9-4726-8C75-1E996B6D75C7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4" name="그래픽 53" descr="배지 4">
              <a:extLst>
                <a:ext uri="{FF2B5EF4-FFF2-40B4-BE49-F238E27FC236}">
                  <a16:creationId xmlns:a16="http://schemas.microsoft.com/office/drawing/2014/main" id="{D1C8BE03-7A12-4F17-9860-E63150A4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9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각자 고객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별로 회원탈퇴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만들어야 하지만 레이아웃은 같다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탈퇴하기를 누르면 관련 팝업이 나오고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팝업의 확인을 누르면 각자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회원탈퇴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타서 회원탈퇴를 시키고 탈퇴완료 화면으로 넘어간다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가게회원 탈퇴에만 들어간다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누르면 액티비티를 종료해 전 화면인 고객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마이페이지 화면으로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2EF0C9-5160-4129-988F-5F88D9EE5631}"/>
              </a:ext>
            </a:extLst>
          </p:cNvPr>
          <p:cNvSpPr/>
          <p:nvPr/>
        </p:nvSpPr>
        <p:spPr>
          <a:xfrm>
            <a:off x="2064923" y="1276585"/>
            <a:ext cx="4741949" cy="8040341"/>
          </a:xfrm>
          <a:prstGeom prst="rect">
            <a:avLst/>
          </a:prstGeom>
          <a:solidFill>
            <a:srgbClr val="F8F8F8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BC4A16-6A32-4AEC-BA91-0A9FDF77D98F}"/>
              </a:ext>
            </a:extLst>
          </p:cNvPr>
          <p:cNvSpPr/>
          <p:nvPr/>
        </p:nvSpPr>
        <p:spPr>
          <a:xfrm>
            <a:off x="2070075" y="615938"/>
            <a:ext cx="4707723" cy="6813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pic>
        <p:nvPicPr>
          <p:cNvPr id="4" name="그래픽 3" descr="왼쪽 캐럿">
            <a:extLst>
              <a:ext uri="{FF2B5EF4-FFF2-40B4-BE49-F238E27FC236}">
                <a16:creationId xmlns:a16="http://schemas.microsoft.com/office/drawing/2014/main" id="{9F0E007C-7D5E-402C-83CF-5B649EF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071" y="740006"/>
            <a:ext cx="412511" cy="41251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A9EB00-5F0C-4E93-BF20-9FED97779BC4}"/>
              </a:ext>
            </a:extLst>
          </p:cNvPr>
          <p:cNvGrpSpPr/>
          <p:nvPr/>
        </p:nvGrpSpPr>
        <p:grpSpPr>
          <a:xfrm>
            <a:off x="8084842" y="1515961"/>
            <a:ext cx="3634853" cy="1405772"/>
            <a:chOff x="676598" y="5682652"/>
            <a:chExt cx="2423235" cy="93718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5AAB8F-3378-478E-ADCA-5A1CBE306345}"/>
                </a:ext>
              </a:extLst>
            </p:cNvPr>
            <p:cNvSpPr/>
            <p:nvPr/>
          </p:nvSpPr>
          <p:spPr>
            <a:xfrm>
              <a:off x="676598" y="5682652"/>
              <a:ext cx="2423235" cy="937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715410-6B86-49C1-9BFA-BD6A92D56078}"/>
                </a:ext>
              </a:extLst>
            </p:cNvPr>
            <p:cNvSpPr txBox="1"/>
            <p:nvPr/>
          </p:nvSpPr>
          <p:spPr>
            <a:xfrm>
              <a:off x="1996473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AE27A1-C1B3-4C99-A8B9-3DA3BFA968DC}"/>
                </a:ext>
              </a:extLst>
            </p:cNvPr>
            <p:cNvSpPr txBox="1"/>
            <p:nvPr/>
          </p:nvSpPr>
          <p:spPr>
            <a:xfrm>
              <a:off x="2540195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4FCC71-A1AC-4A01-B595-BAD4D9D0437B}"/>
                </a:ext>
              </a:extLst>
            </p:cNvPr>
            <p:cNvSpPr txBox="1"/>
            <p:nvPr/>
          </p:nvSpPr>
          <p:spPr>
            <a:xfrm>
              <a:off x="908861" y="5953199"/>
              <a:ext cx="2044502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정말 탈퇴하시겠습니까</a:t>
              </a:r>
              <a:r>
                <a:rPr lang="en-US" altLang="ko-KR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35283E-3815-40CD-99AF-16EF385A7F3E}"/>
              </a:ext>
            </a:extLst>
          </p:cNvPr>
          <p:cNvSpPr txBox="1"/>
          <p:nvPr/>
        </p:nvSpPr>
        <p:spPr>
          <a:xfrm>
            <a:off x="7986652" y="3019423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탈퇴하기 버튼을 누르면 나오는 팝업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9BCF5B-1114-4E78-ABB4-D575815B7ACE}"/>
              </a:ext>
            </a:extLst>
          </p:cNvPr>
          <p:cNvGrpSpPr/>
          <p:nvPr/>
        </p:nvGrpSpPr>
        <p:grpSpPr>
          <a:xfrm>
            <a:off x="1801341" y="3195047"/>
            <a:ext cx="540000" cy="540000"/>
            <a:chOff x="889482" y="4406439"/>
            <a:chExt cx="360000" cy="36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4E86DDE-BDDA-46C9-8907-B93798DEADF2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7" name="그래픽 26" descr="배지">
              <a:extLst>
                <a:ext uri="{FF2B5EF4-FFF2-40B4-BE49-F238E27FC236}">
                  <a16:creationId xmlns:a16="http://schemas.microsoft.com/office/drawing/2014/main" id="{F5754C56-30B2-42B1-A5DC-837247E0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395D52-15D7-4B16-9569-38394EFC42AD}"/>
              </a:ext>
            </a:extLst>
          </p:cNvPr>
          <p:cNvGrpSpPr/>
          <p:nvPr/>
        </p:nvGrpSpPr>
        <p:grpSpPr>
          <a:xfrm>
            <a:off x="1947776" y="8347239"/>
            <a:ext cx="540000" cy="540000"/>
            <a:chOff x="889482" y="3933034"/>
            <a:chExt cx="360000" cy="36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CD4B2BE-E261-4A9A-BA78-953277CC6E89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3" name="그래픽 32" descr="배지 1">
              <a:extLst>
                <a:ext uri="{FF2B5EF4-FFF2-40B4-BE49-F238E27FC236}">
                  <a16:creationId xmlns:a16="http://schemas.microsoft.com/office/drawing/2014/main" id="{1B782DC2-EFDD-4C80-B40C-637A110F6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89DD4-DA2B-4A40-BAF5-73A68ECBDC68}"/>
              </a:ext>
            </a:extLst>
          </p:cNvPr>
          <p:cNvSpPr txBox="1"/>
          <p:nvPr/>
        </p:nvSpPr>
        <p:spPr>
          <a:xfrm>
            <a:off x="8480646" y="1090357"/>
            <a:ext cx="11877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66A1B9-C127-4FDC-A26A-ECF4352E66DE}"/>
              </a:ext>
            </a:extLst>
          </p:cNvPr>
          <p:cNvGrpSpPr/>
          <p:nvPr/>
        </p:nvGrpSpPr>
        <p:grpSpPr>
          <a:xfrm>
            <a:off x="8023194" y="944550"/>
            <a:ext cx="540000" cy="540000"/>
            <a:chOff x="889482" y="3933034"/>
            <a:chExt cx="360000" cy="36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2E2EBEB-77AE-47E1-AA8B-F72551835EE3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0" name="그래픽 29" descr="배지 1">
              <a:extLst>
                <a:ext uri="{FF2B5EF4-FFF2-40B4-BE49-F238E27FC236}">
                  <a16:creationId xmlns:a16="http://schemas.microsoft.com/office/drawing/2014/main" id="{1F14A7AB-1620-4B4C-A5F4-D11B68E4F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6AEF62-D37D-4505-8AA0-926CDD3D1685}"/>
              </a:ext>
            </a:extLst>
          </p:cNvPr>
          <p:cNvSpPr txBox="1"/>
          <p:nvPr/>
        </p:nvSpPr>
        <p:spPr>
          <a:xfrm>
            <a:off x="2364943" y="1823720"/>
            <a:ext cx="4828370" cy="30008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회원탈퇴를 하시면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계정을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복구하실 수 없습니다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탈퇴하시기전에 정보들을 꼭 확인해주세요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회원은 탈퇴하시기 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일전부터</a:t>
            </a:r>
            <a:endParaRPr lang="en-US" altLang="ko-KR" sz="165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소개 글에 먼저 알려주시기 바랍니다</a:t>
            </a:r>
            <a:r>
              <a:rPr lang="en-US" altLang="ko-KR" sz="165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6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 대기인 주문이 없을 시에</a:t>
            </a:r>
            <a:endParaRPr lang="en-US" altLang="ko-KR" sz="165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탈퇴를 진행해주시기 바랍니다</a:t>
            </a:r>
            <a:r>
              <a:rPr lang="en-US" altLang="ko-KR" sz="165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ko-KR" alt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C5CB7-CFD2-4DA1-A177-95E0AC326E82}"/>
              </a:ext>
            </a:extLst>
          </p:cNvPr>
          <p:cNvGrpSpPr/>
          <p:nvPr/>
        </p:nvGrpSpPr>
        <p:grpSpPr>
          <a:xfrm>
            <a:off x="2507033" y="674550"/>
            <a:ext cx="540000" cy="540000"/>
            <a:chOff x="889482" y="4879844"/>
            <a:chExt cx="360000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95BC790-03B2-4EB1-BC9B-4518DC499EB0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6" name="그래픽 45" descr="배지 3">
              <a:extLst>
                <a:ext uri="{FF2B5EF4-FFF2-40B4-BE49-F238E27FC236}">
                  <a16:creationId xmlns:a16="http://schemas.microsoft.com/office/drawing/2014/main" id="{E96CD99F-CCE2-4E3B-9556-0859A7224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22DB7C-2935-415E-9B56-E983F8B1FC56}"/>
              </a:ext>
            </a:extLst>
          </p:cNvPr>
          <p:cNvSpPr/>
          <p:nvPr/>
        </p:nvSpPr>
        <p:spPr>
          <a:xfrm flipV="1">
            <a:off x="2383324" y="3276046"/>
            <a:ext cx="4020869" cy="141503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AE4DA-45B4-4AF0-845D-F534E9700D67}"/>
              </a:ext>
            </a:extLst>
          </p:cNvPr>
          <p:cNvSpPr/>
          <p:nvPr/>
        </p:nvSpPr>
        <p:spPr>
          <a:xfrm>
            <a:off x="2594287" y="8412653"/>
            <a:ext cx="3809906" cy="6421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FA18CA-6C4C-40C8-B841-9F2D86DE45A3}"/>
              </a:ext>
            </a:extLst>
          </p:cNvPr>
          <p:cNvCxnSpPr>
            <a:cxnSpLocks/>
          </p:cNvCxnSpPr>
          <p:nvPr/>
        </p:nvCxnSpPr>
        <p:spPr>
          <a:xfrm>
            <a:off x="2073616" y="1308296"/>
            <a:ext cx="479775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81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앱의 로고와 이름 넣기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 시 기본적으로 고객로그인 화면으로 넘어간다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 완료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907F-7945-43CD-ADAB-3F55296AC32A}"/>
              </a:ext>
            </a:extLst>
          </p:cNvPr>
          <p:cNvSpPr/>
          <p:nvPr/>
        </p:nvSpPr>
        <p:spPr>
          <a:xfrm>
            <a:off x="2047163" y="593678"/>
            <a:ext cx="4797755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28691-B752-454F-A22E-25395C659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1" y="1405716"/>
            <a:ext cx="2523096" cy="2523096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9A3DF99E-C637-4458-A492-4DBB82B0F55D}"/>
              </a:ext>
            </a:extLst>
          </p:cNvPr>
          <p:cNvSpPr txBox="1">
            <a:spLocks/>
          </p:cNvSpPr>
          <p:nvPr/>
        </p:nvSpPr>
        <p:spPr>
          <a:xfrm>
            <a:off x="3321461" y="3709331"/>
            <a:ext cx="2249157" cy="782348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30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Side dish -</a:t>
            </a:r>
            <a:endParaRPr lang="en-US" altLang="ko-KR" sz="24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F653602-FFBD-4410-9445-F6BBC1AA947F}"/>
              </a:ext>
            </a:extLst>
          </p:cNvPr>
          <p:cNvSpPr txBox="1">
            <a:spLocks/>
          </p:cNvSpPr>
          <p:nvPr/>
        </p:nvSpPr>
        <p:spPr>
          <a:xfrm>
            <a:off x="2629610" y="4520830"/>
            <a:ext cx="3632861" cy="3545120"/>
          </a:xfrm>
          <a:prstGeom prst="rect">
            <a:avLst/>
          </a:prstGeom>
        </p:spPr>
        <p:txBody>
          <a:bodyPr vert="horz" lIns="137160" tIns="68580" rIns="137160" bIns="6858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성공적으로</a:t>
            </a:r>
            <a:br>
              <a:rPr lang="en-US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하였습니다</a:t>
            </a:r>
            <a:endParaRPr lang="en-US" altLang="ko-KR" sz="3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4A5AA0-0F9E-451A-AE01-7532DB66DD42}"/>
              </a:ext>
            </a:extLst>
          </p:cNvPr>
          <p:cNvGrpSpPr/>
          <p:nvPr/>
        </p:nvGrpSpPr>
        <p:grpSpPr>
          <a:xfrm>
            <a:off x="1909565" y="8299148"/>
            <a:ext cx="540000" cy="540000"/>
            <a:chOff x="889482" y="4406439"/>
            <a:chExt cx="360000" cy="36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C9CF9E-A17A-4BBC-9606-6B3081B6FCAC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5" name="그래픽 14" descr="배지">
              <a:extLst>
                <a:ext uri="{FF2B5EF4-FFF2-40B4-BE49-F238E27FC236}">
                  <a16:creationId xmlns:a16="http://schemas.microsoft.com/office/drawing/2014/main" id="{BD34EE26-8C58-48E2-A101-1E3A4E7E2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A2D14B-7971-4464-9E33-FDDF6BC220D4}"/>
              </a:ext>
            </a:extLst>
          </p:cNvPr>
          <p:cNvGrpSpPr/>
          <p:nvPr/>
        </p:nvGrpSpPr>
        <p:grpSpPr>
          <a:xfrm>
            <a:off x="2700774" y="1747254"/>
            <a:ext cx="540000" cy="540000"/>
            <a:chOff x="889482" y="3933034"/>
            <a:chExt cx="360000" cy="36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DF2ED37-981C-4214-96D4-FC6D910DFABB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8" name="그래픽 17" descr="배지 1">
              <a:extLst>
                <a:ext uri="{FF2B5EF4-FFF2-40B4-BE49-F238E27FC236}">
                  <a16:creationId xmlns:a16="http://schemas.microsoft.com/office/drawing/2014/main" id="{62806BFC-620C-46B2-8B40-043DC689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110B2A-B932-4F57-9418-ADCB6CFBE36C}"/>
              </a:ext>
            </a:extLst>
          </p:cNvPr>
          <p:cNvSpPr/>
          <p:nvPr/>
        </p:nvSpPr>
        <p:spPr>
          <a:xfrm>
            <a:off x="3297058" y="1820919"/>
            <a:ext cx="2273561" cy="267075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C881E-B587-4991-A2D0-3BF8A8FBC092}"/>
              </a:ext>
            </a:extLst>
          </p:cNvPr>
          <p:cNvSpPr/>
          <p:nvPr/>
        </p:nvSpPr>
        <p:spPr>
          <a:xfrm>
            <a:off x="2594287" y="8412653"/>
            <a:ext cx="3809906" cy="642129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1993572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897381"/>
            <a:ext cx="8026213" cy="20359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100" kern="0" spc="200" dirty="0" err="1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신구대</a:t>
            </a:r>
            <a:r>
              <a:rPr lang="ko-KR" altLang="en-US" sz="6100" kern="0" spc="2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 서점 배달 앱</a:t>
            </a:r>
            <a:endParaRPr lang="en-US" altLang="ko-KR" sz="6100" kern="0" spc="200" dirty="0">
              <a:solidFill>
                <a:srgbClr val="595959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Caviar Dreams" pitchFamily="34" charset="0"/>
            </a:endParaRPr>
          </a:p>
          <a:p>
            <a:pPr algn="just"/>
            <a:r>
              <a:rPr lang="en-US" sz="3100" b="1" kern="0" spc="10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2020.06-2020.07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9F324674-F2BB-4E93-B03F-C6AE16B4C242}"/>
              </a:ext>
            </a:extLst>
          </p:cNvPr>
          <p:cNvSpPr txBox="1"/>
          <p:nvPr/>
        </p:nvSpPr>
        <p:spPr>
          <a:xfrm>
            <a:off x="1228467" y="4203981"/>
            <a:ext cx="11192133" cy="1814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320"/>
              </a:lnSpc>
              <a:spcAft>
                <a:spcPts val="600"/>
              </a:spcAft>
            </a:pPr>
            <a:r>
              <a:rPr lang="ko-KR" altLang="en-US" sz="3600" b="1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필요한 책을 학교 내 배달 해주는</a:t>
            </a:r>
            <a:r>
              <a:rPr lang="en-US" altLang="ko-KR" sz="3600" b="1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,</a:t>
            </a:r>
            <a:r>
              <a:rPr lang="ko-KR" altLang="en-US" sz="3600" b="1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 </a:t>
            </a:r>
            <a:r>
              <a:rPr lang="ko-KR" altLang="en-US" sz="3600" b="1" dirty="0" err="1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신구대</a:t>
            </a:r>
            <a:r>
              <a:rPr lang="ko-KR" altLang="en-US" sz="3600" b="1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 서점 배달 앱</a:t>
            </a:r>
            <a:endParaRPr lang="en-US" altLang="ko-KR" sz="3600" b="1" dirty="0">
              <a:solidFill>
                <a:srgbClr val="595959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나눔스퀘어라운드OTF Bold" pitchFamily="34" charset="0"/>
            </a:endParaRPr>
          </a:p>
          <a:p>
            <a:pPr algn="just">
              <a:lnSpc>
                <a:spcPts val="4320"/>
              </a:lnSpc>
            </a:pP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   내가 필요한 전공책을 선 결제</a:t>
            </a:r>
            <a:r>
              <a:rPr lang="en-US" altLang="ko-KR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/ </a:t>
            </a: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예약하여 가장 가까운 학교 건물에</a:t>
            </a:r>
            <a:endParaRPr lang="en-US" altLang="ko-KR" sz="2800" dirty="0">
              <a:solidFill>
                <a:srgbClr val="595959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라운드OTF Bold" pitchFamily="34" charset="0"/>
            </a:endParaRPr>
          </a:p>
          <a:p>
            <a:pPr algn="just">
              <a:lnSpc>
                <a:spcPts val="4320"/>
              </a:lnSpc>
            </a:pP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   배달 받는 앱</a:t>
            </a:r>
            <a:endParaRPr lang="en-US" sz="2800" dirty="0">
              <a:solidFill>
                <a:srgbClr val="595959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라운드OTF Bold" pitchFamily="34" charset="0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AFD95EC4-C17D-4CEB-9C29-B855EB775372}"/>
              </a:ext>
            </a:extLst>
          </p:cNvPr>
          <p:cNvSpPr txBox="1"/>
          <p:nvPr/>
        </p:nvSpPr>
        <p:spPr>
          <a:xfrm>
            <a:off x="1228467" y="6255748"/>
            <a:ext cx="11192133" cy="1814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320"/>
              </a:lnSpc>
              <a:spcAft>
                <a:spcPts val="600"/>
              </a:spcAft>
            </a:pPr>
            <a:r>
              <a:rPr lang="ko-KR" altLang="en-US" sz="3600" b="1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앱의 스토리보드</a:t>
            </a:r>
            <a:endParaRPr lang="en-US" altLang="ko-KR" sz="3600" b="1" dirty="0">
              <a:solidFill>
                <a:srgbClr val="595959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나눔스퀘어라운드OTF Bold" pitchFamily="34" charset="0"/>
            </a:endParaRPr>
          </a:p>
          <a:p>
            <a:pPr algn="just">
              <a:lnSpc>
                <a:spcPts val="4320"/>
              </a:lnSpc>
              <a:spcAft>
                <a:spcPts val="600"/>
              </a:spcAft>
            </a:pP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   </a:t>
            </a:r>
            <a:r>
              <a:rPr lang="ko-KR" altLang="en-US" sz="2800" dirty="0" err="1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인트로</a:t>
            </a:r>
            <a:r>
              <a:rPr lang="en-US" altLang="ko-KR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, </a:t>
            </a:r>
            <a:r>
              <a:rPr lang="ko-KR" altLang="en-US" sz="2800" dirty="0" err="1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메인화면</a:t>
            </a: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 </a:t>
            </a:r>
            <a:r>
              <a:rPr lang="en-US" altLang="ko-KR" sz="2800" dirty="0" err="1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zeplin</a:t>
            </a:r>
            <a:r>
              <a:rPr lang="en-US" altLang="ko-KR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 </a:t>
            </a: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디자인까지 완료 </a:t>
            </a:r>
            <a:endParaRPr lang="en-US" sz="2000" dirty="0">
              <a:solidFill>
                <a:srgbClr val="595959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라운드OTF Bold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87C88CE5-3B50-4A64-87BA-9B71346E1093}"/>
              </a:ext>
            </a:extLst>
          </p:cNvPr>
          <p:cNvSpPr txBox="1"/>
          <p:nvPr/>
        </p:nvSpPr>
        <p:spPr>
          <a:xfrm>
            <a:off x="12165366" y="8648700"/>
            <a:ext cx="4636455" cy="9962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메인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서브컬러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/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앱 로고</a:t>
            </a:r>
            <a:endParaRPr lang="en-US" altLang="ko-KR" sz="2000" b="1" dirty="0">
              <a:solidFill>
                <a:srgbClr val="595959"/>
              </a:solidFill>
              <a:latin typeface="나눔스퀘어라운드OTF Bold" pitchFamily="34" charset="0"/>
              <a:cs typeface="나눔스퀘어라운드OTF Bold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ACBDC-5D95-4A8D-8CB7-423CB89F0350}"/>
              </a:ext>
            </a:extLst>
          </p:cNvPr>
          <p:cNvSpPr/>
          <p:nvPr/>
        </p:nvSpPr>
        <p:spPr>
          <a:xfrm rot="10800000">
            <a:off x="12573000" y="7393723"/>
            <a:ext cx="966912" cy="931554"/>
          </a:xfrm>
          <a:prstGeom prst="rect">
            <a:avLst/>
          </a:prstGeom>
          <a:solidFill>
            <a:srgbClr val="1F93FF"/>
          </a:solidFill>
          <a:ln>
            <a:solidFill>
              <a:srgbClr val="1F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A3546-462F-40EA-90E6-3DB12DDA2CC9}"/>
              </a:ext>
            </a:extLst>
          </p:cNvPr>
          <p:cNvSpPr/>
          <p:nvPr/>
        </p:nvSpPr>
        <p:spPr>
          <a:xfrm rot="10800000">
            <a:off x="11198454" y="7393723"/>
            <a:ext cx="966912" cy="931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6AC739-7308-4C38-B361-8CBFCA2A7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425" y="2180687"/>
            <a:ext cx="3505200" cy="3505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714EF76-4FAB-49A6-9736-F86BEBFE6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761" y="5477112"/>
            <a:ext cx="3341864" cy="33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0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9F324674-F2BB-4E93-B03F-C6AE16B4C242}"/>
              </a:ext>
            </a:extLst>
          </p:cNvPr>
          <p:cNvSpPr txBox="1"/>
          <p:nvPr/>
        </p:nvSpPr>
        <p:spPr>
          <a:xfrm>
            <a:off x="889187" y="4203981"/>
            <a:ext cx="11192133" cy="1814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dirty="0">
                <a:solidFill>
                  <a:srgbClr val="595959"/>
                </a:solidFill>
                <a:latin typeface="나눔스퀘어라운드OTF Bold"/>
                <a:cs typeface="나눔스퀘어라운드OTF Bold" pitchFamily="34" charset="0"/>
              </a:rPr>
              <a:t>앱 스토리보드 목차 </a:t>
            </a:r>
            <a:endParaRPr lang="en-US" sz="2200" dirty="0">
              <a:solidFill>
                <a:srgbClr val="595959"/>
              </a:solidFill>
              <a:latin typeface="나눔스퀘어라운드OTF Bold"/>
              <a:cs typeface="나눔스퀘어라운드OTF Bold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EC4D1-AFB2-421C-A6FF-1B5775048666}"/>
              </a:ext>
            </a:extLst>
          </p:cNvPr>
          <p:cNvSpPr txBox="1"/>
          <p:nvPr/>
        </p:nvSpPr>
        <p:spPr>
          <a:xfrm>
            <a:off x="3048000" y="3781746"/>
            <a:ext cx="6493011" cy="583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앱 가이드 페이지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이용약관 및 인증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/    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구분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일반회원 가입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)&amp;GNB</a:t>
            </a: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전공 책 신청하기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판매 책 리스트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책 세부 화면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FDC24D8-D007-490C-99E9-59D573632A1F}"/>
              </a:ext>
            </a:extLst>
          </p:cNvPr>
          <p:cNvCxnSpPr>
            <a:cxnSpLocks/>
          </p:cNvCxnSpPr>
          <p:nvPr/>
        </p:nvCxnSpPr>
        <p:spPr>
          <a:xfrm>
            <a:off x="10375977" y="3848100"/>
            <a:ext cx="0" cy="5815576"/>
          </a:xfrm>
          <a:prstGeom prst="line">
            <a:avLst/>
          </a:prstGeom>
          <a:ln w="38100">
            <a:solidFill>
              <a:srgbClr val="C3D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265472-AF74-44A5-BD10-55D100727087}"/>
              </a:ext>
            </a:extLst>
          </p:cNvPr>
          <p:cNvSpPr txBox="1"/>
          <p:nvPr/>
        </p:nvSpPr>
        <p:spPr>
          <a:xfrm>
            <a:off x="11074213" y="3781746"/>
            <a:ext cx="6751816" cy="583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결제하기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주문목록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마이페이지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회원정보수정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배달 받을 장소 지정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책 신청목록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탈퇴하기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탈퇴완료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C60A04F-3B04-4A0B-9234-D7E37CDE6958}"/>
              </a:ext>
            </a:extLst>
          </p:cNvPr>
          <p:cNvSpPr txBox="1"/>
          <p:nvPr/>
        </p:nvSpPr>
        <p:spPr>
          <a:xfrm>
            <a:off x="889187" y="1897381"/>
            <a:ext cx="8026213" cy="20359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100" kern="0" spc="200" dirty="0" err="1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신구대</a:t>
            </a:r>
            <a:r>
              <a:rPr lang="ko-KR" altLang="en-US" sz="6100" kern="0" spc="2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 서점 배달 앱</a:t>
            </a:r>
            <a:endParaRPr lang="en-US" altLang="ko-KR" sz="6100" kern="0" spc="200" dirty="0">
              <a:solidFill>
                <a:srgbClr val="595959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Caviar Dreams" pitchFamily="34" charset="0"/>
            </a:endParaRPr>
          </a:p>
          <a:p>
            <a:pPr algn="just"/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2020.09-2020.12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BE8BF4-E8F0-4326-A50C-FEE112330C47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앱 가이드 페이지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F8AAB2-D8CB-4B0F-B025-057F40645A5E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가로방향으로 스크롤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슬라이드 가이드 페이지로는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전체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페이지로 첫 페이지 부터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마지막 페이지까지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스크롤 한 뒤 시작하기 활성화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25422C-8122-4D18-BC87-F55A0437DBB6}"/>
              </a:ext>
            </a:extLst>
          </p:cNvPr>
          <p:cNvGrpSpPr/>
          <p:nvPr/>
        </p:nvGrpSpPr>
        <p:grpSpPr>
          <a:xfrm>
            <a:off x="3261876" y="566165"/>
            <a:ext cx="6097878" cy="9269547"/>
            <a:chOff x="2724431" y="233706"/>
            <a:chExt cx="4065252" cy="61796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4E2172-2954-426F-8E90-D44A6A8F3299}"/>
                </a:ext>
              </a:extLst>
            </p:cNvPr>
            <p:cNvSpPr/>
            <p:nvPr/>
          </p:nvSpPr>
          <p:spPr>
            <a:xfrm>
              <a:off x="2753927" y="444595"/>
              <a:ext cx="3922175" cy="59688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772B11-68C8-480F-8C24-44B83BE07A67}"/>
                </a:ext>
              </a:extLst>
            </p:cNvPr>
            <p:cNvSpPr/>
            <p:nvPr/>
          </p:nvSpPr>
          <p:spPr>
            <a:xfrm>
              <a:off x="2753927" y="5578680"/>
              <a:ext cx="3922175" cy="818643"/>
            </a:xfrm>
            <a:prstGeom prst="rect">
              <a:avLst/>
            </a:prstGeom>
            <a:solidFill>
              <a:srgbClr val="1F9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" name="세로 텍스트 개체 틀 2">
              <a:extLst>
                <a:ext uri="{FF2B5EF4-FFF2-40B4-BE49-F238E27FC236}">
                  <a16:creationId xmlns:a16="http://schemas.microsoft.com/office/drawing/2014/main" id="{6AB28216-17D9-4C7A-8E06-FC59CF0C2ACC}"/>
                </a:ext>
              </a:extLst>
            </p:cNvPr>
            <p:cNvSpPr txBox="1">
              <a:spLocks/>
            </p:cNvSpPr>
            <p:nvPr/>
          </p:nvSpPr>
          <p:spPr>
            <a:xfrm>
              <a:off x="2966487" y="1121663"/>
              <a:ext cx="3598052" cy="4514248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altLang="ko-KR" sz="2400" dirty="0"/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ko-KR" altLang="en-US" sz="2400" b="1" dirty="0">
                  <a:latin typeface="+mj-lt"/>
                </a:rPr>
                <a:t>대학교 서점 선 결제</a:t>
              </a:r>
              <a:endParaRPr lang="en-US" altLang="ko-KR" sz="2400" b="1" dirty="0">
                <a:latin typeface="+mj-lt"/>
              </a:endParaRP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ko-KR" altLang="en-US" sz="2400" b="1" dirty="0">
                  <a:latin typeface="+mj-lt"/>
                </a:rPr>
                <a:t>예약 배달서비스</a:t>
              </a:r>
            </a:p>
            <a:p>
              <a:pPr marL="0" indent="0" algn="ctr">
                <a:lnSpc>
                  <a:spcPct val="150000"/>
                </a:lnSpc>
                <a:buNone/>
              </a:pPr>
              <a:br>
                <a:rPr lang="en-US" altLang="ko-KR" sz="1200" dirty="0"/>
              </a:br>
              <a:r>
                <a:rPr lang="en-US" altLang="ko-KR" sz="1575" b="1" dirty="0">
                  <a:solidFill>
                    <a:srgbClr val="222222"/>
                  </a:solidFill>
                </a:rPr>
                <a:t>Slide page1</a:t>
              </a:r>
              <a:r>
                <a:rPr lang="en-US" altLang="ko-KR" sz="1575" b="1" dirty="0"/>
                <a:t> – </a:t>
              </a:r>
              <a:br>
                <a:rPr lang="en-US" altLang="ko-KR" sz="1575" dirty="0"/>
              </a:br>
              <a:r>
                <a:rPr lang="ko-KR" altLang="en-US" sz="1575" dirty="0"/>
                <a:t>학교서점까지 전공책을 사러 가기 귀찮을 때</a:t>
              </a:r>
              <a:br>
                <a:rPr lang="en-US" altLang="ko-KR" sz="1575" dirty="0"/>
              </a:br>
              <a:r>
                <a:rPr lang="en-US" altLang="ko-KR" sz="1575" b="1" dirty="0">
                  <a:solidFill>
                    <a:srgbClr val="222222"/>
                  </a:solidFill>
                </a:rPr>
                <a:t>Slide page2</a:t>
              </a:r>
              <a:r>
                <a:rPr lang="en-US" altLang="ko-KR" sz="1575" b="1" dirty="0"/>
                <a:t> –</a:t>
              </a:r>
              <a:br>
                <a:rPr lang="en-US" altLang="ko-KR" sz="1575" dirty="0"/>
              </a:br>
              <a:r>
                <a:rPr lang="ko-KR" altLang="en-US" sz="1575" dirty="0"/>
                <a:t>손으로 쓰는 주문목록은 이제 그만</a:t>
              </a:r>
              <a:r>
                <a:rPr lang="en-US" altLang="ko-KR" sz="1575" dirty="0"/>
                <a:t>,</a:t>
              </a:r>
              <a:br>
                <a:rPr lang="en-US" altLang="ko-KR" sz="1575" dirty="0"/>
              </a:br>
              <a:r>
                <a:rPr lang="ko-KR" altLang="en-US" sz="1575" dirty="0"/>
                <a:t>원하는 책을 미리 결제해서</a:t>
              </a:r>
              <a:br>
                <a:rPr lang="en-US" altLang="ko-KR" sz="1575" dirty="0"/>
              </a:br>
              <a:r>
                <a:rPr lang="en-US" altLang="ko-KR" sz="1575" b="1" dirty="0">
                  <a:solidFill>
                    <a:srgbClr val="222222"/>
                  </a:solidFill>
                </a:rPr>
                <a:t>Slide page3</a:t>
              </a:r>
              <a:r>
                <a:rPr lang="en-US" altLang="ko-KR" sz="1575" b="1" dirty="0"/>
                <a:t> – </a:t>
              </a:r>
              <a:r>
                <a:rPr lang="ko-KR" altLang="en-US" sz="1575" dirty="0"/>
                <a:t>학과 사무실이나</a:t>
              </a:r>
              <a:br>
                <a:rPr lang="en-US" altLang="ko-KR" sz="1575" dirty="0"/>
              </a:br>
              <a:r>
                <a:rPr lang="ko-KR" altLang="en-US" sz="1575" dirty="0"/>
                <a:t>지정된 건물에서 받자</a:t>
              </a:r>
              <a:br>
                <a:rPr lang="en-US" altLang="ko-KR" sz="1575" dirty="0"/>
              </a:br>
              <a:r>
                <a:rPr lang="en-US" altLang="ko-KR" sz="1575" b="1" dirty="0">
                  <a:solidFill>
                    <a:srgbClr val="222222"/>
                  </a:solidFill>
                </a:rPr>
                <a:t>Slide page4</a:t>
              </a:r>
              <a:r>
                <a:rPr lang="en-US" altLang="ko-KR" sz="1575" b="1" dirty="0"/>
                <a:t> – </a:t>
              </a:r>
              <a:br>
                <a:rPr lang="en-US" altLang="ko-KR" sz="1575" dirty="0"/>
              </a:br>
              <a:r>
                <a:rPr lang="ko-KR" altLang="en-US" sz="1575" dirty="0"/>
                <a:t>학교서점에 안 파는 전공책은 신청가능</a:t>
              </a:r>
              <a:r>
                <a:rPr lang="en-US" altLang="ko-KR" sz="1575" dirty="0"/>
                <a:t>.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4FB7680-3142-45FB-961D-34307F4D80AB}"/>
                </a:ext>
              </a:extLst>
            </p:cNvPr>
            <p:cNvSpPr/>
            <p:nvPr/>
          </p:nvSpPr>
          <p:spPr>
            <a:xfrm>
              <a:off x="3944222" y="834010"/>
              <a:ext cx="125129" cy="1251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583DBDE-91A2-4520-AE99-29C444D5F1F6}"/>
                </a:ext>
              </a:extLst>
            </p:cNvPr>
            <p:cNvSpPr/>
            <p:nvPr/>
          </p:nvSpPr>
          <p:spPr>
            <a:xfrm>
              <a:off x="4423881" y="834010"/>
              <a:ext cx="125129" cy="125129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D084AF3-E859-4DBC-BB25-3F26FA56E8BA}"/>
                </a:ext>
              </a:extLst>
            </p:cNvPr>
            <p:cNvSpPr/>
            <p:nvPr/>
          </p:nvSpPr>
          <p:spPr>
            <a:xfrm>
              <a:off x="4903540" y="834010"/>
              <a:ext cx="125129" cy="125129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849CB9F-73E3-4980-BCC4-B329AF19BD13}"/>
                </a:ext>
              </a:extLst>
            </p:cNvPr>
            <p:cNvSpPr/>
            <p:nvPr/>
          </p:nvSpPr>
          <p:spPr>
            <a:xfrm>
              <a:off x="5383199" y="834010"/>
              <a:ext cx="125129" cy="125129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C48F62E-6194-4030-AF2D-F6823C86D9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4431" y="233706"/>
              <a:ext cx="406525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세로 텍스트 개체 틀 2">
              <a:extLst>
                <a:ext uri="{FF2B5EF4-FFF2-40B4-BE49-F238E27FC236}">
                  <a16:creationId xmlns:a16="http://schemas.microsoft.com/office/drawing/2014/main" id="{4BF1D20F-CF18-4DD1-922B-E856ECF935DD}"/>
                </a:ext>
              </a:extLst>
            </p:cNvPr>
            <p:cNvSpPr txBox="1">
              <a:spLocks/>
            </p:cNvSpPr>
            <p:nvPr/>
          </p:nvSpPr>
          <p:spPr>
            <a:xfrm>
              <a:off x="2980857" y="5766188"/>
              <a:ext cx="3598052" cy="456541"/>
            </a:xfrm>
            <a:prstGeom prst="rect">
              <a:avLst/>
            </a:prstGeom>
          </p:spPr>
          <p:txBody>
            <a:bodyPr vert="horz" lIns="137160" tIns="68580" rIns="137160" bIns="6858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ko-KR" altLang="en-US" sz="3000" b="1" dirty="0">
                  <a:solidFill>
                    <a:schemeClr val="bg1"/>
                  </a:solidFill>
                </a:rPr>
                <a:t>시작하기</a:t>
              </a:r>
              <a:endParaRPr lang="en-US" altLang="ko-KR" sz="3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F7C8B2FD-DC2B-4567-B39D-40433348A80B}"/>
              </a:ext>
            </a:extLst>
          </p:cNvPr>
          <p:cNvSpPr/>
          <p:nvPr/>
        </p:nvSpPr>
        <p:spPr>
          <a:xfrm>
            <a:off x="4672835" y="871268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1B9BCC-077E-4943-9C68-8812F523D4BD}"/>
              </a:ext>
            </a:extLst>
          </p:cNvPr>
          <p:cNvSpPr/>
          <p:nvPr/>
        </p:nvSpPr>
        <p:spPr>
          <a:xfrm>
            <a:off x="2574942" y="33917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6857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A38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889597" y="2167310"/>
            <a:ext cx="20067194" cy="59523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0" kern="0" spc="-1000" dirty="0">
                <a:solidFill>
                  <a:srgbClr val="FFFFFF"/>
                </a:solidFill>
                <a:latin typeface="LAB디지털" pitchFamily="34" charset="0"/>
                <a:cs typeface="LAB디지털" pitchFamily="34" charset="0"/>
              </a:rPr>
              <a:t>personal</a:t>
            </a:r>
          </a:p>
          <a:p>
            <a:pPr algn="ctr"/>
            <a:r>
              <a:rPr lang="en-US" sz="20000" kern="0" spc="-1000" dirty="0">
                <a:solidFill>
                  <a:srgbClr val="FFFFFF"/>
                </a:solidFill>
                <a:latin typeface="LAB디지털" pitchFamily="34" charset="0"/>
                <a:cs typeface="LAB디지털" pitchFamily="34" charset="0"/>
              </a:rPr>
              <a:t> project 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0B38B4-F908-4796-801D-E57C6ABE2C17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이용약관 및 인증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D03961-CF17-4AD0-9AB7-AAF1BC19756C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350" dirty="0">
              <a:solidFill>
                <a:schemeClr val="tx1"/>
              </a:solidFill>
            </a:endParaRPr>
          </a:p>
          <a:p>
            <a:pPr marL="10287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전체약관 동의하면 </a:t>
            </a:r>
            <a:r>
              <a:rPr lang="en-US" altLang="ko-KR" dirty="0">
                <a:solidFill>
                  <a:schemeClr val="tx1"/>
                </a:solidFill>
              </a:rPr>
              <a:t>all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상세 이용약관은 뷰나 팝업으로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확인버튼 활성화 하려면 필수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체크가 되어 있어야 한다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체크 시 버튼색이 </a:t>
            </a:r>
            <a:r>
              <a:rPr lang="en-US" altLang="ko-KR" dirty="0">
                <a:solidFill>
                  <a:srgbClr val="1F93FF"/>
                </a:solidFill>
              </a:rPr>
              <a:t>#1F93FF</a:t>
            </a:r>
            <a:r>
              <a:rPr lang="ko-KR" altLang="en-US" dirty="0">
                <a:solidFill>
                  <a:schemeClr val="tx1"/>
                </a:solidFill>
              </a:rPr>
              <a:t>으로 바뀐다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7012F3-E184-4B41-8DE7-4CAEC8EF97AE}"/>
              </a:ext>
            </a:extLst>
          </p:cNvPr>
          <p:cNvSpPr/>
          <p:nvPr/>
        </p:nvSpPr>
        <p:spPr>
          <a:xfrm>
            <a:off x="1500296" y="597262"/>
            <a:ext cx="5883263" cy="89532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5E790C-087B-4CF2-A7BD-8980296F106C}"/>
              </a:ext>
            </a:extLst>
          </p:cNvPr>
          <p:cNvSpPr/>
          <p:nvPr/>
        </p:nvSpPr>
        <p:spPr>
          <a:xfrm>
            <a:off x="1522596" y="1476809"/>
            <a:ext cx="5849811" cy="1048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7F6DA0-C489-4100-BFDF-B3F4CF3D8B30}"/>
              </a:ext>
            </a:extLst>
          </p:cNvPr>
          <p:cNvSpPr txBox="1"/>
          <p:nvPr/>
        </p:nvSpPr>
        <p:spPr>
          <a:xfrm>
            <a:off x="1764792" y="816037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이용약관 및 인증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182400-27BF-46F7-ABAB-78A5171DF124}"/>
              </a:ext>
            </a:extLst>
          </p:cNvPr>
          <p:cNvGrpSpPr/>
          <p:nvPr/>
        </p:nvGrpSpPr>
        <p:grpSpPr>
          <a:xfrm>
            <a:off x="1940250" y="1803885"/>
            <a:ext cx="3681396" cy="389835"/>
            <a:chOff x="2497383" y="1297051"/>
            <a:chExt cx="2454264" cy="2598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50A2CE3-05CF-4AB8-A044-C2E69994C667}"/>
                </a:ext>
              </a:extLst>
            </p:cNvPr>
            <p:cNvSpPr/>
            <p:nvPr/>
          </p:nvSpPr>
          <p:spPr>
            <a:xfrm>
              <a:off x="2497383" y="1297051"/>
              <a:ext cx="289013" cy="2598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D6F4C-C188-4BC9-A46F-186A65E03DC8}"/>
                </a:ext>
              </a:extLst>
            </p:cNvPr>
            <p:cNvSpPr txBox="1"/>
            <p:nvPr/>
          </p:nvSpPr>
          <p:spPr>
            <a:xfrm>
              <a:off x="2917292" y="1317371"/>
              <a:ext cx="2034355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전체 약관에 동의합니다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C22CBD3-7E49-4298-A4FE-0ADB53D870B4}"/>
              </a:ext>
            </a:extLst>
          </p:cNvPr>
          <p:cNvGrpSpPr/>
          <p:nvPr/>
        </p:nvGrpSpPr>
        <p:grpSpPr>
          <a:xfrm>
            <a:off x="2372023" y="2823535"/>
            <a:ext cx="5196203" cy="395768"/>
            <a:chOff x="2497383" y="1293096"/>
            <a:chExt cx="3464135" cy="2638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5E40D33-F6DD-4701-8D79-385BA57455FB}"/>
                </a:ext>
              </a:extLst>
            </p:cNvPr>
            <p:cNvSpPr/>
            <p:nvPr/>
          </p:nvSpPr>
          <p:spPr>
            <a:xfrm>
              <a:off x="2497383" y="1297051"/>
              <a:ext cx="289013" cy="2598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C695EA-E609-4E49-A983-2D4649B3553C}"/>
                </a:ext>
              </a:extLst>
            </p:cNvPr>
            <p:cNvSpPr txBox="1"/>
            <p:nvPr/>
          </p:nvSpPr>
          <p:spPr>
            <a:xfrm>
              <a:off x="2917292" y="1293096"/>
              <a:ext cx="3044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서비스 이용약관 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필수</a:t>
              </a:r>
              <a:r>
                <a:rPr lang="en-US" altLang="ko-KR" sz="1500" dirty="0"/>
                <a:t>)	          </a:t>
              </a:r>
              <a:r>
                <a:rPr lang="ko-KR" altLang="en-US" dirty="0"/>
                <a:t>▶</a:t>
              </a:r>
              <a:endParaRPr lang="ko-KR" altLang="en-US" sz="15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FEA12B9-C7BC-46F5-9435-AAED57EE06A0}"/>
              </a:ext>
            </a:extLst>
          </p:cNvPr>
          <p:cNvGrpSpPr/>
          <p:nvPr/>
        </p:nvGrpSpPr>
        <p:grpSpPr>
          <a:xfrm>
            <a:off x="2372023" y="3765463"/>
            <a:ext cx="5196203" cy="395768"/>
            <a:chOff x="2497383" y="1293096"/>
            <a:chExt cx="3464135" cy="2638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AB9A9BD-B55E-448A-AAB8-B22C91390CF6}"/>
                </a:ext>
              </a:extLst>
            </p:cNvPr>
            <p:cNvSpPr/>
            <p:nvPr/>
          </p:nvSpPr>
          <p:spPr>
            <a:xfrm>
              <a:off x="2497383" y="1297051"/>
              <a:ext cx="289013" cy="2598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F83669-8817-4BC3-9580-62C855DBE869}"/>
                </a:ext>
              </a:extLst>
            </p:cNvPr>
            <p:cNvSpPr txBox="1"/>
            <p:nvPr/>
          </p:nvSpPr>
          <p:spPr>
            <a:xfrm>
              <a:off x="2917292" y="1293096"/>
              <a:ext cx="3044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개인정보 수집 및 이용동의 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필수</a:t>
              </a:r>
              <a:r>
                <a:rPr lang="en-US" altLang="ko-KR" sz="1500" dirty="0"/>
                <a:t>)         </a:t>
              </a:r>
              <a:r>
                <a:rPr lang="ko-KR" altLang="en-US" dirty="0"/>
                <a:t>▶</a:t>
              </a:r>
              <a:endParaRPr lang="ko-KR" altLang="en-US" sz="15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9EE8976-35CE-4A60-BAD1-60367FE594F6}"/>
              </a:ext>
            </a:extLst>
          </p:cNvPr>
          <p:cNvGrpSpPr/>
          <p:nvPr/>
        </p:nvGrpSpPr>
        <p:grpSpPr>
          <a:xfrm>
            <a:off x="2372023" y="4707391"/>
            <a:ext cx="5196203" cy="395768"/>
            <a:chOff x="2497383" y="1293096"/>
            <a:chExt cx="3464135" cy="26384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B391FAC-9256-41F9-9887-F3655CC881A3}"/>
                </a:ext>
              </a:extLst>
            </p:cNvPr>
            <p:cNvSpPr/>
            <p:nvPr/>
          </p:nvSpPr>
          <p:spPr>
            <a:xfrm>
              <a:off x="2497383" y="1297051"/>
              <a:ext cx="289013" cy="2598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A353E4-FA99-4BE2-B0AF-C599414DC30D}"/>
                </a:ext>
              </a:extLst>
            </p:cNvPr>
            <p:cNvSpPr txBox="1"/>
            <p:nvPr/>
          </p:nvSpPr>
          <p:spPr>
            <a:xfrm>
              <a:off x="2917292" y="1293096"/>
              <a:ext cx="3044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위치기반 서비스 이용약관 동의</a:t>
              </a:r>
              <a:r>
                <a:rPr lang="en-US" altLang="ko-KR" sz="1500" dirty="0"/>
                <a:t>	(</a:t>
              </a:r>
              <a:r>
                <a:rPr lang="ko-KR" altLang="en-US" sz="1500" dirty="0"/>
                <a:t>필수</a:t>
              </a:r>
              <a:r>
                <a:rPr lang="en-US" altLang="ko-KR" sz="1500" dirty="0"/>
                <a:t>)   </a:t>
              </a:r>
              <a:r>
                <a:rPr lang="ko-KR" altLang="en-US" dirty="0"/>
                <a:t>▶</a:t>
              </a:r>
              <a:endParaRPr lang="ko-KR" altLang="en-US" sz="15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E6C1228-661A-4166-8179-CC144441C447}"/>
              </a:ext>
            </a:extLst>
          </p:cNvPr>
          <p:cNvGrpSpPr/>
          <p:nvPr/>
        </p:nvGrpSpPr>
        <p:grpSpPr>
          <a:xfrm>
            <a:off x="2372023" y="5649319"/>
            <a:ext cx="5196203" cy="395768"/>
            <a:chOff x="2497383" y="1293096"/>
            <a:chExt cx="3464135" cy="26384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576E0AA-CD92-41D9-8037-3A7FEC00E44A}"/>
                </a:ext>
              </a:extLst>
            </p:cNvPr>
            <p:cNvSpPr/>
            <p:nvPr/>
          </p:nvSpPr>
          <p:spPr>
            <a:xfrm>
              <a:off x="2497383" y="1297051"/>
              <a:ext cx="289013" cy="2598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A0BEC7-FF0D-4B0D-9F93-17A1974AA1E6}"/>
                </a:ext>
              </a:extLst>
            </p:cNvPr>
            <p:cNvSpPr txBox="1"/>
            <p:nvPr/>
          </p:nvSpPr>
          <p:spPr>
            <a:xfrm>
              <a:off x="2917292" y="1293096"/>
              <a:ext cx="3044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이벤트 및 마케팅 활용 동의      </a:t>
              </a:r>
              <a:r>
                <a:rPr lang="en-US" altLang="ko-KR" sz="1500" dirty="0"/>
                <a:t>          </a:t>
              </a:r>
              <a:r>
                <a:rPr lang="ko-KR" altLang="en-US" dirty="0"/>
                <a:t>▶</a:t>
              </a:r>
              <a:endParaRPr lang="ko-KR" altLang="en-US" sz="1500" dirty="0"/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6BA5F45-3150-40F1-AD35-6FF3243F6E39}"/>
              </a:ext>
            </a:extLst>
          </p:cNvPr>
          <p:cNvCxnSpPr>
            <a:cxnSpLocks/>
          </p:cNvCxnSpPr>
          <p:nvPr/>
        </p:nvCxnSpPr>
        <p:spPr>
          <a:xfrm>
            <a:off x="1522596" y="3496454"/>
            <a:ext cx="5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8E81B7E-9E8D-482A-90D6-03ACAF75D4CB}"/>
              </a:ext>
            </a:extLst>
          </p:cNvPr>
          <p:cNvCxnSpPr>
            <a:cxnSpLocks/>
          </p:cNvCxnSpPr>
          <p:nvPr/>
        </p:nvCxnSpPr>
        <p:spPr>
          <a:xfrm>
            <a:off x="1522596" y="4438640"/>
            <a:ext cx="5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738DBC3-6DD6-4B71-A799-A3664066A4A3}"/>
              </a:ext>
            </a:extLst>
          </p:cNvPr>
          <p:cNvCxnSpPr>
            <a:cxnSpLocks/>
          </p:cNvCxnSpPr>
          <p:nvPr/>
        </p:nvCxnSpPr>
        <p:spPr>
          <a:xfrm>
            <a:off x="1500296" y="5383385"/>
            <a:ext cx="5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49E39EF-6234-4B12-B1A6-FCC146D7E19F}"/>
              </a:ext>
            </a:extLst>
          </p:cNvPr>
          <p:cNvCxnSpPr>
            <a:cxnSpLocks/>
          </p:cNvCxnSpPr>
          <p:nvPr/>
        </p:nvCxnSpPr>
        <p:spPr>
          <a:xfrm>
            <a:off x="1456052" y="6303854"/>
            <a:ext cx="5860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BEFCDE9-3DB7-4778-8F4C-41DAEADF2014}"/>
              </a:ext>
            </a:extLst>
          </p:cNvPr>
          <p:cNvGrpSpPr/>
          <p:nvPr/>
        </p:nvGrpSpPr>
        <p:grpSpPr>
          <a:xfrm>
            <a:off x="8714541" y="2518042"/>
            <a:ext cx="3135435" cy="4296507"/>
            <a:chOff x="5802331" y="1823973"/>
            <a:chExt cx="2090290" cy="28643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3EB1FA6-650C-42F8-8C64-582C5584CAEF}"/>
                </a:ext>
              </a:extLst>
            </p:cNvPr>
            <p:cNvSpPr/>
            <p:nvPr/>
          </p:nvSpPr>
          <p:spPr>
            <a:xfrm flipV="1">
              <a:off x="5823413" y="4315317"/>
              <a:ext cx="2046128" cy="369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B70BB1F-FC34-4C01-BCCA-BC5D75DDE2D6}"/>
                </a:ext>
              </a:extLst>
            </p:cNvPr>
            <p:cNvSpPr/>
            <p:nvPr/>
          </p:nvSpPr>
          <p:spPr>
            <a:xfrm flipV="1">
              <a:off x="5814778" y="1823973"/>
              <a:ext cx="2077843" cy="414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F9AFCD9-77BF-422B-804B-A780E88C2E45}"/>
                </a:ext>
              </a:extLst>
            </p:cNvPr>
            <p:cNvSpPr/>
            <p:nvPr/>
          </p:nvSpPr>
          <p:spPr>
            <a:xfrm>
              <a:off x="5802331" y="1830692"/>
              <a:ext cx="2077843" cy="28576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9" name="세로 텍스트 개체 틀 2">
              <a:extLst>
                <a:ext uri="{FF2B5EF4-FFF2-40B4-BE49-F238E27FC236}">
                  <a16:creationId xmlns:a16="http://schemas.microsoft.com/office/drawing/2014/main" id="{42222738-4FC8-4890-A943-A4341E047302}"/>
                </a:ext>
              </a:extLst>
            </p:cNvPr>
            <p:cNvSpPr txBox="1">
              <a:spLocks/>
            </p:cNvSpPr>
            <p:nvPr/>
          </p:nvSpPr>
          <p:spPr>
            <a:xfrm>
              <a:off x="5905250" y="2238022"/>
              <a:ext cx="1906133" cy="2161236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altLang="ko-KR" sz="1500" dirty="0"/>
            </a:p>
          </p:txBody>
        </p:sp>
        <p:sp>
          <p:nvSpPr>
            <p:cNvPr id="105" name="세로 텍스트 개체 틀 2">
              <a:extLst>
                <a:ext uri="{FF2B5EF4-FFF2-40B4-BE49-F238E27FC236}">
                  <a16:creationId xmlns:a16="http://schemas.microsoft.com/office/drawing/2014/main" id="{178EC28E-E060-42B6-814E-B89E0A955762}"/>
                </a:ext>
              </a:extLst>
            </p:cNvPr>
            <p:cNvSpPr txBox="1">
              <a:spLocks/>
            </p:cNvSpPr>
            <p:nvPr/>
          </p:nvSpPr>
          <p:spPr>
            <a:xfrm>
              <a:off x="5922551" y="4398813"/>
              <a:ext cx="1906133" cy="218573"/>
            </a:xfrm>
            <a:prstGeom prst="rect">
              <a:avLst/>
            </a:prstGeom>
          </p:spPr>
          <p:txBody>
            <a:bodyPr vert="horz" lIns="137160" tIns="68580" rIns="137160" bIns="68580" rtlCol="0" anchor="ctr">
              <a:normAutofit fontScale="4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altLang="ko-KR" sz="3600" dirty="0">
                <a:latin typeface="+mj-lt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59FC8E-D99C-40C5-A7E6-ED54E30FE8CD}"/>
                </a:ext>
              </a:extLst>
            </p:cNvPr>
            <p:cNvSpPr txBox="1"/>
            <p:nvPr/>
          </p:nvSpPr>
          <p:spPr>
            <a:xfrm>
              <a:off x="5905250" y="1931659"/>
              <a:ext cx="1407846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상세 이용약관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FED9825-A969-491B-A830-3F59C6EE860F}"/>
                </a:ext>
              </a:extLst>
            </p:cNvPr>
            <p:cNvSpPr txBox="1"/>
            <p:nvPr/>
          </p:nvSpPr>
          <p:spPr>
            <a:xfrm>
              <a:off x="6149776" y="4380525"/>
              <a:ext cx="1407846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닫기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2CD103B-2D91-458B-97F3-543EF56677F2}"/>
                </a:ext>
              </a:extLst>
            </p:cNvPr>
            <p:cNvSpPr txBox="1"/>
            <p:nvPr/>
          </p:nvSpPr>
          <p:spPr>
            <a:xfrm>
              <a:off x="5916966" y="2398621"/>
              <a:ext cx="1407846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이용약관내용</a:t>
              </a:r>
              <a:r>
                <a:rPr lang="en-US" altLang="ko-KR" sz="1500" dirty="0"/>
                <a:t>....</a:t>
              </a:r>
              <a:endParaRPr lang="ko-KR" altLang="en-US" sz="1500" dirty="0"/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483BE76-0F6A-497B-97F8-24F0F15D089E}"/>
              </a:ext>
            </a:extLst>
          </p:cNvPr>
          <p:cNvCxnSpPr>
            <a:cxnSpLocks/>
          </p:cNvCxnSpPr>
          <p:nvPr/>
        </p:nvCxnSpPr>
        <p:spPr>
          <a:xfrm>
            <a:off x="6989785" y="4878570"/>
            <a:ext cx="2397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B4023DE9-3BA5-46CE-82D8-1AAEEC8170E4}"/>
              </a:ext>
            </a:extLst>
          </p:cNvPr>
          <p:cNvSpPr/>
          <p:nvPr/>
        </p:nvSpPr>
        <p:spPr>
          <a:xfrm>
            <a:off x="1284459" y="179204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40C7D38-EF18-4C70-8317-0FAFB61A20FF}"/>
              </a:ext>
            </a:extLst>
          </p:cNvPr>
          <p:cNvSpPr/>
          <p:nvPr/>
        </p:nvSpPr>
        <p:spPr>
          <a:xfrm>
            <a:off x="6794934" y="462064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0A0BFF-5FC9-40EB-A4B4-A2C6704956B5}"/>
              </a:ext>
            </a:extLst>
          </p:cNvPr>
          <p:cNvSpPr/>
          <p:nvPr/>
        </p:nvSpPr>
        <p:spPr>
          <a:xfrm>
            <a:off x="1994098" y="8425657"/>
            <a:ext cx="4974851" cy="684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A8890B5-5C23-4530-8F17-F002BEE79764}"/>
              </a:ext>
            </a:extLst>
          </p:cNvPr>
          <p:cNvSpPr/>
          <p:nvPr/>
        </p:nvSpPr>
        <p:spPr>
          <a:xfrm>
            <a:off x="5167674" y="842565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30581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AFDAF40-7F2E-4D64-B869-51A500A997AB}"/>
              </a:ext>
            </a:extLst>
          </p:cNvPr>
          <p:cNvGrpSpPr/>
          <p:nvPr/>
        </p:nvGrpSpPr>
        <p:grpSpPr>
          <a:xfrm>
            <a:off x="1632269" y="596058"/>
            <a:ext cx="6278928" cy="8953215"/>
            <a:chOff x="1940303" y="492635"/>
            <a:chExt cx="4185952" cy="596881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392B823-4767-4C97-9166-9370DFC2072B}"/>
                </a:ext>
              </a:extLst>
            </p:cNvPr>
            <p:cNvSpPr/>
            <p:nvPr/>
          </p:nvSpPr>
          <p:spPr>
            <a:xfrm>
              <a:off x="2204079" y="3990309"/>
              <a:ext cx="3922174" cy="2471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22FAFF-FE5C-48B2-8DEB-EA4230A8B551}"/>
                </a:ext>
              </a:extLst>
            </p:cNvPr>
            <p:cNvSpPr/>
            <p:nvPr/>
          </p:nvSpPr>
          <p:spPr>
            <a:xfrm>
              <a:off x="2204080" y="492635"/>
              <a:ext cx="3922175" cy="59688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ACDA5C-93BB-45B5-AD74-4C15BF133B66}"/>
                </a:ext>
              </a:extLst>
            </p:cNvPr>
            <p:cNvSpPr/>
            <p:nvPr/>
          </p:nvSpPr>
          <p:spPr>
            <a:xfrm>
              <a:off x="2712704" y="1842799"/>
              <a:ext cx="2967510" cy="373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r>
                <a:rPr lang="ko-KR" altLang="en-US" sz="24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BB7EE26-365D-42C3-8811-DE6441583977}"/>
                </a:ext>
              </a:extLst>
            </p:cNvPr>
            <p:cNvSpPr/>
            <p:nvPr/>
          </p:nvSpPr>
          <p:spPr>
            <a:xfrm>
              <a:off x="2712704" y="2332001"/>
              <a:ext cx="2967510" cy="373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r>
                <a:rPr lang="ko-KR" altLang="en-US" sz="2400" dirty="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CCD7F7-E36A-4295-A604-7058B8D96926}"/>
                </a:ext>
              </a:extLst>
            </p:cNvPr>
            <p:cNvSpPr/>
            <p:nvPr/>
          </p:nvSpPr>
          <p:spPr>
            <a:xfrm>
              <a:off x="2529864" y="2892705"/>
              <a:ext cx="3316567" cy="456541"/>
            </a:xfrm>
            <a:prstGeom prst="rect">
              <a:avLst/>
            </a:prstGeom>
            <a:solidFill>
              <a:srgbClr val="1F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577428-6294-4CBA-9089-79743241E901}"/>
                </a:ext>
              </a:extLst>
            </p:cNvPr>
            <p:cNvSpPr txBox="1"/>
            <p:nvPr/>
          </p:nvSpPr>
          <p:spPr>
            <a:xfrm>
              <a:off x="4847978" y="3467019"/>
              <a:ext cx="1274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100" dirty="0"/>
                <a:t>	</a:t>
              </a:r>
              <a:r>
                <a:rPr lang="ko-KR" altLang="en-US" sz="2100" dirty="0"/>
                <a:t>회원가입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F45547-3864-4813-B8A8-091B53FC10EA}"/>
                </a:ext>
              </a:extLst>
            </p:cNvPr>
            <p:cNvSpPr txBox="1"/>
            <p:nvPr/>
          </p:nvSpPr>
          <p:spPr>
            <a:xfrm>
              <a:off x="2712704" y="3445974"/>
              <a:ext cx="1082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100" dirty="0"/>
                <a:t>자동로그인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535126-56BA-4477-B782-067E5C9013CD}"/>
                </a:ext>
              </a:extLst>
            </p:cNvPr>
            <p:cNvSpPr txBox="1"/>
            <p:nvPr/>
          </p:nvSpPr>
          <p:spPr>
            <a:xfrm>
              <a:off x="2453010" y="4133615"/>
              <a:ext cx="17004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/>
                <a:t>SNS</a:t>
              </a:r>
              <a:r>
                <a:rPr lang="ko-KR" altLang="en-US" sz="2100" dirty="0"/>
                <a:t>으로 로그인하기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8B8668-B1CB-4588-8062-9F7511274E2E}"/>
                </a:ext>
              </a:extLst>
            </p:cNvPr>
            <p:cNvSpPr/>
            <p:nvPr/>
          </p:nvSpPr>
          <p:spPr>
            <a:xfrm>
              <a:off x="2552220" y="4458352"/>
              <a:ext cx="791710" cy="74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100" b="1" dirty="0">
                  <a:solidFill>
                    <a:schemeClr val="tx1"/>
                  </a:solidFill>
                </a:rPr>
                <a:t>구글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1ED1342-A11E-4EF6-827A-55D8477CBE74}"/>
                </a:ext>
              </a:extLst>
            </p:cNvPr>
            <p:cNvSpPr/>
            <p:nvPr/>
          </p:nvSpPr>
          <p:spPr>
            <a:xfrm>
              <a:off x="3652809" y="904960"/>
              <a:ext cx="1186204" cy="471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</a:rPr>
                <a:t>앱 로고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20E9344-4DFD-45D6-9896-2956CA96D601}"/>
                </a:ext>
              </a:extLst>
            </p:cNvPr>
            <p:cNvSpPr txBox="1"/>
            <p:nvPr/>
          </p:nvSpPr>
          <p:spPr>
            <a:xfrm>
              <a:off x="2911767" y="1376372"/>
              <a:ext cx="2673489" cy="28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altLang="ko-KR" sz="2100" dirty="0" err="1">
                  <a:solidFill>
                    <a:srgbClr val="222222"/>
                  </a:solidFill>
                  <a:latin typeface="+mj-lt"/>
                </a:rPr>
                <a:t>Shingu</a:t>
              </a:r>
              <a:r>
                <a:rPr lang="en-US" altLang="ko-KR" sz="2100" dirty="0">
                  <a:solidFill>
                    <a:srgbClr val="222222"/>
                  </a:solidFill>
                  <a:latin typeface="+mj-lt"/>
                </a:rPr>
                <a:t> bookstore</a:t>
              </a:r>
              <a:endParaRPr lang="en-US" altLang="ko-KR" sz="2100" dirty="0"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DDFDEBC-38DF-4D65-B9EC-2CEC6AB5F1FF}"/>
                </a:ext>
              </a:extLst>
            </p:cNvPr>
            <p:cNvSpPr/>
            <p:nvPr/>
          </p:nvSpPr>
          <p:spPr>
            <a:xfrm>
              <a:off x="2343336" y="1605573"/>
              <a:ext cx="3658294" cy="182342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087A850-6B16-4076-9187-2B3572EAC9AA}"/>
                </a:ext>
              </a:extLst>
            </p:cNvPr>
            <p:cNvSpPr/>
            <p:nvPr/>
          </p:nvSpPr>
          <p:spPr>
            <a:xfrm>
              <a:off x="2192745" y="1435834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1</a:t>
              </a:r>
              <a:endParaRPr lang="ko-KR" altLang="en-US" sz="2700" b="1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2FF5D10-F499-4B29-BD3B-9CDD3F733AEC}"/>
                </a:ext>
              </a:extLst>
            </p:cNvPr>
            <p:cNvSpPr/>
            <p:nvPr/>
          </p:nvSpPr>
          <p:spPr>
            <a:xfrm>
              <a:off x="4768709" y="3439468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3</a:t>
              </a:r>
              <a:endParaRPr lang="ko-KR" altLang="en-US" sz="2700" b="1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C1B7C6C-CAB4-4FC2-ACE4-AAB3449685D8}"/>
                </a:ext>
              </a:extLst>
            </p:cNvPr>
            <p:cNvSpPr/>
            <p:nvPr/>
          </p:nvSpPr>
          <p:spPr>
            <a:xfrm>
              <a:off x="2207308" y="3420996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2</a:t>
              </a:r>
              <a:endParaRPr lang="ko-KR" altLang="en-US" sz="27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B531211-0F52-4D0F-A240-35641577566E}"/>
                </a:ext>
              </a:extLst>
            </p:cNvPr>
            <p:cNvSpPr/>
            <p:nvPr/>
          </p:nvSpPr>
          <p:spPr>
            <a:xfrm>
              <a:off x="2278123" y="4052807"/>
              <a:ext cx="3658294" cy="141338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DAA9B-DAB6-40A5-BBCC-D435DDA9C55B}"/>
                </a:ext>
              </a:extLst>
            </p:cNvPr>
            <p:cNvSpPr/>
            <p:nvPr/>
          </p:nvSpPr>
          <p:spPr>
            <a:xfrm>
              <a:off x="3987724" y="3871048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4</a:t>
              </a:r>
              <a:endParaRPr lang="ko-KR" altLang="en-US" sz="2700" b="1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BDB3562-4969-4584-BCAF-AAD9F73976E1}"/>
                </a:ext>
              </a:extLst>
            </p:cNvPr>
            <p:cNvSpPr/>
            <p:nvPr/>
          </p:nvSpPr>
          <p:spPr>
            <a:xfrm>
              <a:off x="2542720" y="3503888"/>
              <a:ext cx="180753" cy="180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1" name="그래픽 100" descr="아래쪽 캐럿">
              <a:extLst>
                <a:ext uri="{FF2B5EF4-FFF2-40B4-BE49-F238E27FC236}">
                  <a16:creationId xmlns:a16="http://schemas.microsoft.com/office/drawing/2014/main" id="{70357BAE-D65B-4623-844E-88AE90E9B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46184" y="3384778"/>
              <a:ext cx="390862" cy="390862"/>
            </a:xfrm>
            <a:prstGeom prst="rect">
              <a:avLst/>
            </a:prstGeom>
          </p:spPr>
        </p:pic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360D7BF-B734-46E2-8EDF-92A28FF37586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1940303" y="3120976"/>
              <a:ext cx="58956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6565AEC-C514-46AD-8C67-E1E551DE2E83}"/>
                </a:ext>
              </a:extLst>
            </p:cNvPr>
            <p:cNvSpPr/>
            <p:nvPr/>
          </p:nvSpPr>
          <p:spPr>
            <a:xfrm>
              <a:off x="3788390" y="4458352"/>
              <a:ext cx="791710" cy="74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b="1" dirty="0">
                  <a:solidFill>
                    <a:schemeClr val="tx1"/>
                  </a:solidFill>
                </a:rPr>
                <a:t>카카오톡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88BE91-5D9C-4F0E-8F95-8A2313E6CB54}"/>
                </a:ext>
              </a:extLst>
            </p:cNvPr>
            <p:cNvSpPr/>
            <p:nvPr/>
          </p:nvSpPr>
          <p:spPr>
            <a:xfrm>
              <a:off x="5024560" y="4458352"/>
              <a:ext cx="791710" cy="74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100" b="1" dirty="0">
                  <a:solidFill>
                    <a:schemeClr val="tx1"/>
                  </a:solidFill>
                </a:rPr>
                <a:t>네이버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FB308-C36D-43F4-9101-B233B180E625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FC6A03-FE34-42C1-BE9C-794311B22447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비밀번호가 필수 값 이고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로그인 성공 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메인 화면 으로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비밀번호는 보안을 위해 </a:t>
            </a:r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표시한다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자동로그인의 기본값은 체크되어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누르면 회원가입 구분으로 이동한다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1"/>
                </a:solidFill>
              </a:rPr>
              <a:t>SB 6p</a:t>
            </a: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SNS</a:t>
            </a:r>
            <a:r>
              <a:rPr lang="ko-KR" altLang="en-US" dirty="0">
                <a:solidFill>
                  <a:schemeClr val="tx1"/>
                </a:solidFill>
              </a:rPr>
              <a:t>로고를 가져와 아이콘을 붙인다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클릭 시 오픈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받아 로그인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처리를 한다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비밀번호 오류 날 때 팝업 창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SNS</a:t>
            </a:r>
            <a:r>
              <a:rPr lang="ko-KR" altLang="en-US" dirty="0">
                <a:solidFill>
                  <a:schemeClr val="tx1"/>
                </a:solidFill>
              </a:rPr>
              <a:t>로 로그인 할 때 회원가입이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안 되어 있으면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뜨는 팝업 창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곧장 회원가입 구분으로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넘어간다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1"/>
                </a:solidFill>
              </a:rPr>
              <a:t>SB 6p 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246387-0146-4FEB-88A8-45A791A42AC6}"/>
              </a:ext>
            </a:extLst>
          </p:cNvPr>
          <p:cNvSpPr txBox="1"/>
          <p:nvPr/>
        </p:nvSpPr>
        <p:spPr>
          <a:xfrm>
            <a:off x="430857" y="4174767"/>
            <a:ext cx="1751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RGB</a:t>
            </a:r>
            <a:r>
              <a:rPr lang="ko-KR" altLang="en-US" sz="2100" dirty="0"/>
              <a:t>색</a:t>
            </a:r>
            <a:r>
              <a:rPr lang="en-US" altLang="ko-KR" sz="2100" dirty="0"/>
              <a:t>#1F93FF</a:t>
            </a:r>
            <a:endParaRPr lang="ko-KR" altLang="en-US" sz="21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C0BE486-889F-40BA-B5E5-5E61BDD9887E}"/>
              </a:ext>
            </a:extLst>
          </p:cNvPr>
          <p:cNvGrpSpPr/>
          <p:nvPr/>
        </p:nvGrpSpPr>
        <p:grpSpPr>
          <a:xfrm>
            <a:off x="9102325" y="6230880"/>
            <a:ext cx="3116765" cy="1420344"/>
            <a:chOff x="5809694" y="3596136"/>
            <a:chExt cx="2077843" cy="94689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50E7B2C-5170-4323-BB6D-A628DF459E07}"/>
                </a:ext>
              </a:extLst>
            </p:cNvPr>
            <p:cNvSpPr/>
            <p:nvPr/>
          </p:nvSpPr>
          <p:spPr>
            <a:xfrm flipV="1">
              <a:off x="5830776" y="4170038"/>
              <a:ext cx="2046128" cy="369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5C6F440-D055-4879-BA42-E97B4B3B319B}"/>
                </a:ext>
              </a:extLst>
            </p:cNvPr>
            <p:cNvSpPr/>
            <p:nvPr/>
          </p:nvSpPr>
          <p:spPr>
            <a:xfrm>
              <a:off x="5809694" y="3596136"/>
              <a:ext cx="2077843" cy="946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세로 텍스트 개체 틀 2">
              <a:extLst>
                <a:ext uri="{FF2B5EF4-FFF2-40B4-BE49-F238E27FC236}">
                  <a16:creationId xmlns:a16="http://schemas.microsoft.com/office/drawing/2014/main" id="{53FEF810-8E8A-4622-9C32-18DEA896A499}"/>
                </a:ext>
              </a:extLst>
            </p:cNvPr>
            <p:cNvSpPr txBox="1">
              <a:spLocks/>
            </p:cNvSpPr>
            <p:nvPr/>
          </p:nvSpPr>
          <p:spPr>
            <a:xfrm>
              <a:off x="5929914" y="4253534"/>
              <a:ext cx="1906133" cy="218573"/>
            </a:xfrm>
            <a:prstGeom prst="rect">
              <a:avLst/>
            </a:prstGeom>
          </p:spPr>
          <p:txBody>
            <a:bodyPr vert="horz" lIns="137160" tIns="68580" rIns="137160" bIns="68580" rtlCol="0" anchor="ctr">
              <a:normAutofit fontScale="4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altLang="ko-KR" sz="3600" dirty="0"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245E08-3C6B-458C-9B84-80B3E128F00D}"/>
                </a:ext>
              </a:extLst>
            </p:cNvPr>
            <p:cNvSpPr txBox="1"/>
            <p:nvPr/>
          </p:nvSpPr>
          <p:spPr>
            <a:xfrm>
              <a:off x="6157139" y="4235246"/>
              <a:ext cx="1407846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확인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8B02A-ACFB-4037-B820-41668BD12EDF}"/>
                </a:ext>
              </a:extLst>
            </p:cNvPr>
            <p:cNvSpPr txBox="1"/>
            <p:nvPr/>
          </p:nvSpPr>
          <p:spPr>
            <a:xfrm>
              <a:off x="5929914" y="3759360"/>
              <a:ext cx="189441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회원가입을 해주세요</a:t>
              </a:r>
              <a:r>
                <a:rPr lang="en-US" altLang="ko-KR" sz="1500" dirty="0"/>
                <a:t>!</a:t>
              </a:r>
              <a:endParaRPr lang="ko-KR" altLang="en-US" sz="15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5914D48-FEDF-4856-86CD-49C1B178FAEC}"/>
              </a:ext>
            </a:extLst>
          </p:cNvPr>
          <p:cNvGrpSpPr/>
          <p:nvPr/>
        </p:nvGrpSpPr>
        <p:grpSpPr>
          <a:xfrm>
            <a:off x="9109163" y="2565897"/>
            <a:ext cx="3116765" cy="1420344"/>
            <a:chOff x="5809694" y="3596136"/>
            <a:chExt cx="2077843" cy="94689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6866B8B-8FD4-42D7-9CF4-0E503D5E04C7}"/>
                </a:ext>
              </a:extLst>
            </p:cNvPr>
            <p:cNvSpPr/>
            <p:nvPr/>
          </p:nvSpPr>
          <p:spPr>
            <a:xfrm flipV="1">
              <a:off x="5830776" y="4170038"/>
              <a:ext cx="2046128" cy="369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97B827C-DF1B-4A14-A60B-57A81A18B168}"/>
                </a:ext>
              </a:extLst>
            </p:cNvPr>
            <p:cNvSpPr/>
            <p:nvPr/>
          </p:nvSpPr>
          <p:spPr>
            <a:xfrm>
              <a:off x="5809694" y="3596136"/>
              <a:ext cx="2077843" cy="946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4" name="세로 텍스트 개체 틀 2">
              <a:extLst>
                <a:ext uri="{FF2B5EF4-FFF2-40B4-BE49-F238E27FC236}">
                  <a16:creationId xmlns:a16="http://schemas.microsoft.com/office/drawing/2014/main" id="{57A29C82-3AB3-41B4-8ACE-A788C6C2FA10}"/>
                </a:ext>
              </a:extLst>
            </p:cNvPr>
            <p:cNvSpPr txBox="1">
              <a:spLocks/>
            </p:cNvSpPr>
            <p:nvPr/>
          </p:nvSpPr>
          <p:spPr>
            <a:xfrm>
              <a:off x="5929914" y="4253534"/>
              <a:ext cx="1906133" cy="218573"/>
            </a:xfrm>
            <a:prstGeom prst="rect">
              <a:avLst/>
            </a:prstGeom>
          </p:spPr>
          <p:txBody>
            <a:bodyPr vert="horz" lIns="137160" tIns="68580" rIns="137160" bIns="68580" rtlCol="0" anchor="ctr">
              <a:normAutofit fontScale="4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altLang="ko-KR" sz="3600" dirty="0">
                <a:latin typeface="+mj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18F94C8-C717-4DAA-BD09-DB0A7AB19E42}"/>
                </a:ext>
              </a:extLst>
            </p:cNvPr>
            <p:cNvSpPr txBox="1"/>
            <p:nvPr/>
          </p:nvSpPr>
          <p:spPr>
            <a:xfrm>
              <a:off x="6157139" y="4235246"/>
              <a:ext cx="1407846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확인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67D67D8-275E-4ED7-8F90-D07EEC84CF8B}"/>
                </a:ext>
              </a:extLst>
            </p:cNvPr>
            <p:cNvSpPr txBox="1"/>
            <p:nvPr/>
          </p:nvSpPr>
          <p:spPr>
            <a:xfrm>
              <a:off x="5929914" y="3710200"/>
              <a:ext cx="1894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아이디나 비밀번호가</a:t>
              </a:r>
              <a:br>
                <a:rPr lang="en-US" altLang="ko-KR" sz="1500" dirty="0"/>
              </a:br>
              <a:r>
                <a:rPr lang="ko-KR" altLang="en-US" sz="1500" dirty="0"/>
                <a:t>틀렸습니다</a:t>
              </a:r>
              <a:r>
                <a:rPr lang="en-US" altLang="ko-KR" sz="1500" dirty="0"/>
                <a:t>.</a:t>
              </a:r>
              <a:endParaRPr lang="ko-KR" altLang="en-US" sz="1500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F687B8-3139-4FCF-95E3-469240586B92}"/>
              </a:ext>
            </a:extLst>
          </p:cNvPr>
          <p:cNvCxnSpPr>
            <a:cxnSpLocks/>
          </p:cNvCxnSpPr>
          <p:nvPr/>
        </p:nvCxnSpPr>
        <p:spPr>
          <a:xfrm>
            <a:off x="6885641" y="6705216"/>
            <a:ext cx="25359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4AE3E23-10B5-4FE9-93E2-7ACADB08C9FC}"/>
              </a:ext>
            </a:extLst>
          </p:cNvPr>
          <p:cNvCxnSpPr>
            <a:cxnSpLocks/>
          </p:cNvCxnSpPr>
          <p:nvPr/>
        </p:nvCxnSpPr>
        <p:spPr>
          <a:xfrm flipV="1">
            <a:off x="7022903" y="4019140"/>
            <a:ext cx="3403070" cy="543881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3FF53511-A722-4297-929E-F31018047D17}"/>
              </a:ext>
            </a:extLst>
          </p:cNvPr>
          <p:cNvSpPr/>
          <p:nvPr/>
        </p:nvSpPr>
        <p:spPr>
          <a:xfrm>
            <a:off x="6810504" y="4303137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CEA9DB-AD84-4CA8-9738-66B5EE4C5E4F}"/>
              </a:ext>
            </a:extLst>
          </p:cNvPr>
          <p:cNvSpPr/>
          <p:nvPr/>
        </p:nvSpPr>
        <p:spPr>
          <a:xfrm>
            <a:off x="6805616" y="6483707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76054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FB308-C36D-43F4-9101-B233B180E625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회원가입 구분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FC6A03-FE34-42C1-BE9C-794311B22447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회원가입을 누를 시 일반 회원가입으로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1"/>
                </a:solidFill>
              </a:rPr>
              <a:t>SB 7p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아이콘에는 </a:t>
            </a:r>
            <a:r>
              <a:rPr lang="en-US" altLang="ko-KR" dirty="0">
                <a:solidFill>
                  <a:schemeClr val="tx1"/>
                </a:solidFill>
              </a:rPr>
              <a:t>SNS</a:t>
            </a:r>
            <a:r>
              <a:rPr lang="ko-KR" altLang="en-US" dirty="0">
                <a:solidFill>
                  <a:schemeClr val="tx1"/>
                </a:solidFill>
              </a:rPr>
              <a:t>들의 각자 아이콘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삽입과 </a:t>
            </a:r>
            <a:r>
              <a:rPr lang="en-US" altLang="ko-KR" dirty="0">
                <a:solidFill>
                  <a:schemeClr val="tx1"/>
                </a:solidFill>
              </a:rPr>
              <a:t>SNS</a:t>
            </a:r>
            <a:r>
              <a:rPr lang="ko-KR" altLang="en-US" dirty="0">
                <a:solidFill>
                  <a:schemeClr val="tx1"/>
                </a:solidFill>
              </a:rPr>
              <a:t>에 맞는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컬러 사용</a:t>
            </a:r>
            <a:br>
              <a:rPr lang="en-US" altLang="ko-KR" dirty="0">
                <a:solidFill>
                  <a:schemeClr val="tx1"/>
                </a:solidFill>
              </a:rPr>
            </a:b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오픈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이용해 회원가입을 따로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넘겨줘서 처리한다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이 때</a:t>
            </a:r>
            <a:r>
              <a:rPr lang="en-US" altLang="ko-KR" dirty="0">
                <a:solidFill>
                  <a:schemeClr val="tx1"/>
                </a:solidFill>
              </a:rPr>
              <a:t>, SNS </a:t>
            </a:r>
            <a:r>
              <a:rPr lang="ko-KR" altLang="en-US" dirty="0">
                <a:solidFill>
                  <a:schemeClr val="tx1"/>
                </a:solidFill>
              </a:rPr>
              <a:t>유저는 받아들인 이메일을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아이디 값으로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+mj-lt"/>
              </a:rPr>
              <a:t>SNS</a:t>
            </a:r>
            <a:r>
              <a:rPr lang="ko-KR" altLang="en-US" dirty="0">
                <a:solidFill>
                  <a:srgbClr val="222222"/>
                </a:solidFill>
                <a:latin typeface="+mj-lt"/>
              </a:rPr>
              <a:t>에 이미 가입되어 있으면</a:t>
            </a:r>
            <a:br>
              <a:rPr lang="en-US" altLang="ko-KR" dirty="0">
                <a:solidFill>
                  <a:srgbClr val="222222"/>
                </a:solidFill>
                <a:latin typeface="+mj-lt"/>
              </a:rPr>
            </a:br>
            <a:r>
              <a:rPr lang="ko-KR" altLang="en-US" dirty="0">
                <a:solidFill>
                  <a:srgbClr val="222222"/>
                </a:solidFill>
                <a:latin typeface="+mj-lt"/>
              </a:rPr>
              <a:t>뜨는 팝업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.  </a:t>
            </a:r>
            <a:r>
              <a:rPr lang="ko-KR" altLang="en-US" dirty="0">
                <a:solidFill>
                  <a:schemeClr val="tx1"/>
                </a:solidFill>
              </a:rPr>
              <a:t>로그인 화면으로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1"/>
                </a:solidFill>
              </a:rPr>
              <a:t>SB 5p</a:t>
            </a: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77CC27-0291-400E-802D-6B1EE38A44C7}"/>
              </a:ext>
            </a:extLst>
          </p:cNvPr>
          <p:cNvGrpSpPr/>
          <p:nvPr/>
        </p:nvGrpSpPr>
        <p:grpSpPr>
          <a:xfrm>
            <a:off x="1454096" y="591491"/>
            <a:ext cx="10527608" cy="8953214"/>
            <a:chOff x="969397" y="394327"/>
            <a:chExt cx="7018405" cy="596880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5A8F8-2AED-4208-9753-6C08D056D332}"/>
                </a:ext>
              </a:extLst>
            </p:cNvPr>
            <p:cNvGrpSpPr/>
            <p:nvPr/>
          </p:nvGrpSpPr>
          <p:grpSpPr>
            <a:xfrm>
              <a:off x="969397" y="394327"/>
              <a:ext cx="3952975" cy="5968809"/>
              <a:chOff x="844607" y="492635"/>
              <a:chExt cx="3952975" cy="596880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4F6DF02-4156-4E83-9C1B-B667AD64B1A7}"/>
                  </a:ext>
                </a:extLst>
              </p:cNvPr>
              <p:cNvSpPr/>
              <p:nvPr/>
            </p:nvSpPr>
            <p:spPr>
              <a:xfrm>
                <a:off x="887319" y="1066798"/>
                <a:ext cx="3899874" cy="5394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5F1552-52CD-4549-BBA4-EF09A998C7C5}"/>
                  </a:ext>
                </a:extLst>
              </p:cNvPr>
              <p:cNvSpPr txBox="1"/>
              <p:nvPr/>
            </p:nvSpPr>
            <p:spPr>
              <a:xfrm>
                <a:off x="2445918" y="645947"/>
                <a:ext cx="943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회원가입</a:t>
                </a:r>
                <a:endParaRPr lang="ko-KR" altLang="en-US" sz="2100" b="1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922FAFF-FE5C-48B2-8DEB-EA4230A8B551}"/>
                  </a:ext>
                </a:extLst>
              </p:cNvPr>
              <p:cNvSpPr/>
              <p:nvPr/>
            </p:nvSpPr>
            <p:spPr>
              <a:xfrm>
                <a:off x="875407" y="492635"/>
                <a:ext cx="3922175" cy="59688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ACDA5C-93BB-45B5-AD74-4C15BF133B66}"/>
                  </a:ext>
                </a:extLst>
              </p:cNvPr>
              <p:cNvSpPr/>
              <p:nvPr/>
            </p:nvSpPr>
            <p:spPr>
              <a:xfrm>
                <a:off x="1201191" y="1708746"/>
                <a:ext cx="3316567" cy="456541"/>
              </a:xfrm>
              <a:prstGeom prst="rect">
                <a:avLst/>
              </a:prstGeom>
              <a:solidFill>
                <a:srgbClr val="1F9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70000" algn="ctr"/>
                <a:r>
                  <a:rPr lang="ko-KR" altLang="en-US" sz="2400" b="1" dirty="0">
                    <a:solidFill>
                      <a:schemeClr val="bg1"/>
                    </a:solidFill>
                  </a:rPr>
                  <a:t>회원가입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92AF3D8-0285-4E51-A0F2-88E32B892912}"/>
                  </a:ext>
                </a:extLst>
              </p:cNvPr>
              <p:cNvSpPr/>
              <p:nvPr/>
            </p:nvSpPr>
            <p:spPr>
              <a:xfrm>
                <a:off x="1166720" y="4594104"/>
                <a:ext cx="3339548" cy="6026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70000"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네이버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535126-56BA-4477-B782-067E5C9013CD}"/>
                  </a:ext>
                </a:extLst>
              </p:cNvPr>
              <p:cNvSpPr txBox="1"/>
              <p:nvPr/>
            </p:nvSpPr>
            <p:spPr>
              <a:xfrm>
                <a:off x="1279711" y="2754633"/>
                <a:ext cx="11618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100" dirty="0"/>
                  <a:t>SNS </a:t>
                </a:r>
                <a:r>
                  <a:rPr lang="ko-KR" altLang="en-US" sz="2100" dirty="0"/>
                  <a:t>회원가입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9FAAAE1-33A4-4B24-AC67-076BFDA1D4B0}"/>
                  </a:ext>
                </a:extLst>
              </p:cNvPr>
              <p:cNvSpPr/>
              <p:nvPr/>
            </p:nvSpPr>
            <p:spPr>
              <a:xfrm>
                <a:off x="1166720" y="3851650"/>
                <a:ext cx="3351038" cy="6182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70000"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카카오톡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F8B8668-B1CB-4588-8062-9F7511274E2E}"/>
                  </a:ext>
                </a:extLst>
              </p:cNvPr>
              <p:cNvSpPr/>
              <p:nvPr/>
            </p:nvSpPr>
            <p:spPr>
              <a:xfrm>
                <a:off x="1166720" y="3120054"/>
                <a:ext cx="3339548" cy="6026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70000"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구글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B531211-0F52-4D0F-A240-35641577566E}"/>
                  </a:ext>
                </a:extLst>
              </p:cNvPr>
              <p:cNvSpPr/>
              <p:nvPr/>
            </p:nvSpPr>
            <p:spPr>
              <a:xfrm>
                <a:off x="1004392" y="2739450"/>
                <a:ext cx="3644948" cy="270844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42348F-2637-4F66-AADA-60931D5EBEEC}"/>
                  </a:ext>
                </a:extLst>
              </p:cNvPr>
              <p:cNvSpPr txBox="1"/>
              <p:nvPr/>
            </p:nvSpPr>
            <p:spPr>
              <a:xfrm>
                <a:off x="1201191" y="1315781"/>
                <a:ext cx="344814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ko-KR" altLang="en-US" sz="2100" dirty="0">
                    <a:latin typeface="+mj-lt"/>
                  </a:rPr>
                  <a:t>일반 회원가입</a:t>
                </a:r>
                <a:endParaRPr lang="en-US" altLang="ko-KR" sz="2100" dirty="0">
                  <a:latin typeface="+mj-lt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087A850-6B16-4076-9187-2B3572EAC9AA}"/>
                  </a:ext>
                </a:extLst>
              </p:cNvPr>
              <p:cNvSpPr/>
              <p:nvPr/>
            </p:nvSpPr>
            <p:spPr>
              <a:xfrm>
                <a:off x="844607" y="2605873"/>
                <a:ext cx="302648" cy="30264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700" b="1" dirty="0"/>
                  <a:t>2</a:t>
                </a:r>
                <a:endParaRPr lang="ko-KR" altLang="en-US" sz="2700" b="1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0FDB6B1-7DF0-4375-AE2D-DDC34CCF4EE8}"/>
                  </a:ext>
                </a:extLst>
              </p:cNvPr>
              <p:cNvSpPr/>
              <p:nvPr/>
            </p:nvSpPr>
            <p:spPr>
              <a:xfrm>
                <a:off x="1251462" y="1722377"/>
                <a:ext cx="302648" cy="30264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700" b="1" dirty="0"/>
                  <a:t>1</a:t>
                </a:r>
                <a:endParaRPr lang="ko-KR" altLang="en-US" sz="2700" b="1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E48363-5DC5-4E1D-A857-B01BC05CA1A4}"/>
                  </a:ext>
                </a:extLst>
              </p:cNvPr>
              <p:cNvSpPr/>
              <p:nvPr/>
            </p:nvSpPr>
            <p:spPr>
              <a:xfrm>
                <a:off x="1201191" y="3150720"/>
                <a:ext cx="614140" cy="542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50" b="1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875E23B-CB2F-42B2-AC69-488B02A6E2B5}"/>
                  </a:ext>
                </a:extLst>
              </p:cNvPr>
              <p:cNvSpPr/>
              <p:nvPr/>
            </p:nvSpPr>
            <p:spPr>
              <a:xfrm>
                <a:off x="1211262" y="3897234"/>
                <a:ext cx="604069" cy="542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50" b="1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9C19C7B-1D7E-4D56-8230-E06E158EDB29}"/>
                  </a:ext>
                </a:extLst>
              </p:cNvPr>
              <p:cNvSpPr/>
              <p:nvPr/>
            </p:nvSpPr>
            <p:spPr>
              <a:xfrm>
                <a:off x="1201191" y="4624427"/>
                <a:ext cx="614140" cy="542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50" b="1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9BE8DF-B850-49A0-865A-30A0681331C3}"/>
                </a:ext>
              </a:extLst>
            </p:cNvPr>
            <p:cNvGrpSpPr/>
            <p:nvPr/>
          </p:nvGrpSpPr>
          <p:grpSpPr>
            <a:xfrm>
              <a:off x="5909959" y="3324366"/>
              <a:ext cx="2077843" cy="1205427"/>
              <a:chOff x="5809694" y="3337605"/>
              <a:chExt cx="2077843" cy="1205427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7A6742E-984C-42EB-BBAE-1588DFC69281}"/>
                  </a:ext>
                </a:extLst>
              </p:cNvPr>
              <p:cNvSpPr/>
              <p:nvPr/>
            </p:nvSpPr>
            <p:spPr>
              <a:xfrm flipV="1">
                <a:off x="5830776" y="4170038"/>
                <a:ext cx="2046128" cy="3699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7EBD360-A23B-4FCA-904D-0005378BF7F2}"/>
                  </a:ext>
                </a:extLst>
              </p:cNvPr>
              <p:cNvSpPr/>
              <p:nvPr/>
            </p:nvSpPr>
            <p:spPr>
              <a:xfrm>
                <a:off x="5809694" y="3337605"/>
                <a:ext cx="2077843" cy="12054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7B7611D-FD76-4016-8590-7237260A0621}"/>
                  </a:ext>
                </a:extLst>
              </p:cNvPr>
              <p:cNvSpPr txBox="1"/>
              <p:nvPr/>
            </p:nvSpPr>
            <p:spPr>
              <a:xfrm>
                <a:off x="6157139" y="4235246"/>
                <a:ext cx="1407846" cy="21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확인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E0F84E6-3A05-4CFF-A662-9ACDD4599716}"/>
                  </a:ext>
                </a:extLst>
              </p:cNvPr>
              <p:cNvSpPr txBox="1"/>
              <p:nvPr/>
            </p:nvSpPr>
            <p:spPr>
              <a:xfrm>
                <a:off x="5924329" y="3611621"/>
                <a:ext cx="1894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이미 회원가입이</a:t>
                </a:r>
                <a:br>
                  <a:rPr lang="en-US" altLang="ko-KR" sz="1500" dirty="0"/>
                </a:br>
                <a:r>
                  <a:rPr lang="ko-KR" altLang="en-US" sz="1500" dirty="0"/>
                  <a:t>되어있는 </a:t>
                </a:r>
                <a:r>
                  <a:rPr lang="en-US" altLang="ko-KR" sz="1500" dirty="0"/>
                  <a:t>SNS </a:t>
                </a:r>
                <a:r>
                  <a:rPr lang="ko-KR" altLang="en-US" sz="1500" dirty="0"/>
                  <a:t>계정입니다</a:t>
                </a:r>
                <a:r>
                  <a:rPr lang="en-US" altLang="ko-KR" sz="1500" dirty="0"/>
                  <a:t>.</a:t>
                </a:r>
                <a:endParaRPr lang="ko-KR" altLang="en-US" sz="1500" dirty="0"/>
              </a:p>
            </p:txBody>
          </p:sp>
        </p:grp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B76117-0962-4F41-A40A-AA4BB3E6D6C7}"/>
              </a:ext>
            </a:extLst>
          </p:cNvPr>
          <p:cNvCxnSpPr>
            <a:cxnSpLocks/>
          </p:cNvCxnSpPr>
          <p:nvPr/>
        </p:nvCxnSpPr>
        <p:spPr>
          <a:xfrm>
            <a:off x="6658287" y="6085713"/>
            <a:ext cx="26055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A78842D-3866-4237-81C1-9F48B22D087D}"/>
              </a:ext>
            </a:extLst>
          </p:cNvPr>
          <p:cNvSpPr/>
          <p:nvPr/>
        </p:nvSpPr>
        <p:spPr>
          <a:xfrm>
            <a:off x="6344859" y="5819340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789321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26B36CF-E9B1-4EC4-9F4E-9A57CB9F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3248C9-746E-4546-BA1D-33FC0647044B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일반 회원 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7FF319-B825-4547-A657-16581E19A754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ts val="3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과 선택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전화번호는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필수 값 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028700" lvl="1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중복된 게 있으면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팝업창이 뜨고 아이디 필드안에 적은 값이 없어진다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드롭 다운으로 과를 선택할 수 있게 한다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인증번호 요청을 누르면 유효기간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분인 인증번호 해당번호로 전송한다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그리고 인증번호 입력 버튼이 활성화된다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해당번호로 메시지를 전송한 뒤 남은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시간 카운트해서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인증번호의 유효시간이 지났거나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입력한 인증번호가 오타가 났을 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뜨는 팝업 창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확인을 활성화 시키려면 필수 값과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인증번호 인증을 해야 하며 활성화 한 뒤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확인을 누르면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곧장 로그인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를 타서 홈으로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758700" lvl="1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		 </a:t>
            </a:r>
            <a:r>
              <a:rPr lang="en-US" altLang="ko-KR" dirty="0">
                <a:solidFill>
                  <a:schemeClr val="tx1"/>
                </a:solidFill>
              </a:rPr>
              <a:t>SB 8p</a:t>
            </a:r>
          </a:p>
          <a:p>
            <a:pPr marL="1028700" lvl="1" indent="-2700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DF5B03-C60C-45B3-9B1B-5618360B530D}"/>
              </a:ext>
            </a:extLst>
          </p:cNvPr>
          <p:cNvSpPr/>
          <p:nvPr/>
        </p:nvSpPr>
        <p:spPr>
          <a:xfrm>
            <a:off x="1535595" y="1471036"/>
            <a:ext cx="5849811" cy="8063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6C012-2330-4B74-A6B2-3473B7DAEA18}"/>
              </a:ext>
            </a:extLst>
          </p:cNvPr>
          <p:cNvSpPr/>
          <p:nvPr/>
        </p:nvSpPr>
        <p:spPr>
          <a:xfrm>
            <a:off x="1513295" y="591490"/>
            <a:ext cx="5883263" cy="89532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186688-25CA-4C74-BF2D-B018A4715292}"/>
              </a:ext>
            </a:extLst>
          </p:cNvPr>
          <p:cNvSpPr txBox="1"/>
          <p:nvPr/>
        </p:nvSpPr>
        <p:spPr>
          <a:xfrm>
            <a:off x="3827327" y="8102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회원가입</a:t>
            </a:r>
            <a:endParaRPr lang="ko-KR" altLang="en-US" sz="2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167EC-339C-4E51-A8D7-F72383CE6C43}"/>
              </a:ext>
            </a:extLst>
          </p:cNvPr>
          <p:cNvSpPr/>
          <p:nvPr/>
        </p:nvSpPr>
        <p:spPr>
          <a:xfrm>
            <a:off x="2059945" y="1911834"/>
            <a:ext cx="3482426" cy="59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650" dirty="0">
                <a:solidFill>
                  <a:schemeClr val="tx1"/>
                </a:solidFill>
              </a:rPr>
              <a:t>아이디 </a:t>
            </a:r>
            <a:r>
              <a:rPr lang="en-US" altLang="ko-KR" sz="1650" dirty="0">
                <a:solidFill>
                  <a:schemeClr val="bg2">
                    <a:lumMod val="75000"/>
                  </a:schemeClr>
                </a:solidFill>
              </a:rPr>
              <a:t>(4</a:t>
            </a:r>
            <a:r>
              <a:rPr lang="ko-KR" altLang="en-US" sz="1650" dirty="0">
                <a:solidFill>
                  <a:schemeClr val="bg2">
                    <a:lumMod val="75000"/>
                  </a:schemeClr>
                </a:solidFill>
              </a:rPr>
              <a:t>글자</a:t>
            </a:r>
            <a:r>
              <a:rPr lang="en-US" altLang="ko-KR" sz="1650" dirty="0">
                <a:solidFill>
                  <a:schemeClr val="bg2">
                    <a:lumMod val="75000"/>
                  </a:schemeClr>
                </a:solidFill>
              </a:rPr>
              <a:t>~10</a:t>
            </a:r>
            <a:r>
              <a:rPr lang="ko-KR" altLang="en-US" sz="1650" dirty="0">
                <a:solidFill>
                  <a:schemeClr val="bg2">
                    <a:lumMod val="75000"/>
                  </a:schemeClr>
                </a:solidFill>
              </a:rPr>
              <a:t>글자 </a:t>
            </a:r>
            <a:r>
              <a:rPr lang="en-US" altLang="ko-KR" sz="165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5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2C21-5E0B-43DE-831B-68FD8BB212BB}"/>
              </a:ext>
            </a:extLst>
          </p:cNvPr>
          <p:cNvSpPr/>
          <p:nvPr/>
        </p:nvSpPr>
        <p:spPr>
          <a:xfrm>
            <a:off x="2057691" y="2714907"/>
            <a:ext cx="4856013" cy="59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500" dirty="0">
                <a:solidFill>
                  <a:schemeClr val="tx1"/>
                </a:solidFill>
              </a:rPr>
              <a:t>비밀번호 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(4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글자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~20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글자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5E8B99-F2DB-4D2E-A4BF-2FF2422E99C7}"/>
              </a:ext>
            </a:extLst>
          </p:cNvPr>
          <p:cNvSpPr/>
          <p:nvPr/>
        </p:nvSpPr>
        <p:spPr>
          <a:xfrm>
            <a:off x="2073641" y="6412940"/>
            <a:ext cx="4856013" cy="5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</a:rPr>
              <a:t>인증번호 확인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724576-8152-48B0-8A46-73E6C414C4DB}"/>
              </a:ext>
            </a:extLst>
          </p:cNvPr>
          <p:cNvSpPr/>
          <p:nvPr/>
        </p:nvSpPr>
        <p:spPr>
          <a:xfrm>
            <a:off x="5752685" y="1911834"/>
            <a:ext cx="1161020" cy="61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중복확인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EEA3656-A6F5-4716-91C7-F41CE2D5A895}"/>
              </a:ext>
            </a:extLst>
          </p:cNvPr>
          <p:cNvSpPr/>
          <p:nvPr/>
        </p:nvSpPr>
        <p:spPr>
          <a:xfrm>
            <a:off x="2059944" y="4324554"/>
            <a:ext cx="4838937" cy="653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65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55F88E7-77F6-4E63-B437-1F07EC9DBA4A}"/>
              </a:ext>
            </a:extLst>
          </p:cNvPr>
          <p:cNvSpPr/>
          <p:nvPr/>
        </p:nvSpPr>
        <p:spPr>
          <a:xfrm>
            <a:off x="2057691" y="3533721"/>
            <a:ext cx="4856013" cy="59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500" dirty="0">
                <a:solidFill>
                  <a:schemeClr val="tx1"/>
                </a:solidFill>
              </a:rPr>
              <a:t>과 고르기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F9802F1-21EA-4481-88AB-49F5811AC182}"/>
              </a:ext>
            </a:extLst>
          </p:cNvPr>
          <p:cNvSpPr/>
          <p:nvPr/>
        </p:nvSpPr>
        <p:spPr>
          <a:xfrm>
            <a:off x="6169968" y="3523610"/>
            <a:ext cx="728913" cy="6050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78" name="그래픽 77" descr="아래쪽 캐럿">
            <a:extLst>
              <a:ext uri="{FF2B5EF4-FFF2-40B4-BE49-F238E27FC236}">
                <a16:creationId xmlns:a16="http://schemas.microsoft.com/office/drawing/2014/main" id="{2C5A61B4-C4AE-4981-BED3-FCB880932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4671" y="3561044"/>
            <a:ext cx="599507" cy="599507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D8B1214-F8B6-4AC8-A20B-FE9ED30E714D}"/>
              </a:ext>
            </a:extLst>
          </p:cNvPr>
          <p:cNvSpPr/>
          <p:nvPr/>
        </p:nvSpPr>
        <p:spPr>
          <a:xfrm>
            <a:off x="1994097" y="1702258"/>
            <a:ext cx="5191716" cy="425396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F396EF6-4BB0-4D12-9FD6-8FD51404B338}"/>
              </a:ext>
            </a:extLst>
          </p:cNvPr>
          <p:cNvSpPr/>
          <p:nvPr/>
        </p:nvSpPr>
        <p:spPr>
          <a:xfrm>
            <a:off x="5801356" y="4340933"/>
            <a:ext cx="1161020" cy="6268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인증번호</a:t>
            </a:r>
            <a:br>
              <a:rPr lang="en-US" altLang="ko-KR" sz="1350" dirty="0"/>
            </a:br>
            <a:r>
              <a:rPr lang="ko-KR" altLang="en-US" sz="1350" dirty="0"/>
              <a:t>요청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697DAF9-C46F-4B2F-A813-67ED1AFBF0ED}"/>
              </a:ext>
            </a:extLst>
          </p:cNvPr>
          <p:cNvSpPr/>
          <p:nvPr/>
        </p:nvSpPr>
        <p:spPr>
          <a:xfrm>
            <a:off x="5574368" y="4428141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0FF69EB-2ACE-4FBB-B225-4B313BBD1BD7}"/>
              </a:ext>
            </a:extLst>
          </p:cNvPr>
          <p:cNvSpPr/>
          <p:nvPr/>
        </p:nvSpPr>
        <p:spPr>
          <a:xfrm>
            <a:off x="2714865" y="5804421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D3B995-F850-41E2-A336-697106026D0A}"/>
              </a:ext>
            </a:extLst>
          </p:cNvPr>
          <p:cNvSpPr/>
          <p:nvPr/>
        </p:nvSpPr>
        <p:spPr>
          <a:xfrm>
            <a:off x="2088249" y="5107388"/>
            <a:ext cx="4838937" cy="653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650" dirty="0">
                <a:solidFill>
                  <a:schemeClr val="tx1"/>
                </a:solidFill>
              </a:rPr>
              <a:t>인증번호 입력하기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60F97AD-B73A-4A60-9D27-28B85A65B312}"/>
              </a:ext>
            </a:extLst>
          </p:cNvPr>
          <p:cNvSpPr/>
          <p:nvPr/>
        </p:nvSpPr>
        <p:spPr>
          <a:xfrm>
            <a:off x="1740429" y="153717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AED8868-76E2-4BE8-A91D-35847DBEE470}"/>
              </a:ext>
            </a:extLst>
          </p:cNvPr>
          <p:cNvSpPr txBox="1"/>
          <p:nvPr/>
        </p:nvSpPr>
        <p:spPr>
          <a:xfrm>
            <a:off x="2923737" y="5902229"/>
            <a:ext cx="3246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인증번호 유효시간 </a:t>
            </a:r>
            <a:r>
              <a:rPr lang="en-US" altLang="ko-KR" sz="1500" dirty="0"/>
              <a:t>: 2</a:t>
            </a:r>
            <a:r>
              <a:rPr lang="ko-KR" altLang="en-US" sz="1500" dirty="0"/>
              <a:t>분</a:t>
            </a:r>
            <a:r>
              <a:rPr lang="en-US" altLang="ko-KR" sz="1500" dirty="0"/>
              <a:t>36</a:t>
            </a:r>
            <a:r>
              <a:rPr lang="ko-KR" altLang="en-US" sz="1500" dirty="0"/>
              <a:t>초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0E610FD-AB90-48CC-8AB1-C9456FA4CD14}"/>
              </a:ext>
            </a:extLst>
          </p:cNvPr>
          <p:cNvGrpSpPr/>
          <p:nvPr/>
        </p:nvGrpSpPr>
        <p:grpSpPr>
          <a:xfrm>
            <a:off x="6534424" y="6309633"/>
            <a:ext cx="5346329" cy="1315669"/>
            <a:chOff x="4260125" y="4616685"/>
            <a:chExt cx="3564219" cy="1102578"/>
          </a:xfrm>
        </p:grpSpPr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2F481DF-764A-4F47-8895-7BECFDC413F2}"/>
                </a:ext>
              </a:extLst>
            </p:cNvPr>
            <p:cNvCxnSpPr>
              <a:cxnSpLocks/>
            </p:cNvCxnSpPr>
            <p:nvPr/>
          </p:nvCxnSpPr>
          <p:spPr>
            <a:xfrm>
              <a:off x="4260125" y="4958385"/>
              <a:ext cx="17370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F6B5779-C429-460C-AB6C-EFB834B01D09}"/>
                </a:ext>
              </a:extLst>
            </p:cNvPr>
            <p:cNvGrpSpPr/>
            <p:nvPr/>
          </p:nvGrpSpPr>
          <p:grpSpPr>
            <a:xfrm>
              <a:off x="5746501" y="4616685"/>
              <a:ext cx="2077843" cy="1102578"/>
              <a:chOff x="5746501" y="4616685"/>
              <a:chExt cx="2077843" cy="1102578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C3E4E2D-BF05-4162-A740-C30DDFEC2EC8}"/>
                  </a:ext>
                </a:extLst>
              </p:cNvPr>
              <p:cNvSpPr/>
              <p:nvPr/>
            </p:nvSpPr>
            <p:spPr>
              <a:xfrm>
                <a:off x="5746501" y="4616685"/>
                <a:ext cx="2077843" cy="110257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DCD0888-2D57-4581-8B2D-AE60C0A07233}"/>
                  </a:ext>
                </a:extLst>
              </p:cNvPr>
              <p:cNvSpPr txBox="1"/>
              <p:nvPr/>
            </p:nvSpPr>
            <p:spPr>
              <a:xfrm>
                <a:off x="6421760" y="5367126"/>
                <a:ext cx="731226" cy="27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닫기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2DE23C7-B88F-47BB-9D58-7B076B21B782}"/>
                  </a:ext>
                </a:extLst>
              </p:cNvPr>
              <p:cNvSpPr txBox="1"/>
              <p:nvPr/>
            </p:nvSpPr>
            <p:spPr>
              <a:xfrm>
                <a:off x="5883613" y="4789722"/>
                <a:ext cx="1787928" cy="46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사용 할 수 있는 인증번호가</a:t>
                </a:r>
                <a:br>
                  <a:rPr lang="en-US" altLang="ko-KR" sz="1500" dirty="0"/>
                </a:br>
                <a:r>
                  <a:rPr lang="ko-KR" altLang="en-US" sz="1500" dirty="0"/>
                  <a:t>아닙니다</a:t>
                </a:r>
                <a:r>
                  <a:rPr lang="en-US" altLang="ko-KR" sz="1500" dirty="0"/>
                  <a:t>.</a:t>
                </a:r>
                <a:endParaRPr lang="ko-KR" altLang="en-US" sz="1500" dirty="0"/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E7F43-AD71-4C66-9790-17043CA89F2D}"/>
              </a:ext>
            </a:extLst>
          </p:cNvPr>
          <p:cNvGrpSpPr/>
          <p:nvPr/>
        </p:nvGrpSpPr>
        <p:grpSpPr>
          <a:xfrm>
            <a:off x="8763988" y="1413075"/>
            <a:ext cx="3116765" cy="1280141"/>
            <a:chOff x="5746501" y="4794519"/>
            <a:chExt cx="2077843" cy="110257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950445D-4D71-4262-AEE1-341122BEDA58}"/>
                </a:ext>
              </a:extLst>
            </p:cNvPr>
            <p:cNvSpPr/>
            <p:nvPr/>
          </p:nvSpPr>
          <p:spPr>
            <a:xfrm>
              <a:off x="5746501" y="4794519"/>
              <a:ext cx="2077843" cy="11025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C3B03F-10BD-4E86-B06E-45FF509A5FED}"/>
                </a:ext>
              </a:extLst>
            </p:cNvPr>
            <p:cNvSpPr txBox="1"/>
            <p:nvPr/>
          </p:nvSpPr>
          <p:spPr>
            <a:xfrm>
              <a:off x="6438691" y="5544960"/>
              <a:ext cx="731226" cy="27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닫기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9B3918-6CE0-47BE-B66F-5B2CB552ECD8}"/>
                </a:ext>
              </a:extLst>
            </p:cNvPr>
            <p:cNvSpPr txBox="1"/>
            <p:nvPr/>
          </p:nvSpPr>
          <p:spPr>
            <a:xfrm>
              <a:off x="5883613" y="5038254"/>
              <a:ext cx="1787928" cy="27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이미 있는 아이디입니다</a:t>
              </a:r>
              <a:r>
                <a:rPr lang="en-US" altLang="ko-KR" sz="1500" dirty="0"/>
                <a:t>.</a:t>
              </a:r>
              <a:endParaRPr lang="ko-KR" altLang="en-US" sz="15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859487-E9AD-4544-A580-73C1603C7616}"/>
              </a:ext>
            </a:extLst>
          </p:cNvPr>
          <p:cNvGrpSpPr/>
          <p:nvPr/>
        </p:nvGrpSpPr>
        <p:grpSpPr>
          <a:xfrm>
            <a:off x="6534424" y="7900236"/>
            <a:ext cx="5346329" cy="1280141"/>
            <a:chOff x="4260125" y="4794519"/>
            <a:chExt cx="3564219" cy="1102578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819F651-B45E-4146-8216-60BDB1A51966}"/>
                </a:ext>
              </a:extLst>
            </p:cNvPr>
            <p:cNvCxnSpPr>
              <a:cxnSpLocks/>
            </p:cNvCxnSpPr>
            <p:nvPr/>
          </p:nvCxnSpPr>
          <p:spPr>
            <a:xfrm>
              <a:off x="4260125" y="5478694"/>
              <a:ext cx="17400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4326101-3CCD-4FC6-B600-6906905A4773}"/>
                </a:ext>
              </a:extLst>
            </p:cNvPr>
            <p:cNvGrpSpPr/>
            <p:nvPr/>
          </p:nvGrpSpPr>
          <p:grpSpPr>
            <a:xfrm>
              <a:off x="5746501" y="4794519"/>
              <a:ext cx="2077843" cy="1102578"/>
              <a:chOff x="5746501" y="4794519"/>
              <a:chExt cx="2077843" cy="110257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47D80E2-1564-4FCB-ADCB-DFCF4CEB4DFB}"/>
                  </a:ext>
                </a:extLst>
              </p:cNvPr>
              <p:cNvSpPr/>
              <p:nvPr/>
            </p:nvSpPr>
            <p:spPr>
              <a:xfrm>
                <a:off x="5746501" y="4794519"/>
                <a:ext cx="2077843" cy="110257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9BFDEB-65E8-4A6A-8125-CFDC8406053F}"/>
                  </a:ext>
                </a:extLst>
              </p:cNvPr>
              <p:cNvSpPr txBox="1"/>
              <p:nvPr/>
            </p:nvSpPr>
            <p:spPr>
              <a:xfrm>
                <a:off x="6457441" y="5544960"/>
                <a:ext cx="731226" cy="27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닫기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039DBE-C3EE-45EF-9560-4D8B297A0DB9}"/>
                  </a:ext>
                </a:extLst>
              </p:cNvPr>
              <p:cNvSpPr txBox="1"/>
              <p:nvPr/>
            </p:nvSpPr>
            <p:spPr>
              <a:xfrm>
                <a:off x="5883613" y="5024190"/>
                <a:ext cx="1787928" cy="27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필수정보 입력을 해주세요</a:t>
                </a:r>
              </a:p>
            </p:txBody>
          </p:sp>
        </p:grp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00B1790-01C8-40FE-B320-7B43352ADAAE}"/>
              </a:ext>
            </a:extLst>
          </p:cNvPr>
          <p:cNvGrpSpPr/>
          <p:nvPr/>
        </p:nvGrpSpPr>
        <p:grpSpPr>
          <a:xfrm>
            <a:off x="7122992" y="3497861"/>
            <a:ext cx="2622149" cy="2344697"/>
            <a:chOff x="-972435" y="2485394"/>
            <a:chExt cx="2335982" cy="156313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6D7B48D-3AC3-4E34-8AA1-8D01AE92D367}"/>
                </a:ext>
              </a:extLst>
            </p:cNvPr>
            <p:cNvSpPr/>
            <p:nvPr/>
          </p:nvSpPr>
          <p:spPr>
            <a:xfrm>
              <a:off x="-972435" y="2485394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모바일</a:t>
              </a:r>
              <a:r>
                <a:rPr lang="en-US" altLang="ko-KR" sz="1650" dirty="0">
                  <a:solidFill>
                    <a:schemeClr val="tx1"/>
                  </a:solidFill>
                </a:rPr>
                <a:t>IT</a:t>
              </a:r>
              <a:r>
                <a:rPr lang="ko-KR" altLang="en-US" sz="1650" dirty="0">
                  <a:solidFill>
                    <a:schemeClr val="tx1"/>
                  </a:solidFill>
                </a:rPr>
                <a:t>과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9D89BA5-37CC-42E0-BB55-6FC4632C4E54}"/>
                </a:ext>
              </a:extLst>
            </p:cNvPr>
            <p:cNvSpPr/>
            <p:nvPr/>
          </p:nvSpPr>
          <p:spPr>
            <a:xfrm>
              <a:off x="-970065" y="2873753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유아보육과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3B89232-D02A-4E92-B978-F219DE875847}"/>
                </a:ext>
              </a:extLst>
            </p:cNvPr>
            <p:cNvSpPr/>
            <p:nvPr/>
          </p:nvSpPr>
          <p:spPr>
            <a:xfrm>
              <a:off x="-967068" y="3268211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색채디자인과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EB22A0E-5345-47B7-A12F-677559151927}"/>
                </a:ext>
              </a:extLst>
            </p:cNvPr>
            <p:cNvSpPr/>
            <p:nvPr/>
          </p:nvSpPr>
          <p:spPr>
            <a:xfrm>
              <a:off x="-963351" y="3655686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그래픽 </a:t>
              </a:r>
              <a:r>
                <a:rPr lang="ko-KR" altLang="en-US" sz="1650" dirty="0" err="1">
                  <a:solidFill>
                    <a:schemeClr val="tx1"/>
                  </a:solidFill>
                </a:rPr>
                <a:t>아츠과</a:t>
              </a:r>
              <a:endParaRPr lang="ko-KR" altLang="en-US" sz="16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B17320-A2CC-4AD2-B03E-C4B3FB358411}"/>
              </a:ext>
            </a:extLst>
          </p:cNvPr>
          <p:cNvCxnSpPr>
            <a:cxnSpLocks/>
          </p:cNvCxnSpPr>
          <p:nvPr/>
        </p:nvCxnSpPr>
        <p:spPr>
          <a:xfrm>
            <a:off x="9983624" y="3497861"/>
            <a:ext cx="0" cy="23807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1B33AE-00FD-4F89-AF21-D31D324EE069}"/>
              </a:ext>
            </a:extLst>
          </p:cNvPr>
          <p:cNvSpPr/>
          <p:nvPr/>
        </p:nvSpPr>
        <p:spPr>
          <a:xfrm>
            <a:off x="1994098" y="8392997"/>
            <a:ext cx="4974851" cy="684812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3270939-E87C-46BF-85D5-F811197DAA03}"/>
              </a:ext>
            </a:extLst>
          </p:cNvPr>
          <p:cNvSpPr/>
          <p:nvPr/>
        </p:nvSpPr>
        <p:spPr>
          <a:xfrm>
            <a:off x="6348794" y="8459429"/>
            <a:ext cx="453972" cy="4539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7</a:t>
            </a:r>
            <a:endParaRPr lang="ko-KR" altLang="en-US" sz="27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0D18BE9-8E2E-4CCA-80E3-CE414778D323}"/>
              </a:ext>
            </a:extLst>
          </p:cNvPr>
          <p:cNvCxnSpPr>
            <a:cxnSpLocks/>
          </p:cNvCxnSpPr>
          <p:nvPr/>
        </p:nvCxnSpPr>
        <p:spPr>
          <a:xfrm flipV="1">
            <a:off x="6896006" y="2200912"/>
            <a:ext cx="2214681" cy="7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4DF88608-FD4E-4352-94CA-64BD9A95369D}"/>
              </a:ext>
            </a:extLst>
          </p:cNvPr>
          <p:cNvSpPr/>
          <p:nvPr/>
        </p:nvSpPr>
        <p:spPr>
          <a:xfrm>
            <a:off x="6669020" y="198159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05D2AC9-88E6-4835-9A2E-903FACF13BC5}"/>
              </a:ext>
            </a:extLst>
          </p:cNvPr>
          <p:cNvSpPr/>
          <p:nvPr/>
        </p:nvSpPr>
        <p:spPr>
          <a:xfrm>
            <a:off x="5928158" y="3620130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C4AD7F-FA25-4350-8BDF-7C6C47F47D03}"/>
              </a:ext>
            </a:extLst>
          </p:cNvPr>
          <p:cNvCxnSpPr>
            <a:cxnSpLocks/>
          </p:cNvCxnSpPr>
          <p:nvPr/>
        </p:nvCxnSpPr>
        <p:spPr>
          <a:xfrm flipV="1">
            <a:off x="6434955" y="3875198"/>
            <a:ext cx="114779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688D1CA-A77A-46E3-A688-83A019076F98}"/>
              </a:ext>
            </a:extLst>
          </p:cNvPr>
          <p:cNvSpPr/>
          <p:nvPr/>
        </p:nvSpPr>
        <p:spPr>
          <a:xfrm>
            <a:off x="6297983" y="6461517"/>
            <a:ext cx="453972" cy="4539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20FB45-FE15-4C71-9ED2-205DDF8524E3}"/>
              </a:ext>
            </a:extLst>
          </p:cNvPr>
          <p:cNvSpPr/>
          <p:nvPr/>
        </p:nvSpPr>
        <p:spPr>
          <a:xfrm flipV="1">
            <a:off x="8785494" y="7176382"/>
            <a:ext cx="3069192" cy="444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B10FD4-4EE0-4DA9-A284-8BF78998D7CF}"/>
              </a:ext>
            </a:extLst>
          </p:cNvPr>
          <p:cNvSpPr/>
          <p:nvPr/>
        </p:nvSpPr>
        <p:spPr>
          <a:xfrm flipV="1">
            <a:off x="8785494" y="2229665"/>
            <a:ext cx="3069192" cy="444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6B605F-8034-492F-8BFE-494FD3D73D9E}"/>
              </a:ext>
            </a:extLst>
          </p:cNvPr>
          <p:cNvSpPr/>
          <p:nvPr/>
        </p:nvSpPr>
        <p:spPr>
          <a:xfrm flipV="1">
            <a:off x="8785494" y="8709775"/>
            <a:ext cx="3069192" cy="444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76765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C3DB083-4E15-4705-8A51-A2B9F6C990AF}"/>
              </a:ext>
            </a:extLst>
          </p:cNvPr>
          <p:cNvSpPr/>
          <p:nvPr/>
        </p:nvSpPr>
        <p:spPr>
          <a:xfrm>
            <a:off x="3321467" y="1911417"/>
            <a:ext cx="5849811" cy="3466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9178B86-6B01-4A91-BB34-0B0CECF94509}"/>
              </a:ext>
            </a:extLst>
          </p:cNvPr>
          <p:cNvGrpSpPr/>
          <p:nvPr/>
        </p:nvGrpSpPr>
        <p:grpSpPr>
          <a:xfrm>
            <a:off x="3306968" y="738953"/>
            <a:ext cx="5883263" cy="8953214"/>
            <a:chOff x="2211398" y="492749"/>
            <a:chExt cx="3922175" cy="5968809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060A60F-AD0B-4AFF-813E-898CFF1F42A5}"/>
                </a:ext>
              </a:extLst>
            </p:cNvPr>
            <p:cNvGrpSpPr/>
            <p:nvPr/>
          </p:nvGrpSpPr>
          <p:grpSpPr>
            <a:xfrm>
              <a:off x="2211398" y="492749"/>
              <a:ext cx="3922175" cy="5968809"/>
              <a:chOff x="2753927" y="444595"/>
              <a:chExt cx="3922175" cy="5968809"/>
            </a:xfrm>
            <a:noFill/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A21746AE-9D70-41BF-8AC6-DF7CD09B0058}"/>
                  </a:ext>
                </a:extLst>
              </p:cNvPr>
              <p:cNvSpPr/>
              <p:nvPr/>
            </p:nvSpPr>
            <p:spPr>
              <a:xfrm>
                <a:off x="2753927" y="5583890"/>
                <a:ext cx="3922175" cy="813434"/>
              </a:xfrm>
              <a:prstGeom prst="rect">
                <a:avLst/>
              </a:prstGeom>
              <a:solidFill>
                <a:srgbClr val="63B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7E04ED78-C752-4ED7-83F1-779242BBCDA7}"/>
                  </a:ext>
                </a:extLst>
              </p:cNvPr>
              <p:cNvSpPr/>
              <p:nvPr/>
            </p:nvSpPr>
            <p:spPr>
              <a:xfrm>
                <a:off x="2753927" y="444595"/>
                <a:ext cx="3922175" cy="5968809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5057986-AFA1-4486-A075-49DEE82FACFA}"/>
                </a:ext>
              </a:extLst>
            </p:cNvPr>
            <p:cNvSpPr txBox="1"/>
            <p:nvPr/>
          </p:nvSpPr>
          <p:spPr>
            <a:xfrm>
              <a:off x="3629869" y="617333"/>
              <a:ext cx="1149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신구대학교</a:t>
              </a: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42793DB-AE4C-4506-9F2E-8298E5DF0A1A}"/>
              </a:ext>
            </a:extLst>
          </p:cNvPr>
          <p:cNvSpPr/>
          <p:nvPr/>
        </p:nvSpPr>
        <p:spPr>
          <a:xfrm>
            <a:off x="3317833" y="8447895"/>
            <a:ext cx="1958012" cy="1220151"/>
          </a:xfrm>
          <a:prstGeom prst="rect">
            <a:avLst/>
          </a:prstGeom>
          <a:solidFill>
            <a:srgbClr val="B8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33183DB-04F8-44A6-B9ED-B521F324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123E272-AFCE-4B11-99D5-A050D8555302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홈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</a:rPr>
              <a:t>메인 화면</a:t>
            </a:r>
            <a:r>
              <a:rPr lang="en-US" altLang="ko-KR" sz="2400" b="1" dirty="0">
                <a:solidFill>
                  <a:schemeClr val="tx1"/>
                </a:solidFill>
              </a:rPr>
              <a:t>)&amp;GNB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57C63F-D62C-4F62-968F-D9CC12C74A3A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3000"/>
              </a:lnSpc>
            </a:pPr>
            <a:endParaRPr lang="en-US" altLang="ko-KR" b="1" dirty="0">
              <a:solidFill>
                <a:srgbClr val="CC000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b="1" dirty="0">
                <a:solidFill>
                  <a:schemeClr val="accent2"/>
                </a:solidFill>
              </a:rPr>
              <a:t>메인 관련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영역의 아무 곳이나 터치한 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가로로 스크롤하여 학과와 관련된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랜덤 도서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개를 볼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책 이미지를 클릭 시 해당 도서의</a:t>
            </a:r>
            <a:endParaRPr lang="en-US" altLang="ko-KR" dirty="0">
              <a:solidFill>
                <a:schemeClr val="tx1"/>
              </a:solidFill>
            </a:endParaRPr>
          </a:p>
          <a:p>
            <a:pPr marL="72900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책 세부 화면이동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1"/>
                </a:solidFill>
              </a:rPr>
              <a:t>SB 12p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현재 랜덤도서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개중 몇 번째 것을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보는지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en-US" altLang="ko-KR" sz="1650" dirty="0">
                <a:solidFill>
                  <a:schemeClr val="tx1"/>
                </a:solidFill>
              </a:rPr>
              <a:t>More</a:t>
            </a:r>
            <a:r>
              <a:rPr lang="ko-KR" altLang="en-US" sz="1650" dirty="0">
                <a:solidFill>
                  <a:schemeClr val="tx1"/>
                </a:solidFill>
              </a:rPr>
              <a:t>버튼을 누르면 공지 사항으로 이동  </a:t>
            </a:r>
            <a:r>
              <a:rPr lang="en-US" altLang="ko-KR" sz="16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50" dirty="0">
                <a:solidFill>
                  <a:schemeClr val="tx1"/>
                </a:solidFill>
              </a:rPr>
              <a:t>SB 10p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sz="1650" dirty="0">
                <a:solidFill>
                  <a:schemeClr val="tx1"/>
                </a:solidFill>
              </a:rPr>
              <a:t>올라온 공지 사항 중 최근의 글 </a:t>
            </a:r>
            <a:r>
              <a:rPr lang="en-US" altLang="ko-KR" sz="1650" dirty="0">
                <a:solidFill>
                  <a:schemeClr val="tx1"/>
                </a:solidFill>
              </a:rPr>
              <a:t>2</a:t>
            </a:r>
            <a:r>
              <a:rPr lang="ko-KR" altLang="en-US" sz="1650" dirty="0">
                <a:solidFill>
                  <a:schemeClr val="tx1"/>
                </a:solidFill>
              </a:rPr>
              <a:t>개만</a:t>
            </a:r>
            <a:r>
              <a:rPr lang="en-US" altLang="ko-KR" sz="1650" dirty="0">
                <a:solidFill>
                  <a:schemeClr val="tx1"/>
                </a:solidFill>
              </a:rPr>
              <a:t> </a:t>
            </a:r>
            <a:r>
              <a:rPr lang="ko-KR" altLang="en-US" sz="1650" dirty="0">
                <a:solidFill>
                  <a:schemeClr val="tx1"/>
                </a:solidFill>
              </a:rPr>
              <a:t>노출</a:t>
            </a:r>
            <a:r>
              <a:rPr lang="en-US" altLang="ko-KR" sz="1650" dirty="0">
                <a:solidFill>
                  <a:schemeClr val="tx1"/>
                </a:solidFill>
              </a:rPr>
              <a:t>, </a:t>
            </a:r>
            <a:br>
              <a:rPr lang="en-US" altLang="ko-KR" sz="1650" dirty="0">
                <a:solidFill>
                  <a:schemeClr val="tx1"/>
                </a:solidFill>
              </a:rPr>
            </a:br>
            <a:r>
              <a:rPr lang="ko-KR" altLang="en-US" sz="1650" dirty="0">
                <a:solidFill>
                  <a:schemeClr val="tx1"/>
                </a:solidFill>
              </a:rPr>
              <a:t>터치하면 공지사항으로 이동</a:t>
            </a:r>
            <a:endParaRPr lang="en-US" altLang="ko-KR" sz="1650" dirty="0">
              <a:solidFill>
                <a:schemeClr val="tx1"/>
              </a:solidFill>
            </a:endParaRPr>
          </a:p>
          <a:p>
            <a:pPr marL="4187700" lvl="6">
              <a:lnSpc>
                <a:spcPts val="2700"/>
              </a:lnSpc>
            </a:pPr>
            <a:r>
              <a:rPr lang="en-US" altLang="ko-KR" sz="16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50" dirty="0">
                <a:solidFill>
                  <a:schemeClr val="tx1"/>
                </a:solidFill>
              </a:rPr>
              <a:t>SB 10p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sz="1650" dirty="0">
                <a:solidFill>
                  <a:schemeClr val="tx1"/>
                </a:solidFill>
              </a:rPr>
              <a:t>영역을 클릭하면 판매 책 리스트</a:t>
            </a:r>
            <a:r>
              <a:rPr lang="en-US" altLang="ko-KR" sz="1650" dirty="0">
                <a:solidFill>
                  <a:schemeClr val="tx1"/>
                </a:solidFill>
              </a:rPr>
              <a:t> </a:t>
            </a:r>
            <a:r>
              <a:rPr lang="ko-KR" altLang="en-US" sz="1650" dirty="0">
                <a:solidFill>
                  <a:schemeClr val="tx1"/>
                </a:solidFill>
              </a:rPr>
              <a:t>화면으로 이동</a:t>
            </a:r>
            <a:endParaRPr lang="en-US" altLang="ko-KR" sz="1650" dirty="0">
              <a:solidFill>
                <a:schemeClr val="tx1"/>
              </a:solidFill>
            </a:endParaRPr>
          </a:p>
          <a:p>
            <a:pPr marL="4187700" lvl="6">
              <a:lnSpc>
                <a:spcPts val="2700"/>
              </a:lnSpc>
            </a:pPr>
            <a:r>
              <a:rPr lang="en-US" altLang="ko-KR" sz="165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altLang="ko-KR" sz="1650" dirty="0">
                <a:solidFill>
                  <a:schemeClr val="tx1"/>
                </a:solidFill>
              </a:rPr>
              <a:t>SB 11p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sz="1650" dirty="0">
                <a:solidFill>
                  <a:schemeClr val="tx1"/>
                </a:solidFill>
              </a:rPr>
              <a:t>영역을 클릭하면 전공 책 신청하기로 이동 </a:t>
            </a:r>
            <a:r>
              <a:rPr lang="en-US" altLang="ko-KR" sz="16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50" dirty="0">
                <a:solidFill>
                  <a:schemeClr val="tx1"/>
                </a:solidFill>
              </a:rPr>
              <a:t>SB 9p</a:t>
            </a:r>
          </a:p>
          <a:p>
            <a:pPr marL="3501900" lvl="5">
              <a:lnSpc>
                <a:spcPts val="2700"/>
              </a:lnSpc>
            </a:pPr>
            <a:endParaRPr lang="en-US" altLang="ko-KR" sz="1650" dirty="0">
              <a:solidFill>
                <a:schemeClr val="tx1"/>
              </a:solidFill>
            </a:endParaRPr>
          </a:p>
          <a:p>
            <a:pPr marL="72900">
              <a:lnSpc>
                <a:spcPts val="2700"/>
              </a:lnSpc>
            </a:pPr>
            <a:r>
              <a:rPr lang="en-US" altLang="ko-KR" b="1" dirty="0">
                <a:solidFill>
                  <a:srgbClr val="CC0000"/>
                </a:solidFill>
              </a:rPr>
              <a:t>GNB </a:t>
            </a:r>
            <a:r>
              <a:rPr lang="ko-KR" altLang="en-US" b="1" dirty="0">
                <a:solidFill>
                  <a:srgbClr val="CC0000"/>
                </a:solidFill>
              </a:rPr>
              <a:t>관련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sz="1650" dirty="0">
                <a:solidFill>
                  <a:schemeClr val="tx1"/>
                </a:solidFill>
              </a:rPr>
              <a:t>영역을 클릭하면 홈으로 이동</a:t>
            </a:r>
            <a:r>
              <a:rPr lang="en-US" altLang="ko-KR" sz="1650" dirty="0">
                <a:solidFill>
                  <a:schemeClr val="tx1"/>
                </a:solidFill>
              </a:rPr>
              <a:t>	</a:t>
            </a:r>
            <a:r>
              <a:rPr lang="en-US" altLang="ko-KR" sz="16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50" dirty="0">
                <a:solidFill>
                  <a:schemeClr val="tx1"/>
                </a:solidFill>
              </a:rPr>
              <a:t>SB 8p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sz="1650" dirty="0">
                <a:solidFill>
                  <a:schemeClr val="tx1"/>
                </a:solidFill>
              </a:rPr>
              <a:t>영역을 클릭하면 주문목록으로 이동</a:t>
            </a:r>
            <a:r>
              <a:rPr lang="en-US" altLang="ko-KR" sz="1650" dirty="0">
                <a:solidFill>
                  <a:schemeClr val="tx1"/>
                </a:solidFill>
              </a:rPr>
              <a:t>	</a:t>
            </a:r>
            <a:r>
              <a:rPr lang="en-US" altLang="ko-KR" sz="16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50" dirty="0">
                <a:solidFill>
                  <a:schemeClr val="tx1"/>
                </a:solidFill>
              </a:rPr>
              <a:t>SB 15p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sz="1650" dirty="0">
                <a:solidFill>
                  <a:schemeClr val="tx1"/>
                </a:solidFill>
              </a:rPr>
              <a:t>영역을 클릭하면 마이페이지로 이동</a:t>
            </a:r>
            <a:r>
              <a:rPr lang="en-US" altLang="ko-KR" sz="1650" dirty="0">
                <a:solidFill>
                  <a:schemeClr val="tx1"/>
                </a:solidFill>
              </a:rPr>
              <a:t>	</a:t>
            </a:r>
            <a:r>
              <a:rPr lang="en-US" altLang="ko-KR" sz="16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50" dirty="0">
                <a:solidFill>
                  <a:schemeClr val="tx1"/>
                </a:solidFill>
              </a:rPr>
              <a:t>SB 16p</a:t>
            </a:r>
          </a:p>
          <a:p>
            <a:pPr marL="72900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</a:rPr>
              <a:t>1,2,3 </a:t>
            </a:r>
            <a:r>
              <a:rPr lang="ko-KR" altLang="en-US" dirty="0">
                <a:solidFill>
                  <a:schemeClr val="tx1"/>
                </a:solidFill>
              </a:rPr>
              <a:t>클릭 시 영역 바탕색 </a:t>
            </a:r>
            <a:r>
              <a:rPr lang="en-US" altLang="ko-KR" dirty="0">
                <a:solidFill>
                  <a:srgbClr val="B8DDFF"/>
                </a:solidFill>
              </a:rPr>
              <a:t>#B8DDFF </a:t>
            </a:r>
            <a:r>
              <a:rPr lang="ko-KR" altLang="en-US" dirty="0">
                <a:solidFill>
                  <a:schemeClr val="tx1"/>
                </a:solidFill>
              </a:rPr>
              <a:t>바꾸기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8FDBC3-8584-42E9-8B6B-F0B5D39AD40E}"/>
              </a:ext>
            </a:extLst>
          </p:cNvPr>
          <p:cNvSpPr txBox="1"/>
          <p:nvPr/>
        </p:nvSpPr>
        <p:spPr>
          <a:xfrm>
            <a:off x="3573010" y="5479483"/>
            <a:ext cx="992579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5" dirty="0"/>
              <a:t>공지사항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237FDE-F001-47A3-8B3C-FC4565A22975}"/>
              </a:ext>
            </a:extLst>
          </p:cNvPr>
          <p:cNvSpPr txBox="1"/>
          <p:nvPr/>
        </p:nvSpPr>
        <p:spPr>
          <a:xfrm>
            <a:off x="4578177" y="2040071"/>
            <a:ext cx="343654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50" b="1" dirty="0"/>
              <a:t>모바일학과 관련도서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47FD768-8ACA-498D-92EC-490B005A718E}"/>
              </a:ext>
            </a:extLst>
          </p:cNvPr>
          <p:cNvGrpSpPr/>
          <p:nvPr/>
        </p:nvGrpSpPr>
        <p:grpSpPr>
          <a:xfrm>
            <a:off x="3680360" y="4922602"/>
            <a:ext cx="1211475" cy="187694"/>
            <a:chOff x="6882204" y="2519468"/>
            <a:chExt cx="807650" cy="125129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3DCC9BE-463B-46C7-B465-022871FB100F}"/>
                </a:ext>
              </a:extLst>
            </p:cNvPr>
            <p:cNvSpPr/>
            <p:nvPr/>
          </p:nvSpPr>
          <p:spPr>
            <a:xfrm>
              <a:off x="6882204" y="2519468"/>
              <a:ext cx="125129" cy="12512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095C561-7098-4CC4-BB1C-220BF25A0DF8}"/>
                </a:ext>
              </a:extLst>
            </p:cNvPr>
            <p:cNvSpPr/>
            <p:nvPr/>
          </p:nvSpPr>
          <p:spPr>
            <a:xfrm>
              <a:off x="7109711" y="2519468"/>
              <a:ext cx="125129" cy="1251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173EBAFD-3D9A-49CD-887A-7B7DE08057EE}"/>
                </a:ext>
              </a:extLst>
            </p:cNvPr>
            <p:cNvSpPr/>
            <p:nvPr/>
          </p:nvSpPr>
          <p:spPr>
            <a:xfrm>
              <a:off x="7564725" y="2519468"/>
              <a:ext cx="125129" cy="1251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A68629A-EDA1-4FEB-8AC3-08ADAFF58A6E}"/>
                </a:ext>
              </a:extLst>
            </p:cNvPr>
            <p:cNvSpPr/>
            <p:nvPr/>
          </p:nvSpPr>
          <p:spPr>
            <a:xfrm>
              <a:off x="7337218" y="2519468"/>
              <a:ext cx="125129" cy="1251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C8249EF-E697-48F6-A473-3C42BC6CFB4F}"/>
              </a:ext>
            </a:extLst>
          </p:cNvPr>
          <p:cNvSpPr/>
          <p:nvPr/>
        </p:nvSpPr>
        <p:spPr>
          <a:xfrm>
            <a:off x="3554037" y="5864768"/>
            <a:ext cx="5394654" cy="114342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3F789DC-3FC5-4C24-8CE9-6C5604DCB9BC}"/>
              </a:ext>
            </a:extLst>
          </p:cNvPr>
          <p:cNvSpPr txBox="1"/>
          <p:nvPr/>
        </p:nvSpPr>
        <p:spPr>
          <a:xfrm>
            <a:off x="8090975" y="5486849"/>
            <a:ext cx="9934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More</a:t>
            </a:r>
            <a:r>
              <a:rPr lang="ko-KR" altLang="en-US" sz="1500" dirty="0"/>
              <a:t> ▶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9ADE8BF-DFE9-42C7-BE0B-92E4B1BEF531}"/>
              </a:ext>
            </a:extLst>
          </p:cNvPr>
          <p:cNvSpPr txBox="1"/>
          <p:nvPr/>
        </p:nvSpPr>
        <p:spPr>
          <a:xfrm>
            <a:off x="5021762" y="4435374"/>
            <a:ext cx="24812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책이름줄</a:t>
            </a:r>
            <a:endParaRPr lang="en-US" altLang="ko-KR" sz="1500" dirty="0"/>
          </a:p>
          <a:p>
            <a:pPr algn="ctr"/>
            <a:r>
              <a:rPr lang="ko-KR" altLang="en-US" sz="1500" dirty="0"/>
              <a:t>책이름줄</a:t>
            </a:r>
            <a:r>
              <a:rPr lang="en-US" altLang="ko-KR" sz="1500" dirty="0"/>
              <a:t>2</a:t>
            </a:r>
          </a:p>
          <a:p>
            <a:pPr algn="ctr"/>
            <a:r>
              <a:rPr lang="ko-KR" altLang="en-US" sz="1500" b="1" dirty="0"/>
              <a:t>가격</a:t>
            </a: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29AE1956-910D-44A3-8BCA-ACD5812EB522}"/>
              </a:ext>
            </a:extLst>
          </p:cNvPr>
          <p:cNvGrpSpPr/>
          <p:nvPr/>
        </p:nvGrpSpPr>
        <p:grpSpPr>
          <a:xfrm>
            <a:off x="3892605" y="8509454"/>
            <a:ext cx="4776225" cy="1086491"/>
            <a:chOff x="2571320" y="5744218"/>
            <a:chExt cx="3184150" cy="724327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E3E8FC8-837C-4E6B-9E35-B13E29509C90}"/>
                </a:ext>
              </a:extLst>
            </p:cNvPr>
            <p:cNvSpPr txBox="1"/>
            <p:nvPr/>
          </p:nvSpPr>
          <p:spPr>
            <a:xfrm>
              <a:off x="2737441" y="6251584"/>
              <a:ext cx="25135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홈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B9816CA-211D-410A-AD1C-7750E53A9E99}"/>
                </a:ext>
              </a:extLst>
            </p:cNvPr>
            <p:cNvSpPr txBox="1"/>
            <p:nvPr/>
          </p:nvSpPr>
          <p:spPr>
            <a:xfrm>
              <a:off x="3782252" y="6253102"/>
              <a:ext cx="63607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주문목록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3819FA2-3ADA-4F6F-92A1-4C6D13DB974D}"/>
                </a:ext>
              </a:extLst>
            </p:cNvPr>
            <p:cNvSpPr txBox="1"/>
            <p:nvPr/>
          </p:nvSpPr>
          <p:spPr>
            <a:xfrm>
              <a:off x="4991158" y="6252885"/>
              <a:ext cx="764312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마이페이지</a:t>
              </a:r>
            </a:p>
          </p:txBody>
        </p: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C7936C27-CE4E-452B-B0D2-4643AEC4CE89}"/>
                </a:ext>
              </a:extLst>
            </p:cNvPr>
            <p:cNvGrpSpPr/>
            <p:nvPr/>
          </p:nvGrpSpPr>
          <p:grpSpPr>
            <a:xfrm>
              <a:off x="2571320" y="5744218"/>
              <a:ext cx="627034" cy="613634"/>
              <a:chOff x="1575863" y="5616842"/>
              <a:chExt cx="627034" cy="613634"/>
            </a:xfrm>
          </p:grpSpPr>
          <p:pic>
            <p:nvPicPr>
              <p:cNvPr id="185" name="그래픽 184" descr="닫기">
                <a:extLst>
                  <a:ext uri="{FF2B5EF4-FFF2-40B4-BE49-F238E27FC236}">
                    <a16:creationId xmlns:a16="http://schemas.microsoft.com/office/drawing/2014/main" id="{A0625603-74C5-497A-A0FE-5BB1F3E78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222EF4A-08FF-4608-8A60-1BC246227438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A6E3E973-8C80-43B0-8B4C-D595130122B4}"/>
                </a:ext>
              </a:extLst>
            </p:cNvPr>
            <p:cNvGrpSpPr/>
            <p:nvPr/>
          </p:nvGrpSpPr>
          <p:grpSpPr>
            <a:xfrm>
              <a:off x="3809701" y="5744218"/>
              <a:ext cx="627034" cy="613634"/>
              <a:chOff x="1626663" y="5616842"/>
              <a:chExt cx="627034" cy="613634"/>
            </a:xfrm>
          </p:grpSpPr>
          <p:pic>
            <p:nvPicPr>
              <p:cNvPr id="188" name="그래픽 187" descr="닫기">
                <a:extLst>
                  <a:ext uri="{FF2B5EF4-FFF2-40B4-BE49-F238E27FC236}">
                    <a16:creationId xmlns:a16="http://schemas.microsoft.com/office/drawing/2014/main" id="{962C8173-8964-47A8-B2F0-2A985B01D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354E7D84-6D30-49B5-921C-3DBE79BD4E2C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3506D11A-2914-4384-B9F9-6CECAC1F1AE5}"/>
                </a:ext>
              </a:extLst>
            </p:cNvPr>
            <p:cNvGrpSpPr/>
            <p:nvPr/>
          </p:nvGrpSpPr>
          <p:grpSpPr>
            <a:xfrm>
              <a:off x="5066460" y="5744218"/>
              <a:ext cx="627034" cy="613634"/>
              <a:chOff x="1575863" y="5616842"/>
              <a:chExt cx="627034" cy="613634"/>
            </a:xfrm>
          </p:grpSpPr>
          <p:pic>
            <p:nvPicPr>
              <p:cNvPr id="191" name="그래픽 190" descr="닫기">
                <a:extLst>
                  <a:ext uri="{FF2B5EF4-FFF2-40B4-BE49-F238E27FC236}">
                    <a16:creationId xmlns:a16="http://schemas.microsoft.com/office/drawing/2014/main" id="{2BFCED8B-2EA2-41EF-A23B-7447DCBA1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554A11BF-2C65-4A31-8D79-AECEA2262635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9" name="타원 228">
            <a:extLst>
              <a:ext uri="{FF2B5EF4-FFF2-40B4-BE49-F238E27FC236}">
                <a16:creationId xmlns:a16="http://schemas.microsoft.com/office/drawing/2014/main" id="{493D081A-74A4-4F72-BB46-C002C6D5ED4C}"/>
              </a:ext>
            </a:extLst>
          </p:cNvPr>
          <p:cNvSpPr/>
          <p:nvPr/>
        </p:nvSpPr>
        <p:spPr>
          <a:xfrm>
            <a:off x="4048913" y="433209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AF9FD02D-1434-4FB7-89E1-01E7C99E6207}"/>
              </a:ext>
            </a:extLst>
          </p:cNvPr>
          <p:cNvGrpSpPr/>
          <p:nvPr/>
        </p:nvGrpSpPr>
        <p:grpSpPr>
          <a:xfrm>
            <a:off x="4245026" y="6764021"/>
            <a:ext cx="1411128" cy="1380972"/>
            <a:chOff x="1575863" y="5616842"/>
            <a:chExt cx="627034" cy="613634"/>
          </a:xfrm>
        </p:grpSpPr>
        <p:pic>
          <p:nvPicPr>
            <p:cNvPr id="242" name="그래픽 241" descr="닫기">
              <a:extLst>
                <a:ext uri="{FF2B5EF4-FFF2-40B4-BE49-F238E27FC236}">
                  <a16:creationId xmlns:a16="http://schemas.microsoft.com/office/drawing/2014/main" id="{EE2825FC-4AA6-43F2-B475-70698D05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330A1B68-B90C-4E21-82ED-B7A0046F981F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4907386-6CEA-4556-95C4-7CDDCFD008BA}"/>
              </a:ext>
            </a:extLst>
          </p:cNvPr>
          <p:cNvGrpSpPr/>
          <p:nvPr/>
        </p:nvGrpSpPr>
        <p:grpSpPr>
          <a:xfrm>
            <a:off x="6947013" y="6763388"/>
            <a:ext cx="1411128" cy="1380972"/>
            <a:chOff x="1575863" y="5616842"/>
            <a:chExt cx="627034" cy="613634"/>
          </a:xfrm>
        </p:grpSpPr>
        <p:pic>
          <p:nvPicPr>
            <p:cNvPr id="245" name="그래픽 244" descr="닫기">
              <a:extLst>
                <a:ext uri="{FF2B5EF4-FFF2-40B4-BE49-F238E27FC236}">
                  <a16:creationId xmlns:a16="http://schemas.microsoft.com/office/drawing/2014/main" id="{4A56BD01-1687-4727-AC01-49C763C99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64BA199B-E583-427B-B2E8-46252AB613D9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1156FA15-1E7F-49FB-A471-0856BFAAEEA7}"/>
              </a:ext>
            </a:extLst>
          </p:cNvPr>
          <p:cNvSpPr txBox="1"/>
          <p:nvPr/>
        </p:nvSpPr>
        <p:spPr>
          <a:xfrm>
            <a:off x="4123424" y="7942034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/>
              <a:t>판매하는 책 보기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7421DD9-2EBF-484B-883A-9CC81474CC7E}"/>
              </a:ext>
            </a:extLst>
          </p:cNvPr>
          <p:cNvSpPr txBox="1"/>
          <p:nvPr/>
        </p:nvSpPr>
        <p:spPr>
          <a:xfrm>
            <a:off x="6755200" y="7949685"/>
            <a:ext cx="1786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전공 책 신청하기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38B3B7-C113-4BC0-9601-D08BA348FBB2}"/>
              </a:ext>
            </a:extLst>
          </p:cNvPr>
          <p:cNvSpPr/>
          <p:nvPr/>
        </p:nvSpPr>
        <p:spPr>
          <a:xfrm>
            <a:off x="8948865" y="3472787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37888-EE77-4B03-BD0E-20FEDC16DCA7}"/>
              </a:ext>
            </a:extLst>
          </p:cNvPr>
          <p:cNvSpPr/>
          <p:nvPr/>
        </p:nvSpPr>
        <p:spPr>
          <a:xfrm>
            <a:off x="3554036" y="5959673"/>
            <a:ext cx="5390954" cy="717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68EAEB-92B9-4120-A757-500CAD2EBE9D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440681" y="6318602"/>
            <a:ext cx="5504309" cy="101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265511-2875-4F84-8A82-38C748D89D3E}"/>
              </a:ext>
            </a:extLst>
          </p:cNvPr>
          <p:cNvSpPr txBox="1"/>
          <p:nvPr/>
        </p:nvSpPr>
        <p:spPr>
          <a:xfrm>
            <a:off x="3609736" y="5940368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2020/09/01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FEA9F-3692-4A37-BC3B-29B48A622F6D}"/>
              </a:ext>
            </a:extLst>
          </p:cNvPr>
          <p:cNvSpPr txBox="1"/>
          <p:nvPr/>
        </p:nvSpPr>
        <p:spPr>
          <a:xfrm>
            <a:off x="3610187" y="6315914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1F93FF"/>
                </a:solidFill>
              </a:rPr>
              <a:t>2020/03/01</a:t>
            </a:r>
            <a:endParaRPr lang="ko-KR" altLang="en-US" sz="1500" dirty="0">
              <a:solidFill>
                <a:srgbClr val="1F93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18BD7-6CC0-4E35-ADE8-39A8AB62303F}"/>
              </a:ext>
            </a:extLst>
          </p:cNvPr>
          <p:cNvSpPr txBox="1"/>
          <p:nvPr/>
        </p:nvSpPr>
        <p:spPr>
          <a:xfrm>
            <a:off x="5113409" y="5946356"/>
            <a:ext cx="342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책을 파는 기간을 </a:t>
            </a:r>
            <a:r>
              <a:rPr lang="en-US" altLang="ko-KR" sz="1500" dirty="0"/>
              <a:t>2</a:t>
            </a:r>
            <a:r>
              <a:rPr lang="ko-KR" altLang="en-US" sz="1500" dirty="0"/>
              <a:t>주 더 늘립니다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428A68-9FD6-456A-9BE0-DF2CFBAE50B6}"/>
              </a:ext>
            </a:extLst>
          </p:cNvPr>
          <p:cNvSpPr txBox="1"/>
          <p:nvPr/>
        </p:nvSpPr>
        <p:spPr>
          <a:xfrm>
            <a:off x="5137217" y="6317414"/>
            <a:ext cx="342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1F93FF"/>
                </a:solidFill>
              </a:rPr>
              <a:t>3</a:t>
            </a:r>
            <a:r>
              <a:rPr lang="ko-KR" altLang="en-US" sz="1500" dirty="0">
                <a:solidFill>
                  <a:srgbClr val="1F93FF"/>
                </a:solidFill>
              </a:rPr>
              <a:t>일간 폐점시간 조정안내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11EF8-E08A-449E-8F47-4FD5608524CE}"/>
              </a:ext>
            </a:extLst>
          </p:cNvPr>
          <p:cNvSpPr/>
          <p:nvPr/>
        </p:nvSpPr>
        <p:spPr>
          <a:xfrm>
            <a:off x="3443813" y="6328129"/>
            <a:ext cx="5633178" cy="35523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9679BC-B0DD-4175-A3A9-D460ABC0412F}"/>
              </a:ext>
            </a:extLst>
          </p:cNvPr>
          <p:cNvSpPr/>
          <p:nvPr/>
        </p:nvSpPr>
        <p:spPr>
          <a:xfrm>
            <a:off x="3322845" y="1565004"/>
            <a:ext cx="5883261" cy="181092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7B96D0-FDE8-42C7-9195-48323D0609D1}"/>
              </a:ext>
            </a:extLst>
          </p:cNvPr>
          <p:cNvSpPr/>
          <p:nvPr/>
        </p:nvSpPr>
        <p:spPr>
          <a:xfrm>
            <a:off x="3376246" y="1990334"/>
            <a:ext cx="5628314" cy="3279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D3CE40-2A0B-4B68-A8E2-92BD0DD70E06}"/>
              </a:ext>
            </a:extLst>
          </p:cNvPr>
          <p:cNvSpPr/>
          <p:nvPr/>
        </p:nvSpPr>
        <p:spPr>
          <a:xfrm>
            <a:off x="3479859" y="5936285"/>
            <a:ext cx="5633178" cy="35523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3D8F8E5-40DB-4B10-9C4B-F2CF05D528AB}"/>
              </a:ext>
            </a:extLst>
          </p:cNvPr>
          <p:cNvSpPr/>
          <p:nvPr/>
        </p:nvSpPr>
        <p:spPr>
          <a:xfrm>
            <a:off x="3168924" y="6352562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3897C7C-4CC2-4279-98FE-C127489800AB}"/>
              </a:ext>
            </a:extLst>
          </p:cNvPr>
          <p:cNvSpPr/>
          <p:nvPr/>
        </p:nvSpPr>
        <p:spPr>
          <a:xfrm>
            <a:off x="3177762" y="5865261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A9CC725-1D39-43FF-B512-14205EF941FB}"/>
              </a:ext>
            </a:extLst>
          </p:cNvPr>
          <p:cNvSpPr/>
          <p:nvPr/>
        </p:nvSpPr>
        <p:spPr>
          <a:xfrm>
            <a:off x="8910359" y="5385347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BB9FB-9ACC-4098-92E0-6428F79A71E2}"/>
              </a:ext>
            </a:extLst>
          </p:cNvPr>
          <p:cNvSpPr/>
          <p:nvPr/>
        </p:nvSpPr>
        <p:spPr>
          <a:xfrm>
            <a:off x="3086753" y="347036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915FA91-3DB9-40FC-AAC7-C80BBC63C57C}"/>
              </a:ext>
            </a:extLst>
          </p:cNvPr>
          <p:cNvSpPr/>
          <p:nvPr/>
        </p:nvSpPr>
        <p:spPr>
          <a:xfrm>
            <a:off x="14237483" y="133801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C8E0B1A-EDB8-4C4B-8BF7-93399EA66B4E}"/>
              </a:ext>
            </a:extLst>
          </p:cNvPr>
          <p:cNvSpPr/>
          <p:nvPr/>
        </p:nvSpPr>
        <p:spPr>
          <a:xfrm>
            <a:off x="14237483" y="6500579"/>
            <a:ext cx="453972" cy="453972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0D5F9F-843B-451F-AEEF-C60CD228A8D3}"/>
              </a:ext>
            </a:extLst>
          </p:cNvPr>
          <p:cNvSpPr/>
          <p:nvPr/>
        </p:nvSpPr>
        <p:spPr>
          <a:xfrm>
            <a:off x="4114719" y="6858680"/>
            <a:ext cx="1696668" cy="141263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988F48-095D-4DF8-9ECD-4AE3ADCF1CC0}"/>
              </a:ext>
            </a:extLst>
          </p:cNvPr>
          <p:cNvSpPr/>
          <p:nvPr/>
        </p:nvSpPr>
        <p:spPr>
          <a:xfrm>
            <a:off x="6695624" y="6870286"/>
            <a:ext cx="1696668" cy="141263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B061DE2C-5832-4E17-B133-1C38711028A9}"/>
              </a:ext>
            </a:extLst>
          </p:cNvPr>
          <p:cNvSpPr/>
          <p:nvPr/>
        </p:nvSpPr>
        <p:spPr>
          <a:xfrm>
            <a:off x="5529398" y="671268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21DF32C-9145-4F7B-8948-9768CE0E63C1}"/>
              </a:ext>
            </a:extLst>
          </p:cNvPr>
          <p:cNvSpPr/>
          <p:nvPr/>
        </p:nvSpPr>
        <p:spPr>
          <a:xfrm>
            <a:off x="8054418" y="673107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7</a:t>
            </a:r>
            <a:endParaRPr lang="ko-KR" altLang="en-US" sz="27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482C03-DA94-418C-BD50-BE8273D9F9B1}"/>
              </a:ext>
            </a:extLst>
          </p:cNvPr>
          <p:cNvSpPr/>
          <p:nvPr/>
        </p:nvSpPr>
        <p:spPr>
          <a:xfrm>
            <a:off x="3376246" y="8523482"/>
            <a:ext cx="1804187" cy="1069124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02FC77-090C-4B6B-A083-3372F7CE9365}"/>
              </a:ext>
            </a:extLst>
          </p:cNvPr>
          <p:cNvSpPr/>
          <p:nvPr/>
        </p:nvSpPr>
        <p:spPr>
          <a:xfrm>
            <a:off x="5338436" y="8505182"/>
            <a:ext cx="1804187" cy="1069124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3824D7-A142-46CA-A9CB-14EBF9F9E2CE}"/>
              </a:ext>
            </a:extLst>
          </p:cNvPr>
          <p:cNvSpPr/>
          <p:nvPr/>
        </p:nvSpPr>
        <p:spPr>
          <a:xfrm>
            <a:off x="7264310" y="8502011"/>
            <a:ext cx="1804187" cy="1069124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338E42C-EB21-4BFD-8A81-16540FEF0792}"/>
              </a:ext>
            </a:extLst>
          </p:cNvPr>
          <p:cNvSpPr/>
          <p:nvPr/>
        </p:nvSpPr>
        <p:spPr>
          <a:xfrm>
            <a:off x="4459380" y="8438040"/>
            <a:ext cx="453972" cy="453972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134A13-90BC-4CCE-BA75-F2B66F2A145F}"/>
              </a:ext>
            </a:extLst>
          </p:cNvPr>
          <p:cNvSpPr/>
          <p:nvPr/>
        </p:nvSpPr>
        <p:spPr>
          <a:xfrm>
            <a:off x="6362217" y="8436270"/>
            <a:ext cx="453972" cy="453972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30DD7CB-E00A-4920-A07A-0C5952F18130}"/>
              </a:ext>
            </a:extLst>
          </p:cNvPr>
          <p:cNvSpPr/>
          <p:nvPr/>
        </p:nvSpPr>
        <p:spPr>
          <a:xfrm>
            <a:off x="8207687" y="8434524"/>
            <a:ext cx="453972" cy="453972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7CC8023-8F10-40FB-99A3-791CBDB27815}"/>
              </a:ext>
            </a:extLst>
          </p:cNvPr>
          <p:cNvGrpSpPr/>
          <p:nvPr/>
        </p:nvGrpSpPr>
        <p:grpSpPr>
          <a:xfrm>
            <a:off x="4932296" y="2073442"/>
            <a:ext cx="2889221" cy="2781563"/>
            <a:chOff x="1575863" y="5616842"/>
            <a:chExt cx="627034" cy="613634"/>
          </a:xfrm>
          <a:solidFill>
            <a:schemeClr val="bg1"/>
          </a:solidFill>
        </p:grpSpPr>
        <p:pic>
          <p:nvPicPr>
            <p:cNvPr id="132" name="그래픽 131" descr="닫기">
              <a:extLst>
                <a:ext uri="{FF2B5EF4-FFF2-40B4-BE49-F238E27FC236}">
                  <a16:creationId xmlns:a16="http://schemas.microsoft.com/office/drawing/2014/main" id="{9EA1ED16-ED31-47A0-AC8A-2A8DF55E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3CA595E-1312-4E2E-9C84-1BB4932AE84E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75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책 사진</a:t>
              </a: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99C3FAB4-12E6-4DFD-964A-17536A7E133A}"/>
              </a:ext>
            </a:extLst>
          </p:cNvPr>
          <p:cNvSpPr/>
          <p:nvPr/>
        </p:nvSpPr>
        <p:spPr>
          <a:xfrm>
            <a:off x="6112776" y="264222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79DAA34-2C4A-40BD-9413-FFA03E679B41}"/>
              </a:ext>
            </a:extLst>
          </p:cNvPr>
          <p:cNvCxnSpPr>
            <a:cxnSpLocks/>
          </p:cNvCxnSpPr>
          <p:nvPr/>
        </p:nvCxnSpPr>
        <p:spPr>
          <a:xfrm>
            <a:off x="3559678" y="3714149"/>
            <a:ext cx="54448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18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11">
            <a:extLst>
              <a:ext uri="{FF2B5EF4-FFF2-40B4-BE49-F238E27FC236}">
                <a16:creationId xmlns:a16="http://schemas.microsoft.com/office/drawing/2014/main" id="{2652481D-27C6-4ADF-9E1E-F15EA8D7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8CE8C9F-CEBF-4C66-94DB-E8E27678FB02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전공 책 신청하기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A3B64CB-C2B1-4752-8C22-642229B8175A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신청하기 버튼을 누르면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신청하려는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책의 정보를 입력하는 대화상자를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출력한다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입력 받는 값들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개 전부 필수 값이다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하나라도 선택이 안되면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확인이 활성화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하지 못한다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대화상자의 확인버튼을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책 신청하기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정보가 들어간다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대화상자의 취소버튼을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대화상자가 없어진다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r>
              <a:rPr lang="ko-KR" altLang="en-US" dirty="0">
                <a:solidFill>
                  <a:schemeClr val="tx1"/>
                </a:solidFill>
              </a:rPr>
              <a:t>취소를 누르면 홈화면으로 돌아간다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1"/>
                </a:solidFill>
              </a:rPr>
              <a:t>SB 8p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58477C-D03D-4276-BEDA-20DC8DA966DD}"/>
              </a:ext>
            </a:extLst>
          </p:cNvPr>
          <p:cNvSpPr/>
          <p:nvPr/>
        </p:nvSpPr>
        <p:spPr>
          <a:xfrm>
            <a:off x="1800225" y="2911528"/>
            <a:ext cx="5038725" cy="68579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0197809-6639-4C91-9E84-3885B0195497}"/>
              </a:ext>
            </a:extLst>
          </p:cNvPr>
          <p:cNvSpPr/>
          <p:nvPr/>
        </p:nvSpPr>
        <p:spPr>
          <a:xfrm>
            <a:off x="10058303" y="6591986"/>
            <a:ext cx="1565733" cy="47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BA2607E-A3E7-4B8C-AF0C-8C713DEE5A26}"/>
              </a:ext>
            </a:extLst>
          </p:cNvPr>
          <p:cNvCxnSpPr>
            <a:cxnSpLocks/>
          </p:cNvCxnSpPr>
          <p:nvPr/>
        </p:nvCxnSpPr>
        <p:spPr>
          <a:xfrm>
            <a:off x="1418164" y="1682460"/>
            <a:ext cx="5848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712CE49-BFAF-4A87-90D4-BC8B80C2B5C4}"/>
              </a:ext>
            </a:extLst>
          </p:cNvPr>
          <p:cNvSpPr/>
          <p:nvPr/>
        </p:nvSpPr>
        <p:spPr>
          <a:xfrm>
            <a:off x="1383746" y="738953"/>
            <a:ext cx="5883263" cy="89532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515874-35F2-4544-BD78-D95D20B69AB1}"/>
              </a:ext>
            </a:extLst>
          </p:cNvPr>
          <p:cNvSpPr txBox="1"/>
          <p:nvPr/>
        </p:nvSpPr>
        <p:spPr>
          <a:xfrm>
            <a:off x="2743201" y="985463"/>
            <a:ext cx="31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전공 책 신청하기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26C6BBE-82B2-4AB1-9913-787C0C334BFC}"/>
              </a:ext>
            </a:extLst>
          </p:cNvPr>
          <p:cNvCxnSpPr>
            <a:cxnSpLocks/>
          </p:cNvCxnSpPr>
          <p:nvPr/>
        </p:nvCxnSpPr>
        <p:spPr>
          <a:xfrm>
            <a:off x="8522387" y="6591986"/>
            <a:ext cx="3071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F3885AF-4B40-4529-BC14-A204A10B173D}"/>
              </a:ext>
            </a:extLst>
          </p:cNvPr>
          <p:cNvCxnSpPr>
            <a:cxnSpLocks/>
            <a:stCxn id="118" idx="2"/>
          </p:cNvCxnSpPr>
          <p:nvPr/>
        </p:nvCxnSpPr>
        <p:spPr>
          <a:xfrm flipV="1">
            <a:off x="10058303" y="6591989"/>
            <a:ext cx="0" cy="460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C3E836-8342-4230-86C0-B1F72F76CC92}"/>
              </a:ext>
            </a:extLst>
          </p:cNvPr>
          <p:cNvSpPr txBox="1"/>
          <p:nvPr/>
        </p:nvSpPr>
        <p:spPr>
          <a:xfrm>
            <a:off x="1676149" y="2418446"/>
            <a:ext cx="52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서점에 없는 전공 책 신청하기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F7DFAE4-3883-41F6-8214-42601E0E5928}"/>
              </a:ext>
            </a:extLst>
          </p:cNvPr>
          <p:cNvSpPr/>
          <p:nvPr/>
        </p:nvSpPr>
        <p:spPr>
          <a:xfrm>
            <a:off x="1815191" y="8604541"/>
            <a:ext cx="5009322" cy="684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취소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07CBBDE-512F-4182-86FB-1EE7B2DA7A26}"/>
              </a:ext>
            </a:extLst>
          </p:cNvPr>
          <p:cNvGrpSpPr/>
          <p:nvPr/>
        </p:nvGrpSpPr>
        <p:grpSpPr>
          <a:xfrm>
            <a:off x="1800226" y="3412673"/>
            <a:ext cx="9793994" cy="4987329"/>
            <a:chOff x="1200150" y="2868015"/>
            <a:chExt cx="6529329" cy="3324886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A01E6B6-B2DF-4418-A0A4-BAB46844A3C3}"/>
                </a:ext>
              </a:extLst>
            </p:cNvPr>
            <p:cNvSpPr/>
            <p:nvPr/>
          </p:nvSpPr>
          <p:spPr>
            <a:xfrm>
              <a:off x="5681591" y="2868015"/>
              <a:ext cx="2047888" cy="24264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EDD97D7-6FB3-4635-ADB5-5CD8D849FD25}"/>
                </a:ext>
              </a:extLst>
            </p:cNvPr>
            <p:cNvSpPr/>
            <p:nvPr/>
          </p:nvSpPr>
          <p:spPr>
            <a:xfrm>
              <a:off x="5725628" y="4982729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3</a:t>
              </a:r>
              <a:endParaRPr lang="ko-KR" altLang="en-US" sz="2700" b="1" dirty="0"/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8BC85CD7-8576-435E-B19E-6A08F34C4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6155" y="5306446"/>
              <a:ext cx="2369258" cy="658184"/>
            </a:xfrm>
            <a:prstGeom prst="bentConnector3">
              <a:avLst>
                <a:gd name="adj1" fmla="val 9623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5E9703-0ED3-41F0-9FFF-4DBA1F64D5D2}"/>
                </a:ext>
              </a:extLst>
            </p:cNvPr>
            <p:cNvSpPr txBox="1"/>
            <p:nvPr/>
          </p:nvSpPr>
          <p:spPr>
            <a:xfrm>
              <a:off x="6077083" y="5027313"/>
              <a:ext cx="35394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50" b="1" dirty="0"/>
                <a:t>확인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9C36CA6-7B3E-4FC9-AF55-F996CA915CA4}"/>
                </a:ext>
              </a:extLst>
            </p:cNvPr>
            <p:cNvSpPr txBox="1"/>
            <p:nvPr/>
          </p:nvSpPr>
          <p:spPr>
            <a:xfrm>
              <a:off x="7021335" y="5031901"/>
              <a:ext cx="35394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50" b="1" dirty="0"/>
                <a:t>취소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D3928B-1C7E-47AC-AD96-2723702EC4F0}"/>
                </a:ext>
              </a:extLst>
            </p:cNvPr>
            <p:cNvSpPr/>
            <p:nvPr/>
          </p:nvSpPr>
          <p:spPr>
            <a:xfrm>
              <a:off x="1200150" y="5736360"/>
              <a:ext cx="3339548" cy="456541"/>
            </a:xfrm>
            <a:prstGeom prst="rect">
              <a:avLst/>
            </a:prstGeom>
            <a:solidFill>
              <a:srgbClr val="1F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신청하기</a:t>
              </a: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6CB50DD-A662-4290-A35E-C8711D257BFF}"/>
                </a:ext>
              </a:extLst>
            </p:cNvPr>
            <p:cNvSpPr/>
            <p:nvPr/>
          </p:nvSpPr>
          <p:spPr>
            <a:xfrm>
              <a:off x="3768879" y="5791739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1</a:t>
              </a:r>
              <a:endParaRPr lang="ko-KR" altLang="en-US" sz="2700" b="1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D357213-C5A5-46A2-956E-2951D5731554}"/>
                </a:ext>
              </a:extLst>
            </p:cNvPr>
            <p:cNvSpPr/>
            <p:nvPr/>
          </p:nvSpPr>
          <p:spPr>
            <a:xfrm>
              <a:off x="7416443" y="4982729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4</a:t>
              </a:r>
              <a:endParaRPr lang="ko-KR" altLang="en-US" sz="2700" b="1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325A102-E987-4C7A-9ED3-6594A71E3FDB}"/>
              </a:ext>
            </a:extLst>
          </p:cNvPr>
          <p:cNvSpPr txBox="1"/>
          <p:nvPr/>
        </p:nvSpPr>
        <p:spPr>
          <a:xfrm>
            <a:off x="1687154" y="3142532"/>
            <a:ext cx="4937570" cy="2336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50" b="1" dirty="0"/>
              <a:t>학교 서점에 필요한 전공책이 없다면 신청해주세요</a:t>
            </a:r>
            <a:r>
              <a:rPr lang="en-US" altLang="ko-KR" sz="1650" b="1" dirty="0"/>
              <a:t>!</a:t>
            </a:r>
            <a:br>
              <a:rPr lang="en-US" altLang="ko-KR" sz="1650" b="1" dirty="0"/>
            </a:br>
            <a:r>
              <a:rPr lang="ko-KR" altLang="en-US" sz="1650" b="1" dirty="0"/>
              <a:t>신청 받은 것들은 해당 과에서 확인해보고 추가가</a:t>
            </a:r>
            <a:br>
              <a:rPr lang="en-US" altLang="ko-KR" sz="1650" b="1" dirty="0"/>
            </a:br>
            <a:r>
              <a:rPr lang="ko-KR" altLang="en-US" sz="1650" b="1" dirty="0"/>
              <a:t>됩니다</a:t>
            </a:r>
            <a:r>
              <a:rPr lang="en-US" altLang="ko-KR" sz="165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50" b="1" dirty="0"/>
          </a:p>
          <a:p>
            <a:pPr>
              <a:lnSpc>
                <a:spcPct val="150000"/>
              </a:lnSpc>
            </a:pPr>
            <a:r>
              <a:rPr lang="ko-KR" altLang="en-US" sz="1650" b="1" dirty="0"/>
              <a:t>자신이 무슨 책을 신청하였는지 보고싶으시다면</a:t>
            </a:r>
            <a:endParaRPr lang="en-US" altLang="ko-KR" sz="1650" b="1" dirty="0"/>
          </a:p>
          <a:p>
            <a:pPr>
              <a:lnSpc>
                <a:spcPct val="150000"/>
              </a:lnSpc>
            </a:pPr>
            <a:r>
              <a:rPr lang="ko-KR" altLang="en-US" sz="1650" b="1" dirty="0">
                <a:solidFill>
                  <a:srgbClr val="1F93FF"/>
                </a:solidFill>
              </a:rPr>
              <a:t>마이페이지 </a:t>
            </a:r>
            <a:r>
              <a:rPr lang="en-US" altLang="ko-KR" sz="1650" b="1" dirty="0">
                <a:solidFill>
                  <a:srgbClr val="1F93FF"/>
                </a:solidFill>
              </a:rPr>
              <a:t>&gt; </a:t>
            </a:r>
            <a:r>
              <a:rPr lang="ko-KR" altLang="en-US" sz="1650" b="1" dirty="0">
                <a:solidFill>
                  <a:srgbClr val="1F93FF"/>
                </a:solidFill>
              </a:rPr>
              <a:t>책 신청목록</a:t>
            </a:r>
            <a:r>
              <a:rPr lang="ko-KR" altLang="en-US" sz="1650" b="1" dirty="0"/>
              <a:t>을 확인해주세요</a:t>
            </a:r>
            <a:r>
              <a:rPr lang="en-US" altLang="ko-KR" sz="1650" b="1" dirty="0"/>
              <a:t>!</a:t>
            </a:r>
            <a:endParaRPr lang="ko-KR" altLang="en-US" sz="165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9D2D9-4AB0-4D1E-9442-8E8A6B3FD289}"/>
              </a:ext>
            </a:extLst>
          </p:cNvPr>
          <p:cNvSpPr txBox="1"/>
          <p:nvPr/>
        </p:nvSpPr>
        <p:spPr>
          <a:xfrm>
            <a:off x="8805912" y="3505698"/>
            <a:ext cx="1300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b="1" dirty="0"/>
              <a:t>신청할 책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D623D-FEF8-4AC1-8C5C-F1850BE041F7}"/>
              </a:ext>
            </a:extLst>
          </p:cNvPr>
          <p:cNvSpPr txBox="1"/>
          <p:nvPr/>
        </p:nvSpPr>
        <p:spPr>
          <a:xfrm>
            <a:off x="8770763" y="4261121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출판사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54107-AD1A-4151-802F-71EA9E129E7C}"/>
              </a:ext>
            </a:extLst>
          </p:cNvPr>
          <p:cNvSpPr txBox="1"/>
          <p:nvPr/>
        </p:nvSpPr>
        <p:spPr>
          <a:xfrm>
            <a:off x="8770763" y="503296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글쓴이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C88F2-FA80-42A7-BEA6-A2FC00398346}"/>
              </a:ext>
            </a:extLst>
          </p:cNvPr>
          <p:cNvSpPr txBox="1"/>
          <p:nvPr/>
        </p:nvSpPr>
        <p:spPr>
          <a:xfrm>
            <a:off x="8789885" y="5751927"/>
            <a:ext cx="1473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책이 필요한 전공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C7F2BA-45FF-411F-90FE-2140EFCD931F}"/>
              </a:ext>
            </a:extLst>
          </p:cNvPr>
          <p:cNvGrpSpPr/>
          <p:nvPr/>
        </p:nvGrpSpPr>
        <p:grpSpPr>
          <a:xfrm>
            <a:off x="8887103" y="6046239"/>
            <a:ext cx="2177834" cy="346248"/>
            <a:chOff x="1371794" y="2349073"/>
            <a:chExt cx="3237342" cy="4246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2985C2-FE2E-47BB-9D8E-C71D19A5314C}"/>
                </a:ext>
              </a:extLst>
            </p:cNvPr>
            <p:cNvSpPr/>
            <p:nvPr/>
          </p:nvSpPr>
          <p:spPr>
            <a:xfrm>
              <a:off x="1371794" y="2355814"/>
              <a:ext cx="3237342" cy="399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r>
                <a:rPr lang="ko-KR" altLang="en-US" sz="1500" dirty="0">
                  <a:solidFill>
                    <a:schemeClr val="tx1"/>
                  </a:solidFill>
                </a:rPr>
                <a:t>과 고르기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546917-A347-40CB-87F1-5BEBB02AB470}"/>
                </a:ext>
              </a:extLst>
            </p:cNvPr>
            <p:cNvSpPr/>
            <p:nvPr/>
          </p:nvSpPr>
          <p:spPr>
            <a:xfrm>
              <a:off x="4113312" y="2349073"/>
              <a:ext cx="485942" cy="4033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래픽 7" descr="아래쪽 캐럿">
              <a:extLst>
                <a:ext uri="{FF2B5EF4-FFF2-40B4-BE49-F238E27FC236}">
                  <a16:creationId xmlns:a16="http://schemas.microsoft.com/office/drawing/2014/main" id="{F5ACC523-E061-4480-AD9B-D15A3E81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6447" y="2374029"/>
              <a:ext cx="399671" cy="399671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08AD0B-4FED-4861-9762-477AE5F9A0BC}"/>
              </a:ext>
            </a:extLst>
          </p:cNvPr>
          <p:cNvSpPr/>
          <p:nvPr/>
        </p:nvSpPr>
        <p:spPr>
          <a:xfrm>
            <a:off x="8867649" y="5337281"/>
            <a:ext cx="2197287" cy="328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A60B3-00FC-4A05-81A6-627CC33578FC}"/>
              </a:ext>
            </a:extLst>
          </p:cNvPr>
          <p:cNvSpPr/>
          <p:nvPr/>
        </p:nvSpPr>
        <p:spPr>
          <a:xfrm>
            <a:off x="8879604" y="4585661"/>
            <a:ext cx="2197287" cy="328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B69BAD-1ACB-4343-B481-B6940AD7B4F2}"/>
              </a:ext>
            </a:extLst>
          </p:cNvPr>
          <p:cNvSpPr/>
          <p:nvPr/>
        </p:nvSpPr>
        <p:spPr>
          <a:xfrm>
            <a:off x="8898789" y="3852295"/>
            <a:ext cx="2197287" cy="328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2EF26A-477C-482F-A350-27E0214BAE13}"/>
              </a:ext>
            </a:extLst>
          </p:cNvPr>
          <p:cNvSpPr/>
          <p:nvPr/>
        </p:nvSpPr>
        <p:spPr>
          <a:xfrm>
            <a:off x="8104855" y="3231684"/>
            <a:ext cx="3810599" cy="328653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2EE0AF-4786-4EA8-8380-17DAA99E53EC}"/>
              </a:ext>
            </a:extLst>
          </p:cNvPr>
          <p:cNvSpPr/>
          <p:nvPr/>
        </p:nvSpPr>
        <p:spPr>
          <a:xfrm>
            <a:off x="9802016" y="261629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347771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545530-A887-4923-B6C1-386F8E898522}"/>
              </a:ext>
            </a:extLst>
          </p:cNvPr>
          <p:cNvSpPr/>
          <p:nvPr/>
        </p:nvSpPr>
        <p:spPr>
          <a:xfrm>
            <a:off x="3322845" y="1565004"/>
            <a:ext cx="5883261" cy="181092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슬라이드 번호 개체 틀 11">
            <a:extLst>
              <a:ext uri="{FF2B5EF4-FFF2-40B4-BE49-F238E27FC236}">
                <a16:creationId xmlns:a16="http://schemas.microsoft.com/office/drawing/2014/main" id="{1FC78180-2CDC-41D8-890A-482EC481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C55958-927D-44F5-B960-831BC842DB65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9D1A94-6CE6-42F3-8A80-7308E8899A59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공지사항들이 많을 시 세로 스크롤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영역을 누르면 세부사항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번이 노출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펼쳐진 상태에서 다시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다시 접힘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공지사항의 내용이 출력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1870A75-9E39-45B7-AF9C-AC961AD67855}"/>
              </a:ext>
            </a:extLst>
          </p:cNvPr>
          <p:cNvGrpSpPr/>
          <p:nvPr/>
        </p:nvGrpSpPr>
        <p:grpSpPr>
          <a:xfrm>
            <a:off x="3306968" y="738953"/>
            <a:ext cx="5883263" cy="8953214"/>
            <a:chOff x="2753927" y="444595"/>
            <a:chExt cx="3922175" cy="5968809"/>
          </a:xfrm>
          <a:noFill/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485066D-4A94-4378-86E8-4222EBF91E1B}"/>
                </a:ext>
              </a:extLst>
            </p:cNvPr>
            <p:cNvSpPr/>
            <p:nvPr/>
          </p:nvSpPr>
          <p:spPr>
            <a:xfrm>
              <a:off x="2753927" y="444595"/>
              <a:ext cx="3922175" cy="596880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890CD5B-4493-47D8-BD94-F164A1E0643F}"/>
                </a:ext>
              </a:extLst>
            </p:cNvPr>
            <p:cNvSpPr/>
            <p:nvPr/>
          </p:nvSpPr>
          <p:spPr>
            <a:xfrm>
              <a:off x="2753927" y="5583890"/>
              <a:ext cx="3922175" cy="813434"/>
            </a:xfrm>
            <a:prstGeom prst="rect">
              <a:avLst/>
            </a:prstGeom>
            <a:solidFill>
              <a:srgbClr val="63B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CA883BE-459B-41BF-8B23-922AD00689E6}"/>
              </a:ext>
            </a:extLst>
          </p:cNvPr>
          <p:cNvSpPr txBox="1"/>
          <p:nvPr/>
        </p:nvSpPr>
        <p:spPr>
          <a:xfrm>
            <a:off x="5588564" y="9258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공지사항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30D9382-7D23-48A0-8F21-AA4C88250696}"/>
              </a:ext>
            </a:extLst>
          </p:cNvPr>
          <p:cNvGrpSpPr/>
          <p:nvPr/>
        </p:nvGrpSpPr>
        <p:grpSpPr>
          <a:xfrm>
            <a:off x="3892605" y="8509454"/>
            <a:ext cx="4776225" cy="1086491"/>
            <a:chOff x="2571320" y="5744218"/>
            <a:chExt cx="3184150" cy="72432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5DD23FD-C3EC-476D-8196-856861458C00}"/>
                </a:ext>
              </a:extLst>
            </p:cNvPr>
            <p:cNvSpPr txBox="1"/>
            <p:nvPr/>
          </p:nvSpPr>
          <p:spPr>
            <a:xfrm>
              <a:off x="2737441" y="6251584"/>
              <a:ext cx="25135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홈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1176C07-F1FF-4C18-BE7F-B03B2F843877}"/>
                </a:ext>
              </a:extLst>
            </p:cNvPr>
            <p:cNvSpPr txBox="1"/>
            <p:nvPr/>
          </p:nvSpPr>
          <p:spPr>
            <a:xfrm>
              <a:off x="3782252" y="6253102"/>
              <a:ext cx="63607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주문목록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3A5DAA-AB40-47F2-9920-EFB1F3C0185C}"/>
                </a:ext>
              </a:extLst>
            </p:cNvPr>
            <p:cNvSpPr txBox="1"/>
            <p:nvPr/>
          </p:nvSpPr>
          <p:spPr>
            <a:xfrm>
              <a:off x="4991158" y="6252885"/>
              <a:ext cx="764312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마이페이지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E5744A8-388F-427D-A1B1-BE4AD2EFB12F}"/>
                </a:ext>
              </a:extLst>
            </p:cNvPr>
            <p:cNvGrpSpPr/>
            <p:nvPr/>
          </p:nvGrpSpPr>
          <p:grpSpPr>
            <a:xfrm>
              <a:off x="2571320" y="5744218"/>
              <a:ext cx="627034" cy="613634"/>
              <a:chOff x="1575863" y="5616842"/>
              <a:chExt cx="627034" cy="613634"/>
            </a:xfrm>
          </p:grpSpPr>
          <p:pic>
            <p:nvPicPr>
              <p:cNvPr id="100" name="그래픽 99" descr="닫기">
                <a:extLst>
                  <a:ext uri="{FF2B5EF4-FFF2-40B4-BE49-F238E27FC236}">
                    <a16:creationId xmlns:a16="http://schemas.microsoft.com/office/drawing/2014/main" id="{3A27F0EE-8E03-45E6-8C85-452FDF860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20068B0-8F9F-4B04-A126-23F6366EE2AC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8B9D64A-CDAD-4BF7-9EDE-873FA6CB2141}"/>
                </a:ext>
              </a:extLst>
            </p:cNvPr>
            <p:cNvGrpSpPr/>
            <p:nvPr/>
          </p:nvGrpSpPr>
          <p:grpSpPr>
            <a:xfrm>
              <a:off x="3809701" y="5744218"/>
              <a:ext cx="627034" cy="613634"/>
              <a:chOff x="1626663" y="5616842"/>
              <a:chExt cx="627034" cy="613634"/>
            </a:xfrm>
          </p:grpSpPr>
          <p:pic>
            <p:nvPicPr>
              <p:cNvPr id="98" name="그래픽 97" descr="닫기">
                <a:extLst>
                  <a:ext uri="{FF2B5EF4-FFF2-40B4-BE49-F238E27FC236}">
                    <a16:creationId xmlns:a16="http://schemas.microsoft.com/office/drawing/2014/main" id="{64FCC3AF-7898-4FC1-886B-833874C1A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C761FB1-8FB9-4D8A-90FC-4BF2D4D3EF14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6C3D70-0DE0-4C58-B5F8-13642E90A238}"/>
                </a:ext>
              </a:extLst>
            </p:cNvPr>
            <p:cNvGrpSpPr/>
            <p:nvPr/>
          </p:nvGrpSpPr>
          <p:grpSpPr>
            <a:xfrm>
              <a:off x="5066460" y="5744218"/>
              <a:ext cx="627034" cy="613634"/>
              <a:chOff x="1575863" y="5616842"/>
              <a:chExt cx="627034" cy="613634"/>
            </a:xfrm>
          </p:grpSpPr>
          <p:pic>
            <p:nvPicPr>
              <p:cNvPr id="96" name="그래픽 95" descr="닫기">
                <a:extLst>
                  <a:ext uri="{FF2B5EF4-FFF2-40B4-BE49-F238E27FC236}">
                    <a16:creationId xmlns:a16="http://schemas.microsoft.com/office/drawing/2014/main" id="{AB49A9C5-67E0-4EEC-A42C-84D210A95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7EE47FC6-44AF-4463-839F-6C68352E78DB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C50DAE-E690-4EB0-AAD5-909D9A31FD49}"/>
              </a:ext>
            </a:extLst>
          </p:cNvPr>
          <p:cNvSpPr/>
          <p:nvPr/>
        </p:nvSpPr>
        <p:spPr>
          <a:xfrm>
            <a:off x="3473575" y="2382046"/>
            <a:ext cx="5504309" cy="4145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56B4B90-6F36-4DDB-AA58-C6AED0A82471}"/>
              </a:ext>
            </a:extLst>
          </p:cNvPr>
          <p:cNvCxnSpPr>
            <a:cxnSpLocks/>
          </p:cNvCxnSpPr>
          <p:nvPr/>
        </p:nvCxnSpPr>
        <p:spPr>
          <a:xfrm>
            <a:off x="3457699" y="2751122"/>
            <a:ext cx="55043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8EC8E94-960F-4D18-B88A-51B9DFE53722}"/>
              </a:ext>
            </a:extLst>
          </p:cNvPr>
          <p:cNvSpPr txBox="1"/>
          <p:nvPr/>
        </p:nvSpPr>
        <p:spPr>
          <a:xfrm>
            <a:off x="4203829" y="2738286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1F93FF"/>
                </a:solidFill>
              </a:rPr>
              <a:t>2020/03/01</a:t>
            </a:r>
            <a:endParaRPr lang="ko-KR" altLang="en-US" sz="1500" dirty="0">
              <a:solidFill>
                <a:srgbClr val="1F93FF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BC85D9-DA76-47A6-93B8-10F272A6194C}"/>
              </a:ext>
            </a:extLst>
          </p:cNvPr>
          <p:cNvSpPr txBox="1"/>
          <p:nvPr/>
        </p:nvSpPr>
        <p:spPr>
          <a:xfrm>
            <a:off x="5707050" y="2368728"/>
            <a:ext cx="342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책을 파는 기간을 </a:t>
            </a:r>
            <a:r>
              <a:rPr lang="en-US" altLang="ko-KR" sz="1500" dirty="0"/>
              <a:t>2</a:t>
            </a:r>
            <a:r>
              <a:rPr lang="ko-KR" altLang="en-US" sz="1500" dirty="0"/>
              <a:t>주 더 늘립니다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1A43BC-4647-4DA8-B994-589D836142ED}"/>
              </a:ext>
            </a:extLst>
          </p:cNvPr>
          <p:cNvSpPr txBox="1"/>
          <p:nvPr/>
        </p:nvSpPr>
        <p:spPr>
          <a:xfrm>
            <a:off x="5730858" y="2739787"/>
            <a:ext cx="342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1F93FF"/>
                </a:solidFill>
              </a:rPr>
              <a:t>3</a:t>
            </a:r>
            <a:r>
              <a:rPr lang="ko-KR" altLang="en-US" sz="1500" dirty="0">
                <a:solidFill>
                  <a:srgbClr val="1F93FF"/>
                </a:solidFill>
              </a:rPr>
              <a:t>일간 폐점시간 조정안내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F6B7A-94E8-4FFD-9053-DB154E729AA5}"/>
              </a:ext>
            </a:extLst>
          </p:cNvPr>
          <p:cNvSpPr txBox="1"/>
          <p:nvPr/>
        </p:nvSpPr>
        <p:spPr>
          <a:xfrm>
            <a:off x="4208449" y="5731356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2019/08/02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597E6-827A-4155-A64E-AD80885BAB40}"/>
              </a:ext>
            </a:extLst>
          </p:cNvPr>
          <p:cNvSpPr txBox="1"/>
          <p:nvPr/>
        </p:nvSpPr>
        <p:spPr>
          <a:xfrm>
            <a:off x="5735478" y="5754121"/>
            <a:ext cx="342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배달 관련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5DEF08-45DB-489B-B7DD-469AF86D853F}"/>
              </a:ext>
            </a:extLst>
          </p:cNvPr>
          <p:cNvCxnSpPr>
            <a:cxnSpLocks/>
          </p:cNvCxnSpPr>
          <p:nvPr/>
        </p:nvCxnSpPr>
        <p:spPr>
          <a:xfrm>
            <a:off x="3322846" y="6114932"/>
            <a:ext cx="583187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2CE94A-376A-4CDA-9105-9E00B097AD6F}"/>
              </a:ext>
            </a:extLst>
          </p:cNvPr>
          <p:cNvSpPr txBox="1"/>
          <p:nvPr/>
        </p:nvSpPr>
        <p:spPr>
          <a:xfrm>
            <a:off x="4214011" y="6130089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2019/01/02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F258C-342B-4357-89B6-FE7DFEAB1AEC}"/>
              </a:ext>
            </a:extLst>
          </p:cNvPr>
          <p:cNvSpPr txBox="1"/>
          <p:nvPr/>
        </p:nvSpPr>
        <p:spPr>
          <a:xfrm>
            <a:off x="5741040" y="6130090"/>
            <a:ext cx="342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</a:t>
            </a:r>
            <a:r>
              <a:rPr lang="ko-KR" altLang="en-US" sz="1500" dirty="0"/>
              <a:t>일간 폐점시간 조정안내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F33011-9589-43A4-8CEE-40F6301E1D25}"/>
              </a:ext>
            </a:extLst>
          </p:cNvPr>
          <p:cNvSpPr/>
          <p:nvPr/>
        </p:nvSpPr>
        <p:spPr>
          <a:xfrm>
            <a:off x="3438348" y="3107618"/>
            <a:ext cx="5611722" cy="2657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A9BAA-D529-4DE7-B753-A43EAB77CBAE}"/>
              </a:ext>
            </a:extLst>
          </p:cNvPr>
          <p:cNvSpPr txBox="1"/>
          <p:nvPr/>
        </p:nvSpPr>
        <p:spPr>
          <a:xfrm>
            <a:off x="3789313" y="3509801"/>
            <a:ext cx="5605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안녕하세요</a:t>
            </a:r>
            <a:r>
              <a:rPr lang="en-US" altLang="ko-KR" sz="1500" dirty="0"/>
              <a:t>,</a:t>
            </a:r>
          </a:p>
          <a:p>
            <a:r>
              <a:rPr lang="ko-KR" altLang="en-US" sz="1500" dirty="0"/>
              <a:t>부득이 사정이 있어 이번 </a:t>
            </a:r>
            <a:r>
              <a:rPr lang="en-US" altLang="ko-KR" sz="1500" dirty="0"/>
              <a:t>3</a:t>
            </a:r>
            <a:r>
              <a:rPr lang="ko-KR" altLang="en-US" sz="1500" dirty="0"/>
              <a:t>일간 폐점시간 조정안내를</a:t>
            </a:r>
            <a:endParaRPr lang="en-US" altLang="ko-KR" sz="1500" dirty="0"/>
          </a:p>
          <a:p>
            <a:r>
              <a:rPr lang="ko-KR" altLang="en-US" sz="1500" dirty="0"/>
              <a:t>드립니다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2020/03/05~ 2020/03/08</a:t>
            </a:r>
            <a:r>
              <a:rPr lang="ko-KR" altLang="en-US" sz="1500" dirty="0"/>
              <a:t>일 까지는 오후 </a:t>
            </a:r>
            <a:r>
              <a:rPr lang="en-US" altLang="ko-KR" sz="1500" dirty="0"/>
              <a:t>3</a:t>
            </a:r>
            <a:r>
              <a:rPr lang="ko-KR" altLang="en-US" sz="1500" dirty="0"/>
              <a:t>시 까지만</a:t>
            </a:r>
            <a:endParaRPr lang="en-US" altLang="ko-KR" sz="1500" dirty="0"/>
          </a:p>
          <a:p>
            <a:r>
              <a:rPr lang="ko-KR" altLang="en-US" sz="1500" dirty="0"/>
              <a:t>영업함을 알려 드립니다</a:t>
            </a:r>
            <a:r>
              <a:rPr lang="en-US" altLang="ko-KR" sz="1500" dirty="0"/>
              <a:t>.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CFCE40C-0C84-422E-9E13-84821E362DB7}"/>
              </a:ext>
            </a:extLst>
          </p:cNvPr>
          <p:cNvCxnSpPr>
            <a:cxnSpLocks/>
          </p:cNvCxnSpPr>
          <p:nvPr/>
        </p:nvCxnSpPr>
        <p:spPr>
          <a:xfrm>
            <a:off x="9672705" y="1746096"/>
            <a:ext cx="0" cy="65634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3DB6416-1436-47A4-8F1E-0DE37D2BACFB}"/>
              </a:ext>
            </a:extLst>
          </p:cNvPr>
          <p:cNvSpPr txBox="1"/>
          <p:nvPr/>
        </p:nvSpPr>
        <p:spPr>
          <a:xfrm>
            <a:off x="4203377" y="2362740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2020/09/01</a:t>
            </a:r>
            <a:endParaRPr lang="ko-KR" altLang="en-US" sz="15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1E9937-2D4E-4272-B1D9-25AFA59610CA}"/>
              </a:ext>
            </a:extLst>
          </p:cNvPr>
          <p:cNvSpPr txBox="1"/>
          <p:nvPr/>
        </p:nvSpPr>
        <p:spPr>
          <a:xfrm>
            <a:off x="3366161" y="1953170"/>
            <a:ext cx="1290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  번호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4346BE6-023D-4175-97AC-C5A8FECCFC49}"/>
              </a:ext>
            </a:extLst>
          </p:cNvPr>
          <p:cNvSpPr txBox="1"/>
          <p:nvPr/>
        </p:nvSpPr>
        <p:spPr>
          <a:xfrm>
            <a:off x="4385792" y="1953170"/>
            <a:ext cx="1747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  등록일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9446FD-29AB-4F2F-9A0D-727491615EFC}"/>
              </a:ext>
            </a:extLst>
          </p:cNvPr>
          <p:cNvSpPr txBox="1"/>
          <p:nvPr/>
        </p:nvSpPr>
        <p:spPr>
          <a:xfrm>
            <a:off x="6690728" y="1953170"/>
            <a:ext cx="1747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제목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02303C2-8FE7-4323-8300-6CF675531283}"/>
              </a:ext>
            </a:extLst>
          </p:cNvPr>
          <p:cNvSpPr txBox="1"/>
          <p:nvPr/>
        </p:nvSpPr>
        <p:spPr>
          <a:xfrm>
            <a:off x="3654868" y="2701523"/>
            <a:ext cx="4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498F076-91E9-4D88-AF67-F8A4694C74D3}"/>
              </a:ext>
            </a:extLst>
          </p:cNvPr>
          <p:cNvSpPr txBox="1"/>
          <p:nvPr/>
        </p:nvSpPr>
        <p:spPr>
          <a:xfrm>
            <a:off x="3622019" y="5705133"/>
            <a:ext cx="4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F5B8584-F16F-46AE-B1F9-A2D371ABF8C5}"/>
              </a:ext>
            </a:extLst>
          </p:cNvPr>
          <p:cNvSpPr txBox="1"/>
          <p:nvPr/>
        </p:nvSpPr>
        <p:spPr>
          <a:xfrm>
            <a:off x="3609074" y="6122321"/>
            <a:ext cx="4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CF77285-76B1-436F-8807-235FB466ED0E}"/>
              </a:ext>
            </a:extLst>
          </p:cNvPr>
          <p:cNvSpPr txBox="1"/>
          <p:nvPr/>
        </p:nvSpPr>
        <p:spPr>
          <a:xfrm>
            <a:off x="3638992" y="2309058"/>
            <a:ext cx="4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479F12E-9CFF-4385-843A-CE52F2C838FA}"/>
              </a:ext>
            </a:extLst>
          </p:cNvPr>
          <p:cNvSpPr/>
          <p:nvPr/>
        </p:nvSpPr>
        <p:spPr>
          <a:xfrm>
            <a:off x="10036718" y="468952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E474C9-BBBF-47D0-A804-7990C769F1D3}"/>
              </a:ext>
            </a:extLst>
          </p:cNvPr>
          <p:cNvSpPr/>
          <p:nvPr/>
        </p:nvSpPr>
        <p:spPr>
          <a:xfrm>
            <a:off x="3604294" y="3117023"/>
            <a:ext cx="5346101" cy="244164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2B46314-09BD-44C3-8BDD-23580712183B}"/>
              </a:ext>
            </a:extLst>
          </p:cNvPr>
          <p:cNvSpPr/>
          <p:nvPr/>
        </p:nvSpPr>
        <p:spPr>
          <a:xfrm>
            <a:off x="6021522" y="410845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7F771A32-05BB-41D9-9C27-2493ED11FB1A}"/>
              </a:ext>
            </a:extLst>
          </p:cNvPr>
          <p:cNvGrpSpPr/>
          <p:nvPr/>
        </p:nvGrpSpPr>
        <p:grpSpPr>
          <a:xfrm>
            <a:off x="3112346" y="2322501"/>
            <a:ext cx="5799483" cy="453972"/>
            <a:chOff x="2074897" y="1548334"/>
            <a:chExt cx="3866322" cy="302648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BAFECC69-E94E-49A3-82C1-4C82698806E6}"/>
                </a:ext>
              </a:extLst>
            </p:cNvPr>
            <p:cNvSpPr/>
            <p:nvPr/>
          </p:nvSpPr>
          <p:spPr>
            <a:xfrm>
              <a:off x="2074897" y="1548334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2</a:t>
              </a:r>
              <a:endParaRPr lang="ko-KR" altLang="en-US" sz="2700" b="1" dirty="0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FD41AB4-18EB-4EBF-B29A-41C0C775F1FD}"/>
                </a:ext>
              </a:extLst>
            </p:cNvPr>
            <p:cNvSpPr/>
            <p:nvPr/>
          </p:nvSpPr>
          <p:spPr>
            <a:xfrm>
              <a:off x="2377152" y="1549558"/>
              <a:ext cx="3564067" cy="30038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835982ED-02EE-4B47-8350-38473FB080EC}"/>
              </a:ext>
            </a:extLst>
          </p:cNvPr>
          <p:cNvGrpSpPr/>
          <p:nvPr/>
        </p:nvGrpSpPr>
        <p:grpSpPr>
          <a:xfrm>
            <a:off x="3138750" y="2717346"/>
            <a:ext cx="5799483" cy="453972"/>
            <a:chOff x="2074897" y="1548334"/>
            <a:chExt cx="3866322" cy="302648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C0197E38-67FB-48CF-B863-3D2224E8C68F}"/>
                </a:ext>
              </a:extLst>
            </p:cNvPr>
            <p:cNvSpPr/>
            <p:nvPr/>
          </p:nvSpPr>
          <p:spPr>
            <a:xfrm>
              <a:off x="2074897" y="1548334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2</a:t>
              </a:r>
              <a:endParaRPr lang="ko-KR" altLang="en-US" sz="2700" b="1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355D9C2-BC46-4A49-9FB8-2FFA98DF9DFE}"/>
                </a:ext>
              </a:extLst>
            </p:cNvPr>
            <p:cNvSpPr/>
            <p:nvPr/>
          </p:nvSpPr>
          <p:spPr>
            <a:xfrm>
              <a:off x="2377152" y="1549558"/>
              <a:ext cx="3564067" cy="30038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E529F7E2-DD66-461C-8690-29B72BAE4132}"/>
              </a:ext>
            </a:extLst>
          </p:cNvPr>
          <p:cNvGrpSpPr/>
          <p:nvPr/>
        </p:nvGrpSpPr>
        <p:grpSpPr>
          <a:xfrm>
            <a:off x="3131805" y="5681540"/>
            <a:ext cx="5799483" cy="453972"/>
            <a:chOff x="2074897" y="1548334"/>
            <a:chExt cx="3866322" cy="302648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01DF4482-4E38-40F7-BDE1-5B44AA065C2F}"/>
                </a:ext>
              </a:extLst>
            </p:cNvPr>
            <p:cNvSpPr/>
            <p:nvPr/>
          </p:nvSpPr>
          <p:spPr>
            <a:xfrm>
              <a:off x="2074897" y="1548334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2</a:t>
              </a:r>
              <a:endParaRPr lang="ko-KR" altLang="en-US" sz="2700" b="1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BA89AD1-BD1A-43D8-8341-1BF9A9962B2E}"/>
                </a:ext>
              </a:extLst>
            </p:cNvPr>
            <p:cNvSpPr/>
            <p:nvPr/>
          </p:nvSpPr>
          <p:spPr>
            <a:xfrm>
              <a:off x="2377152" y="1549558"/>
              <a:ext cx="3564067" cy="30038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A422F520-4241-4041-B87D-E2C12675EAC8}"/>
              </a:ext>
            </a:extLst>
          </p:cNvPr>
          <p:cNvGrpSpPr/>
          <p:nvPr/>
        </p:nvGrpSpPr>
        <p:grpSpPr>
          <a:xfrm>
            <a:off x="3121781" y="6129561"/>
            <a:ext cx="5799483" cy="453972"/>
            <a:chOff x="2074897" y="1548334"/>
            <a:chExt cx="3866322" cy="302648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845F6158-D099-4989-9354-A6AA4D613933}"/>
                </a:ext>
              </a:extLst>
            </p:cNvPr>
            <p:cNvSpPr/>
            <p:nvPr/>
          </p:nvSpPr>
          <p:spPr>
            <a:xfrm>
              <a:off x="2074897" y="1548334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2</a:t>
              </a:r>
              <a:endParaRPr lang="ko-KR" altLang="en-US" sz="2700" b="1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22EE844-EA59-4FF7-AE7B-2ED729B07F92}"/>
                </a:ext>
              </a:extLst>
            </p:cNvPr>
            <p:cNvSpPr/>
            <p:nvPr/>
          </p:nvSpPr>
          <p:spPr>
            <a:xfrm>
              <a:off x="2377152" y="1549558"/>
              <a:ext cx="3564067" cy="30038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02120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슬라이드 번호 개체 틀 11">
            <a:extLst>
              <a:ext uri="{FF2B5EF4-FFF2-40B4-BE49-F238E27FC236}">
                <a16:creationId xmlns:a16="http://schemas.microsoft.com/office/drawing/2014/main" id="{483B4688-6523-41A1-93A0-B93C6945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B626DF0-059B-4D4D-A85E-3FC1AA2ECDB7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판매 책 리스트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475E1EF-5DD6-453A-A2E6-F01A1ED971E3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드롭 다운으로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특정 학과선택 가능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선택한 학과의 판매하는 책 리스트들을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표시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기본값은 설정한 학과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드롭 다운으로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특정 학년가능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 학과의 책들을 특정 학년에 맞게 노출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기본값은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책의 사진과 책의 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글쓴이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가격출력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영역을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특정 책 세부화면으로 이동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SB 12p</a:t>
            </a:r>
          </a:p>
          <a:p>
            <a:pPr marL="342900" indent="-2700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책리스트들이 많을 시 세로 스크롤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224747-4BFB-4E41-A3A7-2ABA26763EBD}"/>
              </a:ext>
            </a:extLst>
          </p:cNvPr>
          <p:cNvGrpSpPr/>
          <p:nvPr/>
        </p:nvGrpSpPr>
        <p:grpSpPr>
          <a:xfrm>
            <a:off x="3306967" y="742739"/>
            <a:ext cx="6218291" cy="9200840"/>
            <a:chOff x="1003533" y="398174"/>
            <a:chExt cx="4145527" cy="61338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6F1FA88-8C87-4D0C-8377-63EDB23AE2E3}"/>
                </a:ext>
              </a:extLst>
            </p:cNvPr>
            <p:cNvGrpSpPr/>
            <p:nvPr/>
          </p:nvGrpSpPr>
          <p:grpSpPr>
            <a:xfrm>
              <a:off x="1201179" y="5248316"/>
              <a:ext cx="3572017" cy="1283751"/>
              <a:chOff x="1201179" y="5248316"/>
              <a:chExt cx="3572017" cy="1283751"/>
            </a:xfrm>
          </p:grpSpPr>
          <p:grpSp>
            <p:nvGrpSpPr>
              <p:cNvPr id="401" name="그룹 400">
                <a:extLst>
                  <a:ext uri="{FF2B5EF4-FFF2-40B4-BE49-F238E27FC236}">
                    <a16:creationId xmlns:a16="http://schemas.microsoft.com/office/drawing/2014/main" id="{ECCA1E6E-CAEE-4E6E-8046-8A44D4B903CD}"/>
                  </a:ext>
                </a:extLst>
              </p:cNvPr>
              <p:cNvGrpSpPr/>
              <p:nvPr/>
            </p:nvGrpSpPr>
            <p:grpSpPr>
              <a:xfrm>
                <a:off x="3449397" y="5248316"/>
                <a:ext cx="1323799" cy="1274472"/>
                <a:chOff x="1575863" y="5616842"/>
                <a:chExt cx="627034" cy="613634"/>
              </a:xfrm>
              <a:solidFill>
                <a:schemeClr val="bg1"/>
              </a:solidFill>
            </p:grpSpPr>
            <p:pic>
              <p:nvPicPr>
                <p:cNvPr id="402" name="그래픽 401" descr="닫기">
                  <a:extLst>
                    <a:ext uri="{FF2B5EF4-FFF2-40B4-BE49-F238E27FC236}">
                      <a16:creationId xmlns:a16="http://schemas.microsoft.com/office/drawing/2014/main" id="{041D96A6-9CD8-4A39-B9B4-C026320FC3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5863" y="5616842"/>
                  <a:ext cx="627034" cy="613634"/>
                </a:xfrm>
                <a:prstGeom prst="rect">
                  <a:avLst/>
                </a:prstGeom>
              </p:spPr>
            </p:pic>
            <p:sp>
              <p:nvSpPr>
                <p:cNvPr id="403" name="직사각형 402">
                  <a:extLst>
                    <a:ext uri="{FF2B5EF4-FFF2-40B4-BE49-F238E27FC236}">
                      <a16:creationId xmlns:a16="http://schemas.microsoft.com/office/drawing/2014/main" id="{756DF6BC-4309-4B7D-8173-4440F81C3FB9}"/>
                    </a:ext>
                  </a:extLst>
                </p:cNvPr>
                <p:cNvSpPr/>
                <p:nvPr/>
              </p:nvSpPr>
              <p:spPr>
                <a:xfrm>
                  <a:off x="1662782" y="5714487"/>
                  <a:ext cx="436939" cy="418344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75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책 사진</a:t>
                  </a:r>
                </a:p>
              </p:txBody>
            </p:sp>
          </p:grp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88932308-14ED-46BE-9D06-7563C424F8E2}"/>
                  </a:ext>
                </a:extLst>
              </p:cNvPr>
              <p:cNvGrpSpPr/>
              <p:nvPr/>
            </p:nvGrpSpPr>
            <p:grpSpPr>
              <a:xfrm>
                <a:off x="1201179" y="5257595"/>
                <a:ext cx="1323799" cy="1274472"/>
                <a:chOff x="1575863" y="5616842"/>
                <a:chExt cx="627034" cy="613634"/>
              </a:xfrm>
              <a:solidFill>
                <a:schemeClr val="bg1"/>
              </a:solidFill>
            </p:grpSpPr>
            <p:pic>
              <p:nvPicPr>
                <p:cNvPr id="398" name="그래픽 397" descr="닫기">
                  <a:extLst>
                    <a:ext uri="{FF2B5EF4-FFF2-40B4-BE49-F238E27FC236}">
                      <a16:creationId xmlns:a16="http://schemas.microsoft.com/office/drawing/2014/main" id="{3E2349C0-3B5D-4480-83E9-7E17D6B5C5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5863" y="5616842"/>
                  <a:ext cx="627034" cy="613634"/>
                </a:xfrm>
                <a:prstGeom prst="rect">
                  <a:avLst/>
                </a:prstGeom>
              </p:spPr>
            </p:pic>
            <p:sp>
              <p:nvSpPr>
                <p:cNvPr id="399" name="직사각형 398">
                  <a:extLst>
                    <a:ext uri="{FF2B5EF4-FFF2-40B4-BE49-F238E27FC236}">
                      <a16:creationId xmlns:a16="http://schemas.microsoft.com/office/drawing/2014/main" id="{AF287514-F0C8-4A02-A820-5F3C678A8FE9}"/>
                    </a:ext>
                  </a:extLst>
                </p:cNvPr>
                <p:cNvSpPr/>
                <p:nvPr/>
              </p:nvSpPr>
              <p:spPr>
                <a:xfrm>
                  <a:off x="1662782" y="5714487"/>
                  <a:ext cx="436939" cy="418344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75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책 사진</a:t>
                  </a:r>
                </a:p>
              </p:txBody>
            </p:sp>
          </p:grpSp>
          <p:grpSp>
            <p:nvGrpSpPr>
              <p:cNvPr id="387" name="그룹 386">
                <a:extLst>
                  <a:ext uri="{FF2B5EF4-FFF2-40B4-BE49-F238E27FC236}">
                    <a16:creationId xmlns:a16="http://schemas.microsoft.com/office/drawing/2014/main" id="{75797ED6-420D-4F8C-B958-B560A7E3A6F1}"/>
                  </a:ext>
                </a:extLst>
              </p:cNvPr>
              <p:cNvGrpSpPr/>
              <p:nvPr/>
            </p:nvGrpSpPr>
            <p:grpSpPr>
              <a:xfrm>
                <a:off x="2334621" y="5257595"/>
                <a:ext cx="1323799" cy="1274472"/>
                <a:chOff x="1575863" y="5616842"/>
                <a:chExt cx="627034" cy="613634"/>
              </a:xfrm>
              <a:solidFill>
                <a:schemeClr val="bg1"/>
              </a:solidFill>
            </p:grpSpPr>
            <p:pic>
              <p:nvPicPr>
                <p:cNvPr id="391" name="그래픽 390" descr="닫기">
                  <a:extLst>
                    <a:ext uri="{FF2B5EF4-FFF2-40B4-BE49-F238E27FC236}">
                      <a16:creationId xmlns:a16="http://schemas.microsoft.com/office/drawing/2014/main" id="{EB4EEE00-BA03-4284-B229-C6BA5DAAB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5863" y="5616842"/>
                  <a:ext cx="627034" cy="613634"/>
                </a:xfrm>
                <a:prstGeom prst="rect">
                  <a:avLst/>
                </a:prstGeom>
              </p:spPr>
            </p:pic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6C3BD664-8DD6-4C4A-858E-893FAE9FC05C}"/>
                    </a:ext>
                  </a:extLst>
                </p:cNvPr>
                <p:cNvSpPr/>
                <p:nvPr/>
              </p:nvSpPr>
              <p:spPr>
                <a:xfrm>
                  <a:off x="1662782" y="5714487"/>
                  <a:ext cx="436939" cy="418344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75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책 사진</a:t>
                  </a: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C8A39DD-E6A1-48E6-9262-D6475B0D1640}"/>
                </a:ext>
              </a:extLst>
            </p:cNvPr>
            <p:cNvGrpSpPr/>
            <p:nvPr/>
          </p:nvGrpSpPr>
          <p:grpSpPr>
            <a:xfrm>
              <a:off x="1168393" y="1576969"/>
              <a:ext cx="3590683" cy="1797250"/>
              <a:chOff x="1168393" y="1827625"/>
              <a:chExt cx="3590683" cy="17972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F00BC73-476F-4F09-BBD7-EA97D7657A33}"/>
                  </a:ext>
                </a:extLst>
              </p:cNvPr>
              <p:cNvGrpSpPr/>
              <p:nvPr/>
            </p:nvGrpSpPr>
            <p:grpSpPr>
              <a:xfrm>
                <a:off x="1168393" y="1827625"/>
                <a:ext cx="1323799" cy="1797250"/>
                <a:chOff x="1113583" y="1905583"/>
                <a:chExt cx="1491307" cy="2024666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6CC569A-CAA8-4F16-9990-9A6F2E9F316E}"/>
                    </a:ext>
                  </a:extLst>
                </p:cNvPr>
                <p:cNvSpPr txBox="1"/>
                <p:nvPr/>
              </p:nvSpPr>
              <p:spPr>
                <a:xfrm>
                  <a:off x="1444304" y="3139456"/>
                  <a:ext cx="791199" cy="31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100" b="1" dirty="0"/>
                    <a:t>책 이름</a:t>
                  </a:r>
                </a:p>
              </p:txBody>
            </p:sp>
            <p:grpSp>
              <p:nvGrpSpPr>
                <p:cNvPr id="250" name="그룹 249">
                  <a:extLst>
                    <a:ext uri="{FF2B5EF4-FFF2-40B4-BE49-F238E27FC236}">
                      <a16:creationId xmlns:a16="http://schemas.microsoft.com/office/drawing/2014/main" id="{65D9EBC8-6885-4227-8E5F-0DA45E14C139}"/>
                    </a:ext>
                  </a:extLst>
                </p:cNvPr>
                <p:cNvGrpSpPr/>
                <p:nvPr/>
              </p:nvGrpSpPr>
              <p:grpSpPr>
                <a:xfrm>
                  <a:off x="1113583" y="1905583"/>
                  <a:ext cx="1491307" cy="1435738"/>
                  <a:chOff x="1575863" y="5616842"/>
                  <a:chExt cx="627034" cy="613634"/>
                </a:xfrm>
                <a:solidFill>
                  <a:schemeClr val="bg1"/>
                </a:solidFill>
              </p:grpSpPr>
              <p:pic>
                <p:nvPicPr>
                  <p:cNvPr id="251" name="그래픽 250" descr="닫기">
                    <a:extLst>
                      <a:ext uri="{FF2B5EF4-FFF2-40B4-BE49-F238E27FC236}">
                        <a16:creationId xmlns:a16="http://schemas.microsoft.com/office/drawing/2014/main" id="{61B02154-E535-45B5-BD44-88C05203B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863" y="5616842"/>
                    <a:ext cx="627034" cy="613634"/>
                  </a:xfrm>
                  <a:prstGeom prst="rect">
                    <a:avLst/>
                  </a:prstGeom>
                </p:spPr>
              </p:pic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0ED77A33-AEBC-4EF5-90F2-38D5E4031558}"/>
                      </a:ext>
                    </a:extLst>
                  </p:cNvPr>
                  <p:cNvSpPr/>
                  <p:nvPr/>
                </p:nvSpPr>
                <p:spPr>
                  <a:xfrm>
                    <a:off x="1662782" y="5714487"/>
                    <a:ext cx="436939" cy="418344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75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책 사진</a:t>
                    </a:r>
                  </a:p>
                </p:txBody>
              </p:sp>
            </p:grp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D0669254-3D78-4675-ACE8-A872F59564C9}"/>
                    </a:ext>
                  </a:extLst>
                </p:cNvPr>
                <p:cNvSpPr txBox="1"/>
                <p:nvPr/>
              </p:nvSpPr>
              <p:spPr>
                <a:xfrm>
                  <a:off x="1374882" y="3687544"/>
                  <a:ext cx="949456" cy="242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XXXXX</a:t>
                  </a:r>
                  <a:r>
                    <a:rPr lang="ko-KR" altLang="en-US" sz="1500" dirty="0"/>
                    <a:t>원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5567D44-AF8B-440D-9FFE-1ACF97BBEACE}"/>
                    </a:ext>
                  </a:extLst>
                </p:cNvPr>
                <p:cNvSpPr txBox="1"/>
                <p:nvPr/>
              </p:nvSpPr>
              <p:spPr>
                <a:xfrm>
                  <a:off x="1260115" y="3358415"/>
                  <a:ext cx="1140327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출판사 </a:t>
                  </a:r>
                  <a:r>
                    <a:rPr lang="en-US" altLang="ko-KR" sz="1350" b="1" dirty="0"/>
                    <a:t>: aa</a:t>
                  </a:r>
                  <a:r>
                    <a:rPr lang="ko-KR" altLang="en-US" sz="1350" b="1" dirty="0"/>
                    <a:t>출판사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D2E1A6-BD8E-480A-9B9D-D447E13CA729}"/>
                    </a:ext>
                  </a:extLst>
                </p:cNvPr>
                <p:cNvSpPr txBox="1"/>
                <p:nvPr/>
              </p:nvSpPr>
              <p:spPr>
                <a:xfrm>
                  <a:off x="1410671" y="3523092"/>
                  <a:ext cx="877879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글쓴이 </a:t>
                  </a:r>
                  <a:r>
                    <a:rPr lang="en-US" altLang="ko-KR" sz="1350" b="1" dirty="0"/>
                    <a:t>:XXXX</a:t>
                  </a:r>
                  <a:endParaRPr lang="ko-KR" altLang="en-US" sz="1350" b="1" dirty="0"/>
                </a:p>
              </p:txBody>
            </p: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499E3297-7876-48FD-92C8-24B57CD1C09E}"/>
                  </a:ext>
                </a:extLst>
              </p:cNvPr>
              <p:cNvGrpSpPr/>
              <p:nvPr/>
            </p:nvGrpSpPr>
            <p:grpSpPr>
              <a:xfrm>
                <a:off x="2301835" y="1827625"/>
                <a:ext cx="1323799" cy="1797250"/>
                <a:chOff x="1113583" y="1905583"/>
                <a:chExt cx="1491307" cy="2024666"/>
              </a:xfrm>
            </p:grpSpPr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1A988D5C-0297-4912-86B9-E15BFC623D83}"/>
                    </a:ext>
                  </a:extLst>
                </p:cNvPr>
                <p:cNvSpPr txBox="1"/>
                <p:nvPr/>
              </p:nvSpPr>
              <p:spPr>
                <a:xfrm>
                  <a:off x="1444304" y="3139456"/>
                  <a:ext cx="791199" cy="31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100" b="1" dirty="0"/>
                    <a:t>책 이름</a:t>
                  </a:r>
                </a:p>
              </p:txBody>
            </p:sp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C40C3565-6A82-472E-AE34-EB35C0B28EF3}"/>
                    </a:ext>
                  </a:extLst>
                </p:cNvPr>
                <p:cNvGrpSpPr/>
                <p:nvPr/>
              </p:nvGrpSpPr>
              <p:grpSpPr>
                <a:xfrm>
                  <a:off x="1113583" y="1905583"/>
                  <a:ext cx="1491307" cy="1435738"/>
                  <a:chOff x="1575863" y="5616842"/>
                  <a:chExt cx="627034" cy="613634"/>
                </a:xfrm>
                <a:solidFill>
                  <a:schemeClr val="bg1"/>
                </a:solidFill>
              </p:grpSpPr>
              <p:pic>
                <p:nvPicPr>
                  <p:cNvPr id="291" name="그래픽 290" descr="닫기">
                    <a:extLst>
                      <a:ext uri="{FF2B5EF4-FFF2-40B4-BE49-F238E27FC236}">
                        <a16:creationId xmlns:a16="http://schemas.microsoft.com/office/drawing/2014/main" id="{67FA350B-58B3-48CF-B704-FF91D63FB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863" y="5616842"/>
                    <a:ext cx="627034" cy="613634"/>
                  </a:xfrm>
                  <a:prstGeom prst="rect">
                    <a:avLst/>
                  </a:prstGeom>
                </p:spPr>
              </p:pic>
              <p:sp>
                <p:nvSpPr>
                  <p:cNvPr id="292" name="직사각형 291">
                    <a:extLst>
                      <a:ext uri="{FF2B5EF4-FFF2-40B4-BE49-F238E27FC236}">
                        <a16:creationId xmlns:a16="http://schemas.microsoft.com/office/drawing/2014/main" id="{03C1D21D-4E33-4A7C-843E-33AC04A82BA9}"/>
                      </a:ext>
                    </a:extLst>
                  </p:cNvPr>
                  <p:cNvSpPr/>
                  <p:nvPr/>
                </p:nvSpPr>
                <p:spPr>
                  <a:xfrm>
                    <a:off x="1662782" y="5714487"/>
                    <a:ext cx="436939" cy="418344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75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책 사진</a:t>
                    </a:r>
                  </a:p>
                </p:txBody>
              </p:sp>
            </p:grp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758BA233-0832-4A93-B4D5-B71823336985}"/>
                    </a:ext>
                  </a:extLst>
                </p:cNvPr>
                <p:cNvSpPr txBox="1"/>
                <p:nvPr/>
              </p:nvSpPr>
              <p:spPr>
                <a:xfrm>
                  <a:off x="1374882" y="3687544"/>
                  <a:ext cx="949456" cy="242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XXXXX</a:t>
                  </a:r>
                  <a:r>
                    <a:rPr lang="ko-KR" altLang="en-US" sz="1500" dirty="0"/>
                    <a:t>원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1E5B7F9-1189-4462-BD90-D748CD2AA249}"/>
                    </a:ext>
                  </a:extLst>
                </p:cNvPr>
                <p:cNvSpPr txBox="1"/>
                <p:nvPr/>
              </p:nvSpPr>
              <p:spPr>
                <a:xfrm>
                  <a:off x="1260115" y="3358415"/>
                  <a:ext cx="1140327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출판사 </a:t>
                  </a:r>
                  <a:r>
                    <a:rPr lang="en-US" altLang="ko-KR" sz="1350" b="1" dirty="0"/>
                    <a:t>: aa</a:t>
                  </a:r>
                  <a:r>
                    <a:rPr lang="ko-KR" altLang="en-US" sz="1350" b="1" dirty="0"/>
                    <a:t>출판사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BE17FB8B-D4AC-41C4-8B4E-9ED766738164}"/>
                    </a:ext>
                  </a:extLst>
                </p:cNvPr>
                <p:cNvSpPr txBox="1"/>
                <p:nvPr/>
              </p:nvSpPr>
              <p:spPr>
                <a:xfrm>
                  <a:off x="1410671" y="3523092"/>
                  <a:ext cx="877879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글쓴이 </a:t>
                  </a:r>
                  <a:r>
                    <a:rPr lang="en-US" altLang="ko-KR" sz="1350" b="1" dirty="0"/>
                    <a:t>:XXXX</a:t>
                  </a:r>
                  <a:endParaRPr lang="ko-KR" altLang="en-US" sz="1350" b="1" dirty="0"/>
                </a:p>
              </p:txBody>
            </p:sp>
          </p:grpSp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EC623B5E-1A21-4979-AFB3-8BAE55A1DD0B}"/>
                  </a:ext>
                </a:extLst>
              </p:cNvPr>
              <p:cNvGrpSpPr/>
              <p:nvPr/>
            </p:nvGrpSpPr>
            <p:grpSpPr>
              <a:xfrm>
                <a:off x="3435277" y="1827625"/>
                <a:ext cx="1323799" cy="1797250"/>
                <a:chOff x="1113583" y="1905583"/>
                <a:chExt cx="1491307" cy="2024666"/>
              </a:xfrm>
            </p:grpSpPr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5E41B48F-0594-4BF9-9733-264D4BF7D82D}"/>
                    </a:ext>
                  </a:extLst>
                </p:cNvPr>
                <p:cNvSpPr txBox="1"/>
                <p:nvPr/>
              </p:nvSpPr>
              <p:spPr>
                <a:xfrm>
                  <a:off x="1444304" y="3139456"/>
                  <a:ext cx="791199" cy="31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100" b="1" dirty="0"/>
                    <a:t>책 이름</a:t>
                  </a:r>
                </a:p>
              </p:txBody>
            </p:sp>
            <p:grpSp>
              <p:nvGrpSpPr>
                <p:cNvPr id="295" name="그룹 294">
                  <a:extLst>
                    <a:ext uri="{FF2B5EF4-FFF2-40B4-BE49-F238E27FC236}">
                      <a16:creationId xmlns:a16="http://schemas.microsoft.com/office/drawing/2014/main" id="{934F85F8-264B-4402-831B-7106F2FBC8A1}"/>
                    </a:ext>
                  </a:extLst>
                </p:cNvPr>
                <p:cNvGrpSpPr/>
                <p:nvPr/>
              </p:nvGrpSpPr>
              <p:grpSpPr>
                <a:xfrm>
                  <a:off x="1113583" y="1905583"/>
                  <a:ext cx="1491307" cy="1435738"/>
                  <a:chOff x="1575863" y="5616842"/>
                  <a:chExt cx="627034" cy="613634"/>
                </a:xfrm>
                <a:solidFill>
                  <a:schemeClr val="bg1"/>
                </a:solidFill>
              </p:grpSpPr>
              <p:pic>
                <p:nvPicPr>
                  <p:cNvPr id="299" name="그래픽 298" descr="닫기">
                    <a:extLst>
                      <a:ext uri="{FF2B5EF4-FFF2-40B4-BE49-F238E27FC236}">
                        <a16:creationId xmlns:a16="http://schemas.microsoft.com/office/drawing/2014/main" id="{00377DE0-D0AA-4294-A81C-87BE044AC3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863" y="5616842"/>
                    <a:ext cx="627034" cy="613634"/>
                  </a:xfrm>
                  <a:prstGeom prst="rect">
                    <a:avLst/>
                  </a:prstGeom>
                </p:spPr>
              </p:pic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CB304A29-3BCD-45D8-85E2-627F2684FF9F}"/>
                      </a:ext>
                    </a:extLst>
                  </p:cNvPr>
                  <p:cNvSpPr/>
                  <p:nvPr/>
                </p:nvSpPr>
                <p:spPr>
                  <a:xfrm>
                    <a:off x="1662782" y="5714487"/>
                    <a:ext cx="436939" cy="418344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75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책 사진</a:t>
                    </a:r>
                  </a:p>
                </p:txBody>
              </p:sp>
            </p:grp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1F98383F-1AAC-49BD-A150-C0836DE7546D}"/>
                    </a:ext>
                  </a:extLst>
                </p:cNvPr>
                <p:cNvSpPr txBox="1"/>
                <p:nvPr/>
              </p:nvSpPr>
              <p:spPr>
                <a:xfrm>
                  <a:off x="1374882" y="3687544"/>
                  <a:ext cx="949456" cy="242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XXXXX</a:t>
                  </a:r>
                  <a:r>
                    <a:rPr lang="ko-KR" altLang="en-US" sz="1500" dirty="0"/>
                    <a:t>원</a:t>
                  </a:r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9DA245E-6798-4ADF-AE53-41CFF1707331}"/>
                    </a:ext>
                  </a:extLst>
                </p:cNvPr>
                <p:cNvSpPr txBox="1"/>
                <p:nvPr/>
              </p:nvSpPr>
              <p:spPr>
                <a:xfrm>
                  <a:off x="1260115" y="3358415"/>
                  <a:ext cx="1140327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출판사 </a:t>
                  </a:r>
                  <a:r>
                    <a:rPr lang="en-US" altLang="ko-KR" sz="1350" b="1" dirty="0"/>
                    <a:t>: aa</a:t>
                  </a:r>
                  <a:r>
                    <a:rPr lang="ko-KR" altLang="en-US" sz="1350" b="1" dirty="0"/>
                    <a:t>출판사</a:t>
                  </a: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391253A0-FF88-4DF2-9384-9687BA319B8F}"/>
                    </a:ext>
                  </a:extLst>
                </p:cNvPr>
                <p:cNvSpPr txBox="1"/>
                <p:nvPr/>
              </p:nvSpPr>
              <p:spPr>
                <a:xfrm>
                  <a:off x="1410671" y="3523092"/>
                  <a:ext cx="877879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글쓴이 </a:t>
                  </a:r>
                  <a:r>
                    <a:rPr lang="en-US" altLang="ko-KR" sz="1350" b="1" dirty="0"/>
                    <a:t>:XXXX</a:t>
                  </a:r>
                  <a:endParaRPr lang="ko-KR" altLang="en-US" sz="1350" b="1" dirty="0"/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FE96B7FC-4692-48BB-A77D-8A56449B2A87}"/>
                </a:ext>
              </a:extLst>
            </p:cNvPr>
            <p:cNvGrpSpPr/>
            <p:nvPr/>
          </p:nvGrpSpPr>
          <p:grpSpPr>
            <a:xfrm>
              <a:off x="1003533" y="398174"/>
              <a:ext cx="3922175" cy="5968809"/>
              <a:chOff x="2211398" y="492749"/>
              <a:chExt cx="3922175" cy="5968809"/>
            </a:xfrm>
          </p:grpSpPr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D1C81E36-3A3C-483A-9DAD-2D3F0656F79A}"/>
                  </a:ext>
                </a:extLst>
              </p:cNvPr>
              <p:cNvGrpSpPr/>
              <p:nvPr/>
            </p:nvGrpSpPr>
            <p:grpSpPr>
              <a:xfrm>
                <a:off x="2211398" y="492749"/>
                <a:ext cx="3922175" cy="5968809"/>
                <a:chOff x="2753927" y="444595"/>
                <a:chExt cx="3922175" cy="5968809"/>
              </a:xfrm>
              <a:noFill/>
            </p:grpSpPr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3FD06C2-A85F-4629-AC36-B45E014201A7}"/>
                    </a:ext>
                  </a:extLst>
                </p:cNvPr>
                <p:cNvSpPr/>
                <p:nvPr/>
              </p:nvSpPr>
              <p:spPr>
                <a:xfrm>
                  <a:off x="2753927" y="444595"/>
                  <a:ext cx="3922175" cy="5968809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89FB93EF-BF9D-4396-BB45-97A4C4D4DDC6}"/>
                    </a:ext>
                  </a:extLst>
                </p:cNvPr>
                <p:cNvSpPr/>
                <p:nvPr/>
              </p:nvSpPr>
              <p:spPr>
                <a:xfrm>
                  <a:off x="2753927" y="5583890"/>
                  <a:ext cx="3922175" cy="813434"/>
                </a:xfrm>
                <a:prstGeom prst="rect">
                  <a:avLst/>
                </a:prstGeom>
                <a:solidFill>
                  <a:srgbClr val="63B4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FB70DD2-31C5-4046-AF62-7ED4BCB2EE31}"/>
                  </a:ext>
                </a:extLst>
              </p:cNvPr>
              <p:cNvSpPr txBox="1"/>
              <p:nvPr/>
            </p:nvSpPr>
            <p:spPr>
              <a:xfrm>
                <a:off x="3629870" y="617333"/>
                <a:ext cx="1149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신구대학교</a:t>
                </a:r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9C0E23DB-A953-4717-892F-0550869FBEEA}"/>
                </a:ext>
              </a:extLst>
            </p:cNvPr>
            <p:cNvGrpSpPr/>
            <p:nvPr/>
          </p:nvGrpSpPr>
          <p:grpSpPr>
            <a:xfrm>
              <a:off x="1393958" y="5578507"/>
              <a:ext cx="3184150" cy="724327"/>
              <a:chOff x="2571320" y="5744218"/>
              <a:chExt cx="3184150" cy="724327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624361-655A-4CF4-AF75-8D207B00ED1F}"/>
                  </a:ext>
                </a:extLst>
              </p:cNvPr>
              <p:cNvSpPr txBox="1"/>
              <p:nvPr/>
            </p:nvSpPr>
            <p:spPr>
              <a:xfrm>
                <a:off x="2737441" y="6251584"/>
                <a:ext cx="251351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홈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3676BE-F218-40E2-9443-EC661C315BB1}"/>
                  </a:ext>
                </a:extLst>
              </p:cNvPr>
              <p:cNvSpPr txBox="1"/>
              <p:nvPr/>
            </p:nvSpPr>
            <p:spPr>
              <a:xfrm>
                <a:off x="3782252" y="6253102"/>
                <a:ext cx="636071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주문목록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AE6EA31-DBB7-4289-ABB9-6AFCC97318A6}"/>
                  </a:ext>
                </a:extLst>
              </p:cNvPr>
              <p:cNvSpPr txBox="1"/>
              <p:nvPr/>
            </p:nvSpPr>
            <p:spPr>
              <a:xfrm>
                <a:off x="4991158" y="6252885"/>
                <a:ext cx="764312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마이페이지</a:t>
                </a:r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D178FCB2-2595-4FCB-AB9A-EF5E5EDBE46D}"/>
                  </a:ext>
                </a:extLst>
              </p:cNvPr>
              <p:cNvGrpSpPr/>
              <p:nvPr/>
            </p:nvGrpSpPr>
            <p:grpSpPr>
              <a:xfrm>
                <a:off x="2571320" y="5744218"/>
                <a:ext cx="627034" cy="613634"/>
                <a:chOff x="1575863" y="5616842"/>
                <a:chExt cx="627034" cy="613634"/>
              </a:xfrm>
            </p:grpSpPr>
            <p:pic>
              <p:nvPicPr>
                <p:cNvPr id="179" name="그래픽 178" descr="닫기">
                  <a:extLst>
                    <a:ext uri="{FF2B5EF4-FFF2-40B4-BE49-F238E27FC236}">
                      <a16:creationId xmlns:a16="http://schemas.microsoft.com/office/drawing/2014/main" id="{956BA366-A2E9-493E-BA37-3D3D7C8C01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5863" y="5616842"/>
                  <a:ext cx="627034" cy="613634"/>
                </a:xfrm>
                <a:prstGeom prst="rect">
                  <a:avLst/>
                </a:prstGeom>
              </p:spPr>
            </p:pic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EED87924-2E53-40D8-9E70-31DB088CD9C6}"/>
                    </a:ext>
                  </a:extLst>
                </p:cNvPr>
                <p:cNvSpPr/>
                <p:nvPr/>
              </p:nvSpPr>
              <p:spPr>
                <a:xfrm>
                  <a:off x="1662782" y="5714487"/>
                  <a:ext cx="436939" cy="418344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23E7EE7F-C89C-4D02-A6CB-CA852D0CD337}"/>
                  </a:ext>
                </a:extLst>
              </p:cNvPr>
              <p:cNvGrpSpPr/>
              <p:nvPr/>
            </p:nvGrpSpPr>
            <p:grpSpPr>
              <a:xfrm>
                <a:off x="3809701" y="5744218"/>
                <a:ext cx="627034" cy="613634"/>
                <a:chOff x="1626663" y="5616842"/>
                <a:chExt cx="627034" cy="613634"/>
              </a:xfrm>
            </p:grpSpPr>
            <p:pic>
              <p:nvPicPr>
                <p:cNvPr id="177" name="그래픽 176" descr="닫기">
                  <a:extLst>
                    <a:ext uri="{FF2B5EF4-FFF2-40B4-BE49-F238E27FC236}">
                      <a16:creationId xmlns:a16="http://schemas.microsoft.com/office/drawing/2014/main" id="{C48555E0-8B4C-4000-97B2-CF1C8A1CA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6663" y="5616842"/>
                  <a:ext cx="627034" cy="613634"/>
                </a:xfrm>
                <a:prstGeom prst="rect">
                  <a:avLst/>
                </a:prstGeom>
              </p:spPr>
            </p:pic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35AE9ABD-9984-4D53-8840-CD1B9D91DBBE}"/>
                    </a:ext>
                  </a:extLst>
                </p:cNvPr>
                <p:cNvSpPr/>
                <p:nvPr/>
              </p:nvSpPr>
              <p:spPr>
                <a:xfrm>
                  <a:off x="1713582" y="5714487"/>
                  <a:ext cx="436939" cy="418344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484CF57A-A60C-427E-BB90-5EDF3E5F6C31}"/>
                  </a:ext>
                </a:extLst>
              </p:cNvPr>
              <p:cNvGrpSpPr/>
              <p:nvPr/>
            </p:nvGrpSpPr>
            <p:grpSpPr>
              <a:xfrm>
                <a:off x="5066460" y="5744218"/>
                <a:ext cx="627034" cy="613634"/>
                <a:chOff x="1575863" y="5616842"/>
                <a:chExt cx="627034" cy="613634"/>
              </a:xfrm>
            </p:grpSpPr>
            <p:pic>
              <p:nvPicPr>
                <p:cNvPr id="175" name="그래픽 174" descr="닫기">
                  <a:extLst>
                    <a:ext uri="{FF2B5EF4-FFF2-40B4-BE49-F238E27FC236}">
                      <a16:creationId xmlns:a16="http://schemas.microsoft.com/office/drawing/2014/main" id="{E93C7510-6720-4F24-9818-085185B17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5863" y="5616842"/>
                  <a:ext cx="627034" cy="613634"/>
                </a:xfrm>
                <a:prstGeom prst="rect">
                  <a:avLst/>
                </a:prstGeom>
              </p:spPr>
            </p:pic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78AB9D46-9AEE-4355-A2E9-1EC034038BAA}"/>
                    </a:ext>
                  </a:extLst>
                </p:cNvPr>
                <p:cNvSpPr/>
                <p:nvPr/>
              </p:nvSpPr>
              <p:spPr>
                <a:xfrm>
                  <a:off x="1662782" y="5714487"/>
                  <a:ext cx="436939" cy="418344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653838C-1833-4549-A594-547F911EAEFB}"/>
                </a:ext>
              </a:extLst>
            </p:cNvPr>
            <p:cNvSpPr/>
            <p:nvPr/>
          </p:nvSpPr>
          <p:spPr>
            <a:xfrm>
              <a:off x="1014118" y="948875"/>
              <a:ext cx="3922174" cy="120728"/>
            </a:xfrm>
            <a:prstGeom prst="rect">
              <a:avLst/>
            </a:prstGeom>
            <a:solidFill>
              <a:srgbClr val="63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8F813F91-ED3A-4382-9995-2AB8128926B3}"/>
                </a:ext>
              </a:extLst>
            </p:cNvPr>
            <p:cNvCxnSpPr>
              <a:cxnSpLocks/>
            </p:cNvCxnSpPr>
            <p:nvPr/>
          </p:nvCxnSpPr>
          <p:spPr>
            <a:xfrm>
              <a:off x="1160343" y="3423434"/>
              <a:ext cx="3588382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4BE23B14-701D-4731-97A1-F229825681E0}"/>
                </a:ext>
              </a:extLst>
            </p:cNvPr>
            <p:cNvGrpSpPr/>
            <p:nvPr/>
          </p:nvGrpSpPr>
          <p:grpSpPr>
            <a:xfrm>
              <a:off x="1203519" y="1236858"/>
              <a:ext cx="1451889" cy="230832"/>
              <a:chOff x="1371794" y="2349073"/>
              <a:chExt cx="3237342" cy="424627"/>
            </a:xfrm>
          </p:grpSpPr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83BD8D42-63D7-4E89-AB7E-33DA43D301EC}"/>
                  </a:ext>
                </a:extLst>
              </p:cNvPr>
              <p:cNvSpPr/>
              <p:nvPr/>
            </p:nvSpPr>
            <p:spPr>
              <a:xfrm>
                <a:off x="1371794" y="2355814"/>
                <a:ext cx="3237342" cy="399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70000"/>
                <a:r>
                  <a:rPr lang="ko-KR" altLang="en-US" sz="1500" dirty="0">
                    <a:solidFill>
                      <a:schemeClr val="tx1"/>
                    </a:solidFill>
                  </a:rPr>
                  <a:t>학과</a:t>
                </a: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6F18CCC7-574E-4D3F-8376-D96C0E8E6949}"/>
                  </a:ext>
                </a:extLst>
              </p:cNvPr>
              <p:cNvSpPr/>
              <p:nvPr/>
            </p:nvSpPr>
            <p:spPr>
              <a:xfrm>
                <a:off x="4113312" y="2349073"/>
                <a:ext cx="485942" cy="40338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70000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7" name="그래픽 276" descr="아래쪽 캐럿">
                <a:extLst>
                  <a:ext uri="{FF2B5EF4-FFF2-40B4-BE49-F238E27FC236}">
                    <a16:creationId xmlns:a16="http://schemas.microsoft.com/office/drawing/2014/main" id="{C9CF3A62-DC5C-43D6-912E-B88B5FEF9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56447" y="2374029"/>
                <a:ext cx="399671" cy="399671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6B7BC4-CBFD-4EE7-8521-B63CFFCAB20B}"/>
                </a:ext>
              </a:extLst>
            </p:cNvPr>
            <p:cNvSpPr/>
            <p:nvPr/>
          </p:nvSpPr>
          <p:spPr>
            <a:xfrm>
              <a:off x="1154271" y="1603625"/>
              <a:ext cx="3564231" cy="60465"/>
            </a:xfrm>
            <a:prstGeom prst="rect">
              <a:avLst/>
            </a:prstGeom>
            <a:solidFill>
              <a:srgbClr val="1F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CFCC1C3-75C6-4C9B-99C6-CE2F33E6095C}"/>
                </a:ext>
              </a:extLst>
            </p:cNvPr>
            <p:cNvGrpSpPr/>
            <p:nvPr/>
          </p:nvGrpSpPr>
          <p:grpSpPr>
            <a:xfrm>
              <a:off x="1185856" y="3457224"/>
              <a:ext cx="3590683" cy="1797250"/>
              <a:chOff x="1196217" y="3738410"/>
              <a:chExt cx="3590683" cy="1797250"/>
            </a:xfrm>
          </p:grpSpPr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8C764216-D6DE-488F-9A5C-3ED1A9C246B3}"/>
                  </a:ext>
                </a:extLst>
              </p:cNvPr>
              <p:cNvGrpSpPr/>
              <p:nvPr/>
            </p:nvGrpSpPr>
            <p:grpSpPr>
              <a:xfrm>
                <a:off x="1196217" y="3738410"/>
                <a:ext cx="1323799" cy="1797250"/>
                <a:chOff x="1113583" y="1905583"/>
                <a:chExt cx="1491307" cy="2024666"/>
              </a:xfrm>
            </p:grpSpPr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077A282F-1C1D-4575-8D46-4515AC87F5FD}"/>
                    </a:ext>
                  </a:extLst>
                </p:cNvPr>
                <p:cNvSpPr txBox="1"/>
                <p:nvPr/>
              </p:nvSpPr>
              <p:spPr>
                <a:xfrm>
                  <a:off x="1444304" y="3139456"/>
                  <a:ext cx="791199" cy="31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100" b="1" dirty="0"/>
                    <a:t>책 이름</a:t>
                  </a:r>
                </a:p>
              </p:txBody>
            </p:sp>
            <p:grpSp>
              <p:nvGrpSpPr>
                <p:cNvPr id="328" name="그룹 327">
                  <a:extLst>
                    <a:ext uri="{FF2B5EF4-FFF2-40B4-BE49-F238E27FC236}">
                      <a16:creationId xmlns:a16="http://schemas.microsoft.com/office/drawing/2014/main" id="{4330FE82-0397-4B92-8FD7-32FFBF70EF8A}"/>
                    </a:ext>
                  </a:extLst>
                </p:cNvPr>
                <p:cNvGrpSpPr/>
                <p:nvPr/>
              </p:nvGrpSpPr>
              <p:grpSpPr>
                <a:xfrm>
                  <a:off x="1113583" y="1905583"/>
                  <a:ext cx="1491307" cy="1435738"/>
                  <a:chOff x="1575863" y="5616842"/>
                  <a:chExt cx="627034" cy="613634"/>
                </a:xfrm>
                <a:solidFill>
                  <a:schemeClr val="bg1"/>
                </a:solidFill>
              </p:grpSpPr>
              <p:pic>
                <p:nvPicPr>
                  <p:cNvPr id="332" name="그래픽 331" descr="닫기">
                    <a:extLst>
                      <a:ext uri="{FF2B5EF4-FFF2-40B4-BE49-F238E27FC236}">
                        <a16:creationId xmlns:a16="http://schemas.microsoft.com/office/drawing/2014/main" id="{A3E177C8-7B93-4EFE-AEBA-BBF268641D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863" y="5616842"/>
                    <a:ext cx="627034" cy="613634"/>
                  </a:xfrm>
                  <a:prstGeom prst="rect">
                    <a:avLst/>
                  </a:prstGeom>
                </p:spPr>
              </p:pic>
              <p:sp>
                <p:nvSpPr>
                  <p:cNvPr id="333" name="직사각형 332">
                    <a:extLst>
                      <a:ext uri="{FF2B5EF4-FFF2-40B4-BE49-F238E27FC236}">
                        <a16:creationId xmlns:a16="http://schemas.microsoft.com/office/drawing/2014/main" id="{0ECD1D03-8CE8-4945-8DD3-4095C9AFE349}"/>
                      </a:ext>
                    </a:extLst>
                  </p:cNvPr>
                  <p:cNvSpPr/>
                  <p:nvPr/>
                </p:nvSpPr>
                <p:spPr>
                  <a:xfrm>
                    <a:off x="1662782" y="5714487"/>
                    <a:ext cx="436939" cy="418344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75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책 사진</a:t>
                    </a:r>
                  </a:p>
                </p:txBody>
              </p:sp>
            </p:grp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4B3FF178-DABC-464A-BBC1-B287487104C1}"/>
                    </a:ext>
                  </a:extLst>
                </p:cNvPr>
                <p:cNvSpPr txBox="1"/>
                <p:nvPr/>
              </p:nvSpPr>
              <p:spPr>
                <a:xfrm>
                  <a:off x="1374882" y="3687544"/>
                  <a:ext cx="949456" cy="242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XXXXX</a:t>
                  </a:r>
                  <a:r>
                    <a:rPr lang="ko-KR" altLang="en-US" sz="1500" dirty="0"/>
                    <a:t>원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6AAE8543-8985-4F9E-B892-F60A80012AB2}"/>
                    </a:ext>
                  </a:extLst>
                </p:cNvPr>
                <p:cNvSpPr txBox="1"/>
                <p:nvPr/>
              </p:nvSpPr>
              <p:spPr>
                <a:xfrm>
                  <a:off x="1260115" y="3358415"/>
                  <a:ext cx="1140327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출판사 </a:t>
                  </a:r>
                  <a:r>
                    <a:rPr lang="en-US" altLang="ko-KR" sz="1350" b="1" dirty="0"/>
                    <a:t>: aa</a:t>
                  </a:r>
                  <a:r>
                    <a:rPr lang="ko-KR" altLang="en-US" sz="1350" b="1" dirty="0"/>
                    <a:t>출판사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079646F4-C04E-4F14-8BB9-C0F77226BA99}"/>
                    </a:ext>
                  </a:extLst>
                </p:cNvPr>
                <p:cNvSpPr txBox="1"/>
                <p:nvPr/>
              </p:nvSpPr>
              <p:spPr>
                <a:xfrm>
                  <a:off x="1410671" y="3523092"/>
                  <a:ext cx="877879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글쓴이 </a:t>
                  </a:r>
                  <a:r>
                    <a:rPr lang="en-US" altLang="ko-KR" sz="1350" b="1" dirty="0"/>
                    <a:t>:XXXX</a:t>
                  </a:r>
                  <a:endParaRPr lang="ko-KR" altLang="en-US" sz="1350" b="1" dirty="0"/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CAC9F2EF-F89A-4ABD-B272-DB7D7A5DC8FC}"/>
                  </a:ext>
                </a:extLst>
              </p:cNvPr>
              <p:cNvGrpSpPr/>
              <p:nvPr/>
            </p:nvGrpSpPr>
            <p:grpSpPr>
              <a:xfrm>
                <a:off x="2329659" y="3738410"/>
                <a:ext cx="1323799" cy="1797250"/>
                <a:chOff x="1113583" y="1905583"/>
                <a:chExt cx="1491307" cy="2024666"/>
              </a:xfrm>
            </p:grpSpPr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45EB2413-8902-4388-8933-E06EE29146FB}"/>
                    </a:ext>
                  </a:extLst>
                </p:cNvPr>
                <p:cNvSpPr txBox="1"/>
                <p:nvPr/>
              </p:nvSpPr>
              <p:spPr>
                <a:xfrm>
                  <a:off x="1444304" y="3139456"/>
                  <a:ext cx="791199" cy="31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100" b="1" dirty="0"/>
                    <a:t>책 이름</a:t>
                  </a:r>
                </a:p>
              </p:txBody>
            </p:sp>
            <p:grpSp>
              <p:nvGrpSpPr>
                <p:cNvPr id="336" name="그룹 335">
                  <a:extLst>
                    <a:ext uri="{FF2B5EF4-FFF2-40B4-BE49-F238E27FC236}">
                      <a16:creationId xmlns:a16="http://schemas.microsoft.com/office/drawing/2014/main" id="{0DF04A48-7C0B-4675-8357-D8C86156AF28}"/>
                    </a:ext>
                  </a:extLst>
                </p:cNvPr>
                <p:cNvGrpSpPr/>
                <p:nvPr/>
              </p:nvGrpSpPr>
              <p:grpSpPr>
                <a:xfrm>
                  <a:off x="1113583" y="1905583"/>
                  <a:ext cx="1491307" cy="1435738"/>
                  <a:chOff x="1575863" y="5616842"/>
                  <a:chExt cx="627034" cy="613634"/>
                </a:xfrm>
                <a:solidFill>
                  <a:schemeClr val="bg1"/>
                </a:solidFill>
              </p:grpSpPr>
              <p:pic>
                <p:nvPicPr>
                  <p:cNvPr id="340" name="그래픽 339" descr="닫기">
                    <a:extLst>
                      <a:ext uri="{FF2B5EF4-FFF2-40B4-BE49-F238E27FC236}">
                        <a16:creationId xmlns:a16="http://schemas.microsoft.com/office/drawing/2014/main" id="{3599A64F-DB41-4F44-AB46-D398354557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863" y="5616842"/>
                    <a:ext cx="627034" cy="613634"/>
                  </a:xfrm>
                  <a:prstGeom prst="rect">
                    <a:avLst/>
                  </a:prstGeom>
                </p:spPr>
              </p:pic>
              <p:sp>
                <p:nvSpPr>
                  <p:cNvPr id="341" name="직사각형 340">
                    <a:extLst>
                      <a:ext uri="{FF2B5EF4-FFF2-40B4-BE49-F238E27FC236}">
                        <a16:creationId xmlns:a16="http://schemas.microsoft.com/office/drawing/2014/main" id="{20AC5FF9-9026-4E39-B183-1D54C9FA5AB5}"/>
                      </a:ext>
                    </a:extLst>
                  </p:cNvPr>
                  <p:cNvSpPr/>
                  <p:nvPr/>
                </p:nvSpPr>
                <p:spPr>
                  <a:xfrm>
                    <a:off x="1662782" y="5714487"/>
                    <a:ext cx="436939" cy="418344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75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책 사진</a:t>
                    </a:r>
                  </a:p>
                </p:txBody>
              </p:sp>
            </p:grp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8587023-EC3A-4D4F-9010-3988BE3AE76A}"/>
                    </a:ext>
                  </a:extLst>
                </p:cNvPr>
                <p:cNvSpPr txBox="1"/>
                <p:nvPr/>
              </p:nvSpPr>
              <p:spPr>
                <a:xfrm>
                  <a:off x="1374882" y="3687544"/>
                  <a:ext cx="949456" cy="242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XXXXX</a:t>
                  </a:r>
                  <a:r>
                    <a:rPr lang="ko-KR" altLang="en-US" sz="1500" dirty="0"/>
                    <a:t>원</a:t>
                  </a: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69580A0E-3258-4FBB-9BD0-340FB13A739F}"/>
                    </a:ext>
                  </a:extLst>
                </p:cNvPr>
                <p:cNvSpPr txBox="1"/>
                <p:nvPr/>
              </p:nvSpPr>
              <p:spPr>
                <a:xfrm>
                  <a:off x="1260115" y="3358415"/>
                  <a:ext cx="1140327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출판사 </a:t>
                  </a:r>
                  <a:r>
                    <a:rPr lang="en-US" altLang="ko-KR" sz="1350" b="1" dirty="0"/>
                    <a:t>: aa</a:t>
                  </a:r>
                  <a:r>
                    <a:rPr lang="ko-KR" altLang="en-US" sz="1350" b="1" dirty="0"/>
                    <a:t>출판사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D327D603-8548-4EBE-A552-507310F89A55}"/>
                    </a:ext>
                  </a:extLst>
                </p:cNvPr>
                <p:cNvSpPr txBox="1"/>
                <p:nvPr/>
              </p:nvSpPr>
              <p:spPr>
                <a:xfrm>
                  <a:off x="1410671" y="3523092"/>
                  <a:ext cx="877879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글쓴이 </a:t>
                  </a:r>
                  <a:r>
                    <a:rPr lang="en-US" altLang="ko-KR" sz="1350" b="1" dirty="0"/>
                    <a:t>:XXXX</a:t>
                  </a:r>
                  <a:endParaRPr lang="ko-KR" altLang="en-US" sz="1350" b="1" dirty="0"/>
                </a:p>
              </p:txBody>
            </p:sp>
          </p:grp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04266BD9-4E4B-426C-B06A-6FA0F7447670}"/>
                  </a:ext>
                </a:extLst>
              </p:cNvPr>
              <p:cNvGrpSpPr/>
              <p:nvPr/>
            </p:nvGrpSpPr>
            <p:grpSpPr>
              <a:xfrm>
                <a:off x="3463101" y="3738410"/>
                <a:ext cx="1323799" cy="1797250"/>
                <a:chOff x="1113583" y="1905583"/>
                <a:chExt cx="1491307" cy="2024666"/>
              </a:xfrm>
            </p:grpSpPr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26E5FA6E-38D8-4C29-BF29-95DF6C26C757}"/>
                    </a:ext>
                  </a:extLst>
                </p:cNvPr>
                <p:cNvSpPr txBox="1"/>
                <p:nvPr/>
              </p:nvSpPr>
              <p:spPr>
                <a:xfrm>
                  <a:off x="1444304" y="3139456"/>
                  <a:ext cx="791199" cy="31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100" b="1" dirty="0"/>
                    <a:t>책 이름</a:t>
                  </a:r>
                </a:p>
              </p:txBody>
            </p:sp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A52CD365-CFB9-4428-B8FA-4632FE15EDBC}"/>
                    </a:ext>
                  </a:extLst>
                </p:cNvPr>
                <p:cNvGrpSpPr/>
                <p:nvPr/>
              </p:nvGrpSpPr>
              <p:grpSpPr>
                <a:xfrm>
                  <a:off x="1113583" y="1905583"/>
                  <a:ext cx="1491307" cy="1435738"/>
                  <a:chOff x="1575863" y="5616842"/>
                  <a:chExt cx="627034" cy="613634"/>
                </a:xfrm>
                <a:solidFill>
                  <a:schemeClr val="bg1"/>
                </a:solidFill>
              </p:grpSpPr>
              <p:pic>
                <p:nvPicPr>
                  <p:cNvPr id="348" name="그래픽 347" descr="닫기">
                    <a:extLst>
                      <a:ext uri="{FF2B5EF4-FFF2-40B4-BE49-F238E27FC236}">
                        <a16:creationId xmlns:a16="http://schemas.microsoft.com/office/drawing/2014/main" id="{37D247AC-6336-4C76-969B-CAC750FDEB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863" y="5616842"/>
                    <a:ext cx="627034" cy="613634"/>
                  </a:xfrm>
                  <a:prstGeom prst="rect">
                    <a:avLst/>
                  </a:prstGeom>
                </p:spPr>
              </p:pic>
              <p:sp>
                <p:nvSpPr>
                  <p:cNvPr id="349" name="직사각형 348">
                    <a:extLst>
                      <a:ext uri="{FF2B5EF4-FFF2-40B4-BE49-F238E27FC236}">
                        <a16:creationId xmlns:a16="http://schemas.microsoft.com/office/drawing/2014/main" id="{E30E5CDE-49AD-4725-82E6-12533F2E7C9A}"/>
                      </a:ext>
                    </a:extLst>
                  </p:cNvPr>
                  <p:cNvSpPr/>
                  <p:nvPr/>
                </p:nvSpPr>
                <p:spPr>
                  <a:xfrm>
                    <a:off x="1662782" y="5714487"/>
                    <a:ext cx="436939" cy="418344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75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책 사진</a:t>
                    </a:r>
                  </a:p>
                </p:txBody>
              </p:sp>
            </p:grp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6821860D-1DDA-425E-9F8B-BCAE67C368CD}"/>
                    </a:ext>
                  </a:extLst>
                </p:cNvPr>
                <p:cNvSpPr txBox="1"/>
                <p:nvPr/>
              </p:nvSpPr>
              <p:spPr>
                <a:xfrm>
                  <a:off x="1374882" y="3687544"/>
                  <a:ext cx="949456" cy="242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XXXXX</a:t>
                  </a:r>
                  <a:r>
                    <a:rPr lang="ko-KR" altLang="en-US" sz="1500" dirty="0"/>
                    <a:t>원</a:t>
                  </a:r>
                </a:p>
              </p:txBody>
            </p:sp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17D4DD94-5A18-4835-94F6-B0C9751CBC7E}"/>
                    </a:ext>
                  </a:extLst>
                </p:cNvPr>
                <p:cNvSpPr txBox="1"/>
                <p:nvPr/>
              </p:nvSpPr>
              <p:spPr>
                <a:xfrm>
                  <a:off x="1260115" y="3358415"/>
                  <a:ext cx="1140327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출판사 </a:t>
                  </a:r>
                  <a:r>
                    <a:rPr lang="en-US" altLang="ko-KR" sz="1350" b="1" dirty="0"/>
                    <a:t>: aa</a:t>
                  </a:r>
                  <a:r>
                    <a:rPr lang="ko-KR" altLang="en-US" sz="1350" b="1" dirty="0"/>
                    <a:t>출판사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5D7C3EE7-D1F8-4037-8F8F-E028736F973E}"/>
                    </a:ext>
                  </a:extLst>
                </p:cNvPr>
                <p:cNvSpPr txBox="1"/>
                <p:nvPr/>
              </p:nvSpPr>
              <p:spPr>
                <a:xfrm>
                  <a:off x="1410671" y="3523092"/>
                  <a:ext cx="877879" cy="225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50" b="1" dirty="0"/>
                    <a:t>글쓴이 </a:t>
                  </a:r>
                  <a:r>
                    <a:rPr lang="en-US" altLang="ko-KR" sz="1350" b="1" dirty="0"/>
                    <a:t>:XXXX</a:t>
                  </a:r>
                  <a:endParaRPr lang="ko-KR" altLang="en-US" sz="1350" b="1" dirty="0"/>
                </a:p>
              </p:txBody>
            </p: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B97A65-4C87-4E43-A4C7-D2DFD51BC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268" y="5356508"/>
              <a:ext cx="3588382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C1C3D98-0833-41D9-876A-D6CB6E3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5149060" y="1069603"/>
              <a:ext cx="0" cy="437560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06A61B0A-8351-4370-A5A7-98298F278E52}"/>
                </a:ext>
              </a:extLst>
            </p:cNvPr>
            <p:cNvGrpSpPr/>
            <p:nvPr/>
          </p:nvGrpSpPr>
          <p:grpSpPr>
            <a:xfrm>
              <a:off x="2800621" y="1238143"/>
              <a:ext cx="923541" cy="233807"/>
              <a:chOff x="2549875" y="2343600"/>
              <a:chExt cx="2059261" cy="430100"/>
            </a:xfrm>
          </p:grpSpPr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8419A591-4275-42B6-ABA9-BF9990235C1D}"/>
                  </a:ext>
                </a:extLst>
              </p:cNvPr>
              <p:cNvSpPr/>
              <p:nvPr/>
            </p:nvSpPr>
            <p:spPr>
              <a:xfrm>
                <a:off x="2549875" y="2343600"/>
                <a:ext cx="2059261" cy="411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학년</a:t>
                </a:r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2534C546-9999-4F3F-9F6D-5A96D1815522}"/>
                  </a:ext>
                </a:extLst>
              </p:cNvPr>
              <p:cNvSpPr/>
              <p:nvPr/>
            </p:nvSpPr>
            <p:spPr>
              <a:xfrm>
                <a:off x="4113312" y="2349073"/>
                <a:ext cx="485942" cy="40338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70000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8" name="그래픽 407" descr="아래쪽 캐럿">
                <a:extLst>
                  <a:ext uri="{FF2B5EF4-FFF2-40B4-BE49-F238E27FC236}">
                    <a16:creationId xmlns:a16="http://schemas.microsoft.com/office/drawing/2014/main" id="{C3DCF4F4-FA9D-4AF9-8DE1-0BA05502C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56447" y="2374029"/>
                <a:ext cx="399671" cy="399671"/>
              </a:xfrm>
              <a:prstGeom prst="rect">
                <a:avLst/>
              </a:prstGeom>
            </p:spPr>
          </p:pic>
        </p:grpSp>
      </p:grpSp>
      <p:sp>
        <p:nvSpPr>
          <p:cNvPr id="460" name="타원 459">
            <a:extLst>
              <a:ext uri="{FF2B5EF4-FFF2-40B4-BE49-F238E27FC236}">
                <a16:creationId xmlns:a16="http://schemas.microsoft.com/office/drawing/2014/main" id="{0354EB5B-913C-4D0D-A694-9297C743C525}"/>
              </a:ext>
            </a:extLst>
          </p:cNvPr>
          <p:cNvSpPr/>
          <p:nvPr/>
        </p:nvSpPr>
        <p:spPr>
          <a:xfrm>
            <a:off x="4725072" y="2957340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B14E87C0-8A36-40ED-BE5E-FCBC11A0DF87}"/>
              </a:ext>
            </a:extLst>
          </p:cNvPr>
          <p:cNvSpPr/>
          <p:nvPr/>
        </p:nvSpPr>
        <p:spPr>
          <a:xfrm>
            <a:off x="3671199" y="2720605"/>
            <a:ext cx="1648569" cy="24804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E5362A-18D4-4B3C-A94F-D666DDFF4C51}"/>
              </a:ext>
            </a:extLst>
          </p:cNvPr>
          <p:cNvSpPr/>
          <p:nvPr/>
        </p:nvSpPr>
        <p:spPr>
          <a:xfrm>
            <a:off x="5409183" y="2714488"/>
            <a:ext cx="1648569" cy="24804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9E74D8-1D0C-4229-97E3-8C0A10D85697}"/>
              </a:ext>
            </a:extLst>
          </p:cNvPr>
          <p:cNvSpPr/>
          <p:nvPr/>
        </p:nvSpPr>
        <p:spPr>
          <a:xfrm>
            <a:off x="7141800" y="2715005"/>
            <a:ext cx="1648569" cy="24804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3BB9FA-D259-4C54-94F0-7855B57E4606}"/>
              </a:ext>
            </a:extLst>
          </p:cNvPr>
          <p:cNvSpPr/>
          <p:nvPr/>
        </p:nvSpPr>
        <p:spPr>
          <a:xfrm>
            <a:off x="3665006" y="5363354"/>
            <a:ext cx="1648569" cy="27670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160EF3-ABB7-4E17-9AB2-DE5FD14B4DB5}"/>
              </a:ext>
            </a:extLst>
          </p:cNvPr>
          <p:cNvSpPr/>
          <p:nvPr/>
        </p:nvSpPr>
        <p:spPr>
          <a:xfrm>
            <a:off x="5429882" y="5356058"/>
            <a:ext cx="1648569" cy="27670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D03146-3352-4A94-BCDF-26E6B4932ECB}"/>
              </a:ext>
            </a:extLst>
          </p:cNvPr>
          <p:cNvSpPr/>
          <p:nvPr/>
        </p:nvSpPr>
        <p:spPr>
          <a:xfrm>
            <a:off x="7180851" y="5369289"/>
            <a:ext cx="1648569" cy="27670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8B3A8CF9-7A1E-413F-8E25-BD5E9FA9C360}"/>
              </a:ext>
            </a:extLst>
          </p:cNvPr>
          <p:cNvSpPr/>
          <p:nvPr/>
        </p:nvSpPr>
        <p:spPr>
          <a:xfrm>
            <a:off x="5362148" y="1834511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FBF406-1259-4C9A-A6D6-6F77AFF5E288}"/>
              </a:ext>
            </a:extLst>
          </p:cNvPr>
          <p:cNvSpPr/>
          <p:nvPr/>
        </p:nvSpPr>
        <p:spPr>
          <a:xfrm>
            <a:off x="7128021" y="181277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5C39-EA08-43EF-A2D1-39EE0F88F11B}"/>
              </a:ext>
            </a:extLst>
          </p:cNvPr>
          <p:cNvSpPr/>
          <p:nvPr/>
        </p:nvSpPr>
        <p:spPr>
          <a:xfrm>
            <a:off x="4757145" y="562214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15C8BC-6028-451D-A72A-4F7B798A805E}"/>
              </a:ext>
            </a:extLst>
          </p:cNvPr>
          <p:cNvSpPr/>
          <p:nvPr/>
        </p:nvSpPr>
        <p:spPr>
          <a:xfrm>
            <a:off x="6448694" y="561074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6538472-8F42-42EE-B9FE-2EE041C1018F}"/>
              </a:ext>
            </a:extLst>
          </p:cNvPr>
          <p:cNvSpPr/>
          <p:nvPr/>
        </p:nvSpPr>
        <p:spPr>
          <a:xfrm>
            <a:off x="6435515" y="2954313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4CA19A9-98B0-4FC5-98C7-E4FC0FEDD897}"/>
              </a:ext>
            </a:extLst>
          </p:cNvPr>
          <p:cNvSpPr/>
          <p:nvPr/>
        </p:nvSpPr>
        <p:spPr>
          <a:xfrm>
            <a:off x="8168517" y="294976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252CA1D-D1BA-45D6-9AF4-4CF470A81261}"/>
              </a:ext>
            </a:extLst>
          </p:cNvPr>
          <p:cNvSpPr/>
          <p:nvPr/>
        </p:nvSpPr>
        <p:spPr>
          <a:xfrm>
            <a:off x="8266092" y="559948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5B94D81-8F39-4AD3-BCD2-B6F5C0C567F7}"/>
              </a:ext>
            </a:extLst>
          </p:cNvPr>
          <p:cNvSpPr/>
          <p:nvPr/>
        </p:nvSpPr>
        <p:spPr>
          <a:xfrm>
            <a:off x="9337025" y="456026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462514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11">
            <a:extLst>
              <a:ext uri="{FF2B5EF4-FFF2-40B4-BE49-F238E27FC236}">
                <a16:creationId xmlns:a16="http://schemas.microsoft.com/office/drawing/2014/main" id="{A250F198-2296-43D4-B470-0DC45B49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F1F269-9109-48B6-89F9-BE6178742926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책 세부화면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7E3B25-CE9B-47E1-9F02-514916E8D07D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>
              <a:lnSpc>
                <a:spcPts val="2700"/>
              </a:lnSpc>
            </a:pPr>
            <a:r>
              <a:rPr lang="ko-KR" altLang="en-US" dirty="0">
                <a:solidFill>
                  <a:schemeClr val="tx1"/>
                </a:solidFill>
              </a:rPr>
              <a:t>책의 이름과  글쓴이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출판사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판매가 출력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영역만큼 세로 스크롤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장바구니에 현재 책의 데이터와 수량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금액이 쌓임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결제하기를 누를 시 현재 책의 데이터와 수량이 쌓임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구매할 개수를 줄인다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구매할 개수는 기본값</a:t>
            </a:r>
            <a:r>
              <a:rPr lang="en-US" altLang="ko-KR" dirty="0">
                <a:solidFill>
                  <a:schemeClr val="tx1"/>
                </a:solidFill>
              </a:rPr>
              <a:t>1)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구매할 개수를 늘린다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바로 전 화면으로 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501900" lvl="5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SB 11p, 8p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25A36F-19A7-4BA8-A2D1-E2CBEE890EBF}"/>
              </a:ext>
            </a:extLst>
          </p:cNvPr>
          <p:cNvSpPr/>
          <p:nvPr/>
        </p:nvSpPr>
        <p:spPr>
          <a:xfrm>
            <a:off x="1505300" y="7230863"/>
            <a:ext cx="5883263" cy="1075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5F07C6F-8B0A-4789-AC5E-2A2841F29DDD}"/>
              </a:ext>
            </a:extLst>
          </p:cNvPr>
          <p:cNvGrpSpPr/>
          <p:nvPr/>
        </p:nvGrpSpPr>
        <p:grpSpPr>
          <a:xfrm>
            <a:off x="1505300" y="597262"/>
            <a:ext cx="5883263" cy="8953214"/>
            <a:chOff x="2211398" y="492749"/>
            <a:chExt cx="3922175" cy="596880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90E207F0-C950-4830-A6E9-14E9637DF567}"/>
                </a:ext>
              </a:extLst>
            </p:cNvPr>
            <p:cNvGrpSpPr/>
            <p:nvPr/>
          </p:nvGrpSpPr>
          <p:grpSpPr>
            <a:xfrm>
              <a:off x="2211398" y="492749"/>
              <a:ext cx="3922175" cy="5968809"/>
              <a:chOff x="2753927" y="444595"/>
              <a:chExt cx="3922175" cy="5968809"/>
            </a:xfrm>
            <a:noFill/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907A5EF-6427-4563-8366-DC4D42CBD981}"/>
                  </a:ext>
                </a:extLst>
              </p:cNvPr>
              <p:cNvSpPr/>
              <p:nvPr/>
            </p:nvSpPr>
            <p:spPr>
              <a:xfrm>
                <a:off x="2753927" y="5583890"/>
                <a:ext cx="3922175" cy="813434"/>
              </a:xfrm>
              <a:prstGeom prst="rect">
                <a:avLst/>
              </a:prstGeom>
              <a:solidFill>
                <a:srgbClr val="63B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297F90B-1EDD-46B2-99CD-4787EC932A6A}"/>
                  </a:ext>
                </a:extLst>
              </p:cNvPr>
              <p:cNvSpPr/>
              <p:nvPr/>
            </p:nvSpPr>
            <p:spPr>
              <a:xfrm>
                <a:off x="2753927" y="444595"/>
                <a:ext cx="3922175" cy="5968809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CF61F2-1E90-4349-990A-0E9A192197F0}"/>
                </a:ext>
              </a:extLst>
            </p:cNvPr>
            <p:cNvSpPr txBox="1"/>
            <p:nvPr/>
          </p:nvSpPr>
          <p:spPr>
            <a:xfrm>
              <a:off x="3812078" y="617333"/>
              <a:ext cx="784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책 이름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C28A8A6-DDA9-47DC-9086-9244D8F56B67}"/>
              </a:ext>
            </a:extLst>
          </p:cNvPr>
          <p:cNvGrpSpPr/>
          <p:nvPr/>
        </p:nvGrpSpPr>
        <p:grpSpPr>
          <a:xfrm>
            <a:off x="2090937" y="8367762"/>
            <a:ext cx="4776225" cy="1086491"/>
            <a:chOff x="2571320" y="5744218"/>
            <a:chExt cx="3184150" cy="72432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D00E73-984B-4977-BAE6-258756C39C2A}"/>
                </a:ext>
              </a:extLst>
            </p:cNvPr>
            <p:cNvSpPr txBox="1"/>
            <p:nvPr/>
          </p:nvSpPr>
          <p:spPr>
            <a:xfrm>
              <a:off x="2737441" y="6251584"/>
              <a:ext cx="25135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홈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B4B521A-0D50-49B4-B743-FA0588D92231}"/>
                </a:ext>
              </a:extLst>
            </p:cNvPr>
            <p:cNvSpPr txBox="1"/>
            <p:nvPr/>
          </p:nvSpPr>
          <p:spPr>
            <a:xfrm>
              <a:off x="3782252" y="6253102"/>
              <a:ext cx="63607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주문목록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E79601-C0C9-49FD-87D9-716FBA127C33}"/>
                </a:ext>
              </a:extLst>
            </p:cNvPr>
            <p:cNvSpPr txBox="1"/>
            <p:nvPr/>
          </p:nvSpPr>
          <p:spPr>
            <a:xfrm>
              <a:off x="4991158" y="6252885"/>
              <a:ext cx="764312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마이페이지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ED37677-C762-4436-A1FF-BAD088165E8B}"/>
                </a:ext>
              </a:extLst>
            </p:cNvPr>
            <p:cNvGrpSpPr/>
            <p:nvPr/>
          </p:nvGrpSpPr>
          <p:grpSpPr>
            <a:xfrm>
              <a:off x="2571320" y="5744218"/>
              <a:ext cx="627034" cy="613634"/>
              <a:chOff x="1575863" y="5616842"/>
              <a:chExt cx="627034" cy="613634"/>
            </a:xfrm>
          </p:grpSpPr>
          <p:pic>
            <p:nvPicPr>
              <p:cNvPr id="94" name="그래픽 93" descr="닫기">
                <a:extLst>
                  <a:ext uri="{FF2B5EF4-FFF2-40B4-BE49-F238E27FC236}">
                    <a16:creationId xmlns:a16="http://schemas.microsoft.com/office/drawing/2014/main" id="{8C5D161F-1DA0-4B22-828E-EC8BDE9E8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ABE03C-2F43-4532-9E40-EA4FB03B8DBE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5D859A2-1380-40F6-A637-F0EA0F6007F3}"/>
                </a:ext>
              </a:extLst>
            </p:cNvPr>
            <p:cNvGrpSpPr/>
            <p:nvPr/>
          </p:nvGrpSpPr>
          <p:grpSpPr>
            <a:xfrm>
              <a:off x="3809701" y="5744218"/>
              <a:ext cx="627034" cy="613634"/>
              <a:chOff x="1626663" y="5616842"/>
              <a:chExt cx="627034" cy="613634"/>
            </a:xfrm>
          </p:grpSpPr>
          <p:pic>
            <p:nvPicPr>
              <p:cNvPr id="92" name="그래픽 91" descr="닫기">
                <a:extLst>
                  <a:ext uri="{FF2B5EF4-FFF2-40B4-BE49-F238E27FC236}">
                    <a16:creationId xmlns:a16="http://schemas.microsoft.com/office/drawing/2014/main" id="{51537B5D-237C-428F-B82E-DABC54D31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1C3D07A-915F-41DF-BDF7-0E0D8CFB48C3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87F17DA-88A9-43B5-A59D-CCEEE81002B1}"/>
                </a:ext>
              </a:extLst>
            </p:cNvPr>
            <p:cNvGrpSpPr/>
            <p:nvPr/>
          </p:nvGrpSpPr>
          <p:grpSpPr>
            <a:xfrm>
              <a:off x="5066460" y="5744218"/>
              <a:ext cx="627034" cy="613634"/>
              <a:chOff x="1575863" y="5616842"/>
              <a:chExt cx="627034" cy="613634"/>
            </a:xfrm>
          </p:grpSpPr>
          <p:pic>
            <p:nvPicPr>
              <p:cNvPr id="90" name="그래픽 89" descr="닫기">
                <a:extLst>
                  <a:ext uri="{FF2B5EF4-FFF2-40B4-BE49-F238E27FC236}">
                    <a16:creationId xmlns:a16="http://schemas.microsoft.com/office/drawing/2014/main" id="{20CD4ED0-862A-4F1A-9625-4241FC80E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E90DFCD-CB42-4699-9158-8FFBB90E8C37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15B8ADB-1D7A-4EFC-A2CF-7EEEF9E6DA6F}"/>
              </a:ext>
            </a:extLst>
          </p:cNvPr>
          <p:cNvSpPr/>
          <p:nvPr/>
        </p:nvSpPr>
        <p:spPr>
          <a:xfrm>
            <a:off x="1521177" y="1423313"/>
            <a:ext cx="5883261" cy="181092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073690-871B-4FD4-8127-7650FFBB61A7}"/>
              </a:ext>
            </a:extLst>
          </p:cNvPr>
          <p:cNvSpPr/>
          <p:nvPr/>
        </p:nvSpPr>
        <p:spPr>
          <a:xfrm>
            <a:off x="1912833" y="7431010"/>
            <a:ext cx="2388396" cy="684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장바구니 담기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B7619AF-007B-4FA0-AFBF-1FF0475B6EAD}"/>
              </a:ext>
            </a:extLst>
          </p:cNvPr>
          <p:cNvGrpSpPr/>
          <p:nvPr/>
        </p:nvGrpSpPr>
        <p:grpSpPr>
          <a:xfrm>
            <a:off x="8714543" y="2528120"/>
            <a:ext cx="3080121" cy="4397979"/>
            <a:chOff x="2204645" y="492635"/>
            <a:chExt cx="3932759" cy="5968809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3024D82-3783-41EC-964C-D445D07801DB}"/>
                </a:ext>
              </a:extLst>
            </p:cNvPr>
            <p:cNvSpPr/>
            <p:nvPr/>
          </p:nvSpPr>
          <p:spPr>
            <a:xfrm>
              <a:off x="2215230" y="1043336"/>
              <a:ext cx="3922174" cy="120728"/>
            </a:xfrm>
            <a:prstGeom prst="rect">
              <a:avLst/>
            </a:prstGeom>
            <a:solidFill>
              <a:srgbClr val="63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FFFDCDDA-EE70-445A-87F9-0F964FF362BD}"/>
                </a:ext>
              </a:extLst>
            </p:cNvPr>
            <p:cNvGrpSpPr/>
            <p:nvPr/>
          </p:nvGrpSpPr>
          <p:grpSpPr>
            <a:xfrm>
              <a:off x="2204645" y="492635"/>
              <a:ext cx="3922175" cy="5968809"/>
              <a:chOff x="2753927" y="444595"/>
              <a:chExt cx="3922175" cy="5968809"/>
            </a:xfrm>
            <a:noFill/>
          </p:grpSpPr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93FB3635-600D-44C9-A9CE-6A50A3B301FA}"/>
                  </a:ext>
                </a:extLst>
              </p:cNvPr>
              <p:cNvSpPr/>
              <p:nvPr/>
            </p:nvSpPr>
            <p:spPr>
              <a:xfrm>
                <a:off x="2753927" y="444595"/>
                <a:ext cx="3922175" cy="5968809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99E9933C-21D9-4358-9918-F2A6124A88FA}"/>
                  </a:ext>
                </a:extLst>
              </p:cNvPr>
              <p:cNvSpPr/>
              <p:nvPr/>
            </p:nvSpPr>
            <p:spPr>
              <a:xfrm>
                <a:off x="2753927" y="5583890"/>
                <a:ext cx="3922175" cy="813434"/>
              </a:xfrm>
              <a:prstGeom prst="rect">
                <a:avLst/>
              </a:prstGeom>
              <a:solidFill>
                <a:srgbClr val="63B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43DE83C-5FE5-4CA2-AC1C-F3892638198F}"/>
                </a:ext>
              </a:extLst>
            </p:cNvPr>
            <p:cNvSpPr txBox="1"/>
            <p:nvPr/>
          </p:nvSpPr>
          <p:spPr>
            <a:xfrm>
              <a:off x="3748169" y="576752"/>
              <a:ext cx="898931" cy="407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50" b="1" dirty="0"/>
                <a:t>책이름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7AC04EB-24CE-4E52-A9B7-EA282C67E89D}"/>
              </a:ext>
            </a:extLst>
          </p:cNvPr>
          <p:cNvGrpSpPr/>
          <p:nvPr/>
        </p:nvGrpSpPr>
        <p:grpSpPr>
          <a:xfrm>
            <a:off x="9035645" y="6345132"/>
            <a:ext cx="2445275" cy="452142"/>
            <a:chOff x="2571320" y="5744218"/>
            <a:chExt cx="3122174" cy="613634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E3069A61-1931-47E9-BBE4-42AD5BEABBDF}"/>
                </a:ext>
              </a:extLst>
            </p:cNvPr>
            <p:cNvGrpSpPr/>
            <p:nvPr/>
          </p:nvGrpSpPr>
          <p:grpSpPr>
            <a:xfrm>
              <a:off x="2571320" y="5744218"/>
              <a:ext cx="627034" cy="613634"/>
              <a:chOff x="1575863" y="5616842"/>
              <a:chExt cx="627034" cy="613634"/>
            </a:xfrm>
          </p:grpSpPr>
          <p:pic>
            <p:nvPicPr>
              <p:cNvPr id="160" name="그래픽 159" descr="닫기">
                <a:extLst>
                  <a:ext uri="{FF2B5EF4-FFF2-40B4-BE49-F238E27FC236}">
                    <a16:creationId xmlns:a16="http://schemas.microsoft.com/office/drawing/2014/main" id="{33B9B3FA-6E40-4EDA-9E6A-E151AC815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7C714EDD-DE4E-4BDB-A0C2-2995A3716C9B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9DD3D0E4-1652-4535-A387-3CC46C15FAEA}"/>
                </a:ext>
              </a:extLst>
            </p:cNvPr>
            <p:cNvGrpSpPr/>
            <p:nvPr/>
          </p:nvGrpSpPr>
          <p:grpSpPr>
            <a:xfrm>
              <a:off x="3809701" y="5744218"/>
              <a:ext cx="627034" cy="613634"/>
              <a:chOff x="1626663" y="5616842"/>
              <a:chExt cx="627034" cy="613634"/>
            </a:xfrm>
          </p:grpSpPr>
          <p:pic>
            <p:nvPicPr>
              <p:cNvPr id="158" name="그래픽 157" descr="닫기">
                <a:extLst>
                  <a:ext uri="{FF2B5EF4-FFF2-40B4-BE49-F238E27FC236}">
                    <a16:creationId xmlns:a16="http://schemas.microsoft.com/office/drawing/2014/main" id="{4C800D10-4706-4345-A7B8-F3D925FA3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EA83D30-76FF-4A03-8E8D-8EDABC7D1E54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84920E1-823A-47F6-9990-03E6A181E1AC}"/>
                </a:ext>
              </a:extLst>
            </p:cNvPr>
            <p:cNvGrpSpPr/>
            <p:nvPr/>
          </p:nvGrpSpPr>
          <p:grpSpPr>
            <a:xfrm>
              <a:off x="5066460" y="5744218"/>
              <a:ext cx="627034" cy="613634"/>
              <a:chOff x="1575863" y="5616842"/>
              <a:chExt cx="627034" cy="613634"/>
            </a:xfrm>
          </p:grpSpPr>
          <p:pic>
            <p:nvPicPr>
              <p:cNvPr id="156" name="그래픽 155" descr="닫기">
                <a:extLst>
                  <a:ext uri="{FF2B5EF4-FFF2-40B4-BE49-F238E27FC236}">
                    <a16:creationId xmlns:a16="http://schemas.microsoft.com/office/drawing/2014/main" id="{25931B8D-188D-4E2A-BD86-95486C0A5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9B22DE03-8BDC-4873-A43D-363037BF74E2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B974C-64DE-4863-A912-C262A0EF4421}"/>
              </a:ext>
            </a:extLst>
          </p:cNvPr>
          <p:cNvSpPr/>
          <p:nvPr/>
        </p:nvSpPr>
        <p:spPr>
          <a:xfrm>
            <a:off x="8705424" y="5781569"/>
            <a:ext cx="3071832" cy="523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72216A-B670-4833-9BB1-A7D83E74E1B6}"/>
              </a:ext>
            </a:extLst>
          </p:cNvPr>
          <p:cNvSpPr/>
          <p:nvPr/>
        </p:nvSpPr>
        <p:spPr>
          <a:xfrm>
            <a:off x="9060099" y="5879094"/>
            <a:ext cx="1106733" cy="349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FFF908-1376-4041-B634-D50E3B1D6B9C}"/>
              </a:ext>
            </a:extLst>
          </p:cNvPr>
          <p:cNvCxnSpPr>
            <a:cxnSpLocks/>
          </p:cNvCxnSpPr>
          <p:nvPr/>
        </p:nvCxnSpPr>
        <p:spPr>
          <a:xfrm>
            <a:off x="7835027" y="1423313"/>
            <a:ext cx="0" cy="580755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57A91-0824-4C90-81D8-D3F3E0DFF138}"/>
              </a:ext>
            </a:extLst>
          </p:cNvPr>
          <p:cNvSpPr/>
          <p:nvPr/>
        </p:nvSpPr>
        <p:spPr>
          <a:xfrm>
            <a:off x="4607730" y="7431010"/>
            <a:ext cx="2388396" cy="684812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D9E866-880F-4F3F-A86C-FF9049102897}"/>
              </a:ext>
            </a:extLst>
          </p:cNvPr>
          <p:cNvSpPr/>
          <p:nvPr/>
        </p:nvSpPr>
        <p:spPr>
          <a:xfrm>
            <a:off x="10344303" y="5879094"/>
            <a:ext cx="1106733" cy="349062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312A784-5304-491A-A62E-08490782C5DD}"/>
              </a:ext>
            </a:extLst>
          </p:cNvPr>
          <p:cNvGrpSpPr/>
          <p:nvPr/>
        </p:nvGrpSpPr>
        <p:grpSpPr>
          <a:xfrm>
            <a:off x="2719829" y="1379677"/>
            <a:ext cx="3484812" cy="3354962"/>
            <a:chOff x="1575863" y="5616842"/>
            <a:chExt cx="627034" cy="613634"/>
          </a:xfrm>
          <a:solidFill>
            <a:schemeClr val="bg1"/>
          </a:solidFill>
        </p:grpSpPr>
        <p:pic>
          <p:nvPicPr>
            <p:cNvPr id="217" name="그래픽 216" descr="닫기">
              <a:extLst>
                <a:ext uri="{FF2B5EF4-FFF2-40B4-BE49-F238E27FC236}">
                  <a16:creationId xmlns:a16="http://schemas.microsoft.com/office/drawing/2014/main" id="{314C9E32-19D0-4444-9FC9-850672D99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6E13CB-A526-4514-9371-84E287BE53AF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75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책 사진</a:t>
              </a: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E27DEFA9-08D5-4E1B-B0D0-28AC4DD72844}"/>
              </a:ext>
            </a:extLst>
          </p:cNvPr>
          <p:cNvSpPr txBox="1"/>
          <p:nvPr/>
        </p:nvSpPr>
        <p:spPr>
          <a:xfrm>
            <a:off x="1989917" y="5797317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출판사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1D0B7C-EC2B-446A-9A6E-29B1EB866375}"/>
              </a:ext>
            </a:extLst>
          </p:cNvPr>
          <p:cNvSpPr txBox="1"/>
          <p:nvPr/>
        </p:nvSpPr>
        <p:spPr>
          <a:xfrm>
            <a:off x="1985110" y="5317419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글쓴이</a:t>
            </a:r>
          </a:p>
        </p:txBody>
      </p:sp>
      <p:pic>
        <p:nvPicPr>
          <p:cNvPr id="15" name="그래픽 14" descr="왼쪽 캐럿">
            <a:extLst>
              <a:ext uri="{FF2B5EF4-FFF2-40B4-BE49-F238E27FC236}">
                <a16:creationId xmlns:a16="http://schemas.microsoft.com/office/drawing/2014/main" id="{BCF4A477-CC2E-4B43-A200-33E11826A0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189" y="747854"/>
            <a:ext cx="601866" cy="601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37729C-4FAF-459A-87C9-C668311B52E9}"/>
              </a:ext>
            </a:extLst>
          </p:cNvPr>
          <p:cNvSpPr txBox="1"/>
          <p:nvPr/>
        </p:nvSpPr>
        <p:spPr>
          <a:xfrm>
            <a:off x="2109720" y="4363913"/>
            <a:ext cx="4589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/>
              <a:t>실무프로젝트 구현전공 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257C5E-6F8F-4C87-A09F-97C203F29000}"/>
              </a:ext>
            </a:extLst>
          </p:cNvPr>
          <p:cNvSpPr/>
          <p:nvPr/>
        </p:nvSpPr>
        <p:spPr>
          <a:xfrm>
            <a:off x="1731407" y="5037311"/>
            <a:ext cx="5346347" cy="90698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1DA34-864D-4B75-90B9-1F2E54FA0855}"/>
              </a:ext>
            </a:extLst>
          </p:cNvPr>
          <p:cNvSpPr txBox="1"/>
          <p:nvPr/>
        </p:nvSpPr>
        <p:spPr>
          <a:xfrm>
            <a:off x="2987788" y="5311047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홍길동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C6965-193A-4BFA-A8EE-38089BFF059C}"/>
              </a:ext>
            </a:extLst>
          </p:cNvPr>
          <p:cNvSpPr txBox="1"/>
          <p:nvPr/>
        </p:nvSpPr>
        <p:spPr>
          <a:xfrm>
            <a:off x="3001172" y="5806131"/>
            <a:ext cx="12715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/>
              <a:t>XX</a:t>
            </a:r>
            <a:r>
              <a:rPr lang="ko-KR" altLang="en-US" sz="2100" dirty="0"/>
              <a:t>출판사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0A6256-9B69-40AA-A1E8-7ABE731079AA}"/>
              </a:ext>
            </a:extLst>
          </p:cNvPr>
          <p:cNvCxnSpPr>
            <a:cxnSpLocks/>
          </p:cNvCxnSpPr>
          <p:nvPr/>
        </p:nvCxnSpPr>
        <p:spPr>
          <a:xfrm>
            <a:off x="1749302" y="6436053"/>
            <a:ext cx="538257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86084F3-A5A8-4A98-9850-A206B583E9FD}"/>
              </a:ext>
            </a:extLst>
          </p:cNvPr>
          <p:cNvSpPr txBox="1"/>
          <p:nvPr/>
        </p:nvSpPr>
        <p:spPr>
          <a:xfrm>
            <a:off x="8969409" y="4202023"/>
            <a:ext cx="16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판매가 </a:t>
            </a:r>
            <a:r>
              <a:rPr lang="en-US" altLang="ko-KR" sz="1200" dirty="0"/>
              <a:t>: 20000</a:t>
            </a:r>
            <a:r>
              <a:rPr lang="ko-KR" altLang="en-US" sz="1200" dirty="0"/>
              <a:t>원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47EDAEE-954A-47F4-A928-F60442BEE5AA}"/>
              </a:ext>
            </a:extLst>
          </p:cNvPr>
          <p:cNvSpPr txBox="1"/>
          <p:nvPr/>
        </p:nvSpPr>
        <p:spPr>
          <a:xfrm>
            <a:off x="9007298" y="35716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출판사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1B869F0-5CF9-42BC-97CF-7D33675BCC3E}"/>
              </a:ext>
            </a:extLst>
          </p:cNvPr>
          <p:cNvSpPr txBox="1"/>
          <p:nvPr/>
        </p:nvSpPr>
        <p:spPr>
          <a:xfrm>
            <a:off x="9005023" y="33354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글쓴이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9B14C7E6-91C2-4991-ADA1-8C948A831C59}"/>
              </a:ext>
            </a:extLst>
          </p:cNvPr>
          <p:cNvSpPr/>
          <p:nvPr/>
        </p:nvSpPr>
        <p:spPr>
          <a:xfrm>
            <a:off x="8981769" y="3303654"/>
            <a:ext cx="2530461" cy="36735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46985F1-7261-4337-B559-A3479DD2B753}"/>
              </a:ext>
            </a:extLst>
          </p:cNvPr>
          <p:cNvSpPr txBox="1"/>
          <p:nvPr/>
        </p:nvSpPr>
        <p:spPr>
          <a:xfrm>
            <a:off x="9587404" y="332750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홍길동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9F8D8CA-1224-4987-B10C-0B6EA1935F6B}"/>
              </a:ext>
            </a:extLst>
          </p:cNvPr>
          <p:cNvSpPr txBox="1"/>
          <p:nvPr/>
        </p:nvSpPr>
        <p:spPr>
          <a:xfrm>
            <a:off x="9525545" y="3564543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XX</a:t>
            </a:r>
            <a:r>
              <a:rPr lang="ko-KR" altLang="en-US" sz="1050" dirty="0"/>
              <a:t>출판사</a:t>
            </a:r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6AB28C20-54B9-47A5-AFAE-8BD5818AED04}"/>
              </a:ext>
            </a:extLst>
          </p:cNvPr>
          <p:cNvCxnSpPr>
            <a:cxnSpLocks/>
          </p:cNvCxnSpPr>
          <p:nvPr/>
        </p:nvCxnSpPr>
        <p:spPr>
          <a:xfrm>
            <a:off x="9014381" y="3916136"/>
            <a:ext cx="254760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90C74BB0-5C51-4597-B4AC-B1B511758F72}"/>
              </a:ext>
            </a:extLst>
          </p:cNvPr>
          <p:cNvSpPr txBox="1"/>
          <p:nvPr/>
        </p:nvSpPr>
        <p:spPr>
          <a:xfrm>
            <a:off x="1989917" y="6580997"/>
            <a:ext cx="21804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남은 재고 </a:t>
            </a:r>
            <a:r>
              <a:rPr lang="en-US" altLang="ko-KR" sz="2100" dirty="0"/>
              <a:t>: 12 </a:t>
            </a:r>
            <a:r>
              <a:rPr lang="ko-KR" altLang="en-US" sz="2100" dirty="0"/>
              <a:t>권 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A612975-1AEB-4796-BC0A-1582A830964B}"/>
              </a:ext>
            </a:extLst>
          </p:cNvPr>
          <p:cNvSpPr txBox="1"/>
          <p:nvPr/>
        </p:nvSpPr>
        <p:spPr>
          <a:xfrm>
            <a:off x="8973557" y="3971662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남은 재고 </a:t>
            </a:r>
            <a:r>
              <a:rPr lang="en-US" altLang="ko-KR" sz="1200" dirty="0"/>
              <a:t>: 12</a:t>
            </a:r>
            <a:r>
              <a:rPr lang="ko-KR" altLang="en-US" sz="1200" dirty="0"/>
              <a:t>권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ED5675-1A56-4EC5-B4BB-A77C53195FEC}"/>
              </a:ext>
            </a:extLst>
          </p:cNvPr>
          <p:cNvSpPr txBox="1"/>
          <p:nvPr/>
        </p:nvSpPr>
        <p:spPr>
          <a:xfrm>
            <a:off x="8957318" y="4481885"/>
            <a:ext cx="2331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구매할 개수</a:t>
            </a: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41113E-447B-4C25-9DF2-E0C09F9551B8}"/>
              </a:ext>
            </a:extLst>
          </p:cNvPr>
          <p:cNvSpPr/>
          <p:nvPr/>
        </p:nvSpPr>
        <p:spPr>
          <a:xfrm>
            <a:off x="11249171" y="4766297"/>
            <a:ext cx="301016" cy="249345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solidFill>
                  <a:schemeClr val="bg1"/>
                </a:solidFill>
              </a:rPr>
              <a:t>+</a:t>
            </a:r>
            <a:endParaRPr lang="ko-KR" altLang="en-US" sz="1650" b="1" dirty="0">
              <a:solidFill>
                <a:schemeClr val="bg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945B99D-C3F1-4D41-BEE8-1714ABC8E2B7}"/>
              </a:ext>
            </a:extLst>
          </p:cNvPr>
          <p:cNvSpPr/>
          <p:nvPr/>
        </p:nvSpPr>
        <p:spPr>
          <a:xfrm>
            <a:off x="10475777" y="4766127"/>
            <a:ext cx="301016" cy="249345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solidFill>
                  <a:schemeClr val="bg1"/>
                </a:solidFill>
              </a:rPr>
              <a:t>-</a:t>
            </a:r>
            <a:endParaRPr lang="ko-KR" altLang="en-US" sz="1650" b="1" dirty="0">
              <a:solidFill>
                <a:schemeClr val="bg1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891877A-6C7B-4D63-A6D3-9FB8A2779EED}"/>
              </a:ext>
            </a:extLst>
          </p:cNvPr>
          <p:cNvSpPr txBox="1"/>
          <p:nvPr/>
        </p:nvSpPr>
        <p:spPr>
          <a:xfrm>
            <a:off x="10872497" y="474384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FC60698-3709-4D70-9C75-81B8898E1CD3}"/>
              </a:ext>
            </a:extLst>
          </p:cNvPr>
          <p:cNvSpPr txBox="1"/>
          <p:nvPr/>
        </p:nvSpPr>
        <p:spPr>
          <a:xfrm>
            <a:off x="10741928" y="5110956"/>
            <a:ext cx="8370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50" b="1" dirty="0">
                <a:solidFill>
                  <a:srgbClr val="CC0000"/>
                </a:solidFill>
              </a:rPr>
              <a:t>20000 </a:t>
            </a:r>
            <a:r>
              <a:rPr lang="ko-KR" altLang="en-US" sz="1350" b="1" dirty="0">
                <a:solidFill>
                  <a:srgbClr val="CC0000"/>
                </a:solidFill>
              </a:rPr>
              <a:t>원</a:t>
            </a: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DB754859-7E29-49A9-AE89-369096A9C3EA}"/>
              </a:ext>
            </a:extLst>
          </p:cNvPr>
          <p:cNvCxnSpPr>
            <a:cxnSpLocks/>
          </p:cNvCxnSpPr>
          <p:nvPr/>
        </p:nvCxnSpPr>
        <p:spPr>
          <a:xfrm>
            <a:off x="9014381" y="5120409"/>
            <a:ext cx="254760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타원 312">
            <a:extLst>
              <a:ext uri="{FF2B5EF4-FFF2-40B4-BE49-F238E27FC236}">
                <a16:creationId xmlns:a16="http://schemas.microsoft.com/office/drawing/2014/main" id="{5F19E0B9-1674-4DCB-96BF-1A567D68ABBB}"/>
              </a:ext>
            </a:extLst>
          </p:cNvPr>
          <p:cNvSpPr/>
          <p:nvPr/>
        </p:nvSpPr>
        <p:spPr>
          <a:xfrm>
            <a:off x="7629125" y="4188620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3D409497-B241-4FA2-A93D-73C648C66872}"/>
              </a:ext>
            </a:extLst>
          </p:cNvPr>
          <p:cNvSpPr/>
          <p:nvPr/>
        </p:nvSpPr>
        <p:spPr>
          <a:xfrm>
            <a:off x="6738372" y="724374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B5696F91-3D40-4978-AFD1-C464D1B3196F}"/>
              </a:ext>
            </a:extLst>
          </p:cNvPr>
          <p:cNvSpPr/>
          <p:nvPr/>
        </p:nvSpPr>
        <p:spPr>
          <a:xfrm>
            <a:off x="3893462" y="726093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F603638-F55F-4335-9605-3E881B991F53}"/>
              </a:ext>
            </a:extLst>
          </p:cNvPr>
          <p:cNvSpPr/>
          <p:nvPr/>
        </p:nvSpPr>
        <p:spPr>
          <a:xfrm>
            <a:off x="9757148" y="5683080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AD55CA73-CC5F-4C81-BB6F-685326A67B8E}"/>
              </a:ext>
            </a:extLst>
          </p:cNvPr>
          <p:cNvSpPr/>
          <p:nvPr/>
        </p:nvSpPr>
        <p:spPr>
          <a:xfrm>
            <a:off x="11162891" y="5676800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6440975D-A9E2-49C3-97A0-177A5AC3CBAF}"/>
              </a:ext>
            </a:extLst>
          </p:cNvPr>
          <p:cNvSpPr/>
          <p:nvPr/>
        </p:nvSpPr>
        <p:spPr>
          <a:xfrm>
            <a:off x="10156782" y="451956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11023F47-7AC8-4B42-B8D1-A47F47E992E4}"/>
              </a:ext>
            </a:extLst>
          </p:cNvPr>
          <p:cNvSpPr/>
          <p:nvPr/>
        </p:nvSpPr>
        <p:spPr>
          <a:xfrm>
            <a:off x="11382476" y="452450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5339D09A-3997-4D7F-84FA-58C1381CBF6F}"/>
              </a:ext>
            </a:extLst>
          </p:cNvPr>
          <p:cNvSpPr/>
          <p:nvPr/>
        </p:nvSpPr>
        <p:spPr>
          <a:xfrm>
            <a:off x="1494089" y="81847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479825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9BE4817-F1C6-4BA7-8A71-3886F99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89F771-E3B5-47B4-8ED6-F208C08F6B33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6E0AF-F838-488A-A568-C710DB18E25F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장바구니목록들을 최신순으로 정렬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장바구니목록 오래된 순으로 정렬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장바구니에 담은 항목들이 많을 시 세로 스크롤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번의 영역을 누르면 세부사항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번이 노출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펼쳐진 상태에서 다시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다시 접힘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장바구니에 담은 책의 이름과 책의 개수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책의 금액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책의 사진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총 금액이 출력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 startAt="6"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번의 체크박스를 누르고 결제하기로 이동시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ts val="2700"/>
              </a:lnSpc>
            </a:pPr>
            <a:r>
              <a:rPr lang="ko-KR" altLang="en-US" dirty="0">
                <a:solidFill>
                  <a:schemeClr val="tx1"/>
                </a:solidFill>
              </a:rPr>
              <a:t>체크한 장바구니 내역을 결제하기로 보냄</a:t>
            </a:r>
            <a:endParaRPr lang="en-US" altLang="ko-KR" dirty="0">
              <a:solidFill>
                <a:schemeClr val="tx1"/>
              </a:solidFill>
            </a:endParaRPr>
          </a:p>
          <a:p>
            <a:pPr lvl="5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 startAt="7"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번의 체크박스를 누르고 삭제하기를 누르면 체크한 장바구니의 내역이 삭제됨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슬라이드 번호 개체 틀 32">
            <a:extLst>
              <a:ext uri="{FF2B5EF4-FFF2-40B4-BE49-F238E27FC236}">
                <a16:creationId xmlns:a16="http://schemas.microsoft.com/office/drawing/2014/main" id="{8F1CA678-66E2-4489-9FFC-AE94ABEED553}"/>
              </a:ext>
            </a:extLst>
          </p:cNvPr>
          <p:cNvSpPr txBox="1">
            <a:spLocks/>
          </p:cNvSpPr>
          <p:nvPr/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700" dirty="0"/>
          </a:p>
        </p:txBody>
      </p:sp>
      <p:sp>
        <p:nvSpPr>
          <p:cNvPr id="16" name="슬라이드 번호 개체 틀 14">
            <a:extLst>
              <a:ext uri="{FF2B5EF4-FFF2-40B4-BE49-F238E27FC236}">
                <a16:creationId xmlns:a16="http://schemas.microsoft.com/office/drawing/2014/main" id="{C0ACBD66-E049-40F9-8DC4-3D4D565CC435}"/>
              </a:ext>
            </a:extLst>
          </p:cNvPr>
          <p:cNvSpPr txBox="1">
            <a:spLocks/>
          </p:cNvSpPr>
          <p:nvPr/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700" dirty="0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E1B7A37A-E49B-4D8A-8DB2-087AC837A53B}"/>
              </a:ext>
            </a:extLst>
          </p:cNvPr>
          <p:cNvGrpSpPr/>
          <p:nvPr/>
        </p:nvGrpSpPr>
        <p:grpSpPr>
          <a:xfrm>
            <a:off x="3295700" y="738953"/>
            <a:ext cx="6460832" cy="8953214"/>
            <a:chOff x="1041767" y="492635"/>
            <a:chExt cx="4307221" cy="596880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B9F5C0-811A-4A04-A9F6-913C9EE7E70E}"/>
                </a:ext>
              </a:extLst>
            </p:cNvPr>
            <p:cNvSpPr/>
            <p:nvPr/>
          </p:nvSpPr>
          <p:spPr>
            <a:xfrm>
              <a:off x="1052694" y="4909063"/>
              <a:ext cx="3922175" cy="716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56C0B37-5CD6-4044-BD4A-8AE05DD3165B}"/>
                </a:ext>
              </a:extLst>
            </p:cNvPr>
            <p:cNvGrpSpPr/>
            <p:nvPr/>
          </p:nvGrpSpPr>
          <p:grpSpPr>
            <a:xfrm>
              <a:off x="1041767" y="492635"/>
              <a:ext cx="3932759" cy="5968809"/>
              <a:chOff x="2204645" y="492635"/>
              <a:chExt cx="3932759" cy="596880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95F3B39-BDC7-46AE-8B1B-6DDA5854E484}"/>
                  </a:ext>
                </a:extLst>
              </p:cNvPr>
              <p:cNvSpPr/>
              <p:nvPr/>
            </p:nvSpPr>
            <p:spPr>
              <a:xfrm>
                <a:off x="2215230" y="1043336"/>
                <a:ext cx="3922174" cy="120728"/>
              </a:xfrm>
              <a:prstGeom prst="rect">
                <a:avLst/>
              </a:prstGeom>
              <a:solidFill>
                <a:srgbClr val="63B4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D76BF95-940F-46B8-A1E9-BACFCA608D9A}"/>
                  </a:ext>
                </a:extLst>
              </p:cNvPr>
              <p:cNvGrpSpPr/>
              <p:nvPr/>
            </p:nvGrpSpPr>
            <p:grpSpPr>
              <a:xfrm>
                <a:off x="2204645" y="492635"/>
                <a:ext cx="3922175" cy="5968809"/>
                <a:chOff x="2753927" y="444595"/>
                <a:chExt cx="3922175" cy="5968809"/>
              </a:xfrm>
              <a:noFill/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44B3C5F3-96D1-41DC-9D5A-43BA7923A025}"/>
                    </a:ext>
                  </a:extLst>
                </p:cNvPr>
                <p:cNvSpPr/>
                <p:nvPr/>
              </p:nvSpPr>
              <p:spPr>
                <a:xfrm>
                  <a:off x="2753927" y="444595"/>
                  <a:ext cx="3922175" cy="5968809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093C5D0B-B0DE-4327-8F5F-3C76979B047F}"/>
                    </a:ext>
                  </a:extLst>
                </p:cNvPr>
                <p:cNvSpPr/>
                <p:nvPr/>
              </p:nvSpPr>
              <p:spPr>
                <a:xfrm>
                  <a:off x="2753927" y="5583890"/>
                  <a:ext cx="3922175" cy="813434"/>
                </a:xfrm>
                <a:prstGeom prst="rect">
                  <a:avLst/>
                </a:prstGeom>
                <a:solidFill>
                  <a:srgbClr val="63B4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2E3C1E0-81E8-48FB-BA1B-9667F103F279}"/>
                  </a:ext>
                </a:extLst>
              </p:cNvPr>
              <p:cNvSpPr txBox="1"/>
              <p:nvPr/>
            </p:nvSpPr>
            <p:spPr>
              <a:xfrm>
                <a:off x="3725711" y="617219"/>
                <a:ext cx="943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장바구니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61C0C-89BB-43B2-BDAF-572D5E9E3F4D}"/>
                </a:ext>
              </a:extLst>
            </p:cNvPr>
            <p:cNvSpPr txBox="1"/>
            <p:nvPr/>
          </p:nvSpPr>
          <p:spPr>
            <a:xfrm>
              <a:off x="1598313" y="6180334"/>
              <a:ext cx="25135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홈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A610A7-7C8B-49ED-A902-E6ED71DE167D}"/>
                </a:ext>
              </a:extLst>
            </p:cNvPr>
            <p:cNvSpPr txBox="1"/>
            <p:nvPr/>
          </p:nvSpPr>
          <p:spPr>
            <a:xfrm>
              <a:off x="2643124" y="6181852"/>
              <a:ext cx="63607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주문목록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BF0DE2-E2C4-48E1-8680-55F7F79F95DA}"/>
                </a:ext>
              </a:extLst>
            </p:cNvPr>
            <p:cNvSpPr txBox="1"/>
            <p:nvPr/>
          </p:nvSpPr>
          <p:spPr>
            <a:xfrm>
              <a:off x="3852030" y="6181635"/>
              <a:ext cx="764312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마이페이지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067CE0C-317D-41C3-ADAD-CCB1FA2C0E21}"/>
                </a:ext>
              </a:extLst>
            </p:cNvPr>
            <p:cNvGrpSpPr/>
            <p:nvPr/>
          </p:nvGrpSpPr>
          <p:grpSpPr>
            <a:xfrm>
              <a:off x="1432192" y="5672968"/>
              <a:ext cx="627034" cy="613634"/>
              <a:chOff x="1575863" y="5616842"/>
              <a:chExt cx="627034" cy="613634"/>
            </a:xfrm>
          </p:grpSpPr>
          <p:pic>
            <p:nvPicPr>
              <p:cNvPr id="81" name="그래픽 80" descr="닫기">
                <a:extLst>
                  <a:ext uri="{FF2B5EF4-FFF2-40B4-BE49-F238E27FC236}">
                    <a16:creationId xmlns:a16="http://schemas.microsoft.com/office/drawing/2014/main" id="{36CE0F65-2204-4B25-BC5C-6FC3C29C4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F362DCE-FA12-4E60-94EA-80C680D9BA38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EFD238F-00CD-4512-B1DC-7A7377D519A8}"/>
                </a:ext>
              </a:extLst>
            </p:cNvPr>
            <p:cNvGrpSpPr/>
            <p:nvPr/>
          </p:nvGrpSpPr>
          <p:grpSpPr>
            <a:xfrm>
              <a:off x="2670573" y="5672968"/>
              <a:ext cx="627034" cy="613634"/>
              <a:chOff x="1626663" y="5616842"/>
              <a:chExt cx="627034" cy="613634"/>
            </a:xfrm>
          </p:grpSpPr>
          <p:pic>
            <p:nvPicPr>
              <p:cNvPr id="84" name="그래픽 83" descr="닫기">
                <a:extLst>
                  <a:ext uri="{FF2B5EF4-FFF2-40B4-BE49-F238E27FC236}">
                    <a16:creationId xmlns:a16="http://schemas.microsoft.com/office/drawing/2014/main" id="{5312E4AB-204E-467F-B13C-1014E6723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6EC7EEB-9E6D-4223-A850-4ECC3F6F0FD9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ABDA01C-FE7F-4A8C-AFD6-D12E76152BAD}"/>
                </a:ext>
              </a:extLst>
            </p:cNvPr>
            <p:cNvGrpSpPr/>
            <p:nvPr/>
          </p:nvGrpSpPr>
          <p:grpSpPr>
            <a:xfrm>
              <a:off x="3927332" y="5672968"/>
              <a:ext cx="627034" cy="613634"/>
              <a:chOff x="1575863" y="5616842"/>
              <a:chExt cx="627034" cy="613634"/>
            </a:xfrm>
          </p:grpSpPr>
          <p:pic>
            <p:nvPicPr>
              <p:cNvPr id="87" name="그래픽 86" descr="닫기">
                <a:extLst>
                  <a:ext uri="{FF2B5EF4-FFF2-40B4-BE49-F238E27FC236}">
                    <a16:creationId xmlns:a16="http://schemas.microsoft.com/office/drawing/2014/main" id="{0590EADF-ECD8-48AA-8516-573AEAD4F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06DCC8C-FEFB-42D9-977E-FA44FDDABDCB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77B78E5-264A-4B9A-A86A-CC8C3782DF5E}"/>
                </a:ext>
              </a:extLst>
            </p:cNvPr>
            <p:cNvSpPr/>
            <p:nvPr/>
          </p:nvSpPr>
          <p:spPr>
            <a:xfrm>
              <a:off x="1229131" y="1967091"/>
              <a:ext cx="3593393" cy="2574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EE60299-3A37-4C12-9DB6-38C4275E32B5}"/>
                </a:ext>
              </a:extLst>
            </p:cNvPr>
            <p:cNvSpPr txBox="1"/>
            <p:nvPr/>
          </p:nvSpPr>
          <p:spPr>
            <a:xfrm>
              <a:off x="1307226" y="2016830"/>
              <a:ext cx="1374901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2020/09/01 </a:t>
              </a:r>
              <a:endParaRPr lang="ko-KR" altLang="en-US" sz="1500" dirty="0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445A49D-13A0-4F78-938F-41953BEA5534}"/>
                </a:ext>
              </a:extLst>
            </p:cNvPr>
            <p:cNvCxnSpPr>
              <a:cxnSpLocks/>
            </p:cNvCxnSpPr>
            <p:nvPr/>
          </p:nvCxnSpPr>
          <p:spPr>
            <a:xfrm>
              <a:off x="1131938" y="2347497"/>
              <a:ext cx="3812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4250E66-04A4-4F1E-A0B5-49A892386C4E}"/>
                </a:ext>
              </a:extLst>
            </p:cNvPr>
            <p:cNvSpPr/>
            <p:nvPr/>
          </p:nvSpPr>
          <p:spPr>
            <a:xfrm>
              <a:off x="1182490" y="2329675"/>
              <a:ext cx="3640610" cy="1425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DD96BC0-C0AA-4963-943C-4E9CCCC2DA75}"/>
                </a:ext>
              </a:extLst>
            </p:cNvPr>
            <p:cNvSpPr txBox="1"/>
            <p:nvPr/>
          </p:nvSpPr>
          <p:spPr>
            <a:xfrm>
              <a:off x="1306457" y="3824110"/>
              <a:ext cx="1374901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2020/08/28</a:t>
              </a:r>
              <a:endParaRPr lang="ko-KR" altLang="en-US" sz="15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E84EC18-BD08-4A50-9FFD-3931B00FABF6}"/>
                </a:ext>
              </a:extLst>
            </p:cNvPr>
            <p:cNvSpPr txBox="1"/>
            <p:nvPr/>
          </p:nvSpPr>
          <p:spPr>
            <a:xfrm>
              <a:off x="1307226" y="4212556"/>
              <a:ext cx="1374901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2020/03/13</a:t>
              </a:r>
              <a:endParaRPr lang="ko-KR" altLang="en-US" sz="1500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3CFCBC37-2B09-493A-9A35-5F9B9B199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845" y="4137764"/>
              <a:ext cx="367494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9DA83EC-0CF5-48C9-A935-98F80BC6F560}"/>
                </a:ext>
              </a:extLst>
            </p:cNvPr>
            <p:cNvSpPr txBox="1"/>
            <p:nvPr/>
          </p:nvSpPr>
          <p:spPr>
            <a:xfrm>
              <a:off x="1259869" y="2513967"/>
              <a:ext cx="702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/>
                <a:t>책 이름</a:t>
              </a: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DF6CCDC6-60C6-43BD-A234-8F6B01E0F0DB}"/>
                </a:ext>
              </a:extLst>
            </p:cNvPr>
            <p:cNvGrpSpPr/>
            <p:nvPr/>
          </p:nvGrpSpPr>
          <p:grpSpPr>
            <a:xfrm>
              <a:off x="3833175" y="2284090"/>
              <a:ext cx="1000615" cy="963330"/>
              <a:chOff x="1575863" y="5616842"/>
              <a:chExt cx="627034" cy="613634"/>
            </a:xfrm>
            <a:solidFill>
              <a:schemeClr val="bg1"/>
            </a:solidFill>
          </p:grpSpPr>
          <p:pic>
            <p:nvPicPr>
              <p:cNvPr id="142" name="그래픽 141" descr="닫기">
                <a:extLst>
                  <a:ext uri="{FF2B5EF4-FFF2-40B4-BE49-F238E27FC236}">
                    <a16:creationId xmlns:a16="http://schemas.microsoft.com/office/drawing/2014/main" id="{661E2486-5106-4DDE-BEBA-8439FA5C2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1EBA803-0D68-401D-BD58-F7C4A37FE6FD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75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책 사진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C5FC2CA-0B91-4749-8043-622F2F3CEACF}"/>
                </a:ext>
              </a:extLst>
            </p:cNvPr>
            <p:cNvSpPr txBox="1"/>
            <p:nvPr/>
          </p:nvSpPr>
          <p:spPr>
            <a:xfrm>
              <a:off x="1268145" y="2832372"/>
              <a:ext cx="531158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</a:t>
              </a:r>
              <a:r>
                <a:rPr lang="ko-KR" altLang="en-US" sz="1500" dirty="0"/>
                <a:t>개</a:t>
              </a: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56113326-F9D4-4E51-877C-9909600F881D}"/>
                </a:ext>
              </a:extLst>
            </p:cNvPr>
            <p:cNvCxnSpPr>
              <a:cxnSpLocks/>
            </p:cNvCxnSpPr>
            <p:nvPr/>
          </p:nvCxnSpPr>
          <p:spPr>
            <a:xfrm>
              <a:off x="5348988" y="1145454"/>
              <a:ext cx="0" cy="443103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06A5F65F-ED0F-4F0C-BEE9-2946EDEFE590}"/>
                </a:ext>
              </a:extLst>
            </p:cNvPr>
            <p:cNvCxnSpPr>
              <a:cxnSpLocks/>
            </p:cNvCxnSpPr>
            <p:nvPr/>
          </p:nvCxnSpPr>
          <p:spPr>
            <a:xfrm>
              <a:off x="1257166" y="3232851"/>
              <a:ext cx="35356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423E699-E63E-4679-9261-C3CB08FE4246}"/>
                </a:ext>
              </a:extLst>
            </p:cNvPr>
            <p:cNvSpPr txBox="1"/>
            <p:nvPr/>
          </p:nvSpPr>
          <p:spPr>
            <a:xfrm>
              <a:off x="1248481" y="3359883"/>
              <a:ext cx="27833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총 금액 </a:t>
              </a:r>
              <a:r>
                <a:rPr lang="en-US" altLang="ko-KR" b="1" dirty="0"/>
                <a:t>: </a:t>
              </a:r>
              <a:r>
                <a:rPr lang="en-US" altLang="ko-KR" b="1" dirty="0" err="1"/>
                <a:t>xxxxx</a:t>
              </a:r>
              <a:endParaRPr lang="ko-KR" altLang="en-US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C911108-6A71-41D2-859F-63CA1CACA06C}"/>
                </a:ext>
              </a:extLst>
            </p:cNvPr>
            <p:cNvSpPr txBox="1"/>
            <p:nvPr/>
          </p:nvSpPr>
          <p:spPr>
            <a:xfrm>
              <a:off x="3114835" y="2823236"/>
              <a:ext cx="949456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XXXXX</a:t>
              </a:r>
              <a:r>
                <a:rPr lang="ko-KR" altLang="en-US" sz="1500" dirty="0"/>
                <a:t>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E8B936-5F7A-4A47-A118-77ED8A4769BC}"/>
                </a:ext>
              </a:extLst>
            </p:cNvPr>
            <p:cNvSpPr/>
            <p:nvPr/>
          </p:nvSpPr>
          <p:spPr>
            <a:xfrm>
              <a:off x="4462526" y="2064959"/>
              <a:ext cx="182909" cy="176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99C8340-4F7F-4B8E-A949-E8DE88C9E893}"/>
                </a:ext>
              </a:extLst>
            </p:cNvPr>
            <p:cNvSpPr/>
            <p:nvPr/>
          </p:nvSpPr>
          <p:spPr>
            <a:xfrm>
              <a:off x="4464615" y="3820539"/>
              <a:ext cx="182909" cy="176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E7A44C-3831-466E-B9CB-6FDEC5C9BC27}"/>
                </a:ext>
              </a:extLst>
            </p:cNvPr>
            <p:cNvSpPr/>
            <p:nvPr/>
          </p:nvSpPr>
          <p:spPr>
            <a:xfrm>
              <a:off x="4465276" y="4247214"/>
              <a:ext cx="182909" cy="176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7B48AAB-9480-4981-9BFF-28B2C93A8B19}"/>
                </a:ext>
              </a:extLst>
            </p:cNvPr>
            <p:cNvSpPr/>
            <p:nvPr/>
          </p:nvSpPr>
          <p:spPr>
            <a:xfrm>
              <a:off x="3110943" y="5052001"/>
              <a:ext cx="1592264" cy="4565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삭제하기</a:t>
              </a: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6D76AF2-D5BB-4026-90C7-0C32126F43FA}"/>
                </a:ext>
              </a:extLst>
            </p:cNvPr>
            <p:cNvSpPr/>
            <p:nvPr/>
          </p:nvSpPr>
          <p:spPr>
            <a:xfrm>
              <a:off x="1277314" y="5052001"/>
              <a:ext cx="1592264" cy="456541"/>
            </a:xfrm>
            <a:prstGeom prst="rect">
              <a:avLst/>
            </a:prstGeom>
            <a:solidFill>
              <a:srgbClr val="1F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결제하기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1A376A4-5A9F-45EE-9B7E-C924AE2CD670}"/>
                </a:ext>
              </a:extLst>
            </p:cNvPr>
            <p:cNvSpPr txBox="1"/>
            <p:nvPr/>
          </p:nvSpPr>
          <p:spPr>
            <a:xfrm>
              <a:off x="1399345" y="1713164"/>
              <a:ext cx="860421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담은 날짜</a:t>
              </a: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4ECA428-F69F-4820-BE75-77FD24041114}"/>
                </a:ext>
              </a:extLst>
            </p:cNvPr>
            <p:cNvSpPr/>
            <p:nvPr/>
          </p:nvSpPr>
          <p:spPr>
            <a:xfrm>
              <a:off x="1245116" y="1299822"/>
              <a:ext cx="936755" cy="267875"/>
            </a:xfrm>
            <a:prstGeom prst="rect">
              <a:avLst/>
            </a:prstGeom>
            <a:solidFill>
              <a:srgbClr val="1F93FF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b="1" dirty="0">
                  <a:solidFill>
                    <a:schemeClr val="bg1"/>
                  </a:solidFill>
                </a:rPr>
                <a:t>최근 순</a:t>
              </a: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C578E6DB-025C-4F85-B466-031C6BB97B07}"/>
                </a:ext>
              </a:extLst>
            </p:cNvPr>
            <p:cNvSpPr/>
            <p:nvPr/>
          </p:nvSpPr>
          <p:spPr>
            <a:xfrm>
              <a:off x="2274070" y="1295247"/>
              <a:ext cx="936755" cy="2678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b="1" dirty="0">
                  <a:solidFill>
                    <a:schemeClr val="bg1"/>
                  </a:solidFill>
                </a:rPr>
                <a:t>오래된 순</a:t>
              </a:r>
            </a:p>
          </p:txBody>
        </p: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2AF3A4DE-779F-4B7D-9575-B1AAB2ABDBBC}"/>
              </a:ext>
            </a:extLst>
          </p:cNvPr>
          <p:cNvSpPr/>
          <p:nvPr/>
        </p:nvSpPr>
        <p:spPr>
          <a:xfrm>
            <a:off x="4602864" y="170680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C144174C-76EB-4E05-8E88-71465218A4EE}"/>
              </a:ext>
            </a:extLst>
          </p:cNvPr>
          <p:cNvSpPr/>
          <p:nvPr/>
        </p:nvSpPr>
        <p:spPr>
          <a:xfrm>
            <a:off x="6296447" y="171207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80A7A23-2130-453D-BC00-97784D698067}"/>
              </a:ext>
            </a:extLst>
          </p:cNvPr>
          <p:cNvSpPr/>
          <p:nvPr/>
        </p:nvSpPr>
        <p:spPr>
          <a:xfrm>
            <a:off x="3604294" y="3558143"/>
            <a:ext cx="5346101" cy="199651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E0161393-42BC-4D10-8DEC-52CCAB8D0305}"/>
              </a:ext>
            </a:extLst>
          </p:cNvPr>
          <p:cNvSpPr/>
          <p:nvPr/>
        </p:nvSpPr>
        <p:spPr>
          <a:xfrm>
            <a:off x="6021522" y="410845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9C3F21F8-1084-4A1C-AB52-9818A6FA39B4}"/>
              </a:ext>
            </a:extLst>
          </p:cNvPr>
          <p:cNvSpPr/>
          <p:nvPr/>
        </p:nvSpPr>
        <p:spPr>
          <a:xfrm>
            <a:off x="3632002" y="2962340"/>
            <a:ext cx="5346101" cy="5177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C382DE6-F645-4BE6-8CA2-7B47A0B3AB97}"/>
              </a:ext>
            </a:extLst>
          </p:cNvPr>
          <p:cNvSpPr/>
          <p:nvPr/>
        </p:nvSpPr>
        <p:spPr>
          <a:xfrm>
            <a:off x="3573176" y="5658318"/>
            <a:ext cx="5346101" cy="5177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7B6BA45C-ECBC-468A-8C21-8C4E891B5220}"/>
              </a:ext>
            </a:extLst>
          </p:cNvPr>
          <p:cNvSpPr/>
          <p:nvPr/>
        </p:nvSpPr>
        <p:spPr>
          <a:xfrm>
            <a:off x="3554474" y="6283661"/>
            <a:ext cx="5346101" cy="5177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D4E5FD47-96C2-4DDA-9717-B1DAC1FDFD23}"/>
              </a:ext>
            </a:extLst>
          </p:cNvPr>
          <p:cNvSpPr/>
          <p:nvPr/>
        </p:nvSpPr>
        <p:spPr>
          <a:xfrm>
            <a:off x="8787860" y="296592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53DF9A04-FAB6-4D1E-91DD-A8716380C24F}"/>
              </a:ext>
            </a:extLst>
          </p:cNvPr>
          <p:cNvSpPr/>
          <p:nvPr/>
        </p:nvSpPr>
        <p:spPr>
          <a:xfrm>
            <a:off x="8694201" y="566229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A78532A8-2851-48C8-B683-2BF5FAB2EA07}"/>
              </a:ext>
            </a:extLst>
          </p:cNvPr>
          <p:cNvSpPr/>
          <p:nvPr/>
        </p:nvSpPr>
        <p:spPr>
          <a:xfrm>
            <a:off x="8705376" y="6315543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E480E0FF-D903-44AE-AC8C-BAC89F361B6B}"/>
              </a:ext>
            </a:extLst>
          </p:cNvPr>
          <p:cNvSpPr/>
          <p:nvPr/>
        </p:nvSpPr>
        <p:spPr>
          <a:xfrm>
            <a:off x="5721980" y="735968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8D435017-4AB7-43B4-8A11-105914837437}"/>
              </a:ext>
            </a:extLst>
          </p:cNvPr>
          <p:cNvSpPr/>
          <p:nvPr/>
        </p:nvSpPr>
        <p:spPr>
          <a:xfrm>
            <a:off x="8557400" y="7382867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7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32574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897381"/>
            <a:ext cx="6966219" cy="20359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2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Side Dish</a:t>
            </a:r>
          </a:p>
          <a:p>
            <a:pPr algn="just"/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2020.09-2020.10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9F324674-F2BB-4E93-B03F-C6AE16B4C242}"/>
              </a:ext>
            </a:extLst>
          </p:cNvPr>
          <p:cNvSpPr txBox="1"/>
          <p:nvPr/>
        </p:nvSpPr>
        <p:spPr>
          <a:xfrm>
            <a:off x="1076719" y="4362677"/>
            <a:ext cx="11192133" cy="1814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  <a:spcAft>
                <a:spcPts val="600"/>
              </a:spcAft>
            </a:pPr>
            <a:r>
              <a:rPr lang="ko-KR" altLang="en-US" sz="3600" b="1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내 주변 반찬가게 앱</a:t>
            </a:r>
            <a:r>
              <a:rPr lang="en-US" sz="3600" b="1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나눔스퀘어라운드OTF Bold" pitchFamily="34" charset="0"/>
              </a:rPr>
              <a:t>, Side Dish</a:t>
            </a:r>
          </a:p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  내 주변의 반찬가게를 찾아 보여주고</a:t>
            </a:r>
            <a:r>
              <a:rPr lang="en-US" altLang="ko-KR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주문해서 배달까지 해주는 앱</a:t>
            </a:r>
            <a:r>
              <a:rPr lang="en-US" altLang="ko-KR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.</a:t>
            </a:r>
            <a:endParaRPr lang="en-US" sz="2800" dirty="0">
              <a:solidFill>
                <a:srgbClr val="595959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라운드OTF Bold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C6C861-F35B-47CE-89BF-B35FE63B7D45}"/>
              </a:ext>
            </a:extLst>
          </p:cNvPr>
          <p:cNvSpPr/>
          <p:nvPr/>
        </p:nvSpPr>
        <p:spPr>
          <a:xfrm rot="10800000">
            <a:off x="12770196" y="7619414"/>
            <a:ext cx="966912" cy="931554"/>
          </a:xfrm>
          <a:prstGeom prst="rect">
            <a:avLst/>
          </a:prstGeom>
          <a:solidFill>
            <a:srgbClr val="FF4B64"/>
          </a:solidFill>
          <a:ln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02E1328-E1FB-4F7A-A226-2D727B165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5" y="5772064"/>
            <a:ext cx="3221378" cy="32213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C5E843-82E6-4B55-924A-E9239EBEF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" r="7019"/>
          <a:stretch/>
        </p:blipFill>
        <p:spPr>
          <a:xfrm>
            <a:off x="14343384" y="3616591"/>
            <a:ext cx="2404268" cy="227175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5075E2-4801-4572-8CB1-84DF53CDEE3B}"/>
              </a:ext>
            </a:extLst>
          </p:cNvPr>
          <p:cNvSpPr/>
          <p:nvPr/>
        </p:nvSpPr>
        <p:spPr>
          <a:xfrm rot="10800000">
            <a:off x="11395650" y="7619414"/>
            <a:ext cx="966912" cy="931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E6C67A-901A-42F2-8AA8-6C003D7651CB}"/>
              </a:ext>
            </a:extLst>
          </p:cNvPr>
          <p:cNvSpPr txBox="1"/>
          <p:nvPr/>
        </p:nvSpPr>
        <p:spPr>
          <a:xfrm>
            <a:off x="1264252" y="5568342"/>
            <a:ext cx="11192133" cy="1814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앱의 스토리보드</a:t>
            </a:r>
            <a:r>
              <a:rPr lang="en-US" altLang="ko-KR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 </a:t>
            </a:r>
            <a:r>
              <a:rPr lang="ko-KR" altLang="en-US" sz="2800" dirty="0">
                <a:solidFill>
                  <a:srgbClr val="5959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라운드OTF Bold" pitchFamily="34" charset="0"/>
              </a:rPr>
              <a:t>까지 완료 </a:t>
            </a:r>
            <a:endParaRPr lang="en-US" sz="2800" dirty="0">
              <a:solidFill>
                <a:srgbClr val="595959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나눔스퀘어라운드OTF Bold" pitchFamily="34" charset="0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5D157120-FD88-497C-9D28-A1FAAFD890DD}"/>
              </a:ext>
            </a:extLst>
          </p:cNvPr>
          <p:cNvSpPr txBox="1"/>
          <p:nvPr/>
        </p:nvSpPr>
        <p:spPr>
          <a:xfrm>
            <a:off x="12254171" y="8801100"/>
            <a:ext cx="4636455" cy="9962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메인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서브컬러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/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앱 로고</a:t>
            </a:r>
            <a:endParaRPr lang="en-US" altLang="ko-KR" sz="2000" b="1" dirty="0">
              <a:solidFill>
                <a:srgbClr val="595959"/>
              </a:solidFill>
              <a:latin typeface="나눔스퀘어라운드OTF Bold" pitchFamily="34" charset="0"/>
              <a:cs typeface="나눔스퀘어라운드OTF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26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92393AF-C47A-4A64-901A-6FE73CBE262E}"/>
              </a:ext>
            </a:extLst>
          </p:cNvPr>
          <p:cNvSpPr/>
          <p:nvPr/>
        </p:nvSpPr>
        <p:spPr>
          <a:xfrm>
            <a:off x="1833305" y="2483985"/>
            <a:ext cx="5390090" cy="2803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9BE4817-F1C6-4BA7-8A71-3886F99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89F771-E3B5-47B4-8ED6-F208C08F6B33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6E0AF-F838-488A-A568-C710DB18E25F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영역만큼 세로 스크롤가능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장바구니에 체크하고 결제하기를 눌렀던 내용이나 단권을 결제할 시의 목록을 출력한다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카드결제시 외부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불러온다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배달 받을 장소 수정하기로 이동해서 값을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가지고 돌아온다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받을 시간을 드롭 다운으로 지정하여 선택한다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결제 이용약관 동의를 안 하면 결제 활성화가 안됨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내용을 클릭하면 결제 이용약관 확인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결제 시 결제 앱으로 넘어간다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취소하면 전페이지로 돌아간다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501900" lvl="5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바로 전 화면으로 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501900" lvl="5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E714E3-0DA7-4152-91D0-3D8B20CC0C1E}"/>
              </a:ext>
            </a:extLst>
          </p:cNvPr>
          <p:cNvGrpSpPr/>
          <p:nvPr/>
        </p:nvGrpSpPr>
        <p:grpSpPr>
          <a:xfrm>
            <a:off x="1562651" y="738953"/>
            <a:ext cx="5899139" cy="8953214"/>
            <a:chOff x="2204645" y="492635"/>
            <a:chExt cx="3932759" cy="596880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56EBAC-07ED-4824-BE06-B41425D4B202}"/>
                </a:ext>
              </a:extLst>
            </p:cNvPr>
            <p:cNvSpPr/>
            <p:nvPr/>
          </p:nvSpPr>
          <p:spPr>
            <a:xfrm>
              <a:off x="2215230" y="1043336"/>
              <a:ext cx="3922174" cy="120728"/>
            </a:xfrm>
            <a:prstGeom prst="rect">
              <a:avLst/>
            </a:prstGeom>
            <a:solidFill>
              <a:srgbClr val="63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19453F4-040D-4783-8B6A-3DE33DDD3A31}"/>
                </a:ext>
              </a:extLst>
            </p:cNvPr>
            <p:cNvSpPr/>
            <p:nvPr/>
          </p:nvSpPr>
          <p:spPr>
            <a:xfrm>
              <a:off x="2204645" y="492635"/>
              <a:ext cx="3922175" cy="59688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E42539-A46D-4298-AFE4-5D45A18E82EF}"/>
                </a:ext>
              </a:extLst>
            </p:cNvPr>
            <p:cNvSpPr txBox="1"/>
            <p:nvPr/>
          </p:nvSpPr>
          <p:spPr>
            <a:xfrm>
              <a:off x="3693808" y="617219"/>
              <a:ext cx="943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결제하기</a:t>
              </a:r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8335FA4-2FE1-419B-80E2-29518DA78555}"/>
              </a:ext>
            </a:extLst>
          </p:cNvPr>
          <p:cNvCxnSpPr>
            <a:cxnSpLocks/>
          </p:cNvCxnSpPr>
          <p:nvPr/>
        </p:nvCxnSpPr>
        <p:spPr>
          <a:xfrm>
            <a:off x="7824587" y="1746097"/>
            <a:ext cx="0" cy="756234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FB59CA-9399-4ED3-94B1-C69A7A7727E0}"/>
              </a:ext>
            </a:extLst>
          </p:cNvPr>
          <p:cNvSpPr txBox="1"/>
          <p:nvPr/>
        </p:nvSpPr>
        <p:spPr>
          <a:xfrm>
            <a:off x="1812387" y="7507842"/>
            <a:ext cx="5193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/>
              <a:t>현재 지정한 배달 받을 장소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BC01E-C009-406F-B72E-23A742A4AB7A}"/>
              </a:ext>
            </a:extLst>
          </p:cNvPr>
          <p:cNvSpPr txBox="1"/>
          <p:nvPr/>
        </p:nvSpPr>
        <p:spPr>
          <a:xfrm>
            <a:off x="1801175" y="7861134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신구대학교</a:t>
            </a:r>
            <a:r>
              <a:rPr lang="ko-KR" altLang="en-US" sz="1650" dirty="0">
                <a:solidFill>
                  <a:schemeClr val="accent1"/>
                </a:solidFill>
              </a:rPr>
              <a:t> </a:t>
            </a:r>
            <a:r>
              <a:rPr lang="en-US" altLang="ko-KR" sz="1650" dirty="0">
                <a:solidFill>
                  <a:schemeClr val="accent1"/>
                </a:solidFill>
              </a:rPr>
              <a:t>XX</a:t>
            </a:r>
            <a:r>
              <a:rPr lang="ko-KR" altLang="en-US" sz="1650" dirty="0">
                <a:solidFill>
                  <a:schemeClr val="accent1"/>
                </a:solidFill>
              </a:rPr>
              <a:t>관 </a:t>
            </a:r>
            <a:r>
              <a:rPr lang="en-US" altLang="ko-KR" sz="1650" dirty="0">
                <a:solidFill>
                  <a:schemeClr val="accent1"/>
                </a:solidFill>
              </a:rPr>
              <a:t>XX</a:t>
            </a:r>
            <a:r>
              <a:rPr lang="ko-KR" altLang="en-US" sz="1650" dirty="0">
                <a:solidFill>
                  <a:schemeClr val="accent1"/>
                </a:solidFill>
              </a:rPr>
              <a:t>사무실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6078484-ABEA-47BE-98CE-9F29069051D1}"/>
              </a:ext>
            </a:extLst>
          </p:cNvPr>
          <p:cNvSpPr/>
          <p:nvPr/>
        </p:nvSpPr>
        <p:spPr>
          <a:xfrm>
            <a:off x="1906728" y="8331110"/>
            <a:ext cx="5078136" cy="822441"/>
          </a:xfrm>
          <a:prstGeom prst="rect">
            <a:avLst/>
          </a:prstGeom>
          <a:solidFill>
            <a:srgbClr val="63B4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</a:rPr>
              <a:t>배달 받을 장소 수정하기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E9D66BF-8A26-4440-BE5A-AC437E1B457A}"/>
              </a:ext>
            </a:extLst>
          </p:cNvPr>
          <p:cNvCxnSpPr>
            <a:cxnSpLocks/>
          </p:cNvCxnSpPr>
          <p:nvPr/>
        </p:nvCxnSpPr>
        <p:spPr>
          <a:xfrm>
            <a:off x="1661795" y="2074299"/>
            <a:ext cx="57187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FD0764B-C60C-49E3-8D98-A573E721B23D}"/>
              </a:ext>
            </a:extLst>
          </p:cNvPr>
          <p:cNvSpPr txBox="1"/>
          <p:nvPr/>
        </p:nvSpPr>
        <p:spPr>
          <a:xfrm>
            <a:off x="2017685" y="2658281"/>
            <a:ext cx="1053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책 이름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349637A-0884-4FC5-82DB-1978ECF3E53F}"/>
              </a:ext>
            </a:extLst>
          </p:cNvPr>
          <p:cNvSpPr txBox="1"/>
          <p:nvPr/>
        </p:nvSpPr>
        <p:spPr>
          <a:xfrm>
            <a:off x="2030099" y="3274073"/>
            <a:ext cx="796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r>
              <a:rPr lang="ko-KR" altLang="en-US" sz="1500" dirty="0"/>
              <a:t>개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125FACB-1413-49BE-A8A0-FE5729C8BB05}"/>
              </a:ext>
            </a:extLst>
          </p:cNvPr>
          <p:cNvCxnSpPr>
            <a:cxnSpLocks/>
          </p:cNvCxnSpPr>
          <p:nvPr/>
        </p:nvCxnSpPr>
        <p:spPr>
          <a:xfrm>
            <a:off x="1721429" y="3874792"/>
            <a:ext cx="5546691" cy="11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0109268-27A7-4C25-819C-0F061BD3B99D}"/>
              </a:ext>
            </a:extLst>
          </p:cNvPr>
          <p:cNvSpPr txBox="1"/>
          <p:nvPr/>
        </p:nvSpPr>
        <p:spPr>
          <a:xfrm>
            <a:off x="4501964" y="3274073"/>
            <a:ext cx="1424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XXXXX</a:t>
            </a:r>
            <a:r>
              <a:rPr lang="ko-KR" altLang="en-US" sz="1500" dirty="0"/>
              <a:t>원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ABC6BD0-54A4-4747-B98E-90BC2E551DB1}"/>
              </a:ext>
            </a:extLst>
          </p:cNvPr>
          <p:cNvSpPr/>
          <p:nvPr/>
        </p:nvSpPr>
        <p:spPr>
          <a:xfrm>
            <a:off x="5823644" y="2658281"/>
            <a:ext cx="1045895" cy="9851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7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책 사진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DC668F-BA13-4620-835A-BA103EC1487C}"/>
              </a:ext>
            </a:extLst>
          </p:cNvPr>
          <p:cNvSpPr txBox="1"/>
          <p:nvPr/>
        </p:nvSpPr>
        <p:spPr>
          <a:xfrm>
            <a:off x="2046567" y="6385673"/>
            <a:ext cx="417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결제방법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BEC8449-1621-4359-86BB-EDA4BA2B1C35}"/>
              </a:ext>
            </a:extLst>
          </p:cNvPr>
          <p:cNvSpPr/>
          <p:nvPr/>
        </p:nvSpPr>
        <p:spPr>
          <a:xfrm>
            <a:off x="8215978" y="3671327"/>
            <a:ext cx="3071831" cy="88956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D742ABC-36B1-4B0B-B1E0-731A260FA14E}"/>
              </a:ext>
            </a:extLst>
          </p:cNvPr>
          <p:cNvSpPr/>
          <p:nvPr/>
        </p:nvSpPr>
        <p:spPr>
          <a:xfrm>
            <a:off x="8207687" y="3265556"/>
            <a:ext cx="3071832" cy="37546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C139A5-5921-4251-A0A0-664E181E792D}"/>
              </a:ext>
            </a:extLst>
          </p:cNvPr>
          <p:cNvSpPr txBox="1"/>
          <p:nvPr/>
        </p:nvSpPr>
        <p:spPr>
          <a:xfrm>
            <a:off x="9330008" y="332753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b="1" dirty="0"/>
              <a:t>결제하기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5CEFB75E-385D-4C2A-B047-7E86C3972C00}"/>
              </a:ext>
            </a:extLst>
          </p:cNvPr>
          <p:cNvCxnSpPr>
            <a:cxnSpLocks/>
          </p:cNvCxnSpPr>
          <p:nvPr/>
        </p:nvCxnSpPr>
        <p:spPr>
          <a:xfrm>
            <a:off x="8226556" y="3729024"/>
            <a:ext cx="3053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0FAC1BC-5F9C-4782-B8EE-9C0ED7C8A6E4}"/>
              </a:ext>
            </a:extLst>
          </p:cNvPr>
          <p:cNvCxnSpPr>
            <a:cxnSpLocks/>
          </p:cNvCxnSpPr>
          <p:nvPr/>
        </p:nvCxnSpPr>
        <p:spPr>
          <a:xfrm>
            <a:off x="8207684" y="4498805"/>
            <a:ext cx="305386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127ED8D-0757-4496-95D6-838DBC5FF4BD}"/>
              </a:ext>
            </a:extLst>
          </p:cNvPr>
          <p:cNvSpPr/>
          <p:nvPr/>
        </p:nvSpPr>
        <p:spPr>
          <a:xfrm>
            <a:off x="8407598" y="3938406"/>
            <a:ext cx="2651451" cy="403998"/>
          </a:xfrm>
          <a:prstGeom prst="rect">
            <a:avLst/>
          </a:prstGeom>
          <a:solidFill>
            <a:srgbClr val="63B4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배달 받는 장소 수정하기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FAAFAB4-F512-441D-8CF8-D93137B5BF0A}"/>
              </a:ext>
            </a:extLst>
          </p:cNvPr>
          <p:cNvSpPr txBox="1"/>
          <p:nvPr/>
        </p:nvSpPr>
        <p:spPr>
          <a:xfrm>
            <a:off x="8073149" y="2898823"/>
            <a:ext cx="3943260" cy="3347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575" dirty="0"/>
              <a:t>아래로 좀 더 스크롤 한 뒤의 화면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154EEB5-8724-436E-A83F-512CDEA4ED73}"/>
              </a:ext>
            </a:extLst>
          </p:cNvPr>
          <p:cNvSpPr/>
          <p:nvPr/>
        </p:nvSpPr>
        <p:spPr>
          <a:xfrm>
            <a:off x="8648974" y="6422650"/>
            <a:ext cx="1017023" cy="387167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결제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D4E54DB-9FD4-44C8-9405-C6BE20E51133}"/>
              </a:ext>
            </a:extLst>
          </p:cNvPr>
          <p:cNvSpPr/>
          <p:nvPr/>
        </p:nvSpPr>
        <p:spPr>
          <a:xfrm>
            <a:off x="9858146" y="6414005"/>
            <a:ext cx="1017023" cy="387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8852125-B500-4876-8F4A-FD995E87220A}"/>
              </a:ext>
            </a:extLst>
          </p:cNvPr>
          <p:cNvSpPr txBox="1"/>
          <p:nvPr/>
        </p:nvSpPr>
        <p:spPr>
          <a:xfrm>
            <a:off x="2013631" y="5322305"/>
            <a:ext cx="23313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/>
              <a:t>총 금액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33F148-0D86-4419-8864-6FC6E4E17F8D}"/>
              </a:ext>
            </a:extLst>
          </p:cNvPr>
          <p:cNvSpPr txBox="1"/>
          <p:nvPr/>
        </p:nvSpPr>
        <p:spPr>
          <a:xfrm>
            <a:off x="5408391" y="5647650"/>
            <a:ext cx="15786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00" b="1" dirty="0">
                <a:solidFill>
                  <a:srgbClr val="CC0000"/>
                </a:solidFill>
              </a:rPr>
              <a:t>20000 </a:t>
            </a:r>
            <a:r>
              <a:rPr lang="ko-KR" altLang="en-US" sz="2100" b="1" dirty="0">
                <a:solidFill>
                  <a:srgbClr val="CC0000"/>
                </a:solidFill>
              </a:rPr>
              <a:t>원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E1A7E34-A683-49ED-AD2F-273FABE676D4}"/>
              </a:ext>
            </a:extLst>
          </p:cNvPr>
          <p:cNvSpPr txBox="1"/>
          <p:nvPr/>
        </p:nvSpPr>
        <p:spPr>
          <a:xfrm>
            <a:off x="2034153" y="4079018"/>
            <a:ext cx="1053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책 이름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3857B3A-8534-4315-A2AA-986C0975CFA1}"/>
              </a:ext>
            </a:extLst>
          </p:cNvPr>
          <p:cNvSpPr txBox="1"/>
          <p:nvPr/>
        </p:nvSpPr>
        <p:spPr>
          <a:xfrm>
            <a:off x="2046567" y="4694810"/>
            <a:ext cx="796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r>
              <a:rPr lang="ko-KR" altLang="en-US" sz="1500" dirty="0"/>
              <a:t>개</a:t>
            </a: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290E0323-3B48-4F91-A40D-3C31996B922A}"/>
              </a:ext>
            </a:extLst>
          </p:cNvPr>
          <p:cNvCxnSpPr>
            <a:cxnSpLocks/>
          </p:cNvCxnSpPr>
          <p:nvPr/>
        </p:nvCxnSpPr>
        <p:spPr>
          <a:xfrm>
            <a:off x="1866105" y="5295528"/>
            <a:ext cx="530349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F8AC327-9B4E-4FD3-8453-BC8B161CA22E}"/>
              </a:ext>
            </a:extLst>
          </p:cNvPr>
          <p:cNvSpPr txBox="1"/>
          <p:nvPr/>
        </p:nvSpPr>
        <p:spPr>
          <a:xfrm>
            <a:off x="4518432" y="4694810"/>
            <a:ext cx="1424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XXXXX</a:t>
            </a:r>
            <a:r>
              <a:rPr lang="ko-KR" altLang="en-US" sz="1500" dirty="0"/>
              <a:t>원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E25448F2-AFCC-44EC-8123-C2731837951A}"/>
              </a:ext>
            </a:extLst>
          </p:cNvPr>
          <p:cNvSpPr/>
          <p:nvPr/>
        </p:nvSpPr>
        <p:spPr>
          <a:xfrm>
            <a:off x="5840113" y="4079018"/>
            <a:ext cx="1045895" cy="9851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7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책 사진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7102D067-AA1A-41FD-B33A-4F8A34E75CEB}"/>
              </a:ext>
            </a:extLst>
          </p:cNvPr>
          <p:cNvCxnSpPr>
            <a:cxnSpLocks/>
          </p:cNvCxnSpPr>
          <p:nvPr/>
        </p:nvCxnSpPr>
        <p:spPr>
          <a:xfrm>
            <a:off x="1540892" y="9439134"/>
            <a:ext cx="5863634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47D5CF1E-A255-4626-9524-00CDF192265E}"/>
              </a:ext>
            </a:extLst>
          </p:cNvPr>
          <p:cNvSpPr txBox="1"/>
          <p:nvPr/>
        </p:nvSpPr>
        <p:spPr>
          <a:xfrm>
            <a:off x="2533710" y="1931916"/>
            <a:ext cx="391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구매할 목록들</a:t>
            </a:r>
          </a:p>
        </p:txBody>
      </p: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2AFDD30A-7313-488D-BE48-E6E6E2A938EF}"/>
              </a:ext>
            </a:extLst>
          </p:cNvPr>
          <p:cNvCxnSpPr>
            <a:cxnSpLocks/>
          </p:cNvCxnSpPr>
          <p:nvPr/>
        </p:nvCxnSpPr>
        <p:spPr>
          <a:xfrm>
            <a:off x="1866683" y="6259841"/>
            <a:ext cx="5303499" cy="0"/>
          </a:xfrm>
          <a:prstGeom prst="line">
            <a:avLst/>
          </a:prstGeom>
          <a:ln w="38100">
            <a:solidFill>
              <a:srgbClr val="1F9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그래픽 286" descr="왼쪽 캐럿">
            <a:extLst>
              <a:ext uri="{FF2B5EF4-FFF2-40B4-BE49-F238E27FC236}">
                <a16:creationId xmlns:a16="http://schemas.microsoft.com/office/drawing/2014/main" id="{D7C1BB18-7029-432F-AEC3-3744099C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189" y="882030"/>
            <a:ext cx="601866" cy="601866"/>
          </a:xfrm>
          <a:prstGeom prst="rect">
            <a:avLst/>
          </a:prstGeom>
        </p:spPr>
      </p:pic>
      <p:pic>
        <p:nvPicPr>
          <p:cNvPr id="289" name="그래픽 288" descr="왼쪽 캐럿">
            <a:extLst>
              <a:ext uri="{FF2B5EF4-FFF2-40B4-BE49-F238E27FC236}">
                <a16:creationId xmlns:a16="http://schemas.microsoft.com/office/drawing/2014/main" id="{AB68CC76-205F-4A24-A91A-693D03446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075" y="3331105"/>
            <a:ext cx="288836" cy="288836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587C99EC-0102-4470-98A3-284EEAD38084}"/>
              </a:ext>
            </a:extLst>
          </p:cNvPr>
          <p:cNvSpPr txBox="1"/>
          <p:nvPr/>
        </p:nvSpPr>
        <p:spPr>
          <a:xfrm>
            <a:off x="1901621" y="7020173"/>
            <a:ext cx="159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카드결제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ED980A2-2B40-4BEC-9243-DD6BF8747334}"/>
              </a:ext>
            </a:extLst>
          </p:cNvPr>
          <p:cNvSpPr txBox="1"/>
          <p:nvPr/>
        </p:nvSpPr>
        <p:spPr>
          <a:xfrm>
            <a:off x="4693016" y="7035476"/>
            <a:ext cx="217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만나서 현금결제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12B493F-F5C9-4C54-99F6-C25ED0361F6A}"/>
              </a:ext>
            </a:extLst>
          </p:cNvPr>
          <p:cNvSpPr/>
          <p:nvPr/>
        </p:nvSpPr>
        <p:spPr>
          <a:xfrm>
            <a:off x="3077185" y="7091005"/>
            <a:ext cx="271316" cy="27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4CCD313-7A3E-4E68-81EC-C57921696CAD}"/>
              </a:ext>
            </a:extLst>
          </p:cNvPr>
          <p:cNvSpPr/>
          <p:nvPr/>
        </p:nvSpPr>
        <p:spPr>
          <a:xfrm>
            <a:off x="6617275" y="7105805"/>
            <a:ext cx="271316" cy="27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61031351-108E-44F1-B175-423187917EE3}"/>
              </a:ext>
            </a:extLst>
          </p:cNvPr>
          <p:cNvGrpSpPr/>
          <p:nvPr/>
        </p:nvGrpSpPr>
        <p:grpSpPr>
          <a:xfrm>
            <a:off x="8474872" y="5055386"/>
            <a:ext cx="4211030" cy="1260108"/>
            <a:chOff x="6028806" y="3333155"/>
            <a:chExt cx="3390968" cy="1014713"/>
          </a:xfrm>
        </p:grpSpPr>
        <p:pic>
          <p:nvPicPr>
            <p:cNvPr id="302" name="그래픽 301" descr="아래쪽 캐럿">
              <a:extLst>
                <a:ext uri="{FF2B5EF4-FFF2-40B4-BE49-F238E27FC236}">
                  <a16:creationId xmlns:a16="http://schemas.microsoft.com/office/drawing/2014/main" id="{879BCF83-7D2B-455C-AA80-A369F7374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21739" y="3427922"/>
              <a:ext cx="249984" cy="261460"/>
            </a:xfrm>
            <a:prstGeom prst="rect">
              <a:avLst/>
            </a:prstGeom>
          </p:spPr>
        </p:pic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463B5BDB-47BC-4DD9-A793-791F9A7A54C7}"/>
                </a:ext>
              </a:extLst>
            </p:cNvPr>
            <p:cNvSpPr/>
            <p:nvPr/>
          </p:nvSpPr>
          <p:spPr>
            <a:xfrm>
              <a:off x="6028806" y="3333155"/>
              <a:ext cx="2024876" cy="261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6FB8948C-66D7-47A2-BE33-9C6E7FA35D7A}"/>
                </a:ext>
              </a:extLst>
            </p:cNvPr>
            <p:cNvSpPr/>
            <p:nvPr/>
          </p:nvSpPr>
          <p:spPr>
            <a:xfrm>
              <a:off x="7752197" y="3336506"/>
              <a:ext cx="303944" cy="2638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F23CF6D-3BA0-43D0-9F0F-84AB588C0FC1}"/>
                </a:ext>
              </a:extLst>
            </p:cNvPr>
            <p:cNvSpPr/>
            <p:nvPr/>
          </p:nvSpPr>
          <p:spPr>
            <a:xfrm>
              <a:off x="7821419" y="3380473"/>
              <a:ext cx="161250" cy="1701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1</a:t>
              </a:r>
              <a:endParaRPr lang="ko-KR" altLang="en-US" sz="2700" b="1" dirty="0"/>
            </a:p>
          </p:txBody>
        </p: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4538925A-DF17-4AF9-9B7F-0790A8D7CE0E}"/>
                </a:ext>
              </a:extLst>
            </p:cNvPr>
            <p:cNvGrpSpPr/>
            <p:nvPr/>
          </p:nvGrpSpPr>
          <p:grpSpPr>
            <a:xfrm>
              <a:off x="8056142" y="3333155"/>
              <a:ext cx="1363632" cy="1014713"/>
              <a:chOff x="-972434" y="2485394"/>
              <a:chExt cx="1794712" cy="1563131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3C763C23-899F-4DDF-AD1B-53A1109903B1}"/>
                  </a:ext>
                </a:extLst>
              </p:cNvPr>
              <p:cNvSpPr/>
              <p:nvPr/>
            </p:nvSpPr>
            <p:spPr>
              <a:xfrm>
                <a:off x="-972434" y="2485394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C13F2AE5-C2D7-4A18-A8D8-477C529E3974}"/>
                  </a:ext>
                </a:extLst>
              </p:cNvPr>
              <p:cNvSpPr/>
              <p:nvPr/>
            </p:nvSpPr>
            <p:spPr>
              <a:xfrm>
                <a:off x="-970064" y="2873753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C032A054-FBB5-4D76-BFF8-3E6BDD148F81}"/>
                  </a:ext>
                </a:extLst>
              </p:cNvPr>
              <p:cNvSpPr/>
              <p:nvPr/>
            </p:nvSpPr>
            <p:spPr>
              <a:xfrm>
                <a:off x="-967067" y="3268211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7435860E-A6F1-4A30-ABD7-6B0E8F26FFC7}"/>
                  </a:ext>
                </a:extLst>
              </p:cNvPr>
              <p:cNvSpPr/>
              <p:nvPr/>
            </p:nvSpPr>
            <p:spPr>
              <a:xfrm>
                <a:off x="-963350" y="3655686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1B111521-1183-4E21-BBC6-8532FE40C223}"/>
              </a:ext>
            </a:extLst>
          </p:cNvPr>
          <p:cNvSpPr txBox="1"/>
          <p:nvPr/>
        </p:nvSpPr>
        <p:spPr>
          <a:xfrm>
            <a:off x="8278074" y="4619797"/>
            <a:ext cx="28502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받을 시간 지정하기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786F1707-7441-4EDC-B22F-B824C3C599DF}"/>
              </a:ext>
            </a:extLst>
          </p:cNvPr>
          <p:cNvSpPr txBox="1"/>
          <p:nvPr/>
        </p:nvSpPr>
        <p:spPr>
          <a:xfrm>
            <a:off x="8695103" y="6117459"/>
            <a:ext cx="5193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1"/>
                </a:solidFill>
              </a:rPr>
              <a:t>결제이용약관에 동의합니다</a:t>
            </a:r>
            <a:endParaRPr lang="ko-KR" altLang="en-US" sz="750" dirty="0">
              <a:solidFill>
                <a:schemeClr val="accent1"/>
              </a:solidFill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15ECF8EC-5FB1-4B16-9534-28B31E45CF45}"/>
              </a:ext>
            </a:extLst>
          </p:cNvPr>
          <p:cNvSpPr/>
          <p:nvPr/>
        </p:nvSpPr>
        <p:spPr>
          <a:xfrm>
            <a:off x="10314568" y="6170141"/>
            <a:ext cx="124979" cy="124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1E38A60-2A3B-4514-B74C-3B82D0E79802}"/>
              </a:ext>
            </a:extLst>
          </p:cNvPr>
          <p:cNvSpPr txBox="1"/>
          <p:nvPr/>
        </p:nvSpPr>
        <p:spPr>
          <a:xfrm>
            <a:off x="8495011" y="5496426"/>
            <a:ext cx="2373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최종적으로 물건을 받을 시간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74D6C20C-DA37-43AF-B407-CC08E616F760}"/>
              </a:ext>
            </a:extLst>
          </p:cNvPr>
          <p:cNvSpPr txBox="1"/>
          <p:nvPr/>
        </p:nvSpPr>
        <p:spPr>
          <a:xfrm>
            <a:off x="9119593" y="5729018"/>
            <a:ext cx="1155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</a:rPr>
              <a:t>XX</a:t>
            </a:r>
            <a:r>
              <a:rPr lang="ko-KR" altLang="en-US" sz="900" dirty="0">
                <a:solidFill>
                  <a:schemeClr val="accent1"/>
                </a:solidFill>
              </a:rPr>
              <a:t>일 </a:t>
            </a:r>
            <a:r>
              <a:rPr lang="en-US" altLang="ko-KR" sz="900" dirty="0">
                <a:solidFill>
                  <a:schemeClr val="accent1"/>
                </a:solidFill>
              </a:rPr>
              <a:t>XX</a:t>
            </a:r>
            <a:r>
              <a:rPr lang="ko-KR" altLang="en-US" sz="900" dirty="0">
                <a:solidFill>
                  <a:schemeClr val="accent1"/>
                </a:solidFill>
              </a:rPr>
              <a:t>시 </a:t>
            </a:r>
            <a:r>
              <a:rPr lang="en-US" altLang="ko-KR" sz="900" dirty="0">
                <a:solidFill>
                  <a:schemeClr val="accent1"/>
                </a:solidFill>
              </a:rPr>
              <a:t>XX</a:t>
            </a:r>
            <a:r>
              <a:rPr lang="ko-KR" altLang="en-US" sz="900" dirty="0">
                <a:solidFill>
                  <a:schemeClr val="accent1"/>
                </a:solidFill>
              </a:rPr>
              <a:t>분</a:t>
            </a:r>
            <a:endParaRPr lang="ko-KR" altLang="en-US" sz="750" dirty="0">
              <a:solidFill>
                <a:schemeClr val="accent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53DC6FDD-4F7B-40F2-9B57-A67B162004C6}"/>
              </a:ext>
            </a:extLst>
          </p:cNvPr>
          <p:cNvSpPr/>
          <p:nvPr/>
        </p:nvSpPr>
        <p:spPr>
          <a:xfrm>
            <a:off x="7649441" y="2049527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F31D4F26-5377-4A43-9CC9-D7F03DA88AC4}"/>
              </a:ext>
            </a:extLst>
          </p:cNvPr>
          <p:cNvSpPr/>
          <p:nvPr/>
        </p:nvSpPr>
        <p:spPr>
          <a:xfrm>
            <a:off x="4283358" y="406394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CA7F5836-0E61-44F4-A121-8799D24553DA}"/>
              </a:ext>
            </a:extLst>
          </p:cNvPr>
          <p:cNvSpPr/>
          <p:nvPr/>
        </p:nvSpPr>
        <p:spPr>
          <a:xfrm>
            <a:off x="6195522" y="846662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19270A61-0B93-457D-8D3E-051ABEBFB5D4}"/>
              </a:ext>
            </a:extLst>
          </p:cNvPr>
          <p:cNvSpPr/>
          <p:nvPr/>
        </p:nvSpPr>
        <p:spPr>
          <a:xfrm>
            <a:off x="1831229" y="2382600"/>
            <a:ext cx="5346101" cy="39946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AC43531E-33B5-42B6-B0A3-A4768DAC66FE}"/>
              </a:ext>
            </a:extLst>
          </p:cNvPr>
          <p:cNvSpPr/>
          <p:nvPr/>
        </p:nvSpPr>
        <p:spPr>
          <a:xfrm>
            <a:off x="10630616" y="497263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3E8AC51F-4F0B-4BC1-86A0-52C7EE94B88A}"/>
              </a:ext>
            </a:extLst>
          </p:cNvPr>
          <p:cNvSpPr/>
          <p:nvPr/>
        </p:nvSpPr>
        <p:spPr>
          <a:xfrm>
            <a:off x="10480638" y="5862282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3F070698-6D3A-47D1-B3FB-71D333389E0E}"/>
              </a:ext>
            </a:extLst>
          </p:cNvPr>
          <p:cNvSpPr/>
          <p:nvPr/>
        </p:nvSpPr>
        <p:spPr>
          <a:xfrm>
            <a:off x="3164270" y="687852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01C5A70D-4014-4614-B8CB-D8B865C80E66}"/>
              </a:ext>
            </a:extLst>
          </p:cNvPr>
          <p:cNvSpPr/>
          <p:nvPr/>
        </p:nvSpPr>
        <p:spPr>
          <a:xfrm>
            <a:off x="8489217" y="6306912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7</a:t>
            </a:r>
            <a:endParaRPr lang="ko-KR" altLang="en-US" sz="2700" b="1" dirty="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89168DAF-AB6A-4550-9E3B-36248591F0BC}"/>
              </a:ext>
            </a:extLst>
          </p:cNvPr>
          <p:cNvSpPr/>
          <p:nvPr/>
        </p:nvSpPr>
        <p:spPr>
          <a:xfrm>
            <a:off x="9731004" y="6259014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8</a:t>
            </a:r>
            <a:endParaRPr lang="ko-KR" altLang="en-US" sz="2700" b="1" dirty="0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796B4E63-1BE3-47E3-BA0B-09FD861913C9}"/>
              </a:ext>
            </a:extLst>
          </p:cNvPr>
          <p:cNvSpPr/>
          <p:nvPr/>
        </p:nvSpPr>
        <p:spPr>
          <a:xfrm>
            <a:off x="1324820" y="815775"/>
            <a:ext cx="663717" cy="621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9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428589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0F6724-F3AD-4AF7-8BAC-2AB0054F7DDE}"/>
              </a:ext>
            </a:extLst>
          </p:cNvPr>
          <p:cNvGrpSpPr/>
          <p:nvPr/>
        </p:nvGrpSpPr>
        <p:grpSpPr>
          <a:xfrm>
            <a:off x="3306968" y="738953"/>
            <a:ext cx="5883263" cy="8953214"/>
            <a:chOff x="2211398" y="492749"/>
            <a:chExt cx="3922175" cy="596880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2B67317-68FD-4905-B146-3EC09696AC38}"/>
                </a:ext>
              </a:extLst>
            </p:cNvPr>
            <p:cNvGrpSpPr/>
            <p:nvPr/>
          </p:nvGrpSpPr>
          <p:grpSpPr>
            <a:xfrm>
              <a:off x="2211398" y="492749"/>
              <a:ext cx="3922175" cy="5968809"/>
              <a:chOff x="2753927" y="444595"/>
              <a:chExt cx="3922175" cy="5968809"/>
            </a:xfrm>
            <a:noFill/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F445DAA-DD86-482F-804E-433076A3C2EE}"/>
                  </a:ext>
                </a:extLst>
              </p:cNvPr>
              <p:cNvSpPr/>
              <p:nvPr/>
            </p:nvSpPr>
            <p:spPr>
              <a:xfrm>
                <a:off x="2753927" y="444595"/>
                <a:ext cx="3922175" cy="5968809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9F220B9-DCB5-41B5-9F21-93E9A325547F}"/>
                  </a:ext>
                </a:extLst>
              </p:cNvPr>
              <p:cNvSpPr/>
              <p:nvPr/>
            </p:nvSpPr>
            <p:spPr>
              <a:xfrm>
                <a:off x="2753927" y="5583890"/>
                <a:ext cx="3922175" cy="813434"/>
              </a:xfrm>
              <a:prstGeom prst="rect">
                <a:avLst/>
              </a:prstGeom>
              <a:solidFill>
                <a:srgbClr val="63B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55E3D0-B140-43E1-8A03-D5B4FAB0314A}"/>
                </a:ext>
              </a:extLst>
            </p:cNvPr>
            <p:cNvSpPr txBox="1"/>
            <p:nvPr/>
          </p:nvSpPr>
          <p:spPr>
            <a:xfrm>
              <a:off x="3732462" y="617333"/>
              <a:ext cx="943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주문목록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83689F-3BB5-4A67-BB75-7853F8806E3F}"/>
              </a:ext>
            </a:extLst>
          </p:cNvPr>
          <p:cNvSpPr/>
          <p:nvPr/>
        </p:nvSpPr>
        <p:spPr>
          <a:xfrm>
            <a:off x="5271239" y="8450718"/>
            <a:ext cx="1958012" cy="1220151"/>
          </a:xfrm>
          <a:prstGeom prst="rect">
            <a:avLst/>
          </a:prstGeom>
          <a:solidFill>
            <a:srgbClr val="B8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2E963A-A36B-47C6-ADBE-97042305972A}"/>
              </a:ext>
            </a:extLst>
          </p:cNvPr>
          <p:cNvSpPr/>
          <p:nvPr/>
        </p:nvSpPr>
        <p:spPr>
          <a:xfrm>
            <a:off x="3322845" y="1565004"/>
            <a:ext cx="5883261" cy="181092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슬라이드 번호 개체 틀 11">
            <a:extLst>
              <a:ext uri="{FF2B5EF4-FFF2-40B4-BE49-F238E27FC236}">
                <a16:creationId xmlns:a16="http://schemas.microsoft.com/office/drawing/2014/main" id="{F8DBF6E6-EA9B-4F7B-BD77-5E14494216A9}"/>
              </a:ext>
            </a:extLst>
          </p:cNvPr>
          <p:cNvSpPr txBox="1">
            <a:spLocks/>
          </p:cNvSpPr>
          <p:nvPr/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3EC317-8E1F-4F09-A95B-89D6BB8BF5C8}" type="slidenum">
              <a:rPr lang="ko-KR" altLang="en-US" sz="2700"/>
              <a:pPr/>
              <a:t>51</a:t>
            </a:fld>
            <a:endParaRPr lang="ko-KR" altLang="en-US" sz="27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7A3DFB-0216-4DBC-AE05-E431F632A7C1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주문목록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D43288-6897-4DD8-B3BB-E770475612FD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주문목록들을 최신순으로 정렬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주문목록들을 오래된 순으로 정렬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주문목록들이 많을 시 세로 스크롤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영역을 누르면 세부사항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번이 노출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펼쳐진 상태에서 다시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다시 접힘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유저가  결제 뒤 주문한 내역들이 출력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주문 취소를 누르면 해당 주문이 취소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그러나 주문상태가 배송전인 것들만 취소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완전히 주문이 끝나면 주문완료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라고 뜨게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545D910-E392-4158-9A57-8D2832EF36C6}"/>
              </a:ext>
            </a:extLst>
          </p:cNvPr>
          <p:cNvGrpSpPr/>
          <p:nvPr/>
        </p:nvGrpSpPr>
        <p:grpSpPr>
          <a:xfrm>
            <a:off x="3892605" y="8509454"/>
            <a:ext cx="4776225" cy="1086491"/>
            <a:chOff x="2571320" y="5744218"/>
            <a:chExt cx="3184150" cy="72432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0036A1-FE56-427C-987C-1C4B8110379D}"/>
                </a:ext>
              </a:extLst>
            </p:cNvPr>
            <p:cNvSpPr txBox="1"/>
            <p:nvPr/>
          </p:nvSpPr>
          <p:spPr>
            <a:xfrm>
              <a:off x="2737441" y="6251584"/>
              <a:ext cx="25135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홈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02ED817-B78B-449F-891D-C7B20D09F536}"/>
                </a:ext>
              </a:extLst>
            </p:cNvPr>
            <p:cNvSpPr txBox="1"/>
            <p:nvPr/>
          </p:nvSpPr>
          <p:spPr>
            <a:xfrm>
              <a:off x="3782252" y="6253102"/>
              <a:ext cx="63607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주문목록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723791C-FB10-40B9-B3EC-89E927389F88}"/>
                </a:ext>
              </a:extLst>
            </p:cNvPr>
            <p:cNvSpPr txBox="1"/>
            <p:nvPr/>
          </p:nvSpPr>
          <p:spPr>
            <a:xfrm>
              <a:off x="4991158" y="6252885"/>
              <a:ext cx="764312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마이페이지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50A8B3A-986A-40C2-A3EA-A19B4A0816BA}"/>
                </a:ext>
              </a:extLst>
            </p:cNvPr>
            <p:cNvGrpSpPr/>
            <p:nvPr/>
          </p:nvGrpSpPr>
          <p:grpSpPr>
            <a:xfrm>
              <a:off x="2571320" y="5744218"/>
              <a:ext cx="627034" cy="613634"/>
              <a:chOff x="1575863" y="5616842"/>
              <a:chExt cx="627034" cy="613634"/>
            </a:xfrm>
          </p:grpSpPr>
          <p:pic>
            <p:nvPicPr>
              <p:cNvPr id="103" name="그래픽 102" descr="닫기">
                <a:extLst>
                  <a:ext uri="{FF2B5EF4-FFF2-40B4-BE49-F238E27FC236}">
                    <a16:creationId xmlns:a16="http://schemas.microsoft.com/office/drawing/2014/main" id="{EAC9151C-5707-47D5-A20B-42CA0534E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F0B9A49-78BD-47BA-8EC1-87AF1474B4EB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447FBD0-5F93-4C28-A5B7-202F90A3D311}"/>
                </a:ext>
              </a:extLst>
            </p:cNvPr>
            <p:cNvGrpSpPr/>
            <p:nvPr/>
          </p:nvGrpSpPr>
          <p:grpSpPr>
            <a:xfrm>
              <a:off x="3809701" y="5744218"/>
              <a:ext cx="627034" cy="613634"/>
              <a:chOff x="1626663" y="5616842"/>
              <a:chExt cx="627034" cy="613634"/>
            </a:xfrm>
          </p:grpSpPr>
          <p:pic>
            <p:nvPicPr>
              <p:cNvPr id="101" name="그래픽 100" descr="닫기">
                <a:extLst>
                  <a:ext uri="{FF2B5EF4-FFF2-40B4-BE49-F238E27FC236}">
                    <a16:creationId xmlns:a16="http://schemas.microsoft.com/office/drawing/2014/main" id="{2E2FA843-51BF-4E99-BD20-F5A928196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F3D7D29F-6728-47BF-95C4-B17AD5BFB248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7C24C4CE-764E-4173-930D-7E262136A14C}"/>
                </a:ext>
              </a:extLst>
            </p:cNvPr>
            <p:cNvGrpSpPr/>
            <p:nvPr/>
          </p:nvGrpSpPr>
          <p:grpSpPr>
            <a:xfrm>
              <a:off x="5066460" y="5744218"/>
              <a:ext cx="627034" cy="613634"/>
              <a:chOff x="1575863" y="5616842"/>
              <a:chExt cx="627034" cy="613634"/>
            </a:xfrm>
          </p:grpSpPr>
          <p:pic>
            <p:nvPicPr>
              <p:cNvPr id="99" name="그래픽 98" descr="닫기">
                <a:extLst>
                  <a:ext uri="{FF2B5EF4-FFF2-40B4-BE49-F238E27FC236}">
                    <a16:creationId xmlns:a16="http://schemas.microsoft.com/office/drawing/2014/main" id="{513B66CB-58B0-4F3D-A1FD-EAEAF313C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E011CAC-9769-4815-84AF-94E10E054FED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580E5E-95C9-4046-8363-837F31D91A1C}"/>
              </a:ext>
            </a:extLst>
          </p:cNvPr>
          <p:cNvSpPr/>
          <p:nvPr/>
        </p:nvSpPr>
        <p:spPr>
          <a:xfrm>
            <a:off x="3507670" y="2846458"/>
            <a:ext cx="5390090" cy="5601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4E3E0C-8608-4B47-A5C3-6F39E470B145}"/>
              </a:ext>
            </a:extLst>
          </p:cNvPr>
          <p:cNvSpPr txBox="1"/>
          <p:nvPr/>
        </p:nvSpPr>
        <p:spPr>
          <a:xfrm>
            <a:off x="3722528" y="2921066"/>
            <a:ext cx="2062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2020/09/01 </a:t>
            </a:r>
            <a:endParaRPr lang="ko-KR" altLang="en-US" sz="15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A8F9C1C-95B9-44A9-BA32-266492E6D1FF}"/>
              </a:ext>
            </a:extLst>
          </p:cNvPr>
          <p:cNvCxnSpPr>
            <a:cxnSpLocks/>
          </p:cNvCxnSpPr>
          <p:nvPr/>
        </p:nvCxnSpPr>
        <p:spPr>
          <a:xfrm>
            <a:off x="3361880" y="3417066"/>
            <a:ext cx="57187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CDFEA8E-D45C-4A59-BA2B-BE77FD8EB0EB}"/>
              </a:ext>
            </a:extLst>
          </p:cNvPr>
          <p:cNvSpPr/>
          <p:nvPr/>
        </p:nvSpPr>
        <p:spPr>
          <a:xfrm>
            <a:off x="3437708" y="3390332"/>
            <a:ext cx="5460915" cy="316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BFBD8-82A5-4B39-B080-5266114FE79B}"/>
              </a:ext>
            </a:extLst>
          </p:cNvPr>
          <p:cNvSpPr txBox="1"/>
          <p:nvPr/>
        </p:nvSpPr>
        <p:spPr>
          <a:xfrm>
            <a:off x="3688717" y="6605467"/>
            <a:ext cx="2062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2020/08/28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DE537-49D5-47F6-9955-BBA3DFFBB2F9}"/>
              </a:ext>
            </a:extLst>
          </p:cNvPr>
          <p:cNvSpPr txBox="1"/>
          <p:nvPr/>
        </p:nvSpPr>
        <p:spPr>
          <a:xfrm>
            <a:off x="3722528" y="7220794"/>
            <a:ext cx="2062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2020/03/13</a:t>
            </a:r>
            <a:endParaRPr lang="ko-KR" altLang="en-US" sz="15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1B12DD-90EE-4B99-A3A4-2DCA5DBF5146}"/>
              </a:ext>
            </a:extLst>
          </p:cNvPr>
          <p:cNvCxnSpPr>
            <a:cxnSpLocks/>
          </p:cNvCxnSpPr>
          <p:nvPr/>
        </p:nvCxnSpPr>
        <p:spPr>
          <a:xfrm>
            <a:off x="3402241" y="7098117"/>
            <a:ext cx="57187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AE55A5-A2B2-4439-B3A8-AC6B7583CAD9}"/>
              </a:ext>
            </a:extLst>
          </p:cNvPr>
          <p:cNvSpPr txBox="1"/>
          <p:nvPr/>
        </p:nvSpPr>
        <p:spPr>
          <a:xfrm>
            <a:off x="3553776" y="3666771"/>
            <a:ext cx="1053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책 이름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3804FAB-C316-436E-823A-2E231F198C29}"/>
              </a:ext>
            </a:extLst>
          </p:cNvPr>
          <p:cNvGrpSpPr/>
          <p:nvPr/>
        </p:nvGrpSpPr>
        <p:grpSpPr>
          <a:xfrm>
            <a:off x="7413736" y="3321956"/>
            <a:ext cx="1500923" cy="1444995"/>
            <a:chOff x="1575863" y="5616842"/>
            <a:chExt cx="627034" cy="613634"/>
          </a:xfrm>
          <a:solidFill>
            <a:schemeClr val="bg1"/>
          </a:solidFill>
        </p:grpSpPr>
        <p:pic>
          <p:nvPicPr>
            <p:cNvPr id="90" name="그래픽 89" descr="닫기">
              <a:extLst>
                <a:ext uri="{FF2B5EF4-FFF2-40B4-BE49-F238E27FC236}">
                  <a16:creationId xmlns:a16="http://schemas.microsoft.com/office/drawing/2014/main" id="{31A50E69-A035-4A4D-993A-E43D2DEDC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9F82267-3D52-49A6-84F3-B8D8E29C24FF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75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책 사진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6675996-9718-4083-9748-AE8B9DD3B10D}"/>
              </a:ext>
            </a:extLst>
          </p:cNvPr>
          <p:cNvSpPr txBox="1"/>
          <p:nvPr/>
        </p:nvSpPr>
        <p:spPr>
          <a:xfrm>
            <a:off x="3566190" y="4144379"/>
            <a:ext cx="342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r>
              <a:rPr lang="ko-KR" altLang="en-US" sz="1500" dirty="0"/>
              <a:t>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D6C891-3427-4E18-BD9A-0C150D1203F4}"/>
              </a:ext>
            </a:extLst>
          </p:cNvPr>
          <p:cNvSpPr/>
          <p:nvPr/>
        </p:nvSpPr>
        <p:spPr>
          <a:xfrm>
            <a:off x="7541405" y="5944118"/>
            <a:ext cx="1242611" cy="443013"/>
          </a:xfrm>
          <a:prstGeom prst="rect">
            <a:avLst/>
          </a:prstGeom>
          <a:solidFill>
            <a:srgbClr val="1F93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bg1"/>
                </a:solidFill>
              </a:rPr>
              <a:t>주문</a:t>
            </a:r>
            <a:r>
              <a:rPr lang="en-US" altLang="ko-KR" sz="1350" b="1" dirty="0">
                <a:solidFill>
                  <a:schemeClr val="bg1"/>
                </a:solidFill>
              </a:rPr>
              <a:t> </a:t>
            </a:r>
            <a:r>
              <a:rPr lang="ko-KR" altLang="en-US" sz="135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0E6970-A088-4F25-8B2B-024C01315EA2}"/>
              </a:ext>
            </a:extLst>
          </p:cNvPr>
          <p:cNvSpPr txBox="1"/>
          <p:nvPr/>
        </p:nvSpPr>
        <p:spPr>
          <a:xfrm>
            <a:off x="3476634" y="6004538"/>
            <a:ext cx="4175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배달 받을 곳 </a:t>
            </a:r>
            <a:r>
              <a:rPr lang="en-US" altLang="ko-KR" sz="1500" dirty="0"/>
              <a:t>: </a:t>
            </a:r>
            <a:r>
              <a:rPr lang="ko-KR" altLang="en-US" sz="1500" dirty="0"/>
              <a:t>신구대학교 남관 학과사무실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0659BA-83AE-4EBC-B1D1-8A7083C81805}"/>
              </a:ext>
            </a:extLst>
          </p:cNvPr>
          <p:cNvSpPr txBox="1"/>
          <p:nvPr/>
        </p:nvSpPr>
        <p:spPr>
          <a:xfrm>
            <a:off x="3490476" y="5654138"/>
            <a:ext cx="4175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도착할 시간 </a:t>
            </a:r>
            <a:r>
              <a:rPr lang="en-US" altLang="ko-KR" sz="1500" dirty="0"/>
              <a:t>: XX</a:t>
            </a:r>
            <a:r>
              <a:rPr lang="ko-KR" altLang="en-US" sz="1500" dirty="0"/>
              <a:t>일 </a:t>
            </a:r>
            <a:r>
              <a:rPr lang="en-US" altLang="ko-KR" sz="1500" dirty="0"/>
              <a:t>XX</a:t>
            </a:r>
            <a:r>
              <a:rPr lang="ko-KR" altLang="en-US" sz="1500" dirty="0"/>
              <a:t>시 </a:t>
            </a:r>
            <a:r>
              <a:rPr lang="en-US" altLang="ko-KR" sz="1500" dirty="0"/>
              <a:t>XX</a:t>
            </a:r>
            <a:r>
              <a:rPr lang="ko-KR" altLang="en-US" sz="1500" dirty="0"/>
              <a:t>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B4408E-F168-4DE1-AD40-649972C12816}"/>
              </a:ext>
            </a:extLst>
          </p:cNvPr>
          <p:cNvCxnSpPr>
            <a:cxnSpLocks/>
          </p:cNvCxnSpPr>
          <p:nvPr/>
        </p:nvCxnSpPr>
        <p:spPr>
          <a:xfrm>
            <a:off x="9687455" y="1718182"/>
            <a:ext cx="0" cy="66465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0A2DB1-099E-4E5D-B96F-B8C8C3D85231}"/>
              </a:ext>
            </a:extLst>
          </p:cNvPr>
          <p:cNvCxnSpPr>
            <a:cxnSpLocks/>
          </p:cNvCxnSpPr>
          <p:nvPr/>
        </p:nvCxnSpPr>
        <p:spPr>
          <a:xfrm>
            <a:off x="3549722" y="4745097"/>
            <a:ext cx="53034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E8306CA-693D-493D-8DD8-4288B4E0F235}"/>
              </a:ext>
            </a:extLst>
          </p:cNvPr>
          <p:cNvSpPr txBox="1"/>
          <p:nvPr/>
        </p:nvSpPr>
        <p:spPr>
          <a:xfrm>
            <a:off x="3533754" y="4850898"/>
            <a:ext cx="52688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/>
              <a:t>총 금액</a:t>
            </a:r>
            <a:r>
              <a:rPr lang="en-US" altLang="ko-KR" sz="2100" b="1" dirty="0"/>
              <a:t>                                </a:t>
            </a:r>
            <a:r>
              <a:rPr lang="en-US" altLang="ko-KR" sz="2100" b="1" dirty="0">
                <a:solidFill>
                  <a:srgbClr val="CC0000"/>
                </a:solidFill>
              </a:rPr>
              <a:t>20000</a:t>
            </a:r>
            <a:r>
              <a:rPr lang="ko-KR" altLang="en-US" sz="2100" b="1" dirty="0">
                <a:solidFill>
                  <a:srgbClr val="CC0000"/>
                </a:solidFill>
              </a:rPr>
              <a:t>원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100490-E957-4335-A4D4-E06DFE8D98F5}"/>
              </a:ext>
            </a:extLst>
          </p:cNvPr>
          <p:cNvSpPr txBox="1"/>
          <p:nvPr/>
        </p:nvSpPr>
        <p:spPr>
          <a:xfrm>
            <a:off x="7355354" y="6610655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배송 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33C33E7-3E21-46F4-B82F-3A9FBFBA8920}"/>
              </a:ext>
            </a:extLst>
          </p:cNvPr>
          <p:cNvSpPr txBox="1"/>
          <p:nvPr/>
        </p:nvSpPr>
        <p:spPr>
          <a:xfrm>
            <a:off x="7353454" y="7196172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배송 완료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9A249C-970D-4F5D-81CA-521A921009E9}"/>
              </a:ext>
            </a:extLst>
          </p:cNvPr>
          <p:cNvSpPr txBox="1"/>
          <p:nvPr/>
        </p:nvSpPr>
        <p:spPr>
          <a:xfrm>
            <a:off x="7159351" y="2938480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1F93FF"/>
                </a:solidFill>
              </a:rPr>
              <a:t>배송 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8903DF-04ED-4753-BEBC-C007C2DCEE56}"/>
              </a:ext>
            </a:extLst>
          </p:cNvPr>
          <p:cNvSpPr txBox="1"/>
          <p:nvPr/>
        </p:nvSpPr>
        <p:spPr>
          <a:xfrm>
            <a:off x="6336225" y="4130675"/>
            <a:ext cx="1424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XXXXX</a:t>
            </a:r>
            <a:r>
              <a:rPr lang="ko-KR" altLang="en-US" sz="1500" dirty="0"/>
              <a:t>원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9564A83-3702-49C8-8BFB-5E4D74BF9FB2}"/>
              </a:ext>
            </a:extLst>
          </p:cNvPr>
          <p:cNvSpPr txBox="1"/>
          <p:nvPr/>
        </p:nvSpPr>
        <p:spPr>
          <a:xfrm>
            <a:off x="3721870" y="7821301"/>
            <a:ext cx="2062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2020/08/28</a:t>
            </a:r>
            <a:endParaRPr lang="ko-KR" altLang="en-US" sz="15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6B084F2C-DF3F-4B79-AA7C-F3E871650A70}"/>
              </a:ext>
            </a:extLst>
          </p:cNvPr>
          <p:cNvCxnSpPr>
            <a:cxnSpLocks/>
          </p:cNvCxnSpPr>
          <p:nvPr/>
        </p:nvCxnSpPr>
        <p:spPr>
          <a:xfrm>
            <a:off x="3391150" y="8313951"/>
            <a:ext cx="57187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2A52C60-5B43-4595-B4AF-FF187C46BC14}"/>
              </a:ext>
            </a:extLst>
          </p:cNvPr>
          <p:cNvSpPr txBox="1"/>
          <p:nvPr/>
        </p:nvSpPr>
        <p:spPr>
          <a:xfrm>
            <a:off x="7344263" y="7826489"/>
            <a:ext cx="135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배송 완료</a:t>
            </a: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433CFF52-DFC7-4809-B9A7-70D0EB78A24C}"/>
              </a:ext>
            </a:extLst>
          </p:cNvPr>
          <p:cNvCxnSpPr>
            <a:cxnSpLocks/>
          </p:cNvCxnSpPr>
          <p:nvPr/>
        </p:nvCxnSpPr>
        <p:spPr>
          <a:xfrm>
            <a:off x="3389230" y="7714289"/>
            <a:ext cx="57187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070D495-AC3B-477F-AF6B-DEF83FB095D2}"/>
              </a:ext>
            </a:extLst>
          </p:cNvPr>
          <p:cNvSpPr/>
          <p:nvPr/>
        </p:nvSpPr>
        <p:spPr>
          <a:xfrm>
            <a:off x="3566191" y="1949734"/>
            <a:ext cx="1405133" cy="401813"/>
          </a:xfrm>
          <a:prstGeom prst="rect">
            <a:avLst/>
          </a:prstGeom>
          <a:solidFill>
            <a:srgbClr val="1F93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bg1"/>
                </a:solidFill>
              </a:rPr>
              <a:t>최근 순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0B6F032-8945-4CF5-9B1F-F0C2BADED40B}"/>
              </a:ext>
            </a:extLst>
          </p:cNvPr>
          <p:cNvSpPr/>
          <p:nvPr/>
        </p:nvSpPr>
        <p:spPr>
          <a:xfrm>
            <a:off x="5109622" y="1942871"/>
            <a:ext cx="1405133" cy="40181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bg1"/>
                </a:solidFill>
              </a:rPr>
              <a:t>오래된 순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A1FF43-EBE9-42FD-9F33-707C035A226F}"/>
              </a:ext>
            </a:extLst>
          </p:cNvPr>
          <p:cNvSpPr txBox="1"/>
          <p:nvPr/>
        </p:nvSpPr>
        <p:spPr>
          <a:xfrm>
            <a:off x="3777065" y="2468483"/>
            <a:ext cx="1290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주문 날짜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70BCE86-B8F5-4E8B-BC17-AAC9370E4BC3}"/>
              </a:ext>
            </a:extLst>
          </p:cNvPr>
          <p:cNvSpPr txBox="1"/>
          <p:nvPr/>
        </p:nvSpPr>
        <p:spPr>
          <a:xfrm>
            <a:off x="7335622" y="2460330"/>
            <a:ext cx="1290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주문상태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B94C452-1F94-4DCF-8B2E-299F5E62F89F}"/>
              </a:ext>
            </a:extLst>
          </p:cNvPr>
          <p:cNvSpPr txBox="1"/>
          <p:nvPr/>
        </p:nvSpPr>
        <p:spPr>
          <a:xfrm>
            <a:off x="3494477" y="5292627"/>
            <a:ext cx="1763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결제방식 </a:t>
            </a:r>
            <a:r>
              <a:rPr lang="en-US" altLang="ko-KR" sz="1500" dirty="0"/>
              <a:t>: </a:t>
            </a:r>
            <a:r>
              <a:rPr lang="ko-KR" altLang="en-US" sz="1500" dirty="0"/>
              <a:t>카드</a:t>
            </a: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93BA185-E530-48C2-89A5-697EE139F5E7}"/>
              </a:ext>
            </a:extLst>
          </p:cNvPr>
          <p:cNvSpPr/>
          <p:nvPr/>
        </p:nvSpPr>
        <p:spPr>
          <a:xfrm>
            <a:off x="4602864" y="170680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E9AF20F0-8926-4FB1-AA74-E2E15FE37CF0}"/>
              </a:ext>
            </a:extLst>
          </p:cNvPr>
          <p:cNvSpPr/>
          <p:nvPr/>
        </p:nvSpPr>
        <p:spPr>
          <a:xfrm>
            <a:off x="6296447" y="171207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59CAE3A-4074-4CA2-B754-FAE0951902F5}"/>
              </a:ext>
            </a:extLst>
          </p:cNvPr>
          <p:cNvSpPr/>
          <p:nvPr/>
        </p:nvSpPr>
        <p:spPr>
          <a:xfrm>
            <a:off x="3533755" y="3558144"/>
            <a:ext cx="5416640" cy="285177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FD753ED-A7E8-407D-AAD4-9E4926640942}"/>
              </a:ext>
            </a:extLst>
          </p:cNvPr>
          <p:cNvSpPr/>
          <p:nvPr/>
        </p:nvSpPr>
        <p:spPr>
          <a:xfrm>
            <a:off x="5934920" y="4912092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8E7A59F-5629-4ED6-AB2A-284FE7A50CDE}"/>
              </a:ext>
            </a:extLst>
          </p:cNvPr>
          <p:cNvGrpSpPr/>
          <p:nvPr/>
        </p:nvGrpSpPr>
        <p:grpSpPr>
          <a:xfrm>
            <a:off x="3632002" y="2893067"/>
            <a:ext cx="5346101" cy="517737"/>
            <a:chOff x="2421334" y="1974893"/>
            <a:chExt cx="3564067" cy="345158"/>
          </a:xfrm>
        </p:grpSpPr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85A337D6-E47E-49FC-BCC3-1BF8A7CCC644}"/>
                </a:ext>
              </a:extLst>
            </p:cNvPr>
            <p:cNvSpPr/>
            <p:nvPr/>
          </p:nvSpPr>
          <p:spPr>
            <a:xfrm>
              <a:off x="5560819" y="1986828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4</a:t>
              </a:r>
              <a:endParaRPr lang="ko-KR" altLang="en-US" sz="2700" b="1" dirty="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4E0C0AB8-CA04-4315-B1F3-E6ABF03BDA6D}"/>
                </a:ext>
              </a:extLst>
            </p:cNvPr>
            <p:cNvSpPr/>
            <p:nvPr/>
          </p:nvSpPr>
          <p:spPr>
            <a:xfrm>
              <a:off x="2421334" y="1974893"/>
              <a:ext cx="3564067" cy="34515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0" name="타원 259">
            <a:extLst>
              <a:ext uri="{FF2B5EF4-FFF2-40B4-BE49-F238E27FC236}">
                <a16:creationId xmlns:a16="http://schemas.microsoft.com/office/drawing/2014/main" id="{6147DADA-EC6A-48A7-8CD4-0F39F853A39D}"/>
              </a:ext>
            </a:extLst>
          </p:cNvPr>
          <p:cNvSpPr/>
          <p:nvPr/>
        </p:nvSpPr>
        <p:spPr>
          <a:xfrm>
            <a:off x="9839577" y="1890711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521E963D-6B40-4AFB-AD2A-40E878C4F9D9}"/>
              </a:ext>
            </a:extLst>
          </p:cNvPr>
          <p:cNvGrpSpPr/>
          <p:nvPr/>
        </p:nvGrpSpPr>
        <p:grpSpPr>
          <a:xfrm>
            <a:off x="3557462" y="6529650"/>
            <a:ext cx="5346101" cy="517737"/>
            <a:chOff x="2421334" y="1974893"/>
            <a:chExt cx="3564067" cy="345158"/>
          </a:xfrm>
        </p:grpSpPr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D6F05C89-CE3D-42E6-B723-D0FABE9E91A6}"/>
                </a:ext>
              </a:extLst>
            </p:cNvPr>
            <p:cNvSpPr/>
            <p:nvPr/>
          </p:nvSpPr>
          <p:spPr>
            <a:xfrm>
              <a:off x="5560819" y="1986828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4</a:t>
              </a:r>
              <a:endParaRPr lang="ko-KR" altLang="en-US" sz="2700" b="1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1219961-0F5C-4752-9A11-3F4089B03B7F}"/>
                </a:ext>
              </a:extLst>
            </p:cNvPr>
            <p:cNvSpPr/>
            <p:nvPr/>
          </p:nvSpPr>
          <p:spPr>
            <a:xfrm>
              <a:off x="2421334" y="1974893"/>
              <a:ext cx="3564067" cy="34515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76DF11F-5C7E-478A-BBD2-D077DF78CBA5}"/>
              </a:ext>
            </a:extLst>
          </p:cNvPr>
          <p:cNvGrpSpPr/>
          <p:nvPr/>
        </p:nvGrpSpPr>
        <p:grpSpPr>
          <a:xfrm>
            <a:off x="3486676" y="7125623"/>
            <a:ext cx="5346101" cy="517737"/>
            <a:chOff x="2421334" y="1974893"/>
            <a:chExt cx="3564067" cy="345158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34DD64D-2DFC-4F85-A78A-F88204EE6924}"/>
                </a:ext>
              </a:extLst>
            </p:cNvPr>
            <p:cNvSpPr/>
            <p:nvPr/>
          </p:nvSpPr>
          <p:spPr>
            <a:xfrm>
              <a:off x="5560819" y="1986828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4</a:t>
              </a:r>
              <a:endParaRPr lang="ko-KR" altLang="en-US" sz="2700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1B4E365-2638-47E7-9EC6-48FB965731A1}"/>
                </a:ext>
              </a:extLst>
            </p:cNvPr>
            <p:cNvSpPr/>
            <p:nvPr/>
          </p:nvSpPr>
          <p:spPr>
            <a:xfrm>
              <a:off x="2421334" y="1974893"/>
              <a:ext cx="3564067" cy="34515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C698E25-8137-4F97-A0A1-7F3372A6086F}"/>
              </a:ext>
            </a:extLst>
          </p:cNvPr>
          <p:cNvGrpSpPr/>
          <p:nvPr/>
        </p:nvGrpSpPr>
        <p:grpSpPr>
          <a:xfrm>
            <a:off x="3503523" y="7743224"/>
            <a:ext cx="5421945" cy="535986"/>
            <a:chOff x="2421334" y="1974893"/>
            <a:chExt cx="3564067" cy="345158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BC7A9D5-2062-4A10-9FB5-E869125D9E9B}"/>
                </a:ext>
              </a:extLst>
            </p:cNvPr>
            <p:cNvSpPr/>
            <p:nvPr/>
          </p:nvSpPr>
          <p:spPr>
            <a:xfrm>
              <a:off x="5560819" y="1986828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4</a:t>
              </a:r>
              <a:endParaRPr lang="ko-KR" altLang="en-US" sz="2700" b="1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9B59B2C5-318F-4C8C-A0F4-452C7B59571C}"/>
                </a:ext>
              </a:extLst>
            </p:cNvPr>
            <p:cNvSpPr/>
            <p:nvPr/>
          </p:nvSpPr>
          <p:spPr>
            <a:xfrm>
              <a:off x="2421334" y="1974893"/>
              <a:ext cx="3564067" cy="34515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1" name="타원 270">
            <a:extLst>
              <a:ext uri="{FF2B5EF4-FFF2-40B4-BE49-F238E27FC236}">
                <a16:creationId xmlns:a16="http://schemas.microsoft.com/office/drawing/2014/main" id="{AD582D63-A32B-46EF-B503-E9D5FBC05F86}"/>
              </a:ext>
            </a:extLst>
          </p:cNvPr>
          <p:cNvSpPr/>
          <p:nvPr/>
        </p:nvSpPr>
        <p:spPr>
          <a:xfrm>
            <a:off x="7967130" y="5623601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642162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7CB18DC-88D8-4A03-9E47-10E5237AA5AD}"/>
              </a:ext>
            </a:extLst>
          </p:cNvPr>
          <p:cNvGrpSpPr/>
          <p:nvPr/>
        </p:nvGrpSpPr>
        <p:grpSpPr>
          <a:xfrm>
            <a:off x="8918954" y="3133253"/>
            <a:ext cx="3080121" cy="4397979"/>
            <a:chOff x="2204645" y="492635"/>
            <a:chExt cx="3932759" cy="596880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D04652A-D7BD-478D-B659-734C14BB9A1F}"/>
                </a:ext>
              </a:extLst>
            </p:cNvPr>
            <p:cNvSpPr/>
            <p:nvPr/>
          </p:nvSpPr>
          <p:spPr>
            <a:xfrm>
              <a:off x="2215230" y="1043336"/>
              <a:ext cx="3922174" cy="120728"/>
            </a:xfrm>
            <a:prstGeom prst="rect">
              <a:avLst/>
            </a:prstGeom>
            <a:solidFill>
              <a:srgbClr val="63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F5433E-75BD-4903-848D-F205510FC9DD}"/>
                </a:ext>
              </a:extLst>
            </p:cNvPr>
            <p:cNvGrpSpPr/>
            <p:nvPr/>
          </p:nvGrpSpPr>
          <p:grpSpPr>
            <a:xfrm>
              <a:off x="2204645" y="492635"/>
              <a:ext cx="3922175" cy="5968809"/>
              <a:chOff x="2753927" y="444595"/>
              <a:chExt cx="3922175" cy="5968809"/>
            </a:xfrm>
            <a:noFill/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3CF0A3B-9AA9-498A-94E9-0E37A23D3B6E}"/>
                  </a:ext>
                </a:extLst>
              </p:cNvPr>
              <p:cNvSpPr/>
              <p:nvPr/>
            </p:nvSpPr>
            <p:spPr>
              <a:xfrm>
                <a:off x="2753927" y="444595"/>
                <a:ext cx="3922175" cy="5968809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59CD332E-7C98-4A61-AEA2-A37A7469F8BA}"/>
                  </a:ext>
                </a:extLst>
              </p:cNvPr>
              <p:cNvSpPr/>
              <p:nvPr/>
            </p:nvSpPr>
            <p:spPr>
              <a:xfrm>
                <a:off x="2753927" y="5583890"/>
                <a:ext cx="3922175" cy="813434"/>
              </a:xfrm>
              <a:prstGeom prst="rect">
                <a:avLst/>
              </a:prstGeom>
              <a:solidFill>
                <a:srgbClr val="63B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3871F44-FC74-44B0-A3D9-D211D8B69B2C}"/>
                </a:ext>
              </a:extLst>
            </p:cNvPr>
            <p:cNvSpPr txBox="1"/>
            <p:nvPr/>
          </p:nvSpPr>
          <p:spPr>
            <a:xfrm>
              <a:off x="3527119" y="576752"/>
              <a:ext cx="1341028" cy="407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50" b="1" dirty="0"/>
                <a:t>마이페이지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97176BE-D582-41F3-B22E-8624B565591E}"/>
              </a:ext>
            </a:extLst>
          </p:cNvPr>
          <p:cNvSpPr/>
          <p:nvPr/>
        </p:nvSpPr>
        <p:spPr>
          <a:xfrm>
            <a:off x="11023899" y="6917845"/>
            <a:ext cx="962112" cy="599360"/>
          </a:xfrm>
          <a:prstGeom prst="rect">
            <a:avLst/>
          </a:prstGeom>
          <a:solidFill>
            <a:srgbClr val="B8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722F67-5D2B-45AD-BEE0-0521598B2098}"/>
              </a:ext>
            </a:extLst>
          </p:cNvPr>
          <p:cNvGrpSpPr/>
          <p:nvPr/>
        </p:nvGrpSpPr>
        <p:grpSpPr>
          <a:xfrm>
            <a:off x="1562651" y="738953"/>
            <a:ext cx="5899139" cy="8953214"/>
            <a:chOff x="2204645" y="492635"/>
            <a:chExt cx="3932759" cy="596880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223B586-F932-4FE0-83F0-C81F4C58EFE6}"/>
                </a:ext>
              </a:extLst>
            </p:cNvPr>
            <p:cNvSpPr/>
            <p:nvPr/>
          </p:nvSpPr>
          <p:spPr>
            <a:xfrm>
              <a:off x="2215230" y="1043336"/>
              <a:ext cx="3922174" cy="120728"/>
            </a:xfrm>
            <a:prstGeom prst="rect">
              <a:avLst/>
            </a:prstGeom>
            <a:solidFill>
              <a:srgbClr val="63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020C9F2-0408-4A6D-9DC1-BE50D1BE3548}"/>
                </a:ext>
              </a:extLst>
            </p:cNvPr>
            <p:cNvGrpSpPr/>
            <p:nvPr/>
          </p:nvGrpSpPr>
          <p:grpSpPr>
            <a:xfrm>
              <a:off x="2204645" y="492635"/>
              <a:ext cx="3922175" cy="5968809"/>
              <a:chOff x="2753927" y="444595"/>
              <a:chExt cx="3922175" cy="5968809"/>
            </a:xfrm>
            <a:noFill/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5AE9A3B-09C7-4791-8A2A-E3AC0B6FA09D}"/>
                  </a:ext>
                </a:extLst>
              </p:cNvPr>
              <p:cNvSpPr/>
              <p:nvPr/>
            </p:nvSpPr>
            <p:spPr>
              <a:xfrm>
                <a:off x="2753927" y="444595"/>
                <a:ext cx="3922175" cy="5968809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CED24E7-A3D1-48EA-911A-8A28AF3C69F2}"/>
                  </a:ext>
                </a:extLst>
              </p:cNvPr>
              <p:cNvSpPr/>
              <p:nvPr/>
            </p:nvSpPr>
            <p:spPr>
              <a:xfrm>
                <a:off x="2753927" y="5583890"/>
                <a:ext cx="3922175" cy="813434"/>
              </a:xfrm>
              <a:prstGeom prst="rect">
                <a:avLst/>
              </a:prstGeom>
              <a:solidFill>
                <a:srgbClr val="63B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599C21-242D-4648-A3C1-10BE0CE1CC7B}"/>
                </a:ext>
              </a:extLst>
            </p:cNvPr>
            <p:cNvSpPr txBox="1"/>
            <p:nvPr/>
          </p:nvSpPr>
          <p:spPr>
            <a:xfrm>
              <a:off x="3623116" y="617219"/>
              <a:ext cx="1149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마이페이지</a:t>
              </a: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D71B674-0000-4320-83E5-36CB925CE934}"/>
              </a:ext>
            </a:extLst>
          </p:cNvPr>
          <p:cNvSpPr/>
          <p:nvPr/>
        </p:nvSpPr>
        <p:spPr>
          <a:xfrm>
            <a:off x="5489335" y="8447895"/>
            <a:ext cx="1958012" cy="1220151"/>
          </a:xfrm>
          <a:prstGeom prst="rect">
            <a:avLst/>
          </a:prstGeom>
          <a:solidFill>
            <a:srgbClr val="B8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327E4B-BD30-4C8C-93C5-A1D6A7D31A28}"/>
              </a:ext>
            </a:extLst>
          </p:cNvPr>
          <p:cNvSpPr txBox="1"/>
          <p:nvPr/>
        </p:nvSpPr>
        <p:spPr>
          <a:xfrm>
            <a:off x="2237495" y="3386212"/>
            <a:ext cx="177206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75" b="1" dirty="0"/>
              <a:t>전화번호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A92D83-6845-4D2A-816F-5D1A15DF7CD4}"/>
              </a:ext>
            </a:extLst>
          </p:cNvPr>
          <p:cNvSpPr txBox="1"/>
          <p:nvPr/>
        </p:nvSpPr>
        <p:spPr>
          <a:xfrm>
            <a:off x="2234624" y="3748975"/>
            <a:ext cx="190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010-0000-0000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81BBC1-218B-4AD1-ABD2-2CD31C1A6529}"/>
              </a:ext>
            </a:extLst>
          </p:cNvPr>
          <p:cNvSpPr txBox="1"/>
          <p:nvPr/>
        </p:nvSpPr>
        <p:spPr>
          <a:xfrm>
            <a:off x="1813222" y="2454297"/>
            <a:ext cx="519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chemeClr val="accent1"/>
                </a:solidFill>
              </a:rPr>
              <a:t>abcd1234</a:t>
            </a:r>
            <a:endParaRPr lang="ko-KR" altLang="en-US" sz="42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FEAF57-B8F8-4CD0-8F79-EAAFE303BF74}"/>
              </a:ext>
            </a:extLst>
          </p:cNvPr>
          <p:cNvSpPr txBox="1"/>
          <p:nvPr/>
        </p:nvSpPr>
        <p:spPr>
          <a:xfrm>
            <a:off x="4697674" y="3796959"/>
            <a:ext cx="261068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학과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840736-2540-47FD-9286-3170E0C42343}"/>
              </a:ext>
            </a:extLst>
          </p:cNvPr>
          <p:cNvSpPr txBox="1"/>
          <p:nvPr/>
        </p:nvSpPr>
        <p:spPr>
          <a:xfrm>
            <a:off x="4955624" y="3371303"/>
            <a:ext cx="2141946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75" b="1" dirty="0"/>
              <a:t>지정한 전공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59CD87-EF3D-4C76-A07F-61A2469B5DC9}"/>
              </a:ext>
            </a:extLst>
          </p:cNvPr>
          <p:cNvSpPr txBox="1"/>
          <p:nvPr/>
        </p:nvSpPr>
        <p:spPr>
          <a:xfrm>
            <a:off x="1836610" y="2221379"/>
            <a:ext cx="519310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75" b="1" dirty="0"/>
              <a:t>아이디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E6A0DB-662F-4A2D-A922-40FD68C2B6EE}"/>
              </a:ext>
            </a:extLst>
          </p:cNvPr>
          <p:cNvSpPr txBox="1"/>
          <p:nvPr/>
        </p:nvSpPr>
        <p:spPr>
          <a:xfrm>
            <a:off x="1836609" y="6103703"/>
            <a:ext cx="5193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/>
              <a:t>지정한 배달 받을 장소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6BAE7C-46C5-4568-916E-C7939D58188D}"/>
              </a:ext>
            </a:extLst>
          </p:cNvPr>
          <p:cNvSpPr txBox="1"/>
          <p:nvPr/>
        </p:nvSpPr>
        <p:spPr>
          <a:xfrm>
            <a:off x="1836609" y="6581504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신구대학교</a:t>
            </a:r>
            <a:r>
              <a:rPr lang="ko-KR" altLang="en-US" sz="1650" dirty="0">
                <a:solidFill>
                  <a:schemeClr val="accent1"/>
                </a:solidFill>
              </a:rPr>
              <a:t> </a:t>
            </a:r>
            <a:r>
              <a:rPr lang="en-US" altLang="ko-KR" sz="1650">
                <a:solidFill>
                  <a:schemeClr val="accent1"/>
                </a:solidFill>
              </a:rPr>
              <a:t>XX</a:t>
            </a:r>
            <a:r>
              <a:rPr lang="ko-KR" altLang="en-US" sz="1650">
                <a:solidFill>
                  <a:schemeClr val="accent1"/>
                </a:solidFill>
              </a:rPr>
              <a:t>관 </a:t>
            </a:r>
            <a:r>
              <a:rPr lang="en-US" altLang="ko-KR" sz="1650">
                <a:solidFill>
                  <a:schemeClr val="accent1"/>
                </a:solidFill>
              </a:rPr>
              <a:t>XX</a:t>
            </a:r>
            <a:r>
              <a:rPr lang="ko-KR" altLang="en-US" sz="1650">
                <a:solidFill>
                  <a:schemeClr val="accent1"/>
                </a:solidFill>
              </a:rPr>
              <a:t>사무실</a:t>
            </a:r>
            <a:endParaRPr lang="ko-KR" altLang="en-US" sz="1650" dirty="0">
              <a:solidFill>
                <a:schemeClr val="accent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0D7B59-FCE0-48BE-A1D2-5BA97757E732}"/>
              </a:ext>
            </a:extLst>
          </p:cNvPr>
          <p:cNvSpPr/>
          <p:nvPr/>
        </p:nvSpPr>
        <p:spPr>
          <a:xfrm>
            <a:off x="1946280" y="4514903"/>
            <a:ext cx="5078136" cy="822441"/>
          </a:xfrm>
          <a:prstGeom prst="rect">
            <a:avLst/>
          </a:prstGeom>
          <a:solidFill>
            <a:srgbClr val="1F93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</a:rPr>
              <a:t>회원 정보 수정하기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A89E345-A7A9-450F-AAA3-1CA77C32A7F7}"/>
              </a:ext>
            </a:extLst>
          </p:cNvPr>
          <p:cNvCxnSpPr>
            <a:cxnSpLocks/>
          </p:cNvCxnSpPr>
          <p:nvPr/>
        </p:nvCxnSpPr>
        <p:spPr>
          <a:xfrm>
            <a:off x="1562649" y="5815524"/>
            <a:ext cx="584884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36CF58-218B-4E39-A4DA-3F878BFEEF8E}"/>
              </a:ext>
            </a:extLst>
          </p:cNvPr>
          <p:cNvSpPr/>
          <p:nvPr/>
        </p:nvSpPr>
        <p:spPr>
          <a:xfrm>
            <a:off x="1927254" y="7179560"/>
            <a:ext cx="5078136" cy="822441"/>
          </a:xfrm>
          <a:prstGeom prst="rect">
            <a:avLst/>
          </a:prstGeom>
          <a:solidFill>
            <a:srgbClr val="63B4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</a:rPr>
              <a:t>배달 받을 장소 수정하기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B7FF5CC-DB88-4407-80B4-BFEC52BCDF9D}"/>
              </a:ext>
            </a:extLst>
          </p:cNvPr>
          <p:cNvCxnSpPr>
            <a:cxnSpLocks/>
          </p:cNvCxnSpPr>
          <p:nvPr/>
        </p:nvCxnSpPr>
        <p:spPr>
          <a:xfrm>
            <a:off x="4510772" y="3444564"/>
            <a:ext cx="0" cy="775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11">
            <a:extLst>
              <a:ext uri="{FF2B5EF4-FFF2-40B4-BE49-F238E27FC236}">
                <a16:creationId xmlns:a16="http://schemas.microsoft.com/office/drawing/2014/main" id="{A831DD0F-23BC-47A8-996E-EB9BD338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ABC746-C001-4DA1-A737-0BD36F374BE6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C0E890-453E-45A1-8B32-C607CD52DCD8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세로방향으로 스크롤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영역에 유저의 아이디와 전화번호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전공 노출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 정보 수정으로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lvl="5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배달 받을 장소 데이터 노출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배달 받을 장소 지정으로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lvl="6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장바구니로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lvl="5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책 신청목록으로  이동</a:t>
            </a:r>
            <a:endParaRPr lang="en-US" altLang="ko-KR" dirty="0">
              <a:solidFill>
                <a:schemeClr val="tx1"/>
              </a:solidFill>
            </a:endParaRPr>
          </a:p>
          <a:p>
            <a:pPr lvl="5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로그아웃시 로그아웃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거쳐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로그인 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lvl="4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탈퇴하기로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lvl="5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7FC7DF-E256-461D-9D3D-43C08663F2AE}"/>
              </a:ext>
            </a:extLst>
          </p:cNvPr>
          <p:cNvSpPr txBox="1"/>
          <p:nvPr/>
        </p:nvSpPr>
        <p:spPr>
          <a:xfrm>
            <a:off x="2397470" y="927050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홈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64953C-A937-4D9E-8227-FA08865315EC}"/>
              </a:ext>
            </a:extLst>
          </p:cNvPr>
          <p:cNvSpPr txBox="1"/>
          <p:nvPr/>
        </p:nvSpPr>
        <p:spPr>
          <a:xfrm>
            <a:off x="3964687" y="927277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주문목록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12699B-F33E-4F8F-95D3-662663B577F3}"/>
              </a:ext>
            </a:extLst>
          </p:cNvPr>
          <p:cNvSpPr txBox="1"/>
          <p:nvPr/>
        </p:nvSpPr>
        <p:spPr>
          <a:xfrm>
            <a:off x="5778045" y="9272453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마이페이지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9104ED2-A78C-4AD8-AAED-36BF5AF99BBA}"/>
              </a:ext>
            </a:extLst>
          </p:cNvPr>
          <p:cNvGrpSpPr/>
          <p:nvPr/>
        </p:nvGrpSpPr>
        <p:grpSpPr>
          <a:xfrm>
            <a:off x="2148288" y="8509452"/>
            <a:ext cx="940551" cy="920451"/>
            <a:chOff x="1575863" y="5616842"/>
            <a:chExt cx="627034" cy="613634"/>
          </a:xfrm>
        </p:grpSpPr>
        <p:pic>
          <p:nvPicPr>
            <p:cNvPr id="91" name="그래픽 90" descr="닫기">
              <a:extLst>
                <a:ext uri="{FF2B5EF4-FFF2-40B4-BE49-F238E27FC236}">
                  <a16:creationId xmlns:a16="http://schemas.microsoft.com/office/drawing/2014/main" id="{7B7277AB-D590-409E-BA9B-292D75012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536A315-A71B-47E5-9733-B1E6862E709A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E9E5EF7-4E97-49D4-A3AC-BF49BC5792CF}"/>
              </a:ext>
            </a:extLst>
          </p:cNvPr>
          <p:cNvGrpSpPr/>
          <p:nvPr/>
        </p:nvGrpSpPr>
        <p:grpSpPr>
          <a:xfrm>
            <a:off x="4005860" y="8509452"/>
            <a:ext cx="940551" cy="920451"/>
            <a:chOff x="1626663" y="5616842"/>
            <a:chExt cx="627034" cy="613634"/>
          </a:xfrm>
        </p:grpSpPr>
        <p:pic>
          <p:nvPicPr>
            <p:cNvPr id="89" name="그래픽 88" descr="닫기">
              <a:extLst>
                <a:ext uri="{FF2B5EF4-FFF2-40B4-BE49-F238E27FC236}">
                  <a16:creationId xmlns:a16="http://schemas.microsoft.com/office/drawing/2014/main" id="{6BC14179-2878-4FF7-B1B0-19BC1DD0D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663" y="5616842"/>
              <a:ext cx="627034" cy="613634"/>
            </a:xfrm>
            <a:prstGeom prst="rect">
              <a:avLst/>
            </a:prstGeom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E06E350-5EEC-41D2-86AF-5E0E2C34266B}"/>
                </a:ext>
              </a:extLst>
            </p:cNvPr>
            <p:cNvSpPr/>
            <p:nvPr/>
          </p:nvSpPr>
          <p:spPr>
            <a:xfrm>
              <a:off x="1713582" y="5714487"/>
              <a:ext cx="436939" cy="4183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89FB05B-33AE-4F3B-AFA8-F52DE17DBB26}"/>
              </a:ext>
            </a:extLst>
          </p:cNvPr>
          <p:cNvGrpSpPr/>
          <p:nvPr/>
        </p:nvGrpSpPr>
        <p:grpSpPr>
          <a:xfrm>
            <a:off x="5890998" y="8509452"/>
            <a:ext cx="940551" cy="920451"/>
            <a:chOff x="1575863" y="5616842"/>
            <a:chExt cx="627034" cy="613634"/>
          </a:xfrm>
        </p:grpSpPr>
        <p:pic>
          <p:nvPicPr>
            <p:cNvPr id="87" name="그래픽 86" descr="닫기">
              <a:extLst>
                <a:ext uri="{FF2B5EF4-FFF2-40B4-BE49-F238E27FC236}">
                  <a16:creationId xmlns:a16="http://schemas.microsoft.com/office/drawing/2014/main" id="{911BDCB0-7C8B-4668-A072-6727CAA1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60E94F-7A1D-47A0-870B-F58B002DA379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ECDD23B8-3C69-4751-8B85-7CC14BED52A3}"/>
              </a:ext>
            </a:extLst>
          </p:cNvPr>
          <p:cNvSpPr/>
          <p:nvPr/>
        </p:nvSpPr>
        <p:spPr>
          <a:xfrm>
            <a:off x="1913565" y="442089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0A2C8E-1319-49C4-8E5B-36524954B74C}"/>
              </a:ext>
            </a:extLst>
          </p:cNvPr>
          <p:cNvSpPr/>
          <p:nvPr/>
        </p:nvSpPr>
        <p:spPr>
          <a:xfrm>
            <a:off x="1954943" y="699125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979B29C-9C70-48D2-99B9-0FED3D88DE12}"/>
              </a:ext>
            </a:extLst>
          </p:cNvPr>
          <p:cNvCxnSpPr>
            <a:cxnSpLocks/>
          </p:cNvCxnSpPr>
          <p:nvPr/>
        </p:nvCxnSpPr>
        <p:spPr>
          <a:xfrm>
            <a:off x="8937823" y="3596721"/>
            <a:ext cx="3053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FA87DE4-7324-4AA7-812F-315F03DF5829}"/>
              </a:ext>
            </a:extLst>
          </p:cNvPr>
          <p:cNvCxnSpPr>
            <a:cxnSpLocks/>
          </p:cNvCxnSpPr>
          <p:nvPr/>
        </p:nvCxnSpPr>
        <p:spPr>
          <a:xfrm>
            <a:off x="8918951" y="4366502"/>
            <a:ext cx="305386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19B390-F2BC-4698-AFFE-5CEC0D8294EA}"/>
              </a:ext>
            </a:extLst>
          </p:cNvPr>
          <p:cNvSpPr/>
          <p:nvPr/>
        </p:nvSpPr>
        <p:spPr>
          <a:xfrm>
            <a:off x="9118865" y="3806103"/>
            <a:ext cx="2651451" cy="403998"/>
          </a:xfrm>
          <a:prstGeom prst="rect">
            <a:avLst/>
          </a:prstGeom>
          <a:solidFill>
            <a:srgbClr val="63B4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배달 받는 장소 수정하기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0F03F82-AB91-4981-B172-C4851C6B5A63}"/>
              </a:ext>
            </a:extLst>
          </p:cNvPr>
          <p:cNvGrpSpPr/>
          <p:nvPr/>
        </p:nvGrpSpPr>
        <p:grpSpPr>
          <a:xfrm>
            <a:off x="9240056" y="6950265"/>
            <a:ext cx="2445275" cy="452142"/>
            <a:chOff x="2571320" y="5744218"/>
            <a:chExt cx="3122174" cy="61363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4CC862F5-E0D8-4647-B394-737EFBC1C511}"/>
                </a:ext>
              </a:extLst>
            </p:cNvPr>
            <p:cNvGrpSpPr/>
            <p:nvPr/>
          </p:nvGrpSpPr>
          <p:grpSpPr>
            <a:xfrm>
              <a:off x="2571320" y="5744218"/>
              <a:ext cx="627034" cy="613634"/>
              <a:chOff x="1575863" y="5616842"/>
              <a:chExt cx="627034" cy="613634"/>
            </a:xfrm>
          </p:grpSpPr>
          <p:pic>
            <p:nvPicPr>
              <p:cNvPr id="146" name="그래픽 145" descr="닫기">
                <a:extLst>
                  <a:ext uri="{FF2B5EF4-FFF2-40B4-BE49-F238E27FC236}">
                    <a16:creationId xmlns:a16="http://schemas.microsoft.com/office/drawing/2014/main" id="{6E3A9A32-F35C-4F39-BCC1-7C1CEABA3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F0A005B9-3A33-44A0-9EBC-4110C4F0DDC3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A8CA9DE1-1269-4814-8825-E5D7FD1A2977}"/>
                </a:ext>
              </a:extLst>
            </p:cNvPr>
            <p:cNvGrpSpPr/>
            <p:nvPr/>
          </p:nvGrpSpPr>
          <p:grpSpPr>
            <a:xfrm>
              <a:off x="3809701" y="5744218"/>
              <a:ext cx="627034" cy="613634"/>
              <a:chOff x="1626663" y="5616842"/>
              <a:chExt cx="627034" cy="613634"/>
            </a:xfrm>
          </p:grpSpPr>
          <p:pic>
            <p:nvPicPr>
              <p:cNvPr id="144" name="그래픽 143" descr="닫기">
                <a:extLst>
                  <a:ext uri="{FF2B5EF4-FFF2-40B4-BE49-F238E27FC236}">
                    <a16:creationId xmlns:a16="http://schemas.microsoft.com/office/drawing/2014/main" id="{A76372E1-DD3B-4244-979C-AD291D4FE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6A77546-42B7-4746-8A2C-6F4280764920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4145212-F6C7-4E15-9E4C-FC86BDC1C1B1}"/>
                </a:ext>
              </a:extLst>
            </p:cNvPr>
            <p:cNvGrpSpPr/>
            <p:nvPr/>
          </p:nvGrpSpPr>
          <p:grpSpPr>
            <a:xfrm>
              <a:off x="5066460" y="5744218"/>
              <a:ext cx="627034" cy="613634"/>
              <a:chOff x="1575863" y="5616842"/>
              <a:chExt cx="627034" cy="613634"/>
            </a:xfrm>
          </p:grpSpPr>
          <p:pic>
            <p:nvPicPr>
              <p:cNvPr id="142" name="그래픽 141" descr="닫기">
                <a:extLst>
                  <a:ext uri="{FF2B5EF4-FFF2-40B4-BE49-F238E27FC236}">
                    <a16:creationId xmlns:a16="http://schemas.microsoft.com/office/drawing/2014/main" id="{7A6A64EA-908D-42D5-831A-1D83EABC1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0689FCD-9285-4CC7-B711-569F37172EBB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BEE897-B535-4278-95DF-2A1F89163777}"/>
              </a:ext>
            </a:extLst>
          </p:cNvPr>
          <p:cNvSpPr/>
          <p:nvPr/>
        </p:nvSpPr>
        <p:spPr>
          <a:xfrm>
            <a:off x="9125304" y="5690549"/>
            <a:ext cx="2678895" cy="385430"/>
          </a:xfrm>
          <a:prstGeom prst="rect">
            <a:avLst/>
          </a:prstGeom>
          <a:solidFill>
            <a:srgbClr val="1F93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74843FC-242A-493E-A32F-48CB48B4F37C}"/>
              </a:ext>
            </a:extLst>
          </p:cNvPr>
          <p:cNvSpPr/>
          <p:nvPr/>
        </p:nvSpPr>
        <p:spPr>
          <a:xfrm>
            <a:off x="9138242" y="6190607"/>
            <a:ext cx="2648571" cy="366672"/>
          </a:xfrm>
          <a:prstGeom prst="rect">
            <a:avLst/>
          </a:prstGeom>
          <a:solidFill>
            <a:srgbClr val="63B4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탈퇴하기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055517E6-EEC2-47A2-B5C8-4457AD51CB09}"/>
              </a:ext>
            </a:extLst>
          </p:cNvPr>
          <p:cNvCxnSpPr>
            <a:cxnSpLocks/>
          </p:cNvCxnSpPr>
          <p:nvPr/>
        </p:nvCxnSpPr>
        <p:spPr>
          <a:xfrm>
            <a:off x="8918951" y="4952942"/>
            <a:ext cx="30538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5953C05-B753-419A-AF0C-AF432CE6CB80}"/>
              </a:ext>
            </a:extLst>
          </p:cNvPr>
          <p:cNvCxnSpPr>
            <a:cxnSpLocks/>
          </p:cNvCxnSpPr>
          <p:nvPr/>
        </p:nvCxnSpPr>
        <p:spPr>
          <a:xfrm>
            <a:off x="8937823" y="5530443"/>
            <a:ext cx="30538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3980385-1027-4F9A-ABF7-86CDF8B1C066}"/>
              </a:ext>
            </a:extLst>
          </p:cNvPr>
          <p:cNvCxnSpPr>
            <a:cxnSpLocks/>
          </p:cNvCxnSpPr>
          <p:nvPr/>
        </p:nvCxnSpPr>
        <p:spPr>
          <a:xfrm>
            <a:off x="1562649" y="8328627"/>
            <a:ext cx="58991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C6523E1-774E-418B-A350-7BDD600F2D86}"/>
              </a:ext>
            </a:extLst>
          </p:cNvPr>
          <p:cNvSpPr txBox="1"/>
          <p:nvPr/>
        </p:nvSpPr>
        <p:spPr>
          <a:xfrm>
            <a:off x="9031769" y="4455722"/>
            <a:ext cx="3087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accent1"/>
                </a:solidFill>
              </a:rPr>
              <a:t>장바구니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ADFA239B-2BC8-485B-AE23-B9235EB1D268}"/>
              </a:ext>
            </a:extLst>
          </p:cNvPr>
          <p:cNvGrpSpPr/>
          <p:nvPr/>
        </p:nvGrpSpPr>
        <p:grpSpPr>
          <a:xfrm>
            <a:off x="11360555" y="4432195"/>
            <a:ext cx="500285" cy="489593"/>
            <a:chOff x="1575863" y="5616842"/>
            <a:chExt cx="627034" cy="613634"/>
          </a:xfrm>
        </p:grpSpPr>
        <p:pic>
          <p:nvPicPr>
            <p:cNvPr id="167" name="그래픽 166" descr="닫기">
              <a:extLst>
                <a:ext uri="{FF2B5EF4-FFF2-40B4-BE49-F238E27FC236}">
                  <a16:creationId xmlns:a16="http://schemas.microsoft.com/office/drawing/2014/main" id="{9BBD9493-BFD6-42C4-AEA5-217CDBAB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9B5C9B11-C748-4719-96C8-043312D9DDE5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294508AE-C8A2-4F3C-BFE5-F8A1125DD75B}"/>
              </a:ext>
            </a:extLst>
          </p:cNvPr>
          <p:cNvSpPr txBox="1"/>
          <p:nvPr/>
        </p:nvSpPr>
        <p:spPr>
          <a:xfrm>
            <a:off x="9025929" y="5029788"/>
            <a:ext cx="3087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accent1"/>
                </a:solidFill>
              </a:rPr>
              <a:t>책 신청 목록</a:t>
            </a: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7C8E17-6219-4700-BF87-F8E3CBC65F94}"/>
              </a:ext>
            </a:extLst>
          </p:cNvPr>
          <p:cNvGrpSpPr/>
          <p:nvPr/>
        </p:nvGrpSpPr>
        <p:grpSpPr>
          <a:xfrm>
            <a:off x="11354716" y="5006261"/>
            <a:ext cx="500285" cy="489593"/>
            <a:chOff x="1575863" y="5616842"/>
            <a:chExt cx="627034" cy="613634"/>
          </a:xfrm>
        </p:grpSpPr>
        <p:pic>
          <p:nvPicPr>
            <p:cNvPr id="177" name="그래픽 176" descr="닫기">
              <a:extLst>
                <a:ext uri="{FF2B5EF4-FFF2-40B4-BE49-F238E27FC236}">
                  <a16:creationId xmlns:a16="http://schemas.microsoft.com/office/drawing/2014/main" id="{87408A85-DB41-439C-A760-AA4AF5D7D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863" y="5616842"/>
              <a:ext cx="627034" cy="613634"/>
            </a:xfrm>
            <a:prstGeom prst="rect">
              <a:avLst/>
            </a:prstGeom>
          </p:spPr>
        </p:pic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148AA4F-D5AE-4CE9-9307-7BE02D1D994B}"/>
                </a:ext>
              </a:extLst>
            </p:cNvPr>
            <p:cNvSpPr/>
            <p:nvPr/>
          </p:nvSpPr>
          <p:spPr>
            <a:xfrm>
              <a:off x="1662782" y="5714487"/>
              <a:ext cx="436939" cy="4183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24932C2-FA18-4469-AAE3-762D2D9D1D41}"/>
              </a:ext>
            </a:extLst>
          </p:cNvPr>
          <p:cNvSpPr/>
          <p:nvPr/>
        </p:nvSpPr>
        <p:spPr>
          <a:xfrm>
            <a:off x="10626963" y="4430007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6</a:t>
            </a:r>
            <a:endParaRPr lang="ko-KR" altLang="en-US" sz="27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9730CA3-DDB6-4584-9322-8ADBE92AE436}"/>
              </a:ext>
            </a:extLst>
          </p:cNvPr>
          <p:cNvSpPr/>
          <p:nvPr/>
        </p:nvSpPr>
        <p:spPr>
          <a:xfrm>
            <a:off x="10639083" y="504091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7</a:t>
            </a:r>
            <a:endParaRPr lang="ko-KR" altLang="en-US" sz="27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88C5B9-5100-43ED-8781-489C0160EE19}"/>
              </a:ext>
            </a:extLst>
          </p:cNvPr>
          <p:cNvSpPr/>
          <p:nvPr/>
        </p:nvSpPr>
        <p:spPr>
          <a:xfrm>
            <a:off x="11354715" y="560087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8</a:t>
            </a:r>
            <a:endParaRPr lang="ko-KR" altLang="en-US" sz="27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35572A1-CD9F-4866-B412-3AD5F6C32664}"/>
              </a:ext>
            </a:extLst>
          </p:cNvPr>
          <p:cNvSpPr/>
          <p:nvPr/>
        </p:nvSpPr>
        <p:spPr>
          <a:xfrm>
            <a:off x="11345042" y="617128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9</a:t>
            </a:r>
            <a:endParaRPr lang="ko-KR" altLang="en-US" sz="27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0F98F-ECD6-4769-997C-46151DF5FFF0}"/>
              </a:ext>
            </a:extLst>
          </p:cNvPr>
          <p:cNvCxnSpPr>
            <a:cxnSpLocks/>
          </p:cNvCxnSpPr>
          <p:nvPr/>
        </p:nvCxnSpPr>
        <p:spPr>
          <a:xfrm>
            <a:off x="7901609" y="1730004"/>
            <a:ext cx="0" cy="6826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278C7AD-679E-4D1A-9BD2-26EA8473FDC9}"/>
              </a:ext>
            </a:extLst>
          </p:cNvPr>
          <p:cNvSpPr/>
          <p:nvPr/>
        </p:nvSpPr>
        <p:spPr>
          <a:xfrm>
            <a:off x="7715903" y="1980631"/>
            <a:ext cx="400893" cy="342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54A75-5C5A-4B2F-ACA9-3DA43CD38895}"/>
              </a:ext>
            </a:extLst>
          </p:cNvPr>
          <p:cNvSpPr txBox="1"/>
          <p:nvPr/>
        </p:nvSpPr>
        <p:spPr>
          <a:xfrm>
            <a:off x="8920111" y="2682776"/>
            <a:ext cx="261068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dirty="0"/>
              <a:t>스크롤 한 뒤의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2FF0C2-122A-4595-A997-6A465825B7FD}"/>
              </a:ext>
            </a:extLst>
          </p:cNvPr>
          <p:cNvSpPr/>
          <p:nvPr/>
        </p:nvSpPr>
        <p:spPr>
          <a:xfrm>
            <a:off x="1804932" y="2121641"/>
            <a:ext cx="5417631" cy="222318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AFB742-C9BA-42E4-946F-0FC0E1DCA0BC}"/>
              </a:ext>
            </a:extLst>
          </p:cNvPr>
          <p:cNvSpPr/>
          <p:nvPr/>
        </p:nvSpPr>
        <p:spPr>
          <a:xfrm>
            <a:off x="1782746" y="6021896"/>
            <a:ext cx="5525612" cy="96936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3607FC-AB60-41AD-9C81-177F9055CD16}"/>
              </a:ext>
            </a:extLst>
          </p:cNvPr>
          <p:cNvSpPr/>
          <p:nvPr/>
        </p:nvSpPr>
        <p:spPr>
          <a:xfrm>
            <a:off x="5619566" y="253327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550188-F76F-4F53-A85E-99CA7D550DEC}"/>
              </a:ext>
            </a:extLst>
          </p:cNvPr>
          <p:cNvSpPr/>
          <p:nvPr/>
        </p:nvSpPr>
        <p:spPr>
          <a:xfrm>
            <a:off x="5890998" y="625319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965659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44B083-D23F-40EC-BD03-854DE7FE5451}"/>
              </a:ext>
            </a:extLst>
          </p:cNvPr>
          <p:cNvCxnSpPr>
            <a:cxnSpLocks/>
          </p:cNvCxnSpPr>
          <p:nvPr/>
        </p:nvCxnSpPr>
        <p:spPr>
          <a:xfrm>
            <a:off x="499171" y="1531422"/>
            <a:ext cx="5848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0F77D4-195A-4A8C-A41A-4B7BCE8EDDD5}"/>
              </a:ext>
            </a:extLst>
          </p:cNvPr>
          <p:cNvGrpSpPr/>
          <p:nvPr/>
        </p:nvGrpSpPr>
        <p:grpSpPr>
          <a:xfrm>
            <a:off x="594691" y="587915"/>
            <a:ext cx="5883263" cy="8953214"/>
            <a:chOff x="2204645" y="492635"/>
            <a:chExt cx="3922175" cy="596880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F3BA18-2469-48FC-9E4F-B64DEAFB4AAE}"/>
                </a:ext>
              </a:extLst>
            </p:cNvPr>
            <p:cNvSpPr/>
            <p:nvPr/>
          </p:nvSpPr>
          <p:spPr>
            <a:xfrm>
              <a:off x="2204645" y="492635"/>
              <a:ext cx="3922175" cy="59688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0D8578-623A-477F-8711-D29EFA9661BB}"/>
                </a:ext>
              </a:extLst>
            </p:cNvPr>
            <p:cNvSpPr txBox="1"/>
            <p:nvPr/>
          </p:nvSpPr>
          <p:spPr>
            <a:xfrm>
              <a:off x="3535127" y="666829"/>
              <a:ext cx="1400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회원정보 수정</a:t>
              </a:r>
            </a:p>
          </p:txBody>
        </p:sp>
      </p:grpSp>
      <p:sp>
        <p:nvSpPr>
          <p:cNvPr id="47" name="슬라이드 번호 개체 틀 11">
            <a:extLst>
              <a:ext uri="{FF2B5EF4-FFF2-40B4-BE49-F238E27FC236}">
                <a16:creationId xmlns:a16="http://schemas.microsoft.com/office/drawing/2014/main" id="{D0EBBCAE-A271-476E-AD6B-D81992A2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C1E8DD-B065-44D2-9D60-71891FE212AC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005096-FDC9-4BEE-B616-65B3679CD11B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아이디는 회원정보로 수정할 수 없게 한다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비밀번호 수정을 하려면 현재 비밀번호를 입력하고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수정할 비밀번호를 입력한 뒤 그 비밀번호가 맞는지 확인 필드도 필요하다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드롭 다운으로 과를 선택할 수 있게 한다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확인을 누르면 수정한 데이터들을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데이터를 저장하고 전페이지로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		</a:t>
            </a:r>
          </a:p>
          <a:p>
            <a:pPr marL="342900" indent="-342900">
              <a:lnSpc>
                <a:spcPts val="2700"/>
              </a:lnSpc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현재 비밀번호 입력과 지금 유저의 비밀번호가 틀리면 나오는 팝업 창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수정할 비밀번호와 확인이 틀리면 나오는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팝업 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152545-560C-4238-A1F4-6AC486C92764}"/>
              </a:ext>
            </a:extLst>
          </p:cNvPr>
          <p:cNvSpPr/>
          <p:nvPr/>
        </p:nvSpPr>
        <p:spPr>
          <a:xfrm>
            <a:off x="609513" y="1531422"/>
            <a:ext cx="5849811" cy="800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0C52F7-C2E1-482C-8EFB-7C2BA598F494}"/>
              </a:ext>
            </a:extLst>
          </p:cNvPr>
          <p:cNvSpPr/>
          <p:nvPr/>
        </p:nvSpPr>
        <p:spPr>
          <a:xfrm>
            <a:off x="1104615" y="2927152"/>
            <a:ext cx="4856013" cy="60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500" dirty="0">
                <a:solidFill>
                  <a:schemeClr val="tx1"/>
                </a:solidFill>
              </a:rPr>
              <a:t>현재 비밀번호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4D212FE-4513-4A20-BEDA-F102B4722D3A}"/>
              </a:ext>
            </a:extLst>
          </p:cNvPr>
          <p:cNvSpPr/>
          <p:nvPr/>
        </p:nvSpPr>
        <p:spPr>
          <a:xfrm>
            <a:off x="1113153" y="6780920"/>
            <a:ext cx="4838937" cy="658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en-US" altLang="ko-KR" sz="1650" dirty="0">
                <a:solidFill>
                  <a:schemeClr val="tx1"/>
                </a:solidFill>
              </a:rPr>
              <a:t>010-1111-2222</a:t>
            </a:r>
            <a:endParaRPr lang="ko-KR" altLang="en-US" sz="1650" dirty="0">
              <a:solidFill>
                <a:schemeClr val="tx1"/>
              </a:solidFill>
            </a:endParaRPr>
          </a:p>
        </p:txBody>
      </p:sp>
      <p:pic>
        <p:nvPicPr>
          <p:cNvPr id="73" name="그래픽 72" descr="아래쪽 캐럿">
            <a:extLst>
              <a:ext uri="{FF2B5EF4-FFF2-40B4-BE49-F238E27FC236}">
                <a16:creationId xmlns:a16="http://schemas.microsoft.com/office/drawing/2014/main" id="{523FF8E1-2156-4B39-9FE9-6E6390C8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4571" y="5772747"/>
            <a:ext cx="599507" cy="60415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89196F-6300-441E-91F1-4C2FA8BA2224}"/>
              </a:ext>
            </a:extLst>
          </p:cNvPr>
          <p:cNvSpPr/>
          <p:nvPr/>
        </p:nvSpPr>
        <p:spPr>
          <a:xfrm>
            <a:off x="985366" y="2831815"/>
            <a:ext cx="5193104" cy="23348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E9C1547-DDD1-4201-9DEF-A956D0FC1282}"/>
              </a:ext>
            </a:extLst>
          </p:cNvPr>
          <p:cNvGrpSpPr/>
          <p:nvPr/>
        </p:nvGrpSpPr>
        <p:grpSpPr>
          <a:xfrm>
            <a:off x="9144002" y="3505659"/>
            <a:ext cx="3116765" cy="1290066"/>
            <a:chOff x="5261486" y="5372388"/>
            <a:chExt cx="2077843" cy="86004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8D0D3E0-5CE2-4C34-87FF-5CA5898DDF0D}"/>
                </a:ext>
              </a:extLst>
            </p:cNvPr>
            <p:cNvGrpSpPr/>
            <p:nvPr/>
          </p:nvGrpSpPr>
          <p:grpSpPr>
            <a:xfrm>
              <a:off x="5261486" y="5372388"/>
              <a:ext cx="2077843" cy="860044"/>
              <a:chOff x="5668792" y="10318260"/>
              <a:chExt cx="2077843" cy="110257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66F402C-D91E-4EC3-8C10-9ECFDEBCA129}"/>
                  </a:ext>
                </a:extLst>
              </p:cNvPr>
              <p:cNvSpPr/>
              <p:nvPr/>
            </p:nvSpPr>
            <p:spPr>
              <a:xfrm>
                <a:off x="5668792" y="10318260"/>
                <a:ext cx="2077843" cy="110257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F06173D-5B9A-4CC0-BBFC-6AD02C985BF6}"/>
                  </a:ext>
                </a:extLst>
              </p:cNvPr>
              <p:cNvSpPr txBox="1"/>
              <p:nvPr/>
            </p:nvSpPr>
            <p:spPr>
              <a:xfrm>
                <a:off x="6988096" y="11068702"/>
                <a:ext cx="731226" cy="27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닫기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B001FED-9313-4325-A832-0EC73AAC55FD}"/>
                  </a:ext>
                </a:extLst>
              </p:cNvPr>
              <p:cNvSpPr txBox="1"/>
              <p:nvPr/>
            </p:nvSpPr>
            <p:spPr>
              <a:xfrm>
                <a:off x="5806372" y="10555760"/>
                <a:ext cx="1787928" cy="47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현재 비밀번호가</a:t>
                </a:r>
                <a:endParaRPr lang="en-US" altLang="ko-KR" sz="1500" dirty="0"/>
              </a:p>
              <a:p>
                <a:pPr algn="ctr"/>
                <a:r>
                  <a:rPr lang="ko-KR" altLang="en-US" sz="1500" dirty="0"/>
                  <a:t>틀렸습니다</a:t>
                </a:r>
              </a:p>
            </p:txBody>
          </p:sp>
        </p:grp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D8CDA42-1CAB-44B9-BB1A-85D8AE2771CC}"/>
                </a:ext>
              </a:extLst>
            </p:cNvPr>
            <p:cNvSpPr/>
            <p:nvPr/>
          </p:nvSpPr>
          <p:spPr>
            <a:xfrm>
              <a:off x="6964988" y="5421709"/>
              <a:ext cx="302648" cy="3049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5</a:t>
              </a:r>
              <a:endParaRPr lang="ko-KR" altLang="en-US" sz="2700" b="1" dirty="0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B68DCAE-968E-4503-8FCB-FE2745641174}"/>
              </a:ext>
            </a:extLst>
          </p:cNvPr>
          <p:cNvSpPr/>
          <p:nvPr/>
        </p:nvSpPr>
        <p:spPr>
          <a:xfrm>
            <a:off x="1104615" y="5553770"/>
            <a:ext cx="4856013" cy="60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500" dirty="0">
                <a:solidFill>
                  <a:schemeClr val="tx1"/>
                </a:solidFill>
              </a:rPr>
              <a:t>모바일</a:t>
            </a:r>
            <a:r>
              <a:rPr lang="en-US" altLang="ko-KR" sz="1500" dirty="0">
                <a:solidFill>
                  <a:schemeClr val="tx1"/>
                </a:solidFill>
              </a:rPr>
              <a:t>IT</a:t>
            </a:r>
            <a:r>
              <a:rPr lang="ko-KR" altLang="en-US" sz="15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15351E-707E-4914-B670-47B4E976BAEE}"/>
              </a:ext>
            </a:extLst>
          </p:cNvPr>
          <p:cNvSpPr/>
          <p:nvPr/>
        </p:nvSpPr>
        <p:spPr>
          <a:xfrm>
            <a:off x="5237615" y="5561513"/>
            <a:ext cx="728913" cy="609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264F64A-7D29-4845-ABF5-39B01958F6C3}"/>
              </a:ext>
            </a:extLst>
          </p:cNvPr>
          <p:cNvSpPr/>
          <p:nvPr/>
        </p:nvSpPr>
        <p:spPr>
          <a:xfrm>
            <a:off x="5403620" y="5663108"/>
            <a:ext cx="386706" cy="3931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3</a:t>
            </a:r>
            <a:endParaRPr lang="ko-KR" altLang="en-US" sz="27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F402C8E-E497-4770-98FC-FA22A83223BA}"/>
              </a:ext>
            </a:extLst>
          </p:cNvPr>
          <p:cNvSpPr/>
          <p:nvPr/>
        </p:nvSpPr>
        <p:spPr>
          <a:xfrm>
            <a:off x="5432786" y="2991243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55E92-B94D-46EB-8AE8-B5FBFCF522DD}"/>
              </a:ext>
            </a:extLst>
          </p:cNvPr>
          <p:cNvSpPr txBox="1"/>
          <p:nvPr/>
        </p:nvSpPr>
        <p:spPr>
          <a:xfrm>
            <a:off x="1791599" y="1758970"/>
            <a:ext cx="284205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200" b="1" dirty="0">
                <a:solidFill>
                  <a:schemeClr val="accent1"/>
                </a:solidFill>
              </a:rPr>
              <a:t>abcd1234</a:t>
            </a:r>
            <a:endParaRPr lang="ko-KR" altLang="en-US" sz="42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5296C-CC88-40CC-B316-233E8EE3B4F7}"/>
              </a:ext>
            </a:extLst>
          </p:cNvPr>
          <p:cNvSpPr txBox="1"/>
          <p:nvPr/>
        </p:nvSpPr>
        <p:spPr>
          <a:xfrm>
            <a:off x="993821" y="2017819"/>
            <a:ext cx="519310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75" b="1" dirty="0"/>
              <a:t>아이디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F97A45-93EF-46CC-ACD5-4579AA85BB5F}"/>
              </a:ext>
            </a:extLst>
          </p:cNvPr>
          <p:cNvSpPr/>
          <p:nvPr/>
        </p:nvSpPr>
        <p:spPr>
          <a:xfrm>
            <a:off x="1104615" y="3684872"/>
            <a:ext cx="4856013" cy="60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500" dirty="0">
                <a:solidFill>
                  <a:schemeClr val="tx1"/>
                </a:solidFill>
              </a:rPr>
              <a:t>수정할 비밀번호 입력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78C36769-4117-4A1D-8D3D-016BEBAB527A}"/>
              </a:ext>
            </a:extLst>
          </p:cNvPr>
          <p:cNvGrpSpPr/>
          <p:nvPr/>
        </p:nvGrpSpPr>
        <p:grpSpPr>
          <a:xfrm>
            <a:off x="9144001" y="1942996"/>
            <a:ext cx="3116765" cy="1290066"/>
            <a:chOff x="5261486" y="5372388"/>
            <a:chExt cx="2077843" cy="860044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7E03FAA-22B3-4D62-8FC7-82116DB1BA1B}"/>
                </a:ext>
              </a:extLst>
            </p:cNvPr>
            <p:cNvGrpSpPr/>
            <p:nvPr/>
          </p:nvGrpSpPr>
          <p:grpSpPr>
            <a:xfrm>
              <a:off x="5261486" y="5372388"/>
              <a:ext cx="2077843" cy="860044"/>
              <a:chOff x="5668792" y="10318260"/>
              <a:chExt cx="2077843" cy="1102578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F96E33EE-79DA-4235-8BA0-D0C8844ECC1C}"/>
                  </a:ext>
                </a:extLst>
              </p:cNvPr>
              <p:cNvSpPr/>
              <p:nvPr/>
            </p:nvSpPr>
            <p:spPr>
              <a:xfrm>
                <a:off x="5668792" y="10318260"/>
                <a:ext cx="2077843" cy="110257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5D275AA-E25F-444C-9A78-A2527A5AEDC9}"/>
                  </a:ext>
                </a:extLst>
              </p:cNvPr>
              <p:cNvSpPr txBox="1"/>
              <p:nvPr/>
            </p:nvSpPr>
            <p:spPr>
              <a:xfrm>
                <a:off x="6988096" y="11068702"/>
                <a:ext cx="731226" cy="27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닫기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466D511-B863-4B69-B023-06FECF2E938E}"/>
                  </a:ext>
                </a:extLst>
              </p:cNvPr>
              <p:cNvSpPr txBox="1"/>
              <p:nvPr/>
            </p:nvSpPr>
            <p:spPr>
              <a:xfrm>
                <a:off x="5806372" y="10555760"/>
                <a:ext cx="1787928" cy="47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/>
                  <a:t>수정할 비밀번호의 확인이</a:t>
                </a:r>
                <a:endParaRPr lang="en-US" altLang="ko-KR" sz="1500" dirty="0"/>
              </a:p>
              <a:p>
                <a:pPr algn="ctr"/>
                <a:r>
                  <a:rPr lang="ko-KR" altLang="en-US" sz="1500" dirty="0"/>
                  <a:t>다릅니다</a:t>
                </a:r>
              </a:p>
            </p:txBody>
          </p:sp>
        </p:grp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16ABF093-757B-4270-A558-869CF19387FE}"/>
                </a:ext>
              </a:extLst>
            </p:cNvPr>
            <p:cNvSpPr/>
            <p:nvPr/>
          </p:nvSpPr>
          <p:spPr>
            <a:xfrm>
              <a:off x="6964988" y="5421709"/>
              <a:ext cx="302648" cy="3049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6</a:t>
              </a:r>
              <a:endParaRPr lang="ko-KR" altLang="en-US" sz="2700" b="1" dirty="0"/>
            </a:p>
          </p:txBody>
        </p:sp>
      </p:grp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8EBCEC6D-1566-4AB7-AE3C-FC56738AA371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5930083" y="4795726"/>
            <a:ext cx="4772303" cy="40808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F58C77F-BE46-4FDD-A82F-6577C65A67C2}"/>
              </a:ext>
            </a:extLst>
          </p:cNvPr>
          <p:cNvSpPr/>
          <p:nvPr/>
        </p:nvSpPr>
        <p:spPr>
          <a:xfrm>
            <a:off x="1104615" y="4412195"/>
            <a:ext cx="4856013" cy="60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/>
            <a:r>
              <a:rPr lang="ko-KR" altLang="en-US" sz="1500" dirty="0">
                <a:solidFill>
                  <a:schemeClr val="tx1"/>
                </a:solidFill>
              </a:rPr>
              <a:t>수정할 비밀번호 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926E10-264F-4C37-8640-9F4078CBF65C}"/>
              </a:ext>
            </a:extLst>
          </p:cNvPr>
          <p:cNvSpPr/>
          <p:nvPr/>
        </p:nvSpPr>
        <p:spPr>
          <a:xfrm flipV="1">
            <a:off x="880460" y="1823639"/>
            <a:ext cx="4053851" cy="55381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8D65-A41B-46EE-87BE-FF2F3E598E88}"/>
              </a:ext>
            </a:extLst>
          </p:cNvPr>
          <p:cNvSpPr txBox="1"/>
          <p:nvPr/>
        </p:nvSpPr>
        <p:spPr>
          <a:xfrm>
            <a:off x="993821" y="5155171"/>
            <a:ext cx="519310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75" b="1" dirty="0"/>
              <a:t>전공 수정하기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4748C-32F4-4281-93F3-3B80878196CC}"/>
              </a:ext>
            </a:extLst>
          </p:cNvPr>
          <p:cNvSpPr txBox="1"/>
          <p:nvPr/>
        </p:nvSpPr>
        <p:spPr>
          <a:xfrm>
            <a:off x="993821" y="6340565"/>
            <a:ext cx="519310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75" b="1" dirty="0"/>
              <a:t>전화번호 수정하기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0B7A1-D33A-4B01-9AE1-DAAE0780E084}"/>
              </a:ext>
            </a:extLst>
          </p:cNvPr>
          <p:cNvSpPr txBox="1"/>
          <p:nvPr/>
        </p:nvSpPr>
        <p:spPr>
          <a:xfrm>
            <a:off x="993821" y="2425421"/>
            <a:ext cx="528016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75" b="1" dirty="0"/>
              <a:t>비밀번호 수정하기 </a:t>
            </a:r>
            <a:r>
              <a:rPr lang="en-US" altLang="ko-KR" sz="1575" b="1" dirty="0"/>
              <a:t>( </a:t>
            </a:r>
            <a:r>
              <a:rPr lang="ko-KR" altLang="en-US" sz="1575" b="1" dirty="0"/>
              <a:t>최소</a:t>
            </a:r>
            <a:r>
              <a:rPr lang="en-US" altLang="ko-KR" sz="1575" b="1" dirty="0"/>
              <a:t>4</a:t>
            </a:r>
            <a:r>
              <a:rPr lang="ko-KR" altLang="en-US" sz="1575" b="1" dirty="0"/>
              <a:t>글자</a:t>
            </a:r>
            <a:r>
              <a:rPr lang="en-US" altLang="ko-KR" sz="1575" b="1" dirty="0"/>
              <a:t>~</a:t>
            </a:r>
            <a:r>
              <a:rPr lang="ko-KR" altLang="en-US" sz="1575" b="1" dirty="0"/>
              <a:t>최대</a:t>
            </a:r>
            <a:r>
              <a:rPr lang="en-US" altLang="ko-KR" sz="1575" b="1" dirty="0"/>
              <a:t>20</a:t>
            </a:r>
            <a:r>
              <a:rPr lang="ko-KR" altLang="en-US" sz="1575" b="1" dirty="0"/>
              <a:t>글자</a:t>
            </a:r>
            <a:r>
              <a:rPr lang="en-US" altLang="ko-KR" sz="1575" b="1" dirty="0"/>
              <a:t>)</a:t>
            </a:r>
            <a:r>
              <a:rPr lang="ko-KR" altLang="en-US" sz="1575" b="1" dirty="0"/>
              <a:t> 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E71CAE-831B-43DD-888E-CA1DDC042ADF}"/>
              </a:ext>
            </a:extLst>
          </p:cNvPr>
          <p:cNvGrpSpPr/>
          <p:nvPr/>
        </p:nvGrpSpPr>
        <p:grpSpPr>
          <a:xfrm>
            <a:off x="5966528" y="5553770"/>
            <a:ext cx="2622149" cy="2344697"/>
            <a:chOff x="-972435" y="2485394"/>
            <a:chExt cx="2335982" cy="156313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8150C1-D4F3-48DD-A906-E5DF61FA651E}"/>
                </a:ext>
              </a:extLst>
            </p:cNvPr>
            <p:cNvSpPr/>
            <p:nvPr/>
          </p:nvSpPr>
          <p:spPr>
            <a:xfrm>
              <a:off x="-972435" y="2485394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모바일</a:t>
              </a:r>
              <a:r>
                <a:rPr lang="en-US" altLang="ko-KR" sz="1650" dirty="0">
                  <a:solidFill>
                    <a:schemeClr val="tx1"/>
                  </a:solidFill>
                </a:rPr>
                <a:t>IT</a:t>
              </a:r>
              <a:r>
                <a:rPr lang="ko-KR" altLang="en-US" sz="1650" dirty="0">
                  <a:solidFill>
                    <a:schemeClr val="tx1"/>
                  </a:solidFill>
                </a:rPr>
                <a:t>과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E9B1730-1730-49C2-8EED-C3EFC45A7470}"/>
                </a:ext>
              </a:extLst>
            </p:cNvPr>
            <p:cNvSpPr/>
            <p:nvPr/>
          </p:nvSpPr>
          <p:spPr>
            <a:xfrm>
              <a:off x="-970065" y="2873753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유아보육과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1A19925-E12E-4976-8196-E293B185A4D0}"/>
                </a:ext>
              </a:extLst>
            </p:cNvPr>
            <p:cNvSpPr/>
            <p:nvPr/>
          </p:nvSpPr>
          <p:spPr>
            <a:xfrm>
              <a:off x="-967068" y="3268211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색채디자인과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BFD9BCF-1721-4BCA-87AC-AC4674452648}"/>
                </a:ext>
              </a:extLst>
            </p:cNvPr>
            <p:cNvSpPr/>
            <p:nvPr/>
          </p:nvSpPr>
          <p:spPr>
            <a:xfrm>
              <a:off x="-963351" y="3655686"/>
              <a:ext cx="2326898" cy="39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50" dirty="0">
                  <a:solidFill>
                    <a:schemeClr val="tx1"/>
                  </a:solidFill>
                </a:rPr>
                <a:t>그래픽 </a:t>
              </a:r>
              <a:r>
                <a:rPr lang="ko-KR" altLang="en-US" sz="1650" dirty="0" err="1">
                  <a:solidFill>
                    <a:schemeClr val="tx1"/>
                  </a:solidFill>
                </a:rPr>
                <a:t>아츠과</a:t>
              </a:r>
              <a:endParaRPr lang="ko-KR" altLang="en-US" sz="16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706F77-E49A-49B3-BA39-C3FAB98452BD}"/>
              </a:ext>
            </a:extLst>
          </p:cNvPr>
          <p:cNvCxnSpPr>
            <a:cxnSpLocks/>
          </p:cNvCxnSpPr>
          <p:nvPr/>
        </p:nvCxnSpPr>
        <p:spPr>
          <a:xfrm>
            <a:off x="8772300" y="5590550"/>
            <a:ext cx="0" cy="2380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9348C-1A3B-4F61-B965-98E60D5522C1}"/>
              </a:ext>
            </a:extLst>
          </p:cNvPr>
          <p:cNvSpPr/>
          <p:nvPr/>
        </p:nvSpPr>
        <p:spPr>
          <a:xfrm>
            <a:off x="1109266" y="8493718"/>
            <a:ext cx="4974851" cy="684812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0E38E09-8FAD-4017-A1EA-F9F2A28E3D8F}"/>
              </a:ext>
            </a:extLst>
          </p:cNvPr>
          <p:cNvSpPr/>
          <p:nvPr/>
        </p:nvSpPr>
        <p:spPr>
          <a:xfrm>
            <a:off x="4788237" y="842264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60C17A0-1B87-4F90-A053-DDCD442D13D1}"/>
              </a:ext>
            </a:extLst>
          </p:cNvPr>
          <p:cNvSpPr/>
          <p:nvPr/>
        </p:nvSpPr>
        <p:spPr>
          <a:xfrm>
            <a:off x="4633658" y="1580158"/>
            <a:ext cx="453972" cy="4574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240264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슬라이드 번호 개체 틀 11">
            <a:extLst>
              <a:ext uri="{FF2B5EF4-FFF2-40B4-BE49-F238E27FC236}">
                <a16:creationId xmlns:a16="http://schemas.microsoft.com/office/drawing/2014/main" id="{68301DB1-76AB-41BD-8AE6-6D344A5F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4C263B-2B69-4CCE-BF4A-7348FF74A340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배달 받을 장소 지정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99A6CC-EEF4-407A-B257-F078DBF06109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버튼을 누르면 드롭 다운으로 배달 받을 장소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지정</a:t>
            </a:r>
            <a:r>
              <a:rPr lang="en-US" altLang="ko-KR" dirty="0">
                <a:solidFill>
                  <a:schemeClr val="tx1"/>
                </a:solidFill>
              </a:rPr>
              <a:t>.  ( </a:t>
            </a:r>
            <a:r>
              <a:rPr lang="ko-KR" altLang="en-US" dirty="0">
                <a:solidFill>
                  <a:schemeClr val="tx1"/>
                </a:solidFill>
              </a:rPr>
              <a:t>학과 건물의 사무실이나 건물 입구가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배달 받을 장소들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원하는 장소를 지정하면 텍스트가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영역에 노출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확인을 누르면 배달 받을 장소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데이터를 저장하고 전페이지로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돌아간다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관련된 페이지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마이페이지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결제하기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ts val="2700"/>
              </a:lnSpc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	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467BF4-A1D3-4605-A176-94C924FA16DE}"/>
              </a:ext>
            </a:extLst>
          </p:cNvPr>
          <p:cNvGrpSpPr/>
          <p:nvPr/>
        </p:nvGrpSpPr>
        <p:grpSpPr>
          <a:xfrm>
            <a:off x="3322846" y="740762"/>
            <a:ext cx="8547806" cy="8953214"/>
            <a:chOff x="2215230" y="493841"/>
            <a:chExt cx="5698537" cy="596880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BC70B1E-BFA6-435D-8737-6DDEAD957E27}"/>
                </a:ext>
              </a:extLst>
            </p:cNvPr>
            <p:cNvSpPr/>
            <p:nvPr/>
          </p:nvSpPr>
          <p:spPr>
            <a:xfrm>
              <a:off x="2501493" y="5674084"/>
              <a:ext cx="3385424" cy="548294"/>
            </a:xfrm>
            <a:prstGeom prst="rect">
              <a:avLst/>
            </a:prstGeom>
            <a:solidFill>
              <a:srgbClr val="1F93FF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100" b="1" dirty="0">
                  <a:solidFill>
                    <a:schemeClr val="bg1"/>
                  </a:solidFill>
                </a:rPr>
                <a:t>확인</a:t>
              </a: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8A393CB1-424A-4602-BC78-19885EA906B0}"/>
                </a:ext>
              </a:extLst>
            </p:cNvPr>
            <p:cNvGrpSpPr/>
            <p:nvPr/>
          </p:nvGrpSpPr>
          <p:grpSpPr>
            <a:xfrm>
              <a:off x="2215230" y="493841"/>
              <a:ext cx="3922175" cy="5968809"/>
              <a:chOff x="2211398" y="492749"/>
              <a:chExt cx="3922175" cy="5968809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CCB6A0B-3E60-4647-85B9-E95A5FF3C7D8}"/>
                  </a:ext>
                </a:extLst>
              </p:cNvPr>
              <p:cNvSpPr/>
              <p:nvPr/>
            </p:nvSpPr>
            <p:spPr>
              <a:xfrm>
                <a:off x="2211398" y="492749"/>
                <a:ext cx="3922175" cy="59688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4587D25-BB12-4347-94B5-D5215E46173E}"/>
                  </a:ext>
                </a:extLst>
              </p:cNvPr>
              <p:cNvSpPr txBox="1"/>
              <p:nvPr/>
            </p:nvSpPr>
            <p:spPr>
              <a:xfrm>
                <a:off x="3253164" y="617333"/>
                <a:ext cx="1902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배달 받을 장소 지정</a:t>
                </a:r>
              </a:p>
            </p:txBody>
          </p:sp>
        </p:grp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1761993-30DA-419C-B064-19FFAC42833B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67" y="1896241"/>
              <a:ext cx="0" cy="1587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FFBF20E-0F28-4727-B41E-7038AEF264CD}"/>
                </a:ext>
              </a:extLst>
            </p:cNvPr>
            <p:cNvCxnSpPr>
              <a:cxnSpLocks/>
            </p:cNvCxnSpPr>
            <p:nvPr/>
          </p:nvCxnSpPr>
          <p:spPr>
            <a:xfrm>
              <a:off x="2244591" y="1045845"/>
              <a:ext cx="3899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5AC56E9-F820-465C-A956-A2E63C333F45}"/>
                </a:ext>
              </a:extLst>
            </p:cNvPr>
            <p:cNvSpPr txBox="1"/>
            <p:nvPr/>
          </p:nvSpPr>
          <p:spPr>
            <a:xfrm>
              <a:off x="2357283" y="1408141"/>
              <a:ext cx="3597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dirty="0"/>
                <a:t>배달 받을 장소 지정하기</a:t>
              </a:r>
            </a:p>
          </p:txBody>
        </p:sp>
        <p:pic>
          <p:nvPicPr>
            <p:cNvPr id="193" name="그래픽 192" descr="아래쪽 캐럿">
              <a:extLst>
                <a:ext uri="{FF2B5EF4-FFF2-40B4-BE49-F238E27FC236}">
                  <a16:creationId xmlns:a16="http://schemas.microsoft.com/office/drawing/2014/main" id="{5C9598DC-96E5-4B8E-B24A-852D02AA7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9483" y="2052610"/>
              <a:ext cx="436901" cy="402770"/>
            </a:xfrm>
            <a:prstGeom prst="rect">
              <a:avLst/>
            </a:prstGeom>
          </p:spPr>
        </p:pic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929E4E2F-B1E6-4F7B-AFB2-6605BA1D4345}"/>
                </a:ext>
              </a:extLst>
            </p:cNvPr>
            <p:cNvSpPr/>
            <p:nvPr/>
          </p:nvSpPr>
          <p:spPr>
            <a:xfrm>
              <a:off x="2440719" y="1906625"/>
              <a:ext cx="3538905" cy="40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F9CB0BB5-6ACE-4E9F-B23A-6EC31537096E}"/>
                </a:ext>
              </a:extLst>
            </p:cNvPr>
            <p:cNvSpPr/>
            <p:nvPr/>
          </p:nvSpPr>
          <p:spPr>
            <a:xfrm>
              <a:off x="5452715" y="1911787"/>
              <a:ext cx="531208" cy="4065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0000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25B77A42-05B2-4570-AA5E-16B58936C7AD}"/>
                </a:ext>
              </a:extLst>
            </p:cNvPr>
            <p:cNvSpPr/>
            <p:nvPr/>
          </p:nvSpPr>
          <p:spPr>
            <a:xfrm>
              <a:off x="5573695" y="1979517"/>
              <a:ext cx="281819" cy="2621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1</a:t>
              </a:r>
              <a:endParaRPr lang="ko-KR" altLang="en-US" sz="2700" b="1" dirty="0"/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B9F476AD-81ED-42F9-BFF5-3A8CC777C7AD}"/>
                </a:ext>
              </a:extLst>
            </p:cNvPr>
            <p:cNvGrpSpPr/>
            <p:nvPr/>
          </p:nvGrpSpPr>
          <p:grpSpPr>
            <a:xfrm>
              <a:off x="5983925" y="1906625"/>
              <a:ext cx="1780353" cy="1563131"/>
              <a:chOff x="-972434" y="2485394"/>
              <a:chExt cx="1794712" cy="1563131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183C5B-B5D4-4FB1-9D58-84F1F0EF07B4}"/>
                  </a:ext>
                </a:extLst>
              </p:cNvPr>
              <p:cNvSpPr/>
              <p:nvPr/>
            </p:nvSpPr>
            <p:spPr>
              <a:xfrm>
                <a:off x="-972434" y="2485394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75" dirty="0">
                    <a:solidFill>
                      <a:schemeClr val="tx1"/>
                    </a:solidFill>
                  </a:rPr>
                  <a:t>신구대학교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관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사무실</a:t>
                </a: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476365C0-6DE3-4E77-A645-7DF4CF3E7283}"/>
                  </a:ext>
                </a:extLst>
              </p:cNvPr>
              <p:cNvSpPr/>
              <p:nvPr/>
            </p:nvSpPr>
            <p:spPr>
              <a:xfrm>
                <a:off x="-970064" y="2873753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75" dirty="0">
                    <a:solidFill>
                      <a:schemeClr val="tx1"/>
                    </a:solidFill>
                  </a:rPr>
                  <a:t>신구대학교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관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사무실</a:t>
                </a: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B63A49D1-34AE-49E8-A435-92D31E82C0FB}"/>
                  </a:ext>
                </a:extLst>
              </p:cNvPr>
              <p:cNvSpPr/>
              <p:nvPr/>
            </p:nvSpPr>
            <p:spPr>
              <a:xfrm>
                <a:off x="-967067" y="3268211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75" dirty="0">
                    <a:solidFill>
                      <a:schemeClr val="tx1"/>
                    </a:solidFill>
                  </a:rPr>
                  <a:t>신구대학교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관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사무실</a:t>
                </a: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95C2F3B1-01C9-4FCC-8562-6E161A96078B}"/>
                  </a:ext>
                </a:extLst>
              </p:cNvPr>
              <p:cNvSpPr/>
              <p:nvPr/>
            </p:nvSpPr>
            <p:spPr>
              <a:xfrm>
                <a:off x="-963350" y="3655686"/>
                <a:ext cx="1785628" cy="392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75" dirty="0">
                    <a:solidFill>
                      <a:schemeClr val="tx1"/>
                    </a:solidFill>
                  </a:rPr>
                  <a:t>신구대학교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관 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XX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사무실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F3B76EB-0E8E-41F8-968F-AE1DC0A2C567}"/>
                </a:ext>
              </a:extLst>
            </p:cNvPr>
            <p:cNvGrpSpPr/>
            <p:nvPr/>
          </p:nvGrpSpPr>
          <p:grpSpPr>
            <a:xfrm>
              <a:off x="2409272" y="2498292"/>
              <a:ext cx="3597890" cy="510123"/>
              <a:chOff x="778882" y="1916764"/>
              <a:chExt cx="3597890" cy="510123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A1A6E3A-A12B-47C9-BC24-4E1A62D62103}"/>
                  </a:ext>
                </a:extLst>
              </p:cNvPr>
              <p:cNvSpPr txBox="1"/>
              <p:nvPr/>
            </p:nvSpPr>
            <p:spPr>
              <a:xfrm>
                <a:off x="778882" y="1916764"/>
                <a:ext cx="3550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지정한 배달 받을 장소</a:t>
                </a:r>
                <a:endParaRPr lang="ko-KR" altLang="en-US" sz="165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87631C-2E19-4EE8-A2E1-ADE16558EDA9}"/>
                  </a:ext>
                </a:extLst>
              </p:cNvPr>
              <p:cNvSpPr txBox="1"/>
              <p:nvPr/>
            </p:nvSpPr>
            <p:spPr>
              <a:xfrm>
                <a:off x="778882" y="2180666"/>
                <a:ext cx="3597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1"/>
                    </a:solidFill>
                  </a:rPr>
                  <a:t>신구대학교</a:t>
                </a:r>
                <a:r>
                  <a:rPr lang="ko-KR" altLang="en-US" sz="165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sz="1650" dirty="0">
                    <a:solidFill>
                      <a:schemeClr val="accent1"/>
                    </a:solidFill>
                  </a:rPr>
                  <a:t>XX</a:t>
                </a:r>
                <a:r>
                  <a:rPr lang="ko-KR" altLang="en-US" sz="1650" dirty="0">
                    <a:solidFill>
                      <a:schemeClr val="accent1"/>
                    </a:solidFill>
                  </a:rPr>
                  <a:t>관 </a:t>
                </a:r>
                <a:r>
                  <a:rPr lang="en-US" altLang="ko-KR" sz="1650" dirty="0">
                    <a:solidFill>
                      <a:schemeClr val="accent1"/>
                    </a:solidFill>
                  </a:rPr>
                  <a:t>XX</a:t>
                </a:r>
                <a:r>
                  <a:rPr lang="ko-KR" altLang="en-US" sz="1650" dirty="0">
                    <a:solidFill>
                      <a:schemeClr val="accent1"/>
                    </a:solidFill>
                  </a:rPr>
                  <a:t>사무실</a:t>
                </a: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520BACD-E5B7-45E1-A715-F42257477974}"/>
                </a:ext>
              </a:extLst>
            </p:cNvPr>
            <p:cNvSpPr/>
            <p:nvPr/>
          </p:nvSpPr>
          <p:spPr>
            <a:xfrm flipV="1">
              <a:off x="2440719" y="1741906"/>
              <a:ext cx="3537678" cy="48149"/>
            </a:xfrm>
            <a:prstGeom prst="rect">
              <a:avLst/>
            </a:prstGeom>
            <a:solidFill>
              <a:srgbClr val="63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24CEA46-AF91-446B-A9DF-A3032BE966C1}"/>
                </a:ext>
              </a:extLst>
            </p:cNvPr>
            <p:cNvSpPr/>
            <p:nvPr/>
          </p:nvSpPr>
          <p:spPr>
            <a:xfrm>
              <a:off x="2913681" y="2528118"/>
              <a:ext cx="281819" cy="2621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2</a:t>
              </a:r>
              <a:endParaRPr lang="ko-KR" altLang="en-US" sz="2700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3CD401A-DF97-4125-9331-A329EAA0EFCC}"/>
                </a:ext>
              </a:extLst>
            </p:cNvPr>
            <p:cNvSpPr/>
            <p:nvPr/>
          </p:nvSpPr>
          <p:spPr>
            <a:xfrm>
              <a:off x="4856380" y="5771053"/>
              <a:ext cx="281819" cy="2621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3</a:t>
              </a:r>
              <a:endParaRPr lang="ko-KR" altLang="en-US" sz="27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DA9F9D-E67B-40BF-874B-8C2DEA3FF73D}"/>
                </a:ext>
              </a:extLst>
            </p:cNvPr>
            <p:cNvSpPr/>
            <p:nvPr/>
          </p:nvSpPr>
          <p:spPr>
            <a:xfrm flipV="1">
              <a:off x="3133818" y="2516651"/>
              <a:ext cx="2265666" cy="5602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16147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1">
            <a:extLst>
              <a:ext uri="{FF2B5EF4-FFF2-40B4-BE49-F238E27FC236}">
                <a16:creationId xmlns:a16="http://schemas.microsoft.com/office/drawing/2014/main" id="{A831DD0F-23BC-47A8-996E-EB9BD338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ABC746-C001-4DA1-A737-0BD36F374BE6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책 신청목록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C0E890-453E-45A1-8B32-C607CD52DCD8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신청목록들을 최신순으로 정렬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2700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2700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터치 시 신청목록들을 오래된 순으로 정렬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신청목록들이 많을 시 세로 스크롤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영역을 누르면 세부사항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번이 노출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펼쳐진 상태에서 다시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세부사항이 다시 접힘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유저가 신청한 책의 이름과 출판사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글쓴이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필요한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전공이 출력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슬라이드 번호 개체 틀 14">
            <a:extLst>
              <a:ext uri="{FF2B5EF4-FFF2-40B4-BE49-F238E27FC236}">
                <a16:creationId xmlns:a16="http://schemas.microsoft.com/office/drawing/2014/main" id="{464E3E79-8618-4361-B606-11D67622AE0B}"/>
              </a:ext>
            </a:extLst>
          </p:cNvPr>
          <p:cNvSpPr txBox="1">
            <a:spLocks/>
          </p:cNvSpPr>
          <p:nvPr/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7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DE54E6-CE7F-4618-914E-956716313FF1}"/>
              </a:ext>
            </a:extLst>
          </p:cNvPr>
          <p:cNvGrpSpPr/>
          <p:nvPr/>
        </p:nvGrpSpPr>
        <p:grpSpPr>
          <a:xfrm>
            <a:off x="3306967" y="738953"/>
            <a:ext cx="7020209" cy="8953214"/>
            <a:chOff x="1041767" y="492635"/>
            <a:chExt cx="4680139" cy="5968809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A69AB8D1-9362-4732-B198-BA2F541DC9CE}"/>
                </a:ext>
              </a:extLst>
            </p:cNvPr>
            <p:cNvGrpSpPr/>
            <p:nvPr/>
          </p:nvGrpSpPr>
          <p:grpSpPr>
            <a:xfrm>
              <a:off x="1041767" y="492635"/>
              <a:ext cx="3922175" cy="5968809"/>
              <a:chOff x="2204645" y="492635"/>
              <a:chExt cx="3922175" cy="5968809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F040FC1A-798D-4694-B533-57207E523173}"/>
                  </a:ext>
                </a:extLst>
              </p:cNvPr>
              <p:cNvGrpSpPr/>
              <p:nvPr/>
            </p:nvGrpSpPr>
            <p:grpSpPr>
              <a:xfrm>
                <a:off x="2204645" y="492635"/>
                <a:ext cx="3922175" cy="5968809"/>
                <a:chOff x="2753927" y="444595"/>
                <a:chExt cx="3922175" cy="5968809"/>
              </a:xfrm>
              <a:noFill/>
            </p:grpSpPr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B41CB019-0D91-406C-8490-49C9F235816D}"/>
                    </a:ext>
                  </a:extLst>
                </p:cNvPr>
                <p:cNvSpPr/>
                <p:nvPr/>
              </p:nvSpPr>
              <p:spPr>
                <a:xfrm>
                  <a:off x="2753927" y="444595"/>
                  <a:ext cx="3922175" cy="5968809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B8D7D2EF-F7F8-427F-A8E2-D2EA57052FA9}"/>
                    </a:ext>
                  </a:extLst>
                </p:cNvPr>
                <p:cNvSpPr/>
                <p:nvPr/>
              </p:nvSpPr>
              <p:spPr>
                <a:xfrm>
                  <a:off x="2753927" y="5583890"/>
                  <a:ext cx="3922175" cy="813434"/>
                </a:xfrm>
                <a:prstGeom prst="rect">
                  <a:avLst/>
                </a:prstGeom>
                <a:solidFill>
                  <a:srgbClr val="63B4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F3BA342-C091-402E-B477-785270CDA663}"/>
                  </a:ext>
                </a:extLst>
              </p:cNvPr>
              <p:cNvSpPr txBox="1"/>
              <p:nvPr/>
            </p:nvSpPr>
            <p:spPr>
              <a:xfrm>
                <a:off x="3600141" y="617219"/>
                <a:ext cx="11949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책 신청목록</a:t>
                </a: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3CD06A0-8074-43C8-8F51-20AD696F530E}"/>
                </a:ext>
              </a:extLst>
            </p:cNvPr>
            <p:cNvSpPr txBox="1"/>
            <p:nvPr/>
          </p:nvSpPr>
          <p:spPr>
            <a:xfrm>
              <a:off x="1598313" y="6180334"/>
              <a:ext cx="25135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홈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F589061-DF89-40F7-9A27-DA11759D188B}"/>
                </a:ext>
              </a:extLst>
            </p:cNvPr>
            <p:cNvSpPr txBox="1"/>
            <p:nvPr/>
          </p:nvSpPr>
          <p:spPr>
            <a:xfrm>
              <a:off x="2643124" y="6181852"/>
              <a:ext cx="636071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주문목록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6D8A9A4-6E38-4E4F-B5D2-747D77B9A657}"/>
                </a:ext>
              </a:extLst>
            </p:cNvPr>
            <p:cNvSpPr txBox="1"/>
            <p:nvPr/>
          </p:nvSpPr>
          <p:spPr>
            <a:xfrm>
              <a:off x="3852030" y="6181635"/>
              <a:ext cx="764312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마이페이지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F673D9B-8A8C-4AD7-B463-DA4A467B45E8}"/>
                </a:ext>
              </a:extLst>
            </p:cNvPr>
            <p:cNvGrpSpPr/>
            <p:nvPr/>
          </p:nvGrpSpPr>
          <p:grpSpPr>
            <a:xfrm>
              <a:off x="1432192" y="5672968"/>
              <a:ext cx="627034" cy="613634"/>
              <a:chOff x="1575863" y="5616842"/>
              <a:chExt cx="627034" cy="613634"/>
            </a:xfrm>
          </p:grpSpPr>
          <p:pic>
            <p:nvPicPr>
              <p:cNvPr id="206" name="그래픽 205" descr="닫기">
                <a:extLst>
                  <a:ext uri="{FF2B5EF4-FFF2-40B4-BE49-F238E27FC236}">
                    <a16:creationId xmlns:a16="http://schemas.microsoft.com/office/drawing/2014/main" id="{3A1A1858-F7C4-4C55-AD23-91E656ADC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AF5E843-7A28-441F-A853-A88F40D07202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9716559-5BCB-4689-B19B-34B9A051265B}"/>
                </a:ext>
              </a:extLst>
            </p:cNvPr>
            <p:cNvGrpSpPr/>
            <p:nvPr/>
          </p:nvGrpSpPr>
          <p:grpSpPr>
            <a:xfrm>
              <a:off x="2670573" y="5672968"/>
              <a:ext cx="627034" cy="613634"/>
              <a:chOff x="1626663" y="5616842"/>
              <a:chExt cx="627034" cy="613634"/>
            </a:xfrm>
          </p:grpSpPr>
          <p:pic>
            <p:nvPicPr>
              <p:cNvPr id="209" name="그래픽 208" descr="닫기">
                <a:extLst>
                  <a:ext uri="{FF2B5EF4-FFF2-40B4-BE49-F238E27FC236}">
                    <a16:creationId xmlns:a16="http://schemas.microsoft.com/office/drawing/2014/main" id="{15386AEE-31A3-49EC-B34C-FE1E7999F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66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35F9893-1FAB-40B4-9F6F-AE33B4C4241F}"/>
                  </a:ext>
                </a:extLst>
              </p:cNvPr>
              <p:cNvSpPr/>
              <p:nvPr/>
            </p:nvSpPr>
            <p:spPr>
              <a:xfrm>
                <a:off x="17135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CC429B8A-664F-4995-BC6D-9E61A267B9BA}"/>
                </a:ext>
              </a:extLst>
            </p:cNvPr>
            <p:cNvGrpSpPr/>
            <p:nvPr/>
          </p:nvGrpSpPr>
          <p:grpSpPr>
            <a:xfrm>
              <a:off x="3927332" y="5672968"/>
              <a:ext cx="627034" cy="613634"/>
              <a:chOff x="1575863" y="5616842"/>
              <a:chExt cx="627034" cy="613634"/>
            </a:xfrm>
          </p:grpSpPr>
          <p:pic>
            <p:nvPicPr>
              <p:cNvPr id="212" name="그래픽 211" descr="닫기">
                <a:extLst>
                  <a:ext uri="{FF2B5EF4-FFF2-40B4-BE49-F238E27FC236}">
                    <a16:creationId xmlns:a16="http://schemas.microsoft.com/office/drawing/2014/main" id="{05D747A4-3A5B-4799-B626-D45CB294B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5863" y="5616842"/>
                <a:ext cx="627034" cy="613634"/>
              </a:xfrm>
              <a:prstGeom prst="rect">
                <a:avLst/>
              </a:prstGeom>
            </p:spPr>
          </p:pic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DE020CE4-14FF-47D9-9A15-A608E88D706A}"/>
                  </a:ext>
                </a:extLst>
              </p:cNvPr>
              <p:cNvSpPr/>
              <p:nvPr/>
            </p:nvSpPr>
            <p:spPr>
              <a:xfrm>
                <a:off x="1662782" y="5714487"/>
                <a:ext cx="436939" cy="41834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EA42035D-7EDF-4EBB-A8AE-BCCA5AAEF4AF}"/>
                </a:ext>
              </a:extLst>
            </p:cNvPr>
            <p:cNvCxnSpPr>
              <a:cxnSpLocks/>
            </p:cNvCxnSpPr>
            <p:nvPr/>
          </p:nvCxnSpPr>
          <p:spPr>
            <a:xfrm>
              <a:off x="5267739" y="1153336"/>
              <a:ext cx="0" cy="45513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EF721178-BCF8-4CD1-9DBF-D06DF40240DD}"/>
                </a:ext>
              </a:extLst>
            </p:cNvPr>
            <p:cNvSpPr/>
            <p:nvPr/>
          </p:nvSpPr>
          <p:spPr>
            <a:xfrm>
              <a:off x="5419258" y="3174391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3</a:t>
              </a:r>
              <a:endParaRPr lang="ko-KR" altLang="en-US" sz="2700" b="1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FCF6E53-1A64-4285-93F5-3BB5D1D5851F}"/>
                </a:ext>
              </a:extLst>
            </p:cNvPr>
            <p:cNvSpPr/>
            <p:nvPr/>
          </p:nvSpPr>
          <p:spPr>
            <a:xfrm>
              <a:off x="1052352" y="1043336"/>
              <a:ext cx="3922174" cy="120728"/>
            </a:xfrm>
            <a:prstGeom prst="rect">
              <a:avLst/>
            </a:prstGeom>
            <a:solidFill>
              <a:srgbClr val="63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7225E7-1DEE-43BC-82D5-3FEB34BD490B}"/>
                </a:ext>
              </a:extLst>
            </p:cNvPr>
            <p:cNvSpPr/>
            <p:nvPr/>
          </p:nvSpPr>
          <p:spPr>
            <a:xfrm>
              <a:off x="1229131" y="1969567"/>
              <a:ext cx="3593393" cy="2194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B187386-D2E3-4853-B79D-11FD69ADB6E3}"/>
                </a:ext>
              </a:extLst>
            </p:cNvPr>
            <p:cNvCxnSpPr>
              <a:cxnSpLocks/>
            </p:cNvCxnSpPr>
            <p:nvPr/>
          </p:nvCxnSpPr>
          <p:spPr>
            <a:xfrm>
              <a:off x="1131938" y="2506768"/>
              <a:ext cx="3812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69DD73-6BF1-4219-BD1E-FAA119A87898}"/>
                </a:ext>
              </a:extLst>
            </p:cNvPr>
            <p:cNvSpPr/>
            <p:nvPr/>
          </p:nvSpPr>
          <p:spPr>
            <a:xfrm>
              <a:off x="1182490" y="2332150"/>
              <a:ext cx="3640610" cy="110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561E511-5E7B-4D7E-A33F-8501189E5E85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71" y="3818958"/>
              <a:ext cx="367494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43BE59-BA83-4C45-8B3B-56959D5AC744}"/>
                </a:ext>
              </a:extLst>
            </p:cNvPr>
            <p:cNvSpPr txBox="1"/>
            <p:nvPr/>
          </p:nvSpPr>
          <p:spPr>
            <a:xfrm>
              <a:off x="1259869" y="2516441"/>
              <a:ext cx="702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/>
                <a:t>책 이름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4FEE94-8938-4D84-AC33-42F553E0D1F0}"/>
                </a:ext>
              </a:extLst>
            </p:cNvPr>
            <p:cNvSpPr txBox="1"/>
            <p:nvPr/>
          </p:nvSpPr>
          <p:spPr>
            <a:xfrm>
              <a:off x="1268145" y="2834846"/>
              <a:ext cx="687905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출판사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8680B-3F93-4BE0-B0E7-4CE176B50803}"/>
                </a:ext>
              </a:extLst>
            </p:cNvPr>
            <p:cNvSpPr txBox="1"/>
            <p:nvPr/>
          </p:nvSpPr>
          <p:spPr>
            <a:xfrm>
              <a:off x="3764977" y="3069363"/>
              <a:ext cx="10025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그래픽 </a:t>
              </a:r>
              <a:r>
                <a:rPr lang="ko-KR" altLang="en-US" sz="1500" dirty="0" err="1"/>
                <a:t>아츠과</a:t>
              </a:r>
              <a:endParaRPr lang="ko-KR" altLang="en-US" sz="15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B4971B8-EF91-4919-AF44-3B624979890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71" y="4581027"/>
              <a:ext cx="3812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19BBC3-FDD2-4205-8A38-0DAC988DB551}"/>
                </a:ext>
              </a:extLst>
            </p:cNvPr>
            <p:cNvSpPr txBox="1"/>
            <p:nvPr/>
          </p:nvSpPr>
          <p:spPr>
            <a:xfrm>
              <a:off x="1254360" y="3085219"/>
              <a:ext cx="687905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글쓴이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71BECC-A034-49F4-B224-0B0B615F6D5B}"/>
                </a:ext>
              </a:extLst>
            </p:cNvPr>
            <p:cNvSpPr/>
            <p:nvPr/>
          </p:nvSpPr>
          <p:spPr>
            <a:xfrm>
              <a:off x="1235879" y="1299822"/>
              <a:ext cx="936755" cy="267875"/>
            </a:xfrm>
            <a:prstGeom prst="rect">
              <a:avLst/>
            </a:prstGeom>
            <a:solidFill>
              <a:srgbClr val="1F93FF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b="1" dirty="0">
                  <a:solidFill>
                    <a:schemeClr val="bg1"/>
                  </a:solidFill>
                </a:rPr>
                <a:t>최근 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7A1A16-B783-4CFC-BBD6-382AFF1182B1}"/>
                </a:ext>
              </a:extLst>
            </p:cNvPr>
            <p:cNvSpPr/>
            <p:nvPr/>
          </p:nvSpPr>
          <p:spPr>
            <a:xfrm>
              <a:off x="2264833" y="1295247"/>
              <a:ext cx="936755" cy="2678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b="1" dirty="0">
                  <a:solidFill>
                    <a:schemeClr val="bg1"/>
                  </a:solidFill>
                </a:rPr>
                <a:t>오래된 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B26767-CFAA-45B8-ABC0-B21EC8880286}"/>
                </a:ext>
              </a:extLst>
            </p:cNvPr>
            <p:cNvSpPr txBox="1"/>
            <p:nvPr/>
          </p:nvSpPr>
          <p:spPr>
            <a:xfrm>
              <a:off x="1254978" y="1724004"/>
              <a:ext cx="1164675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신청한 날짜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0BEC5A-D77B-4B2A-8CD5-FC52344E1510}"/>
                </a:ext>
              </a:extLst>
            </p:cNvPr>
            <p:cNvSpPr txBox="1"/>
            <p:nvPr/>
          </p:nvSpPr>
          <p:spPr>
            <a:xfrm>
              <a:off x="1274043" y="2036947"/>
              <a:ext cx="1374901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2020/09/01 </a:t>
              </a:r>
              <a:endParaRPr lang="ko-KR" altLang="en-US" sz="1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69E29-78F1-473B-BBC3-13076E511B27}"/>
                </a:ext>
              </a:extLst>
            </p:cNvPr>
            <p:cNvSpPr txBox="1"/>
            <p:nvPr/>
          </p:nvSpPr>
          <p:spPr>
            <a:xfrm>
              <a:off x="1251502" y="3507257"/>
              <a:ext cx="1374901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2020/08/28</a:t>
              </a:r>
              <a:endParaRPr lang="ko-KR" altLang="en-US" sz="15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E7E50E-D768-43E0-B70F-279ACE5C50B0}"/>
                </a:ext>
              </a:extLst>
            </p:cNvPr>
            <p:cNvSpPr txBox="1"/>
            <p:nvPr/>
          </p:nvSpPr>
          <p:spPr>
            <a:xfrm>
              <a:off x="1274043" y="3899930"/>
              <a:ext cx="1374901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2020/03/13</a:t>
              </a:r>
              <a:endParaRPr lang="ko-KR" altLang="en-US" sz="1500" dirty="0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4A02F218-F16A-4325-8FB6-E5F588707DDB}"/>
              </a:ext>
            </a:extLst>
          </p:cNvPr>
          <p:cNvSpPr/>
          <p:nvPr/>
        </p:nvSpPr>
        <p:spPr>
          <a:xfrm>
            <a:off x="4602864" y="170680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341F73-E869-4FE8-B86F-D2FC260F9897}"/>
              </a:ext>
            </a:extLst>
          </p:cNvPr>
          <p:cNvSpPr/>
          <p:nvPr/>
        </p:nvSpPr>
        <p:spPr>
          <a:xfrm>
            <a:off x="6296447" y="1712079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2</a:t>
            </a:r>
            <a:endParaRPr lang="ko-KR" altLang="en-US" sz="2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A65DF8-97A2-494B-9224-AB20D8B04FBC}"/>
              </a:ext>
            </a:extLst>
          </p:cNvPr>
          <p:cNvSpPr/>
          <p:nvPr/>
        </p:nvSpPr>
        <p:spPr>
          <a:xfrm>
            <a:off x="3604294" y="3558144"/>
            <a:ext cx="5346101" cy="1464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509C5D-BA86-41B1-8313-BF4140595E7E}"/>
              </a:ext>
            </a:extLst>
          </p:cNvPr>
          <p:cNvSpPr/>
          <p:nvPr/>
        </p:nvSpPr>
        <p:spPr>
          <a:xfrm>
            <a:off x="8341229" y="2980242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7550ADA-7C5E-47E2-96A1-E0A95A6901B9}"/>
              </a:ext>
            </a:extLst>
          </p:cNvPr>
          <p:cNvSpPr/>
          <p:nvPr/>
        </p:nvSpPr>
        <p:spPr>
          <a:xfrm>
            <a:off x="6021522" y="410845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5</a:t>
            </a:r>
            <a:endParaRPr lang="ko-KR" altLang="en-US" sz="27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125BF2-F4D5-4198-A8C1-38408B202666}"/>
              </a:ext>
            </a:extLst>
          </p:cNvPr>
          <p:cNvSpPr/>
          <p:nvPr/>
        </p:nvSpPr>
        <p:spPr>
          <a:xfrm>
            <a:off x="8337321" y="516248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63BE5DF-35B3-43D1-AF95-6CDE38E10F14}"/>
              </a:ext>
            </a:extLst>
          </p:cNvPr>
          <p:cNvSpPr/>
          <p:nvPr/>
        </p:nvSpPr>
        <p:spPr>
          <a:xfrm>
            <a:off x="8352321" y="5786048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7883DB-E166-4727-8F56-7A51178F5D73}"/>
              </a:ext>
            </a:extLst>
          </p:cNvPr>
          <p:cNvSpPr/>
          <p:nvPr/>
        </p:nvSpPr>
        <p:spPr>
          <a:xfrm>
            <a:off x="3598135" y="5130126"/>
            <a:ext cx="5346101" cy="5177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96B7FA-D899-423C-9980-9163D263FCCE}"/>
              </a:ext>
            </a:extLst>
          </p:cNvPr>
          <p:cNvSpPr/>
          <p:nvPr/>
        </p:nvSpPr>
        <p:spPr>
          <a:xfrm>
            <a:off x="3591424" y="5731799"/>
            <a:ext cx="5346101" cy="5177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08F5ED-F60F-4A36-BB85-6FE73E01BD03}"/>
              </a:ext>
            </a:extLst>
          </p:cNvPr>
          <p:cNvSpPr/>
          <p:nvPr/>
        </p:nvSpPr>
        <p:spPr>
          <a:xfrm>
            <a:off x="3632002" y="2962340"/>
            <a:ext cx="5346101" cy="5177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27347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60607F4-288A-4AEF-B977-501BBCE98440}"/>
              </a:ext>
            </a:extLst>
          </p:cNvPr>
          <p:cNvSpPr/>
          <p:nvPr/>
        </p:nvSpPr>
        <p:spPr>
          <a:xfrm>
            <a:off x="1800225" y="2911528"/>
            <a:ext cx="5038725" cy="68579"/>
          </a:xfrm>
          <a:prstGeom prst="rect">
            <a:avLst/>
          </a:prstGeom>
          <a:solidFill>
            <a:srgbClr val="63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0FA228-E303-436D-AE09-238D941C3DA2}"/>
              </a:ext>
            </a:extLst>
          </p:cNvPr>
          <p:cNvCxnSpPr>
            <a:cxnSpLocks/>
          </p:cNvCxnSpPr>
          <p:nvPr/>
        </p:nvCxnSpPr>
        <p:spPr>
          <a:xfrm>
            <a:off x="1418164" y="1682460"/>
            <a:ext cx="5848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8B074-6B54-4E2E-8CCB-D29933D052ED}"/>
              </a:ext>
            </a:extLst>
          </p:cNvPr>
          <p:cNvSpPr/>
          <p:nvPr/>
        </p:nvSpPr>
        <p:spPr>
          <a:xfrm>
            <a:off x="1383746" y="738953"/>
            <a:ext cx="5883263" cy="89532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14A78-D842-428D-96BB-6A74C81C2AB9}"/>
              </a:ext>
            </a:extLst>
          </p:cNvPr>
          <p:cNvSpPr txBox="1"/>
          <p:nvPr/>
        </p:nvSpPr>
        <p:spPr>
          <a:xfrm>
            <a:off x="3619175" y="985463"/>
            <a:ext cx="150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탈퇴하기</a:t>
            </a:r>
          </a:p>
        </p:txBody>
      </p:sp>
      <p:sp>
        <p:nvSpPr>
          <p:cNvPr id="40" name="슬라이드 번호 개체 틀 11">
            <a:extLst>
              <a:ext uri="{FF2B5EF4-FFF2-40B4-BE49-F238E27FC236}">
                <a16:creationId xmlns:a16="http://schemas.microsoft.com/office/drawing/2014/main" id="{F78CF5D1-B062-41A4-B01F-E565EE7E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D8D36-E742-4D0E-B48D-DAFFC522C0C1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D94208-2942-4F0F-B9E6-81861927EEE2}"/>
              </a:ext>
            </a:extLst>
          </p:cNvPr>
          <p:cNvSpPr/>
          <p:nvPr/>
        </p:nvSpPr>
        <p:spPr>
          <a:xfrm>
            <a:off x="12753299" y="106196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탈퇴하기 버튼을 누르면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다시 확인하는 대화상자 출력한다</a:t>
            </a: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대화상자의 확인버튼을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탈퇴하기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통해 탈퇴하고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탈퇴완료로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이동한다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대화상자의 취소버튼을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대화상자가 없어진다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취소버튼을 누르면 전화면으로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</a:p>
          <a:p>
            <a:pPr lvl="1">
              <a:lnSpc>
                <a:spcPts val="27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C0EB99-5C03-43DD-9EFD-DAE556AB5F44}"/>
              </a:ext>
            </a:extLst>
          </p:cNvPr>
          <p:cNvSpPr txBox="1"/>
          <p:nvPr/>
        </p:nvSpPr>
        <p:spPr>
          <a:xfrm>
            <a:off x="1687154" y="3142532"/>
            <a:ext cx="5067413" cy="2336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50" b="1" dirty="0"/>
              <a:t>계정을 삭제하면 회원에 관한 정보가</a:t>
            </a:r>
            <a:r>
              <a:rPr lang="en-US" altLang="ko-KR" sz="1650" b="1" dirty="0"/>
              <a:t> </a:t>
            </a:r>
            <a:r>
              <a:rPr lang="ko-KR" altLang="en-US" sz="1650" b="1" dirty="0"/>
              <a:t>삭제됩니다</a:t>
            </a:r>
            <a:r>
              <a:rPr lang="en-US" altLang="ko-KR" sz="165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50" b="1" dirty="0"/>
              <a:t>탈퇴를 하시면 더이상 앱의 관련 서비스를</a:t>
            </a:r>
            <a:endParaRPr lang="en-US" altLang="ko-KR" sz="1650" b="1" dirty="0"/>
          </a:p>
          <a:p>
            <a:pPr>
              <a:lnSpc>
                <a:spcPct val="150000"/>
              </a:lnSpc>
            </a:pPr>
            <a:r>
              <a:rPr lang="ko-KR" altLang="en-US" sz="1650" b="1" dirty="0"/>
              <a:t>받을 수가 없습니다</a:t>
            </a:r>
            <a:r>
              <a:rPr lang="en-US" altLang="ko-KR" sz="165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50" b="1" dirty="0"/>
          </a:p>
          <a:p>
            <a:pPr>
              <a:lnSpc>
                <a:spcPct val="150000"/>
              </a:lnSpc>
            </a:pPr>
            <a:r>
              <a:rPr lang="ko-KR" altLang="en-US" sz="1650" b="1" dirty="0"/>
              <a:t>탈퇴한 계정 정보와 주문기록</a:t>
            </a:r>
            <a:r>
              <a:rPr lang="en-US" altLang="ko-KR" sz="1650" b="1" dirty="0"/>
              <a:t>, </a:t>
            </a:r>
            <a:r>
              <a:rPr lang="ko-KR" altLang="en-US" sz="1650" b="1" dirty="0"/>
              <a:t>등은</a:t>
            </a:r>
            <a:r>
              <a:rPr lang="en-US" altLang="ko-KR" sz="1650" b="1" dirty="0"/>
              <a:t> </a:t>
            </a:r>
            <a:r>
              <a:rPr lang="ko-KR" altLang="en-US" sz="1650" b="1" dirty="0"/>
              <a:t>복구 할 수 없으니</a:t>
            </a:r>
          </a:p>
          <a:p>
            <a:pPr>
              <a:lnSpc>
                <a:spcPct val="150000"/>
              </a:lnSpc>
            </a:pPr>
            <a:r>
              <a:rPr lang="ko-KR" altLang="en-US" sz="1650" b="1" dirty="0"/>
              <a:t>신중하게 선택하시길 바랍니다</a:t>
            </a:r>
            <a:r>
              <a:rPr lang="en-US" altLang="ko-KR" sz="1650" b="1" dirty="0"/>
              <a:t>.</a:t>
            </a:r>
            <a:endParaRPr lang="ko-KR" altLang="en-US" sz="165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4C9195-D206-49BE-9497-2BB8471DDBAC}"/>
              </a:ext>
            </a:extLst>
          </p:cNvPr>
          <p:cNvSpPr txBox="1"/>
          <p:nvPr/>
        </p:nvSpPr>
        <p:spPr>
          <a:xfrm>
            <a:off x="1687154" y="2255517"/>
            <a:ext cx="2233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확인하세요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823C56-76FD-4524-A936-74E617240D0B}"/>
              </a:ext>
            </a:extLst>
          </p:cNvPr>
          <p:cNvSpPr/>
          <p:nvPr/>
        </p:nvSpPr>
        <p:spPr>
          <a:xfrm>
            <a:off x="10058303" y="6591986"/>
            <a:ext cx="1565733" cy="47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4B05F56-87BE-4782-8473-C3E858257008}"/>
              </a:ext>
            </a:extLst>
          </p:cNvPr>
          <p:cNvCxnSpPr>
            <a:cxnSpLocks/>
          </p:cNvCxnSpPr>
          <p:nvPr/>
        </p:nvCxnSpPr>
        <p:spPr>
          <a:xfrm>
            <a:off x="8522387" y="6591986"/>
            <a:ext cx="3071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5234F20-5BED-47CD-BD09-9D48601FD92E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10058303" y="6591987"/>
            <a:ext cx="0" cy="460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772472-77C8-4B6F-96D4-F064DD3E788C}"/>
              </a:ext>
            </a:extLst>
          </p:cNvPr>
          <p:cNvSpPr/>
          <p:nvPr/>
        </p:nvSpPr>
        <p:spPr>
          <a:xfrm>
            <a:off x="1815191" y="8604541"/>
            <a:ext cx="5009322" cy="684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취소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1731B4C-3DFF-40EF-89E4-748B7A3BB34F}"/>
              </a:ext>
            </a:extLst>
          </p:cNvPr>
          <p:cNvSpPr/>
          <p:nvPr/>
        </p:nvSpPr>
        <p:spPr>
          <a:xfrm>
            <a:off x="5652729" y="8711736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4</a:t>
            </a:r>
            <a:endParaRPr lang="ko-KR" altLang="en-US" sz="27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F28C90-152F-45F6-B26C-EFA06B8827CC}"/>
              </a:ext>
            </a:extLst>
          </p:cNvPr>
          <p:cNvGrpSpPr/>
          <p:nvPr/>
        </p:nvGrpSpPr>
        <p:grpSpPr>
          <a:xfrm>
            <a:off x="1800225" y="5691502"/>
            <a:ext cx="9793994" cy="2708501"/>
            <a:chOff x="1200150" y="4387234"/>
            <a:chExt cx="6529329" cy="18056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8A2CDF-6754-4ACC-863B-9939E0E69870}"/>
                </a:ext>
              </a:extLst>
            </p:cNvPr>
            <p:cNvSpPr/>
            <p:nvPr/>
          </p:nvSpPr>
          <p:spPr>
            <a:xfrm>
              <a:off x="5681591" y="4387234"/>
              <a:ext cx="2047888" cy="9072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2FA1CF1-40C8-4696-B358-1A709AEB8C5F}"/>
                </a:ext>
              </a:extLst>
            </p:cNvPr>
            <p:cNvSpPr/>
            <p:nvPr/>
          </p:nvSpPr>
          <p:spPr>
            <a:xfrm>
              <a:off x="5725628" y="4982729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2</a:t>
              </a:r>
              <a:endParaRPr lang="ko-KR" altLang="en-US" sz="2700" b="1" dirty="0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027EFD2C-92B7-41F0-9821-C7157F740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6155" y="5306446"/>
              <a:ext cx="2369258" cy="658184"/>
            </a:xfrm>
            <a:prstGeom prst="bentConnector3">
              <a:avLst>
                <a:gd name="adj1" fmla="val 9623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B6848C-A070-44E9-944C-1E8C74308689}"/>
                </a:ext>
              </a:extLst>
            </p:cNvPr>
            <p:cNvSpPr txBox="1"/>
            <p:nvPr/>
          </p:nvSpPr>
          <p:spPr>
            <a:xfrm>
              <a:off x="6014411" y="4648662"/>
              <a:ext cx="1471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50" b="1" dirty="0"/>
                <a:t>정말로 탈퇴하시겠습니까</a:t>
              </a:r>
              <a:r>
                <a:rPr lang="en-US" altLang="ko-KR" sz="1350" b="1" dirty="0"/>
                <a:t>?</a:t>
              </a:r>
              <a:endParaRPr lang="ko-KR" altLang="en-US" sz="135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DC5DD3-A2C1-45C3-A196-183BB2D5C743}"/>
                </a:ext>
              </a:extLst>
            </p:cNvPr>
            <p:cNvSpPr txBox="1"/>
            <p:nvPr/>
          </p:nvSpPr>
          <p:spPr>
            <a:xfrm>
              <a:off x="6077083" y="5027313"/>
              <a:ext cx="35394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50" b="1" dirty="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D82B9B-9AEF-4188-B2EE-AA95D3FED703}"/>
                </a:ext>
              </a:extLst>
            </p:cNvPr>
            <p:cNvSpPr txBox="1"/>
            <p:nvPr/>
          </p:nvSpPr>
          <p:spPr>
            <a:xfrm>
              <a:off x="7021335" y="5031901"/>
              <a:ext cx="35394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50" b="1" dirty="0"/>
                <a:t>취소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2B2DEC0-958F-416F-B478-1D5F6CB863FE}"/>
                </a:ext>
              </a:extLst>
            </p:cNvPr>
            <p:cNvSpPr/>
            <p:nvPr/>
          </p:nvSpPr>
          <p:spPr>
            <a:xfrm>
              <a:off x="1200150" y="5736360"/>
              <a:ext cx="3339548" cy="456541"/>
            </a:xfrm>
            <a:prstGeom prst="rect">
              <a:avLst/>
            </a:prstGeom>
            <a:solidFill>
              <a:srgbClr val="1F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탈퇴하기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D12D254-C6C5-422E-B008-8BFAE50E2728}"/>
                </a:ext>
              </a:extLst>
            </p:cNvPr>
            <p:cNvSpPr/>
            <p:nvPr/>
          </p:nvSpPr>
          <p:spPr>
            <a:xfrm>
              <a:off x="3768879" y="5791739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1</a:t>
              </a:r>
              <a:endParaRPr lang="ko-KR" altLang="en-US" sz="2700" b="1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0ED5AA8-FD51-4CA0-98E2-048329C0819D}"/>
                </a:ext>
              </a:extLst>
            </p:cNvPr>
            <p:cNvSpPr/>
            <p:nvPr/>
          </p:nvSpPr>
          <p:spPr>
            <a:xfrm>
              <a:off x="7416443" y="4982729"/>
              <a:ext cx="302648" cy="3026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/>
                <a:t>3</a:t>
              </a:r>
              <a:endParaRPr lang="ko-KR" altLang="en-US" sz="2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0150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11">
            <a:extLst>
              <a:ext uri="{FF2B5EF4-FFF2-40B4-BE49-F238E27FC236}">
                <a16:creationId xmlns:a16="http://schemas.microsoft.com/office/drawing/2014/main" id="{F78CF5D1-B062-41A4-B01F-E565EE7E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</p:spPr>
        <p:txBody>
          <a:bodyPr/>
          <a:lstStyle/>
          <a:p>
            <a:fld id="{063EC317-8E1F-4F09-A95B-89D6BB8BF5C8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D8D36-E742-4D0E-B48D-DAFFC522C0C1}"/>
              </a:ext>
            </a:extLst>
          </p:cNvPr>
          <p:cNvSpPr/>
          <p:nvPr/>
        </p:nvSpPr>
        <p:spPr>
          <a:xfrm>
            <a:off x="12753299" y="24"/>
            <a:ext cx="5534700" cy="10287000"/>
          </a:xfrm>
          <a:prstGeom prst="rect">
            <a:avLst/>
          </a:prstGeom>
          <a:solidFill>
            <a:srgbClr val="B8D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탈퇴완료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D94208-2942-4F0F-B9E6-81861927EEE2}"/>
              </a:ext>
            </a:extLst>
          </p:cNvPr>
          <p:cNvSpPr/>
          <p:nvPr/>
        </p:nvSpPr>
        <p:spPr>
          <a:xfrm>
            <a:off x="12753299" y="1046724"/>
            <a:ext cx="5534702" cy="9240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1028700" lvl="1" indent="-342900">
              <a:lnSpc>
                <a:spcPts val="27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로그인 화면으로 돌아가기를 누르면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로그인 화면으로 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E45100-255E-4ED6-8939-F404BD3BE307}"/>
              </a:ext>
            </a:extLst>
          </p:cNvPr>
          <p:cNvSpPr/>
          <p:nvPr/>
        </p:nvSpPr>
        <p:spPr>
          <a:xfrm>
            <a:off x="3306121" y="738953"/>
            <a:ext cx="5883263" cy="89532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78604-0EF0-4292-BB5F-AA9DE3E5FAFC}"/>
              </a:ext>
            </a:extLst>
          </p:cNvPr>
          <p:cNvSpPr/>
          <p:nvPr/>
        </p:nvSpPr>
        <p:spPr>
          <a:xfrm>
            <a:off x="3743090" y="8440252"/>
            <a:ext cx="5009322" cy="684812"/>
          </a:xfrm>
          <a:prstGeom prst="rect">
            <a:avLst/>
          </a:prstGeom>
          <a:solidFill>
            <a:srgbClr val="1F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70000" algn="ctr"/>
            <a:r>
              <a:rPr lang="ko-KR" altLang="en-US" sz="2400" b="1" dirty="0">
                <a:solidFill>
                  <a:schemeClr val="bg1"/>
                </a:solidFill>
              </a:rPr>
              <a:t>로그인 화면으로 돌아가기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6630F-93DC-470A-BFF1-9F06BFCD79D6}"/>
              </a:ext>
            </a:extLst>
          </p:cNvPr>
          <p:cNvSpPr/>
          <p:nvPr/>
        </p:nvSpPr>
        <p:spPr>
          <a:xfrm>
            <a:off x="5354196" y="1900238"/>
            <a:ext cx="1779306" cy="12015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앱 로고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A882D-38DB-48D7-B598-090A34F2C55B}"/>
              </a:ext>
            </a:extLst>
          </p:cNvPr>
          <p:cNvSpPr txBox="1"/>
          <p:nvPr/>
        </p:nvSpPr>
        <p:spPr>
          <a:xfrm>
            <a:off x="4242634" y="3101740"/>
            <a:ext cx="4010234" cy="42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ko-KR" sz="2100" dirty="0" err="1">
                <a:solidFill>
                  <a:srgbClr val="222222"/>
                </a:solidFill>
                <a:latin typeface="+mj-lt"/>
              </a:rPr>
              <a:t>Shingu</a:t>
            </a:r>
            <a:r>
              <a:rPr lang="en-US" altLang="ko-KR" sz="2100" dirty="0">
                <a:solidFill>
                  <a:srgbClr val="222222"/>
                </a:solidFill>
                <a:latin typeface="+mj-lt"/>
              </a:rPr>
              <a:t> bookstore</a:t>
            </a:r>
            <a:endParaRPr lang="en-US" altLang="ko-KR" sz="2100" dirty="0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9384A3-72A9-44E4-B202-2BF6CFE67FB7}"/>
              </a:ext>
            </a:extLst>
          </p:cNvPr>
          <p:cNvSpPr txBox="1"/>
          <p:nvPr/>
        </p:nvSpPr>
        <p:spPr>
          <a:xfrm>
            <a:off x="4098738" y="3908994"/>
            <a:ext cx="415607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70000" algn="ctr"/>
            <a:r>
              <a:rPr lang="ko-KR" altLang="en-US" sz="2700" b="1" dirty="0"/>
              <a:t>탈퇴가 성공적으로</a:t>
            </a:r>
            <a:endParaRPr lang="en-US" altLang="ko-KR" sz="2700" b="1" dirty="0"/>
          </a:p>
          <a:p>
            <a:pPr indent="270000" algn="ctr"/>
            <a:r>
              <a:rPr lang="ko-KR" altLang="en-US" sz="2700" b="1" dirty="0"/>
              <a:t>완료 되었습니다</a:t>
            </a:r>
            <a:r>
              <a:rPr lang="en-US" altLang="ko-KR" sz="2700" b="1" dirty="0"/>
              <a:t>!</a:t>
            </a:r>
            <a:endParaRPr lang="ko-KR" altLang="en-US" sz="2700" b="1" dirty="0"/>
          </a:p>
          <a:p>
            <a:endParaRPr lang="ko-KR" altLang="en-US" sz="2700" dirty="0"/>
          </a:p>
        </p:txBody>
      </p:sp>
      <p:pic>
        <p:nvPicPr>
          <p:cNvPr id="64" name="그래픽 63" descr="농업">
            <a:extLst>
              <a:ext uri="{FF2B5EF4-FFF2-40B4-BE49-F238E27FC236}">
                <a16:creationId xmlns:a16="http://schemas.microsoft.com/office/drawing/2014/main" id="{DCE7ED0F-9AAC-44D4-B6CB-27BB79769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038" y="5108091"/>
            <a:ext cx="2991006" cy="2991006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34E37B14-5442-434A-8299-9BCCA635FF9B}"/>
              </a:ext>
            </a:extLst>
          </p:cNvPr>
          <p:cNvSpPr/>
          <p:nvPr/>
        </p:nvSpPr>
        <p:spPr>
          <a:xfrm>
            <a:off x="8419691" y="8213265"/>
            <a:ext cx="453972" cy="453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1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943650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96859F-2A64-4404-95AD-2489C19D89A3}"/>
              </a:ext>
            </a:extLst>
          </p:cNvPr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F15C6EF-5F46-423B-B4E6-74A73EA6D2D3}"/>
              </a:ext>
            </a:extLst>
          </p:cNvPr>
          <p:cNvSpPr txBox="1"/>
          <p:nvPr/>
        </p:nvSpPr>
        <p:spPr>
          <a:xfrm>
            <a:off x="1076067" y="3957943"/>
            <a:ext cx="11192133" cy="1814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000" b="1" dirty="0" err="1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Zeplin</a:t>
            </a:r>
            <a:r>
              <a:rPr lang="en-US" altLang="ko-KR" sz="3000" b="1" dirty="0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 </a:t>
            </a:r>
            <a:r>
              <a:rPr lang="ko-KR" altLang="en-US" sz="3000" b="1" dirty="0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으로 화면 세부디자인 </a:t>
            </a:r>
            <a:r>
              <a:rPr lang="en-US" altLang="ko-KR" sz="3000" b="1" dirty="0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(</a:t>
            </a:r>
            <a:r>
              <a:rPr lang="ko-KR" altLang="en-US" sz="3000" b="1" dirty="0" err="1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인트로</a:t>
            </a:r>
            <a:r>
              <a:rPr lang="en-US" altLang="ko-KR" sz="3000" b="1" dirty="0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, </a:t>
            </a:r>
            <a:r>
              <a:rPr lang="ko-KR" altLang="en-US" sz="3000" b="1" dirty="0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메인</a:t>
            </a:r>
            <a:r>
              <a:rPr lang="en-US" altLang="ko-KR" sz="3000" b="1" dirty="0">
                <a:solidFill>
                  <a:srgbClr val="59595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나눔스퀘어라운드OTF Bold" pitchFamily="34" charset="0"/>
              </a:rPr>
              <a:t>)</a:t>
            </a:r>
            <a:endParaRPr lang="en-US" sz="3000" b="1" dirty="0">
              <a:solidFill>
                <a:srgbClr val="595959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나눔스퀘어라운드OTF Bold" pitchFamily="34" charset="0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A49907F7-95EB-4A44-9C0F-522683081CB0}"/>
              </a:ext>
            </a:extLst>
          </p:cNvPr>
          <p:cNvSpPr txBox="1"/>
          <p:nvPr/>
        </p:nvSpPr>
        <p:spPr>
          <a:xfrm>
            <a:off x="3332244" y="9392334"/>
            <a:ext cx="3128786" cy="475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dirty="0" err="1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인트로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699591-45A5-4AD7-98BF-D44B56270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7" y="4924142"/>
            <a:ext cx="2410012" cy="42844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2B1992-DCE6-499D-961D-955CE01DA5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9" y="4924142"/>
            <a:ext cx="2378217" cy="4227941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85BBD60-814E-4C21-ACE4-40975C92C3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96" y="4924142"/>
            <a:ext cx="2378217" cy="42279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624AD2-7659-4F14-B721-D4E9B66211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63" y="4924142"/>
            <a:ext cx="2378217" cy="42279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1EFC2-E39E-4857-8047-AEE9771A8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330" y="4924142"/>
            <a:ext cx="2378217" cy="42279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EADAD27-50CA-4FD2-874D-2C784B5EFC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596" y="4924142"/>
            <a:ext cx="2378217" cy="4227941"/>
          </a:xfrm>
          <a:prstGeom prst="rect">
            <a:avLst/>
          </a:prstGeom>
        </p:spPr>
      </p:pic>
      <p:sp>
        <p:nvSpPr>
          <p:cNvPr id="25" name="Object 15">
            <a:extLst>
              <a:ext uri="{FF2B5EF4-FFF2-40B4-BE49-F238E27FC236}">
                <a16:creationId xmlns:a16="http://schemas.microsoft.com/office/drawing/2014/main" id="{F92605B5-5823-433B-B299-6C869DD257E1}"/>
              </a:ext>
            </a:extLst>
          </p:cNvPr>
          <p:cNvSpPr txBox="1"/>
          <p:nvPr/>
        </p:nvSpPr>
        <p:spPr>
          <a:xfrm>
            <a:off x="6160511" y="9392334"/>
            <a:ext cx="3128786" cy="475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dirty="0" err="1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인트로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2</a:t>
            </a: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E525CC2-64B3-421B-A68F-A1D38A50BCF9}"/>
              </a:ext>
            </a:extLst>
          </p:cNvPr>
          <p:cNvSpPr txBox="1"/>
          <p:nvPr/>
        </p:nvSpPr>
        <p:spPr>
          <a:xfrm>
            <a:off x="9094570" y="9392334"/>
            <a:ext cx="3128786" cy="475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dirty="0" err="1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인트로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3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2A219273-75CF-45B5-A384-3279B03BAAA0}"/>
              </a:ext>
            </a:extLst>
          </p:cNvPr>
          <p:cNvSpPr txBox="1"/>
          <p:nvPr/>
        </p:nvSpPr>
        <p:spPr>
          <a:xfrm>
            <a:off x="11940980" y="9377538"/>
            <a:ext cx="3128786" cy="475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dirty="0" err="1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인트로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4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CD663791-6534-4E82-BFDF-E35BFE942BAD}"/>
              </a:ext>
            </a:extLst>
          </p:cNvPr>
          <p:cNvSpPr txBox="1"/>
          <p:nvPr/>
        </p:nvSpPr>
        <p:spPr>
          <a:xfrm>
            <a:off x="14610619" y="9377538"/>
            <a:ext cx="3128786" cy="475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dirty="0" err="1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인트로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5</a:t>
            </a: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A2C64464-5880-446E-9F5F-38BBAF4BA46D}"/>
              </a:ext>
            </a:extLst>
          </p:cNvPr>
          <p:cNvSpPr txBox="1"/>
          <p:nvPr/>
        </p:nvSpPr>
        <p:spPr>
          <a:xfrm>
            <a:off x="416328" y="9327643"/>
            <a:ext cx="3128786" cy="475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나눔스퀘어라운드OTF Bold" pitchFamily="34" charset="0"/>
                <a:cs typeface="나눔스퀘어라운드OTF Bold" pitchFamily="34" charset="0"/>
              </a:rPr>
              <a:t>메인 화면</a:t>
            </a:r>
            <a:endParaRPr lang="en-US" altLang="ko-KR" sz="2000" b="1" dirty="0">
              <a:solidFill>
                <a:srgbClr val="595959"/>
              </a:solidFill>
              <a:latin typeface="나눔스퀘어라운드OTF Bold" pitchFamily="34" charset="0"/>
              <a:cs typeface="나눔스퀘어라운드OTF Bold" pitchFamily="34" charset="0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9C899F26-4AAA-4A35-AA7C-CE87A7075CF1}"/>
              </a:ext>
            </a:extLst>
          </p:cNvPr>
          <p:cNvSpPr txBox="1"/>
          <p:nvPr/>
        </p:nvSpPr>
        <p:spPr>
          <a:xfrm>
            <a:off x="889187" y="1897381"/>
            <a:ext cx="8026213" cy="20359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100" kern="0" spc="200" dirty="0" err="1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신구대</a:t>
            </a:r>
            <a:r>
              <a:rPr lang="ko-KR" altLang="en-US" sz="6100" kern="0" spc="2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 서점 배달 앱</a:t>
            </a:r>
            <a:endParaRPr lang="en-US" altLang="ko-KR" sz="6100" kern="0" spc="200" dirty="0">
              <a:solidFill>
                <a:srgbClr val="595959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Caviar Dreams" pitchFamily="34" charset="0"/>
            </a:endParaRPr>
          </a:p>
          <a:p>
            <a:pPr algn="just"/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2020.09-2020.12</a:t>
            </a:r>
            <a:endParaRPr lang="en-US" dirty="0"/>
          </a:p>
        </p:txBody>
      </p:sp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C70F5470-9C4C-4671-8277-CC308700FE1C}"/>
              </a:ext>
            </a:extLst>
          </p:cNvPr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23" name="Object 4">
              <a:extLst>
                <a:ext uri="{FF2B5EF4-FFF2-40B4-BE49-F238E27FC236}">
                  <a16:creationId xmlns:a16="http://schemas.microsoft.com/office/drawing/2014/main" id="{3609C420-45F2-41AD-BD83-D2B13CA6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889597" y="3238786"/>
            <a:ext cx="20067194" cy="38094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725081" y="7913205"/>
            <a:ext cx="2837838" cy="148731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b="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viar Dreams" pitchFamily="34" charset="0"/>
              </a:rPr>
              <a:t>2021.06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5">
            <a:extLst>
              <a:ext uri="{FF2B5EF4-FFF2-40B4-BE49-F238E27FC236}">
                <a16:creationId xmlns:a16="http://schemas.microsoft.com/office/drawing/2014/main" id="{5D157120-FD88-497C-9D28-A1FAAFD890DD}"/>
              </a:ext>
            </a:extLst>
          </p:cNvPr>
          <p:cNvSpPr txBox="1"/>
          <p:nvPr/>
        </p:nvSpPr>
        <p:spPr>
          <a:xfrm>
            <a:off x="5318467" y="3934264"/>
            <a:ext cx="4636455" cy="99623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b="1" dirty="0">
                <a:solidFill>
                  <a:srgbClr val="FF4B64"/>
                </a:solidFill>
                <a:latin typeface="나눔스퀘어라운드OTF Bold" pitchFamily="34" charset="0"/>
                <a:cs typeface="나눔스퀘어라운드OTF Bold" pitchFamily="34" charset="0"/>
              </a:rPr>
              <a:t>고객 관련</a:t>
            </a:r>
            <a:endParaRPr lang="en-US" altLang="ko-KR" sz="3200" b="1" dirty="0">
              <a:solidFill>
                <a:srgbClr val="FF4B64"/>
              </a:solidFill>
              <a:latin typeface="나눔스퀘어라운드OTF Bold" pitchFamily="34" charset="0"/>
              <a:cs typeface="나눔스퀘어라운드OTF Bold" pitchFamily="34" charset="0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05340CE-EBF7-45AC-B2D7-C5F5DC7C7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4747" y="4640548"/>
            <a:ext cx="3246775" cy="3414150"/>
          </a:xfrm>
        </p:spPr>
        <p:txBody>
          <a:bodyPr>
            <a:noAutofit/>
          </a:bodyPr>
          <a:lstStyle/>
          <a:p>
            <a:pPr algn="l">
              <a:lnSpc>
                <a:spcPts val="3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메인 화면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주문 내역 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마이페이지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회원 정보 수정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별점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준 가게 리스트 보기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 근처 반찬가게 조회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반찬 종류 가게 선택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19D570B3-FA8B-4BE1-A707-6F76AAC71EC2}"/>
              </a:ext>
            </a:extLst>
          </p:cNvPr>
          <p:cNvSpPr txBox="1">
            <a:spLocks/>
          </p:cNvSpPr>
          <p:nvPr/>
        </p:nvSpPr>
        <p:spPr>
          <a:xfrm>
            <a:off x="10476531" y="4558942"/>
            <a:ext cx="7811469" cy="4562556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가게조회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남기기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결제화면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 완료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메인화면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 주문내역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주문상태 변경하기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 마이페이지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 회원 정보 수정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2BEEADD-5F5E-4F48-A66C-6266E9A345C9}"/>
              </a:ext>
            </a:extLst>
          </p:cNvPr>
          <p:cNvSpPr txBox="1"/>
          <p:nvPr/>
        </p:nvSpPr>
        <p:spPr>
          <a:xfrm>
            <a:off x="8763000" y="3863698"/>
            <a:ext cx="5149650" cy="9962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200" b="1" dirty="0">
                <a:solidFill>
                  <a:srgbClr val="FF4B64"/>
                </a:solidFill>
                <a:latin typeface="나눔스퀘어라운드OTF Bold" pitchFamily="34" charset="0"/>
                <a:cs typeface="나눔스퀘어라운드OTF Bold" pitchFamily="34" charset="0"/>
              </a:rPr>
              <a:t>가게 관련</a:t>
            </a:r>
            <a:endParaRPr lang="en-US" altLang="ko-KR" sz="3200" b="1" dirty="0">
              <a:solidFill>
                <a:srgbClr val="FF4B64"/>
              </a:solidFill>
              <a:latin typeface="나눔스퀘어라운드OTF Bold" pitchFamily="34" charset="0"/>
              <a:cs typeface="나눔스퀘어라운드OTF Bold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15570-875F-4D99-91D0-C1EC77E36099}"/>
              </a:ext>
            </a:extLst>
          </p:cNvPr>
          <p:cNvSpPr txBox="1"/>
          <p:nvPr/>
        </p:nvSpPr>
        <p:spPr>
          <a:xfrm>
            <a:off x="1973428" y="4640548"/>
            <a:ext cx="2993018" cy="315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인트로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가이드 설명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1,2,3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 로그인 화면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가게정보 입력 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우편주소 찾기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이용약관 및 동의</a:t>
            </a: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796A7E5A-ADDD-4468-8D05-5F5CC643924B}"/>
              </a:ext>
            </a:extLst>
          </p:cNvPr>
          <p:cNvSpPr txBox="1"/>
          <p:nvPr/>
        </p:nvSpPr>
        <p:spPr>
          <a:xfrm>
            <a:off x="2590800" y="3934264"/>
            <a:ext cx="4636455" cy="99623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200" b="1" dirty="0">
                <a:solidFill>
                  <a:srgbClr val="FF4B64"/>
                </a:solidFill>
                <a:latin typeface="나눔스퀘어라운드OTF Bold" pitchFamily="34" charset="0"/>
                <a:cs typeface="나눔스퀘어라운드OTF Bold" pitchFamily="34" charset="0"/>
              </a:rPr>
              <a:t>공통 기능</a:t>
            </a:r>
            <a:endParaRPr lang="en-US" altLang="ko-KR" sz="3200" b="1" dirty="0">
              <a:solidFill>
                <a:srgbClr val="FF4B64"/>
              </a:solidFill>
              <a:latin typeface="나눔스퀘어라운드OTF Bold" pitchFamily="34" charset="0"/>
              <a:cs typeface="나눔스퀘어라운드OTF Bold" pitchFamily="3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5E0B02F-2723-40CE-9DB2-D09B73B83DDB}"/>
              </a:ext>
            </a:extLst>
          </p:cNvPr>
          <p:cNvSpPr txBox="1"/>
          <p:nvPr/>
        </p:nvSpPr>
        <p:spPr>
          <a:xfrm>
            <a:off x="889187" y="915559"/>
            <a:ext cx="1998890" cy="4444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Portfolio</a:t>
            </a:r>
            <a:endParaRPr lang="en-US" dirty="0"/>
          </a:p>
        </p:txBody>
      </p: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1C376DE1-5E2A-448F-AEF3-468C91DE0C9C}"/>
              </a:ext>
            </a:extLst>
          </p:cNvPr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0C615019-B91D-4564-9DDC-186AB257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DA2F2C-CBB4-421A-B6F7-A86F17AE2ABE}"/>
              </a:ext>
            </a:extLst>
          </p:cNvPr>
          <p:cNvSpPr txBox="1"/>
          <p:nvPr/>
        </p:nvSpPr>
        <p:spPr>
          <a:xfrm>
            <a:off x="13503775" y="4558942"/>
            <a:ext cx="4784225" cy="3053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가게정보 수정하기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9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 가게 관리하기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9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추천반찬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9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반찬 추가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lnSpc>
                <a:spcPts val="39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탈퇴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</a:p>
          <a:p>
            <a:pPr algn="l">
              <a:lnSpc>
                <a:spcPts val="39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탈퇴 완료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4B6350-A1CC-4E9C-A4EE-944B796AF3FA}"/>
              </a:ext>
            </a:extLst>
          </p:cNvPr>
          <p:cNvCxnSpPr>
            <a:cxnSpLocks/>
          </p:cNvCxnSpPr>
          <p:nvPr/>
        </p:nvCxnSpPr>
        <p:spPr>
          <a:xfrm>
            <a:off x="5486400" y="4640548"/>
            <a:ext cx="0" cy="4480950"/>
          </a:xfrm>
          <a:prstGeom prst="line">
            <a:avLst/>
          </a:prstGeom>
          <a:ln w="7620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6996BF-A7E7-4DAD-84F5-A8E54B81DB6F}"/>
              </a:ext>
            </a:extLst>
          </p:cNvPr>
          <p:cNvCxnSpPr>
            <a:cxnSpLocks/>
          </p:cNvCxnSpPr>
          <p:nvPr/>
        </p:nvCxnSpPr>
        <p:spPr>
          <a:xfrm>
            <a:off x="9677400" y="4626791"/>
            <a:ext cx="0" cy="4480950"/>
          </a:xfrm>
          <a:prstGeom prst="line">
            <a:avLst/>
          </a:prstGeom>
          <a:ln w="76200">
            <a:solidFill>
              <a:srgbClr val="FF4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:a16="http://schemas.microsoft.com/office/drawing/2014/main" id="{BD4AD4D4-1991-4D01-BAEF-674CCCF606A5}"/>
              </a:ext>
            </a:extLst>
          </p:cNvPr>
          <p:cNvSpPr txBox="1"/>
          <p:nvPr/>
        </p:nvSpPr>
        <p:spPr>
          <a:xfrm>
            <a:off x="889187" y="1897381"/>
            <a:ext cx="6966219" cy="20359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2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viar Dreams" pitchFamily="34" charset="0"/>
              </a:rPr>
              <a:t>Side Dish</a:t>
            </a:r>
          </a:p>
          <a:p>
            <a:pPr algn="just"/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2020.09-2020.12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로고와 앱 이름을 함께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초정도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보여준 뒤 가이드 설명을 보여준다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관련 기본 설정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폰트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톤앤매너색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#FF4B64      ,    </a:t>
            </a:r>
            <a:r>
              <a:rPr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#FFFFFF</a:t>
            </a:r>
          </a:p>
          <a:p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색 </a:t>
            </a:r>
            <a:r>
              <a:rPr lang="en-US" altLang="ko-KR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#7F7F7F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힌트 색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#BFBFBF</a:t>
            </a:r>
          </a:p>
          <a:p>
            <a:endParaRPr lang="en-US" altLang="ko-KR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인트로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F1820-3509-4BA9-BF82-6EA64D3707F5}"/>
              </a:ext>
            </a:extLst>
          </p:cNvPr>
          <p:cNvSpPr/>
          <p:nvPr/>
        </p:nvSpPr>
        <p:spPr>
          <a:xfrm>
            <a:off x="1457157" y="605333"/>
            <a:ext cx="4704171" cy="8761863"/>
          </a:xfrm>
          <a:prstGeom prst="rect">
            <a:avLst/>
          </a:prstGeom>
          <a:solidFill>
            <a:srgbClr val="FF4B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D8AF6C-8DD6-4689-A1F6-26C2DFC79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42" y="605333"/>
            <a:ext cx="4669058" cy="876186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9D7556-B047-4023-912A-4EBC78EB087E}"/>
              </a:ext>
            </a:extLst>
          </p:cNvPr>
          <p:cNvSpPr/>
          <p:nvPr/>
        </p:nvSpPr>
        <p:spPr>
          <a:xfrm>
            <a:off x="14202075" y="5013878"/>
            <a:ext cx="1342725" cy="1183907"/>
          </a:xfrm>
          <a:prstGeom prst="rect">
            <a:avLst/>
          </a:prstGeom>
          <a:solidFill>
            <a:srgbClr val="FF4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224087F-8EFE-4BA3-9E18-A4C6D9781791}"/>
              </a:ext>
            </a:extLst>
          </p:cNvPr>
          <p:cNvSpPr/>
          <p:nvPr/>
        </p:nvSpPr>
        <p:spPr>
          <a:xfrm>
            <a:off x="2016233" y="2755523"/>
            <a:ext cx="3497039" cy="431276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F399F4-FE80-4E82-930D-4326D139E8C3}"/>
              </a:ext>
            </a:extLst>
          </p:cNvPr>
          <p:cNvGrpSpPr/>
          <p:nvPr/>
        </p:nvGrpSpPr>
        <p:grpSpPr>
          <a:xfrm>
            <a:off x="1400405" y="2641019"/>
            <a:ext cx="540000" cy="540000"/>
            <a:chOff x="889482" y="3933034"/>
            <a:chExt cx="360000" cy="36000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5FD3BCD-9790-4356-8989-3466A6993221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1" name="그래픽 130" descr="배지 1">
              <a:extLst>
                <a:ext uri="{FF2B5EF4-FFF2-40B4-BE49-F238E27FC236}">
                  <a16:creationId xmlns:a16="http://schemas.microsoft.com/office/drawing/2014/main" id="{9D88F1E8-EFB2-4468-89FE-3D4891109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AC0941-511D-4CB5-8F7B-DFAB600A0F5F}"/>
              </a:ext>
            </a:extLst>
          </p:cNvPr>
          <p:cNvSpPr/>
          <p:nvPr/>
        </p:nvSpPr>
        <p:spPr>
          <a:xfrm>
            <a:off x="15737898" y="5013877"/>
            <a:ext cx="1342725" cy="1183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2413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A3F44C-6C53-4D97-BD78-9D57AFDCC29C}"/>
              </a:ext>
            </a:extLst>
          </p:cNvPr>
          <p:cNvSpPr/>
          <p:nvPr/>
        </p:nvSpPr>
        <p:spPr>
          <a:xfrm>
            <a:off x="1442211" y="593678"/>
            <a:ext cx="4810836" cy="8761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현 10">
            <a:extLst>
              <a:ext uri="{FF2B5EF4-FFF2-40B4-BE49-F238E27FC236}">
                <a16:creationId xmlns:a16="http://schemas.microsoft.com/office/drawing/2014/main" id="{C23B0C01-3941-4091-9739-1FA6768A960F}"/>
              </a:ext>
            </a:extLst>
          </p:cNvPr>
          <p:cNvSpPr/>
          <p:nvPr/>
        </p:nvSpPr>
        <p:spPr>
          <a:xfrm rot="5217535">
            <a:off x="1509893" y="6209250"/>
            <a:ext cx="4693511" cy="4693511"/>
          </a:xfrm>
          <a:prstGeom prst="chord">
            <a:avLst>
              <a:gd name="adj1" fmla="val 5802337"/>
              <a:gd name="adj2" fmla="val 16200000"/>
            </a:avLst>
          </a:prstGeom>
          <a:solidFill>
            <a:srgbClr val="FF4B64"/>
          </a:solidFill>
          <a:ln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7CE29-9BCC-4A78-B08C-E450DD22969B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최초 실행 시에만 보여주는 화면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 앱 실행 부터는 보여주지 않는다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기술은 메모 참고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 설명페이지마다 변화를 준다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 설명 페이지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1,2,3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마다 다르게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텍스트를 준다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텍스트 참조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화면사진도 가이드 설명페이지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1,2,3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텍스트 랑 연관된 사진을 넣어준다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 설명 페이지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다음으로 표시하고 누르면 다음 가이드 설명페이지로 넘어간다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시작하기로 텍스트가 바뀌고 누르면  로그인 화면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넘어간다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 설명</a:t>
            </a:r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1,2,3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318D75-C539-4101-B9DA-1BEAC53475BE}"/>
              </a:ext>
            </a:extLst>
          </p:cNvPr>
          <p:cNvSpPr/>
          <p:nvPr/>
        </p:nvSpPr>
        <p:spPr>
          <a:xfrm>
            <a:off x="2496285" y="3907960"/>
            <a:ext cx="2680317" cy="44820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  <a:endParaRPr lang="en-US" altLang="ko-KR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CD6E4F7-4082-49F3-A569-552CE20D3A17}"/>
              </a:ext>
            </a:extLst>
          </p:cNvPr>
          <p:cNvSpPr/>
          <p:nvPr/>
        </p:nvSpPr>
        <p:spPr>
          <a:xfrm>
            <a:off x="3118449" y="125451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662FCF-9681-4F4B-BAA7-BFB378A49455}"/>
              </a:ext>
            </a:extLst>
          </p:cNvPr>
          <p:cNvSpPr/>
          <p:nvPr/>
        </p:nvSpPr>
        <p:spPr>
          <a:xfrm>
            <a:off x="3666029" y="1255164"/>
            <a:ext cx="216000" cy="216000"/>
          </a:xfrm>
          <a:prstGeom prst="ellipse">
            <a:avLst/>
          </a:prstGeom>
          <a:solidFill>
            <a:srgbClr val="FF4B64"/>
          </a:solidFill>
          <a:ln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C761E9-3001-4F2C-AFA7-3C626A7DDF3B}"/>
              </a:ext>
            </a:extLst>
          </p:cNvPr>
          <p:cNvSpPr/>
          <p:nvPr/>
        </p:nvSpPr>
        <p:spPr>
          <a:xfrm>
            <a:off x="4205301" y="1254518"/>
            <a:ext cx="216000" cy="216000"/>
          </a:xfrm>
          <a:prstGeom prst="ellipse">
            <a:avLst/>
          </a:prstGeom>
          <a:solidFill>
            <a:srgbClr val="FF4B64"/>
          </a:solidFill>
          <a:ln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CEDB8E50-4845-4015-8ED8-94F3C722BC66}"/>
              </a:ext>
            </a:extLst>
          </p:cNvPr>
          <p:cNvSpPr txBox="1">
            <a:spLocks/>
          </p:cNvSpPr>
          <p:nvPr/>
        </p:nvSpPr>
        <p:spPr>
          <a:xfrm>
            <a:off x="1859255" y="2164053"/>
            <a:ext cx="4045547" cy="886869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가이드설명</a:t>
            </a:r>
            <a:r>
              <a:rPr lang="en-US" altLang="ko-KR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</a:t>
            </a:r>
            <a:br>
              <a:rPr lang="en-US" altLang="ko-KR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가이드설명</a:t>
            </a:r>
            <a:r>
              <a:rPr lang="en-US" altLang="ko-KR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</a:t>
            </a:r>
            <a:endParaRPr lang="en-US" altLang="ko-KR" sz="18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510B3-ED14-46CC-919B-5BEDC3AA9ABC}"/>
              </a:ext>
            </a:extLst>
          </p:cNvPr>
          <p:cNvSpPr/>
          <p:nvPr/>
        </p:nvSpPr>
        <p:spPr>
          <a:xfrm>
            <a:off x="1455489" y="8391833"/>
            <a:ext cx="4787967" cy="959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32A76-2A09-4878-8C2C-FAD6C0CEB64F}"/>
              </a:ext>
            </a:extLst>
          </p:cNvPr>
          <p:cNvSpPr txBox="1"/>
          <p:nvPr/>
        </p:nvSpPr>
        <p:spPr>
          <a:xfrm>
            <a:off x="6987950" y="1960073"/>
            <a:ext cx="5119194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BFF35C82-44D4-4366-92E7-70A42838A4AE}"/>
              </a:ext>
            </a:extLst>
          </p:cNvPr>
          <p:cNvSpPr txBox="1">
            <a:spLocks/>
          </p:cNvSpPr>
          <p:nvPr/>
        </p:nvSpPr>
        <p:spPr>
          <a:xfrm>
            <a:off x="7007033" y="2297669"/>
            <a:ext cx="4978059" cy="1252826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분야별로 반찬을 찾아서</a:t>
            </a:r>
            <a:br>
              <a:rPr lang="en-US" altLang="ko-KR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배달을 손쉽게</a:t>
            </a:r>
            <a:r>
              <a:rPr lang="en-US" altLang="ko-KR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8A8E4-553A-4D32-8418-BAB39332EE84}"/>
              </a:ext>
            </a:extLst>
          </p:cNvPr>
          <p:cNvSpPr txBox="1"/>
          <p:nvPr/>
        </p:nvSpPr>
        <p:spPr>
          <a:xfrm>
            <a:off x="6926282" y="3977494"/>
            <a:ext cx="504813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91B1C7DC-BEE9-4516-9174-80DAC36965A6}"/>
              </a:ext>
            </a:extLst>
          </p:cNvPr>
          <p:cNvSpPr txBox="1">
            <a:spLocks/>
          </p:cNvSpPr>
          <p:nvPr/>
        </p:nvSpPr>
        <p:spPr>
          <a:xfrm>
            <a:off x="6950799" y="5896196"/>
            <a:ext cx="4978059" cy="886869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가게와 주문확인을</a:t>
            </a:r>
            <a:br>
              <a:rPr lang="en-US" altLang="ko-KR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손쉽게 관리하기</a:t>
            </a:r>
            <a:r>
              <a:rPr lang="en-US" altLang="ko-KR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193E33-D973-4C56-9172-BF54ACFAA076}"/>
              </a:ext>
            </a:extLst>
          </p:cNvPr>
          <p:cNvSpPr txBox="1"/>
          <p:nvPr/>
        </p:nvSpPr>
        <p:spPr>
          <a:xfrm>
            <a:off x="6915762" y="5622812"/>
            <a:ext cx="504813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271972-E89C-4A1D-B0DC-F6A0244E3FAD}"/>
              </a:ext>
            </a:extLst>
          </p:cNvPr>
          <p:cNvSpPr/>
          <p:nvPr/>
        </p:nvSpPr>
        <p:spPr>
          <a:xfrm>
            <a:off x="2130102" y="2056042"/>
            <a:ext cx="3569775" cy="1148867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B404979-7B2B-4CD0-9F50-525EF09D2278}"/>
              </a:ext>
            </a:extLst>
          </p:cNvPr>
          <p:cNvSpPr/>
          <p:nvPr/>
        </p:nvSpPr>
        <p:spPr>
          <a:xfrm>
            <a:off x="2684591" y="983742"/>
            <a:ext cx="2326074" cy="7136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EAFA7B1-B9BC-4943-A55D-DC476E5BB6C8}"/>
              </a:ext>
            </a:extLst>
          </p:cNvPr>
          <p:cNvGrpSpPr/>
          <p:nvPr/>
        </p:nvGrpSpPr>
        <p:grpSpPr>
          <a:xfrm>
            <a:off x="2036124" y="912665"/>
            <a:ext cx="540000" cy="540000"/>
            <a:chOff x="889482" y="3933034"/>
            <a:chExt cx="360000" cy="3600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FAD58BE-376F-424F-BA75-CABC57014636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1" name="그래픽 80" descr="배지 1">
              <a:extLst>
                <a:ext uri="{FF2B5EF4-FFF2-40B4-BE49-F238E27FC236}">
                  <a16:creationId xmlns:a16="http://schemas.microsoft.com/office/drawing/2014/main" id="{18422708-A228-4CEA-9886-EC63BC15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D7C9C0F-3BC9-42CE-ADBB-773DCF109970}"/>
              </a:ext>
            </a:extLst>
          </p:cNvPr>
          <p:cNvGrpSpPr/>
          <p:nvPr/>
        </p:nvGrpSpPr>
        <p:grpSpPr>
          <a:xfrm>
            <a:off x="1496124" y="1960332"/>
            <a:ext cx="540000" cy="540000"/>
            <a:chOff x="889482" y="4406439"/>
            <a:chExt cx="360000" cy="360000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16ABB27-A11E-456D-BE46-7C678885AD03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4" name="그래픽 83" descr="배지">
              <a:extLst>
                <a:ext uri="{FF2B5EF4-FFF2-40B4-BE49-F238E27FC236}">
                  <a16:creationId xmlns:a16="http://schemas.microsoft.com/office/drawing/2014/main" id="{AAD3724D-7109-4EB2-B551-F709994F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AA83CD6-7B07-4279-8706-39D935D18435}"/>
              </a:ext>
            </a:extLst>
          </p:cNvPr>
          <p:cNvGrpSpPr/>
          <p:nvPr/>
        </p:nvGrpSpPr>
        <p:grpSpPr>
          <a:xfrm>
            <a:off x="1898073" y="3842300"/>
            <a:ext cx="540000" cy="540000"/>
            <a:chOff x="889482" y="4879844"/>
            <a:chExt cx="360000" cy="3600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BBECE21-6275-40E2-8EA8-647099D6776F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7" name="그래픽 86" descr="배지 3">
              <a:extLst>
                <a:ext uri="{FF2B5EF4-FFF2-40B4-BE49-F238E27FC236}">
                  <a16:creationId xmlns:a16="http://schemas.microsoft.com/office/drawing/2014/main" id="{670F6722-06A0-463E-B172-24BA51517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327A070-E18F-4119-BC08-C54223BDB2D5}"/>
              </a:ext>
            </a:extLst>
          </p:cNvPr>
          <p:cNvGrpSpPr/>
          <p:nvPr/>
        </p:nvGrpSpPr>
        <p:grpSpPr>
          <a:xfrm>
            <a:off x="898842" y="8418183"/>
            <a:ext cx="540000" cy="540000"/>
            <a:chOff x="889482" y="5353249"/>
            <a:chExt cx="360000" cy="3600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B7DE00D-7CBF-4522-ADF3-5C20D2E54949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0" name="그래픽 89" descr="배지 4">
              <a:extLst>
                <a:ext uri="{FF2B5EF4-FFF2-40B4-BE49-F238E27FC236}">
                  <a16:creationId xmlns:a16="http://schemas.microsoft.com/office/drawing/2014/main" id="{EA1E2CF5-6FD4-482A-B0F5-DF35FDFA0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8430D53-0B54-44DF-8322-C497329308EF}"/>
              </a:ext>
            </a:extLst>
          </p:cNvPr>
          <p:cNvGrpSpPr/>
          <p:nvPr/>
        </p:nvGrpSpPr>
        <p:grpSpPr>
          <a:xfrm>
            <a:off x="6573734" y="1132797"/>
            <a:ext cx="540000" cy="540000"/>
            <a:chOff x="889482" y="4406439"/>
            <a:chExt cx="360000" cy="36000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2C6510A-AC8C-43D2-808F-EAA43D52619C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5" name="그래픽 104" descr="배지">
              <a:extLst>
                <a:ext uri="{FF2B5EF4-FFF2-40B4-BE49-F238E27FC236}">
                  <a16:creationId xmlns:a16="http://schemas.microsoft.com/office/drawing/2014/main" id="{4EF6570F-EC9E-4FA9-B3B0-1E328AA9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0D10E66-E39C-4DD9-B1DC-F9C8BB3D3E5D}"/>
              </a:ext>
            </a:extLst>
          </p:cNvPr>
          <p:cNvSpPr txBox="1"/>
          <p:nvPr/>
        </p:nvSpPr>
        <p:spPr>
          <a:xfrm>
            <a:off x="7068294" y="1322900"/>
            <a:ext cx="137932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텍스트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D24E42-9C3B-4887-89CE-2170CC851AE3}"/>
              </a:ext>
            </a:extLst>
          </p:cNvPr>
          <p:cNvSpPr/>
          <p:nvPr/>
        </p:nvSpPr>
        <p:spPr>
          <a:xfrm>
            <a:off x="6702458" y="1714352"/>
            <a:ext cx="5332499" cy="579335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9B65C31-7903-4115-92E8-874035AD5261}"/>
              </a:ext>
            </a:extLst>
          </p:cNvPr>
          <p:cNvSpPr txBox="1">
            <a:spLocks/>
          </p:cNvSpPr>
          <p:nvPr/>
        </p:nvSpPr>
        <p:spPr>
          <a:xfrm>
            <a:off x="6947504" y="4372097"/>
            <a:ext cx="4978059" cy="886869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주위에 어느 반찬가게가 있는지</a:t>
            </a:r>
            <a:br>
              <a:rPr lang="en-US" altLang="ko-KR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  <a:r>
              <a:rPr lang="en-US" altLang="ko-KR" sz="1800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605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063C7F-38D8-4EC4-9C20-7F9A178A1CC0}"/>
              </a:ext>
            </a:extLst>
          </p:cNvPr>
          <p:cNvSpPr/>
          <p:nvPr/>
        </p:nvSpPr>
        <p:spPr>
          <a:xfrm>
            <a:off x="12801600" y="2108572"/>
            <a:ext cx="5486400" cy="8178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차이를 주기위해 색 반전으로 배치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1,2,5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고객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로그인 동일 설명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고객 로그인이 먼저 보여진다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로고와 앱 이름을 보여준다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 값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비밀번호를 입력하는데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나오게 표시하기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고객로그인을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로그인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고객 메인 화면으로 이동한다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가게로그인을 누르면 </a:t>
            </a:r>
            <a:r>
              <a:rPr lang="ko-KR" altLang="en-US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로그인 </a:t>
            </a:r>
            <a:r>
              <a:rPr lang="en-US" altLang="ko-KR" dirty="0" err="1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메인 화면으로 이동한다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성공이 아닌 실패가 뜨면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3,4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참고하기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누르면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6p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회원가입으로 이동 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회원가입부터 먼저 나옴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 시 가게 로그인 화면으로 이동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터치 시 고객 로그인 화면으로 이동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 로그인 화면에서 백버튼을 누르면 앱을 종료하시겠습니까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팝업창이 뜬다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확인을 누르면 앱 완전 종료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51B14-7406-4A9F-A76C-8E633ABEACD7}"/>
              </a:ext>
            </a:extLst>
          </p:cNvPr>
          <p:cNvSpPr/>
          <p:nvPr/>
        </p:nvSpPr>
        <p:spPr>
          <a:xfrm>
            <a:off x="12801600" y="1405717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EF36D-3865-40B7-95D5-AF68378809C6}"/>
              </a:ext>
            </a:extLst>
          </p:cNvPr>
          <p:cNvSpPr/>
          <p:nvPr/>
        </p:nvSpPr>
        <p:spPr>
          <a:xfrm>
            <a:off x="12801600" y="702860"/>
            <a:ext cx="5486400" cy="6823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endParaRPr lang="ko-KR" altLang="en-US" sz="2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9F29-69B4-4A55-8149-5CDC79CE8B25}"/>
              </a:ext>
            </a:extLst>
          </p:cNvPr>
          <p:cNvSpPr/>
          <p:nvPr/>
        </p:nvSpPr>
        <p:spPr>
          <a:xfrm>
            <a:off x="12801600" y="1"/>
            <a:ext cx="5486400" cy="6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로그인 화면</a:t>
            </a: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7684A37B-E00F-4F18-9B0C-18019C036404}"/>
              </a:ext>
            </a:extLst>
          </p:cNvPr>
          <p:cNvSpPr/>
          <p:nvPr/>
        </p:nvSpPr>
        <p:spPr>
          <a:xfrm>
            <a:off x="4553729" y="1345001"/>
            <a:ext cx="3943199" cy="7363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38C597AA-1024-4C9C-93A1-45E252D294D9}"/>
              </a:ext>
            </a:extLst>
          </p:cNvPr>
          <p:cNvSpPr/>
          <p:nvPr/>
        </p:nvSpPr>
        <p:spPr>
          <a:xfrm flipV="1">
            <a:off x="4568563" y="8042006"/>
            <a:ext cx="3935516" cy="666153"/>
          </a:xfrm>
          <a:prstGeom prst="rect">
            <a:avLst/>
          </a:prstGeom>
          <a:solidFill>
            <a:srgbClr val="FF4B64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9E0125E-DE51-4106-9ED5-E1DCC2E5D46A}"/>
              </a:ext>
            </a:extLst>
          </p:cNvPr>
          <p:cNvSpPr/>
          <p:nvPr/>
        </p:nvSpPr>
        <p:spPr>
          <a:xfrm>
            <a:off x="417067" y="1345159"/>
            <a:ext cx="3943199" cy="7363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BD7A865-8582-4F3A-B4A4-6159C96B72B2}"/>
              </a:ext>
            </a:extLst>
          </p:cNvPr>
          <p:cNvSpPr/>
          <p:nvPr/>
        </p:nvSpPr>
        <p:spPr>
          <a:xfrm>
            <a:off x="412628" y="1345001"/>
            <a:ext cx="3947637" cy="6697161"/>
          </a:xfrm>
          <a:prstGeom prst="rect">
            <a:avLst/>
          </a:prstGeom>
          <a:solidFill>
            <a:srgbClr val="FF4B64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E540CA3-2934-49A9-8BA2-456ADC3C6887}"/>
              </a:ext>
            </a:extLst>
          </p:cNvPr>
          <p:cNvSpPr/>
          <p:nvPr/>
        </p:nvSpPr>
        <p:spPr>
          <a:xfrm>
            <a:off x="851732" y="3492497"/>
            <a:ext cx="2992575" cy="992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4C2BF47-2D22-4EE0-B05C-4ED3D75D2C1B}"/>
              </a:ext>
            </a:extLst>
          </p:cNvPr>
          <p:cNvSpPr/>
          <p:nvPr/>
        </p:nvSpPr>
        <p:spPr>
          <a:xfrm>
            <a:off x="786036" y="4648748"/>
            <a:ext cx="3131301" cy="539634"/>
          </a:xfrm>
          <a:prstGeom prst="rect">
            <a:avLst/>
          </a:prstGeom>
          <a:solidFill>
            <a:schemeClr val="bg1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로그인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58788FC-183F-47FB-B1F7-719CF33A7D7B}"/>
              </a:ext>
            </a:extLst>
          </p:cNvPr>
          <p:cNvSpPr txBox="1"/>
          <p:nvPr/>
        </p:nvSpPr>
        <p:spPr>
          <a:xfrm>
            <a:off x="3036989" y="5208539"/>
            <a:ext cx="118121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E0E4434-8D5B-4802-917C-8F8B0107A758}"/>
              </a:ext>
            </a:extLst>
          </p:cNvPr>
          <p:cNvSpPr txBox="1"/>
          <p:nvPr/>
        </p:nvSpPr>
        <p:spPr>
          <a:xfrm>
            <a:off x="1702839" y="8148782"/>
            <a:ext cx="1380687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로그인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F532FC0B-FA34-4CF9-BCB8-3B12B434E517}"/>
              </a:ext>
            </a:extLst>
          </p:cNvPr>
          <p:cNvCxnSpPr>
            <a:cxnSpLocks/>
          </p:cNvCxnSpPr>
          <p:nvPr/>
        </p:nvCxnSpPr>
        <p:spPr>
          <a:xfrm>
            <a:off x="1616730" y="8490734"/>
            <a:ext cx="1469913" cy="0"/>
          </a:xfrm>
          <a:prstGeom prst="line">
            <a:avLst/>
          </a:prstGeom>
          <a:ln w="19050">
            <a:solidFill>
              <a:srgbClr val="FF4B6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C9EDE591-386F-44F0-A405-E9F8113AAAEB}"/>
              </a:ext>
            </a:extLst>
          </p:cNvPr>
          <p:cNvSpPr txBox="1"/>
          <p:nvPr/>
        </p:nvSpPr>
        <p:spPr>
          <a:xfrm>
            <a:off x="968562" y="3578679"/>
            <a:ext cx="17143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전화번호</a:t>
            </a:r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63763DE-FEE9-4D18-8B86-1A2FAEBC828C}"/>
              </a:ext>
            </a:extLst>
          </p:cNvPr>
          <p:cNvSpPr txBox="1"/>
          <p:nvPr/>
        </p:nvSpPr>
        <p:spPr>
          <a:xfrm>
            <a:off x="936346" y="4079444"/>
            <a:ext cx="175238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26D00170-BE05-4286-ACA8-FC9459319494}"/>
              </a:ext>
            </a:extLst>
          </p:cNvPr>
          <p:cNvCxnSpPr>
            <a:cxnSpLocks/>
          </p:cNvCxnSpPr>
          <p:nvPr/>
        </p:nvCxnSpPr>
        <p:spPr>
          <a:xfrm>
            <a:off x="851732" y="3492654"/>
            <a:ext cx="29925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384E1ED7-9E6F-4116-AFDF-E0A639D7FAFB}"/>
              </a:ext>
            </a:extLst>
          </p:cNvPr>
          <p:cNvCxnSpPr>
            <a:cxnSpLocks/>
          </p:cNvCxnSpPr>
          <p:nvPr/>
        </p:nvCxnSpPr>
        <p:spPr>
          <a:xfrm>
            <a:off x="851732" y="3980741"/>
            <a:ext cx="29925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4AB42EF3-6955-4169-B77E-C494BA55D4DC}"/>
              </a:ext>
            </a:extLst>
          </p:cNvPr>
          <p:cNvCxnSpPr>
            <a:cxnSpLocks/>
          </p:cNvCxnSpPr>
          <p:nvPr/>
        </p:nvCxnSpPr>
        <p:spPr>
          <a:xfrm>
            <a:off x="851732" y="4484708"/>
            <a:ext cx="29925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0" name="사각형: 둥근 한쪽 모서리 269">
            <a:extLst>
              <a:ext uri="{FF2B5EF4-FFF2-40B4-BE49-F238E27FC236}">
                <a16:creationId xmlns:a16="http://schemas.microsoft.com/office/drawing/2014/main" id="{87E93101-6891-4E7F-9DCE-EBCE660ECAB6}"/>
              </a:ext>
            </a:extLst>
          </p:cNvPr>
          <p:cNvSpPr/>
          <p:nvPr/>
        </p:nvSpPr>
        <p:spPr>
          <a:xfrm>
            <a:off x="1857277" y="1962016"/>
            <a:ext cx="1111481" cy="1027019"/>
          </a:xfrm>
          <a:prstGeom prst="round1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6023507-B247-4070-AE03-85DA8AE2DAE4}"/>
              </a:ext>
            </a:extLst>
          </p:cNvPr>
          <p:cNvSpPr txBox="1"/>
          <p:nvPr/>
        </p:nvSpPr>
        <p:spPr>
          <a:xfrm>
            <a:off x="881384" y="2980796"/>
            <a:ext cx="3063267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-Side dish-</a:t>
            </a: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A8BCB9BA-0AEE-485C-B54B-FFA2319E4C48}"/>
              </a:ext>
            </a:extLst>
          </p:cNvPr>
          <p:cNvSpPr/>
          <p:nvPr/>
        </p:nvSpPr>
        <p:spPr>
          <a:xfrm>
            <a:off x="424750" y="1345001"/>
            <a:ext cx="3943199" cy="7363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DCED0387-3E4B-4958-AB0F-45E66C066A34}"/>
              </a:ext>
            </a:extLst>
          </p:cNvPr>
          <p:cNvSpPr/>
          <p:nvPr/>
        </p:nvSpPr>
        <p:spPr>
          <a:xfrm>
            <a:off x="4549291" y="1344845"/>
            <a:ext cx="3935516" cy="6697161"/>
          </a:xfrm>
          <a:prstGeom prst="rect">
            <a:avLst/>
          </a:prstGeom>
          <a:noFill/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FCBA06CB-3F87-41DB-8C7B-E39395352178}"/>
              </a:ext>
            </a:extLst>
          </p:cNvPr>
          <p:cNvSpPr/>
          <p:nvPr/>
        </p:nvSpPr>
        <p:spPr>
          <a:xfrm>
            <a:off x="4954915" y="3469430"/>
            <a:ext cx="3084626" cy="1039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E9D6664D-17DA-499E-A301-D1536D29F876}"/>
              </a:ext>
            </a:extLst>
          </p:cNvPr>
          <p:cNvSpPr/>
          <p:nvPr/>
        </p:nvSpPr>
        <p:spPr>
          <a:xfrm>
            <a:off x="4922699" y="4648592"/>
            <a:ext cx="3131301" cy="539634"/>
          </a:xfrm>
          <a:prstGeom prst="rect">
            <a:avLst/>
          </a:prstGeom>
          <a:solidFill>
            <a:srgbClr val="FF4B64"/>
          </a:solidFill>
          <a:ln w="19050">
            <a:solidFill>
              <a:srgbClr val="FF4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로그인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B84FE19-7240-4233-8BE4-082D2753EAC3}"/>
              </a:ext>
            </a:extLst>
          </p:cNvPr>
          <p:cNvSpPr txBox="1"/>
          <p:nvPr/>
        </p:nvSpPr>
        <p:spPr>
          <a:xfrm>
            <a:off x="7173652" y="5208383"/>
            <a:ext cx="1181216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5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2ABB7E7-A5A5-42E2-9CED-B98F81B6B926}"/>
              </a:ext>
            </a:extLst>
          </p:cNvPr>
          <p:cNvSpPr txBox="1"/>
          <p:nvPr/>
        </p:nvSpPr>
        <p:spPr>
          <a:xfrm>
            <a:off x="5839502" y="8148782"/>
            <a:ext cx="1380687" cy="34624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1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로그인</a:t>
            </a:r>
          </a:p>
        </p:txBody>
      </p: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C1FFAA0D-E6AA-46DD-B92A-F19B73E7F2F2}"/>
              </a:ext>
            </a:extLst>
          </p:cNvPr>
          <p:cNvCxnSpPr>
            <a:cxnSpLocks/>
          </p:cNvCxnSpPr>
          <p:nvPr/>
        </p:nvCxnSpPr>
        <p:spPr>
          <a:xfrm>
            <a:off x="5753391" y="8490734"/>
            <a:ext cx="14699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DA9EE600-0A90-43FD-AFEB-C175732641F7}"/>
              </a:ext>
            </a:extLst>
          </p:cNvPr>
          <p:cNvSpPr txBox="1"/>
          <p:nvPr/>
        </p:nvSpPr>
        <p:spPr>
          <a:xfrm>
            <a:off x="5169644" y="3578523"/>
            <a:ext cx="215050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(</a:t>
            </a:r>
            <a:r>
              <a:rPr lang="ko-KR" altLang="en-US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전화번호</a:t>
            </a:r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EC41350-F3B2-48C5-8462-9766BC052AC7}"/>
              </a:ext>
            </a:extLst>
          </p:cNvPr>
          <p:cNvSpPr txBox="1"/>
          <p:nvPr/>
        </p:nvSpPr>
        <p:spPr>
          <a:xfrm>
            <a:off x="5137427" y="4079287"/>
            <a:ext cx="21982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en-US" altLang="ko-KR" sz="165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13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7AE49226-67AF-4C93-BE7F-5E9A2209A1EE}"/>
              </a:ext>
            </a:extLst>
          </p:cNvPr>
          <p:cNvCxnSpPr>
            <a:cxnSpLocks/>
          </p:cNvCxnSpPr>
          <p:nvPr/>
        </p:nvCxnSpPr>
        <p:spPr>
          <a:xfrm>
            <a:off x="4988394" y="3492498"/>
            <a:ext cx="29925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9F0D5BD3-9D91-4786-B57C-D447622EAC4D}"/>
              </a:ext>
            </a:extLst>
          </p:cNvPr>
          <p:cNvCxnSpPr>
            <a:cxnSpLocks/>
          </p:cNvCxnSpPr>
          <p:nvPr/>
        </p:nvCxnSpPr>
        <p:spPr>
          <a:xfrm>
            <a:off x="4988394" y="3980585"/>
            <a:ext cx="29925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5C00EA06-C867-4320-ACA3-248A3CE1CCEB}"/>
              </a:ext>
            </a:extLst>
          </p:cNvPr>
          <p:cNvCxnSpPr>
            <a:cxnSpLocks/>
          </p:cNvCxnSpPr>
          <p:nvPr/>
        </p:nvCxnSpPr>
        <p:spPr>
          <a:xfrm>
            <a:off x="4988394" y="4484550"/>
            <a:ext cx="29925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2" name="사각형: 둥근 한쪽 모서리 301">
            <a:extLst>
              <a:ext uri="{FF2B5EF4-FFF2-40B4-BE49-F238E27FC236}">
                <a16:creationId xmlns:a16="http://schemas.microsoft.com/office/drawing/2014/main" id="{3C8B46A2-BA9C-42C4-862A-2E38984B2F28}"/>
              </a:ext>
            </a:extLst>
          </p:cNvPr>
          <p:cNvSpPr/>
          <p:nvPr/>
        </p:nvSpPr>
        <p:spPr>
          <a:xfrm>
            <a:off x="5993939" y="1961860"/>
            <a:ext cx="1111481" cy="1027019"/>
          </a:xfrm>
          <a:prstGeom prst="round1Rect">
            <a:avLst/>
          </a:prstGeom>
          <a:solidFill>
            <a:srgbClr val="FF4B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4B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609CF70-18BB-4981-B1F8-3F074BF631E9}"/>
              </a:ext>
            </a:extLst>
          </p:cNvPr>
          <p:cNvSpPr txBox="1"/>
          <p:nvPr/>
        </p:nvSpPr>
        <p:spPr>
          <a:xfrm>
            <a:off x="5018046" y="2980640"/>
            <a:ext cx="3063267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50" b="1" dirty="0">
                <a:solidFill>
                  <a:srgbClr val="FF4B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-Side dish-</a:t>
            </a: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083302D-8CD0-416F-A839-A4A2932872A4}"/>
              </a:ext>
            </a:extLst>
          </p:cNvPr>
          <p:cNvSpPr/>
          <p:nvPr/>
        </p:nvSpPr>
        <p:spPr>
          <a:xfrm>
            <a:off x="4561412" y="1344845"/>
            <a:ext cx="3943199" cy="7363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8961C9D-5178-4715-96F8-C6C630197C6D}"/>
              </a:ext>
            </a:extLst>
          </p:cNvPr>
          <p:cNvSpPr txBox="1"/>
          <p:nvPr/>
        </p:nvSpPr>
        <p:spPr>
          <a:xfrm>
            <a:off x="265280" y="1003070"/>
            <a:ext cx="159199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로그인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CACFF706-F2A1-4C7C-8C5D-D82290C04C00}"/>
              </a:ext>
            </a:extLst>
          </p:cNvPr>
          <p:cNvSpPr txBox="1"/>
          <p:nvPr/>
        </p:nvSpPr>
        <p:spPr>
          <a:xfrm>
            <a:off x="4483972" y="1007772"/>
            <a:ext cx="159199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 로그인</a:t>
            </a:r>
            <a:endParaRPr lang="ko-KR" altLang="en-US" sz="165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7C9F85-0EBB-4F3E-AD19-9A070D1BE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95" y="1803950"/>
            <a:ext cx="1198175" cy="11981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C3DFD5A-BBE6-46EA-9CED-A71C9A16E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91" y="1803950"/>
            <a:ext cx="1198175" cy="119817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C2491D-338E-4ACA-9D15-9D7777D94B0D}"/>
              </a:ext>
            </a:extLst>
          </p:cNvPr>
          <p:cNvGrpSpPr/>
          <p:nvPr/>
        </p:nvGrpSpPr>
        <p:grpSpPr>
          <a:xfrm>
            <a:off x="8757650" y="1346431"/>
            <a:ext cx="3634853" cy="1405772"/>
            <a:chOff x="676598" y="5682652"/>
            <a:chExt cx="2423235" cy="93718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AF265F-1ACC-4303-AD2A-26A3E4DAA85D}"/>
                </a:ext>
              </a:extLst>
            </p:cNvPr>
            <p:cNvSpPr/>
            <p:nvPr/>
          </p:nvSpPr>
          <p:spPr>
            <a:xfrm>
              <a:off x="676598" y="5682652"/>
              <a:ext cx="2423235" cy="937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9CF9CB-37D4-419A-9E2C-CE10B28D487F}"/>
                </a:ext>
              </a:extLst>
            </p:cNvPr>
            <p:cNvSpPr txBox="1"/>
            <p:nvPr/>
          </p:nvSpPr>
          <p:spPr>
            <a:xfrm>
              <a:off x="2540195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ADCD8A-B87C-46D1-88B7-28C764CC5933}"/>
                </a:ext>
              </a:extLst>
            </p:cNvPr>
            <p:cNvSpPr txBox="1"/>
            <p:nvPr/>
          </p:nvSpPr>
          <p:spPr>
            <a:xfrm>
              <a:off x="908861" y="5868561"/>
              <a:ext cx="2044502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회원가입을 안 하거나</a:t>
              </a:r>
              <a:r>
                <a:rPr lang="en-US" altLang="ko-KR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아이디나 비밀번호가 틀렸습니다</a:t>
              </a:r>
              <a:r>
                <a:rPr lang="en-US" altLang="ko-KR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6CB1CF1-AC2E-4932-9DC8-9DAD2A1FDD7C}"/>
              </a:ext>
            </a:extLst>
          </p:cNvPr>
          <p:cNvGrpSpPr/>
          <p:nvPr/>
        </p:nvGrpSpPr>
        <p:grpSpPr>
          <a:xfrm>
            <a:off x="8728462" y="4130897"/>
            <a:ext cx="3634853" cy="1405772"/>
            <a:chOff x="676598" y="5682652"/>
            <a:chExt cx="2423235" cy="93718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8A5DD7C-E4EC-4ABA-A131-63F7DD70D51C}"/>
                </a:ext>
              </a:extLst>
            </p:cNvPr>
            <p:cNvSpPr/>
            <p:nvPr/>
          </p:nvSpPr>
          <p:spPr>
            <a:xfrm>
              <a:off x="676598" y="5682652"/>
              <a:ext cx="2423235" cy="937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14BC2B9-766D-495C-AE22-DD3BD8597F1D}"/>
                </a:ext>
              </a:extLst>
            </p:cNvPr>
            <p:cNvSpPr txBox="1"/>
            <p:nvPr/>
          </p:nvSpPr>
          <p:spPr>
            <a:xfrm>
              <a:off x="1996473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취소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71EB49-B6F0-4F79-A0FB-A1CAD073B5FD}"/>
                </a:ext>
              </a:extLst>
            </p:cNvPr>
            <p:cNvSpPr txBox="1"/>
            <p:nvPr/>
          </p:nvSpPr>
          <p:spPr>
            <a:xfrm>
              <a:off x="2540195" y="6299262"/>
              <a:ext cx="462281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50" dirty="0">
                  <a:solidFill>
                    <a:srgbClr val="FF4B6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521DB3-3A40-49CF-80DA-DD14323C2D40}"/>
                </a:ext>
              </a:extLst>
            </p:cNvPr>
            <p:cNvSpPr txBox="1"/>
            <p:nvPr/>
          </p:nvSpPr>
          <p:spPr>
            <a:xfrm>
              <a:off x="908861" y="5953199"/>
              <a:ext cx="2044502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앱을 종료하시겠습니까</a:t>
              </a:r>
              <a:r>
                <a:rPr lang="en-US" altLang="ko-KR" sz="16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7F473F4-96C5-4944-A702-2ED8DE235564}"/>
              </a:ext>
            </a:extLst>
          </p:cNvPr>
          <p:cNvSpPr txBox="1"/>
          <p:nvPr/>
        </p:nvSpPr>
        <p:spPr>
          <a:xfrm>
            <a:off x="8630272" y="5634359"/>
            <a:ext cx="363485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화면에서 백버튼을 누르면 나오는 팝업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73662B-0FBF-4D2A-8C36-536B12810E16}"/>
              </a:ext>
            </a:extLst>
          </p:cNvPr>
          <p:cNvSpPr txBox="1"/>
          <p:nvPr/>
        </p:nvSpPr>
        <p:spPr>
          <a:xfrm>
            <a:off x="8630272" y="2748210"/>
            <a:ext cx="3943199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고객테이블이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가게테이블에 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id(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전화번호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없으면</a:t>
            </a:r>
            <a:endParaRPr lang="en-US" altLang="ko-KR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나오는 팝업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891E004-9C58-4E67-B30C-21D83D7CC425}"/>
              </a:ext>
            </a:extLst>
          </p:cNvPr>
          <p:cNvGrpSpPr/>
          <p:nvPr/>
        </p:nvGrpSpPr>
        <p:grpSpPr>
          <a:xfrm>
            <a:off x="170133" y="3336731"/>
            <a:ext cx="540000" cy="540000"/>
            <a:chOff x="889482" y="4406439"/>
            <a:chExt cx="360000" cy="36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B5B61AF-6E19-4D85-B49E-9008E747A4F2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5" name="그래픽 54" descr="배지">
              <a:extLst>
                <a:ext uri="{FF2B5EF4-FFF2-40B4-BE49-F238E27FC236}">
                  <a16:creationId xmlns:a16="http://schemas.microsoft.com/office/drawing/2014/main" id="{BBEACE59-48C0-4DD0-BEF7-9EB7B125B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319CFC1-2D3B-4942-AA54-DA21102BF4FB}"/>
              </a:ext>
            </a:extLst>
          </p:cNvPr>
          <p:cNvGrpSpPr/>
          <p:nvPr/>
        </p:nvGrpSpPr>
        <p:grpSpPr>
          <a:xfrm>
            <a:off x="2585646" y="5196147"/>
            <a:ext cx="540000" cy="540000"/>
            <a:chOff x="889482" y="5826653"/>
            <a:chExt cx="360000" cy="360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C6796F-B97A-4B96-ABCF-A6D1EA75496F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8" name="그래픽 57" descr="배지 5">
              <a:extLst>
                <a:ext uri="{FF2B5EF4-FFF2-40B4-BE49-F238E27FC236}">
                  <a16:creationId xmlns:a16="http://schemas.microsoft.com/office/drawing/2014/main" id="{CE80E7D6-5A73-4F21-885E-A4DD5294A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AA2DCB7-C995-4764-B14E-DD7955B7E04B}"/>
              </a:ext>
            </a:extLst>
          </p:cNvPr>
          <p:cNvGrpSpPr/>
          <p:nvPr/>
        </p:nvGrpSpPr>
        <p:grpSpPr>
          <a:xfrm>
            <a:off x="200898" y="4640637"/>
            <a:ext cx="540000" cy="540000"/>
            <a:chOff x="889482" y="4879844"/>
            <a:chExt cx="360000" cy="3600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6DC229E-8681-47C5-84A3-80A5C55B3BF9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1" name="그래픽 60" descr="배지 3">
              <a:extLst>
                <a:ext uri="{FF2B5EF4-FFF2-40B4-BE49-F238E27FC236}">
                  <a16:creationId xmlns:a16="http://schemas.microsoft.com/office/drawing/2014/main" id="{8D024D7C-86C0-4AB4-9324-51DDF81DC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A28DA92-B298-41B8-8A06-A5214799E77A}"/>
              </a:ext>
            </a:extLst>
          </p:cNvPr>
          <p:cNvGrpSpPr/>
          <p:nvPr/>
        </p:nvGrpSpPr>
        <p:grpSpPr>
          <a:xfrm>
            <a:off x="1048043" y="1895756"/>
            <a:ext cx="540000" cy="540000"/>
            <a:chOff x="889482" y="3933034"/>
            <a:chExt cx="360000" cy="360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01B2BFA-7F05-46F8-B570-3F91C1FC44B0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64" name="그래픽 63" descr="배지 1">
              <a:extLst>
                <a:ext uri="{FF2B5EF4-FFF2-40B4-BE49-F238E27FC236}">
                  <a16:creationId xmlns:a16="http://schemas.microsoft.com/office/drawing/2014/main" id="{8B490097-0796-4DB4-804A-7F0FA3650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0B62CF6-7182-4B71-A8D0-A72D8AEA9131}"/>
              </a:ext>
            </a:extLst>
          </p:cNvPr>
          <p:cNvGrpSpPr/>
          <p:nvPr/>
        </p:nvGrpSpPr>
        <p:grpSpPr>
          <a:xfrm>
            <a:off x="1035123" y="8086340"/>
            <a:ext cx="540000" cy="540000"/>
            <a:chOff x="1391821" y="3933034"/>
            <a:chExt cx="360000" cy="3600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10E81FB-594C-42DC-B353-05DDBBE040BD}"/>
                </a:ext>
              </a:extLst>
            </p:cNvPr>
            <p:cNvSpPr/>
            <p:nvPr/>
          </p:nvSpPr>
          <p:spPr>
            <a:xfrm>
              <a:off x="1445821" y="3994328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5" name="그래픽 74" descr="배지 6">
              <a:extLst>
                <a:ext uri="{FF2B5EF4-FFF2-40B4-BE49-F238E27FC236}">
                  <a16:creationId xmlns:a16="http://schemas.microsoft.com/office/drawing/2014/main" id="{3D1D19B9-8DE8-43E5-8F64-EDEAD796F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91821" y="3933034"/>
              <a:ext cx="360000" cy="360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1AC331F-93E6-471E-998D-76AF49689A30}"/>
              </a:ext>
            </a:extLst>
          </p:cNvPr>
          <p:cNvGrpSpPr/>
          <p:nvPr/>
        </p:nvGrpSpPr>
        <p:grpSpPr>
          <a:xfrm>
            <a:off x="5115227" y="8102030"/>
            <a:ext cx="540000" cy="540000"/>
            <a:chOff x="1391821" y="4406439"/>
            <a:chExt cx="360000" cy="3600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D7C63B5-673B-44E6-91B9-8B58134202EF}"/>
                </a:ext>
              </a:extLst>
            </p:cNvPr>
            <p:cNvSpPr/>
            <p:nvPr/>
          </p:nvSpPr>
          <p:spPr>
            <a:xfrm>
              <a:off x="1445821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0" name="그래픽 89" descr="배지 7">
              <a:extLst>
                <a:ext uri="{FF2B5EF4-FFF2-40B4-BE49-F238E27FC236}">
                  <a16:creationId xmlns:a16="http://schemas.microsoft.com/office/drawing/2014/main" id="{2EA9B8BB-1336-47D0-900B-F1570897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1821" y="4406439"/>
              <a:ext cx="360000" cy="36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70B04-1FBE-439E-AC0F-913CAE68B122}"/>
              </a:ext>
            </a:extLst>
          </p:cNvPr>
          <p:cNvGrpSpPr/>
          <p:nvPr/>
        </p:nvGrpSpPr>
        <p:grpSpPr>
          <a:xfrm>
            <a:off x="8767904" y="736757"/>
            <a:ext cx="540000" cy="540000"/>
            <a:chOff x="889482" y="4879844"/>
            <a:chExt cx="360000" cy="360000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49E3374-4F12-49D6-A289-9C95C7C8EEA0}"/>
                </a:ext>
              </a:extLst>
            </p:cNvPr>
            <p:cNvSpPr/>
            <p:nvPr/>
          </p:nvSpPr>
          <p:spPr>
            <a:xfrm>
              <a:off x="938517" y="493384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93" name="그래픽 92" descr="배지 3">
              <a:extLst>
                <a:ext uri="{FF2B5EF4-FFF2-40B4-BE49-F238E27FC236}">
                  <a16:creationId xmlns:a16="http://schemas.microsoft.com/office/drawing/2014/main" id="{1684992C-838F-401F-903C-5909CFB39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9482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EA7BA4-90D3-4208-84DC-9E9F60C58F9C}"/>
              </a:ext>
            </a:extLst>
          </p:cNvPr>
          <p:cNvSpPr txBox="1"/>
          <p:nvPr/>
        </p:nvSpPr>
        <p:spPr>
          <a:xfrm>
            <a:off x="9652494" y="924044"/>
            <a:ext cx="1225713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E95D0EE-C902-4993-8C88-D6E40387DE0E}"/>
              </a:ext>
            </a:extLst>
          </p:cNvPr>
          <p:cNvGrpSpPr/>
          <p:nvPr/>
        </p:nvGrpSpPr>
        <p:grpSpPr>
          <a:xfrm>
            <a:off x="4376813" y="4620701"/>
            <a:ext cx="540000" cy="540000"/>
            <a:chOff x="889482" y="5353249"/>
            <a:chExt cx="360000" cy="36000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2502E10E-F529-4CED-A5BF-E7E39ED2BBB1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1" name="그래픽 130" descr="배지 4">
              <a:extLst>
                <a:ext uri="{FF2B5EF4-FFF2-40B4-BE49-F238E27FC236}">
                  <a16:creationId xmlns:a16="http://schemas.microsoft.com/office/drawing/2014/main" id="{FF8ADFFE-EA10-4AE3-A8E5-B18D98F65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693CB7-1E85-4F9F-9B3F-0C2C519DF1E4}"/>
              </a:ext>
            </a:extLst>
          </p:cNvPr>
          <p:cNvGrpSpPr/>
          <p:nvPr/>
        </p:nvGrpSpPr>
        <p:grpSpPr>
          <a:xfrm>
            <a:off x="9223739" y="751194"/>
            <a:ext cx="540000" cy="540000"/>
            <a:chOff x="889482" y="5353249"/>
            <a:chExt cx="360000" cy="36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60DFC1F-56A8-42FC-A684-DC4263F09635}"/>
                </a:ext>
              </a:extLst>
            </p:cNvPr>
            <p:cNvSpPr/>
            <p:nvPr/>
          </p:nvSpPr>
          <p:spPr>
            <a:xfrm>
              <a:off x="938517" y="5395230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4" name="그래픽 133" descr="배지 4">
              <a:extLst>
                <a:ext uri="{FF2B5EF4-FFF2-40B4-BE49-F238E27FC236}">
                  <a16:creationId xmlns:a16="http://schemas.microsoft.com/office/drawing/2014/main" id="{FF503924-C7A7-410C-9860-EED6265BB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9482" y="5353249"/>
              <a:ext cx="360000" cy="360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70C68F-6AAD-467A-9665-E33AF9D557DD}"/>
              </a:ext>
            </a:extLst>
          </p:cNvPr>
          <p:cNvGrpSpPr/>
          <p:nvPr/>
        </p:nvGrpSpPr>
        <p:grpSpPr>
          <a:xfrm>
            <a:off x="8757650" y="3553593"/>
            <a:ext cx="540000" cy="540000"/>
            <a:chOff x="1391821" y="4879844"/>
            <a:chExt cx="360000" cy="3600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0B4BFD3-0D8A-4D08-8F30-0E0320F196AE}"/>
                </a:ext>
              </a:extLst>
            </p:cNvPr>
            <p:cNvSpPr/>
            <p:nvPr/>
          </p:nvSpPr>
          <p:spPr>
            <a:xfrm>
              <a:off x="1441789" y="4936834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07" name="그래픽 106" descr="배지 8">
              <a:extLst>
                <a:ext uri="{FF2B5EF4-FFF2-40B4-BE49-F238E27FC236}">
                  <a16:creationId xmlns:a16="http://schemas.microsoft.com/office/drawing/2014/main" id="{737A6C72-BC33-478D-B581-987C1C777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91821" y="4879844"/>
              <a:ext cx="360000" cy="360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252028-E9D7-485B-840C-C04BFBCCC411}"/>
              </a:ext>
            </a:extLst>
          </p:cNvPr>
          <p:cNvSpPr txBox="1"/>
          <p:nvPr/>
        </p:nvSpPr>
        <p:spPr>
          <a:xfrm>
            <a:off x="9171874" y="3671236"/>
            <a:ext cx="119789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팝업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69CDDC-B14B-48A1-B2E0-D3D0E5DF530D}"/>
              </a:ext>
            </a:extLst>
          </p:cNvPr>
          <p:cNvSpPr/>
          <p:nvPr/>
        </p:nvSpPr>
        <p:spPr>
          <a:xfrm>
            <a:off x="1622549" y="1940004"/>
            <a:ext cx="1503098" cy="135886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75BA8-CBB1-42D6-B0EE-AAF7FF23124D}"/>
              </a:ext>
            </a:extLst>
          </p:cNvPr>
          <p:cNvSpPr/>
          <p:nvPr/>
        </p:nvSpPr>
        <p:spPr>
          <a:xfrm>
            <a:off x="704849" y="3406790"/>
            <a:ext cx="3239802" cy="115031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96599BC-9061-4AB7-AC1C-AA238145F176}"/>
              </a:ext>
            </a:extLst>
          </p:cNvPr>
          <p:cNvGrpSpPr/>
          <p:nvPr/>
        </p:nvGrpSpPr>
        <p:grpSpPr>
          <a:xfrm>
            <a:off x="6734790" y="5227614"/>
            <a:ext cx="540000" cy="540000"/>
            <a:chOff x="889482" y="5826653"/>
            <a:chExt cx="360000" cy="36000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D0E3D1F-74B0-49CE-B549-2A12CCD34E17}"/>
                </a:ext>
              </a:extLst>
            </p:cNvPr>
            <p:cNvSpPr/>
            <p:nvPr/>
          </p:nvSpPr>
          <p:spPr>
            <a:xfrm>
              <a:off x="938517" y="588065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38" name="그래픽 137" descr="배지 5">
              <a:extLst>
                <a:ext uri="{FF2B5EF4-FFF2-40B4-BE49-F238E27FC236}">
                  <a16:creationId xmlns:a16="http://schemas.microsoft.com/office/drawing/2014/main" id="{62C453B5-721C-49AB-A717-CF5E6332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482" y="5826653"/>
              <a:ext cx="360000" cy="360000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BC8B983-3469-4475-AD3F-B19587FE7EE2}"/>
              </a:ext>
            </a:extLst>
          </p:cNvPr>
          <p:cNvGrpSpPr/>
          <p:nvPr/>
        </p:nvGrpSpPr>
        <p:grpSpPr>
          <a:xfrm>
            <a:off x="5197187" y="1927223"/>
            <a:ext cx="540000" cy="540000"/>
            <a:chOff x="889482" y="3933034"/>
            <a:chExt cx="360000" cy="360000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380E40F-FAB4-439C-B7E0-05AAFFAF908D}"/>
                </a:ext>
              </a:extLst>
            </p:cNvPr>
            <p:cNvSpPr/>
            <p:nvPr/>
          </p:nvSpPr>
          <p:spPr>
            <a:xfrm>
              <a:off x="938517" y="3991913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1" name="그래픽 140" descr="배지 1">
              <a:extLst>
                <a:ext uri="{FF2B5EF4-FFF2-40B4-BE49-F238E27FC236}">
                  <a16:creationId xmlns:a16="http://schemas.microsoft.com/office/drawing/2014/main" id="{CB7E73C3-BFE7-4C80-A95F-410245C1B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9482" y="3933034"/>
              <a:ext cx="360000" cy="360000"/>
            </a:xfrm>
            <a:prstGeom prst="rect">
              <a:avLst/>
            </a:prstGeom>
          </p:spPr>
        </p:pic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A78B4D-FD7E-4744-B800-FE9B6A093B12}"/>
              </a:ext>
            </a:extLst>
          </p:cNvPr>
          <p:cNvSpPr/>
          <p:nvPr/>
        </p:nvSpPr>
        <p:spPr>
          <a:xfrm>
            <a:off x="5771693" y="1971471"/>
            <a:ext cx="1503098" cy="135886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FE6EA6F-3A94-4D18-B870-99BF2514DD47}"/>
              </a:ext>
            </a:extLst>
          </p:cNvPr>
          <p:cNvSpPr/>
          <p:nvPr/>
        </p:nvSpPr>
        <p:spPr>
          <a:xfrm>
            <a:off x="4853993" y="3438257"/>
            <a:ext cx="3239802" cy="115031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CC4AAE1-95D5-4C5D-80AA-3B053A3EC60A}"/>
              </a:ext>
            </a:extLst>
          </p:cNvPr>
          <p:cNvGrpSpPr/>
          <p:nvPr/>
        </p:nvGrpSpPr>
        <p:grpSpPr>
          <a:xfrm>
            <a:off x="4290564" y="3369078"/>
            <a:ext cx="540000" cy="540000"/>
            <a:chOff x="889482" y="4406439"/>
            <a:chExt cx="360000" cy="36000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4C900C5-7255-4411-9275-3DA781BB331A}"/>
                </a:ext>
              </a:extLst>
            </p:cNvPr>
            <p:cNvSpPr/>
            <p:nvPr/>
          </p:nvSpPr>
          <p:spPr>
            <a:xfrm>
              <a:off x="938517" y="446043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46" name="그래픽 145" descr="배지">
              <a:extLst>
                <a:ext uri="{FF2B5EF4-FFF2-40B4-BE49-F238E27FC236}">
                  <a16:creationId xmlns:a16="http://schemas.microsoft.com/office/drawing/2014/main" id="{6D654DC9-DDAA-4118-885B-4C975FC0B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482" y="440643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5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7519</Words>
  <Application>Microsoft Office PowerPoint</Application>
  <PresentationFormat>사용자 지정</PresentationFormat>
  <Paragraphs>1958</Paragraphs>
  <Slides>59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Calibri</vt:lpstr>
      <vt:lpstr>나눔스퀘어라운드 Bold</vt:lpstr>
      <vt:lpstr>Arial</vt:lpstr>
      <vt:lpstr>나눔바른고딕</vt:lpstr>
      <vt:lpstr>나눔스퀘어라운드OTF Bold</vt:lpstr>
      <vt:lpstr>Noto Sans CJK KR Regular</vt:lpstr>
      <vt:lpstr>LAB디지털</vt:lpstr>
      <vt:lpstr>210 옴니고딕 030</vt:lpstr>
      <vt:lpstr>나눔스퀘어_ac</vt:lpstr>
      <vt:lpstr>Caviar Dreams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dlawlstns123@mysg.shingu.ac.kr</cp:lastModifiedBy>
  <cp:revision>797</cp:revision>
  <dcterms:created xsi:type="dcterms:W3CDTF">2021-06-19T17:08:47Z</dcterms:created>
  <dcterms:modified xsi:type="dcterms:W3CDTF">2021-08-10T03:59:02Z</dcterms:modified>
</cp:coreProperties>
</file>