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03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0"/>
            <a:ext cx="7772400" cy="1225021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7924800" cy="9525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7924800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135438"/>
            <a:ext cx="7885113" cy="1135063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7924800" cy="9525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7924800" cy="9525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014CD47-D762-486A-8BA7-CD3AF888A57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F6B07FE-8A43-42A0-881F-CA27CE9ED2C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4117640"/>
            <a:ext cx="2080320" cy="1100460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Stepanova</a:t>
            </a:r>
            <a:r>
              <a:rPr lang="en-US" sz="1800" dirty="0" smtClean="0"/>
              <a:t> </a:t>
            </a:r>
            <a:r>
              <a:rPr lang="en-US" sz="1800" dirty="0" err="1" smtClean="0"/>
              <a:t>Sofya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r>
              <a:rPr lang="en-US" sz="1800" dirty="0" smtClean="0"/>
              <a:t>10 MI2</a:t>
            </a:r>
          </a:p>
          <a:p>
            <a:r>
              <a:rPr lang="en-US" sz="1800" dirty="0" smtClean="0"/>
              <a:t>Homework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597360"/>
            <a:ext cx="7772400" cy="1225021"/>
          </a:xfrm>
        </p:spPr>
        <p:txBody>
          <a:bodyPr/>
          <a:lstStyle/>
          <a:p>
            <a:r>
              <a:rPr lang="en-US" dirty="0" smtClean="0"/>
              <a:t>Greece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3769" y="750805"/>
            <a:ext cx="56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Лицей НИУ ВШЭ Математика, информатика и инженерия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3929" y="531777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 2016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" y="217207"/>
            <a:ext cx="1812801" cy="15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1196"/>
            <a:ext cx="7924800" cy="648072"/>
          </a:xfrm>
        </p:spPr>
        <p:txBody>
          <a:bodyPr/>
          <a:lstStyle/>
          <a:p>
            <a:pPr algn="ctr"/>
            <a:r>
              <a:rPr lang="ru-RU" dirty="0" smtClean="0"/>
              <a:t>Адрес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http://oct16.hse7.ru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3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одержание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</a:p>
          <a:p>
            <a:r>
              <a:rPr lang="ru-RU" dirty="0" smtClean="0"/>
              <a:t>План реализации</a:t>
            </a:r>
          </a:p>
          <a:p>
            <a:r>
              <a:rPr lang="ru-RU" smtClean="0"/>
              <a:t>изюминки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61356"/>
            <a:ext cx="3700430" cy="27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3529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</TotalTime>
  <Words>27</Words>
  <Application>Microsoft Office PowerPoint</Application>
  <PresentationFormat>Экран (16:10)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Горизонт</vt:lpstr>
      <vt:lpstr>Greece</vt:lpstr>
      <vt:lpstr>Адрес сайта</vt:lpstr>
      <vt:lpstr>Презентация PowerPoint</vt:lpstr>
      <vt:lpstr>содержание сайта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Greece</dc:title>
  <dc:creator>Пользователь Windows</dc:creator>
  <cp:lastModifiedBy>Пользователь Windows</cp:lastModifiedBy>
  <cp:revision>4</cp:revision>
  <dcterms:created xsi:type="dcterms:W3CDTF">2016-10-19T06:33:17Z</dcterms:created>
  <dcterms:modified xsi:type="dcterms:W3CDTF">2016-10-19T07:23:18Z</dcterms:modified>
</cp:coreProperties>
</file>