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36" y="3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IMPLEMENTATION OF CATBOT USING NLP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5B8000-5A92-4404-A137-20EC6EAF6335}"/>
              </a:ext>
            </a:extLst>
          </p:cNvPr>
          <p:cNvSpPr txBox="1"/>
          <p:nvPr/>
        </p:nvSpPr>
        <p:spPr>
          <a:xfrm>
            <a:off x="426128" y="1686757"/>
            <a:ext cx="6711519" cy="354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fundamentals of Natural Language Processing (NLP).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how to implement a chatbot using NLP techniques.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Explore text processing, tokenization, and intent recognition.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Gain hands-on experience with Python libraries for NLP.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 a chatbot capable of understanding and responding to user queries.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48EBB7-C25E-4EF8-96C3-A93F68C6C857}"/>
              </a:ext>
            </a:extLst>
          </p:cNvPr>
          <p:cNvSpPr txBox="1"/>
          <p:nvPr/>
        </p:nvSpPr>
        <p:spPr>
          <a:xfrm>
            <a:off x="533400" y="1600200"/>
            <a:ext cx="11658600" cy="468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Programming Language:</a:t>
            </a:r>
            <a:r>
              <a:rPr lang="en-US" dirty="0"/>
              <a:t>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Libraries &amp; Frameworks:</a:t>
            </a:r>
          </a:p>
          <a:p>
            <a:endParaRPr lang="en-US" b="1" dirty="0"/>
          </a:p>
          <a:p>
            <a:r>
              <a:rPr lang="en-US" b="1" dirty="0"/>
              <a:t>                              </a:t>
            </a:r>
            <a:r>
              <a:rPr lang="en-US" dirty="0"/>
              <a:t>NLTK (Natural Language Toolkit)</a:t>
            </a:r>
          </a:p>
          <a:p>
            <a:endParaRPr lang="en-US" b="1" dirty="0"/>
          </a:p>
          <a:p>
            <a:r>
              <a:rPr lang="en-US" b="1" dirty="0"/>
              <a:t>                              </a:t>
            </a:r>
            <a:r>
              <a:rPr lang="en-US" dirty="0"/>
              <a:t>Scikit-learn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                              </a:t>
            </a:r>
            <a:r>
              <a:rPr lang="en-US" dirty="0"/>
              <a:t>Flask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r>
              <a:rPr lang="en-US" b="1" dirty="0"/>
              <a:t>                              </a:t>
            </a:r>
            <a:r>
              <a:rPr lang="en-US" dirty="0"/>
              <a:t>Pandas &amp; NumPy</a:t>
            </a:r>
            <a:endParaRPr lang="en-US" b="1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IDE: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Dataset:</a:t>
            </a:r>
            <a:r>
              <a:rPr lang="en-US" dirty="0"/>
              <a:t> Custom dataset for training chatbot responses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D2825D-FF41-4257-A116-CA887D651F6D}"/>
              </a:ext>
            </a:extLst>
          </p:cNvPr>
          <p:cNvSpPr txBox="1"/>
          <p:nvPr/>
        </p:nvSpPr>
        <p:spPr>
          <a:xfrm>
            <a:off x="811925" y="1990587"/>
            <a:ext cx="10886089" cy="4114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Data Preprocessing</a:t>
            </a:r>
            <a:r>
              <a:rPr lang="en-US" dirty="0"/>
              <a:t> – Tokenization, stemming, and lemmatization for text cleaning.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Intent Classification</a:t>
            </a:r>
            <a:r>
              <a:rPr lang="en-US" dirty="0"/>
              <a:t> – Using ML models to categorize user queries.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Response Generation</a:t>
            </a:r>
            <a:r>
              <a:rPr lang="en-US" dirty="0"/>
              <a:t> – Rule-based or AI-driven response selection.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Chatbot Development</a:t>
            </a:r>
            <a:r>
              <a:rPr lang="en-US" dirty="0"/>
              <a:t> – Implementing a Flask-based web interface.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Testing &amp; Deployment</a:t>
            </a:r>
            <a:r>
              <a:rPr lang="en-US" dirty="0"/>
              <a:t> – Evaluating responses and deploying the chatbot.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588F5C-98DB-4B53-9696-B347B2A6C951}"/>
              </a:ext>
            </a:extLst>
          </p:cNvPr>
          <p:cNvSpPr txBox="1"/>
          <p:nvPr/>
        </p:nvSpPr>
        <p:spPr>
          <a:xfrm>
            <a:off x="550764" y="2065282"/>
            <a:ext cx="10666402" cy="325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Traditional customer support and information retrieval are time-consuming.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Users face difficulties in getting instant responses to their queries.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Manual handling of repetitive queries leads to inefficiency.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Need for an automated chatbot that can handle basic queries efficiently.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29B890-326F-44DF-BD62-58C41DC077F1}"/>
              </a:ext>
            </a:extLst>
          </p:cNvPr>
          <p:cNvSpPr txBox="1"/>
          <p:nvPr/>
        </p:nvSpPr>
        <p:spPr>
          <a:xfrm>
            <a:off x="677918" y="1907627"/>
            <a:ext cx="11106806" cy="4402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 a chatbot using NLP to understand and respond to user queries.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intent classification and response generation techniques.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preprocessing steps (tokenization, stemming, lemmatization) for accurate text understanding.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Provide a Flask-based web interface for easy user interaction.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Ensure chatbot learns from training data to improve accuracy over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82886-C1F0-4E95-83E1-3F33B82AC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35" y="1482111"/>
            <a:ext cx="4937926" cy="2408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D09D62-4A8D-4C8C-B3BD-C82BB8124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519" y="1482111"/>
            <a:ext cx="4937926" cy="24080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F73A3E-96B5-4DE1-AABF-BDB9531B0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35" y="4251944"/>
            <a:ext cx="4937926" cy="24080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BDD85E-29F6-47E1-9CF0-258130CA5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4519" y="4224354"/>
            <a:ext cx="4937926" cy="243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5828D-C3AB-48FF-917E-E2328B9CC1B8}"/>
              </a:ext>
            </a:extLst>
          </p:cNvPr>
          <p:cNvSpPr txBox="1"/>
          <p:nvPr/>
        </p:nvSpPr>
        <p:spPr>
          <a:xfrm>
            <a:off x="772511" y="1970690"/>
            <a:ext cx="11130455" cy="325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have successfully developed a chatbot using NLP and machine learning.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chatbot can interpret user queries and generate relevant responses.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be integrated into various domains (customer service, education, healthcare).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Future scope includes enhancing chatbot intelligence using Deep Learning &amp; AI.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96</TotalTime>
  <Words>320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PRASANNA KUMAR</cp:lastModifiedBy>
  <cp:revision>10</cp:revision>
  <dcterms:created xsi:type="dcterms:W3CDTF">2024-12-31T09:40:01Z</dcterms:created>
  <dcterms:modified xsi:type="dcterms:W3CDTF">2025-03-14T14:19:18Z</dcterms:modified>
</cp:coreProperties>
</file>