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6035-60AD-1E40-98AB-9E5C991E50C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339F-BD48-9E43-9476-0F577E90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gender analysis using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339F-BD48-9E43-9476-0F577E90C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B3B-D132-5839-D352-5C28F7AB4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41400"/>
            <a:ext cx="8791575" cy="2387600"/>
          </a:xfrm>
        </p:spPr>
        <p:txBody>
          <a:bodyPr/>
          <a:lstStyle/>
          <a:p>
            <a:r>
              <a:rPr lang="en-US" b="1" dirty="0"/>
              <a:t>Employee gender analysis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B0C0-01B5-107D-0BB5-72EB5EC77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Student Name: </a:t>
            </a:r>
            <a:r>
              <a:rPr lang="en-US" b="1" dirty="0" err="1"/>
              <a:t>Lavanya</a:t>
            </a:r>
            <a:r>
              <a:rPr lang="en-US" b="1" dirty="0"/>
              <a:t> J</a:t>
            </a:r>
          </a:p>
          <a:p>
            <a:r>
              <a:rPr lang="en-US" b="1" dirty="0"/>
              <a:t>Register Number:312215029</a:t>
            </a:r>
          </a:p>
          <a:p>
            <a:r>
              <a:rPr lang="en-US" b="1" dirty="0"/>
              <a:t>Department: commerce</a:t>
            </a:r>
          </a:p>
          <a:p>
            <a:r>
              <a:rPr lang="en-US" b="1" dirty="0"/>
              <a:t>College Name : </a:t>
            </a:r>
            <a:r>
              <a:rPr lang="en-US" b="1" dirty="0" err="1"/>
              <a:t>soka</a:t>
            </a:r>
            <a:r>
              <a:rPr lang="en-US" b="1" dirty="0"/>
              <a:t> </a:t>
            </a:r>
            <a:r>
              <a:rPr lang="en-US" b="1" dirty="0" err="1"/>
              <a:t>ikeda</a:t>
            </a:r>
            <a:r>
              <a:rPr lang="en-US" b="1" dirty="0"/>
              <a:t> college of arts and science for women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01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44A6-2AED-CC5A-F724-E20CD4A3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D85B-74C3-5A37-FAFF-55A76183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conclusion,the</a:t>
            </a:r>
            <a:r>
              <a:rPr lang="en-US" dirty="0"/>
              <a:t> employee gender analysis project offers vital insights into gender representation, enabling stakeholders to identify disparities and drive positive change.</a:t>
            </a:r>
          </a:p>
          <a:p>
            <a:r>
              <a:rPr lang="en-US" dirty="0"/>
              <a:t>This project not only support with legal requirements but also </a:t>
            </a:r>
            <a:r>
              <a:rPr lang="en-US" dirty="0" err="1"/>
              <a:t>strengtheness</a:t>
            </a:r>
            <a:r>
              <a:rPr lang="en-US" dirty="0"/>
              <a:t> the </a:t>
            </a:r>
            <a:r>
              <a:rPr lang="en-US" dirty="0" err="1"/>
              <a:t>organisation</a:t>
            </a:r>
            <a:r>
              <a:rPr lang="en-US" dirty="0"/>
              <a:t> commitment to gender equality and overall work place diversity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140F-4876-DE0B-D4D0-F3592631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25A7-56C8-0C4F-F265-7C5E31D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GENDER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24293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DD7E-00D8-6420-C616-CF24727F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71F3-5D00-BE5D-C072-10350AD4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608-B97C-C136-C4F8-08024D2E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F68C-D2FA-00EC-D16B-DC94F47F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“Employee gender analysis”</a:t>
            </a:r>
          </a:p>
          <a:p>
            <a:pPr marL="0" indent="0">
              <a:buNone/>
            </a:pPr>
            <a:r>
              <a:rPr lang="en-US" dirty="0"/>
              <a:t>Project aims to examine gender distribution, representation potential disparities within an </a:t>
            </a:r>
            <a:r>
              <a:rPr lang="en-US" dirty="0" err="1"/>
              <a:t>organization.By</a:t>
            </a:r>
            <a:r>
              <a:rPr lang="en-US" dirty="0"/>
              <a:t> </a:t>
            </a:r>
            <a:r>
              <a:rPr lang="en-US" dirty="0" err="1"/>
              <a:t>analysing</a:t>
            </a:r>
            <a:r>
              <a:rPr lang="en-US" dirty="0"/>
              <a:t> data on employee demographics, positions, </a:t>
            </a:r>
            <a:r>
              <a:rPr lang="en-US" dirty="0" err="1"/>
              <a:t>promotion,salaries,the</a:t>
            </a:r>
            <a:r>
              <a:rPr lang="en-US" dirty="0"/>
              <a:t> project seeks to identify trends and patterns that may indicate gender biases or </a:t>
            </a:r>
            <a:r>
              <a:rPr lang="en-US" dirty="0" err="1"/>
              <a:t>imbalances.The</a:t>
            </a:r>
            <a:r>
              <a:rPr lang="en-US" dirty="0"/>
              <a:t> findings will inform recommendations for fostering a more equitable work place, ensuring </a:t>
            </a:r>
            <a:r>
              <a:rPr lang="en-US" dirty="0" err="1"/>
              <a:t>diversity,and</a:t>
            </a:r>
            <a:r>
              <a:rPr lang="en-US" dirty="0"/>
              <a:t> promoting inclusive policies.</a:t>
            </a:r>
          </a:p>
        </p:txBody>
      </p:sp>
    </p:spTree>
    <p:extLst>
      <p:ext uri="{BB962C8B-B14F-4D97-AF65-F5344CB8AC3E}">
        <p14:creationId xmlns:p14="http://schemas.microsoft.com/office/powerpoint/2010/main" val="34801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3D04-3BEB-5E14-8756-B0781F3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B66D-73BB-53E1-CE80-F2BE67B8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employee gender analysis projects aims to assess gender distribution and disparities within an </a:t>
            </a:r>
            <a:r>
              <a:rPr lang="en-US" dirty="0" err="1"/>
              <a:t>organization.It</a:t>
            </a:r>
            <a:r>
              <a:rPr lang="en-US" dirty="0"/>
              <a:t> involves collecting and </a:t>
            </a:r>
            <a:r>
              <a:rPr lang="en-US" dirty="0" err="1"/>
              <a:t>analysing</a:t>
            </a:r>
            <a:r>
              <a:rPr lang="en-US" dirty="0"/>
              <a:t> employee data, including</a:t>
            </a:r>
          </a:p>
          <a:p>
            <a:r>
              <a:rPr lang="en-US" dirty="0" err="1"/>
              <a:t>Gender,job</a:t>
            </a:r>
            <a:r>
              <a:rPr lang="en-US" dirty="0"/>
              <a:t> roles , promotion, </a:t>
            </a:r>
            <a:r>
              <a:rPr lang="en-US" dirty="0" err="1"/>
              <a:t>salaries,and</a:t>
            </a:r>
            <a:r>
              <a:rPr lang="en-US" dirty="0"/>
              <a:t> performance rating.</a:t>
            </a:r>
          </a:p>
          <a:p>
            <a:r>
              <a:rPr lang="en-US" dirty="0"/>
              <a:t>The goal is identify </a:t>
            </a:r>
            <a:r>
              <a:rPr lang="en-US" dirty="0" err="1"/>
              <a:t>trends,ensure</a:t>
            </a:r>
            <a:r>
              <a:rPr lang="en-US" dirty="0"/>
              <a:t> equitable </a:t>
            </a:r>
            <a:r>
              <a:rPr lang="en-US" dirty="0" err="1"/>
              <a:t>treatment,and</a:t>
            </a:r>
            <a:r>
              <a:rPr lang="en-US" dirty="0"/>
              <a:t> inform policies to promote diversity and inclusion.</a:t>
            </a:r>
          </a:p>
          <a:p>
            <a:r>
              <a:rPr lang="en-US" dirty="0"/>
              <a:t>The project will provide actionable insights to address gender imbalance and enhance </a:t>
            </a:r>
            <a:r>
              <a:rPr lang="en-US" dirty="0" err="1"/>
              <a:t>organisation</a:t>
            </a:r>
            <a:r>
              <a:rPr lang="en-US" dirty="0"/>
              <a:t> fairness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7314-E88A-95C7-DB23-14D49178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47439"/>
          </a:xfrm>
        </p:spPr>
        <p:txBody>
          <a:bodyPr/>
          <a:lstStyle/>
          <a:p>
            <a:r>
              <a:rPr lang="en-US" dirty="0"/>
              <a:t>Who </a:t>
            </a:r>
            <a:r>
              <a:rPr lang="en-US" dirty="0" err="1"/>
              <a:t>aretheenduser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C8A0-F0FF-474B-C434-873CF43B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users for the employee gender analysis datasets</a:t>
            </a:r>
          </a:p>
          <a:p>
            <a:r>
              <a:rPr lang="en-US" dirty="0"/>
              <a:t>The diversity and </a:t>
            </a:r>
            <a:r>
              <a:rPr lang="en-US" dirty="0" err="1"/>
              <a:t>inlusion</a:t>
            </a:r>
            <a:r>
              <a:rPr lang="en-US" dirty="0"/>
              <a:t> officers.</a:t>
            </a:r>
          </a:p>
          <a:p>
            <a:r>
              <a:rPr lang="en-US" dirty="0"/>
              <a:t>Company executives.</a:t>
            </a:r>
          </a:p>
          <a:p>
            <a:r>
              <a:rPr lang="en-US" dirty="0" err="1"/>
              <a:t>Hr</a:t>
            </a:r>
            <a:r>
              <a:rPr lang="en-US" dirty="0"/>
              <a:t> Manager.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E85E-4799-1FAD-BC8A-5708F85E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it’s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483F-2433-611F-FEDB-4D7C138C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 solution the employee gender analysis project is a comprehensive data analytics tool </a:t>
            </a:r>
            <a:r>
              <a:rPr lang="en-US" dirty="0" err="1"/>
              <a:t>tha</a:t>
            </a:r>
            <a:r>
              <a:rPr lang="en-US" dirty="0"/>
              <a:t> visualizes gender distribution across varies roles and departments.</a:t>
            </a:r>
          </a:p>
          <a:p>
            <a:r>
              <a:rPr lang="en-US" dirty="0"/>
              <a:t>The value proposition lies in its ability to provide actionable insights for promoting gender </a:t>
            </a:r>
            <a:r>
              <a:rPr lang="en-US" dirty="0" err="1"/>
              <a:t>equality,identifying</a:t>
            </a:r>
            <a:r>
              <a:rPr lang="en-US" dirty="0"/>
              <a:t> </a:t>
            </a:r>
            <a:r>
              <a:rPr lang="en-US" dirty="0" err="1"/>
              <a:t>disparities,and</a:t>
            </a:r>
            <a:r>
              <a:rPr lang="en-US" dirty="0"/>
              <a:t> ensuring </a:t>
            </a:r>
            <a:r>
              <a:rPr lang="en-US" dirty="0" err="1"/>
              <a:t>complainces</a:t>
            </a:r>
            <a:r>
              <a:rPr lang="en-US" dirty="0"/>
              <a:t> with diversity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5663-A062-D574-F387-C85BC5AD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EF42-F7D9-63AB-6F05-923CFF09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data which I used for this </a:t>
            </a:r>
            <a:r>
              <a:rPr lang="en-US" dirty="0" err="1"/>
              <a:t>analysis,which</a:t>
            </a:r>
            <a:r>
              <a:rPr lang="en-US" dirty="0"/>
              <a:t> I downloaded from </a:t>
            </a:r>
            <a:r>
              <a:rPr lang="en-US" dirty="0" err="1"/>
              <a:t>kaggle</a:t>
            </a:r>
            <a:r>
              <a:rPr lang="en-US" dirty="0"/>
              <a:t> there are 8 features in the data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e.i</a:t>
            </a:r>
            <a:r>
              <a:rPr lang="en-US" dirty="0"/>
              <a:t>) 1.emp ID</a:t>
            </a:r>
          </a:p>
          <a:p>
            <a:pPr marL="0" indent="0">
              <a:buNone/>
            </a:pPr>
            <a:r>
              <a:rPr lang="en-US" dirty="0"/>
              <a:t>.     2.NAME</a:t>
            </a:r>
          </a:p>
          <a:p>
            <a:pPr marL="0" indent="0">
              <a:buNone/>
            </a:pPr>
            <a:r>
              <a:rPr lang="en-US" dirty="0"/>
              <a:t>.     3.Gender</a:t>
            </a:r>
          </a:p>
          <a:p>
            <a:pPr marL="0" indent="0">
              <a:buNone/>
            </a:pPr>
            <a:r>
              <a:rPr lang="en-US" dirty="0"/>
              <a:t>.     4.department</a:t>
            </a:r>
          </a:p>
          <a:p>
            <a:pPr marL="0" indent="0">
              <a:buNone/>
            </a:pPr>
            <a:r>
              <a:rPr lang="en-US" dirty="0"/>
              <a:t>.     5.salary</a:t>
            </a:r>
          </a:p>
          <a:p>
            <a:pPr marL="0" indent="0">
              <a:buNone/>
            </a:pPr>
            <a:r>
              <a:rPr lang="en-US" dirty="0"/>
              <a:t>.     6.start date</a:t>
            </a:r>
          </a:p>
          <a:p>
            <a:pPr marL="0" indent="0">
              <a:buNone/>
            </a:pPr>
            <a:r>
              <a:rPr lang="en-US" dirty="0"/>
              <a:t>.     7.employee type</a:t>
            </a:r>
          </a:p>
          <a:p>
            <a:pPr marL="0" indent="0">
              <a:buNone/>
            </a:pPr>
            <a:r>
              <a:rPr lang="en-US" dirty="0"/>
              <a:t>.     8.work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FFCD-2D9F-240E-2FF8-D38E04C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6D55E-DE5B-2B29-F183-0148C6C8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888" y="2434431"/>
            <a:ext cx="9163050" cy="3171825"/>
          </a:xfrm>
        </p:spPr>
      </p:pic>
    </p:spTree>
    <p:extLst>
      <p:ext uri="{BB962C8B-B14F-4D97-AF65-F5344CB8AC3E}">
        <p14:creationId xmlns:p14="http://schemas.microsoft.com/office/powerpoint/2010/main" val="52512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Employee gender analysis using excel </vt:lpstr>
      <vt:lpstr>Project title</vt:lpstr>
      <vt:lpstr>AGENDA</vt:lpstr>
      <vt:lpstr>Problem statement</vt:lpstr>
      <vt:lpstr>Project overview </vt:lpstr>
      <vt:lpstr>Who aretheenduser ?</vt:lpstr>
      <vt:lpstr>Our solution and it’s value proposition </vt:lpstr>
      <vt:lpstr>Dataset description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gender analysis using excel </dc:title>
  <dc:creator>lavanyavijayalakshmi861@gmail.com</dc:creator>
  <cp:lastModifiedBy>lavanyavijayalakshmi861@gmail.com</cp:lastModifiedBy>
  <cp:revision>1</cp:revision>
  <dcterms:created xsi:type="dcterms:W3CDTF">2024-08-30T07:50:56Z</dcterms:created>
  <dcterms:modified xsi:type="dcterms:W3CDTF">2024-08-30T08:38:31Z</dcterms:modified>
</cp:coreProperties>
</file>