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65" r:id="rId11"/>
    <p:sldId id="268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757962-2293-4C75-B9A7-DB13FBF58095}" v="23" dt="2024-08-24T10:32:21.93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52" autoAdjust="0"/>
  </p:normalViewPr>
  <p:slideViewPr>
    <p:cSldViewPr>
      <p:cViewPr varScale="1">
        <p:scale>
          <a:sx n="76" d="100"/>
          <a:sy n="76" d="100"/>
        </p:scale>
        <p:origin x="1397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27-08-2024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.xlsx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832992" y="651229"/>
            <a:ext cx="12783794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pc="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09588" y="2928934"/>
            <a:ext cx="95012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STUDENT NAME: LAVANYA.C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REGISTER NO      :312204585,815C94B8E7F4885AA0845E32FBF4D821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DEPARTMENT     :COMMERCE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COLLEGE    :K.C.S KASI NADAR COLLEGE OF ARTS &amp; SCIENCE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4000" spc="-4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000" spc="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000" spc="-3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4000" spc="-40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4000" dirty="0">
                <a:latin typeface="Times New Roman" pitchFamily="18" charset="0"/>
                <a:cs typeface="Times New Roman" pitchFamily="18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 descr="WhatsApp Image 2024-08-24 at 2.38.17 P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50" y="1347787"/>
            <a:ext cx="8814234" cy="4529485"/>
          </a:xfrm>
          <a:prstGeom prst="rect">
            <a:avLst/>
          </a:prstGeom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CEBA993-77B0-FBA1-2D21-36F78F1BCA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660770"/>
              </p:ext>
            </p:extLst>
          </p:nvPr>
        </p:nvGraphicFramePr>
        <p:xfrm>
          <a:off x="3209365" y="385444"/>
          <a:ext cx="1021222" cy="1891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4" imgW="381071" imgH="792685" progId="Excel.Sheet.12">
                  <p:embed/>
                </p:oleObj>
              </mc:Choice>
              <mc:Fallback>
                <p:oleObj name="Worksheet" showAsIcon="1" r:id="rId4" imgW="381071" imgH="79268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09365" y="385444"/>
                        <a:ext cx="1021222" cy="18914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Arrow: Left 2">
            <a:extLst>
              <a:ext uri="{FF2B5EF4-FFF2-40B4-BE49-F238E27FC236}">
                <a16:creationId xmlns:a16="http://schemas.microsoft.com/office/drawing/2014/main" id="{996540DE-D2D1-E776-DCD9-2BB504F75D38}"/>
              </a:ext>
            </a:extLst>
          </p:cNvPr>
          <p:cNvSpPr/>
          <p:nvPr/>
        </p:nvSpPr>
        <p:spPr>
          <a:xfrm>
            <a:off x="4116446" y="582005"/>
            <a:ext cx="696382" cy="37889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D59F6D-257E-C804-02E1-92DAA5ABA105}"/>
              </a:ext>
            </a:extLst>
          </p:cNvPr>
          <p:cNvSpPr txBox="1"/>
          <p:nvPr/>
        </p:nvSpPr>
        <p:spPr>
          <a:xfrm>
            <a:off x="4846240" y="516499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(click to open file)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" y="642918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1384" y="1772816"/>
            <a:ext cx="7518090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To conclude an employee analysis based on department , it’s essential to summarize key findings such as Productivity , strengths , weaknesses ,and opportunities  for improvement within each department. By focusing on these key insights , management can implement more effective strategies for improving employee performance , satisfaction , and overall organizational success.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8150" y="857232"/>
            <a:ext cx="7643866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spc="5"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sz="4000" spc="-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25" dirty="0">
                <a:latin typeface="Times New Roman" pitchFamily="18" charset="0"/>
                <a:cs typeface="Times New Roman" pitchFamily="18" charset="0"/>
              </a:rPr>
              <a:t>TITLE</a:t>
            </a:r>
            <a:endParaRPr sz="40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6" name="TextBox 25"/>
          <p:cNvSpPr txBox="1"/>
          <p:nvPr/>
        </p:nvSpPr>
        <p:spPr>
          <a:xfrm>
            <a:off x="738150" y="2571744"/>
            <a:ext cx="86439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Employee analysis according to department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784589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pc="-3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pc="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66712" y="928670"/>
            <a:ext cx="8262324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3600" spc="-2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3600" spc="15" dirty="0">
                <a:latin typeface="Times New Roman" pitchFamily="18" charset="0"/>
                <a:cs typeface="Times New Roman" pitchFamily="18" charset="0"/>
              </a:rPr>
              <a:t>ROB</a:t>
            </a:r>
            <a:r>
              <a:rPr sz="3600" spc="5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6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600" spc="2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3600" spc="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600" spc="-37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600" spc="-37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600" spc="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6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600" spc="-20" dirty="0">
                <a:latin typeface="Times New Roman" pitchFamily="18" charset="0"/>
                <a:cs typeface="Times New Roman" pitchFamily="18" charset="0"/>
              </a:rPr>
              <a:t>ME</a:t>
            </a:r>
            <a:r>
              <a:rPr sz="3600" spc="10" dirty="0">
                <a:latin typeface="Times New Roman" pitchFamily="18" charset="0"/>
                <a:cs typeface="Times New Roman" pitchFamily="18" charset="0"/>
              </a:rPr>
              <a:t>NT</a:t>
            </a:r>
            <a:endParaRPr sz="36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952464" y="2357430"/>
            <a:ext cx="75724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This  analysis  is  critical  for  identifying  trends  in  employee  behaviour , productivity  levels, and  engagement  within  each  department 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7285051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en-IN" sz="36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20">
                <a:latin typeface="Times New Roman" pitchFamily="18" charset="0"/>
                <a:cs typeface="Times New Roman" pitchFamily="18" charset="0"/>
              </a:rPr>
              <a:t>OVERVIEW</a:t>
            </a:r>
            <a:endParaRPr sz="36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3" name="TextBox 12"/>
          <p:cNvSpPr txBox="1"/>
          <p:nvPr/>
        </p:nvSpPr>
        <p:spPr>
          <a:xfrm>
            <a:off x="881026" y="2143116"/>
            <a:ext cx="84296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The  purpose  of this  project  is  to  conduct  an  in –depth   analysis  of  employee  performance,  turnover  rate, skill  levels,  and  engagement  across  various  department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66778" y="4143380"/>
            <a:ext cx="63579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Tables 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conditional  formatting 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pivot  chart- line  chart , pie chart      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sum  formulas.                                                slicers.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789687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2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2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AR</a:t>
            </a:r>
            <a:r>
              <a:rPr sz="3200" spc="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3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-2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S?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881026" y="2143116"/>
            <a:ext cx="84296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Human  resources  development.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Research &amp; development.                        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Sales  development.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0960" y="1071546"/>
            <a:ext cx="976312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25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2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25" dirty="0">
                <a:latin typeface="Times New Roman" pitchFamily="18" charset="0"/>
                <a:cs typeface="Times New Roman" pitchFamily="18" charset="0"/>
              </a:rPr>
              <a:t>LU</a:t>
            </a:r>
            <a:r>
              <a:rPr sz="3200" spc="-3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3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-3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3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3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-3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29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200" spc="-3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25" dirty="0">
                <a:latin typeface="Times New Roman" pitchFamily="18" charset="0"/>
                <a:cs typeface="Times New Roman" pitchFamily="18" charset="0"/>
              </a:rPr>
              <a:t>LU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3200" spc="-3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2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-3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-3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3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1023902" y="2285992"/>
            <a:ext cx="62865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USER – </a:t>
            </a:r>
            <a:r>
              <a:rPr lang="en-IN" sz="2400">
                <a:latin typeface="Times New Roman" pitchFamily="18" charset="0"/>
                <a:cs typeface="Times New Roman" pitchFamily="18" charset="0"/>
              </a:rPr>
              <a:t>FRIENDLY  INTERFACE.                                    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COMPERHENSIVE  DATA  MANAGEMENT                  ADVANCED  ANALYTICAL  TOOLS                             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VISUAL  REPRESENTATION  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SCENARIO ANALYSIS                                                                                                                                        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36" y="500042"/>
            <a:ext cx="10912831" cy="492443"/>
          </a:xfrm>
        </p:spPr>
        <p:txBody>
          <a:bodyPr/>
          <a:lstStyle/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DATASET  DESCRIPTION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150" y="1357298"/>
            <a:ext cx="285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DATA OVERVIEW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2464" y="2000240"/>
            <a:ext cx="8429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To  provide an employee analysis based on department data in excel, the overview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typically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includes several key metrics and summaries.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9588" y="3357562"/>
            <a:ext cx="300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DATA  FIELD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7359" y="3976220"/>
            <a:ext cx="407196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Employee  id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Age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Department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Education  field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Gender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Hourly rate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Marita status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Per day rate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5274" y="428604"/>
            <a:ext cx="3518218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40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000" b="1" spc="-1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4000" b="1" spc="-3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000" b="1" spc="-30" dirty="0">
                <a:latin typeface="Times New Roman" pitchFamily="18" charset="0"/>
                <a:cs typeface="Times New Roman" pitchFamily="18" charset="0"/>
              </a:rPr>
              <a:t>LL</a:t>
            </a:r>
            <a:r>
              <a:rPr sz="4000" b="1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000" b="1" spc="3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000" b="1" spc="5" dirty="0">
                <a:latin typeface="Times New Roman" pitchFamily="18" charset="0"/>
                <a:cs typeface="Times New Roman" pitchFamily="18" charset="0"/>
              </a:rPr>
              <a:t>G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9588" y="1500174"/>
            <a:ext cx="8286808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Creating  interactive  dashboard  by  putting  all  together  elements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Inserting  formulas  in  dash board  to  make  interaction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Inserting  pivot chart in dashboard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Creating dashboard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Creating  pivot  chart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Creating table 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Data  cleaning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</TotalTime>
  <Words>319</Words>
  <Application>Microsoft Office PowerPoint</Application>
  <PresentationFormat>Widescreen</PresentationFormat>
  <Paragraphs>69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Times New Roman</vt:lpstr>
      <vt:lpstr>Trebuchet MS</vt:lpstr>
      <vt:lpstr>Wingdings</vt:lpstr>
      <vt:lpstr>Office Theme</vt:lpstr>
      <vt:lpstr>Worksheet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 DESCRIPTION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Poojasree K</cp:lastModifiedBy>
  <cp:revision>37</cp:revision>
  <dcterms:created xsi:type="dcterms:W3CDTF">2024-03-29T15:07:22Z</dcterms:created>
  <dcterms:modified xsi:type="dcterms:W3CDTF">2024-08-27T07:41:08Z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