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E8394-D2FA-42FC-9C66-6798B5B6AC94}" v="1" dt="2023-05-14T17:27:3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 B" userId="4600f0de-f1d0-42eb-84c9-fa941c1bcd1c" providerId="ADAL" clId="{D0CE8394-D2FA-42FC-9C66-6798B5B6AC94}"/>
    <pc:docChg chg="undo custSel addSld delSld modSld">
      <pc:chgData name="Lavanya B" userId="4600f0de-f1d0-42eb-84c9-fa941c1bcd1c" providerId="ADAL" clId="{D0CE8394-D2FA-42FC-9C66-6798B5B6AC94}" dt="2023-05-15T04:20:12.639" v="622" actId="20577"/>
      <pc:docMkLst>
        <pc:docMk/>
      </pc:docMkLst>
      <pc:sldChg chg="modSp mod">
        <pc:chgData name="Lavanya B" userId="4600f0de-f1d0-42eb-84c9-fa941c1bcd1c" providerId="ADAL" clId="{D0CE8394-D2FA-42FC-9C66-6798B5B6AC94}" dt="2023-05-15T04:18:16.532" v="616" actId="20577"/>
        <pc:sldMkLst>
          <pc:docMk/>
          <pc:sldMk cId="1801216018" sldId="258"/>
        </pc:sldMkLst>
        <pc:spChg chg="mod">
          <ac:chgData name="Lavanya B" userId="4600f0de-f1d0-42eb-84c9-fa941c1bcd1c" providerId="ADAL" clId="{D0CE8394-D2FA-42FC-9C66-6798B5B6AC94}" dt="2023-05-15T04:18:16.532" v="616" actId="20577"/>
          <ac:spMkLst>
            <pc:docMk/>
            <pc:sldMk cId="1801216018" sldId="258"/>
            <ac:spMk id="3" creationId="{6ED05893-405E-4325-D139-46A3D5C15991}"/>
          </ac:spMkLst>
        </pc:spChg>
      </pc:sldChg>
      <pc:sldChg chg="modSp mod">
        <pc:chgData name="Lavanya B" userId="4600f0de-f1d0-42eb-84c9-fa941c1bcd1c" providerId="ADAL" clId="{D0CE8394-D2FA-42FC-9C66-6798B5B6AC94}" dt="2023-05-15T04:18:45.702" v="618" actId="20577"/>
        <pc:sldMkLst>
          <pc:docMk/>
          <pc:sldMk cId="109442451" sldId="260"/>
        </pc:sldMkLst>
        <pc:spChg chg="mod">
          <ac:chgData name="Lavanya B" userId="4600f0de-f1d0-42eb-84c9-fa941c1bcd1c" providerId="ADAL" clId="{D0CE8394-D2FA-42FC-9C66-6798B5B6AC94}" dt="2023-05-15T04:18:45.702" v="618" actId="20577"/>
          <ac:spMkLst>
            <pc:docMk/>
            <pc:sldMk cId="109442451" sldId="260"/>
            <ac:spMk id="3" creationId="{A75BEE9B-2C21-38D5-AE00-C78E2819F3D8}"/>
          </ac:spMkLst>
        </pc:spChg>
      </pc:sldChg>
      <pc:sldChg chg="modSp add del mod">
        <pc:chgData name="Lavanya B" userId="4600f0de-f1d0-42eb-84c9-fa941c1bcd1c" providerId="ADAL" clId="{D0CE8394-D2FA-42FC-9C66-6798B5B6AC94}" dt="2023-05-15T04:20:12.639" v="622" actId="20577"/>
        <pc:sldMkLst>
          <pc:docMk/>
          <pc:sldMk cId="907934123" sldId="262"/>
        </pc:sldMkLst>
        <pc:spChg chg="mod">
          <ac:chgData name="Lavanya B" userId="4600f0de-f1d0-42eb-84c9-fa941c1bcd1c" providerId="ADAL" clId="{D0CE8394-D2FA-42FC-9C66-6798B5B6AC94}" dt="2023-05-15T04:20:12.639" v="622" actId="20577"/>
          <ac:spMkLst>
            <pc:docMk/>
            <pc:sldMk cId="907934123" sldId="262"/>
            <ac:spMk id="3" creationId="{64D942F4-3113-822F-A8DE-0941BE83C52C}"/>
          </ac:spMkLst>
        </pc:spChg>
      </pc:sldChg>
      <pc:sldChg chg="addSp delSp modSp new mod">
        <pc:chgData name="Lavanya B" userId="4600f0de-f1d0-42eb-84c9-fa941c1bcd1c" providerId="ADAL" clId="{D0CE8394-D2FA-42FC-9C66-6798B5B6AC94}" dt="2023-05-14T17:28:03.818" v="385" actId="14100"/>
        <pc:sldMkLst>
          <pc:docMk/>
          <pc:sldMk cId="1242582494" sldId="263"/>
        </pc:sldMkLst>
        <pc:spChg chg="mod">
          <ac:chgData name="Lavanya B" userId="4600f0de-f1d0-42eb-84c9-fa941c1bcd1c" providerId="ADAL" clId="{D0CE8394-D2FA-42FC-9C66-6798B5B6AC94}" dt="2023-05-14T17:27:57.259" v="384" actId="14100"/>
          <ac:spMkLst>
            <pc:docMk/>
            <pc:sldMk cId="1242582494" sldId="263"/>
            <ac:spMk id="2" creationId="{04823BBF-95A1-A3D4-1DB8-DD2B11E43AB7}"/>
          </ac:spMkLst>
        </pc:spChg>
        <pc:spChg chg="del">
          <ac:chgData name="Lavanya B" userId="4600f0de-f1d0-42eb-84c9-fa941c1bcd1c" providerId="ADAL" clId="{D0CE8394-D2FA-42FC-9C66-6798B5B6AC94}" dt="2023-05-14T17:27:33.527" v="368" actId="931"/>
          <ac:spMkLst>
            <pc:docMk/>
            <pc:sldMk cId="1242582494" sldId="263"/>
            <ac:spMk id="3" creationId="{BD213776-D699-5789-2C61-19853DED78EE}"/>
          </ac:spMkLst>
        </pc:spChg>
        <pc:picChg chg="add mod">
          <ac:chgData name="Lavanya B" userId="4600f0de-f1d0-42eb-84c9-fa941c1bcd1c" providerId="ADAL" clId="{D0CE8394-D2FA-42FC-9C66-6798B5B6AC94}" dt="2023-05-14T17:28:03.818" v="385" actId="14100"/>
          <ac:picMkLst>
            <pc:docMk/>
            <pc:sldMk cId="1242582494" sldId="263"/>
            <ac:picMk id="5" creationId="{DFA6E04F-EF8D-C071-5A39-36DB15EEB927}"/>
          </ac:picMkLst>
        </pc:picChg>
      </pc:sldChg>
      <pc:sldChg chg="delSp modSp new mod">
        <pc:chgData name="Lavanya B" userId="4600f0de-f1d0-42eb-84c9-fa941c1bcd1c" providerId="ADAL" clId="{D0CE8394-D2FA-42FC-9C66-6798B5B6AC94}" dt="2023-05-14T17:30:07.741" v="615" actId="20577"/>
        <pc:sldMkLst>
          <pc:docMk/>
          <pc:sldMk cId="1738320069" sldId="264"/>
        </pc:sldMkLst>
        <pc:spChg chg="del">
          <ac:chgData name="Lavanya B" userId="4600f0de-f1d0-42eb-84c9-fa941c1bcd1c" providerId="ADAL" clId="{D0CE8394-D2FA-42FC-9C66-6798B5B6AC94}" dt="2023-05-14T17:29:54.492" v="515" actId="21"/>
          <ac:spMkLst>
            <pc:docMk/>
            <pc:sldMk cId="1738320069" sldId="264"/>
            <ac:spMk id="2" creationId="{05CF5BC1-C084-9494-9940-2DD6769A10C9}"/>
          </ac:spMkLst>
        </pc:spChg>
        <pc:spChg chg="mod">
          <ac:chgData name="Lavanya B" userId="4600f0de-f1d0-42eb-84c9-fa941c1bcd1c" providerId="ADAL" clId="{D0CE8394-D2FA-42FC-9C66-6798B5B6AC94}" dt="2023-05-14T17:30:07.741" v="615" actId="20577"/>
          <ac:spMkLst>
            <pc:docMk/>
            <pc:sldMk cId="1738320069" sldId="264"/>
            <ac:spMk id="3" creationId="{6A977A68-5E83-B824-87D7-10B06E09F9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4C6-1390-FBDD-5449-88B36642B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MOVIE REVIEW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8277D-7D14-6857-406D-B5B322514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Lavanya.B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5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1538-64CA-4657-C879-89079705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11A7-0560-AB84-0D6C-7D7B388E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828799"/>
            <a:ext cx="8169102" cy="3419475"/>
          </a:xfrm>
        </p:spPr>
        <p:txBody>
          <a:bodyPr>
            <a:normAutofit lnSpcReduction="10000"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Cinetalk</a:t>
            </a:r>
            <a:r>
              <a:rPr lang="en-IN" dirty="0"/>
              <a:t> is a online movie review platform , where the users can view the current trending movies , popular movies and also movies that are on- going in theatres.</a:t>
            </a:r>
          </a:p>
          <a:p>
            <a:r>
              <a:rPr lang="en-IN" dirty="0"/>
              <a:t>It is a single page application website where the users can preview the movie reviews and also has the capacity to add their ratings and share their opinion.</a:t>
            </a:r>
          </a:p>
          <a:p>
            <a:r>
              <a:rPr lang="en-IN" dirty="0"/>
              <a:t>Components used: </a:t>
            </a:r>
          </a:p>
          <a:p>
            <a:pPr>
              <a:buFont typeface="+mj-lt"/>
              <a:buAutoNum type="arabicPeriod"/>
            </a:pPr>
            <a:r>
              <a:rPr lang="en-IN" dirty="0"/>
              <a:t> Login component.</a:t>
            </a:r>
          </a:p>
          <a:p>
            <a:pPr>
              <a:buFont typeface="+mj-lt"/>
              <a:buAutoNum type="arabicPeriod"/>
            </a:pPr>
            <a:r>
              <a:rPr lang="en-IN" dirty="0"/>
              <a:t>Home component.</a:t>
            </a:r>
          </a:p>
          <a:p>
            <a:pPr>
              <a:buFont typeface="+mj-lt"/>
              <a:buAutoNum type="arabicPeriod"/>
            </a:pPr>
            <a:r>
              <a:rPr lang="en-IN" dirty="0"/>
              <a:t>Movie component.</a:t>
            </a:r>
          </a:p>
        </p:txBody>
      </p:sp>
    </p:spTree>
    <p:extLst>
      <p:ext uri="{BB962C8B-B14F-4D97-AF65-F5344CB8AC3E}">
        <p14:creationId xmlns:p14="http://schemas.microsoft.com/office/powerpoint/2010/main" val="421715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3456-0DB7-428C-1AEE-9D157364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IN" dirty="0"/>
              <a:t>LOGIN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5893-405E-4325-D139-46A3D5C1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562100"/>
            <a:ext cx="7997652" cy="3667125"/>
          </a:xfrm>
        </p:spPr>
        <p:txBody>
          <a:bodyPr/>
          <a:lstStyle/>
          <a:p>
            <a:r>
              <a:rPr lang="en-IN" dirty="0"/>
              <a:t>In login page the user can  access the home page using their email and password given to them.</a:t>
            </a:r>
          </a:p>
          <a:p>
            <a:r>
              <a:rPr lang="en-IN" dirty="0"/>
              <a:t>If the email and password are incorrect it shows invalid credentials.</a:t>
            </a:r>
          </a:p>
          <a:p>
            <a:r>
              <a:rPr lang="en-IN" dirty="0"/>
              <a:t>The validation are given by creating services ,in which we create another component called as auth services.</a:t>
            </a:r>
          </a:p>
          <a:p>
            <a:r>
              <a:rPr lang="en-IN" dirty="0"/>
              <a:t>In auth services, the valid credentials are given.</a:t>
            </a:r>
          </a:p>
          <a:p>
            <a:r>
              <a:rPr lang="en-IN" dirty="0"/>
              <a:t>Once the login is valid, it routed  to home page component.</a:t>
            </a:r>
          </a:p>
        </p:txBody>
      </p:sp>
    </p:spTree>
    <p:extLst>
      <p:ext uri="{BB962C8B-B14F-4D97-AF65-F5344CB8AC3E}">
        <p14:creationId xmlns:p14="http://schemas.microsoft.com/office/powerpoint/2010/main" val="18012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3FAC-4437-11C2-F43F-16AAA870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1A5F8-F914-28DB-0936-08E34F1B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626" y="2160588"/>
            <a:ext cx="8070786" cy="3881437"/>
          </a:xfrm>
        </p:spPr>
      </p:pic>
    </p:spTree>
    <p:extLst>
      <p:ext uri="{BB962C8B-B14F-4D97-AF65-F5344CB8AC3E}">
        <p14:creationId xmlns:p14="http://schemas.microsoft.com/office/powerpoint/2010/main" val="201693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C403-1349-7241-5F94-9CFCD8D7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EE9B-2C21-38D5-AE00-C78E281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home page component, the user can review the ratings added  so far by the another user.</a:t>
            </a:r>
          </a:p>
          <a:p>
            <a:r>
              <a:rPr lang="en-IN" dirty="0"/>
              <a:t>They can also view the movies which are going in theatre , popular movies and trending movies.</a:t>
            </a:r>
          </a:p>
          <a:p>
            <a:r>
              <a:rPr lang="en-IN" dirty="0"/>
              <a:t>When the user click any of the movie it will be routed to another component called movie component.</a:t>
            </a:r>
          </a:p>
        </p:txBody>
      </p:sp>
    </p:spTree>
    <p:extLst>
      <p:ext uri="{BB962C8B-B14F-4D97-AF65-F5344CB8AC3E}">
        <p14:creationId xmlns:p14="http://schemas.microsoft.com/office/powerpoint/2010/main" val="1094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0434-21ED-CE47-74BC-8B60D8A4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550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FDAB3-98F6-A7B4-6ECA-CFF4C2A6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111" y="1304926"/>
            <a:ext cx="7931815" cy="4737100"/>
          </a:xfrm>
        </p:spPr>
      </p:pic>
    </p:spTree>
    <p:extLst>
      <p:ext uri="{BB962C8B-B14F-4D97-AF65-F5344CB8AC3E}">
        <p14:creationId xmlns:p14="http://schemas.microsoft.com/office/powerpoint/2010/main" val="25934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BBE8-175E-3D66-367B-21F2A6F7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42F4-3113-822F-A8DE-0941BE83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/>
          <a:lstStyle/>
          <a:p>
            <a:r>
              <a:rPr lang="en-IN" dirty="0"/>
              <a:t>The movie component consists of review  page, where the user can see the reviews already added by another user at bottom.</a:t>
            </a:r>
          </a:p>
          <a:p>
            <a:r>
              <a:rPr lang="en-IN" dirty="0"/>
              <a:t>The user can also share their opinion in the review page and also can give rating of their choice.</a:t>
            </a:r>
          </a:p>
          <a:p>
            <a:r>
              <a:rPr lang="en-IN" dirty="0"/>
              <a:t>These shared opinion </a:t>
            </a:r>
            <a:r>
              <a:rPr lang="en-IN"/>
              <a:t>of the </a:t>
            </a:r>
            <a:r>
              <a:rPr lang="en-IN" dirty="0"/>
              <a:t>users can be helpful for another user whenever they access this website.</a:t>
            </a:r>
          </a:p>
          <a:p>
            <a:r>
              <a:rPr lang="en-IN" dirty="0" err="1"/>
              <a:t>Atlast</a:t>
            </a:r>
            <a:r>
              <a:rPr lang="en-IN" dirty="0"/>
              <a:t> , there will be a log out button at the top most corner of the web page where the user can log out and goes to the login page.</a:t>
            </a:r>
          </a:p>
        </p:txBody>
      </p:sp>
    </p:spTree>
    <p:extLst>
      <p:ext uri="{BB962C8B-B14F-4D97-AF65-F5344CB8AC3E}">
        <p14:creationId xmlns:p14="http://schemas.microsoft.com/office/powerpoint/2010/main" val="9079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3BBF-95A1-A3D4-1DB8-DD2B11E4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/>
          <a:lstStyle/>
          <a:p>
            <a:r>
              <a:rPr lang="en-IN" dirty="0"/>
              <a:t>Review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6E04F-EF8D-C071-5A39-36DB15EEB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57" y="1362076"/>
            <a:ext cx="8394324" cy="4679950"/>
          </a:xfrm>
        </p:spPr>
      </p:pic>
    </p:spTree>
    <p:extLst>
      <p:ext uri="{BB962C8B-B14F-4D97-AF65-F5344CB8AC3E}">
        <p14:creationId xmlns:p14="http://schemas.microsoft.com/office/powerpoint/2010/main" val="124258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7A68-5E83-B824-87D7-10B06E09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  <a:r>
              <a:rPr lang="en-IN" sz="4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738320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9F5A5B37D1664A85628F41118ECA9F" ma:contentTypeVersion="12" ma:contentTypeDescription="Creare un nuovo documento." ma:contentTypeScope="" ma:versionID="d0e1c68391360b4b2392c9243c06f5d3">
  <xsd:schema xmlns:xsd="http://www.w3.org/2001/XMLSchema" xmlns:xs="http://www.w3.org/2001/XMLSchema" xmlns:p="http://schemas.microsoft.com/office/2006/metadata/properties" xmlns:ns3="5f97c002-ec65-4ece-8b2c-7ed1ee759e07" xmlns:ns4="70a2129b-5970-4fcd-8448-9e4dac816852" targetNamespace="http://schemas.microsoft.com/office/2006/metadata/properties" ma:root="true" ma:fieldsID="d14bb3b43fbfd477f195195306429383" ns3:_="" ns4:_="">
    <xsd:import namespace="5f97c002-ec65-4ece-8b2c-7ed1ee759e07"/>
    <xsd:import namespace="70a2129b-5970-4fcd-8448-9e4dac8168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7c002-ec65-4ece-8b2c-7ed1ee759e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2129b-5970-4fcd-8448-9e4dac81685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97c002-ec65-4ece-8b2c-7ed1ee759e07" xsi:nil="true"/>
  </documentManagement>
</p:properties>
</file>

<file path=customXml/itemProps1.xml><?xml version="1.0" encoding="utf-8"?>
<ds:datastoreItem xmlns:ds="http://schemas.openxmlformats.org/officeDocument/2006/customXml" ds:itemID="{436E6B43-C4E3-44DC-892F-DAA49B617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97c002-ec65-4ece-8b2c-7ed1ee759e07"/>
    <ds:schemaRef ds:uri="70a2129b-5970-4fcd-8448-9e4dac8168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9931CC-A54D-4D39-A9C0-42B0D4EDAE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D1B453-4B89-42E3-97F3-75BCE057C38C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70a2129b-5970-4fcd-8448-9e4dac816852"/>
    <ds:schemaRef ds:uri="5f97c002-ec65-4ece-8b2c-7ed1ee759e0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ONLINE MOVIE REVIEW  </vt:lpstr>
      <vt:lpstr>PROBLEM STATEMENT:</vt:lpstr>
      <vt:lpstr>LOGIN PAGE:</vt:lpstr>
      <vt:lpstr>Login page</vt:lpstr>
      <vt:lpstr>HOME PAGE</vt:lpstr>
      <vt:lpstr>Home page</vt:lpstr>
      <vt:lpstr>REVIEW PAGE</vt:lpstr>
      <vt:lpstr>Review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REVIEW  </dc:title>
  <dc:creator>Lavanya B</dc:creator>
  <cp:lastModifiedBy>Lavanya B</cp:lastModifiedBy>
  <cp:revision>1</cp:revision>
  <dcterms:created xsi:type="dcterms:W3CDTF">2023-05-14T16:39:38Z</dcterms:created>
  <dcterms:modified xsi:type="dcterms:W3CDTF">2023-05-15T04:20:15Z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0x010100FA9F5A5B37D1664A85628F41118ECA9F</vt:lpwstr>
  </property>
</Properties>
</file>