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1499" r:id="rId3"/>
    <p:sldId id="1409" r:id="rId4"/>
    <p:sldId id="1500" r:id="rId5"/>
    <p:sldId id="1501" r:id="rId6"/>
    <p:sldId id="1502" r:id="rId7"/>
    <p:sldId id="1506" r:id="rId8"/>
    <p:sldId id="1503" r:id="rId9"/>
    <p:sldId id="1504" r:id="rId10"/>
    <p:sldId id="1505" r:id="rId11"/>
    <p:sldId id="149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EC62E3-03B7-47EB-BB3A-07A3D6DBCC5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737D38C-471E-4AC8-AE56-1EEF9A1D5DD2}">
      <dgm:prSet/>
      <dgm:spPr/>
      <dgm:t>
        <a:bodyPr/>
        <a:lstStyle/>
        <a:p>
          <a:pPr>
            <a:defRPr cap="all"/>
          </a:pPr>
          <a:r>
            <a:rPr lang="en-US" b="1"/>
            <a:t>Component-Based Architecture:</a:t>
          </a:r>
          <a:r>
            <a:rPr lang="en-US"/>
            <a:t> Enables the building of encapsulated components that manage their state.</a:t>
          </a:r>
        </a:p>
      </dgm:t>
    </dgm:pt>
    <dgm:pt modelId="{60D549A1-2E98-486A-B6C7-617918366BAD}" type="parTrans" cxnId="{688F8E00-2DF7-4418-AA81-63C7CE44648E}">
      <dgm:prSet/>
      <dgm:spPr/>
      <dgm:t>
        <a:bodyPr/>
        <a:lstStyle/>
        <a:p>
          <a:endParaRPr lang="en-US"/>
        </a:p>
      </dgm:t>
    </dgm:pt>
    <dgm:pt modelId="{C3EF1132-0AED-4CBB-9F32-A8EE6C9BE21A}" type="sibTrans" cxnId="{688F8E00-2DF7-4418-AA81-63C7CE44648E}">
      <dgm:prSet/>
      <dgm:spPr/>
      <dgm:t>
        <a:bodyPr/>
        <a:lstStyle/>
        <a:p>
          <a:endParaRPr lang="en-US"/>
        </a:p>
      </dgm:t>
    </dgm:pt>
    <dgm:pt modelId="{E4E1463F-2528-4697-A88F-8EF5801EE7F0}">
      <dgm:prSet/>
      <dgm:spPr/>
      <dgm:t>
        <a:bodyPr/>
        <a:lstStyle/>
        <a:p>
          <a:pPr>
            <a:defRPr cap="all"/>
          </a:pPr>
          <a:r>
            <a:rPr lang="en-US" b="1"/>
            <a:t>Virtual DOM:</a:t>
          </a:r>
          <a:r>
            <a:rPr lang="en-US"/>
            <a:t> Improves performance by minimizing direct interactions with the actual DOM.</a:t>
          </a:r>
        </a:p>
      </dgm:t>
    </dgm:pt>
    <dgm:pt modelId="{326898B9-5233-45E4-A218-20EF11E3EB70}" type="parTrans" cxnId="{165AFC09-CAE5-4F64-B568-620027CC9CFB}">
      <dgm:prSet/>
      <dgm:spPr/>
      <dgm:t>
        <a:bodyPr/>
        <a:lstStyle/>
        <a:p>
          <a:endParaRPr lang="en-US"/>
        </a:p>
      </dgm:t>
    </dgm:pt>
    <dgm:pt modelId="{C4831D67-B112-4273-BB60-2B3AD46D8DA4}" type="sibTrans" cxnId="{165AFC09-CAE5-4F64-B568-620027CC9CFB}">
      <dgm:prSet/>
      <dgm:spPr/>
      <dgm:t>
        <a:bodyPr/>
        <a:lstStyle/>
        <a:p>
          <a:endParaRPr lang="en-US"/>
        </a:p>
      </dgm:t>
    </dgm:pt>
    <dgm:pt modelId="{F977B475-3F88-40B8-A849-467373BDF874}">
      <dgm:prSet/>
      <dgm:spPr/>
      <dgm:t>
        <a:bodyPr/>
        <a:lstStyle/>
        <a:p>
          <a:pPr>
            <a:defRPr cap="all"/>
          </a:pPr>
          <a:r>
            <a:rPr lang="en-US" b="1"/>
            <a:t>Unidirectional Data Flow:</a:t>
          </a:r>
          <a:r>
            <a:rPr lang="en-US"/>
            <a:t> Ensures a predictable data structure, making debugging and understanding the app easier.</a:t>
          </a:r>
        </a:p>
      </dgm:t>
    </dgm:pt>
    <dgm:pt modelId="{6C64A94F-15FE-47F7-ABAF-B370C4B2B65F}" type="parTrans" cxnId="{14C55F17-BBBB-44F4-869B-36C4672790D5}">
      <dgm:prSet/>
      <dgm:spPr/>
      <dgm:t>
        <a:bodyPr/>
        <a:lstStyle/>
        <a:p>
          <a:endParaRPr lang="en-US"/>
        </a:p>
      </dgm:t>
    </dgm:pt>
    <dgm:pt modelId="{FF3693A9-040D-4C4E-AC97-25D29A28620C}" type="sibTrans" cxnId="{14C55F17-BBBB-44F4-869B-36C4672790D5}">
      <dgm:prSet/>
      <dgm:spPr/>
      <dgm:t>
        <a:bodyPr/>
        <a:lstStyle/>
        <a:p>
          <a:endParaRPr lang="en-US"/>
        </a:p>
      </dgm:t>
    </dgm:pt>
    <dgm:pt modelId="{CF297945-93D9-4CB2-930B-85EAEE3D5004}">
      <dgm:prSet/>
      <dgm:spPr/>
      <dgm:t>
        <a:bodyPr/>
        <a:lstStyle/>
        <a:p>
          <a:pPr>
            <a:defRPr cap="all"/>
          </a:pPr>
          <a:r>
            <a:rPr lang="en-US" b="1"/>
            <a:t>JSX Syntax:</a:t>
          </a:r>
          <a:r>
            <a:rPr lang="en-US"/>
            <a:t> Allows HTML to be written directly within JavaScript, enhancing code readability and development efficiency.</a:t>
          </a:r>
        </a:p>
      </dgm:t>
    </dgm:pt>
    <dgm:pt modelId="{D6187574-3E5D-45DD-AC0F-FBC0F3AEC0DD}" type="parTrans" cxnId="{65DE7E67-2755-40D8-9C66-3AE3AB04C77E}">
      <dgm:prSet/>
      <dgm:spPr/>
      <dgm:t>
        <a:bodyPr/>
        <a:lstStyle/>
        <a:p>
          <a:endParaRPr lang="en-US"/>
        </a:p>
      </dgm:t>
    </dgm:pt>
    <dgm:pt modelId="{BA35898F-DFDF-4414-96C0-E04AD5D262B3}" type="sibTrans" cxnId="{65DE7E67-2755-40D8-9C66-3AE3AB04C77E}">
      <dgm:prSet/>
      <dgm:spPr/>
      <dgm:t>
        <a:bodyPr/>
        <a:lstStyle/>
        <a:p>
          <a:endParaRPr lang="en-US"/>
        </a:p>
      </dgm:t>
    </dgm:pt>
    <dgm:pt modelId="{1FB60675-2116-4F47-AE8A-4A742C6D07D9}" type="pres">
      <dgm:prSet presAssocID="{E1EC62E3-03B7-47EB-BB3A-07A3D6DBCC54}" presName="root" presStyleCnt="0">
        <dgm:presLayoutVars>
          <dgm:dir/>
          <dgm:resizeHandles val="exact"/>
        </dgm:presLayoutVars>
      </dgm:prSet>
      <dgm:spPr/>
    </dgm:pt>
    <dgm:pt modelId="{F7B5994C-B599-442E-A15F-C110E8068CEB}" type="pres">
      <dgm:prSet presAssocID="{1737D38C-471E-4AC8-AE56-1EEF9A1D5DD2}" presName="compNode" presStyleCnt="0"/>
      <dgm:spPr/>
    </dgm:pt>
    <dgm:pt modelId="{0960E3D6-2D40-4CFD-A7FB-17E50D74EA68}" type="pres">
      <dgm:prSet presAssocID="{1737D38C-471E-4AC8-AE56-1EEF9A1D5DD2}" presName="iconBgRect" presStyleLbl="bgShp" presStyleIdx="0" presStyleCnt="4"/>
      <dgm:spPr/>
    </dgm:pt>
    <dgm:pt modelId="{BC3758C4-D1CC-45FF-B60E-196EFD0B7241}" type="pres">
      <dgm:prSet presAssocID="{1737D38C-471E-4AC8-AE56-1EEF9A1D5DD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82D8881-8B3E-46B2-BDB9-48926A4F0D94}" type="pres">
      <dgm:prSet presAssocID="{1737D38C-471E-4AC8-AE56-1EEF9A1D5DD2}" presName="spaceRect" presStyleCnt="0"/>
      <dgm:spPr/>
    </dgm:pt>
    <dgm:pt modelId="{1044DCD7-9285-4DE1-8166-3851DE22B938}" type="pres">
      <dgm:prSet presAssocID="{1737D38C-471E-4AC8-AE56-1EEF9A1D5DD2}" presName="textRect" presStyleLbl="revTx" presStyleIdx="0" presStyleCnt="4">
        <dgm:presLayoutVars>
          <dgm:chMax val="1"/>
          <dgm:chPref val="1"/>
        </dgm:presLayoutVars>
      </dgm:prSet>
      <dgm:spPr/>
    </dgm:pt>
    <dgm:pt modelId="{FE182F7A-1963-473A-83E5-AC79BFB11A73}" type="pres">
      <dgm:prSet presAssocID="{C3EF1132-0AED-4CBB-9F32-A8EE6C9BE21A}" presName="sibTrans" presStyleCnt="0"/>
      <dgm:spPr/>
    </dgm:pt>
    <dgm:pt modelId="{B98FC5AF-6715-4C74-91CB-F20666203330}" type="pres">
      <dgm:prSet presAssocID="{E4E1463F-2528-4697-A88F-8EF5801EE7F0}" presName="compNode" presStyleCnt="0"/>
      <dgm:spPr/>
    </dgm:pt>
    <dgm:pt modelId="{E519BBC5-1AF6-4E29-8C8D-3EE806D3DD1C}" type="pres">
      <dgm:prSet presAssocID="{E4E1463F-2528-4697-A88F-8EF5801EE7F0}" presName="iconBgRect" presStyleLbl="bgShp" presStyleIdx="1" presStyleCnt="4"/>
      <dgm:spPr/>
    </dgm:pt>
    <dgm:pt modelId="{23886146-C495-4621-BACD-7E1F61CE933B}" type="pres">
      <dgm:prSet presAssocID="{E4E1463F-2528-4697-A88F-8EF5801EE7F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4ED01DC9-C4F4-4F64-908E-E79834078239}" type="pres">
      <dgm:prSet presAssocID="{E4E1463F-2528-4697-A88F-8EF5801EE7F0}" presName="spaceRect" presStyleCnt="0"/>
      <dgm:spPr/>
    </dgm:pt>
    <dgm:pt modelId="{02F4F698-6B98-4B73-9DB4-62376E3661E8}" type="pres">
      <dgm:prSet presAssocID="{E4E1463F-2528-4697-A88F-8EF5801EE7F0}" presName="textRect" presStyleLbl="revTx" presStyleIdx="1" presStyleCnt="4">
        <dgm:presLayoutVars>
          <dgm:chMax val="1"/>
          <dgm:chPref val="1"/>
        </dgm:presLayoutVars>
      </dgm:prSet>
      <dgm:spPr/>
    </dgm:pt>
    <dgm:pt modelId="{312F788E-AF9A-4104-BB42-C2174D3F1A23}" type="pres">
      <dgm:prSet presAssocID="{C4831D67-B112-4273-BB60-2B3AD46D8DA4}" presName="sibTrans" presStyleCnt="0"/>
      <dgm:spPr/>
    </dgm:pt>
    <dgm:pt modelId="{119629EE-FB1F-4B0D-B466-154D9E48AD45}" type="pres">
      <dgm:prSet presAssocID="{F977B475-3F88-40B8-A849-467373BDF874}" presName="compNode" presStyleCnt="0"/>
      <dgm:spPr/>
    </dgm:pt>
    <dgm:pt modelId="{4B214BFB-A714-4AE8-AC0E-8CEF558ECE68}" type="pres">
      <dgm:prSet presAssocID="{F977B475-3F88-40B8-A849-467373BDF874}" presName="iconBgRect" presStyleLbl="bgShp" presStyleIdx="2" presStyleCnt="4"/>
      <dgm:spPr/>
    </dgm:pt>
    <dgm:pt modelId="{5CE65501-BD46-4895-9D22-26A94308CD01}" type="pres">
      <dgm:prSet presAssocID="{F977B475-3F88-40B8-A849-467373BDF87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FB8A3476-D3C9-40CD-934F-161C8ECECBD8}" type="pres">
      <dgm:prSet presAssocID="{F977B475-3F88-40B8-A849-467373BDF874}" presName="spaceRect" presStyleCnt="0"/>
      <dgm:spPr/>
    </dgm:pt>
    <dgm:pt modelId="{62ADD298-39DE-46DF-9CF2-536687718FAF}" type="pres">
      <dgm:prSet presAssocID="{F977B475-3F88-40B8-A849-467373BDF874}" presName="textRect" presStyleLbl="revTx" presStyleIdx="2" presStyleCnt="4">
        <dgm:presLayoutVars>
          <dgm:chMax val="1"/>
          <dgm:chPref val="1"/>
        </dgm:presLayoutVars>
      </dgm:prSet>
      <dgm:spPr/>
    </dgm:pt>
    <dgm:pt modelId="{293F322B-3969-4075-BF74-F25432468E7C}" type="pres">
      <dgm:prSet presAssocID="{FF3693A9-040D-4C4E-AC97-25D29A28620C}" presName="sibTrans" presStyleCnt="0"/>
      <dgm:spPr/>
    </dgm:pt>
    <dgm:pt modelId="{DA0E51BA-28AB-4FC0-B6E5-832CE1D40884}" type="pres">
      <dgm:prSet presAssocID="{CF297945-93D9-4CB2-930B-85EAEE3D5004}" presName="compNode" presStyleCnt="0"/>
      <dgm:spPr/>
    </dgm:pt>
    <dgm:pt modelId="{307DE505-FBD7-4666-A7E6-1694AD5FA104}" type="pres">
      <dgm:prSet presAssocID="{CF297945-93D9-4CB2-930B-85EAEE3D5004}" presName="iconBgRect" presStyleLbl="bgShp" presStyleIdx="3" presStyleCnt="4"/>
      <dgm:spPr/>
    </dgm:pt>
    <dgm:pt modelId="{3A0DF77D-D2E2-4165-84BA-37020B1E213B}" type="pres">
      <dgm:prSet presAssocID="{CF297945-93D9-4CB2-930B-85EAEE3D500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A3C4DAD-DDA0-48F3-886C-1D48B12E4267}" type="pres">
      <dgm:prSet presAssocID="{CF297945-93D9-4CB2-930B-85EAEE3D5004}" presName="spaceRect" presStyleCnt="0"/>
      <dgm:spPr/>
    </dgm:pt>
    <dgm:pt modelId="{87A87FA6-15C4-48C5-AACF-A1ABFC4AD749}" type="pres">
      <dgm:prSet presAssocID="{CF297945-93D9-4CB2-930B-85EAEE3D500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88F8E00-2DF7-4418-AA81-63C7CE44648E}" srcId="{E1EC62E3-03B7-47EB-BB3A-07A3D6DBCC54}" destId="{1737D38C-471E-4AC8-AE56-1EEF9A1D5DD2}" srcOrd="0" destOrd="0" parTransId="{60D549A1-2E98-486A-B6C7-617918366BAD}" sibTransId="{C3EF1132-0AED-4CBB-9F32-A8EE6C9BE21A}"/>
    <dgm:cxn modelId="{165AFC09-CAE5-4F64-B568-620027CC9CFB}" srcId="{E1EC62E3-03B7-47EB-BB3A-07A3D6DBCC54}" destId="{E4E1463F-2528-4697-A88F-8EF5801EE7F0}" srcOrd="1" destOrd="0" parTransId="{326898B9-5233-45E4-A218-20EF11E3EB70}" sibTransId="{C4831D67-B112-4273-BB60-2B3AD46D8DA4}"/>
    <dgm:cxn modelId="{14C55F17-BBBB-44F4-869B-36C4672790D5}" srcId="{E1EC62E3-03B7-47EB-BB3A-07A3D6DBCC54}" destId="{F977B475-3F88-40B8-A849-467373BDF874}" srcOrd="2" destOrd="0" parTransId="{6C64A94F-15FE-47F7-ABAF-B370C4B2B65F}" sibTransId="{FF3693A9-040D-4C4E-AC97-25D29A28620C}"/>
    <dgm:cxn modelId="{B36ED823-93EF-4F24-B652-45F984DB23A3}" type="presOf" srcId="{F977B475-3F88-40B8-A849-467373BDF874}" destId="{62ADD298-39DE-46DF-9CF2-536687718FAF}" srcOrd="0" destOrd="0" presId="urn:microsoft.com/office/officeart/2018/5/layout/IconCircleLabelList"/>
    <dgm:cxn modelId="{65DE7E67-2755-40D8-9C66-3AE3AB04C77E}" srcId="{E1EC62E3-03B7-47EB-BB3A-07A3D6DBCC54}" destId="{CF297945-93D9-4CB2-930B-85EAEE3D5004}" srcOrd="3" destOrd="0" parTransId="{D6187574-3E5D-45DD-AC0F-FBC0F3AEC0DD}" sibTransId="{BA35898F-DFDF-4414-96C0-E04AD5D262B3}"/>
    <dgm:cxn modelId="{65A94E68-EE88-47A2-B6D6-6A487CC2B650}" type="presOf" srcId="{E1EC62E3-03B7-47EB-BB3A-07A3D6DBCC54}" destId="{1FB60675-2116-4F47-AE8A-4A742C6D07D9}" srcOrd="0" destOrd="0" presId="urn:microsoft.com/office/officeart/2018/5/layout/IconCircleLabelList"/>
    <dgm:cxn modelId="{C7508378-BD4D-4CB8-B794-041FA8F36D88}" type="presOf" srcId="{E4E1463F-2528-4697-A88F-8EF5801EE7F0}" destId="{02F4F698-6B98-4B73-9DB4-62376E3661E8}" srcOrd="0" destOrd="0" presId="urn:microsoft.com/office/officeart/2018/5/layout/IconCircleLabelList"/>
    <dgm:cxn modelId="{138BA5A0-7F6B-4AF5-92AB-C5E7A5944438}" type="presOf" srcId="{CF297945-93D9-4CB2-930B-85EAEE3D5004}" destId="{87A87FA6-15C4-48C5-AACF-A1ABFC4AD749}" srcOrd="0" destOrd="0" presId="urn:microsoft.com/office/officeart/2018/5/layout/IconCircleLabelList"/>
    <dgm:cxn modelId="{7F38DED7-84AC-43CC-83C7-FC34036727AB}" type="presOf" srcId="{1737D38C-471E-4AC8-AE56-1EEF9A1D5DD2}" destId="{1044DCD7-9285-4DE1-8166-3851DE22B938}" srcOrd="0" destOrd="0" presId="urn:microsoft.com/office/officeart/2018/5/layout/IconCircleLabelList"/>
    <dgm:cxn modelId="{1C37AB62-C10A-4503-AC7F-EEA1CD3A7208}" type="presParOf" srcId="{1FB60675-2116-4F47-AE8A-4A742C6D07D9}" destId="{F7B5994C-B599-442E-A15F-C110E8068CEB}" srcOrd="0" destOrd="0" presId="urn:microsoft.com/office/officeart/2018/5/layout/IconCircleLabelList"/>
    <dgm:cxn modelId="{EE8B6D07-883E-45B4-AAB1-69074A3105D7}" type="presParOf" srcId="{F7B5994C-B599-442E-A15F-C110E8068CEB}" destId="{0960E3D6-2D40-4CFD-A7FB-17E50D74EA68}" srcOrd="0" destOrd="0" presId="urn:microsoft.com/office/officeart/2018/5/layout/IconCircleLabelList"/>
    <dgm:cxn modelId="{B6CE50B2-34A0-4C7C-A53A-0E77F8770041}" type="presParOf" srcId="{F7B5994C-B599-442E-A15F-C110E8068CEB}" destId="{BC3758C4-D1CC-45FF-B60E-196EFD0B7241}" srcOrd="1" destOrd="0" presId="urn:microsoft.com/office/officeart/2018/5/layout/IconCircleLabelList"/>
    <dgm:cxn modelId="{C552E4FE-BD2E-46DF-B8B2-F9ECB4AA6DEE}" type="presParOf" srcId="{F7B5994C-B599-442E-A15F-C110E8068CEB}" destId="{C82D8881-8B3E-46B2-BDB9-48926A4F0D94}" srcOrd="2" destOrd="0" presId="urn:microsoft.com/office/officeart/2018/5/layout/IconCircleLabelList"/>
    <dgm:cxn modelId="{B302B8DB-2572-448B-AB70-70CDC0F17E39}" type="presParOf" srcId="{F7B5994C-B599-442E-A15F-C110E8068CEB}" destId="{1044DCD7-9285-4DE1-8166-3851DE22B938}" srcOrd="3" destOrd="0" presId="urn:microsoft.com/office/officeart/2018/5/layout/IconCircleLabelList"/>
    <dgm:cxn modelId="{1797B5F8-8855-4318-B1ED-DD21F8830B43}" type="presParOf" srcId="{1FB60675-2116-4F47-AE8A-4A742C6D07D9}" destId="{FE182F7A-1963-473A-83E5-AC79BFB11A73}" srcOrd="1" destOrd="0" presId="urn:microsoft.com/office/officeart/2018/5/layout/IconCircleLabelList"/>
    <dgm:cxn modelId="{2082D400-4F04-4822-B0F7-F93236963B5A}" type="presParOf" srcId="{1FB60675-2116-4F47-AE8A-4A742C6D07D9}" destId="{B98FC5AF-6715-4C74-91CB-F20666203330}" srcOrd="2" destOrd="0" presId="urn:microsoft.com/office/officeart/2018/5/layout/IconCircleLabelList"/>
    <dgm:cxn modelId="{4B5232CC-203B-4952-B9B1-D5397A1BDCED}" type="presParOf" srcId="{B98FC5AF-6715-4C74-91CB-F20666203330}" destId="{E519BBC5-1AF6-4E29-8C8D-3EE806D3DD1C}" srcOrd="0" destOrd="0" presId="urn:microsoft.com/office/officeart/2018/5/layout/IconCircleLabelList"/>
    <dgm:cxn modelId="{04ABF7B0-79B1-4069-9EC2-14B34B797875}" type="presParOf" srcId="{B98FC5AF-6715-4C74-91CB-F20666203330}" destId="{23886146-C495-4621-BACD-7E1F61CE933B}" srcOrd="1" destOrd="0" presId="urn:microsoft.com/office/officeart/2018/5/layout/IconCircleLabelList"/>
    <dgm:cxn modelId="{1AC9B4EB-50EA-4C17-90FD-441A35A83812}" type="presParOf" srcId="{B98FC5AF-6715-4C74-91CB-F20666203330}" destId="{4ED01DC9-C4F4-4F64-908E-E79834078239}" srcOrd="2" destOrd="0" presId="urn:microsoft.com/office/officeart/2018/5/layout/IconCircleLabelList"/>
    <dgm:cxn modelId="{355AB510-303A-4E72-9404-5162A8524E83}" type="presParOf" srcId="{B98FC5AF-6715-4C74-91CB-F20666203330}" destId="{02F4F698-6B98-4B73-9DB4-62376E3661E8}" srcOrd="3" destOrd="0" presId="urn:microsoft.com/office/officeart/2018/5/layout/IconCircleLabelList"/>
    <dgm:cxn modelId="{BCC107C1-7310-48AE-B1E8-DEB02C7D6974}" type="presParOf" srcId="{1FB60675-2116-4F47-AE8A-4A742C6D07D9}" destId="{312F788E-AF9A-4104-BB42-C2174D3F1A23}" srcOrd="3" destOrd="0" presId="urn:microsoft.com/office/officeart/2018/5/layout/IconCircleLabelList"/>
    <dgm:cxn modelId="{6C18B608-B111-4836-8B51-F9FDE793EB0C}" type="presParOf" srcId="{1FB60675-2116-4F47-AE8A-4A742C6D07D9}" destId="{119629EE-FB1F-4B0D-B466-154D9E48AD45}" srcOrd="4" destOrd="0" presId="urn:microsoft.com/office/officeart/2018/5/layout/IconCircleLabelList"/>
    <dgm:cxn modelId="{C1DC9574-2912-46EF-A3F2-E677F53AAD4E}" type="presParOf" srcId="{119629EE-FB1F-4B0D-B466-154D9E48AD45}" destId="{4B214BFB-A714-4AE8-AC0E-8CEF558ECE68}" srcOrd="0" destOrd="0" presId="urn:microsoft.com/office/officeart/2018/5/layout/IconCircleLabelList"/>
    <dgm:cxn modelId="{237C553A-B22A-4AD5-AC06-D8E794470183}" type="presParOf" srcId="{119629EE-FB1F-4B0D-B466-154D9E48AD45}" destId="{5CE65501-BD46-4895-9D22-26A94308CD01}" srcOrd="1" destOrd="0" presId="urn:microsoft.com/office/officeart/2018/5/layout/IconCircleLabelList"/>
    <dgm:cxn modelId="{97C1DCF5-DEC3-431A-A93D-A90B55BA2A9D}" type="presParOf" srcId="{119629EE-FB1F-4B0D-B466-154D9E48AD45}" destId="{FB8A3476-D3C9-40CD-934F-161C8ECECBD8}" srcOrd="2" destOrd="0" presId="urn:microsoft.com/office/officeart/2018/5/layout/IconCircleLabelList"/>
    <dgm:cxn modelId="{08080CF7-4C8A-4D66-9F3D-A6C24915ED37}" type="presParOf" srcId="{119629EE-FB1F-4B0D-B466-154D9E48AD45}" destId="{62ADD298-39DE-46DF-9CF2-536687718FAF}" srcOrd="3" destOrd="0" presId="urn:microsoft.com/office/officeart/2018/5/layout/IconCircleLabelList"/>
    <dgm:cxn modelId="{3E4CA803-0646-4A0A-859D-59CD05642DA3}" type="presParOf" srcId="{1FB60675-2116-4F47-AE8A-4A742C6D07D9}" destId="{293F322B-3969-4075-BF74-F25432468E7C}" srcOrd="5" destOrd="0" presId="urn:microsoft.com/office/officeart/2018/5/layout/IconCircleLabelList"/>
    <dgm:cxn modelId="{3E415AA1-EC6F-4FF1-9FE7-CF133F892CDD}" type="presParOf" srcId="{1FB60675-2116-4F47-AE8A-4A742C6D07D9}" destId="{DA0E51BA-28AB-4FC0-B6E5-832CE1D40884}" srcOrd="6" destOrd="0" presId="urn:microsoft.com/office/officeart/2018/5/layout/IconCircleLabelList"/>
    <dgm:cxn modelId="{DCF5EC97-AE8E-484E-B786-2B6A47CD266A}" type="presParOf" srcId="{DA0E51BA-28AB-4FC0-B6E5-832CE1D40884}" destId="{307DE505-FBD7-4666-A7E6-1694AD5FA104}" srcOrd="0" destOrd="0" presId="urn:microsoft.com/office/officeart/2018/5/layout/IconCircleLabelList"/>
    <dgm:cxn modelId="{8FEEC391-A00D-47C8-A1F5-52572AEAEA4B}" type="presParOf" srcId="{DA0E51BA-28AB-4FC0-B6E5-832CE1D40884}" destId="{3A0DF77D-D2E2-4165-84BA-37020B1E213B}" srcOrd="1" destOrd="0" presId="urn:microsoft.com/office/officeart/2018/5/layout/IconCircleLabelList"/>
    <dgm:cxn modelId="{73763E1C-CB26-4024-A051-3374EC56732C}" type="presParOf" srcId="{DA0E51BA-28AB-4FC0-B6E5-832CE1D40884}" destId="{9A3C4DAD-DDA0-48F3-886C-1D48B12E4267}" srcOrd="2" destOrd="0" presId="urn:microsoft.com/office/officeart/2018/5/layout/IconCircleLabelList"/>
    <dgm:cxn modelId="{D0654097-5C01-48ED-AD17-7A4FD24C3283}" type="presParOf" srcId="{DA0E51BA-28AB-4FC0-B6E5-832CE1D40884}" destId="{87A87FA6-15C4-48C5-AACF-A1ABFC4AD74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30AB9E-E361-4352-A7DF-3502ECED68C3}" type="doc">
      <dgm:prSet loTypeId="urn:microsoft.com/office/officeart/2016/7/layout/LinearBlockProcessNumbered" loCatId="process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C581E27-CFEF-4A69-A4A3-555B35DA5ACF}">
      <dgm:prSet/>
      <dgm:spPr/>
      <dgm:t>
        <a:bodyPr/>
        <a:lstStyle/>
        <a:p>
          <a:r>
            <a:rPr lang="en-US" b="1" i="0" baseline="0"/>
            <a:t>Efficiency with Virtual DOM:</a:t>
          </a:r>
          <a:br>
            <a:rPr lang="en-US" b="0" i="0" baseline="0"/>
          </a:br>
          <a:r>
            <a:rPr lang="en-US" b="0" i="0" baseline="0"/>
            <a:t>React reduces the number of direct manipulations to the actual DOM, which can be slow. The Virtual DOM optimizes updates for better performance.</a:t>
          </a:r>
          <a:endParaRPr lang="en-US"/>
        </a:p>
      </dgm:t>
    </dgm:pt>
    <dgm:pt modelId="{4B16D18F-3971-45B8-830C-F6BFE4F7427E}" type="parTrans" cxnId="{E522EDA8-E3C9-4F79-A0E3-1E9798B46C46}">
      <dgm:prSet/>
      <dgm:spPr/>
      <dgm:t>
        <a:bodyPr/>
        <a:lstStyle/>
        <a:p>
          <a:endParaRPr lang="en-US"/>
        </a:p>
      </dgm:t>
    </dgm:pt>
    <dgm:pt modelId="{1917AE97-1331-47CD-84D7-5AEB7A8F98DE}" type="sibTrans" cxnId="{E522EDA8-E3C9-4F79-A0E3-1E9798B46C46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E53B46ED-1774-43B4-813D-95DEF8DCED26}">
      <dgm:prSet/>
      <dgm:spPr/>
      <dgm:t>
        <a:bodyPr/>
        <a:lstStyle/>
        <a:p>
          <a:r>
            <a:rPr lang="en-US" b="1" i="0" baseline="0"/>
            <a:t>Reusable Components:</a:t>
          </a:r>
          <a:br>
            <a:rPr lang="en-US" b="0" i="0" baseline="0"/>
          </a:br>
          <a:r>
            <a:rPr lang="en-US" b="0" i="0" baseline="0"/>
            <a:t>Components can be reused across different parts of the application, speeding up development and ensuring consistency.</a:t>
          </a:r>
          <a:endParaRPr lang="en-US"/>
        </a:p>
      </dgm:t>
    </dgm:pt>
    <dgm:pt modelId="{A3C2E88B-0B99-474A-833E-CE214CFBA48A}" type="parTrans" cxnId="{5A8C86DC-A27B-4622-A35A-3070ABD10C14}">
      <dgm:prSet/>
      <dgm:spPr/>
      <dgm:t>
        <a:bodyPr/>
        <a:lstStyle/>
        <a:p>
          <a:endParaRPr lang="en-US"/>
        </a:p>
      </dgm:t>
    </dgm:pt>
    <dgm:pt modelId="{8CCE58FF-023E-4EF8-BA1F-5A5B8160D372}" type="sibTrans" cxnId="{5A8C86DC-A27B-4622-A35A-3070ABD10C1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355E6FC-4D3D-4D33-8A92-6D29C2151208}">
      <dgm:prSet/>
      <dgm:spPr/>
      <dgm:t>
        <a:bodyPr/>
        <a:lstStyle/>
        <a:p>
          <a:r>
            <a:rPr lang="en-US" b="1" i="0" baseline="0"/>
            <a:t>Developer Productivity:</a:t>
          </a:r>
          <a:br>
            <a:rPr lang="en-US" b="0" i="0" baseline="0"/>
          </a:br>
          <a:r>
            <a:rPr lang="en-US" b="0" i="0" baseline="0"/>
            <a:t>Tools like React DevTools and a supportive ecosystem streamline debugging and development processes.</a:t>
          </a:r>
          <a:endParaRPr lang="en-US"/>
        </a:p>
      </dgm:t>
    </dgm:pt>
    <dgm:pt modelId="{62871264-12AD-4D46-9E77-48147570C78B}" type="parTrans" cxnId="{159C9CFA-C8AC-4B63-9440-02142933F3A9}">
      <dgm:prSet/>
      <dgm:spPr/>
      <dgm:t>
        <a:bodyPr/>
        <a:lstStyle/>
        <a:p>
          <a:endParaRPr lang="en-US"/>
        </a:p>
      </dgm:t>
    </dgm:pt>
    <dgm:pt modelId="{AD92D271-2972-4E82-9301-6AB61195E08E}" type="sibTrans" cxnId="{159C9CFA-C8AC-4B63-9440-02142933F3A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A0291DAD-FFD9-46A7-9914-F1D319742A7D}">
      <dgm:prSet/>
      <dgm:spPr/>
      <dgm:t>
        <a:bodyPr/>
        <a:lstStyle/>
        <a:p>
          <a:r>
            <a:rPr lang="en-US" b="1" i="0" baseline="0"/>
            <a:t>Strong Community and Ecosystem:</a:t>
          </a:r>
          <a:br>
            <a:rPr lang="en-US" b="0" i="0" baseline="0"/>
          </a:br>
          <a:r>
            <a:rPr lang="en-US" b="0" i="0" baseline="0"/>
            <a:t>React has a large community, offering a wealth of libraries, resources, and third-party tools to enhance development.</a:t>
          </a:r>
          <a:endParaRPr lang="en-US"/>
        </a:p>
      </dgm:t>
    </dgm:pt>
    <dgm:pt modelId="{16ACABBF-2F68-4EC0-A576-E37D77B96EF2}" type="parTrans" cxnId="{4F5CA841-C73B-4E8F-BC2B-CCEF67E62F9D}">
      <dgm:prSet/>
      <dgm:spPr/>
      <dgm:t>
        <a:bodyPr/>
        <a:lstStyle/>
        <a:p>
          <a:endParaRPr lang="en-US"/>
        </a:p>
      </dgm:t>
    </dgm:pt>
    <dgm:pt modelId="{C1AA0211-A005-4C99-A063-26B5887B334C}" type="sibTrans" cxnId="{4F5CA841-C73B-4E8F-BC2B-CCEF67E62F9D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3C6A8D36-68BC-4DF3-995F-8096B8D17CAC}" type="pres">
      <dgm:prSet presAssocID="{8730AB9E-E361-4352-A7DF-3502ECED68C3}" presName="Name0" presStyleCnt="0">
        <dgm:presLayoutVars>
          <dgm:animLvl val="lvl"/>
          <dgm:resizeHandles val="exact"/>
        </dgm:presLayoutVars>
      </dgm:prSet>
      <dgm:spPr/>
    </dgm:pt>
    <dgm:pt modelId="{9B475AB0-5036-4396-9866-2880E53102AD}" type="pres">
      <dgm:prSet presAssocID="{CC581E27-CFEF-4A69-A4A3-555B35DA5ACF}" presName="compositeNode" presStyleCnt="0">
        <dgm:presLayoutVars>
          <dgm:bulletEnabled val="1"/>
        </dgm:presLayoutVars>
      </dgm:prSet>
      <dgm:spPr/>
    </dgm:pt>
    <dgm:pt modelId="{C4858F87-FCD4-45F0-A045-FEACE5854570}" type="pres">
      <dgm:prSet presAssocID="{CC581E27-CFEF-4A69-A4A3-555B35DA5ACF}" presName="bgRect" presStyleLbl="alignNode1" presStyleIdx="0" presStyleCnt="4"/>
      <dgm:spPr/>
    </dgm:pt>
    <dgm:pt modelId="{BE4FC879-22F2-4FD7-85F4-8764160F8A39}" type="pres">
      <dgm:prSet presAssocID="{1917AE97-1331-47CD-84D7-5AEB7A8F98DE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D04AE44C-A860-4927-B87B-8E27B5E929A7}" type="pres">
      <dgm:prSet presAssocID="{CC581E27-CFEF-4A69-A4A3-555B35DA5ACF}" presName="nodeRect" presStyleLbl="alignNode1" presStyleIdx="0" presStyleCnt="4">
        <dgm:presLayoutVars>
          <dgm:bulletEnabled val="1"/>
        </dgm:presLayoutVars>
      </dgm:prSet>
      <dgm:spPr/>
    </dgm:pt>
    <dgm:pt modelId="{050F156A-C0CE-4BEA-B228-5532809459C4}" type="pres">
      <dgm:prSet presAssocID="{1917AE97-1331-47CD-84D7-5AEB7A8F98DE}" presName="sibTrans" presStyleCnt="0"/>
      <dgm:spPr/>
    </dgm:pt>
    <dgm:pt modelId="{FFE01FA0-26C0-4011-8462-73945E30DA88}" type="pres">
      <dgm:prSet presAssocID="{E53B46ED-1774-43B4-813D-95DEF8DCED26}" presName="compositeNode" presStyleCnt="0">
        <dgm:presLayoutVars>
          <dgm:bulletEnabled val="1"/>
        </dgm:presLayoutVars>
      </dgm:prSet>
      <dgm:spPr/>
    </dgm:pt>
    <dgm:pt modelId="{11A32C31-1821-4145-AB27-BBF9D1F8B5A8}" type="pres">
      <dgm:prSet presAssocID="{E53B46ED-1774-43B4-813D-95DEF8DCED26}" presName="bgRect" presStyleLbl="alignNode1" presStyleIdx="1" presStyleCnt="4"/>
      <dgm:spPr/>
    </dgm:pt>
    <dgm:pt modelId="{60B4AE0C-8AD1-4D8D-A1D5-F0E4F7A1B47A}" type="pres">
      <dgm:prSet presAssocID="{8CCE58FF-023E-4EF8-BA1F-5A5B8160D372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0582AFC4-AF78-4E35-BB94-824D31E645F9}" type="pres">
      <dgm:prSet presAssocID="{E53B46ED-1774-43B4-813D-95DEF8DCED26}" presName="nodeRect" presStyleLbl="alignNode1" presStyleIdx="1" presStyleCnt="4">
        <dgm:presLayoutVars>
          <dgm:bulletEnabled val="1"/>
        </dgm:presLayoutVars>
      </dgm:prSet>
      <dgm:spPr/>
    </dgm:pt>
    <dgm:pt modelId="{92AFA270-6703-4206-96F4-67DF0A150277}" type="pres">
      <dgm:prSet presAssocID="{8CCE58FF-023E-4EF8-BA1F-5A5B8160D372}" presName="sibTrans" presStyleCnt="0"/>
      <dgm:spPr/>
    </dgm:pt>
    <dgm:pt modelId="{13D913D8-D121-428A-B614-1CEC94DD68D8}" type="pres">
      <dgm:prSet presAssocID="{9355E6FC-4D3D-4D33-8A92-6D29C2151208}" presName="compositeNode" presStyleCnt="0">
        <dgm:presLayoutVars>
          <dgm:bulletEnabled val="1"/>
        </dgm:presLayoutVars>
      </dgm:prSet>
      <dgm:spPr/>
    </dgm:pt>
    <dgm:pt modelId="{EC825C94-A77D-4E60-B554-73DD0D991ECA}" type="pres">
      <dgm:prSet presAssocID="{9355E6FC-4D3D-4D33-8A92-6D29C2151208}" presName="bgRect" presStyleLbl="alignNode1" presStyleIdx="2" presStyleCnt="4"/>
      <dgm:spPr/>
    </dgm:pt>
    <dgm:pt modelId="{82A5DFA3-1219-4FDA-B227-EB18C6F67F84}" type="pres">
      <dgm:prSet presAssocID="{AD92D271-2972-4E82-9301-6AB61195E08E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FEF38617-6D50-4304-9B05-D9D8FF257793}" type="pres">
      <dgm:prSet presAssocID="{9355E6FC-4D3D-4D33-8A92-6D29C2151208}" presName="nodeRect" presStyleLbl="alignNode1" presStyleIdx="2" presStyleCnt="4">
        <dgm:presLayoutVars>
          <dgm:bulletEnabled val="1"/>
        </dgm:presLayoutVars>
      </dgm:prSet>
      <dgm:spPr/>
    </dgm:pt>
    <dgm:pt modelId="{89C5677A-7EF2-4D50-9695-258D969AC931}" type="pres">
      <dgm:prSet presAssocID="{AD92D271-2972-4E82-9301-6AB61195E08E}" presName="sibTrans" presStyleCnt="0"/>
      <dgm:spPr/>
    </dgm:pt>
    <dgm:pt modelId="{AC46E70C-B0FA-4A24-8D9B-3E844E111A00}" type="pres">
      <dgm:prSet presAssocID="{A0291DAD-FFD9-46A7-9914-F1D319742A7D}" presName="compositeNode" presStyleCnt="0">
        <dgm:presLayoutVars>
          <dgm:bulletEnabled val="1"/>
        </dgm:presLayoutVars>
      </dgm:prSet>
      <dgm:spPr/>
    </dgm:pt>
    <dgm:pt modelId="{7A0B554B-5F64-4A30-B8FA-9D80A622E21B}" type="pres">
      <dgm:prSet presAssocID="{A0291DAD-FFD9-46A7-9914-F1D319742A7D}" presName="bgRect" presStyleLbl="alignNode1" presStyleIdx="3" presStyleCnt="4"/>
      <dgm:spPr/>
    </dgm:pt>
    <dgm:pt modelId="{4457814A-F356-4C22-B0D9-83AAA121E52E}" type="pres">
      <dgm:prSet presAssocID="{C1AA0211-A005-4C99-A063-26B5887B334C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54470CF7-AD50-42CA-9121-3A0E4CF7F9A5}" type="pres">
      <dgm:prSet presAssocID="{A0291DAD-FFD9-46A7-9914-F1D319742A7D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100DAE09-1497-4CC2-A7DC-E90108AB1755}" type="presOf" srcId="{E53B46ED-1774-43B4-813D-95DEF8DCED26}" destId="{11A32C31-1821-4145-AB27-BBF9D1F8B5A8}" srcOrd="0" destOrd="0" presId="urn:microsoft.com/office/officeart/2016/7/layout/LinearBlockProcessNumbered"/>
    <dgm:cxn modelId="{8431ED12-4FB9-40C5-AB15-3A890A08FE8C}" type="presOf" srcId="{CC581E27-CFEF-4A69-A4A3-555B35DA5ACF}" destId="{D04AE44C-A860-4927-B87B-8E27B5E929A7}" srcOrd="1" destOrd="0" presId="urn:microsoft.com/office/officeart/2016/7/layout/LinearBlockProcessNumbered"/>
    <dgm:cxn modelId="{4F5CA841-C73B-4E8F-BC2B-CCEF67E62F9D}" srcId="{8730AB9E-E361-4352-A7DF-3502ECED68C3}" destId="{A0291DAD-FFD9-46A7-9914-F1D319742A7D}" srcOrd="3" destOrd="0" parTransId="{16ACABBF-2F68-4EC0-A576-E37D77B96EF2}" sibTransId="{C1AA0211-A005-4C99-A063-26B5887B334C}"/>
    <dgm:cxn modelId="{1EA68E42-112D-49C2-A0AB-B917C8CD927F}" type="presOf" srcId="{9355E6FC-4D3D-4D33-8A92-6D29C2151208}" destId="{FEF38617-6D50-4304-9B05-D9D8FF257793}" srcOrd="1" destOrd="0" presId="urn:microsoft.com/office/officeart/2016/7/layout/LinearBlockProcessNumbered"/>
    <dgm:cxn modelId="{4D482245-E088-457A-9F5A-520BFFF9D954}" type="presOf" srcId="{8730AB9E-E361-4352-A7DF-3502ECED68C3}" destId="{3C6A8D36-68BC-4DF3-995F-8096B8D17CAC}" srcOrd="0" destOrd="0" presId="urn:microsoft.com/office/officeart/2016/7/layout/LinearBlockProcessNumbered"/>
    <dgm:cxn modelId="{6225E153-AB89-4A90-8EA9-BDBF563EC55E}" type="presOf" srcId="{1917AE97-1331-47CD-84D7-5AEB7A8F98DE}" destId="{BE4FC879-22F2-4FD7-85F4-8764160F8A39}" srcOrd="0" destOrd="0" presId="urn:microsoft.com/office/officeart/2016/7/layout/LinearBlockProcessNumbered"/>
    <dgm:cxn modelId="{D54A2784-41BE-49B8-92CE-6B046E6DEAB8}" type="presOf" srcId="{A0291DAD-FFD9-46A7-9914-F1D319742A7D}" destId="{54470CF7-AD50-42CA-9121-3A0E4CF7F9A5}" srcOrd="1" destOrd="0" presId="urn:microsoft.com/office/officeart/2016/7/layout/LinearBlockProcessNumbered"/>
    <dgm:cxn modelId="{EA11A0A0-0A6F-47BD-AA57-98E39F7AEC2B}" type="presOf" srcId="{8CCE58FF-023E-4EF8-BA1F-5A5B8160D372}" destId="{60B4AE0C-8AD1-4D8D-A1D5-F0E4F7A1B47A}" srcOrd="0" destOrd="0" presId="urn:microsoft.com/office/officeart/2016/7/layout/LinearBlockProcessNumbered"/>
    <dgm:cxn modelId="{BDB174A3-49C9-4DE5-A6A0-9B991BD18AA5}" type="presOf" srcId="{AD92D271-2972-4E82-9301-6AB61195E08E}" destId="{82A5DFA3-1219-4FDA-B227-EB18C6F67F84}" srcOrd="0" destOrd="0" presId="urn:microsoft.com/office/officeart/2016/7/layout/LinearBlockProcessNumbered"/>
    <dgm:cxn modelId="{E522EDA8-E3C9-4F79-A0E3-1E9798B46C46}" srcId="{8730AB9E-E361-4352-A7DF-3502ECED68C3}" destId="{CC581E27-CFEF-4A69-A4A3-555B35DA5ACF}" srcOrd="0" destOrd="0" parTransId="{4B16D18F-3971-45B8-830C-F6BFE4F7427E}" sibTransId="{1917AE97-1331-47CD-84D7-5AEB7A8F98DE}"/>
    <dgm:cxn modelId="{3FF904B1-6647-4D28-ADBA-15392B909E63}" type="presOf" srcId="{A0291DAD-FFD9-46A7-9914-F1D319742A7D}" destId="{7A0B554B-5F64-4A30-B8FA-9D80A622E21B}" srcOrd="0" destOrd="0" presId="urn:microsoft.com/office/officeart/2016/7/layout/LinearBlockProcessNumbered"/>
    <dgm:cxn modelId="{A11C3DB9-6A16-4808-A810-D906FE4620F9}" type="presOf" srcId="{CC581E27-CFEF-4A69-A4A3-555B35DA5ACF}" destId="{C4858F87-FCD4-45F0-A045-FEACE5854570}" srcOrd="0" destOrd="0" presId="urn:microsoft.com/office/officeart/2016/7/layout/LinearBlockProcessNumbered"/>
    <dgm:cxn modelId="{11E52BC3-A399-4A92-A557-C3C2D6CB082A}" type="presOf" srcId="{E53B46ED-1774-43B4-813D-95DEF8DCED26}" destId="{0582AFC4-AF78-4E35-BB94-824D31E645F9}" srcOrd="1" destOrd="0" presId="urn:microsoft.com/office/officeart/2016/7/layout/LinearBlockProcessNumbered"/>
    <dgm:cxn modelId="{5A8C86DC-A27B-4622-A35A-3070ABD10C14}" srcId="{8730AB9E-E361-4352-A7DF-3502ECED68C3}" destId="{E53B46ED-1774-43B4-813D-95DEF8DCED26}" srcOrd="1" destOrd="0" parTransId="{A3C2E88B-0B99-474A-833E-CE214CFBA48A}" sibTransId="{8CCE58FF-023E-4EF8-BA1F-5A5B8160D372}"/>
    <dgm:cxn modelId="{159C9CFA-C8AC-4B63-9440-02142933F3A9}" srcId="{8730AB9E-E361-4352-A7DF-3502ECED68C3}" destId="{9355E6FC-4D3D-4D33-8A92-6D29C2151208}" srcOrd="2" destOrd="0" parTransId="{62871264-12AD-4D46-9E77-48147570C78B}" sibTransId="{AD92D271-2972-4E82-9301-6AB61195E08E}"/>
    <dgm:cxn modelId="{5DC6F1FA-33DF-4377-8A8C-45E2E63EA6A7}" type="presOf" srcId="{C1AA0211-A005-4C99-A063-26B5887B334C}" destId="{4457814A-F356-4C22-B0D9-83AAA121E52E}" srcOrd="0" destOrd="0" presId="urn:microsoft.com/office/officeart/2016/7/layout/LinearBlockProcessNumbered"/>
    <dgm:cxn modelId="{21466EFD-85CC-4181-9319-8323F07FDD8F}" type="presOf" srcId="{9355E6FC-4D3D-4D33-8A92-6D29C2151208}" destId="{EC825C94-A77D-4E60-B554-73DD0D991ECA}" srcOrd="0" destOrd="0" presId="urn:microsoft.com/office/officeart/2016/7/layout/LinearBlockProcessNumbered"/>
    <dgm:cxn modelId="{1209501B-9518-4C4E-B93C-A1E418D2D2E2}" type="presParOf" srcId="{3C6A8D36-68BC-4DF3-995F-8096B8D17CAC}" destId="{9B475AB0-5036-4396-9866-2880E53102AD}" srcOrd="0" destOrd="0" presId="urn:microsoft.com/office/officeart/2016/7/layout/LinearBlockProcessNumbered"/>
    <dgm:cxn modelId="{F08AFD0C-7838-4A9C-B8EA-BBD91EA58D30}" type="presParOf" srcId="{9B475AB0-5036-4396-9866-2880E53102AD}" destId="{C4858F87-FCD4-45F0-A045-FEACE5854570}" srcOrd="0" destOrd="0" presId="urn:microsoft.com/office/officeart/2016/7/layout/LinearBlockProcessNumbered"/>
    <dgm:cxn modelId="{8656B6E6-21D2-488F-993A-A6B8B060B1B4}" type="presParOf" srcId="{9B475AB0-5036-4396-9866-2880E53102AD}" destId="{BE4FC879-22F2-4FD7-85F4-8764160F8A39}" srcOrd="1" destOrd="0" presId="urn:microsoft.com/office/officeart/2016/7/layout/LinearBlockProcessNumbered"/>
    <dgm:cxn modelId="{86F1490C-3E95-4F42-AD62-8D559068F91A}" type="presParOf" srcId="{9B475AB0-5036-4396-9866-2880E53102AD}" destId="{D04AE44C-A860-4927-B87B-8E27B5E929A7}" srcOrd="2" destOrd="0" presId="urn:microsoft.com/office/officeart/2016/7/layout/LinearBlockProcessNumbered"/>
    <dgm:cxn modelId="{F424BDDF-2480-4CC3-8ADA-1CC49DCF7809}" type="presParOf" srcId="{3C6A8D36-68BC-4DF3-995F-8096B8D17CAC}" destId="{050F156A-C0CE-4BEA-B228-5532809459C4}" srcOrd="1" destOrd="0" presId="urn:microsoft.com/office/officeart/2016/7/layout/LinearBlockProcessNumbered"/>
    <dgm:cxn modelId="{6C96DE8A-F1D8-49C6-9297-E3E7490A3F73}" type="presParOf" srcId="{3C6A8D36-68BC-4DF3-995F-8096B8D17CAC}" destId="{FFE01FA0-26C0-4011-8462-73945E30DA88}" srcOrd="2" destOrd="0" presId="urn:microsoft.com/office/officeart/2016/7/layout/LinearBlockProcessNumbered"/>
    <dgm:cxn modelId="{597C0327-F269-4277-A5A3-DB1F9FB7BD85}" type="presParOf" srcId="{FFE01FA0-26C0-4011-8462-73945E30DA88}" destId="{11A32C31-1821-4145-AB27-BBF9D1F8B5A8}" srcOrd="0" destOrd="0" presId="urn:microsoft.com/office/officeart/2016/7/layout/LinearBlockProcessNumbered"/>
    <dgm:cxn modelId="{B2A23F3C-5BAD-4C1B-9414-FECF5B6BDA13}" type="presParOf" srcId="{FFE01FA0-26C0-4011-8462-73945E30DA88}" destId="{60B4AE0C-8AD1-4D8D-A1D5-F0E4F7A1B47A}" srcOrd="1" destOrd="0" presId="urn:microsoft.com/office/officeart/2016/7/layout/LinearBlockProcessNumbered"/>
    <dgm:cxn modelId="{6097F622-60AF-4186-9116-AC822246E5EB}" type="presParOf" srcId="{FFE01FA0-26C0-4011-8462-73945E30DA88}" destId="{0582AFC4-AF78-4E35-BB94-824D31E645F9}" srcOrd="2" destOrd="0" presId="urn:microsoft.com/office/officeart/2016/7/layout/LinearBlockProcessNumbered"/>
    <dgm:cxn modelId="{01FDB977-DA90-4F6A-845B-2D6D25E0432E}" type="presParOf" srcId="{3C6A8D36-68BC-4DF3-995F-8096B8D17CAC}" destId="{92AFA270-6703-4206-96F4-67DF0A150277}" srcOrd="3" destOrd="0" presId="urn:microsoft.com/office/officeart/2016/7/layout/LinearBlockProcessNumbered"/>
    <dgm:cxn modelId="{A1A0C120-A5F6-4738-AA37-1DC3C7FCBF2E}" type="presParOf" srcId="{3C6A8D36-68BC-4DF3-995F-8096B8D17CAC}" destId="{13D913D8-D121-428A-B614-1CEC94DD68D8}" srcOrd="4" destOrd="0" presId="urn:microsoft.com/office/officeart/2016/7/layout/LinearBlockProcessNumbered"/>
    <dgm:cxn modelId="{AA8227F2-AF43-4E8F-B0D6-C415E45ED462}" type="presParOf" srcId="{13D913D8-D121-428A-B614-1CEC94DD68D8}" destId="{EC825C94-A77D-4E60-B554-73DD0D991ECA}" srcOrd="0" destOrd="0" presId="urn:microsoft.com/office/officeart/2016/7/layout/LinearBlockProcessNumbered"/>
    <dgm:cxn modelId="{5AC032F0-248B-417D-93D6-1A6B6EC503F6}" type="presParOf" srcId="{13D913D8-D121-428A-B614-1CEC94DD68D8}" destId="{82A5DFA3-1219-4FDA-B227-EB18C6F67F84}" srcOrd="1" destOrd="0" presId="urn:microsoft.com/office/officeart/2016/7/layout/LinearBlockProcessNumbered"/>
    <dgm:cxn modelId="{0B81461B-BA2C-4310-A1A0-25E23DFF4D33}" type="presParOf" srcId="{13D913D8-D121-428A-B614-1CEC94DD68D8}" destId="{FEF38617-6D50-4304-9B05-D9D8FF257793}" srcOrd="2" destOrd="0" presId="urn:microsoft.com/office/officeart/2016/7/layout/LinearBlockProcessNumbered"/>
    <dgm:cxn modelId="{89DCEE76-A4DE-44CA-B637-8D68FB44E242}" type="presParOf" srcId="{3C6A8D36-68BC-4DF3-995F-8096B8D17CAC}" destId="{89C5677A-7EF2-4D50-9695-258D969AC931}" srcOrd="5" destOrd="0" presId="urn:microsoft.com/office/officeart/2016/7/layout/LinearBlockProcessNumbered"/>
    <dgm:cxn modelId="{E135734F-DAD8-4ED1-AB57-ADBF3DED65CD}" type="presParOf" srcId="{3C6A8D36-68BC-4DF3-995F-8096B8D17CAC}" destId="{AC46E70C-B0FA-4A24-8D9B-3E844E111A00}" srcOrd="6" destOrd="0" presId="urn:microsoft.com/office/officeart/2016/7/layout/LinearBlockProcessNumbered"/>
    <dgm:cxn modelId="{0F1E3ABB-FB37-4E97-97FA-E4363E5806A8}" type="presParOf" srcId="{AC46E70C-B0FA-4A24-8D9B-3E844E111A00}" destId="{7A0B554B-5F64-4A30-B8FA-9D80A622E21B}" srcOrd="0" destOrd="0" presId="urn:microsoft.com/office/officeart/2016/7/layout/LinearBlockProcessNumbered"/>
    <dgm:cxn modelId="{EDB381FE-98C8-48D1-8704-0643BA7F0CC8}" type="presParOf" srcId="{AC46E70C-B0FA-4A24-8D9B-3E844E111A00}" destId="{4457814A-F356-4C22-B0D9-83AAA121E52E}" srcOrd="1" destOrd="0" presId="urn:microsoft.com/office/officeart/2016/7/layout/LinearBlockProcessNumbered"/>
    <dgm:cxn modelId="{8B78E757-2F59-4BD2-8961-C866883BFC45}" type="presParOf" srcId="{AC46E70C-B0FA-4A24-8D9B-3E844E111A00}" destId="{54470CF7-AD50-42CA-9121-3A0E4CF7F9A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30AB9E-E361-4352-A7DF-3502ECED68C3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35BA1F6-1D88-4C15-8D8F-61DB25211063}">
      <dgm:prSet/>
      <dgm:spPr/>
      <dgm:t>
        <a:bodyPr/>
        <a:lstStyle/>
        <a:p>
          <a:r>
            <a: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Advantages—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D1EAF2B-4D64-41F4-A7F0-4618B1F80EB0}" type="parTrans" cxnId="{9EA602BF-B958-49C9-8978-8494814D149F}">
      <dgm:prSet/>
      <dgm:spPr/>
      <dgm:t>
        <a:bodyPr/>
        <a:lstStyle/>
        <a:p>
          <a:endParaRPr lang="en-IN"/>
        </a:p>
      </dgm:t>
    </dgm:pt>
    <dgm:pt modelId="{6E6DB333-5404-488E-A77A-37CA9A604028}" type="sibTrans" cxnId="{9EA602BF-B958-49C9-8978-8494814D149F}">
      <dgm:prSet phldrT="01" phldr="0"/>
      <dgm:spPr/>
      <dgm:t>
        <a:bodyPr/>
        <a:lstStyle/>
        <a:p>
          <a:r>
            <a:rPr lang="en-IN"/>
            <a:t>01</a:t>
          </a:r>
        </a:p>
      </dgm:t>
    </dgm:pt>
    <dgm:pt modelId="{EA21AA3E-0FFE-4899-8116-4B29A27D3B41}">
      <dgm:prSet/>
      <dgm:spPr/>
      <dgm:t>
        <a:bodyPr/>
        <a:lstStyle/>
        <a:p>
          <a:r>
            <a:rPr lang="en-US"/>
            <a:t>1.Component based architecture.(reusable components)</a:t>
          </a:r>
          <a:endParaRPr lang="en-US" dirty="0"/>
        </a:p>
      </dgm:t>
    </dgm:pt>
    <dgm:pt modelId="{0F5B5C96-A4C1-4462-9C51-B690680A772F}" type="parTrans" cxnId="{FF8A5E92-3FDD-4012-A0D2-5863C91CE469}">
      <dgm:prSet/>
      <dgm:spPr/>
      <dgm:t>
        <a:bodyPr/>
        <a:lstStyle/>
        <a:p>
          <a:endParaRPr lang="en-IN"/>
        </a:p>
      </dgm:t>
    </dgm:pt>
    <dgm:pt modelId="{A0E09B25-70A6-4944-89B2-41F9CA0A332B}" type="sibTrans" cxnId="{FF8A5E92-3FDD-4012-A0D2-5863C91CE469}">
      <dgm:prSet phldrT="02" phldr="0"/>
      <dgm:spPr/>
      <dgm:t>
        <a:bodyPr/>
        <a:lstStyle/>
        <a:p>
          <a:r>
            <a:rPr lang="en-IN"/>
            <a:t>02</a:t>
          </a:r>
        </a:p>
      </dgm:t>
    </dgm:pt>
    <dgm:pt modelId="{48D0AC79-8C54-4AB8-A406-D5C56A0F76DB}">
      <dgm:prSet/>
      <dgm:spPr/>
      <dgm:t>
        <a:bodyPr/>
        <a:lstStyle/>
        <a:p>
          <a:r>
            <a:rPr lang="en-US"/>
            <a:t>2.Virtual DOM use</a:t>
          </a:r>
          <a:endParaRPr lang="en-US" dirty="0"/>
        </a:p>
      </dgm:t>
    </dgm:pt>
    <dgm:pt modelId="{DC49FBAC-FF51-4700-8E0D-877E66367479}" type="parTrans" cxnId="{2759D80F-66D8-4A5F-BEFD-CD64AE5F2DF4}">
      <dgm:prSet/>
      <dgm:spPr/>
      <dgm:t>
        <a:bodyPr/>
        <a:lstStyle/>
        <a:p>
          <a:endParaRPr lang="en-IN"/>
        </a:p>
      </dgm:t>
    </dgm:pt>
    <dgm:pt modelId="{B92C43DA-4E1C-498D-AEF7-14BE594D2ABA}" type="sibTrans" cxnId="{2759D80F-66D8-4A5F-BEFD-CD64AE5F2DF4}">
      <dgm:prSet phldrT="03" phldr="0"/>
      <dgm:spPr/>
      <dgm:t>
        <a:bodyPr/>
        <a:lstStyle/>
        <a:p>
          <a:r>
            <a:rPr lang="en-IN"/>
            <a:t>03</a:t>
          </a:r>
        </a:p>
      </dgm:t>
    </dgm:pt>
    <dgm:pt modelId="{DC0F30CD-1B06-4985-8148-4BB10500BC82}">
      <dgm:prSet/>
      <dgm:spPr/>
      <dgm:t>
        <a:bodyPr/>
        <a:lstStyle/>
        <a:p>
          <a:r>
            <a:rPr lang="en-US" dirty="0"/>
            <a:t>3.Declarative UI(manually we don’t need to update DOM react Handles it itself.)- you will tell react  how to make the HTML and other things and React will make it itself</a:t>
          </a:r>
        </a:p>
      </dgm:t>
    </dgm:pt>
    <dgm:pt modelId="{3F36E9D3-CA53-4122-94E0-4FEB7E0E97FB}" type="parTrans" cxnId="{FCC7F4A2-C6B3-407F-867F-F4D4A8945EC2}">
      <dgm:prSet/>
      <dgm:spPr/>
      <dgm:t>
        <a:bodyPr/>
        <a:lstStyle/>
        <a:p>
          <a:endParaRPr lang="en-IN"/>
        </a:p>
      </dgm:t>
    </dgm:pt>
    <dgm:pt modelId="{8E29EBAB-FEC8-4251-98CF-31F6FF82990E}" type="sibTrans" cxnId="{FCC7F4A2-C6B3-407F-867F-F4D4A8945EC2}">
      <dgm:prSet phldrT="04" phldr="0"/>
      <dgm:spPr/>
      <dgm:t>
        <a:bodyPr/>
        <a:lstStyle/>
        <a:p>
          <a:r>
            <a:rPr lang="en-IN"/>
            <a:t>04</a:t>
          </a:r>
        </a:p>
      </dgm:t>
    </dgm:pt>
    <dgm:pt modelId="{9DE177FE-0D6C-4D88-B842-E404439D699F}">
      <dgm:prSet/>
      <dgm:spPr/>
      <dgm:t>
        <a:bodyPr/>
        <a:lstStyle/>
        <a:p>
          <a:r>
            <a:rPr lang="en-US"/>
            <a:t>4.Seamlessly integrate react into any of your applications.</a:t>
          </a:r>
          <a:endParaRPr lang="en-US" dirty="0"/>
        </a:p>
      </dgm:t>
    </dgm:pt>
    <dgm:pt modelId="{74D6C40C-22E9-44E9-9AC1-625CC4CFDD18}" type="parTrans" cxnId="{9093B7DF-AC86-4599-87B4-086AF9F058B2}">
      <dgm:prSet/>
      <dgm:spPr/>
      <dgm:t>
        <a:bodyPr/>
        <a:lstStyle/>
        <a:p>
          <a:endParaRPr lang="en-IN"/>
        </a:p>
      </dgm:t>
    </dgm:pt>
    <dgm:pt modelId="{0E10CCC0-13A4-4BF3-9268-987464C57AB2}" type="sibTrans" cxnId="{9093B7DF-AC86-4599-87B4-086AF9F058B2}">
      <dgm:prSet phldrT="05" phldr="0"/>
      <dgm:spPr/>
      <dgm:t>
        <a:bodyPr/>
        <a:lstStyle/>
        <a:p>
          <a:r>
            <a:rPr lang="en-IN"/>
            <a:t>05</a:t>
          </a:r>
        </a:p>
      </dgm:t>
    </dgm:pt>
    <dgm:pt modelId="{528F0A4A-C1C5-45F1-8F4E-993FDC30779B}">
      <dgm:prSet/>
      <dgm:spPr/>
      <dgm:t>
        <a:bodyPr/>
        <a:lstStyle/>
        <a:p>
          <a:r>
            <a:rPr lang="en-US"/>
            <a:t>5.</a:t>
          </a:r>
          <a:r>
            <a:rPr lang="en-IN"/>
            <a:t> Unidirectional Data Flow.</a:t>
          </a:r>
          <a:endParaRPr lang="en-US" dirty="0"/>
        </a:p>
      </dgm:t>
    </dgm:pt>
    <dgm:pt modelId="{73453E73-1707-4094-B07E-E7CFE3AFA33F}" type="parTrans" cxnId="{225A6702-281D-4D82-AA73-A44F61D8BDA1}">
      <dgm:prSet/>
      <dgm:spPr/>
      <dgm:t>
        <a:bodyPr/>
        <a:lstStyle/>
        <a:p>
          <a:endParaRPr lang="en-IN"/>
        </a:p>
      </dgm:t>
    </dgm:pt>
    <dgm:pt modelId="{15B03CBD-13E2-4A5E-B42C-124D2271129A}" type="sibTrans" cxnId="{225A6702-281D-4D82-AA73-A44F61D8BDA1}">
      <dgm:prSet phldrT="06" phldr="0"/>
      <dgm:spPr/>
      <dgm:t>
        <a:bodyPr/>
        <a:lstStyle/>
        <a:p>
          <a:endParaRPr lang="en-IN"/>
        </a:p>
      </dgm:t>
    </dgm:pt>
    <dgm:pt modelId="{8BD4B739-FA27-41DE-ADDF-EB2C73886737}" type="pres">
      <dgm:prSet presAssocID="{8730AB9E-E361-4352-A7DF-3502ECED68C3}" presName="Name0" presStyleCnt="0">
        <dgm:presLayoutVars>
          <dgm:dir/>
          <dgm:resizeHandles val="exact"/>
        </dgm:presLayoutVars>
      </dgm:prSet>
      <dgm:spPr/>
    </dgm:pt>
    <dgm:pt modelId="{6247573D-AB46-44B9-BA1C-5A8733A02482}" type="pres">
      <dgm:prSet presAssocID="{B35BA1F6-1D88-4C15-8D8F-61DB25211063}" presName="node" presStyleLbl="node1" presStyleIdx="0" presStyleCnt="6">
        <dgm:presLayoutVars>
          <dgm:bulletEnabled val="1"/>
        </dgm:presLayoutVars>
      </dgm:prSet>
      <dgm:spPr/>
    </dgm:pt>
    <dgm:pt modelId="{378FD22F-9F60-44B1-BAE7-9B98AF0EEE27}" type="pres">
      <dgm:prSet presAssocID="{6E6DB333-5404-488E-A77A-37CA9A604028}" presName="sibTrans" presStyleLbl="sibTrans1D1" presStyleIdx="0" presStyleCnt="5"/>
      <dgm:spPr/>
    </dgm:pt>
    <dgm:pt modelId="{52B50CD9-B9AF-42EF-9132-EC78E1D4BDE4}" type="pres">
      <dgm:prSet presAssocID="{6E6DB333-5404-488E-A77A-37CA9A604028}" presName="connectorText" presStyleLbl="sibTrans1D1" presStyleIdx="0" presStyleCnt="5"/>
      <dgm:spPr/>
    </dgm:pt>
    <dgm:pt modelId="{F6873575-C868-4D48-B98B-4C83297089ED}" type="pres">
      <dgm:prSet presAssocID="{EA21AA3E-0FFE-4899-8116-4B29A27D3B41}" presName="node" presStyleLbl="node1" presStyleIdx="1" presStyleCnt="6">
        <dgm:presLayoutVars>
          <dgm:bulletEnabled val="1"/>
        </dgm:presLayoutVars>
      </dgm:prSet>
      <dgm:spPr/>
    </dgm:pt>
    <dgm:pt modelId="{716304CA-19A0-4BE1-9674-4C47BE4EF2FA}" type="pres">
      <dgm:prSet presAssocID="{A0E09B25-70A6-4944-89B2-41F9CA0A332B}" presName="sibTrans" presStyleLbl="sibTrans1D1" presStyleIdx="1" presStyleCnt="5"/>
      <dgm:spPr/>
    </dgm:pt>
    <dgm:pt modelId="{2C2DA29F-D25C-4942-8073-00E80B233C33}" type="pres">
      <dgm:prSet presAssocID="{A0E09B25-70A6-4944-89B2-41F9CA0A332B}" presName="connectorText" presStyleLbl="sibTrans1D1" presStyleIdx="1" presStyleCnt="5"/>
      <dgm:spPr/>
    </dgm:pt>
    <dgm:pt modelId="{CD06D5DA-A0B1-4F87-ABAF-A57380225E8D}" type="pres">
      <dgm:prSet presAssocID="{48D0AC79-8C54-4AB8-A406-D5C56A0F76DB}" presName="node" presStyleLbl="node1" presStyleIdx="2" presStyleCnt="6">
        <dgm:presLayoutVars>
          <dgm:bulletEnabled val="1"/>
        </dgm:presLayoutVars>
      </dgm:prSet>
      <dgm:spPr/>
    </dgm:pt>
    <dgm:pt modelId="{4B884224-E19C-407A-8E61-3780E8B1A6C1}" type="pres">
      <dgm:prSet presAssocID="{B92C43DA-4E1C-498D-AEF7-14BE594D2ABA}" presName="sibTrans" presStyleLbl="sibTrans1D1" presStyleIdx="2" presStyleCnt="5"/>
      <dgm:spPr/>
    </dgm:pt>
    <dgm:pt modelId="{B9501138-1ACB-43EB-91D1-B7D3AD2EFB88}" type="pres">
      <dgm:prSet presAssocID="{B92C43DA-4E1C-498D-AEF7-14BE594D2ABA}" presName="connectorText" presStyleLbl="sibTrans1D1" presStyleIdx="2" presStyleCnt="5"/>
      <dgm:spPr/>
    </dgm:pt>
    <dgm:pt modelId="{94F226FA-7532-4611-8AB8-00738849A872}" type="pres">
      <dgm:prSet presAssocID="{DC0F30CD-1B06-4985-8148-4BB10500BC82}" presName="node" presStyleLbl="node1" presStyleIdx="3" presStyleCnt="6">
        <dgm:presLayoutVars>
          <dgm:bulletEnabled val="1"/>
        </dgm:presLayoutVars>
      </dgm:prSet>
      <dgm:spPr/>
    </dgm:pt>
    <dgm:pt modelId="{D10E4AE1-DD70-4A0A-B559-3464C3290BC7}" type="pres">
      <dgm:prSet presAssocID="{8E29EBAB-FEC8-4251-98CF-31F6FF82990E}" presName="sibTrans" presStyleLbl="sibTrans1D1" presStyleIdx="3" presStyleCnt="5"/>
      <dgm:spPr/>
    </dgm:pt>
    <dgm:pt modelId="{6AFFE31E-A74C-42CB-B77F-207C3C2754CA}" type="pres">
      <dgm:prSet presAssocID="{8E29EBAB-FEC8-4251-98CF-31F6FF82990E}" presName="connectorText" presStyleLbl="sibTrans1D1" presStyleIdx="3" presStyleCnt="5"/>
      <dgm:spPr/>
    </dgm:pt>
    <dgm:pt modelId="{E404C559-A452-40BD-AD23-257A78E4E2FA}" type="pres">
      <dgm:prSet presAssocID="{9DE177FE-0D6C-4D88-B842-E404439D699F}" presName="node" presStyleLbl="node1" presStyleIdx="4" presStyleCnt="6">
        <dgm:presLayoutVars>
          <dgm:bulletEnabled val="1"/>
        </dgm:presLayoutVars>
      </dgm:prSet>
      <dgm:spPr/>
    </dgm:pt>
    <dgm:pt modelId="{C0AAC9A4-AD38-44F3-83AD-2D521A300E2E}" type="pres">
      <dgm:prSet presAssocID="{0E10CCC0-13A4-4BF3-9268-987464C57AB2}" presName="sibTrans" presStyleLbl="sibTrans1D1" presStyleIdx="4" presStyleCnt="5"/>
      <dgm:spPr/>
    </dgm:pt>
    <dgm:pt modelId="{91D0E8E5-FD0A-441E-80A3-0AF4A5D51559}" type="pres">
      <dgm:prSet presAssocID="{0E10CCC0-13A4-4BF3-9268-987464C57AB2}" presName="connectorText" presStyleLbl="sibTrans1D1" presStyleIdx="4" presStyleCnt="5"/>
      <dgm:spPr/>
    </dgm:pt>
    <dgm:pt modelId="{48E5D806-CC66-4551-B2DB-1816714FC610}" type="pres">
      <dgm:prSet presAssocID="{528F0A4A-C1C5-45F1-8F4E-993FDC30779B}" presName="node" presStyleLbl="node1" presStyleIdx="5" presStyleCnt="6">
        <dgm:presLayoutVars>
          <dgm:bulletEnabled val="1"/>
        </dgm:presLayoutVars>
      </dgm:prSet>
      <dgm:spPr/>
    </dgm:pt>
  </dgm:ptLst>
  <dgm:cxnLst>
    <dgm:cxn modelId="{225A6702-281D-4D82-AA73-A44F61D8BDA1}" srcId="{8730AB9E-E361-4352-A7DF-3502ECED68C3}" destId="{528F0A4A-C1C5-45F1-8F4E-993FDC30779B}" srcOrd="5" destOrd="0" parTransId="{73453E73-1707-4094-B07E-E7CFE3AFA33F}" sibTransId="{15B03CBD-13E2-4A5E-B42C-124D2271129A}"/>
    <dgm:cxn modelId="{2759D80F-66D8-4A5F-BEFD-CD64AE5F2DF4}" srcId="{8730AB9E-E361-4352-A7DF-3502ECED68C3}" destId="{48D0AC79-8C54-4AB8-A406-D5C56A0F76DB}" srcOrd="2" destOrd="0" parTransId="{DC49FBAC-FF51-4700-8E0D-877E66367479}" sibTransId="{B92C43DA-4E1C-498D-AEF7-14BE594D2ABA}"/>
    <dgm:cxn modelId="{429B4211-45F6-4E74-944B-E3EDE750B6CE}" type="presOf" srcId="{A0E09B25-70A6-4944-89B2-41F9CA0A332B}" destId="{716304CA-19A0-4BE1-9674-4C47BE4EF2FA}" srcOrd="0" destOrd="0" presId="urn:microsoft.com/office/officeart/2016/7/layout/RepeatingBendingProcessNew"/>
    <dgm:cxn modelId="{68CA2F26-0FFF-437B-95F1-02FD853E1CDE}" type="presOf" srcId="{B92C43DA-4E1C-498D-AEF7-14BE594D2ABA}" destId="{4B884224-E19C-407A-8E61-3780E8B1A6C1}" srcOrd="0" destOrd="0" presId="urn:microsoft.com/office/officeart/2016/7/layout/RepeatingBendingProcessNew"/>
    <dgm:cxn modelId="{7822DB30-4905-4921-8B98-B3FA79CD3449}" type="presOf" srcId="{48D0AC79-8C54-4AB8-A406-D5C56A0F76DB}" destId="{CD06D5DA-A0B1-4F87-ABAF-A57380225E8D}" srcOrd="0" destOrd="0" presId="urn:microsoft.com/office/officeart/2016/7/layout/RepeatingBendingProcessNew"/>
    <dgm:cxn modelId="{8AA42637-1D4D-44B8-97F0-E3A32E264351}" type="presOf" srcId="{6E6DB333-5404-488E-A77A-37CA9A604028}" destId="{52B50CD9-B9AF-42EF-9132-EC78E1D4BDE4}" srcOrd="1" destOrd="0" presId="urn:microsoft.com/office/officeart/2016/7/layout/RepeatingBendingProcessNew"/>
    <dgm:cxn modelId="{3B1BD03B-8A26-49AC-BA7F-E4ED8CC6C4B8}" type="presOf" srcId="{0E10CCC0-13A4-4BF3-9268-987464C57AB2}" destId="{91D0E8E5-FD0A-441E-80A3-0AF4A5D51559}" srcOrd="1" destOrd="0" presId="urn:microsoft.com/office/officeart/2016/7/layout/RepeatingBendingProcessNew"/>
    <dgm:cxn modelId="{C61D945F-562E-43FC-B457-C775EB15FA53}" type="presOf" srcId="{528F0A4A-C1C5-45F1-8F4E-993FDC30779B}" destId="{48E5D806-CC66-4551-B2DB-1816714FC610}" srcOrd="0" destOrd="0" presId="urn:microsoft.com/office/officeart/2016/7/layout/RepeatingBendingProcessNew"/>
    <dgm:cxn modelId="{6452A86D-4B41-4BF4-AE2E-4A054333A6E1}" type="presOf" srcId="{B35BA1F6-1D88-4C15-8D8F-61DB25211063}" destId="{6247573D-AB46-44B9-BA1C-5A8733A02482}" srcOrd="0" destOrd="0" presId="urn:microsoft.com/office/officeart/2016/7/layout/RepeatingBendingProcessNew"/>
    <dgm:cxn modelId="{52431873-DA68-413A-B42A-FE390CD6161E}" type="presOf" srcId="{B92C43DA-4E1C-498D-AEF7-14BE594D2ABA}" destId="{B9501138-1ACB-43EB-91D1-B7D3AD2EFB88}" srcOrd="1" destOrd="0" presId="urn:microsoft.com/office/officeart/2016/7/layout/RepeatingBendingProcessNew"/>
    <dgm:cxn modelId="{20996378-716D-4E51-BA76-AF5D956BF5B8}" type="presOf" srcId="{EA21AA3E-0FFE-4899-8116-4B29A27D3B41}" destId="{F6873575-C868-4D48-B98B-4C83297089ED}" srcOrd="0" destOrd="0" presId="urn:microsoft.com/office/officeart/2016/7/layout/RepeatingBendingProcessNew"/>
    <dgm:cxn modelId="{F24D1680-7622-4461-9426-66B7C765714C}" type="presOf" srcId="{8730AB9E-E361-4352-A7DF-3502ECED68C3}" destId="{8BD4B739-FA27-41DE-ADDF-EB2C73886737}" srcOrd="0" destOrd="0" presId="urn:microsoft.com/office/officeart/2016/7/layout/RepeatingBendingProcessNew"/>
    <dgm:cxn modelId="{F1447C90-F107-451E-BF29-6B4C3112D9D0}" type="presOf" srcId="{9DE177FE-0D6C-4D88-B842-E404439D699F}" destId="{E404C559-A452-40BD-AD23-257A78E4E2FA}" srcOrd="0" destOrd="0" presId="urn:microsoft.com/office/officeart/2016/7/layout/RepeatingBendingProcessNew"/>
    <dgm:cxn modelId="{FF8A5E92-3FDD-4012-A0D2-5863C91CE469}" srcId="{8730AB9E-E361-4352-A7DF-3502ECED68C3}" destId="{EA21AA3E-0FFE-4899-8116-4B29A27D3B41}" srcOrd="1" destOrd="0" parTransId="{0F5B5C96-A4C1-4462-9C51-B690680A772F}" sibTransId="{A0E09B25-70A6-4944-89B2-41F9CA0A332B}"/>
    <dgm:cxn modelId="{2A1C4D97-6776-4B3C-827B-C82BC69D3265}" type="presOf" srcId="{DC0F30CD-1B06-4985-8148-4BB10500BC82}" destId="{94F226FA-7532-4611-8AB8-00738849A872}" srcOrd="0" destOrd="0" presId="urn:microsoft.com/office/officeart/2016/7/layout/RepeatingBendingProcessNew"/>
    <dgm:cxn modelId="{306656A1-041C-4178-9DA6-7D1CE88A2E1D}" type="presOf" srcId="{6E6DB333-5404-488E-A77A-37CA9A604028}" destId="{378FD22F-9F60-44B1-BAE7-9B98AF0EEE27}" srcOrd="0" destOrd="0" presId="urn:microsoft.com/office/officeart/2016/7/layout/RepeatingBendingProcessNew"/>
    <dgm:cxn modelId="{FCC7F4A2-C6B3-407F-867F-F4D4A8945EC2}" srcId="{8730AB9E-E361-4352-A7DF-3502ECED68C3}" destId="{DC0F30CD-1B06-4985-8148-4BB10500BC82}" srcOrd="3" destOrd="0" parTransId="{3F36E9D3-CA53-4122-94E0-4FEB7E0E97FB}" sibTransId="{8E29EBAB-FEC8-4251-98CF-31F6FF82990E}"/>
    <dgm:cxn modelId="{6C2F31BC-4DC4-4B06-9D44-FF23285587A2}" type="presOf" srcId="{8E29EBAB-FEC8-4251-98CF-31F6FF82990E}" destId="{D10E4AE1-DD70-4A0A-B559-3464C3290BC7}" srcOrd="0" destOrd="0" presId="urn:microsoft.com/office/officeart/2016/7/layout/RepeatingBendingProcessNew"/>
    <dgm:cxn modelId="{9EA602BF-B958-49C9-8978-8494814D149F}" srcId="{8730AB9E-E361-4352-A7DF-3502ECED68C3}" destId="{B35BA1F6-1D88-4C15-8D8F-61DB25211063}" srcOrd="0" destOrd="0" parTransId="{4D1EAF2B-4D64-41F4-A7F0-4618B1F80EB0}" sibTransId="{6E6DB333-5404-488E-A77A-37CA9A604028}"/>
    <dgm:cxn modelId="{546A71DA-6762-4E12-9BFF-F8E8002B6757}" type="presOf" srcId="{0E10CCC0-13A4-4BF3-9268-987464C57AB2}" destId="{C0AAC9A4-AD38-44F3-83AD-2D521A300E2E}" srcOrd="0" destOrd="0" presId="urn:microsoft.com/office/officeart/2016/7/layout/RepeatingBendingProcessNew"/>
    <dgm:cxn modelId="{9093B7DF-AC86-4599-87B4-086AF9F058B2}" srcId="{8730AB9E-E361-4352-A7DF-3502ECED68C3}" destId="{9DE177FE-0D6C-4D88-B842-E404439D699F}" srcOrd="4" destOrd="0" parTransId="{74D6C40C-22E9-44E9-9AC1-625CC4CFDD18}" sibTransId="{0E10CCC0-13A4-4BF3-9268-987464C57AB2}"/>
    <dgm:cxn modelId="{561C0DF1-9C52-4379-BDE5-5F559CA07C65}" type="presOf" srcId="{8E29EBAB-FEC8-4251-98CF-31F6FF82990E}" destId="{6AFFE31E-A74C-42CB-B77F-207C3C2754CA}" srcOrd="1" destOrd="0" presId="urn:microsoft.com/office/officeart/2016/7/layout/RepeatingBendingProcessNew"/>
    <dgm:cxn modelId="{9951FAFE-F7C7-41F9-9A5F-91B010A4DBC8}" type="presOf" srcId="{A0E09B25-70A6-4944-89B2-41F9CA0A332B}" destId="{2C2DA29F-D25C-4942-8073-00E80B233C33}" srcOrd="1" destOrd="0" presId="urn:microsoft.com/office/officeart/2016/7/layout/RepeatingBendingProcessNew"/>
    <dgm:cxn modelId="{8C4E3AFE-C665-49A7-A1FF-CF566D7B3875}" type="presParOf" srcId="{8BD4B739-FA27-41DE-ADDF-EB2C73886737}" destId="{6247573D-AB46-44B9-BA1C-5A8733A02482}" srcOrd="0" destOrd="0" presId="urn:microsoft.com/office/officeart/2016/7/layout/RepeatingBendingProcessNew"/>
    <dgm:cxn modelId="{943DDA80-E21E-4EEF-BFCD-BD8D581AF66E}" type="presParOf" srcId="{8BD4B739-FA27-41DE-ADDF-EB2C73886737}" destId="{378FD22F-9F60-44B1-BAE7-9B98AF0EEE27}" srcOrd="1" destOrd="0" presId="urn:microsoft.com/office/officeart/2016/7/layout/RepeatingBendingProcessNew"/>
    <dgm:cxn modelId="{25D58785-4DB8-472E-8266-782B6D10B372}" type="presParOf" srcId="{378FD22F-9F60-44B1-BAE7-9B98AF0EEE27}" destId="{52B50CD9-B9AF-42EF-9132-EC78E1D4BDE4}" srcOrd="0" destOrd="0" presId="urn:microsoft.com/office/officeart/2016/7/layout/RepeatingBendingProcessNew"/>
    <dgm:cxn modelId="{81C6FA0E-3176-458F-8019-DF3078261217}" type="presParOf" srcId="{8BD4B739-FA27-41DE-ADDF-EB2C73886737}" destId="{F6873575-C868-4D48-B98B-4C83297089ED}" srcOrd="2" destOrd="0" presId="urn:microsoft.com/office/officeart/2016/7/layout/RepeatingBendingProcessNew"/>
    <dgm:cxn modelId="{0A5939EF-D3B1-4991-8294-C1B7D0A4B953}" type="presParOf" srcId="{8BD4B739-FA27-41DE-ADDF-EB2C73886737}" destId="{716304CA-19A0-4BE1-9674-4C47BE4EF2FA}" srcOrd="3" destOrd="0" presId="urn:microsoft.com/office/officeart/2016/7/layout/RepeatingBendingProcessNew"/>
    <dgm:cxn modelId="{61384AE3-3888-4D99-81AA-A2DD33609C11}" type="presParOf" srcId="{716304CA-19A0-4BE1-9674-4C47BE4EF2FA}" destId="{2C2DA29F-D25C-4942-8073-00E80B233C33}" srcOrd="0" destOrd="0" presId="urn:microsoft.com/office/officeart/2016/7/layout/RepeatingBendingProcessNew"/>
    <dgm:cxn modelId="{1ED6CD0B-2F0E-42BF-9262-1DAE4C7E071E}" type="presParOf" srcId="{8BD4B739-FA27-41DE-ADDF-EB2C73886737}" destId="{CD06D5DA-A0B1-4F87-ABAF-A57380225E8D}" srcOrd="4" destOrd="0" presId="urn:microsoft.com/office/officeart/2016/7/layout/RepeatingBendingProcessNew"/>
    <dgm:cxn modelId="{DD5A95C6-6DE5-46D2-B2C5-BF130879C337}" type="presParOf" srcId="{8BD4B739-FA27-41DE-ADDF-EB2C73886737}" destId="{4B884224-E19C-407A-8E61-3780E8B1A6C1}" srcOrd="5" destOrd="0" presId="urn:microsoft.com/office/officeart/2016/7/layout/RepeatingBendingProcessNew"/>
    <dgm:cxn modelId="{7D128F4A-0DFC-4735-A65C-F7AF39219D6A}" type="presParOf" srcId="{4B884224-E19C-407A-8E61-3780E8B1A6C1}" destId="{B9501138-1ACB-43EB-91D1-B7D3AD2EFB88}" srcOrd="0" destOrd="0" presId="urn:microsoft.com/office/officeart/2016/7/layout/RepeatingBendingProcessNew"/>
    <dgm:cxn modelId="{0571CBBC-0688-42C2-8F64-5718C88F7BBB}" type="presParOf" srcId="{8BD4B739-FA27-41DE-ADDF-EB2C73886737}" destId="{94F226FA-7532-4611-8AB8-00738849A872}" srcOrd="6" destOrd="0" presId="urn:microsoft.com/office/officeart/2016/7/layout/RepeatingBendingProcessNew"/>
    <dgm:cxn modelId="{453B3099-4DD5-45DD-A49A-BA4D5AD21180}" type="presParOf" srcId="{8BD4B739-FA27-41DE-ADDF-EB2C73886737}" destId="{D10E4AE1-DD70-4A0A-B559-3464C3290BC7}" srcOrd="7" destOrd="0" presId="urn:microsoft.com/office/officeart/2016/7/layout/RepeatingBendingProcessNew"/>
    <dgm:cxn modelId="{F0ED28F0-D811-4F8D-8691-C2660871DE16}" type="presParOf" srcId="{D10E4AE1-DD70-4A0A-B559-3464C3290BC7}" destId="{6AFFE31E-A74C-42CB-B77F-207C3C2754CA}" srcOrd="0" destOrd="0" presId="urn:microsoft.com/office/officeart/2016/7/layout/RepeatingBendingProcessNew"/>
    <dgm:cxn modelId="{B231E23E-2883-4895-8BA5-861E73C49A3A}" type="presParOf" srcId="{8BD4B739-FA27-41DE-ADDF-EB2C73886737}" destId="{E404C559-A452-40BD-AD23-257A78E4E2FA}" srcOrd="8" destOrd="0" presId="urn:microsoft.com/office/officeart/2016/7/layout/RepeatingBendingProcessNew"/>
    <dgm:cxn modelId="{4AA61ED2-F862-4AFE-B59C-8D89BB638C62}" type="presParOf" srcId="{8BD4B739-FA27-41DE-ADDF-EB2C73886737}" destId="{C0AAC9A4-AD38-44F3-83AD-2D521A300E2E}" srcOrd="9" destOrd="0" presId="urn:microsoft.com/office/officeart/2016/7/layout/RepeatingBendingProcessNew"/>
    <dgm:cxn modelId="{B2519163-BA67-4FC4-B68E-D807D9AECD4A}" type="presParOf" srcId="{C0AAC9A4-AD38-44F3-83AD-2D521A300E2E}" destId="{91D0E8E5-FD0A-441E-80A3-0AF4A5D51559}" srcOrd="0" destOrd="0" presId="urn:microsoft.com/office/officeart/2016/7/layout/RepeatingBendingProcessNew"/>
    <dgm:cxn modelId="{D2DB173D-38EA-4ABE-A878-63572E7B4A70}" type="presParOf" srcId="{8BD4B739-FA27-41DE-ADDF-EB2C73886737}" destId="{48E5D806-CC66-4551-B2DB-1816714FC610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4D2426-1F26-402B-BEC4-B9329135F60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3A66994-62CC-45F9-AE64-485AA9EE5BAF}">
      <dgm:prSet custT="1"/>
      <dgm:spPr/>
      <dgm:t>
        <a:bodyPr/>
        <a:lstStyle/>
        <a:p>
          <a:r>
            <a:rPr lang="en-US" sz="1600" dirty="0"/>
            <a:t>Limitations</a:t>
          </a:r>
          <a:r>
            <a:rPr lang="en-US" sz="1100" dirty="0"/>
            <a:t> </a:t>
          </a:r>
        </a:p>
      </dgm:t>
    </dgm:pt>
    <dgm:pt modelId="{D9DCE7F6-4E55-4603-8FDC-78072C48F8F8}" type="parTrans" cxnId="{0259B3AF-969F-4FCF-80FE-54F09A2B4D73}">
      <dgm:prSet/>
      <dgm:spPr/>
      <dgm:t>
        <a:bodyPr/>
        <a:lstStyle/>
        <a:p>
          <a:endParaRPr lang="en-US"/>
        </a:p>
      </dgm:t>
    </dgm:pt>
    <dgm:pt modelId="{E8895BF3-BA0E-4007-A137-C591AB5749AA}" type="sibTrans" cxnId="{0259B3AF-969F-4FCF-80FE-54F09A2B4D73}">
      <dgm:prSet/>
      <dgm:spPr/>
      <dgm:t>
        <a:bodyPr/>
        <a:lstStyle/>
        <a:p>
          <a:endParaRPr lang="en-US"/>
        </a:p>
      </dgm:t>
    </dgm:pt>
    <dgm:pt modelId="{8861D9A7-3773-4460-AE4E-5A2062E24026}">
      <dgm:prSet custT="1"/>
      <dgm:spPr/>
      <dgm:t>
        <a:bodyPr/>
        <a:lstStyle/>
        <a:p>
          <a:r>
            <a:rPr lang="en-US" sz="1400" dirty="0"/>
            <a:t>1.Learning curve is steep--Although the basics of React are relatively easy to learn, mastering advanced topics (such as state management with hooks, Context API, Redux, performance optimization, and server-side rendering) can be complex.</a:t>
          </a:r>
        </a:p>
      </dgm:t>
    </dgm:pt>
    <dgm:pt modelId="{AE887FA4-9C0A-4ACA-949E-23C871A73A89}" type="parTrans" cxnId="{2EA87FF7-7373-4F8C-BB93-B36D460C2389}">
      <dgm:prSet/>
      <dgm:spPr/>
      <dgm:t>
        <a:bodyPr/>
        <a:lstStyle/>
        <a:p>
          <a:endParaRPr lang="en-US"/>
        </a:p>
      </dgm:t>
    </dgm:pt>
    <dgm:pt modelId="{5420ED93-EA61-4021-B83B-0AADBB811673}" type="sibTrans" cxnId="{2EA87FF7-7373-4F8C-BB93-B36D460C2389}">
      <dgm:prSet/>
      <dgm:spPr/>
      <dgm:t>
        <a:bodyPr/>
        <a:lstStyle/>
        <a:p>
          <a:endParaRPr lang="en-US"/>
        </a:p>
      </dgm:t>
    </dgm:pt>
    <dgm:pt modelId="{D23AE869-F719-4E29-9DFF-6EBD6A0FBB6D}">
      <dgm:prSet custT="1"/>
      <dgm:spPr/>
      <dgm:t>
        <a:bodyPr/>
        <a:lstStyle/>
        <a:p>
          <a:r>
            <a:rPr lang="en-US" sz="1600" dirty="0"/>
            <a:t>2.SEO limitations</a:t>
          </a:r>
        </a:p>
      </dgm:t>
    </dgm:pt>
    <dgm:pt modelId="{A825DC59-2969-43C7-B477-5FF77BE01249}" type="parTrans" cxnId="{EB76F20E-EFDA-432E-9217-AE207622C9FF}">
      <dgm:prSet/>
      <dgm:spPr/>
      <dgm:t>
        <a:bodyPr/>
        <a:lstStyle/>
        <a:p>
          <a:endParaRPr lang="en-US"/>
        </a:p>
      </dgm:t>
    </dgm:pt>
    <dgm:pt modelId="{566AF450-1E81-4F09-9744-EC75AF72E701}" type="sibTrans" cxnId="{EB76F20E-EFDA-432E-9217-AE207622C9FF}">
      <dgm:prSet/>
      <dgm:spPr/>
      <dgm:t>
        <a:bodyPr/>
        <a:lstStyle/>
        <a:p>
          <a:endParaRPr lang="en-US"/>
        </a:p>
      </dgm:t>
    </dgm:pt>
    <dgm:pt modelId="{08B78699-0155-4817-BED5-5B46A40898F3}">
      <dgm:prSet/>
      <dgm:spPr/>
      <dgm:t>
        <a:bodyPr/>
        <a:lstStyle/>
        <a:p>
          <a:r>
            <a:rPr lang="en-US" dirty="0"/>
            <a:t>3. Performance issues: While React is generally fast and efficient, poorly optimized code or inefficient use of React components can lead to performance issues.</a:t>
          </a:r>
        </a:p>
      </dgm:t>
    </dgm:pt>
    <dgm:pt modelId="{864B5F16-7074-433F-BEE5-A294298CA1CD}" type="parTrans" cxnId="{99BF648C-02FB-4517-A287-B1926BB021B7}">
      <dgm:prSet/>
      <dgm:spPr/>
      <dgm:t>
        <a:bodyPr/>
        <a:lstStyle/>
        <a:p>
          <a:endParaRPr lang="en-US"/>
        </a:p>
      </dgm:t>
    </dgm:pt>
    <dgm:pt modelId="{A10D471B-3739-4E17-9F55-39C86B2E274E}" type="sibTrans" cxnId="{99BF648C-02FB-4517-A287-B1926BB021B7}">
      <dgm:prSet/>
      <dgm:spPr/>
      <dgm:t>
        <a:bodyPr/>
        <a:lstStyle/>
        <a:p>
          <a:endParaRPr lang="en-US"/>
        </a:p>
      </dgm:t>
    </dgm:pt>
    <dgm:pt modelId="{27607B65-6CEE-4333-BB33-BEE4BFDFFBC1}">
      <dgm:prSet/>
      <dgm:spPr/>
      <dgm:t>
        <a:bodyPr/>
        <a:lstStyle/>
        <a:p>
          <a:r>
            <a:rPr lang="en-US" dirty="0"/>
            <a:t>4. Large file sizes: React applications can have large file sizes due to the use of JSX syntax and the need to import additional libraries and dependencies.</a:t>
          </a:r>
        </a:p>
      </dgm:t>
    </dgm:pt>
    <dgm:pt modelId="{148FDB40-917C-4581-A89B-81C62D5D4DED}" type="parTrans" cxnId="{BFBF673A-710A-4D70-AB46-9A3F79E99FD5}">
      <dgm:prSet/>
      <dgm:spPr/>
      <dgm:t>
        <a:bodyPr/>
        <a:lstStyle/>
        <a:p>
          <a:endParaRPr lang="en-US"/>
        </a:p>
      </dgm:t>
    </dgm:pt>
    <dgm:pt modelId="{BE958105-4AD5-4DF4-9F9C-3E1DB058C95B}" type="sibTrans" cxnId="{BFBF673A-710A-4D70-AB46-9A3F79E99FD5}">
      <dgm:prSet/>
      <dgm:spPr/>
      <dgm:t>
        <a:bodyPr/>
        <a:lstStyle/>
        <a:p>
          <a:endParaRPr lang="en-US"/>
        </a:p>
      </dgm:t>
    </dgm:pt>
    <dgm:pt modelId="{6CA4EB5D-9327-4344-BCFD-AB5E5F17F402}" type="pres">
      <dgm:prSet presAssocID="{7A4D2426-1F26-402B-BEC4-B9329135F60F}" presName="root" presStyleCnt="0">
        <dgm:presLayoutVars>
          <dgm:dir/>
          <dgm:resizeHandles val="exact"/>
        </dgm:presLayoutVars>
      </dgm:prSet>
      <dgm:spPr/>
    </dgm:pt>
    <dgm:pt modelId="{984F8884-722D-455D-9A66-D1C076F32B65}" type="pres">
      <dgm:prSet presAssocID="{23A66994-62CC-45F9-AE64-485AA9EE5BAF}" presName="compNode" presStyleCnt="0"/>
      <dgm:spPr/>
    </dgm:pt>
    <dgm:pt modelId="{CD988493-6E04-4A9B-9231-8C24A9BBD6A0}" type="pres">
      <dgm:prSet presAssocID="{23A66994-62CC-45F9-AE64-485AA9EE5BA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3B56B591-19C5-4547-A319-38CEF3CC441A}" type="pres">
      <dgm:prSet presAssocID="{23A66994-62CC-45F9-AE64-485AA9EE5BAF}" presName="spaceRect" presStyleCnt="0"/>
      <dgm:spPr/>
    </dgm:pt>
    <dgm:pt modelId="{1FA18E56-624B-4793-BBF7-AE0123AA6729}" type="pres">
      <dgm:prSet presAssocID="{23A66994-62CC-45F9-AE64-485AA9EE5BAF}" presName="textRect" presStyleLbl="revTx" presStyleIdx="0" presStyleCnt="5">
        <dgm:presLayoutVars>
          <dgm:chMax val="1"/>
          <dgm:chPref val="1"/>
        </dgm:presLayoutVars>
      </dgm:prSet>
      <dgm:spPr/>
    </dgm:pt>
    <dgm:pt modelId="{6301FB3A-75DA-47DF-B531-4FE90371B775}" type="pres">
      <dgm:prSet presAssocID="{E8895BF3-BA0E-4007-A137-C591AB5749AA}" presName="sibTrans" presStyleCnt="0"/>
      <dgm:spPr/>
    </dgm:pt>
    <dgm:pt modelId="{088A0267-A991-4658-85C0-F280F15E5C92}" type="pres">
      <dgm:prSet presAssocID="{8861D9A7-3773-4460-AE4E-5A2062E24026}" presName="compNode" presStyleCnt="0"/>
      <dgm:spPr/>
    </dgm:pt>
    <dgm:pt modelId="{C1D2F477-B068-4B24-97BE-5ABD29C948B5}" type="pres">
      <dgm:prSet presAssocID="{8861D9A7-3773-4460-AE4E-5A2062E2402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2D7E91DF-64DD-4011-8C9B-D245BF3A4922}" type="pres">
      <dgm:prSet presAssocID="{8861D9A7-3773-4460-AE4E-5A2062E24026}" presName="spaceRect" presStyleCnt="0"/>
      <dgm:spPr/>
    </dgm:pt>
    <dgm:pt modelId="{16F412B1-DDA9-4651-A1EC-90F0FCB65F33}" type="pres">
      <dgm:prSet presAssocID="{8861D9A7-3773-4460-AE4E-5A2062E24026}" presName="textRect" presStyleLbl="revTx" presStyleIdx="1" presStyleCnt="5">
        <dgm:presLayoutVars>
          <dgm:chMax val="1"/>
          <dgm:chPref val="1"/>
        </dgm:presLayoutVars>
      </dgm:prSet>
      <dgm:spPr/>
    </dgm:pt>
    <dgm:pt modelId="{B84BE117-C439-4CCD-B907-298A738AD0AB}" type="pres">
      <dgm:prSet presAssocID="{5420ED93-EA61-4021-B83B-0AADBB811673}" presName="sibTrans" presStyleCnt="0"/>
      <dgm:spPr/>
    </dgm:pt>
    <dgm:pt modelId="{414DAE06-F17E-4CBF-A44A-A6C9768E5584}" type="pres">
      <dgm:prSet presAssocID="{D23AE869-F719-4E29-9DFF-6EBD6A0FBB6D}" presName="compNode" presStyleCnt="0"/>
      <dgm:spPr/>
    </dgm:pt>
    <dgm:pt modelId="{65F0EA61-BE2B-48FC-9003-906CF7C14DC5}" type="pres">
      <dgm:prSet presAssocID="{D23AE869-F719-4E29-9DFF-6EBD6A0FBB6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A9D90D29-32E9-49DB-92AB-9B64D5DE7A53}" type="pres">
      <dgm:prSet presAssocID="{D23AE869-F719-4E29-9DFF-6EBD6A0FBB6D}" presName="spaceRect" presStyleCnt="0"/>
      <dgm:spPr/>
    </dgm:pt>
    <dgm:pt modelId="{5F177F27-B93E-4112-9FBF-CB1EF0E94B25}" type="pres">
      <dgm:prSet presAssocID="{D23AE869-F719-4E29-9DFF-6EBD6A0FBB6D}" presName="textRect" presStyleLbl="revTx" presStyleIdx="2" presStyleCnt="5">
        <dgm:presLayoutVars>
          <dgm:chMax val="1"/>
          <dgm:chPref val="1"/>
        </dgm:presLayoutVars>
      </dgm:prSet>
      <dgm:spPr/>
    </dgm:pt>
    <dgm:pt modelId="{53482BAC-7811-4A53-9632-71FE639AC788}" type="pres">
      <dgm:prSet presAssocID="{566AF450-1E81-4F09-9744-EC75AF72E701}" presName="sibTrans" presStyleCnt="0"/>
      <dgm:spPr/>
    </dgm:pt>
    <dgm:pt modelId="{8C1A86B1-2382-42CC-9BCA-12B7871F0873}" type="pres">
      <dgm:prSet presAssocID="{08B78699-0155-4817-BED5-5B46A40898F3}" presName="compNode" presStyleCnt="0"/>
      <dgm:spPr/>
    </dgm:pt>
    <dgm:pt modelId="{7FEE03E9-723C-4A31-86BD-FAFC7B138946}" type="pres">
      <dgm:prSet presAssocID="{08B78699-0155-4817-BED5-5B46A40898F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D02F0BD-FB9E-46EC-BB7D-9805B79A8B8D}" type="pres">
      <dgm:prSet presAssocID="{08B78699-0155-4817-BED5-5B46A40898F3}" presName="spaceRect" presStyleCnt="0"/>
      <dgm:spPr/>
    </dgm:pt>
    <dgm:pt modelId="{AB6778B1-023A-4856-8D8F-33344D562CC3}" type="pres">
      <dgm:prSet presAssocID="{08B78699-0155-4817-BED5-5B46A40898F3}" presName="textRect" presStyleLbl="revTx" presStyleIdx="3" presStyleCnt="5">
        <dgm:presLayoutVars>
          <dgm:chMax val="1"/>
          <dgm:chPref val="1"/>
        </dgm:presLayoutVars>
      </dgm:prSet>
      <dgm:spPr/>
    </dgm:pt>
    <dgm:pt modelId="{0BB1FF5F-56B6-41A0-8450-559DCF4A8D5C}" type="pres">
      <dgm:prSet presAssocID="{A10D471B-3739-4E17-9F55-39C86B2E274E}" presName="sibTrans" presStyleCnt="0"/>
      <dgm:spPr/>
    </dgm:pt>
    <dgm:pt modelId="{7FC943B3-7255-4FD8-B3D9-2700A126E2BC}" type="pres">
      <dgm:prSet presAssocID="{27607B65-6CEE-4333-BB33-BEE4BFDFFBC1}" presName="compNode" presStyleCnt="0"/>
      <dgm:spPr/>
    </dgm:pt>
    <dgm:pt modelId="{A040AFD1-C9A6-47A2-BF83-BD2B7DC2F5E9}" type="pres">
      <dgm:prSet presAssocID="{27607B65-6CEE-4333-BB33-BEE4BFDFFBC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47C7050-E4FF-4153-BA7F-B6273B30DF88}" type="pres">
      <dgm:prSet presAssocID="{27607B65-6CEE-4333-BB33-BEE4BFDFFBC1}" presName="spaceRect" presStyleCnt="0"/>
      <dgm:spPr/>
    </dgm:pt>
    <dgm:pt modelId="{C1F249AB-626F-4E87-A71F-F6806CF8052F}" type="pres">
      <dgm:prSet presAssocID="{27607B65-6CEE-4333-BB33-BEE4BFDFFBC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B76F20E-EFDA-432E-9217-AE207622C9FF}" srcId="{7A4D2426-1F26-402B-BEC4-B9329135F60F}" destId="{D23AE869-F719-4E29-9DFF-6EBD6A0FBB6D}" srcOrd="2" destOrd="0" parTransId="{A825DC59-2969-43C7-B477-5FF77BE01249}" sibTransId="{566AF450-1E81-4F09-9744-EC75AF72E701}"/>
    <dgm:cxn modelId="{7990BE2F-7725-4B2F-8093-7D81F3E75DC1}" type="presOf" srcId="{27607B65-6CEE-4333-BB33-BEE4BFDFFBC1}" destId="{C1F249AB-626F-4E87-A71F-F6806CF8052F}" srcOrd="0" destOrd="0" presId="urn:microsoft.com/office/officeart/2018/2/layout/IconLabelList"/>
    <dgm:cxn modelId="{1721EF33-A841-46E6-BC88-33BB924FC8F7}" type="presOf" srcId="{8861D9A7-3773-4460-AE4E-5A2062E24026}" destId="{16F412B1-DDA9-4651-A1EC-90F0FCB65F33}" srcOrd="0" destOrd="0" presId="urn:microsoft.com/office/officeart/2018/2/layout/IconLabelList"/>
    <dgm:cxn modelId="{9367283A-A30C-45D6-A5F4-4A21B1308912}" type="presOf" srcId="{08B78699-0155-4817-BED5-5B46A40898F3}" destId="{AB6778B1-023A-4856-8D8F-33344D562CC3}" srcOrd="0" destOrd="0" presId="urn:microsoft.com/office/officeart/2018/2/layout/IconLabelList"/>
    <dgm:cxn modelId="{BFBF673A-710A-4D70-AB46-9A3F79E99FD5}" srcId="{7A4D2426-1F26-402B-BEC4-B9329135F60F}" destId="{27607B65-6CEE-4333-BB33-BEE4BFDFFBC1}" srcOrd="4" destOrd="0" parTransId="{148FDB40-917C-4581-A89B-81C62D5D4DED}" sibTransId="{BE958105-4AD5-4DF4-9F9C-3E1DB058C95B}"/>
    <dgm:cxn modelId="{7B50755D-4244-480D-A568-C6092739CFEB}" type="presOf" srcId="{23A66994-62CC-45F9-AE64-485AA9EE5BAF}" destId="{1FA18E56-624B-4793-BBF7-AE0123AA6729}" srcOrd="0" destOrd="0" presId="urn:microsoft.com/office/officeart/2018/2/layout/IconLabelList"/>
    <dgm:cxn modelId="{7F367671-C4AA-4876-B719-E405643969EC}" type="presOf" srcId="{D23AE869-F719-4E29-9DFF-6EBD6A0FBB6D}" destId="{5F177F27-B93E-4112-9FBF-CB1EF0E94B25}" srcOrd="0" destOrd="0" presId="urn:microsoft.com/office/officeart/2018/2/layout/IconLabelList"/>
    <dgm:cxn modelId="{9AEB3F85-E07F-4F49-A232-B0335CC799C0}" type="presOf" srcId="{7A4D2426-1F26-402B-BEC4-B9329135F60F}" destId="{6CA4EB5D-9327-4344-BCFD-AB5E5F17F402}" srcOrd="0" destOrd="0" presId="urn:microsoft.com/office/officeart/2018/2/layout/IconLabelList"/>
    <dgm:cxn modelId="{99BF648C-02FB-4517-A287-B1926BB021B7}" srcId="{7A4D2426-1F26-402B-BEC4-B9329135F60F}" destId="{08B78699-0155-4817-BED5-5B46A40898F3}" srcOrd="3" destOrd="0" parTransId="{864B5F16-7074-433F-BEE5-A294298CA1CD}" sibTransId="{A10D471B-3739-4E17-9F55-39C86B2E274E}"/>
    <dgm:cxn modelId="{0259B3AF-969F-4FCF-80FE-54F09A2B4D73}" srcId="{7A4D2426-1F26-402B-BEC4-B9329135F60F}" destId="{23A66994-62CC-45F9-AE64-485AA9EE5BAF}" srcOrd="0" destOrd="0" parTransId="{D9DCE7F6-4E55-4603-8FDC-78072C48F8F8}" sibTransId="{E8895BF3-BA0E-4007-A137-C591AB5749AA}"/>
    <dgm:cxn modelId="{2EA87FF7-7373-4F8C-BB93-B36D460C2389}" srcId="{7A4D2426-1F26-402B-BEC4-B9329135F60F}" destId="{8861D9A7-3773-4460-AE4E-5A2062E24026}" srcOrd="1" destOrd="0" parTransId="{AE887FA4-9C0A-4ACA-949E-23C871A73A89}" sibTransId="{5420ED93-EA61-4021-B83B-0AADBB811673}"/>
    <dgm:cxn modelId="{89E94E9A-2D2C-4130-87DC-5B6100A1E236}" type="presParOf" srcId="{6CA4EB5D-9327-4344-BCFD-AB5E5F17F402}" destId="{984F8884-722D-455D-9A66-D1C076F32B65}" srcOrd="0" destOrd="0" presId="urn:microsoft.com/office/officeart/2018/2/layout/IconLabelList"/>
    <dgm:cxn modelId="{3A318B0D-ECE1-4E43-98C5-C21881BF65EC}" type="presParOf" srcId="{984F8884-722D-455D-9A66-D1C076F32B65}" destId="{CD988493-6E04-4A9B-9231-8C24A9BBD6A0}" srcOrd="0" destOrd="0" presId="urn:microsoft.com/office/officeart/2018/2/layout/IconLabelList"/>
    <dgm:cxn modelId="{384876E3-87D6-46CD-9E80-CFFD4557790E}" type="presParOf" srcId="{984F8884-722D-455D-9A66-D1C076F32B65}" destId="{3B56B591-19C5-4547-A319-38CEF3CC441A}" srcOrd="1" destOrd="0" presId="urn:microsoft.com/office/officeart/2018/2/layout/IconLabelList"/>
    <dgm:cxn modelId="{8347FAA2-7942-480F-8F21-B1484AFDD340}" type="presParOf" srcId="{984F8884-722D-455D-9A66-D1C076F32B65}" destId="{1FA18E56-624B-4793-BBF7-AE0123AA6729}" srcOrd="2" destOrd="0" presId="urn:microsoft.com/office/officeart/2018/2/layout/IconLabelList"/>
    <dgm:cxn modelId="{CCC7EC92-4153-44AB-A4C1-4661E451082D}" type="presParOf" srcId="{6CA4EB5D-9327-4344-BCFD-AB5E5F17F402}" destId="{6301FB3A-75DA-47DF-B531-4FE90371B775}" srcOrd="1" destOrd="0" presId="urn:microsoft.com/office/officeart/2018/2/layout/IconLabelList"/>
    <dgm:cxn modelId="{C77FDF14-CC97-4446-9F39-0E2911DCB224}" type="presParOf" srcId="{6CA4EB5D-9327-4344-BCFD-AB5E5F17F402}" destId="{088A0267-A991-4658-85C0-F280F15E5C92}" srcOrd="2" destOrd="0" presId="urn:microsoft.com/office/officeart/2018/2/layout/IconLabelList"/>
    <dgm:cxn modelId="{A8794BFC-ACE1-4838-BECF-34496EFA4F8A}" type="presParOf" srcId="{088A0267-A991-4658-85C0-F280F15E5C92}" destId="{C1D2F477-B068-4B24-97BE-5ABD29C948B5}" srcOrd="0" destOrd="0" presId="urn:microsoft.com/office/officeart/2018/2/layout/IconLabelList"/>
    <dgm:cxn modelId="{DC565F30-4141-4634-A679-CC5D4ECFC8C3}" type="presParOf" srcId="{088A0267-A991-4658-85C0-F280F15E5C92}" destId="{2D7E91DF-64DD-4011-8C9B-D245BF3A4922}" srcOrd="1" destOrd="0" presId="urn:microsoft.com/office/officeart/2018/2/layout/IconLabelList"/>
    <dgm:cxn modelId="{E258F5D9-E34B-4503-82C7-EE873B3E2431}" type="presParOf" srcId="{088A0267-A991-4658-85C0-F280F15E5C92}" destId="{16F412B1-DDA9-4651-A1EC-90F0FCB65F33}" srcOrd="2" destOrd="0" presId="urn:microsoft.com/office/officeart/2018/2/layout/IconLabelList"/>
    <dgm:cxn modelId="{B0470723-039C-4811-87BF-E34955DA7457}" type="presParOf" srcId="{6CA4EB5D-9327-4344-BCFD-AB5E5F17F402}" destId="{B84BE117-C439-4CCD-B907-298A738AD0AB}" srcOrd="3" destOrd="0" presId="urn:microsoft.com/office/officeart/2018/2/layout/IconLabelList"/>
    <dgm:cxn modelId="{20CB3667-CF55-4BCF-BD1A-7B1AA2DB0699}" type="presParOf" srcId="{6CA4EB5D-9327-4344-BCFD-AB5E5F17F402}" destId="{414DAE06-F17E-4CBF-A44A-A6C9768E5584}" srcOrd="4" destOrd="0" presId="urn:microsoft.com/office/officeart/2018/2/layout/IconLabelList"/>
    <dgm:cxn modelId="{9441E61C-2552-4E35-9D98-7FCC9ACF51BC}" type="presParOf" srcId="{414DAE06-F17E-4CBF-A44A-A6C9768E5584}" destId="{65F0EA61-BE2B-48FC-9003-906CF7C14DC5}" srcOrd="0" destOrd="0" presId="urn:microsoft.com/office/officeart/2018/2/layout/IconLabelList"/>
    <dgm:cxn modelId="{3E666364-84C4-47EF-9F17-9520C9AC564A}" type="presParOf" srcId="{414DAE06-F17E-4CBF-A44A-A6C9768E5584}" destId="{A9D90D29-32E9-49DB-92AB-9B64D5DE7A53}" srcOrd="1" destOrd="0" presId="urn:microsoft.com/office/officeart/2018/2/layout/IconLabelList"/>
    <dgm:cxn modelId="{9F67CB1A-E130-4163-B32B-4CB979854CC2}" type="presParOf" srcId="{414DAE06-F17E-4CBF-A44A-A6C9768E5584}" destId="{5F177F27-B93E-4112-9FBF-CB1EF0E94B25}" srcOrd="2" destOrd="0" presId="urn:microsoft.com/office/officeart/2018/2/layout/IconLabelList"/>
    <dgm:cxn modelId="{153F1D1F-CC1B-4DE7-931B-8D8808F21CAB}" type="presParOf" srcId="{6CA4EB5D-9327-4344-BCFD-AB5E5F17F402}" destId="{53482BAC-7811-4A53-9632-71FE639AC788}" srcOrd="5" destOrd="0" presId="urn:microsoft.com/office/officeart/2018/2/layout/IconLabelList"/>
    <dgm:cxn modelId="{29E7DCD0-6854-4B1F-B8FA-700E37F5FB54}" type="presParOf" srcId="{6CA4EB5D-9327-4344-BCFD-AB5E5F17F402}" destId="{8C1A86B1-2382-42CC-9BCA-12B7871F0873}" srcOrd="6" destOrd="0" presId="urn:microsoft.com/office/officeart/2018/2/layout/IconLabelList"/>
    <dgm:cxn modelId="{07DFEF7C-6526-4376-A1AF-BA38C33FE195}" type="presParOf" srcId="{8C1A86B1-2382-42CC-9BCA-12B7871F0873}" destId="{7FEE03E9-723C-4A31-86BD-FAFC7B138946}" srcOrd="0" destOrd="0" presId="urn:microsoft.com/office/officeart/2018/2/layout/IconLabelList"/>
    <dgm:cxn modelId="{21209290-9DB3-4A04-B934-11676374B0D9}" type="presParOf" srcId="{8C1A86B1-2382-42CC-9BCA-12B7871F0873}" destId="{ED02F0BD-FB9E-46EC-BB7D-9805B79A8B8D}" srcOrd="1" destOrd="0" presId="urn:microsoft.com/office/officeart/2018/2/layout/IconLabelList"/>
    <dgm:cxn modelId="{9994456E-0A9D-4683-9794-CA4BAAA74DB2}" type="presParOf" srcId="{8C1A86B1-2382-42CC-9BCA-12B7871F0873}" destId="{AB6778B1-023A-4856-8D8F-33344D562CC3}" srcOrd="2" destOrd="0" presId="urn:microsoft.com/office/officeart/2018/2/layout/IconLabelList"/>
    <dgm:cxn modelId="{5A59CD28-A352-433F-812C-93799904A0C9}" type="presParOf" srcId="{6CA4EB5D-9327-4344-BCFD-AB5E5F17F402}" destId="{0BB1FF5F-56B6-41A0-8450-559DCF4A8D5C}" srcOrd="7" destOrd="0" presId="urn:microsoft.com/office/officeart/2018/2/layout/IconLabelList"/>
    <dgm:cxn modelId="{262F3795-846E-468E-B6BF-6F908C205574}" type="presParOf" srcId="{6CA4EB5D-9327-4344-BCFD-AB5E5F17F402}" destId="{7FC943B3-7255-4FD8-B3D9-2700A126E2BC}" srcOrd="8" destOrd="0" presId="urn:microsoft.com/office/officeart/2018/2/layout/IconLabelList"/>
    <dgm:cxn modelId="{B1DD4469-5D65-4279-886E-2EA69628E702}" type="presParOf" srcId="{7FC943B3-7255-4FD8-B3D9-2700A126E2BC}" destId="{A040AFD1-C9A6-47A2-BF83-BD2B7DC2F5E9}" srcOrd="0" destOrd="0" presId="urn:microsoft.com/office/officeart/2018/2/layout/IconLabelList"/>
    <dgm:cxn modelId="{38A3D624-3362-4228-AE2A-256A43162266}" type="presParOf" srcId="{7FC943B3-7255-4FD8-B3D9-2700A126E2BC}" destId="{A47C7050-E4FF-4153-BA7F-B6273B30DF88}" srcOrd="1" destOrd="0" presId="urn:microsoft.com/office/officeart/2018/2/layout/IconLabelList"/>
    <dgm:cxn modelId="{D5CA743F-89DC-4E63-AD7A-734DA0A50AD1}" type="presParOf" srcId="{7FC943B3-7255-4FD8-B3D9-2700A126E2BC}" destId="{C1F249AB-626F-4E87-A71F-F6806CF8052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60E3D6-2D40-4CFD-A7FB-17E50D74EA68}">
      <dsp:nvSpPr>
        <dsp:cNvPr id="0" name=""/>
        <dsp:cNvSpPr/>
      </dsp:nvSpPr>
      <dsp:spPr>
        <a:xfrm>
          <a:off x="630262" y="1018228"/>
          <a:ext cx="1452922" cy="145292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3758C4-D1CC-45FF-B60E-196EFD0B7241}">
      <dsp:nvSpPr>
        <dsp:cNvPr id="0" name=""/>
        <dsp:cNvSpPr/>
      </dsp:nvSpPr>
      <dsp:spPr>
        <a:xfrm>
          <a:off x="939901" y="1327867"/>
          <a:ext cx="833643" cy="8336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44DCD7-9285-4DE1-8166-3851DE22B938}">
      <dsp:nvSpPr>
        <dsp:cNvPr id="0" name=""/>
        <dsp:cNvSpPr/>
      </dsp:nvSpPr>
      <dsp:spPr>
        <a:xfrm>
          <a:off x="165803" y="2923700"/>
          <a:ext cx="2381839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Component-Based Architecture:</a:t>
          </a:r>
          <a:r>
            <a:rPr lang="en-US" sz="1100" kern="1200"/>
            <a:t> Enables the building of encapsulated components that manage their state.</a:t>
          </a:r>
        </a:p>
      </dsp:txBody>
      <dsp:txXfrm>
        <a:off x="165803" y="2923700"/>
        <a:ext cx="2381839" cy="787500"/>
      </dsp:txXfrm>
    </dsp:sp>
    <dsp:sp modelId="{E519BBC5-1AF6-4E29-8C8D-3EE806D3DD1C}">
      <dsp:nvSpPr>
        <dsp:cNvPr id="0" name=""/>
        <dsp:cNvSpPr/>
      </dsp:nvSpPr>
      <dsp:spPr>
        <a:xfrm>
          <a:off x="3428923" y="1018228"/>
          <a:ext cx="1452922" cy="145292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886146-C495-4621-BACD-7E1F61CE933B}">
      <dsp:nvSpPr>
        <dsp:cNvPr id="0" name=""/>
        <dsp:cNvSpPr/>
      </dsp:nvSpPr>
      <dsp:spPr>
        <a:xfrm>
          <a:off x="3738562" y="1327867"/>
          <a:ext cx="833643" cy="8336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4F698-6B98-4B73-9DB4-62376E3661E8}">
      <dsp:nvSpPr>
        <dsp:cNvPr id="0" name=""/>
        <dsp:cNvSpPr/>
      </dsp:nvSpPr>
      <dsp:spPr>
        <a:xfrm>
          <a:off x="2964464" y="2923700"/>
          <a:ext cx="2381839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Virtual DOM:</a:t>
          </a:r>
          <a:r>
            <a:rPr lang="en-US" sz="1100" kern="1200"/>
            <a:t> Improves performance by minimizing direct interactions with the actual DOM.</a:t>
          </a:r>
        </a:p>
      </dsp:txBody>
      <dsp:txXfrm>
        <a:off x="2964464" y="2923700"/>
        <a:ext cx="2381839" cy="787500"/>
      </dsp:txXfrm>
    </dsp:sp>
    <dsp:sp modelId="{4B214BFB-A714-4AE8-AC0E-8CEF558ECE68}">
      <dsp:nvSpPr>
        <dsp:cNvPr id="0" name=""/>
        <dsp:cNvSpPr/>
      </dsp:nvSpPr>
      <dsp:spPr>
        <a:xfrm>
          <a:off x="6227584" y="1018228"/>
          <a:ext cx="1452922" cy="145292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E65501-BD46-4895-9D22-26A94308CD01}">
      <dsp:nvSpPr>
        <dsp:cNvPr id="0" name=""/>
        <dsp:cNvSpPr/>
      </dsp:nvSpPr>
      <dsp:spPr>
        <a:xfrm>
          <a:off x="6537223" y="1327867"/>
          <a:ext cx="833643" cy="8336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ADD298-39DE-46DF-9CF2-536687718FAF}">
      <dsp:nvSpPr>
        <dsp:cNvPr id="0" name=""/>
        <dsp:cNvSpPr/>
      </dsp:nvSpPr>
      <dsp:spPr>
        <a:xfrm>
          <a:off x="5763125" y="2923700"/>
          <a:ext cx="2381839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Unidirectional Data Flow:</a:t>
          </a:r>
          <a:r>
            <a:rPr lang="en-US" sz="1100" kern="1200"/>
            <a:t> Ensures a predictable data structure, making debugging and understanding the app easier.</a:t>
          </a:r>
        </a:p>
      </dsp:txBody>
      <dsp:txXfrm>
        <a:off x="5763125" y="2923700"/>
        <a:ext cx="2381839" cy="787500"/>
      </dsp:txXfrm>
    </dsp:sp>
    <dsp:sp modelId="{307DE505-FBD7-4666-A7E6-1694AD5FA104}">
      <dsp:nvSpPr>
        <dsp:cNvPr id="0" name=""/>
        <dsp:cNvSpPr/>
      </dsp:nvSpPr>
      <dsp:spPr>
        <a:xfrm>
          <a:off x="9026245" y="1018228"/>
          <a:ext cx="1452922" cy="145292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0DF77D-D2E2-4165-84BA-37020B1E213B}">
      <dsp:nvSpPr>
        <dsp:cNvPr id="0" name=""/>
        <dsp:cNvSpPr/>
      </dsp:nvSpPr>
      <dsp:spPr>
        <a:xfrm>
          <a:off x="9335885" y="1327867"/>
          <a:ext cx="833643" cy="8336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A87FA6-15C4-48C5-AACF-A1ABFC4AD749}">
      <dsp:nvSpPr>
        <dsp:cNvPr id="0" name=""/>
        <dsp:cNvSpPr/>
      </dsp:nvSpPr>
      <dsp:spPr>
        <a:xfrm>
          <a:off x="8561787" y="2923700"/>
          <a:ext cx="2381839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JSX Syntax:</a:t>
          </a:r>
          <a:r>
            <a:rPr lang="en-US" sz="1100" kern="1200"/>
            <a:t> Allows HTML to be written directly within JavaScript, enhancing code readability and development efficiency.</a:t>
          </a:r>
        </a:p>
      </dsp:txBody>
      <dsp:txXfrm>
        <a:off x="8561787" y="2923700"/>
        <a:ext cx="2381839" cy="787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858F87-FCD4-45F0-A045-FEACE5854570}">
      <dsp:nvSpPr>
        <dsp:cNvPr id="0" name=""/>
        <dsp:cNvSpPr/>
      </dsp:nvSpPr>
      <dsp:spPr>
        <a:xfrm>
          <a:off x="217" y="773614"/>
          <a:ext cx="2623145" cy="314777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9108" tIns="0" rIns="259108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Efficiency with Virtual DOM:</a:t>
          </a:r>
          <a:br>
            <a:rPr lang="en-US" sz="1300" b="0" i="0" kern="1200" baseline="0"/>
          </a:br>
          <a:r>
            <a:rPr lang="en-US" sz="1300" b="0" i="0" kern="1200" baseline="0"/>
            <a:t>React reduces the number of direct manipulations to the actual DOM, which can be slow. The Virtual DOM optimizes updates for better performance.</a:t>
          </a:r>
          <a:endParaRPr lang="en-US" sz="1300" kern="1200"/>
        </a:p>
      </dsp:txBody>
      <dsp:txXfrm>
        <a:off x="217" y="2032724"/>
        <a:ext cx="2623145" cy="1888664"/>
      </dsp:txXfrm>
    </dsp:sp>
    <dsp:sp modelId="{BE4FC879-22F2-4FD7-85F4-8764160F8A39}">
      <dsp:nvSpPr>
        <dsp:cNvPr id="0" name=""/>
        <dsp:cNvSpPr/>
      </dsp:nvSpPr>
      <dsp:spPr>
        <a:xfrm>
          <a:off x="217" y="773614"/>
          <a:ext cx="2623145" cy="125910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9108" tIns="165100" rIns="259108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217" y="773614"/>
        <a:ext cx="2623145" cy="1259109"/>
      </dsp:txXfrm>
    </dsp:sp>
    <dsp:sp modelId="{11A32C31-1821-4145-AB27-BBF9D1F8B5A8}">
      <dsp:nvSpPr>
        <dsp:cNvPr id="0" name=""/>
        <dsp:cNvSpPr/>
      </dsp:nvSpPr>
      <dsp:spPr>
        <a:xfrm>
          <a:off x="2833214" y="773614"/>
          <a:ext cx="2623145" cy="3147774"/>
        </a:xfrm>
        <a:prstGeom prst="rect">
          <a:avLst/>
        </a:prstGeom>
        <a:gradFill rotWithShape="0">
          <a:gsLst>
            <a:gs pos="0">
              <a:schemeClr val="accent5">
                <a:hueOff val="-4050717"/>
                <a:satOff val="-275"/>
                <a:lumOff val="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0717"/>
                <a:satOff val="-275"/>
                <a:lumOff val="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0717"/>
                <a:satOff val="-275"/>
                <a:lumOff val="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9108" tIns="0" rIns="259108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Reusable Components:</a:t>
          </a:r>
          <a:br>
            <a:rPr lang="en-US" sz="1300" b="0" i="0" kern="1200" baseline="0"/>
          </a:br>
          <a:r>
            <a:rPr lang="en-US" sz="1300" b="0" i="0" kern="1200" baseline="0"/>
            <a:t>Components can be reused across different parts of the application, speeding up development and ensuring consistency.</a:t>
          </a:r>
          <a:endParaRPr lang="en-US" sz="1300" kern="1200"/>
        </a:p>
      </dsp:txBody>
      <dsp:txXfrm>
        <a:off x="2833214" y="2032724"/>
        <a:ext cx="2623145" cy="1888664"/>
      </dsp:txXfrm>
    </dsp:sp>
    <dsp:sp modelId="{60B4AE0C-8AD1-4D8D-A1D5-F0E4F7A1B47A}">
      <dsp:nvSpPr>
        <dsp:cNvPr id="0" name=""/>
        <dsp:cNvSpPr/>
      </dsp:nvSpPr>
      <dsp:spPr>
        <a:xfrm>
          <a:off x="2833214" y="773614"/>
          <a:ext cx="2623145" cy="125910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9108" tIns="165100" rIns="259108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2833214" y="773614"/>
        <a:ext cx="2623145" cy="1259109"/>
      </dsp:txXfrm>
    </dsp:sp>
    <dsp:sp modelId="{EC825C94-A77D-4E60-B554-73DD0D991ECA}">
      <dsp:nvSpPr>
        <dsp:cNvPr id="0" name=""/>
        <dsp:cNvSpPr/>
      </dsp:nvSpPr>
      <dsp:spPr>
        <a:xfrm>
          <a:off x="5666211" y="773614"/>
          <a:ext cx="2623145" cy="3147774"/>
        </a:xfrm>
        <a:prstGeom prst="rect">
          <a:avLst/>
        </a:prstGeom>
        <a:gradFill rotWithShape="0">
          <a:gsLst>
            <a:gs pos="0">
              <a:schemeClr val="accent5">
                <a:hueOff val="-8101434"/>
                <a:satOff val="-551"/>
                <a:lumOff val="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101434"/>
                <a:satOff val="-551"/>
                <a:lumOff val="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101434"/>
                <a:satOff val="-551"/>
                <a:lumOff val="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9108" tIns="0" rIns="259108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Developer Productivity:</a:t>
          </a:r>
          <a:br>
            <a:rPr lang="en-US" sz="1300" b="0" i="0" kern="1200" baseline="0"/>
          </a:br>
          <a:r>
            <a:rPr lang="en-US" sz="1300" b="0" i="0" kern="1200" baseline="0"/>
            <a:t>Tools like React DevTools and a supportive ecosystem streamline debugging and development processes.</a:t>
          </a:r>
          <a:endParaRPr lang="en-US" sz="1300" kern="1200"/>
        </a:p>
      </dsp:txBody>
      <dsp:txXfrm>
        <a:off x="5666211" y="2032724"/>
        <a:ext cx="2623145" cy="1888664"/>
      </dsp:txXfrm>
    </dsp:sp>
    <dsp:sp modelId="{82A5DFA3-1219-4FDA-B227-EB18C6F67F84}">
      <dsp:nvSpPr>
        <dsp:cNvPr id="0" name=""/>
        <dsp:cNvSpPr/>
      </dsp:nvSpPr>
      <dsp:spPr>
        <a:xfrm>
          <a:off x="5666211" y="773614"/>
          <a:ext cx="2623145" cy="125910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9108" tIns="165100" rIns="259108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5666211" y="773614"/>
        <a:ext cx="2623145" cy="1259109"/>
      </dsp:txXfrm>
    </dsp:sp>
    <dsp:sp modelId="{7A0B554B-5F64-4A30-B8FA-9D80A622E21B}">
      <dsp:nvSpPr>
        <dsp:cNvPr id="0" name=""/>
        <dsp:cNvSpPr/>
      </dsp:nvSpPr>
      <dsp:spPr>
        <a:xfrm>
          <a:off x="8499209" y="773614"/>
          <a:ext cx="2623145" cy="3147774"/>
        </a:xfrm>
        <a:prstGeom prst="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9108" tIns="0" rIns="259108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Strong Community and Ecosystem:</a:t>
          </a:r>
          <a:br>
            <a:rPr lang="en-US" sz="1300" b="0" i="0" kern="1200" baseline="0"/>
          </a:br>
          <a:r>
            <a:rPr lang="en-US" sz="1300" b="0" i="0" kern="1200" baseline="0"/>
            <a:t>React has a large community, offering a wealth of libraries, resources, and third-party tools to enhance development.</a:t>
          </a:r>
          <a:endParaRPr lang="en-US" sz="1300" kern="1200"/>
        </a:p>
      </dsp:txBody>
      <dsp:txXfrm>
        <a:off x="8499209" y="2032724"/>
        <a:ext cx="2623145" cy="1888664"/>
      </dsp:txXfrm>
    </dsp:sp>
    <dsp:sp modelId="{4457814A-F356-4C22-B0D9-83AAA121E52E}">
      <dsp:nvSpPr>
        <dsp:cNvPr id="0" name=""/>
        <dsp:cNvSpPr/>
      </dsp:nvSpPr>
      <dsp:spPr>
        <a:xfrm>
          <a:off x="8499209" y="773614"/>
          <a:ext cx="2623145" cy="125910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9108" tIns="165100" rIns="259108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04</a:t>
          </a:r>
        </a:p>
      </dsp:txBody>
      <dsp:txXfrm>
        <a:off x="8499209" y="773614"/>
        <a:ext cx="2623145" cy="12591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FD22F-9F60-44B1-BAE7-9B98AF0EEE27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2251" y="45719"/>
              </a:lnTo>
            </a:path>
            <a:path>
              <a:moveTo>
                <a:pt x="435090" y="45719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01</a:t>
          </a:r>
        </a:p>
      </dsp:txBody>
      <dsp:txXfrm>
        <a:off x="3273043" y="822770"/>
        <a:ext cx="202839" cy="187135"/>
      </dsp:txXfrm>
    </dsp:sp>
    <dsp:sp modelId="{6247573D-AB46-44B9-BA1C-5A8733A02482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Advantages—</a:t>
          </a:r>
          <a:endParaRPr lang="en-US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8061" y="5979"/>
        <a:ext cx="3034531" cy="1820718"/>
      </dsp:txXfrm>
    </dsp:sp>
    <dsp:sp modelId="{716304CA-19A0-4BE1-9674-4C47BE4EF2FA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2251" y="45719"/>
              </a:lnTo>
            </a:path>
            <a:path>
              <a:moveTo>
                <a:pt x="435090" y="45719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02</a:t>
          </a:r>
        </a:p>
      </dsp:txBody>
      <dsp:txXfrm>
        <a:off x="7005516" y="822770"/>
        <a:ext cx="202839" cy="187135"/>
      </dsp:txXfrm>
    </dsp:sp>
    <dsp:sp modelId="{F6873575-C868-4D48-B98B-4C83297089ED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1.Component based architecture.(reusable components)</a:t>
          </a:r>
          <a:endParaRPr lang="en-US" sz="1600" kern="1200" dirty="0"/>
        </a:p>
      </dsp:txBody>
      <dsp:txXfrm>
        <a:off x="3740534" y="5979"/>
        <a:ext cx="3034531" cy="1820718"/>
      </dsp:txXfrm>
    </dsp:sp>
    <dsp:sp modelId="{4B884224-E19C-407A-8E61-3780E8B1A6C1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03</a:t>
          </a:r>
        </a:p>
      </dsp:txBody>
      <dsp:txXfrm>
        <a:off x="5070362" y="2065001"/>
        <a:ext cx="374875" cy="187135"/>
      </dsp:txXfrm>
    </dsp:sp>
    <dsp:sp modelId="{CD06D5DA-A0B1-4F87-ABAF-A57380225E8D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2.Virtual DOM use</a:t>
          </a:r>
          <a:endParaRPr lang="en-US" sz="1600" kern="1200" dirty="0"/>
        </a:p>
      </dsp:txBody>
      <dsp:txXfrm>
        <a:off x="7473007" y="5979"/>
        <a:ext cx="3034531" cy="1820718"/>
      </dsp:txXfrm>
    </dsp:sp>
    <dsp:sp modelId="{D10E4AE1-DD70-4A0A-B559-3464C3290BC7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2251" y="45719"/>
              </a:lnTo>
            </a:path>
            <a:path>
              <a:moveTo>
                <a:pt x="435090" y="45719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04</a:t>
          </a:r>
        </a:p>
      </dsp:txBody>
      <dsp:txXfrm>
        <a:off x="3273043" y="3341431"/>
        <a:ext cx="202839" cy="187135"/>
      </dsp:txXfrm>
    </dsp:sp>
    <dsp:sp modelId="{94F226FA-7532-4611-8AB8-00738849A872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3.Declarative UI(manually we don’t need to update DOM react Handles it itself.)- you will tell react  how to make the HTML and other things and React will make it itself</a:t>
          </a:r>
        </a:p>
      </dsp:txBody>
      <dsp:txXfrm>
        <a:off x="8061" y="2524640"/>
        <a:ext cx="3034531" cy="1820718"/>
      </dsp:txXfrm>
    </dsp:sp>
    <dsp:sp modelId="{C0AAC9A4-AD38-44F3-83AD-2D521A300E2E}">
      <dsp:nvSpPr>
        <dsp:cNvPr id="0" name=""/>
        <dsp:cNvSpPr/>
      </dsp:nvSpPr>
      <dsp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2251" y="45719"/>
              </a:lnTo>
            </a:path>
            <a:path>
              <a:moveTo>
                <a:pt x="435090" y="45719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05</a:t>
          </a:r>
        </a:p>
      </dsp:txBody>
      <dsp:txXfrm>
        <a:off x="7005516" y="3341431"/>
        <a:ext cx="202839" cy="187135"/>
      </dsp:txXfrm>
    </dsp:sp>
    <dsp:sp modelId="{E404C559-A452-40BD-AD23-257A78E4E2FA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4.Seamlessly integrate react into any of your applications.</a:t>
          </a:r>
          <a:endParaRPr lang="en-US" sz="1600" kern="1200" dirty="0"/>
        </a:p>
      </dsp:txBody>
      <dsp:txXfrm>
        <a:off x="3740534" y="2524640"/>
        <a:ext cx="3034531" cy="1820718"/>
      </dsp:txXfrm>
    </dsp:sp>
    <dsp:sp modelId="{48E5D806-CC66-4551-B2DB-1816714FC610}">
      <dsp:nvSpPr>
        <dsp:cNvPr id="0" name=""/>
        <dsp:cNvSpPr/>
      </dsp:nvSpPr>
      <dsp:spPr>
        <a:xfrm>
          <a:off x="7473007" y="2524640"/>
          <a:ext cx="3034531" cy="1820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5.</a:t>
          </a:r>
          <a:r>
            <a:rPr lang="en-IN" sz="1600" kern="1200"/>
            <a:t> Unidirectional Data Flow.</a:t>
          </a:r>
          <a:endParaRPr lang="en-US" sz="1600" kern="1200" dirty="0"/>
        </a:p>
      </dsp:txBody>
      <dsp:txXfrm>
        <a:off x="7473007" y="2524640"/>
        <a:ext cx="3034531" cy="18207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988493-6E04-4A9B-9231-8C24A9BBD6A0}">
      <dsp:nvSpPr>
        <dsp:cNvPr id="0" name=""/>
        <dsp:cNvSpPr/>
      </dsp:nvSpPr>
      <dsp:spPr>
        <a:xfrm>
          <a:off x="1102122" y="945079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18E56-624B-4793-BBF7-AE0123AA6729}">
      <dsp:nvSpPr>
        <dsp:cNvPr id="0" name=""/>
        <dsp:cNvSpPr/>
      </dsp:nvSpPr>
      <dsp:spPr>
        <a:xfrm>
          <a:off x="607122" y="2319115"/>
          <a:ext cx="1800000" cy="23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Limitations</a:t>
          </a:r>
          <a:r>
            <a:rPr lang="en-US" sz="1100" kern="1200" dirty="0"/>
            <a:t> </a:t>
          </a:r>
        </a:p>
      </dsp:txBody>
      <dsp:txXfrm>
        <a:off x="607122" y="2319115"/>
        <a:ext cx="1800000" cy="2385000"/>
      </dsp:txXfrm>
    </dsp:sp>
    <dsp:sp modelId="{C1D2F477-B068-4B24-97BE-5ABD29C948B5}">
      <dsp:nvSpPr>
        <dsp:cNvPr id="0" name=""/>
        <dsp:cNvSpPr/>
      </dsp:nvSpPr>
      <dsp:spPr>
        <a:xfrm>
          <a:off x="3217122" y="945079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F412B1-DDA9-4651-A1EC-90F0FCB65F33}">
      <dsp:nvSpPr>
        <dsp:cNvPr id="0" name=""/>
        <dsp:cNvSpPr/>
      </dsp:nvSpPr>
      <dsp:spPr>
        <a:xfrm>
          <a:off x="2722122" y="2319115"/>
          <a:ext cx="1800000" cy="23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1.Learning curve is steep--Although the basics of React are relatively easy to learn, mastering advanced topics (such as state management with hooks, Context API, Redux, performance optimization, and server-side rendering) can be complex.</a:t>
          </a:r>
        </a:p>
      </dsp:txBody>
      <dsp:txXfrm>
        <a:off x="2722122" y="2319115"/>
        <a:ext cx="1800000" cy="2385000"/>
      </dsp:txXfrm>
    </dsp:sp>
    <dsp:sp modelId="{65F0EA61-BE2B-48FC-9003-906CF7C14DC5}">
      <dsp:nvSpPr>
        <dsp:cNvPr id="0" name=""/>
        <dsp:cNvSpPr/>
      </dsp:nvSpPr>
      <dsp:spPr>
        <a:xfrm>
          <a:off x="5332122" y="945079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177F27-B93E-4112-9FBF-CB1EF0E94B25}">
      <dsp:nvSpPr>
        <dsp:cNvPr id="0" name=""/>
        <dsp:cNvSpPr/>
      </dsp:nvSpPr>
      <dsp:spPr>
        <a:xfrm>
          <a:off x="4837122" y="2319115"/>
          <a:ext cx="1800000" cy="23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2.SEO limitations</a:t>
          </a:r>
        </a:p>
      </dsp:txBody>
      <dsp:txXfrm>
        <a:off x="4837122" y="2319115"/>
        <a:ext cx="1800000" cy="2385000"/>
      </dsp:txXfrm>
    </dsp:sp>
    <dsp:sp modelId="{7FEE03E9-723C-4A31-86BD-FAFC7B138946}">
      <dsp:nvSpPr>
        <dsp:cNvPr id="0" name=""/>
        <dsp:cNvSpPr/>
      </dsp:nvSpPr>
      <dsp:spPr>
        <a:xfrm>
          <a:off x="7447123" y="945079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778B1-023A-4856-8D8F-33344D562CC3}">
      <dsp:nvSpPr>
        <dsp:cNvPr id="0" name=""/>
        <dsp:cNvSpPr/>
      </dsp:nvSpPr>
      <dsp:spPr>
        <a:xfrm>
          <a:off x="6952123" y="2319115"/>
          <a:ext cx="1800000" cy="23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3. Performance issues: While React is generally fast and efficient, poorly optimized code or inefficient use of React components can lead to performance issues.</a:t>
          </a:r>
        </a:p>
      </dsp:txBody>
      <dsp:txXfrm>
        <a:off x="6952123" y="2319115"/>
        <a:ext cx="1800000" cy="2385000"/>
      </dsp:txXfrm>
    </dsp:sp>
    <dsp:sp modelId="{A040AFD1-C9A6-47A2-BF83-BD2B7DC2F5E9}">
      <dsp:nvSpPr>
        <dsp:cNvPr id="0" name=""/>
        <dsp:cNvSpPr/>
      </dsp:nvSpPr>
      <dsp:spPr>
        <a:xfrm>
          <a:off x="9562123" y="945079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F249AB-626F-4E87-A71F-F6806CF8052F}">
      <dsp:nvSpPr>
        <dsp:cNvPr id="0" name=""/>
        <dsp:cNvSpPr/>
      </dsp:nvSpPr>
      <dsp:spPr>
        <a:xfrm>
          <a:off x="9067123" y="2319115"/>
          <a:ext cx="1800000" cy="23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4. Large file sizes: React applications can have large file sizes due to the use of JSX syntax and the need to import additional libraries and dependencies.</a:t>
          </a:r>
        </a:p>
      </dsp:txBody>
      <dsp:txXfrm>
        <a:off x="9067123" y="2319115"/>
        <a:ext cx="1800000" cy="238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A44C6A19-C9FD-45D0-8E30-E295FC681F64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39990F79-B017-495F-A4E2-F12FE15DCF75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0DCAFA37-6459-4B05-86F3-123A784ADC70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8DF8E-159A-B5EB-FDE3-5CD6BD0A8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AB7E0-6D1A-D974-48C1-8C79E704B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972B5-EC2C-FA17-EFE6-2933E937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EA92-11EC-4EEF-A020-84A3572744EA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6BDB0-CA4C-C6A7-7451-749DFB60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D4536-5A10-817B-422A-3CBF78D0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2876-F013-402E-B58E-D23E9582A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45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9AEA6-DAF6-2DF0-D3FC-A29651533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3FFBA-AEFF-68BD-CFA9-A7B236820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A75DA-70A3-3EA1-9B27-A3213B7C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EA92-11EC-4EEF-A020-84A3572744EA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4D6EE-5D47-587F-1EE0-BD6662782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ED44A-1011-CEB8-913A-47971FCF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2876-F013-402E-B58E-D23E9582A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28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FBD63E-A9DF-D2F5-6726-8E846796B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99C67-7CA1-916E-8CA0-A667A9D4C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AFBC6-607D-965B-3368-D41F39D37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EA92-11EC-4EEF-A020-84A3572744EA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FD099-550F-9146-4420-5043CFFCC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68A75-D0C1-1F34-694A-7E2388B5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2876-F013-402E-B58E-D23E9582A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51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Slide">
    <p:bg>
      <p:bgPr>
        <a:gradFill flip="none" rotWithShape="1">
          <a:gsLst>
            <a:gs pos="0">
              <a:schemeClr val="accent1"/>
            </a:gs>
            <a:gs pos="99000">
              <a:schemeClr val="accent1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BD973E-E950-4254-A96C-03133E5C31A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0FDF97-A170-4D1F-9198-415C21BD5257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4" name="Freeform 62">
              <a:extLst>
                <a:ext uri="{FF2B5EF4-FFF2-40B4-BE49-F238E27FC236}">
                  <a16:creationId xmlns:a16="http://schemas.microsoft.com/office/drawing/2014/main" id="{85364554-D91D-4274-B843-5DED11B2DD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0819EA-D9FC-452D-8CC0-0631FC651962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815A068-FF8F-4694-BF0B-59B251FFDD17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coder://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7A1591-79FE-40FD-A8D5-B1756EEB3794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151FBA7-FA11-4E21-A462-1C4CA2BD8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F353F23F-46EE-4080-B5F8-49EE5BFA1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3C962D2-5880-4253-A092-E6E906FFE33A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399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68885-F73A-A87C-6FDE-BE13CA7F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C4DCE-9AFE-41F2-4C6D-5B24E547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8209B-7AF3-94C6-769E-A83AD8783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EA92-11EC-4EEF-A020-84A3572744EA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E3779-7B67-D0A1-E2C9-1CE85B51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7CFE0-8A9D-E92C-83B5-4898738F6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2876-F013-402E-B58E-D23E9582A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01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CFF2A-55D1-F2A9-E2CA-D6F5E23A3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C3D91-41AB-F6C5-2D25-39313ABE4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C32DE-0ED7-9C8F-2B9E-34752B31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EA92-11EC-4EEF-A020-84A3572744EA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36199-6E43-B120-F612-C4201351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A12E5-84C4-32BC-314A-BF8917145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2876-F013-402E-B58E-D23E9582A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29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08FD-8531-F7C9-AEFF-0F20956FB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92890-E669-ACCB-3D5A-1402EC085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909AB-351D-35CE-0729-2968250A6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29F55-95D9-D6BE-D177-CA3171BE9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EA92-11EC-4EEF-A020-84A3572744EA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07792-CFE7-0192-A7BE-266388FF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1ED11-ED74-79AA-20B7-1187F3EC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2876-F013-402E-B58E-D23E9582A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06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DFFE3-12C9-DF69-EADA-D139F51A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ED75E-83BB-DF46-A1F9-D064F7A2B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A4DD0-717E-99D1-8EEE-BEAEA777E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74B01A-5EE7-AA76-88F4-EC42B3418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0EFDD7-E057-CD12-D537-25823787C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37F329-567C-9F52-A2C0-D90A5E86A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EA92-11EC-4EEF-A020-84A3572744EA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F0092E-E010-F215-DB9A-28FB2564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615D9-A20E-54F8-C735-E2C88B71A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2876-F013-402E-B58E-D23E9582A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20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07C23-DDCE-C868-CAB5-B743F943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0D5B67-88DA-CB44-1616-C91AA3B59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EA92-11EC-4EEF-A020-84A3572744EA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1F865-68C7-B6EC-9184-5C4F9C5A6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42481-EDCD-632B-8A7B-29B1E1B52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2876-F013-402E-B58E-D23E9582A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79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ADC797-A2AF-BAC2-D1F8-01528A531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EA92-11EC-4EEF-A020-84A3572744EA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B5D20-4D54-07F7-4625-C95D3728B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118FC-460E-3154-67FA-38566A41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2876-F013-402E-B58E-D23E9582A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98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606B4-418C-D331-1258-0E1972A83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72CCF-4F9F-8506-33D5-8851ECAF1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70ECA-1C09-61B0-805E-DC7C5061C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18E02-C247-0001-71C2-2C8D8AE63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EA92-11EC-4EEF-A020-84A3572744EA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F4C3A-1694-A013-AC36-80C40AAA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572D7-0E03-2ABA-F777-71899587A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2876-F013-402E-B58E-D23E9582A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24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14822-11FE-BEF1-A8E4-5DCE61562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EDABE9-6A94-BAB7-5EE8-246D9201D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0B021-7DB7-89BF-4F76-484D082A9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5DC26-127C-F64A-D1A6-9ACDFB254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EA92-11EC-4EEF-A020-84A3572744EA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81985-BB89-9CDC-9D4F-BA0059A03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8F41F-7BA7-6A94-E567-45DDD3E8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2876-F013-402E-B58E-D23E9582A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53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A5F428-5209-D3F1-3518-695CDCC94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A1551-A32F-E974-E909-2917A485E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22C55-9CA4-F47E-C2D6-2C07C74C3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C2EA92-11EC-4EEF-A020-84A3572744EA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E9EB0-8A33-8E81-2F9C-7B1471523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D7012-4920-5424-C97C-AACD770BE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4E2876-F013-402E-B58E-D23E9582A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90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67B43-430C-03BF-9D00-5E1900BCD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683"/>
            <a:ext cx="9144000" cy="2551829"/>
          </a:xfrm>
        </p:spPr>
        <p:txBody>
          <a:bodyPr anchor="ctr">
            <a:normAutofit/>
          </a:bodyPr>
          <a:lstStyle/>
          <a:p>
            <a:r>
              <a:rPr lang="en-IN" sz="6600" dirty="0"/>
              <a:t>React Tutorial</a:t>
            </a:r>
          </a:p>
        </p:txBody>
      </p:sp>
    </p:spTree>
    <p:extLst>
      <p:ext uri="{BB962C8B-B14F-4D97-AF65-F5344CB8AC3E}">
        <p14:creationId xmlns:p14="http://schemas.microsoft.com/office/powerpoint/2010/main" val="720075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FEAEE2-94BF-3811-E8EB-07812D20A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C025B71B-8FFB-F80E-4AFE-A080D14A2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B39CCA1-C3A2-F0D8-4A61-C21E12951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D2D2AAE-9B23-1434-1985-8D563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2DF6208-ADFB-BDB9-4FB8-51563B3E1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766C02-F86B-08DA-6FC9-682F9B5E5F4F}"/>
              </a:ext>
            </a:extLst>
          </p:cNvPr>
          <p:cNvSpPr txBox="1"/>
          <p:nvPr/>
        </p:nvSpPr>
        <p:spPr>
          <a:xfrm>
            <a:off x="276326" y="437258"/>
            <a:ext cx="3170257" cy="983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React  First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13C83D-008A-F08A-92F8-42F7A0B0F79F}"/>
              </a:ext>
            </a:extLst>
          </p:cNvPr>
          <p:cNvSpPr/>
          <p:nvPr/>
        </p:nvSpPr>
        <p:spPr>
          <a:xfrm>
            <a:off x="3091967" y="147987"/>
            <a:ext cx="8455999" cy="65620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650"/>
              </a:lnSpc>
            </a:pPr>
            <a:b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// wee will </a:t>
            </a:r>
            <a:r>
              <a:rPr lang="en-IN" sz="1200" b="0" dirty="0" err="1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craete</a:t>
            </a:r>
            <a:r>
              <a:rPr lang="en-IN" sz="12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 a tough react </a:t>
            </a:r>
            <a:r>
              <a:rPr lang="en-IN" sz="1200" b="0" dirty="0" err="1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ele</a:t>
            </a:r>
            <a:r>
              <a:rPr lang="en-IN" sz="12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 now</a:t>
            </a:r>
            <a:b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650"/>
              </a:lnSpc>
            </a:pP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2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/* &lt;div id="</a:t>
            </a:r>
            <a:r>
              <a:rPr lang="en-IN" sz="1200" b="0" dirty="0" err="1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mainContainer</a:t>
            </a:r>
            <a:r>
              <a:rPr lang="en-IN" sz="12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IN" sz="12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sz="12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  &lt;div id="</a:t>
            </a:r>
            <a:r>
              <a:rPr lang="en-IN" sz="1200" b="0" dirty="0" err="1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childContainer</a:t>
            </a:r>
            <a:r>
              <a:rPr lang="en-IN" sz="12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IN" sz="12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sz="12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    &lt;h1&gt;hello 1&lt;/h1&gt;</a:t>
            </a:r>
            <a:endParaRPr lang="en-IN" sz="12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sz="12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    &lt;h1&gt;hello 2&lt;/h1&gt;</a:t>
            </a:r>
            <a:endParaRPr lang="en-IN" sz="12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sz="12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  &lt;/div&gt;</a:t>
            </a:r>
            <a:endParaRPr lang="en-IN" sz="12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sz="12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&lt;/div&gt;; */</a:t>
            </a:r>
            <a:endParaRPr lang="en-IN" sz="12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650"/>
              </a:lnSpc>
            </a:pPr>
            <a:r>
              <a:rPr lang="en-US" sz="12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// creating a root</a:t>
            </a:r>
            <a:endParaRPr lang="en-US" sz="12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sz="12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rootEle</a:t>
            </a:r>
            <a:r>
              <a:rPr lang="en-US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1200" b="0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US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1650"/>
              </a:lnSpc>
            </a:pPr>
            <a:b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React.</a:t>
            </a:r>
            <a:r>
              <a:rPr lang="en-IN" sz="1200" b="0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650"/>
              </a:lnSpc>
            </a:pP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2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"div"</a:t>
            </a: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650"/>
              </a:lnSpc>
            </a:pP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{ id: </a:t>
            </a:r>
            <a:r>
              <a:rPr lang="en-IN" sz="12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 err="1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mainContainer</a:t>
            </a:r>
            <a:r>
              <a:rPr lang="en-IN" sz="12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pPr>
              <a:lnSpc>
                <a:spcPts val="1650"/>
              </a:lnSpc>
            </a:pP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2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//   child</a:t>
            </a:r>
            <a:endParaRPr lang="en-IN" sz="12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2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React.</a:t>
            </a:r>
            <a:r>
              <a:rPr lang="en-IN" sz="1200" b="0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650"/>
              </a:lnSpc>
            </a:pP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"div"</a:t>
            </a: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650"/>
              </a:lnSpc>
            </a:pP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{ id: </a:t>
            </a:r>
            <a:r>
              <a:rPr lang="en-IN" sz="12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 err="1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childContainer</a:t>
            </a:r>
            <a:r>
              <a:rPr lang="en-IN" sz="12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pPr>
              <a:lnSpc>
                <a:spcPts val="1650"/>
              </a:lnSpc>
            </a:pP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// if 2 siblings create a array</a:t>
            </a:r>
            <a:endParaRPr lang="en-IN" sz="12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[</a:t>
            </a:r>
          </a:p>
          <a:p>
            <a:pPr>
              <a:lnSpc>
                <a:spcPts val="1650"/>
              </a:lnSpc>
            </a:pP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2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React.</a:t>
            </a:r>
            <a:r>
              <a:rPr lang="en-IN" sz="1200" b="0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"h1"</a:t>
            </a: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{}, </a:t>
            </a:r>
            <a:r>
              <a:rPr lang="en-IN" sz="12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"hello 1"</a:t>
            </a: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lnSpc>
                <a:spcPts val="1650"/>
              </a:lnSpc>
            </a:pP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2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React.</a:t>
            </a:r>
            <a:r>
              <a:rPr lang="en-IN" sz="1200" b="0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"h1"</a:t>
            </a: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{}, </a:t>
            </a:r>
            <a:r>
              <a:rPr lang="en-IN" sz="12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"hello 2"</a:t>
            </a: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lnSpc>
                <a:spcPts val="1650"/>
              </a:lnSpc>
            </a:pP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pPr>
              <a:lnSpc>
                <a:spcPts val="1650"/>
              </a:lnSpc>
            </a:pP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pPr>
              <a:lnSpc>
                <a:spcPts val="1650"/>
              </a:lnSpc>
            </a:pP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650"/>
              </a:lnSpc>
            </a:pPr>
            <a:r>
              <a:rPr lang="en-IN" sz="1200" b="0" dirty="0" err="1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rootEle</a:t>
            </a:r>
            <a:r>
              <a:rPr lang="en-IN" sz="12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650"/>
              </a:lnSpc>
            </a:pPr>
            <a:b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b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endParaRPr lang="en-IN" sz="12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C7D7A-3520-57C6-8DE3-94438A564FEE}"/>
              </a:ext>
            </a:extLst>
          </p:cNvPr>
          <p:cNvSpPr txBox="1"/>
          <p:nvPr/>
        </p:nvSpPr>
        <p:spPr>
          <a:xfrm>
            <a:off x="276326" y="3165253"/>
            <a:ext cx="2361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2">
                    <a:lumMod val="75000"/>
                  </a:schemeClr>
                </a:solidFill>
              </a:rPr>
              <a:t>index.js</a:t>
            </a:r>
          </a:p>
        </p:txBody>
      </p:sp>
    </p:spTree>
    <p:extLst>
      <p:ext uri="{BB962C8B-B14F-4D97-AF65-F5344CB8AC3E}">
        <p14:creationId xmlns:p14="http://schemas.microsoft.com/office/powerpoint/2010/main" val="1837311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9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3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5D9916-97DC-2974-FDC3-04255081C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6B2D8C5-928E-62C8-088A-9CA36D62AC8D}"/>
              </a:ext>
            </a:extLst>
          </p:cNvPr>
          <p:cNvSpPr/>
          <p:nvPr/>
        </p:nvSpPr>
        <p:spPr>
          <a:xfrm>
            <a:off x="4088000" y="584607"/>
            <a:ext cx="457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Ubuntu" panose="020B0504030602030204" pitchFamily="34" charset="0"/>
              </a:rPr>
              <a:t>How virtual DOM works??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0772A-B0AE-69B6-4C47-7650BC9E846E}"/>
              </a:ext>
            </a:extLst>
          </p:cNvPr>
          <p:cNvSpPr/>
          <p:nvPr/>
        </p:nvSpPr>
        <p:spPr>
          <a:xfrm>
            <a:off x="351280" y="1137198"/>
            <a:ext cx="11489439" cy="792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Virtual DOM is a lightweight ,</a:t>
            </a:r>
            <a:r>
              <a:rPr lang="en-IN" sz="1600" dirty="0">
                <a:solidFill>
                  <a:schemeClr val="bg1"/>
                </a:solidFill>
              </a:rPr>
              <a:t> in-memory representation 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the actual DOM. React uses it to track changes in components, allowing updates to only the parts of the DOM that need it rather than re-rendering the entire page. which enhances performance.</a:t>
            </a:r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514615F5-5274-0008-DD05-4CD70519F90B}"/>
              </a:ext>
            </a:extLst>
          </p:cNvPr>
          <p:cNvSpPr/>
          <p:nvPr/>
        </p:nvSpPr>
        <p:spPr>
          <a:xfrm rot="5400000">
            <a:off x="1105238" y="1714838"/>
            <a:ext cx="4430020" cy="5551503"/>
          </a:xfrm>
          <a:prstGeom prst="round2SameRect">
            <a:avLst>
              <a:gd name="adj1" fmla="val 298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AD6A69-72F2-40DB-6D85-29CED910A708}"/>
              </a:ext>
            </a:extLst>
          </p:cNvPr>
          <p:cNvSpPr/>
          <p:nvPr/>
        </p:nvSpPr>
        <p:spPr>
          <a:xfrm>
            <a:off x="668594" y="2513569"/>
            <a:ext cx="5112773" cy="4745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Virtual DOM steps—</a:t>
            </a:r>
          </a:p>
          <a:p>
            <a:endParaRPr lang="en-US" sz="1600" dirty="0"/>
          </a:p>
          <a:p>
            <a:r>
              <a:rPr lang="en-US" sz="1600" dirty="0"/>
              <a:t>1.On loading of react application, Virtual DOM which is a tree </a:t>
            </a:r>
            <a:r>
              <a:rPr lang="en-US" sz="1600" dirty="0" err="1"/>
              <a:t>stuture</a:t>
            </a:r>
            <a:r>
              <a:rPr lang="en-US" sz="1600" dirty="0"/>
              <a:t> is created from real DOM. It is nothing  but a </a:t>
            </a:r>
            <a:r>
              <a:rPr lang="en-US" sz="1600" dirty="0" err="1"/>
              <a:t>javascript</a:t>
            </a:r>
            <a:r>
              <a:rPr lang="en-US" sz="1600" dirty="0"/>
              <a:t> object.</a:t>
            </a:r>
          </a:p>
          <a:p>
            <a:endParaRPr lang="en-US" sz="1600" dirty="0"/>
          </a:p>
          <a:p>
            <a:r>
              <a:rPr lang="en-US" sz="1600" dirty="0"/>
              <a:t>2.Whenver a state /props update – a new virtual DOM tree is created which contains updated UI.</a:t>
            </a:r>
          </a:p>
          <a:p>
            <a:endParaRPr lang="en-US" sz="1600" dirty="0"/>
          </a:p>
          <a:p>
            <a:r>
              <a:rPr lang="en-US" sz="1600" dirty="0"/>
              <a:t>3.React compare the new Virtual DOM tree with previous and checks what has changed(process –diffing).For checking react uses reconciliation algo.</a:t>
            </a:r>
          </a:p>
          <a:p>
            <a:endParaRPr lang="en-US" sz="1600" dirty="0"/>
          </a:p>
          <a:p>
            <a:r>
              <a:rPr lang="en-US" sz="1600" dirty="0"/>
              <a:t>4.Based on result new virtual DOM become original virtual DOM tree and only necessary changes are applied to real DOM rather than re-rendering whole data </a:t>
            </a:r>
          </a:p>
          <a:p>
            <a:br>
              <a:rPr lang="en-US" sz="1400" dirty="0"/>
            </a:br>
            <a:endParaRPr lang="en-US" sz="1400" dirty="0">
              <a:solidFill>
                <a:srgbClr val="232A4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232A4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224D45-7081-ED35-FE8E-999DC0602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863" y="2813687"/>
            <a:ext cx="5649113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5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723D48-AA7B-40F4-B22E-1BDC48918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DA8FE0-CFF8-F561-8C82-9860E1BD33EB}"/>
              </a:ext>
            </a:extLst>
          </p:cNvPr>
          <p:cNvSpPr txBox="1"/>
          <p:nvPr/>
        </p:nvSpPr>
        <p:spPr>
          <a:xfrm>
            <a:off x="8447840" y="741391"/>
            <a:ext cx="3369234" cy="1616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+mj-lt"/>
                <a:ea typeface="+mj-ea"/>
                <a:cs typeface="+mj-cs"/>
              </a:rPr>
              <a:t>React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21" name="Picture 20" descr="Computer script on a screen">
            <a:extLst>
              <a:ext uri="{FF2B5EF4-FFF2-40B4-BE49-F238E27FC236}">
                <a16:creationId xmlns:a16="http://schemas.microsoft.com/office/drawing/2014/main" id="{AB4FBB07-8432-F16F-B586-FD73855D6D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8068" b="-1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3AFBA-D923-026A-0071-0A5D8340FB18}"/>
              </a:ext>
            </a:extLst>
          </p:cNvPr>
          <p:cNvSpPr txBox="1"/>
          <p:nvPr/>
        </p:nvSpPr>
        <p:spPr>
          <a:xfrm>
            <a:off x="7651531" y="2132267"/>
            <a:ext cx="3597984" cy="39843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React is an open-source JavaScript library developed by Facebook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for building user interfaces, especially for single-page applications.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It emphasizes the creation of reusable UI components,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simplifying the management of complex web applications.</a:t>
            </a:r>
            <a:endParaRPr lang="en-US" sz="20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6093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61CAF5-9306-A63C-5A43-9D0106CD0364}"/>
              </a:ext>
            </a:extLst>
          </p:cNvPr>
          <p:cNvSpPr txBox="1"/>
          <p:nvPr/>
        </p:nvSpPr>
        <p:spPr>
          <a:xfrm>
            <a:off x="3652341" y="800417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Features of React: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graphicFrame>
        <p:nvGraphicFramePr>
          <p:cNvPr id="10" name="TextBox 6">
            <a:extLst>
              <a:ext uri="{FF2B5EF4-FFF2-40B4-BE49-F238E27FC236}">
                <a16:creationId xmlns:a16="http://schemas.microsoft.com/office/drawing/2014/main" id="{C24D5FD2-1AA5-AD17-8021-0D98FAB0BD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8377048"/>
              </p:ext>
            </p:extLst>
          </p:nvPr>
        </p:nvGraphicFramePr>
        <p:xfrm>
          <a:off x="541285" y="1903358"/>
          <a:ext cx="11109430" cy="4729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930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FDD672-34AE-50C7-2463-F3ECF446F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7DE4988-7580-50C7-586C-3A6825DF92C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E5E00F-4C81-DBD4-D247-E351A10FBB7F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Uses of React</a:t>
            </a:r>
            <a:endParaRPr lang="en-US" sz="4400" b="1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8" name="TextBox 3">
            <a:extLst>
              <a:ext uri="{FF2B5EF4-FFF2-40B4-BE49-F238E27FC236}">
                <a16:creationId xmlns:a16="http://schemas.microsoft.com/office/drawing/2014/main" id="{4CE3B84A-0EC3-5EBB-C68B-75507B0BE6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6000115"/>
              </p:ext>
            </p:extLst>
          </p:nvPr>
        </p:nvGraphicFramePr>
        <p:xfrm>
          <a:off x="534714" y="1690688"/>
          <a:ext cx="11122572" cy="4695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1829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9F720D-BB62-9A70-8BE2-173DA9763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close up of a wave&#10;&#10;Description automatically generated">
            <a:extLst>
              <a:ext uri="{FF2B5EF4-FFF2-40B4-BE49-F238E27FC236}">
                <a16:creationId xmlns:a16="http://schemas.microsoft.com/office/drawing/2014/main" id="{CC558335-65FD-53AF-E351-E89364016AE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B7BF12-D01D-413D-7296-C965BEB65F60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latin typeface="+mj-lt"/>
                <a:ea typeface="+mj-ea"/>
                <a:cs typeface="+mj-cs"/>
              </a:rPr>
              <a:t>Advantages of React</a:t>
            </a:r>
            <a:endParaRPr lang="en-US" sz="4400" b="1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8" name="TextBox 3">
            <a:extLst>
              <a:ext uri="{FF2B5EF4-FFF2-40B4-BE49-F238E27FC236}">
                <a16:creationId xmlns:a16="http://schemas.microsoft.com/office/drawing/2014/main" id="{72FD5168-0932-4C1F-8BF2-2670A906F2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12841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2741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DF7E8C-B170-3D2A-3A89-F2D55B4AA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E19C6-D26B-547D-E992-A72BC61B1330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Limitations of React</a:t>
            </a:r>
          </a:p>
        </p:txBody>
      </p:sp>
      <p:graphicFrame>
        <p:nvGraphicFramePr>
          <p:cNvPr id="38" name="TextBox 2">
            <a:extLst>
              <a:ext uri="{FF2B5EF4-FFF2-40B4-BE49-F238E27FC236}">
                <a16:creationId xmlns:a16="http://schemas.microsoft.com/office/drawing/2014/main" id="{8249418C-AF7E-1537-5A99-56FD0EC6BE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840888"/>
              </p:ext>
            </p:extLst>
          </p:nvPr>
        </p:nvGraphicFramePr>
        <p:xfrm>
          <a:off x="0" y="1333322"/>
          <a:ext cx="11474246" cy="5649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43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4CD2A3-2249-83C7-C55B-FF895996E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9180DE06-7362-4888-AADA-7AADD57A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F3A82-CD0D-455D-49A8-FB6AE926DAF4}"/>
              </a:ext>
            </a:extLst>
          </p:cNvPr>
          <p:cNvSpPr txBox="1"/>
          <p:nvPr/>
        </p:nvSpPr>
        <p:spPr>
          <a:xfrm>
            <a:off x="7331384" y="679730"/>
            <a:ext cx="4171994" cy="39327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Difference angular, react and Vanilla JS?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2218698" y="2733627"/>
            <a:ext cx="1340409" cy="5777807"/>
            <a:chOff x="329184" y="2"/>
            <a:chExt cx="524256" cy="5777807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2"/>
              <a:ext cx="524256" cy="56667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372533"/>
            <a:ext cx="6116779" cy="60687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9A1D70-0FD6-FCC0-11BE-DF4B6CC2D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310" y="478213"/>
            <a:ext cx="4921451" cy="617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71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357830-EF09-43B4-6515-FABDBB261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7B05508F-069B-708E-F813-0857E4A94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EBDBBB6-16B6-5C30-0B24-447D23057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89D7C1-266B-8737-81AB-3BFB48D65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085921-2B8D-B805-5344-361BFC86A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697679-C89E-220A-51E6-112514780274}"/>
              </a:ext>
            </a:extLst>
          </p:cNvPr>
          <p:cNvSpPr txBox="1"/>
          <p:nvPr/>
        </p:nvSpPr>
        <p:spPr>
          <a:xfrm>
            <a:off x="276326" y="437258"/>
            <a:ext cx="3170257" cy="983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React  First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8240BA-5592-9C61-2E47-F5CC37A73210}"/>
              </a:ext>
            </a:extLst>
          </p:cNvPr>
          <p:cNvSpPr/>
          <p:nvPr/>
        </p:nvSpPr>
        <p:spPr>
          <a:xfrm>
            <a:off x="3245618" y="437258"/>
            <a:ext cx="8451356" cy="619465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650"/>
              </a:lnSpc>
            </a:pP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200" b="0" dirty="0">
                <a:solidFill>
                  <a:srgbClr val="7EE787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650"/>
              </a:lnSpc>
            </a:pP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7EE787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 err="1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2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650"/>
              </a:lnSpc>
            </a:pP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IN" sz="1200" b="0" dirty="0">
                <a:solidFill>
                  <a:srgbClr val="7EE787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650"/>
              </a:lnSpc>
            </a:pP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200" b="0" dirty="0">
                <a:solidFill>
                  <a:srgbClr val="7EE787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pPr>
              <a:lnSpc>
                <a:spcPts val="1650"/>
              </a:lnSpc>
            </a:pP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200" b="0" dirty="0">
                <a:solidFill>
                  <a:srgbClr val="7EE787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pPr>
              <a:lnSpc>
                <a:spcPts val="1650"/>
              </a:lnSpc>
            </a:pP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&lt;!-- here content delivery network and here react is hosted --&gt;</a:t>
            </a:r>
            <a:endParaRPr lang="en-IN" sz="12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200" b="0" dirty="0">
                <a:solidFill>
                  <a:srgbClr val="7EE787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&gt;React tutorial&lt;/</a:t>
            </a:r>
            <a:r>
              <a:rPr lang="en-IN" sz="1200" b="0" dirty="0">
                <a:solidFill>
                  <a:srgbClr val="7EE787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650"/>
              </a:lnSpc>
            </a:pP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IN" sz="1200" b="0" dirty="0">
                <a:solidFill>
                  <a:srgbClr val="7EE787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650"/>
              </a:lnSpc>
            </a:pP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IN" sz="1200" b="0" dirty="0">
                <a:solidFill>
                  <a:srgbClr val="7EE787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650"/>
              </a:lnSpc>
            </a:pP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200" b="0" dirty="0">
                <a:solidFill>
                  <a:srgbClr val="7EE787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650"/>
              </a:lnSpc>
            </a:pP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sz="1200" b="0" dirty="0">
                <a:solidFill>
                  <a:srgbClr val="7EE787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650"/>
              </a:lnSpc>
            </a:pP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>
              <a:lnSpc>
                <a:spcPts val="1650"/>
              </a:lnSpc>
            </a:pP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&lt;!-- react --&gt;</a:t>
            </a:r>
            <a:endParaRPr lang="en-IN" sz="12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200" b="0" dirty="0">
                <a:solidFill>
                  <a:srgbClr val="7EE787"/>
                </a:solidFill>
                <a:effectLst/>
                <a:latin typeface="Consolas" panose="020B0609020204030204" pitchFamily="49" charset="0"/>
              </a:rPr>
              <a:t>script</a:t>
            </a:r>
            <a:endParaRPr lang="en-IN" sz="12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200" b="0" dirty="0" err="1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crossorigin</a:t>
            </a:r>
            <a:endParaRPr lang="en-IN" sz="12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200" b="0" dirty="0" err="1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"https://unpkg.com/react@18/</a:t>
            </a:r>
            <a:r>
              <a:rPr lang="en-IN" sz="1200" b="0" dirty="0" err="1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umd</a:t>
            </a:r>
            <a:r>
              <a:rPr lang="en-IN" sz="12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/react.development.js"</a:t>
            </a:r>
            <a:endParaRPr lang="en-IN" sz="12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&gt;&lt;/</a:t>
            </a:r>
            <a:r>
              <a:rPr lang="en-IN" sz="1200" b="0" dirty="0">
                <a:solidFill>
                  <a:srgbClr val="7EE787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650"/>
              </a:lnSpc>
            </a:pP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&lt;!-- react DOM --&gt;</a:t>
            </a:r>
            <a:endParaRPr lang="en-IN" sz="12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200" b="0" dirty="0">
                <a:solidFill>
                  <a:srgbClr val="7EE787"/>
                </a:solidFill>
                <a:effectLst/>
                <a:latin typeface="Consolas" panose="020B0609020204030204" pitchFamily="49" charset="0"/>
              </a:rPr>
              <a:t>script</a:t>
            </a:r>
            <a:endParaRPr lang="en-IN" sz="12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200" b="0" dirty="0" err="1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crossorigin</a:t>
            </a:r>
            <a:endParaRPr lang="en-IN" sz="12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200" b="0" dirty="0" err="1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"https://unpkg.com/react-dom@18/</a:t>
            </a:r>
            <a:r>
              <a:rPr lang="en-IN" sz="1200" b="0" dirty="0" err="1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umd</a:t>
            </a:r>
            <a:r>
              <a:rPr lang="en-IN" sz="12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/react-dom.development.js"</a:t>
            </a:r>
            <a:endParaRPr lang="en-IN" sz="12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&gt;&lt;/</a:t>
            </a:r>
            <a:r>
              <a:rPr lang="en-IN" sz="1200" b="0" dirty="0">
                <a:solidFill>
                  <a:srgbClr val="7EE787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650"/>
              </a:lnSpc>
            </a:pPr>
            <a:b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200" b="0" dirty="0">
                <a:solidFill>
                  <a:srgbClr val="7EE787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"./index.js"</a:t>
            </a: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0" dirty="0">
                <a:solidFill>
                  <a:srgbClr val="7EE787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650"/>
              </a:lnSpc>
            </a:pP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IN" sz="1200" b="0" dirty="0">
                <a:solidFill>
                  <a:srgbClr val="7EE787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650"/>
              </a:lnSpc>
            </a:pP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7EE787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C583CC-5540-7704-8AA3-4F58491D181D}"/>
              </a:ext>
            </a:extLst>
          </p:cNvPr>
          <p:cNvSpPr txBox="1"/>
          <p:nvPr/>
        </p:nvSpPr>
        <p:spPr>
          <a:xfrm>
            <a:off x="276326" y="3165253"/>
            <a:ext cx="2361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2">
                    <a:lumMod val="75000"/>
                  </a:schemeClr>
                </a:solidFill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1798244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1F96B9-ABDD-F35F-E733-08402B1F2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C7EB2744-5034-90D0-8228-B67A27BC0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AC54A0E-E4D2-344B-3F3C-62683A2CA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60B565A-69CF-5A7B-B7E4-68D81C6F0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026D45F-FF18-4576-3F52-F134885F8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0BC8ED-4CF3-B2F7-1E50-A3C8808BB328}"/>
              </a:ext>
            </a:extLst>
          </p:cNvPr>
          <p:cNvSpPr txBox="1"/>
          <p:nvPr/>
        </p:nvSpPr>
        <p:spPr>
          <a:xfrm>
            <a:off x="276326" y="437258"/>
            <a:ext cx="3170257" cy="983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React  First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3ECA76-6FC6-A756-1487-DFE928C62966}"/>
              </a:ext>
            </a:extLst>
          </p:cNvPr>
          <p:cNvSpPr/>
          <p:nvPr/>
        </p:nvSpPr>
        <p:spPr>
          <a:xfrm>
            <a:off x="2914019" y="785519"/>
            <a:ext cx="8088535" cy="59141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650"/>
              </a:lnSpc>
            </a:pPr>
            <a:r>
              <a:rPr lang="en-US" sz="16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// create element is special way of creating element</a:t>
            </a:r>
            <a:endParaRPr lang="en-US" sz="16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sz="16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headingEle</a:t>
            </a:r>
            <a:r>
              <a:rPr lang="en-US" sz="16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React.</a:t>
            </a:r>
            <a:r>
              <a:rPr lang="en-US" sz="1600" b="0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sz="16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650"/>
              </a:lnSpc>
            </a:pPr>
            <a:r>
              <a:rPr lang="en-US" sz="16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"h1"</a:t>
            </a:r>
            <a:r>
              <a:rPr lang="en-US" sz="16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650"/>
              </a:lnSpc>
            </a:pPr>
            <a:r>
              <a:rPr lang="en-US" sz="16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pPr>
              <a:lnSpc>
                <a:spcPts val="1650"/>
              </a:lnSpc>
            </a:pPr>
            <a:r>
              <a:rPr lang="en-US" sz="16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id: </a:t>
            </a:r>
            <a:r>
              <a:rPr lang="en-US" sz="16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"heading"</a:t>
            </a:r>
            <a:r>
              <a:rPr lang="en-US" sz="16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650"/>
              </a:lnSpc>
            </a:pPr>
            <a:r>
              <a:rPr lang="en-US" sz="16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pPr>
              <a:lnSpc>
                <a:spcPts val="1650"/>
              </a:lnSpc>
            </a:pPr>
            <a:r>
              <a:rPr lang="en-US" sz="16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"hello world from react"</a:t>
            </a:r>
            <a:endParaRPr lang="en-US" sz="16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sz="16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650"/>
              </a:lnSpc>
            </a:pPr>
            <a:br>
              <a:rPr lang="en-US" sz="16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600" b="0" dirty="0" err="1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headingele</a:t>
            </a:r>
            <a:r>
              <a:rPr lang="en-US" sz="16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 is a normal JS object react element</a:t>
            </a:r>
            <a:endParaRPr lang="en-US" sz="16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sz="16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// creating a root</a:t>
            </a:r>
            <a:endParaRPr lang="en-US" sz="16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sz="16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rootEle</a:t>
            </a:r>
            <a:r>
              <a:rPr lang="en-US" sz="16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1600" b="0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sz="16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6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6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US" sz="16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1650"/>
              </a:lnSpc>
            </a:pPr>
            <a:br>
              <a:rPr lang="en-US" sz="16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//   render this heading inside root</a:t>
            </a:r>
            <a:endParaRPr lang="en-US" sz="16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sz="16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// this render is responsible to convert this heading JS object above to the heading element and put in DOM</a:t>
            </a:r>
            <a:endParaRPr lang="en-US" sz="16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sz="16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rootEle</a:t>
            </a:r>
            <a:r>
              <a:rPr lang="en-US" sz="16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16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headingEle</a:t>
            </a:r>
            <a:r>
              <a:rPr lang="en-US" sz="16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650"/>
              </a:lnSpc>
            </a:pPr>
            <a:b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br>
              <a:rPr lang="en-IN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endParaRPr lang="en-IN" sz="12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A4F38B-6616-7981-9309-894BE9658DDF}"/>
              </a:ext>
            </a:extLst>
          </p:cNvPr>
          <p:cNvSpPr txBox="1"/>
          <p:nvPr/>
        </p:nvSpPr>
        <p:spPr>
          <a:xfrm>
            <a:off x="276326" y="3165253"/>
            <a:ext cx="2361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2">
                    <a:lumMod val="75000"/>
                  </a:schemeClr>
                </a:solidFill>
              </a:rPr>
              <a:t>index.js</a:t>
            </a:r>
          </a:p>
        </p:txBody>
      </p:sp>
    </p:spTree>
    <p:extLst>
      <p:ext uri="{BB962C8B-B14F-4D97-AF65-F5344CB8AC3E}">
        <p14:creationId xmlns:p14="http://schemas.microsoft.com/office/powerpoint/2010/main" val="1059182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1020</Words>
  <Application>Microsoft Office PowerPoint</Application>
  <PresentationFormat>Widescreen</PresentationFormat>
  <Paragraphs>128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Consolas</vt:lpstr>
      <vt:lpstr>Open Sans Light</vt:lpstr>
      <vt:lpstr>Segoe UI Light</vt:lpstr>
      <vt:lpstr>Ubuntu</vt:lpstr>
      <vt:lpstr>Office Theme</vt:lpstr>
      <vt:lpstr>React Tutorial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Lavi Rastogi</dc:creator>
  <cp:lastModifiedBy>Lavi Rastogi</cp:lastModifiedBy>
  <cp:revision>10</cp:revision>
  <dcterms:created xsi:type="dcterms:W3CDTF">2025-01-15T08:34:17Z</dcterms:created>
  <dcterms:modified xsi:type="dcterms:W3CDTF">2025-01-15T12:32:39Z</dcterms:modified>
</cp:coreProperties>
</file>