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6.jpg" ContentType="image/jpeg"/>
  <Override PartName="/ppt/media/image7.jpg" ContentType="image/jpeg"/>
  <Override PartName="/ppt/media/image9.jpg" ContentType="image/jpeg"/>
  <Override PartName="/ppt/media/image11.jpg" ContentType="image/jpeg"/>
  <Override PartName="/ppt/media/image13.jpg" ContentType="image/jpeg"/>
  <Override PartName="/ppt/media/image14.jpg" ContentType="image/jpeg"/>
  <Override PartName="/ppt/media/image16.jpg" ContentType="image/jpeg"/>
  <Override PartName="/ppt/media/image17.jpg" ContentType="image/jpeg"/>
  <Override PartName="/ppt/media/image18.jpg" ContentType="image/jpeg"/>
  <Override PartName="/ppt/media/image19.jpg" ContentType="image/jpeg"/>
  <Override PartName="/ppt/media/image20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70" r:id="rId6"/>
    <p:sldId id="261" r:id="rId7"/>
    <p:sldId id="260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258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lawrence-46.github.io/portfolio/" TargetMode="External"/><Relationship Id="rId4" Type="http://schemas.openxmlformats.org/officeDocument/2006/relationships/hyperlink" Target="https://github.com/LAWRENCE-46/portfolio.g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607342" y="3422434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/>
              <a:t>A.LAWRENCE</a:t>
            </a:r>
            <a:endParaRPr lang="en-US" sz="2400" dirty="0"/>
          </a:p>
          <a:p>
            <a:r>
              <a:rPr lang="en-US" sz="2400" dirty="0"/>
              <a:t>REGISTER NO AND NMID: 222404541/90C744787448272AC9149892339148D7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BSC.SOFTWEARE APPLICATION</a:t>
            </a:r>
          </a:p>
          <a:p>
            <a:r>
              <a:rPr lang="en-US" sz="2400" dirty="0"/>
              <a:t>COLLEGE: COLLEGE/ UNIVERSITY A.M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990" y="1524000"/>
            <a:ext cx="3652609" cy="23574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6" y="3879425"/>
            <a:ext cx="4731318" cy="206216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217" y="4277846"/>
            <a:ext cx="1828800" cy="177667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413" y="2190553"/>
            <a:ext cx="3352800" cy="171411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DEAF4A2-B9E7-485A-A513-CB7DCD509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00010" y="5173444"/>
            <a:ext cx="662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</a:t>
            </a:r>
            <a:r>
              <a:rPr lang="en-US" dirty="0" err="1"/>
              <a:t>link:https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github.com/LAWRENCE-46/portfolio.git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Deployment link:</a:t>
            </a:r>
            <a:r>
              <a:rPr lang="en-US" b="1" dirty="0"/>
              <a:t> </a:t>
            </a:r>
            <a:r>
              <a:rPr lang="en-US" b="1" u="sng" dirty="0">
                <a:hlinkClick r:id="rId5"/>
              </a:rPr>
              <a:t>https://lawrence-46.github.io/portfolio/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263277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r>
              <a:rPr lang="en-US" sz="4250" spc="25" dirty="0"/>
              <a:t/>
            </a:r>
            <a:br>
              <a:rPr lang="en-US" sz="4250" spc="25" dirty="0"/>
            </a:br>
            <a:r>
              <a:rPr lang="en-US" sz="4250" spc="25" dirty="0"/>
              <a:t/>
            </a:r>
            <a:br>
              <a:rPr lang="en-US" sz="4250" spc="25" dirty="0"/>
            </a:br>
            <a:r>
              <a:rPr lang="en-US" sz="4250" spc="25" dirty="0"/>
              <a:t>DIGITAL PORTFOLIO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B45C5CBF-D9EA-4B2E-8B65-C3E095DB5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082C7B-1348-4E56-8413-888D8936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5D1D084-F65B-4F8B-A2BB-B9B4C8583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94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8E168657-FAB4-4331-A4D7-69DB5B1A5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97874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lang="en-US" sz="4250" dirty="0"/>
              <a:t>TOOLS ANDTECHNIQUES</a:t>
            </a:r>
            <a:br>
              <a:rPr lang="en-US" sz="425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F7CB516-50D3-4379-B0AF-5A9A2B87EF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92E0401-CE93-497D-A8D6-9E07E39638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067D903-D209-4C9B-B132-52DE158AD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</TotalTime>
  <Words>95</Words>
  <Application>Microsoft Office PowerPoint</Application>
  <PresentationFormat>Widescreen</PresentationFormat>
  <Paragraphs>40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  DIGITAL PORTFOLIO</vt:lpstr>
      <vt:lpstr>AGENDA</vt:lpstr>
      <vt:lpstr>PROBLEM STATEMENT</vt:lpstr>
      <vt:lpstr>PowerPoint Presentation</vt:lpstr>
      <vt:lpstr>WHO ARE THE END USERS?</vt:lpstr>
      <vt:lpstr>TOOLS ANDTECHNIQUES 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LAB7</cp:lastModifiedBy>
  <cp:revision>25</cp:revision>
  <dcterms:created xsi:type="dcterms:W3CDTF">2024-03-29T15:07:22Z</dcterms:created>
  <dcterms:modified xsi:type="dcterms:W3CDTF">2025-09-16T11:38:43Z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