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media/image7.jpg" ContentType="image/jpeg"/>
  <Override PartName="/ppt/media/image9.jpg" ContentType="image/jpeg"/>
  <Override PartName="/ppt/media/image11.jpg" ContentType="image/jpeg"/>
  <Override PartName="/ppt/media/image13.jpg" ContentType="image/jpeg"/>
  <Override PartName="/ppt/media/image14.jpg" ContentType="image/jpeg"/>
  <Override PartName="/ppt/media/image16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1" r:id="rId7"/>
    <p:sldId id="260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7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07342" y="342243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A.LAWRENCE</a:t>
            </a:r>
            <a:endParaRPr lang="en-US" sz="2400" dirty="0"/>
          </a:p>
          <a:p>
            <a:r>
              <a:rPr lang="en-US" sz="2400" dirty="0"/>
              <a:t>REGISTER NO AND NMID: 222404541/90C744787448272AC9149892339148D7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BSC.SOFTWEARE APPLICATION</a:t>
            </a:r>
          </a:p>
          <a:p>
            <a:r>
              <a:rPr lang="en-US" sz="2400" dirty="0"/>
              <a:t>COLLEGE: COLLEGE/ UNIVERSITY 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AF4A2-B9E7-485A-A513-CB7DCD509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5C5CBF-D9EA-4B2E-8B65-C3E095DB51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2C7B-1348-4E56-8413-888D893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1D084-F65B-4F8B-A2BB-B9B4C8583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4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168657-FAB4-4331-A4D7-69DB5B1A5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dirty="0"/>
              <a:t>TOOLS ANDTECHNIQUES</a:t>
            </a:r>
            <a:br>
              <a:rPr lang="en-US" sz="425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CB516-50D3-4379-B0AF-5A9A2B87E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E0401-CE93-497D-A8D6-9E07E396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7D903-D209-4C9B-B132-52DE158AD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100</Words>
  <Application>Microsoft Office PowerPoint</Application>
  <PresentationFormat>Widescreen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DIGITAL PORTFOLIO</vt:lpstr>
      <vt:lpstr>AGENDA</vt:lpstr>
      <vt:lpstr>PROBLEM STATEMENT</vt:lpstr>
      <vt:lpstr>PowerPoint Presentation</vt:lpstr>
      <vt:lpstr>WHO ARE THE END USERS?</vt:lpstr>
      <vt:lpstr>TOOLS ANDTECHNIQUES 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23</cp:revision>
  <dcterms:created xsi:type="dcterms:W3CDTF">2024-03-29T15:07:22Z</dcterms:created>
  <dcterms:modified xsi:type="dcterms:W3CDTF">2025-09-12T10:49:26Z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