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0021E-F453-4E35-8102-97E8057CB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5FF64-1897-48C1-9FDF-CC95E60D0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2FF8E-2F95-4DE0-8C54-60C5243E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5FD6F-6E99-49C1-B41A-96B580E1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D68F50-8EC4-4BD7-9A66-2D253D13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78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81CCC-D306-4A06-97CB-12B5B77E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1834D8-0CB5-4F3F-9AAB-7FD205505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523A2E-B8CE-4F34-A0C2-E1D2B938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A8584-DCDF-44B8-A019-B787EC84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4EA3E-1536-436A-8E92-15F6DF9C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19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9C1412-AF7A-4090-A216-4AF17F675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6C1F3E-327A-4150-8E1F-36854064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3F9B2-E5C6-4299-BDC7-6EBA3CF4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1C5E92-2C92-4B4D-B099-C0059953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1D3809-2E2B-44F1-8802-E8D3E9D4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C7E88-CE90-4DE4-95DD-921CB7CD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CD37B-2B03-4E0E-89F8-CB112306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FE9339-C3FB-4E9E-BAA9-B0707822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F8540-35E9-433D-9151-019245BE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F04CD1-D20E-4F48-90DC-CF649ADD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4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6E609-E2BD-45B2-9633-3E12B5D5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7CCA59-0D94-4AE6-AB15-75C87E7D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DF03A-C433-4A6A-BFE9-3BB371FB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F80CA9-BAE2-4803-94EE-7DD87522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EC8F2D-A18C-4673-A0E5-925DFB0C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20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BABC5-3A17-496C-8E43-75D61092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84FDD-1D1D-4C1B-9B46-B41AF08AE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D64248-12E8-4A21-A290-EB073B857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07E31-3588-427C-B487-46F95178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FD2F1-0E93-4275-86D4-5DB8F1D9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9AA57D-C4D9-4BA7-896D-CF514BAF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36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0C81C-8F67-4B06-8616-41932A37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3ECD8A-525B-4A29-BA82-975C8AF24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073E0B-0689-440D-8304-AFF4A8A6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9788D2-B652-476B-9330-8AC83C7B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120359-9E16-43D3-8DC7-CE8B09573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7E704F-C490-4339-8EE0-851F3302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75D47F-B710-487F-8E13-65665D5E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F88A27-9CD0-47E7-9FAE-2CEB59E9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78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43F45-BFD5-45E3-9B15-D36836B1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D3AD3D-03B2-4159-BD4A-6088E7B9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E9F17A-8D30-4871-85D5-64E12300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F146D1-BCB8-43BD-86B4-A499B9CB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52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165AC5-63C7-44A0-8522-7EAA11AA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9E6D82-2D8B-4E8C-B016-069AAFFA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EAA8CC-FD0C-4478-8882-84208BB6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00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379AC-F5F8-49B0-B948-67541F67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C7430-1B7B-4375-85AD-C993B675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1AF008-CFF2-4FBC-9BD7-893A9FD3D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952B13-DD87-46F1-AEF7-8BF14500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8E507A-3F2F-48A6-859D-CECC0C42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85DB4-03AD-46E9-BFBD-4D95408C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40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5046D-2C59-4CD1-8A7A-7B2CA734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1E4A85-C054-465A-BA47-68BA05AAD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5A1F24-0555-44DC-A12C-58C40AE8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615A40-2F54-468E-BAF9-910C75EE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F2EBAD-18B8-4620-9A98-F2352B26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9116E9-2936-4721-AD7D-EDB8FD92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C6DA77-55BC-4F4B-B887-81E5A858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0D560B-AEC0-4114-BC62-61386F84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A8A83-07E4-4630-9C67-14B10F9C4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B48B-9554-4E74-9F31-668D3C02677F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DB03EC-F003-4EC8-A99B-DDB79FD59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B3528-4070-4C9F-B6FE-D56E1F07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4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F91ADB-8C4C-429F-89D5-8C5BC537D6FC}"/>
              </a:ext>
            </a:extLst>
          </p:cNvPr>
          <p:cNvSpPr/>
          <p:nvPr/>
        </p:nvSpPr>
        <p:spPr>
          <a:xfrm>
            <a:off x="157530" y="960036"/>
            <a:ext cx="3787445" cy="3771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7BAA75-053B-4FD9-B4D6-663212C621B9}"/>
              </a:ext>
            </a:extLst>
          </p:cNvPr>
          <p:cNvSpPr/>
          <p:nvPr/>
        </p:nvSpPr>
        <p:spPr>
          <a:xfrm>
            <a:off x="65719" y="297306"/>
            <a:ext cx="3993160" cy="624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F0C18C-847B-41AD-A86D-D2D68EBD2E6B}"/>
              </a:ext>
            </a:extLst>
          </p:cNvPr>
          <p:cNvSpPr/>
          <p:nvPr/>
        </p:nvSpPr>
        <p:spPr>
          <a:xfrm>
            <a:off x="282806" y="1128514"/>
            <a:ext cx="3199652" cy="156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CEB6C8D-13AE-44D2-B18A-A7C05936CA90}"/>
              </a:ext>
            </a:extLst>
          </p:cNvPr>
          <p:cNvGrpSpPr/>
          <p:nvPr/>
        </p:nvGrpSpPr>
        <p:grpSpPr>
          <a:xfrm>
            <a:off x="282806" y="2816462"/>
            <a:ext cx="3199652" cy="1064004"/>
            <a:chOff x="8395981" y="2319556"/>
            <a:chExt cx="2947332" cy="106400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83269A-04F0-4147-921A-1426A2AC580F}"/>
                </a:ext>
              </a:extLst>
            </p:cNvPr>
            <p:cNvSpPr/>
            <p:nvPr/>
          </p:nvSpPr>
          <p:spPr>
            <a:xfrm>
              <a:off x="8395981" y="2319556"/>
              <a:ext cx="2947332" cy="106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加號 7">
              <a:extLst>
                <a:ext uri="{FF2B5EF4-FFF2-40B4-BE49-F238E27FC236}">
                  <a16:creationId xmlns:a16="http://schemas.microsoft.com/office/drawing/2014/main" id="{55E511DA-A731-41D5-BE20-F6B642506A1B}"/>
                </a:ext>
              </a:extLst>
            </p:cNvPr>
            <p:cNvSpPr/>
            <p:nvPr/>
          </p:nvSpPr>
          <p:spPr>
            <a:xfrm>
              <a:off x="9571838" y="2562838"/>
              <a:ext cx="595618" cy="595618"/>
            </a:xfrm>
            <a:prstGeom prst="mathPlu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527516C-6684-4B95-ABF7-5EA8F54798A5}"/>
              </a:ext>
            </a:extLst>
          </p:cNvPr>
          <p:cNvSpPr/>
          <p:nvPr/>
        </p:nvSpPr>
        <p:spPr>
          <a:xfrm>
            <a:off x="2054281" y="1295594"/>
            <a:ext cx="1012271" cy="3649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TRF2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C0D719-7B53-436F-AD7C-55DC4B5B0E14}"/>
              </a:ext>
            </a:extLst>
          </p:cNvPr>
          <p:cNvSpPr txBox="1"/>
          <p:nvPr/>
        </p:nvSpPr>
        <p:spPr>
          <a:xfrm>
            <a:off x="1325837" y="129559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858272-5DD5-4EF1-A3F6-8701F598D214}"/>
              </a:ext>
            </a:extLst>
          </p:cNvPr>
          <p:cNvSpPr/>
          <p:nvPr/>
        </p:nvSpPr>
        <p:spPr>
          <a:xfrm>
            <a:off x="3578933" y="1112437"/>
            <a:ext cx="275999" cy="354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7C57B-9CB9-452E-88ED-000A1BF0C040}"/>
              </a:ext>
            </a:extLst>
          </p:cNvPr>
          <p:cNvSpPr/>
          <p:nvPr/>
        </p:nvSpPr>
        <p:spPr>
          <a:xfrm>
            <a:off x="3578932" y="1347328"/>
            <a:ext cx="275999" cy="7703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799566B-A91C-439A-BD1F-D8323FD2F235}"/>
              </a:ext>
            </a:extLst>
          </p:cNvPr>
          <p:cNvGrpSpPr/>
          <p:nvPr/>
        </p:nvGrpSpPr>
        <p:grpSpPr>
          <a:xfrm>
            <a:off x="351316" y="1207511"/>
            <a:ext cx="906011" cy="906011"/>
            <a:chOff x="8464491" y="1178653"/>
            <a:chExt cx="906011" cy="90601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BA5B2C9-09DA-4DDC-A513-6CDF7981F6F1}"/>
                </a:ext>
              </a:extLst>
            </p:cNvPr>
            <p:cNvSpPr/>
            <p:nvPr/>
          </p:nvSpPr>
          <p:spPr>
            <a:xfrm>
              <a:off x="8464491" y="1178653"/>
              <a:ext cx="906011" cy="906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3FCD18F5-72B5-47C1-85E8-E187D89C47E8}"/>
                </a:ext>
              </a:extLst>
            </p:cNvPr>
            <p:cNvSpPr/>
            <p:nvPr/>
          </p:nvSpPr>
          <p:spPr>
            <a:xfrm>
              <a:off x="8556817" y="1266317"/>
              <a:ext cx="365341" cy="3653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1DF9EB6-79B2-4A0F-98E1-A71CFBB8F183}"/>
                </a:ext>
              </a:extLst>
            </p:cNvPr>
            <p:cNvSpPr/>
            <p:nvPr/>
          </p:nvSpPr>
          <p:spPr>
            <a:xfrm>
              <a:off x="8552844" y="1802596"/>
              <a:ext cx="229532" cy="2295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7E2E9B39-46C0-412E-B13E-71900AE80D54}"/>
                </a:ext>
              </a:extLst>
            </p:cNvPr>
            <p:cNvSpPr/>
            <p:nvPr/>
          </p:nvSpPr>
          <p:spPr>
            <a:xfrm>
              <a:off x="9010649" y="1717123"/>
              <a:ext cx="271360" cy="271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8E9EE32-F4E1-4DD3-954E-1A69CCDEA914}"/>
                </a:ext>
              </a:extLst>
            </p:cNvPr>
            <p:cNvSpPr/>
            <p:nvPr/>
          </p:nvSpPr>
          <p:spPr>
            <a:xfrm>
              <a:off x="8837965" y="1674878"/>
              <a:ext cx="114604" cy="1146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7670BF4-CA77-4900-9A70-118F7455E1B0}"/>
                </a:ext>
              </a:extLst>
            </p:cNvPr>
            <p:cNvSpPr/>
            <p:nvPr/>
          </p:nvSpPr>
          <p:spPr>
            <a:xfrm>
              <a:off x="9040676" y="1244705"/>
              <a:ext cx="105653" cy="1056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AF830BA-1BBE-4463-9C85-74A587E1A01C}"/>
                </a:ext>
              </a:extLst>
            </p:cNvPr>
            <p:cNvSpPr/>
            <p:nvPr/>
          </p:nvSpPr>
          <p:spPr>
            <a:xfrm>
              <a:off x="9133974" y="1442682"/>
              <a:ext cx="157686" cy="1576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E4EDED4-A52A-4BA0-86C0-3A8B14E703F5}"/>
              </a:ext>
            </a:extLst>
          </p:cNvPr>
          <p:cNvSpPr/>
          <p:nvPr/>
        </p:nvSpPr>
        <p:spPr>
          <a:xfrm>
            <a:off x="298258" y="5629511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014EC0C-125B-4F01-847E-1D74982057F7}"/>
              </a:ext>
            </a:extLst>
          </p:cNvPr>
          <p:cNvSpPr/>
          <p:nvPr/>
        </p:nvSpPr>
        <p:spPr>
          <a:xfrm>
            <a:off x="65757" y="299682"/>
            <a:ext cx="3993121" cy="3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607C76-3C3C-481A-8083-D7BBDE4A10C9}"/>
              </a:ext>
            </a:extLst>
          </p:cNvPr>
          <p:cNvSpPr/>
          <p:nvPr/>
        </p:nvSpPr>
        <p:spPr>
          <a:xfrm>
            <a:off x="3698150" y="297306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1921A9-607A-46B8-BCCC-3B52003B0990}"/>
              </a:ext>
            </a:extLst>
          </p:cNvPr>
          <p:cNvSpPr/>
          <p:nvPr/>
        </p:nvSpPr>
        <p:spPr>
          <a:xfrm>
            <a:off x="3337421" y="298005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7F6B2B-293D-4F89-AD48-BA8DF3F303BF}"/>
              </a:ext>
            </a:extLst>
          </p:cNvPr>
          <p:cNvSpPr/>
          <p:nvPr/>
        </p:nvSpPr>
        <p:spPr>
          <a:xfrm>
            <a:off x="2977649" y="299682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07F861-0A61-4721-8134-51F54D8105AC}"/>
              </a:ext>
            </a:extLst>
          </p:cNvPr>
          <p:cNvGrpSpPr/>
          <p:nvPr/>
        </p:nvGrpSpPr>
        <p:grpSpPr>
          <a:xfrm>
            <a:off x="3799143" y="387602"/>
            <a:ext cx="170555" cy="162238"/>
            <a:chOff x="11693785" y="266072"/>
            <a:chExt cx="338975" cy="32244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5485C8C-7874-4CCF-91EB-5574B9BA716D}"/>
                </a:ext>
              </a:extLst>
            </p:cNvPr>
            <p:cNvCxnSpPr>
              <a:cxnSpLocks/>
            </p:cNvCxnSpPr>
            <p:nvPr/>
          </p:nvCxnSpPr>
          <p:spPr>
            <a:xfrm>
              <a:off x="11697689" y="268448"/>
              <a:ext cx="335071" cy="3200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7FE5692-45EB-42D6-B2B1-644308441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3785" y="266072"/>
              <a:ext cx="332125" cy="31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5FC2764B-688D-4776-A3F6-B0ACAE3EC33F}"/>
              </a:ext>
            </a:extLst>
          </p:cNvPr>
          <p:cNvSpPr/>
          <p:nvPr/>
        </p:nvSpPr>
        <p:spPr>
          <a:xfrm rot="5400000">
            <a:off x="417771" y="5900592"/>
            <a:ext cx="309095" cy="247572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F00D8C6-3183-45CE-99C5-43BFC7C87764}"/>
              </a:ext>
            </a:extLst>
          </p:cNvPr>
          <p:cNvSpPr txBox="1"/>
          <p:nvPr/>
        </p:nvSpPr>
        <p:spPr>
          <a:xfrm>
            <a:off x="708050" y="5855101"/>
            <a:ext cx="63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RUN</a:t>
            </a:r>
            <a:endParaRPr lang="zh-TW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DC525D-5A3D-4582-9112-24C68CB582F7}"/>
              </a:ext>
            </a:extLst>
          </p:cNvPr>
          <p:cNvSpPr/>
          <p:nvPr/>
        </p:nvSpPr>
        <p:spPr>
          <a:xfrm>
            <a:off x="2824295" y="5636436"/>
            <a:ext cx="949356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1AA57DC-B24C-454B-996C-A1B23388C239}"/>
              </a:ext>
            </a:extLst>
          </p:cNvPr>
          <p:cNvSpPr/>
          <p:nvPr/>
        </p:nvSpPr>
        <p:spPr>
          <a:xfrm>
            <a:off x="2910785" y="5678152"/>
            <a:ext cx="670622" cy="6706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0E9DBAA-04E6-4567-B854-53350D841CC6}"/>
              </a:ext>
            </a:extLst>
          </p:cNvPr>
          <p:cNvSpPr txBox="1"/>
          <p:nvPr/>
        </p:nvSpPr>
        <p:spPr>
          <a:xfrm>
            <a:off x="3007429" y="5826796"/>
            <a:ext cx="5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Cfg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7572249-FED9-4759-95D5-EF17CACCEC76}"/>
              </a:ext>
            </a:extLst>
          </p:cNvPr>
          <p:cNvSpPr txBox="1"/>
          <p:nvPr/>
        </p:nvSpPr>
        <p:spPr>
          <a:xfrm>
            <a:off x="355528" y="223164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POS:</a:t>
            </a:r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F37DF8-80D4-4BC7-8006-BF809CF78A3A}"/>
              </a:ext>
            </a:extLst>
          </p:cNvPr>
          <p:cNvSpPr/>
          <p:nvPr/>
        </p:nvSpPr>
        <p:spPr>
          <a:xfrm>
            <a:off x="945382" y="2287240"/>
            <a:ext cx="623890" cy="2486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X,Y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2723C4C-D1C4-4E79-907F-7DA65AF939E8}"/>
              </a:ext>
            </a:extLst>
          </p:cNvPr>
          <p:cNvSpPr txBox="1"/>
          <p:nvPr/>
        </p:nvSpPr>
        <p:spPr>
          <a:xfrm>
            <a:off x="1665747" y="2207868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Paras: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9D1E573-AC6D-45E9-B557-2D6E8EBC7D5B}"/>
              </a:ext>
            </a:extLst>
          </p:cNvPr>
          <p:cNvSpPr/>
          <p:nvPr/>
        </p:nvSpPr>
        <p:spPr>
          <a:xfrm>
            <a:off x="2419578" y="2286054"/>
            <a:ext cx="623890" cy="2486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X,Y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CA2B77-DB25-4314-9919-A917743B4E29}"/>
              </a:ext>
            </a:extLst>
          </p:cNvPr>
          <p:cNvSpPr/>
          <p:nvPr/>
        </p:nvSpPr>
        <p:spPr>
          <a:xfrm>
            <a:off x="157531" y="709539"/>
            <a:ext cx="739943" cy="284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57A1F7-3610-4165-B141-8D1A5ECAB494}"/>
              </a:ext>
            </a:extLst>
          </p:cNvPr>
          <p:cNvSpPr/>
          <p:nvPr/>
        </p:nvSpPr>
        <p:spPr>
          <a:xfrm>
            <a:off x="897472" y="709539"/>
            <a:ext cx="1156809" cy="284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AF296B4-D2EF-4651-A491-C7275FD38D49}"/>
              </a:ext>
            </a:extLst>
          </p:cNvPr>
          <p:cNvSpPr txBox="1"/>
          <p:nvPr/>
        </p:nvSpPr>
        <p:spPr>
          <a:xfrm>
            <a:off x="927501" y="664170"/>
            <a:ext cx="11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co-localize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8775F9-E935-461B-8CB6-86D6385AAF64}"/>
              </a:ext>
            </a:extLst>
          </p:cNvPr>
          <p:cNvSpPr txBox="1"/>
          <p:nvPr/>
        </p:nvSpPr>
        <p:spPr>
          <a:xfrm>
            <a:off x="221969" y="68874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Spot</a:t>
            </a:r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5FBC5A9-7F79-4881-8F40-66AC805CEF7B}"/>
              </a:ext>
            </a:extLst>
          </p:cNvPr>
          <p:cNvSpPr/>
          <p:nvPr/>
        </p:nvSpPr>
        <p:spPr>
          <a:xfrm>
            <a:off x="1294109" y="1763987"/>
            <a:ext cx="806579" cy="33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SetPOS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39F11EC-FFF3-4752-AC82-5D995C28B141}"/>
              </a:ext>
            </a:extLst>
          </p:cNvPr>
          <p:cNvSpPr/>
          <p:nvPr/>
        </p:nvSpPr>
        <p:spPr>
          <a:xfrm>
            <a:off x="2217004" y="1763987"/>
            <a:ext cx="949654" cy="33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SetPara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EAF57C11-0DF8-4CF7-8A86-AE1B8C48CB88}"/>
              </a:ext>
            </a:extLst>
          </p:cNvPr>
          <p:cNvSpPr txBox="1"/>
          <p:nvPr/>
        </p:nvSpPr>
        <p:spPr>
          <a:xfrm>
            <a:off x="160679" y="26035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B9B440E-75C1-403D-B2B0-364BB1100090}"/>
              </a:ext>
            </a:extLst>
          </p:cNvPr>
          <p:cNvSpPr/>
          <p:nvPr/>
        </p:nvSpPr>
        <p:spPr>
          <a:xfrm>
            <a:off x="2039375" y="714901"/>
            <a:ext cx="1156809" cy="284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message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405A43D-D09C-458E-A7E6-60C8BC7327DB}"/>
              </a:ext>
            </a:extLst>
          </p:cNvPr>
          <p:cNvSpPr/>
          <p:nvPr/>
        </p:nvSpPr>
        <p:spPr>
          <a:xfrm>
            <a:off x="4194516" y="954390"/>
            <a:ext cx="3797500" cy="3701502"/>
          </a:xfrm>
          <a:prstGeom prst="rect">
            <a:avLst/>
          </a:prstGeom>
          <a:solidFill>
            <a:srgbClr val="DAE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E928D6-E5A8-4F14-972D-9B6D1DCE0850}"/>
              </a:ext>
            </a:extLst>
          </p:cNvPr>
          <p:cNvSpPr/>
          <p:nvPr/>
        </p:nvSpPr>
        <p:spPr>
          <a:xfrm>
            <a:off x="4112864" y="291659"/>
            <a:ext cx="3993160" cy="624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9C425C6-6AAC-42B2-BA49-A7E86439B21E}"/>
              </a:ext>
            </a:extLst>
          </p:cNvPr>
          <p:cNvSpPr/>
          <p:nvPr/>
        </p:nvSpPr>
        <p:spPr>
          <a:xfrm>
            <a:off x="4319791" y="1122867"/>
            <a:ext cx="3189492" cy="1640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0D23554E-752B-4C25-8E87-0133A9968239}"/>
              </a:ext>
            </a:extLst>
          </p:cNvPr>
          <p:cNvGrpSpPr/>
          <p:nvPr/>
        </p:nvGrpSpPr>
        <p:grpSpPr>
          <a:xfrm>
            <a:off x="4319791" y="2810815"/>
            <a:ext cx="3189492" cy="1064004"/>
            <a:chOff x="8395981" y="2319556"/>
            <a:chExt cx="2947332" cy="1064004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C180956-2E09-4450-B311-AC4CA68DB98B}"/>
                </a:ext>
              </a:extLst>
            </p:cNvPr>
            <p:cNvSpPr/>
            <p:nvPr/>
          </p:nvSpPr>
          <p:spPr>
            <a:xfrm>
              <a:off x="8395981" y="2319556"/>
              <a:ext cx="2947332" cy="106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加號 97">
              <a:extLst>
                <a:ext uri="{FF2B5EF4-FFF2-40B4-BE49-F238E27FC236}">
                  <a16:creationId xmlns:a16="http://schemas.microsoft.com/office/drawing/2014/main" id="{C22750C0-D823-42D6-996A-47403A1C681E}"/>
                </a:ext>
              </a:extLst>
            </p:cNvPr>
            <p:cNvSpPr/>
            <p:nvPr/>
          </p:nvSpPr>
          <p:spPr>
            <a:xfrm>
              <a:off x="9571838" y="2562838"/>
              <a:ext cx="595618" cy="595618"/>
            </a:xfrm>
            <a:prstGeom prst="mathPlu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99B627F4-528E-4E59-9FA0-285A5A6003CE}"/>
              </a:ext>
            </a:extLst>
          </p:cNvPr>
          <p:cNvSpPr/>
          <p:nvPr/>
        </p:nvSpPr>
        <p:spPr>
          <a:xfrm>
            <a:off x="6091266" y="1289947"/>
            <a:ext cx="1012271" cy="3649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APB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9BCA2EC-0201-4CB8-8A1C-83868D411416}"/>
              </a:ext>
            </a:extLst>
          </p:cNvPr>
          <p:cNvSpPr txBox="1"/>
          <p:nvPr/>
        </p:nvSpPr>
        <p:spPr>
          <a:xfrm>
            <a:off x="5362822" y="128994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FF76989-2D8F-4DBC-A702-47AED22739AC}"/>
              </a:ext>
            </a:extLst>
          </p:cNvPr>
          <p:cNvSpPr/>
          <p:nvPr/>
        </p:nvSpPr>
        <p:spPr>
          <a:xfrm>
            <a:off x="7605758" y="1106790"/>
            <a:ext cx="275999" cy="3423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1CE2A77-44BC-4F5B-A3A5-BB85EAEFCC1F}"/>
              </a:ext>
            </a:extLst>
          </p:cNvPr>
          <p:cNvSpPr/>
          <p:nvPr/>
        </p:nvSpPr>
        <p:spPr>
          <a:xfrm>
            <a:off x="7605757" y="1341681"/>
            <a:ext cx="275999" cy="7703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AAE4478-0338-4EED-88F0-B01D8CD8D16E}"/>
              </a:ext>
            </a:extLst>
          </p:cNvPr>
          <p:cNvSpPr/>
          <p:nvPr/>
        </p:nvSpPr>
        <p:spPr>
          <a:xfrm>
            <a:off x="4388301" y="1201864"/>
            <a:ext cx="906011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F034B32A-05B4-47DD-B425-39D520A8B4C3}"/>
              </a:ext>
            </a:extLst>
          </p:cNvPr>
          <p:cNvSpPr/>
          <p:nvPr/>
        </p:nvSpPr>
        <p:spPr>
          <a:xfrm>
            <a:off x="4480627" y="1289528"/>
            <a:ext cx="535775" cy="535775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FAAE319-EEFC-43FE-A20A-1E79B8FC90A7}"/>
              </a:ext>
            </a:extLst>
          </p:cNvPr>
          <p:cNvSpPr/>
          <p:nvPr/>
        </p:nvSpPr>
        <p:spPr>
          <a:xfrm>
            <a:off x="4194516" y="971168"/>
            <a:ext cx="3570354" cy="3684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FD4CE38-6C9D-4CBC-ADAF-0AA8B160CA4A}"/>
              </a:ext>
            </a:extLst>
          </p:cNvPr>
          <p:cNvSpPr/>
          <p:nvPr/>
        </p:nvSpPr>
        <p:spPr>
          <a:xfrm>
            <a:off x="4112902" y="294035"/>
            <a:ext cx="3993121" cy="3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A484A15-CB71-4295-8B91-6E2BB09BFDA4}"/>
              </a:ext>
            </a:extLst>
          </p:cNvPr>
          <p:cNvSpPr/>
          <p:nvPr/>
        </p:nvSpPr>
        <p:spPr>
          <a:xfrm>
            <a:off x="7745295" y="291659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5FAFCE8-FEF4-48FD-8B2B-BAAC025965C6}"/>
              </a:ext>
            </a:extLst>
          </p:cNvPr>
          <p:cNvSpPr/>
          <p:nvPr/>
        </p:nvSpPr>
        <p:spPr>
          <a:xfrm>
            <a:off x="7384566" y="292358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B332987-D0F9-4138-8950-D77C5BCA66BB}"/>
              </a:ext>
            </a:extLst>
          </p:cNvPr>
          <p:cNvSpPr/>
          <p:nvPr/>
        </p:nvSpPr>
        <p:spPr>
          <a:xfrm>
            <a:off x="7024794" y="294035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707881DA-AA5C-4D68-A0CB-2804DA13F736}"/>
              </a:ext>
            </a:extLst>
          </p:cNvPr>
          <p:cNvGrpSpPr/>
          <p:nvPr/>
        </p:nvGrpSpPr>
        <p:grpSpPr>
          <a:xfrm>
            <a:off x="7846288" y="381955"/>
            <a:ext cx="170555" cy="162238"/>
            <a:chOff x="11693785" y="266072"/>
            <a:chExt cx="338975" cy="322445"/>
          </a:xfrm>
        </p:grpSpPr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C9D5422F-426B-4228-9EAE-6E57D689A343}"/>
                </a:ext>
              </a:extLst>
            </p:cNvPr>
            <p:cNvCxnSpPr>
              <a:cxnSpLocks/>
            </p:cNvCxnSpPr>
            <p:nvPr/>
          </p:nvCxnSpPr>
          <p:spPr>
            <a:xfrm>
              <a:off x="11697689" y="268448"/>
              <a:ext cx="335071" cy="3200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489BC9E6-B17E-422F-8D2E-76B869637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3785" y="266072"/>
              <a:ext cx="332125" cy="31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314245E9-45E7-4275-9740-56D7A9FB5813}"/>
              </a:ext>
            </a:extLst>
          </p:cNvPr>
          <p:cNvSpPr txBox="1"/>
          <p:nvPr/>
        </p:nvSpPr>
        <p:spPr>
          <a:xfrm>
            <a:off x="4398951" y="2070891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POSA:</a:t>
            </a:r>
            <a:endParaRPr lang="zh-TW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136EF45-C4D5-448D-9C76-70155CCC693E}"/>
              </a:ext>
            </a:extLst>
          </p:cNvPr>
          <p:cNvSpPr/>
          <p:nvPr/>
        </p:nvSpPr>
        <p:spPr>
          <a:xfrm>
            <a:off x="5099130" y="2135156"/>
            <a:ext cx="623890" cy="2486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X,Y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122B593-A4BE-40F2-B9D4-3C1C5E947915}"/>
              </a:ext>
            </a:extLst>
          </p:cNvPr>
          <p:cNvSpPr/>
          <p:nvPr/>
        </p:nvSpPr>
        <p:spPr>
          <a:xfrm>
            <a:off x="5104322" y="2434146"/>
            <a:ext cx="623890" cy="2486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X,Y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AC410C-5312-4F5A-8545-20276638ACBA}"/>
              </a:ext>
            </a:extLst>
          </p:cNvPr>
          <p:cNvSpPr/>
          <p:nvPr/>
        </p:nvSpPr>
        <p:spPr>
          <a:xfrm>
            <a:off x="4194516" y="703892"/>
            <a:ext cx="739943" cy="284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9F5738C-B17C-4B84-A593-B0F0BB49A51D}"/>
              </a:ext>
            </a:extLst>
          </p:cNvPr>
          <p:cNvSpPr/>
          <p:nvPr/>
        </p:nvSpPr>
        <p:spPr>
          <a:xfrm>
            <a:off x="4934457" y="703892"/>
            <a:ext cx="1156809" cy="284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9B60124D-57F2-46CF-A691-AE9DA7DF0AA9}"/>
              </a:ext>
            </a:extLst>
          </p:cNvPr>
          <p:cNvSpPr txBox="1"/>
          <p:nvPr/>
        </p:nvSpPr>
        <p:spPr>
          <a:xfrm>
            <a:off x="4964486" y="658523"/>
            <a:ext cx="11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co-localize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2C0855A5-6897-4ACA-910B-F2B5F27F3900}"/>
              </a:ext>
            </a:extLst>
          </p:cNvPr>
          <p:cNvSpPr txBox="1"/>
          <p:nvPr/>
        </p:nvSpPr>
        <p:spPr>
          <a:xfrm>
            <a:off x="4258954" y="68309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Spot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5C6A959-8B0E-4886-BECC-4496D15A73FB}"/>
              </a:ext>
            </a:extLst>
          </p:cNvPr>
          <p:cNvSpPr/>
          <p:nvPr/>
        </p:nvSpPr>
        <p:spPr>
          <a:xfrm>
            <a:off x="5889314" y="2324103"/>
            <a:ext cx="806579" cy="33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SetPOS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A439A670-0C5E-4D76-87DA-8C1A27CBDC62}"/>
              </a:ext>
            </a:extLst>
          </p:cNvPr>
          <p:cNvSpPr/>
          <p:nvPr/>
        </p:nvSpPr>
        <p:spPr>
          <a:xfrm>
            <a:off x="4703193" y="1458619"/>
            <a:ext cx="535775" cy="535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D8FCC3DF-41F0-4DB8-B60A-B39B8D0A0465}"/>
              </a:ext>
            </a:extLst>
          </p:cNvPr>
          <p:cNvSpPr txBox="1"/>
          <p:nvPr/>
        </p:nvSpPr>
        <p:spPr>
          <a:xfrm>
            <a:off x="4396081" y="2377272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POSB:</a:t>
            </a:r>
            <a:endParaRPr lang="zh-TW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1E2F336-3081-4048-B971-C4EB9C703839}"/>
              </a:ext>
            </a:extLst>
          </p:cNvPr>
          <p:cNvSpPr/>
          <p:nvPr/>
        </p:nvSpPr>
        <p:spPr>
          <a:xfrm>
            <a:off x="6181639" y="1816266"/>
            <a:ext cx="623890" cy="2486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0.5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16B271D-C430-4FE3-B499-DF5F7B5E4DE6}"/>
              </a:ext>
            </a:extLst>
          </p:cNvPr>
          <p:cNvSpPr txBox="1"/>
          <p:nvPr/>
        </p:nvSpPr>
        <p:spPr>
          <a:xfrm>
            <a:off x="5402381" y="1734887"/>
            <a:ext cx="73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Ratio:</a:t>
            </a:r>
            <a:endParaRPr lang="zh-TW" altLang="en-US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99858582-015A-4851-A1AE-48498E6FABC1}"/>
              </a:ext>
            </a:extLst>
          </p:cNvPr>
          <p:cNvSpPr txBox="1"/>
          <p:nvPr/>
        </p:nvSpPr>
        <p:spPr>
          <a:xfrm>
            <a:off x="4207116" y="26035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1CEDDBD-F68E-464D-8758-3C2B4F5DD402}"/>
              </a:ext>
            </a:extLst>
          </p:cNvPr>
          <p:cNvSpPr/>
          <p:nvPr/>
        </p:nvSpPr>
        <p:spPr>
          <a:xfrm>
            <a:off x="6072410" y="699190"/>
            <a:ext cx="1156809" cy="284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message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7BE2A1B-E23E-4BB4-9ACE-1D6D738D26F5}"/>
              </a:ext>
            </a:extLst>
          </p:cNvPr>
          <p:cNvSpPr/>
          <p:nvPr/>
        </p:nvSpPr>
        <p:spPr>
          <a:xfrm>
            <a:off x="8281261" y="971167"/>
            <a:ext cx="3789732" cy="4278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3B79369-02CC-421E-A5FE-262D36A22E04}"/>
              </a:ext>
            </a:extLst>
          </p:cNvPr>
          <p:cNvSpPr/>
          <p:nvPr/>
        </p:nvSpPr>
        <p:spPr>
          <a:xfrm>
            <a:off x="8170461" y="291659"/>
            <a:ext cx="3993160" cy="624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0981917-A7B9-4685-BDBB-AD46D6F65175}"/>
              </a:ext>
            </a:extLst>
          </p:cNvPr>
          <p:cNvSpPr/>
          <p:nvPr/>
        </p:nvSpPr>
        <p:spPr>
          <a:xfrm>
            <a:off x="11724315" y="1106789"/>
            <a:ext cx="275999" cy="4058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72C61A4-953A-47F4-AFAB-B9B6398FF4D2}"/>
              </a:ext>
            </a:extLst>
          </p:cNvPr>
          <p:cNvSpPr/>
          <p:nvPr/>
        </p:nvSpPr>
        <p:spPr>
          <a:xfrm>
            <a:off x="11724314" y="1341681"/>
            <a:ext cx="275999" cy="7703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EB0F8E3-9B9D-4F20-A857-A906A352E8C6}"/>
              </a:ext>
            </a:extLst>
          </p:cNvPr>
          <p:cNvSpPr/>
          <p:nvPr/>
        </p:nvSpPr>
        <p:spPr>
          <a:xfrm>
            <a:off x="8170499" y="294035"/>
            <a:ext cx="3993121" cy="3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DF8A7CB-7A09-4621-8CE6-BE23FA993139}"/>
              </a:ext>
            </a:extLst>
          </p:cNvPr>
          <p:cNvSpPr/>
          <p:nvPr/>
        </p:nvSpPr>
        <p:spPr>
          <a:xfrm>
            <a:off x="11802892" y="291659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0512DA1-3F3A-4C99-B44F-99A25731A49E}"/>
              </a:ext>
            </a:extLst>
          </p:cNvPr>
          <p:cNvSpPr/>
          <p:nvPr/>
        </p:nvSpPr>
        <p:spPr>
          <a:xfrm>
            <a:off x="11442163" y="292358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63D8CFF-1EED-4C79-A96C-016A37DBEB15}"/>
              </a:ext>
            </a:extLst>
          </p:cNvPr>
          <p:cNvSpPr/>
          <p:nvPr/>
        </p:nvSpPr>
        <p:spPr>
          <a:xfrm>
            <a:off x="11082391" y="294035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C585CE25-6D69-41E5-91E5-692A81C4EC2F}"/>
              </a:ext>
            </a:extLst>
          </p:cNvPr>
          <p:cNvGrpSpPr/>
          <p:nvPr/>
        </p:nvGrpSpPr>
        <p:grpSpPr>
          <a:xfrm>
            <a:off x="11894881" y="372581"/>
            <a:ext cx="170555" cy="162238"/>
            <a:chOff x="11693785" y="266072"/>
            <a:chExt cx="338975" cy="322445"/>
          </a:xfrm>
        </p:grpSpPr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989B73B3-D4DF-4031-8C42-171397D00C8E}"/>
                </a:ext>
              </a:extLst>
            </p:cNvPr>
            <p:cNvCxnSpPr>
              <a:cxnSpLocks/>
            </p:cNvCxnSpPr>
            <p:nvPr/>
          </p:nvCxnSpPr>
          <p:spPr>
            <a:xfrm>
              <a:off x="11697689" y="268448"/>
              <a:ext cx="335071" cy="3200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72C3550F-3317-4858-B2BA-546F2D77A9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3785" y="266072"/>
              <a:ext cx="332125" cy="31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FFE8B09F-C16F-45DD-BFFE-6A783986F1B3}"/>
              </a:ext>
            </a:extLst>
          </p:cNvPr>
          <p:cNvSpPr txBox="1"/>
          <p:nvPr/>
        </p:nvSpPr>
        <p:spPr>
          <a:xfrm>
            <a:off x="8802584" y="5826796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4F226E4-C0A1-4D8F-9151-C9C7E2E07020}"/>
              </a:ext>
            </a:extLst>
          </p:cNvPr>
          <p:cNvSpPr/>
          <p:nvPr/>
        </p:nvSpPr>
        <p:spPr>
          <a:xfrm>
            <a:off x="8272433" y="703892"/>
            <a:ext cx="739943" cy="284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D1F8E41A-8BEF-4C59-B8C7-2D2B5F19F837}"/>
              </a:ext>
            </a:extLst>
          </p:cNvPr>
          <p:cNvSpPr/>
          <p:nvPr/>
        </p:nvSpPr>
        <p:spPr>
          <a:xfrm>
            <a:off x="9012374" y="703892"/>
            <a:ext cx="1156809" cy="284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4E222545-886E-41FD-9B09-9C8E9F148C17}"/>
              </a:ext>
            </a:extLst>
          </p:cNvPr>
          <p:cNvSpPr txBox="1"/>
          <p:nvPr/>
        </p:nvSpPr>
        <p:spPr>
          <a:xfrm>
            <a:off x="9042403" y="658523"/>
            <a:ext cx="11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co-localize</a:t>
            </a:r>
            <a:endParaRPr lang="zh-TW" altLang="en-US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273193FD-931E-45B1-BC8C-14A9D62DD77F}"/>
              </a:ext>
            </a:extLst>
          </p:cNvPr>
          <p:cNvSpPr txBox="1"/>
          <p:nvPr/>
        </p:nvSpPr>
        <p:spPr>
          <a:xfrm>
            <a:off x="8336871" y="68309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Spot</a:t>
            </a:r>
            <a:endParaRPr lang="zh-TW" altLang="en-US" dirty="0"/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9CCE9CDD-C98A-4BB7-BB30-7FCB5283A0CC}"/>
              </a:ext>
            </a:extLst>
          </p:cNvPr>
          <p:cNvSpPr txBox="1"/>
          <p:nvPr/>
        </p:nvSpPr>
        <p:spPr>
          <a:xfrm>
            <a:off x="8264713" y="26035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7370455-83AC-418B-9BAB-7B0CD32CB8EC}"/>
              </a:ext>
            </a:extLst>
          </p:cNvPr>
          <p:cNvSpPr/>
          <p:nvPr/>
        </p:nvSpPr>
        <p:spPr>
          <a:xfrm>
            <a:off x="10150326" y="711458"/>
            <a:ext cx="1156809" cy="284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message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CB7E31ED-DE67-42C5-8875-0FB35A305B85}"/>
              </a:ext>
            </a:extLst>
          </p:cNvPr>
          <p:cNvSpPr/>
          <p:nvPr/>
        </p:nvSpPr>
        <p:spPr>
          <a:xfrm>
            <a:off x="8529787" y="1125209"/>
            <a:ext cx="3123848" cy="4000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A1AD6653-C2E4-4EAC-9124-B9F4BE9F34E2}"/>
              </a:ext>
            </a:extLst>
          </p:cNvPr>
          <p:cNvSpPr txBox="1"/>
          <p:nvPr/>
        </p:nvSpPr>
        <p:spPr>
          <a:xfrm>
            <a:off x="8583773" y="1227822"/>
            <a:ext cx="15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Message log…</a:t>
            </a:r>
            <a:endParaRPr lang="zh-TW" altLang="en-US" dirty="0"/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30C47CD2-2EB5-42A0-A33E-0783B6046E83}"/>
              </a:ext>
            </a:extLst>
          </p:cNvPr>
          <p:cNvSpPr txBox="1"/>
          <p:nvPr/>
        </p:nvSpPr>
        <p:spPr>
          <a:xfrm>
            <a:off x="8624821" y="2016829"/>
            <a:ext cx="15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Message log…</a:t>
            </a:r>
            <a:endParaRPr lang="zh-TW" altLang="en-US" dirty="0"/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A1F843C6-5D6E-4124-992A-46381AC8FAFE}"/>
              </a:ext>
            </a:extLst>
          </p:cNvPr>
          <p:cNvSpPr txBox="1"/>
          <p:nvPr/>
        </p:nvSpPr>
        <p:spPr>
          <a:xfrm>
            <a:off x="8598298" y="1572835"/>
            <a:ext cx="15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Message log…</a:t>
            </a:r>
            <a:endParaRPr lang="zh-TW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C627A13-2848-40C9-B4C6-89252BA9A588}"/>
              </a:ext>
            </a:extLst>
          </p:cNvPr>
          <p:cNvSpPr/>
          <p:nvPr/>
        </p:nvSpPr>
        <p:spPr>
          <a:xfrm>
            <a:off x="8519392" y="5872769"/>
            <a:ext cx="290300" cy="290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E0793C-5B88-4137-9388-B42D855BD8D7}"/>
              </a:ext>
            </a:extLst>
          </p:cNvPr>
          <p:cNvSpPr/>
          <p:nvPr/>
        </p:nvSpPr>
        <p:spPr>
          <a:xfrm>
            <a:off x="299771" y="4830740"/>
            <a:ext cx="3570354" cy="603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Real time message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3155A03-6611-4927-942D-AC136EB6712B}"/>
              </a:ext>
            </a:extLst>
          </p:cNvPr>
          <p:cNvSpPr/>
          <p:nvPr/>
        </p:nvSpPr>
        <p:spPr>
          <a:xfrm>
            <a:off x="6847863" y="5640584"/>
            <a:ext cx="949356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905DE4A7-7408-42FD-9D3D-E23EF18BECFF}"/>
              </a:ext>
            </a:extLst>
          </p:cNvPr>
          <p:cNvSpPr/>
          <p:nvPr/>
        </p:nvSpPr>
        <p:spPr>
          <a:xfrm>
            <a:off x="6934353" y="5682300"/>
            <a:ext cx="670622" cy="6706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17B5F2C2-C3B9-4587-9CEF-C6C0DC7CE321}"/>
              </a:ext>
            </a:extLst>
          </p:cNvPr>
          <p:cNvSpPr txBox="1"/>
          <p:nvPr/>
        </p:nvSpPr>
        <p:spPr>
          <a:xfrm>
            <a:off x="7053236" y="5841392"/>
            <a:ext cx="5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Cfg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CAF9F7E-ACEE-41A2-BC26-2CB073820FE4}"/>
              </a:ext>
            </a:extLst>
          </p:cNvPr>
          <p:cNvSpPr/>
          <p:nvPr/>
        </p:nvSpPr>
        <p:spPr>
          <a:xfrm>
            <a:off x="4323339" y="4834888"/>
            <a:ext cx="3570354" cy="603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Real time message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74D193A-4691-45B1-8CF9-D71630E6BD3E}"/>
              </a:ext>
            </a:extLst>
          </p:cNvPr>
          <p:cNvSpPr/>
          <p:nvPr/>
        </p:nvSpPr>
        <p:spPr>
          <a:xfrm>
            <a:off x="1524313" y="5630790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286E952C-CACA-4E6D-B522-4C7DCB0A3B6A}"/>
              </a:ext>
            </a:extLst>
          </p:cNvPr>
          <p:cNvSpPr txBox="1"/>
          <p:nvPr/>
        </p:nvSpPr>
        <p:spPr>
          <a:xfrm>
            <a:off x="1922207" y="5860651"/>
            <a:ext cx="67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Pause</a:t>
            </a:r>
            <a:endParaRPr lang="zh-TW" altLang="en-US" sz="1600" dirty="0"/>
          </a:p>
        </p:txBody>
      </p:sp>
      <p:sp>
        <p:nvSpPr>
          <p:cNvPr id="3" name="等於 2">
            <a:extLst>
              <a:ext uri="{FF2B5EF4-FFF2-40B4-BE49-F238E27FC236}">
                <a16:creationId xmlns:a16="http://schemas.microsoft.com/office/drawing/2014/main" id="{6C4D98ED-F8AE-40FB-8F5D-40CCC550C2B9}"/>
              </a:ext>
            </a:extLst>
          </p:cNvPr>
          <p:cNvSpPr/>
          <p:nvPr/>
        </p:nvSpPr>
        <p:spPr>
          <a:xfrm rot="5400000">
            <a:off x="1634370" y="5847154"/>
            <a:ext cx="320070" cy="37800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8EE1B8B-D7A3-43C5-A4D0-CFC4D09019CC}"/>
              </a:ext>
            </a:extLst>
          </p:cNvPr>
          <p:cNvSpPr/>
          <p:nvPr/>
        </p:nvSpPr>
        <p:spPr>
          <a:xfrm>
            <a:off x="4373695" y="5644042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等腰三角形 152">
            <a:extLst>
              <a:ext uri="{FF2B5EF4-FFF2-40B4-BE49-F238E27FC236}">
                <a16:creationId xmlns:a16="http://schemas.microsoft.com/office/drawing/2014/main" id="{064D692E-542A-4410-BEF6-C19A6D392AC6}"/>
              </a:ext>
            </a:extLst>
          </p:cNvPr>
          <p:cNvSpPr/>
          <p:nvPr/>
        </p:nvSpPr>
        <p:spPr>
          <a:xfrm rot="5400000">
            <a:off x="4493208" y="5915123"/>
            <a:ext cx="309095" cy="247572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6D067EBE-DA97-4F7E-AC64-5A842B3C8F28}"/>
              </a:ext>
            </a:extLst>
          </p:cNvPr>
          <p:cNvSpPr txBox="1"/>
          <p:nvPr/>
        </p:nvSpPr>
        <p:spPr>
          <a:xfrm>
            <a:off x="4783487" y="5869632"/>
            <a:ext cx="63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RUN</a:t>
            </a:r>
            <a:endParaRPr lang="zh-TW" altLang="en-US" sz="16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64F5023A-C214-4FDB-AF85-3123E50C84B1}"/>
              </a:ext>
            </a:extLst>
          </p:cNvPr>
          <p:cNvSpPr/>
          <p:nvPr/>
        </p:nvSpPr>
        <p:spPr>
          <a:xfrm>
            <a:off x="5599750" y="5645321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4E348F96-032E-4F14-99A9-3FCE665843A4}"/>
              </a:ext>
            </a:extLst>
          </p:cNvPr>
          <p:cNvSpPr txBox="1"/>
          <p:nvPr/>
        </p:nvSpPr>
        <p:spPr>
          <a:xfrm>
            <a:off x="5997644" y="5875182"/>
            <a:ext cx="67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Pause</a:t>
            </a:r>
            <a:endParaRPr lang="zh-TW" altLang="en-US" sz="1600" dirty="0"/>
          </a:p>
        </p:txBody>
      </p:sp>
      <p:sp>
        <p:nvSpPr>
          <p:cNvPr id="159" name="等於 158">
            <a:extLst>
              <a:ext uri="{FF2B5EF4-FFF2-40B4-BE49-F238E27FC236}">
                <a16:creationId xmlns:a16="http://schemas.microsoft.com/office/drawing/2014/main" id="{DEB60632-829E-405A-8ACE-0DB9E3BF42B6}"/>
              </a:ext>
            </a:extLst>
          </p:cNvPr>
          <p:cNvSpPr/>
          <p:nvPr/>
        </p:nvSpPr>
        <p:spPr>
          <a:xfrm rot="5400000">
            <a:off x="5709807" y="5861685"/>
            <a:ext cx="320070" cy="37800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91426CA-4981-4974-A655-AB413EC7F2CD}"/>
              </a:ext>
            </a:extLst>
          </p:cNvPr>
          <p:cNvSpPr/>
          <p:nvPr/>
        </p:nvSpPr>
        <p:spPr>
          <a:xfrm>
            <a:off x="8401734" y="5609417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04158EC-E2AA-433B-9EA2-ADF6059EEBF7}"/>
              </a:ext>
            </a:extLst>
          </p:cNvPr>
          <p:cNvSpPr/>
          <p:nvPr/>
        </p:nvSpPr>
        <p:spPr>
          <a:xfrm>
            <a:off x="9673547" y="5609417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等於 161">
            <a:extLst>
              <a:ext uri="{FF2B5EF4-FFF2-40B4-BE49-F238E27FC236}">
                <a16:creationId xmlns:a16="http://schemas.microsoft.com/office/drawing/2014/main" id="{694345A9-4B40-4B74-AEB6-0675266AC471}"/>
              </a:ext>
            </a:extLst>
          </p:cNvPr>
          <p:cNvSpPr/>
          <p:nvPr/>
        </p:nvSpPr>
        <p:spPr>
          <a:xfrm rot="5400000">
            <a:off x="9779404" y="5861685"/>
            <a:ext cx="320070" cy="37800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28D6C35C-692E-4812-AD35-A8E5CE74B402}"/>
              </a:ext>
            </a:extLst>
          </p:cNvPr>
          <p:cNvSpPr txBox="1"/>
          <p:nvPr/>
        </p:nvSpPr>
        <p:spPr>
          <a:xfrm>
            <a:off x="10042634" y="5842185"/>
            <a:ext cx="67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Pause</a:t>
            </a:r>
            <a:endParaRPr lang="zh-TW" altLang="en-US" sz="16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F144D48-594D-48FD-BEAA-81B3314D0D49}"/>
              </a:ext>
            </a:extLst>
          </p:cNvPr>
          <p:cNvSpPr/>
          <p:nvPr/>
        </p:nvSpPr>
        <p:spPr>
          <a:xfrm>
            <a:off x="10957594" y="5623317"/>
            <a:ext cx="949356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>
            <a:extLst>
              <a:ext uri="{FF2B5EF4-FFF2-40B4-BE49-F238E27FC236}">
                <a16:creationId xmlns:a16="http://schemas.microsoft.com/office/drawing/2014/main" id="{2097EC5D-A4A1-4AFF-A831-84B1422D3F50}"/>
              </a:ext>
            </a:extLst>
          </p:cNvPr>
          <p:cNvSpPr/>
          <p:nvPr/>
        </p:nvSpPr>
        <p:spPr>
          <a:xfrm>
            <a:off x="11044084" y="5665033"/>
            <a:ext cx="670622" cy="6706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6415787F-071F-42E7-A77A-AE8284AF06BC}"/>
              </a:ext>
            </a:extLst>
          </p:cNvPr>
          <p:cNvSpPr txBox="1"/>
          <p:nvPr/>
        </p:nvSpPr>
        <p:spPr>
          <a:xfrm>
            <a:off x="11162967" y="5824125"/>
            <a:ext cx="5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Cfg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A9BE840-BCAB-43EE-A523-BD02C6C31F79}"/>
              </a:ext>
            </a:extLst>
          </p:cNvPr>
          <p:cNvSpPr/>
          <p:nvPr/>
        </p:nvSpPr>
        <p:spPr>
          <a:xfrm>
            <a:off x="3188700" y="726206"/>
            <a:ext cx="757966" cy="276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Music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E6FF61D5-5ED3-4DDC-BA27-DB14F7FE6C59}"/>
              </a:ext>
            </a:extLst>
          </p:cNvPr>
          <p:cNvSpPr/>
          <p:nvPr/>
        </p:nvSpPr>
        <p:spPr>
          <a:xfrm>
            <a:off x="7234050" y="686373"/>
            <a:ext cx="757966" cy="276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Music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26DBE5A-AB57-4F59-8EE9-17A15EE179F7}"/>
              </a:ext>
            </a:extLst>
          </p:cNvPr>
          <p:cNvSpPr/>
          <p:nvPr/>
        </p:nvSpPr>
        <p:spPr>
          <a:xfrm>
            <a:off x="11307470" y="718928"/>
            <a:ext cx="757966" cy="276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Music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3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CE9473-8AFF-4D6F-B80F-3DAD2A7809C7}"/>
              </a:ext>
            </a:extLst>
          </p:cNvPr>
          <p:cNvSpPr/>
          <p:nvPr/>
        </p:nvSpPr>
        <p:spPr>
          <a:xfrm>
            <a:off x="1126895" y="302952"/>
            <a:ext cx="9733761" cy="4018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E4C646-DD2C-4CD6-95A1-E8DE3D91854C}"/>
              </a:ext>
            </a:extLst>
          </p:cNvPr>
          <p:cNvSpPr/>
          <p:nvPr/>
        </p:nvSpPr>
        <p:spPr>
          <a:xfrm>
            <a:off x="1126988" y="304801"/>
            <a:ext cx="9733666" cy="2490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B8FD783-F510-44DE-AC59-3DF5C2FA2FC4}"/>
              </a:ext>
            </a:extLst>
          </p:cNvPr>
          <p:cNvSpPr txBox="1"/>
          <p:nvPr/>
        </p:nvSpPr>
        <p:spPr>
          <a:xfrm>
            <a:off x="1221855" y="266001"/>
            <a:ext cx="162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configure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84074E5-061E-4646-B5D5-61C8ABB05508}"/>
              </a:ext>
            </a:extLst>
          </p:cNvPr>
          <p:cNvSpPr/>
          <p:nvPr/>
        </p:nvSpPr>
        <p:spPr>
          <a:xfrm>
            <a:off x="10582475" y="302953"/>
            <a:ext cx="277012" cy="248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6E8D46-BDF5-47B3-803D-82A7B3E18DD5}"/>
              </a:ext>
            </a:extLst>
          </p:cNvPr>
          <p:cNvSpPr/>
          <p:nvPr/>
        </p:nvSpPr>
        <p:spPr>
          <a:xfrm>
            <a:off x="10302787" y="312998"/>
            <a:ext cx="277012" cy="249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ECD7AE4-C2B7-4BD2-BF27-EAC2F5215D09}"/>
              </a:ext>
            </a:extLst>
          </p:cNvPr>
          <p:cNvSpPr/>
          <p:nvPr/>
        </p:nvSpPr>
        <p:spPr>
          <a:xfrm>
            <a:off x="10018776" y="305329"/>
            <a:ext cx="277012" cy="248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02544291-0004-4045-884F-FA730570E923}"/>
              </a:ext>
            </a:extLst>
          </p:cNvPr>
          <p:cNvGrpSpPr/>
          <p:nvPr/>
        </p:nvGrpSpPr>
        <p:grpSpPr>
          <a:xfrm>
            <a:off x="10641804" y="393249"/>
            <a:ext cx="132406" cy="125949"/>
            <a:chOff x="11693785" y="266072"/>
            <a:chExt cx="338975" cy="322445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DD407E-ED03-4FBA-89FF-499B6A80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1697689" y="268448"/>
              <a:ext cx="335071" cy="3200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5039EAC-AC65-41AF-ADF2-1CA71F5B7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3785" y="266072"/>
              <a:ext cx="332125" cy="31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2CA28EB-5F93-4A81-B353-4D116849B668}"/>
              </a:ext>
            </a:extLst>
          </p:cNvPr>
          <p:cNvSpPr txBox="1"/>
          <p:nvPr/>
        </p:nvSpPr>
        <p:spPr>
          <a:xfrm>
            <a:off x="1656272" y="1040285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Working directory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F3C3F62-2DD9-4503-960A-9605D11A3677}"/>
              </a:ext>
            </a:extLst>
          </p:cNvPr>
          <p:cNvSpPr/>
          <p:nvPr/>
        </p:nvSpPr>
        <p:spPr>
          <a:xfrm>
            <a:off x="3674853" y="1052423"/>
            <a:ext cx="5365630" cy="3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4B7BDA0-239C-4EBB-B665-0A0844EFDA08}"/>
              </a:ext>
            </a:extLst>
          </p:cNvPr>
          <p:cNvSpPr/>
          <p:nvPr/>
        </p:nvSpPr>
        <p:spPr>
          <a:xfrm>
            <a:off x="9218258" y="1052422"/>
            <a:ext cx="1144438" cy="3709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Browse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FBC8B3D-B7F7-4DEF-92EB-0C07149D2238}"/>
              </a:ext>
            </a:extLst>
          </p:cNvPr>
          <p:cNvSpPr txBox="1"/>
          <p:nvPr/>
        </p:nvSpPr>
        <p:spPr>
          <a:xfrm>
            <a:off x="1778983" y="2013887"/>
            <a:ext cx="15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Save directory</a:t>
            </a:r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CC70A55-03CB-4B47-9153-5C88E0D694FC}"/>
              </a:ext>
            </a:extLst>
          </p:cNvPr>
          <p:cNvSpPr/>
          <p:nvPr/>
        </p:nvSpPr>
        <p:spPr>
          <a:xfrm>
            <a:off x="3674853" y="2015181"/>
            <a:ext cx="5365630" cy="3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815594D-2D4B-47A9-8B54-25F58B78E98B}"/>
              </a:ext>
            </a:extLst>
          </p:cNvPr>
          <p:cNvSpPr/>
          <p:nvPr/>
        </p:nvSpPr>
        <p:spPr>
          <a:xfrm>
            <a:off x="9218258" y="2015180"/>
            <a:ext cx="1144438" cy="3709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Browse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6F2698B-9676-4745-95BA-EE1884321C50}"/>
              </a:ext>
            </a:extLst>
          </p:cNvPr>
          <p:cNvSpPr txBox="1"/>
          <p:nvPr/>
        </p:nvSpPr>
        <p:spPr>
          <a:xfrm>
            <a:off x="1778983" y="2591858"/>
            <a:ext cx="164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EXCEL directory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10AE165-5D9E-4D78-AA75-FF4AA506FDE5}"/>
              </a:ext>
            </a:extLst>
          </p:cNvPr>
          <p:cNvSpPr/>
          <p:nvPr/>
        </p:nvSpPr>
        <p:spPr>
          <a:xfrm>
            <a:off x="3674853" y="2590256"/>
            <a:ext cx="5365630" cy="3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505ED7E-870C-4A2C-8A90-0483A5A24136}"/>
              </a:ext>
            </a:extLst>
          </p:cNvPr>
          <p:cNvSpPr/>
          <p:nvPr/>
        </p:nvSpPr>
        <p:spPr>
          <a:xfrm>
            <a:off x="9218258" y="2590255"/>
            <a:ext cx="1144438" cy="3709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Browse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FA0919E-DF3F-4084-B7D1-2959DEECCFA0}"/>
              </a:ext>
            </a:extLst>
          </p:cNvPr>
          <p:cNvSpPr/>
          <p:nvPr/>
        </p:nvSpPr>
        <p:spPr>
          <a:xfrm>
            <a:off x="5045840" y="3661914"/>
            <a:ext cx="1895870" cy="3709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SAVE &amp; CLOSE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2502DE7-2F1D-4094-8856-53D2A5F1B639}"/>
              </a:ext>
            </a:extLst>
          </p:cNvPr>
          <p:cNvSpPr/>
          <p:nvPr/>
        </p:nvSpPr>
        <p:spPr>
          <a:xfrm>
            <a:off x="1923691" y="3422578"/>
            <a:ext cx="267419" cy="26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2704BB3-11FE-43A8-9036-A547471A3B5D}"/>
              </a:ext>
            </a:extLst>
          </p:cNvPr>
          <p:cNvSpPr txBox="1"/>
          <p:nvPr/>
        </p:nvSpPr>
        <p:spPr>
          <a:xfrm>
            <a:off x="2245553" y="3370766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LOCK on screen</a:t>
            </a:r>
            <a:endParaRPr lang="zh-TW" altLang="en-US" dirty="0"/>
          </a:p>
        </p:txBody>
      </p:sp>
      <p:sp>
        <p:nvSpPr>
          <p:cNvPr id="66" name="箭號: ＞形 65">
            <a:extLst>
              <a:ext uri="{FF2B5EF4-FFF2-40B4-BE49-F238E27FC236}">
                <a16:creationId xmlns:a16="http://schemas.microsoft.com/office/drawing/2014/main" id="{A9CBB454-3FAB-450A-8D5D-D69381A88CB6}"/>
              </a:ext>
            </a:extLst>
          </p:cNvPr>
          <p:cNvSpPr/>
          <p:nvPr/>
        </p:nvSpPr>
        <p:spPr>
          <a:xfrm rot="5400000">
            <a:off x="1924365" y="3437897"/>
            <a:ext cx="298420" cy="235070"/>
          </a:xfrm>
          <a:prstGeom prst="chevron">
            <a:avLst>
              <a:gd name="adj" fmla="val 913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95F775-3C43-4881-A084-FD448285E28C}"/>
              </a:ext>
            </a:extLst>
          </p:cNvPr>
          <p:cNvSpPr/>
          <p:nvPr/>
        </p:nvSpPr>
        <p:spPr>
          <a:xfrm>
            <a:off x="3674853" y="1528758"/>
            <a:ext cx="5365630" cy="3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2ABFF75-5A61-4289-8352-6342ED0CC7D1}"/>
              </a:ext>
            </a:extLst>
          </p:cNvPr>
          <p:cNvSpPr txBox="1"/>
          <p:nvPr/>
        </p:nvSpPr>
        <p:spPr>
          <a:xfrm>
            <a:off x="5559661" y="1520201"/>
            <a:ext cx="159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File name 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03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91</Words>
  <Application>Microsoft Office PowerPoint</Application>
  <PresentationFormat>寬螢幕</PresentationFormat>
  <Paragraphs>56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Cryptomero‧Zero</dc:creator>
  <cp:lastModifiedBy>Cryptomero‧Zero</cp:lastModifiedBy>
  <cp:revision>28</cp:revision>
  <dcterms:created xsi:type="dcterms:W3CDTF">2022-08-10T16:20:37Z</dcterms:created>
  <dcterms:modified xsi:type="dcterms:W3CDTF">2022-08-15T08:36:19Z</dcterms:modified>
</cp:coreProperties>
</file>