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6DCE5"/>
    <a:srgbClr val="FBE5D6"/>
    <a:srgbClr val="DAE3F3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0021E-F453-4E35-8102-97E8057C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5FF64-1897-48C1-9FDF-CC95E60D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2FF8E-2F95-4DE0-8C54-60C5243E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5FD6F-6E99-49C1-B41A-96B580E1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68F50-8EC4-4BD7-9A66-2D253D1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8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81CCC-D306-4A06-97CB-12B5B77E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1834D8-0CB5-4F3F-9AAB-7FD20550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23A2E-B8CE-4F34-A0C2-E1D2B938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A8584-DCDF-44B8-A019-B787EC8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4EA3E-1536-436A-8E92-15F6DF9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9C1412-AF7A-4090-A216-4AF17F675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6C1F3E-327A-4150-8E1F-36854064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3F9B2-E5C6-4299-BDC7-6EBA3CF4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C5E92-2C92-4B4D-B099-C005995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D3809-2E2B-44F1-8802-E8D3E9D4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C7E88-CE90-4DE4-95DD-921CB7CD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CD37B-2B03-4E0E-89F8-CB112306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E9339-C3FB-4E9E-BAA9-B0707822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F8540-35E9-433D-9151-019245BE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04CD1-D20E-4F48-90DC-CF649AD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4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6E609-E2BD-45B2-9633-3E12B5D5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CCA59-0D94-4AE6-AB15-75C87E7D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DF03A-C433-4A6A-BFE9-3BB371FB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F80CA9-BAE2-4803-94EE-7DD87522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C8F2D-A18C-4673-A0E5-925DFB0C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2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BABC5-3A17-496C-8E43-75D61092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84FDD-1D1D-4C1B-9B46-B41AF08AE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64248-12E8-4A21-A290-EB073B85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07E31-3588-427C-B487-46F95178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D2F1-0E93-4275-86D4-5DB8F1D9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9AA57D-C4D9-4BA7-896D-CF514BAF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0C81C-8F67-4B06-8616-41932A37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3ECD8A-525B-4A29-BA82-975C8AF2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073E0B-0689-440D-8304-AFF4A8A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9788D2-B652-476B-9330-8AC83C7B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120359-9E16-43D3-8DC7-CE8B0957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7E704F-C490-4339-8EE0-851F3302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75D47F-B710-487F-8E13-65665D5E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F88A27-9CD0-47E7-9FAE-2CEB59E9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8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43F45-BFD5-45E3-9B15-D36836B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D3AD3D-03B2-4159-BD4A-6088E7B9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E9F17A-8D30-4871-85D5-64E12300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F146D1-BCB8-43BD-86B4-A499B9CB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5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165AC5-63C7-44A0-8522-7EAA11AA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9E6D82-2D8B-4E8C-B016-069AAFF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EAA8CC-FD0C-4478-8882-84208BB6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0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379AC-F5F8-49B0-B948-67541F67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C7430-1B7B-4375-85AD-C993B675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1AF008-CFF2-4FBC-9BD7-893A9FD3D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52B13-DD87-46F1-AEF7-8BF14500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8E507A-3F2F-48A6-859D-CECC0C4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85DB4-03AD-46E9-BFBD-4D95408C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0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5046D-2C59-4CD1-8A7A-7B2CA734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1E4A85-C054-465A-BA47-68BA05AA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5A1F24-0555-44DC-A12C-58C40AE8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615A40-2F54-468E-BAF9-910C75EE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F2EBAD-18B8-4620-9A98-F2352B26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9116E9-2936-4721-AD7D-EDB8FD9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C6DA77-55BC-4F4B-B887-81E5A858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D560B-AEC0-4114-BC62-61386F84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A8A83-07E4-4630-9C67-14B10F9C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B48B-9554-4E74-9F31-668D3C02677F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DB03EC-F003-4EC8-A99B-DDB79FD59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B3528-4070-4C9F-B6FE-D56E1F07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D34B-1822-427D-ADAA-BAB5410F5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F91ADB-8C4C-429F-89D5-8C5BC537D6FC}"/>
              </a:ext>
            </a:extLst>
          </p:cNvPr>
          <p:cNvSpPr/>
          <p:nvPr/>
        </p:nvSpPr>
        <p:spPr>
          <a:xfrm>
            <a:off x="2053442" y="918091"/>
            <a:ext cx="3787445" cy="3771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7BAA75-053B-4FD9-B4D6-663212C621B9}"/>
              </a:ext>
            </a:extLst>
          </p:cNvPr>
          <p:cNvSpPr/>
          <p:nvPr/>
        </p:nvSpPr>
        <p:spPr>
          <a:xfrm>
            <a:off x="1961631" y="255361"/>
            <a:ext cx="3993160" cy="624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0C18C-847B-41AD-A86D-D2D68EBD2E6B}"/>
              </a:ext>
            </a:extLst>
          </p:cNvPr>
          <p:cNvSpPr/>
          <p:nvPr/>
        </p:nvSpPr>
        <p:spPr>
          <a:xfrm>
            <a:off x="2178718" y="1086569"/>
            <a:ext cx="3199652" cy="156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27516C-6684-4B95-ABF7-5EA8F54798A5}"/>
              </a:ext>
            </a:extLst>
          </p:cNvPr>
          <p:cNvSpPr/>
          <p:nvPr/>
        </p:nvSpPr>
        <p:spPr>
          <a:xfrm>
            <a:off x="3920531" y="1131944"/>
            <a:ext cx="974914" cy="351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TRF2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C0D719-7B53-436F-AD7C-55DC4B5B0E14}"/>
              </a:ext>
            </a:extLst>
          </p:cNvPr>
          <p:cNvSpPr txBox="1"/>
          <p:nvPr/>
        </p:nvSpPr>
        <p:spPr>
          <a:xfrm>
            <a:off x="2916823" y="1130821"/>
            <a:ext cx="843501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Spot ID:</a:t>
            </a:r>
            <a:endParaRPr lang="zh-TW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858272-5DD5-4EF1-A3F6-8701F598D214}"/>
              </a:ext>
            </a:extLst>
          </p:cNvPr>
          <p:cNvSpPr/>
          <p:nvPr/>
        </p:nvSpPr>
        <p:spPr>
          <a:xfrm>
            <a:off x="5474845" y="1070492"/>
            <a:ext cx="275999" cy="354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7C57B-9CB9-452E-88ED-000A1BF0C040}"/>
              </a:ext>
            </a:extLst>
          </p:cNvPr>
          <p:cNvSpPr/>
          <p:nvPr/>
        </p:nvSpPr>
        <p:spPr>
          <a:xfrm>
            <a:off x="5474844" y="1305383"/>
            <a:ext cx="275999" cy="7703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799566B-A91C-439A-BD1F-D8323FD2F235}"/>
              </a:ext>
            </a:extLst>
          </p:cNvPr>
          <p:cNvGrpSpPr/>
          <p:nvPr/>
        </p:nvGrpSpPr>
        <p:grpSpPr>
          <a:xfrm>
            <a:off x="2247228" y="1165566"/>
            <a:ext cx="621687" cy="621687"/>
            <a:chOff x="8464491" y="1178653"/>
            <a:chExt cx="906011" cy="90601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A5B2C9-09DA-4DDC-A513-6CDF7981F6F1}"/>
                </a:ext>
              </a:extLst>
            </p:cNvPr>
            <p:cNvSpPr/>
            <p:nvPr/>
          </p:nvSpPr>
          <p:spPr>
            <a:xfrm>
              <a:off x="8464491" y="1178653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FCD18F5-72B5-47C1-85E8-E187D89C47E8}"/>
                </a:ext>
              </a:extLst>
            </p:cNvPr>
            <p:cNvSpPr/>
            <p:nvPr/>
          </p:nvSpPr>
          <p:spPr>
            <a:xfrm>
              <a:off x="8556817" y="1266317"/>
              <a:ext cx="365341" cy="3653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1DF9EB6-79B2-4A0F-98E1-A71CFBB8F183}"/>
                </a:ext>
              </a:extLst>
            </p:cNvPr>
            <p:cNvSpPr/>
            <p:nvPr/>
          </p:nvSpPr>
          <p:spPr>
            <a:xfrm>
              <a:off x="8552844" y="1802596"/>
              <a:ext cx="229532" cy="2295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E2E9B39-46C0-412E-B13E-71900AE80D54}"/>
                </a:ext>
              </a:extLst>
            </p:cNvPr>
            <p:cNvSpPr/>
            <p:nvPr/>
          </p:nvSpPr>
          <p:spPr>
            <a:xfrm>
              <a:off x="9010649" y="1717123"/>
              <a:ext cx="271360" cy="271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8E9EE32-F4E1-4DD3-954E-1A69CCDEA914}"/>
                </a:ext>
              </a:extLst>
            </p:cNvPr>
            <p:cNvSpPr/>
            <p:nvPr/>
          </p:nvSpPr>
          <p:spPr>
            <a:xfrm>
              <a:off x="8837965" y="1674878"/>
              <a:ext cx="114604" cy="1146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7670BF4-CA77-4900-9A70-118F7455E1B0}"/>
                </a:ext>
              </a:extLst>
            </p:cNvPr>
            <p:cNvSpPr/>
            <p:nvPr/>
          </p:nvSpPr>
          <p:spPr>
            <a:xfrm>
              <a:off x="9040676" y="1244705"/>
              <a:ext cx="105653" cy="105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AF830BA-1BBE-4463-9C85-74A587E1A01C}"/>
                </a:ext>
              </a:extLst>
            </p:cNvPr>
            <p:cNvSpPr/>
            <p:nvPr/>
          </p:nvSpPr>
          <p:spPr>
            <a:xfrm>
              <a:off x="9133974" y="1442682"/>
              <a:ext cx="157686" cy="1576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E4EDED4-A52A-4BA0-86C0-3A8B14E703F5}"/>
              </a:ext>
            </a:extLst>
          </p:cNvPr>
          <p:cNvSpPr/>
          <p:nvPr/>
        </p:nvSpPr>
        <p:spPr>
          <a:xfrm>
            <a:off x="2194170" y="5587566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14EC0C-125B-4F01-847E-1D74982057F7}"/>
              </a:ext>
            </a:extLst>
          </p:cNvPr>
          <p:cNvSpPr/>
          <p:nvPr/>
        </p:nvSpPr>
        <p:spPr>
          <a:xfrm>
            <a:off x="1961669" y="257737"/>
            <a:ext cx="3993121" cy="3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607C76-3C3C-481A-8083-D7BBDE4A10C9}"/>
              </a:ext>
            </a:extLst>
          </p:cNvPr>
          <p:cNvSpPr/>
          <p:nvPr/>
        </p:nvSpPr>
        <p:spPr>
          <a:xfrm>
            <a:off x="5594062" y="255361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1921A9-607A-46B8-BCCC-3B52003B0990}"/>
              </a:ext>
            </a:extLst>
          </p:cNvPr>
          <p:cNvSpPr/>
          <p:nvPr/>
        </p:nvSpPr>
        <p:spPr>
          <a:xfrm>
            <a:off x="5233333" y="256060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7F6B2B-293D-4F89-AD48-BA8DF3F303BF}"/>
              </a:ext>
            </a:extLst>
          </p:cNvPr>
          <p:cNvSpPr/>
          <p:nvPr/>
        </p:nvSpPr>
        <p:spPr>
          <a:xfrm>
            <a:off x="4873561" y="257737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07F861-0A61-4721-8134-51F54D8105AC}"/>
              </a:ext>
            </a:extLst>
          </p:cNvPr>
          <p:cNvGrpSpPr/>
          <p:nvPr/>
        </p:nvGrpSpPr>
        <p:grpSpPr>
          <a:xfrm>
            <a:off x="5695055" y="345657"/>
            <a:ext cx="170555" cy="162238"/>
            <a:chOff x="11693785" y="266072"/>
            <a:chExt cx="338975" cy="32244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5485C8C-7874-4CCF-91EB-5574B9BA716D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7FE5692-45EB-42D6-B2B1-644308441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FC2764B-688D-4776-A3F6-B0ACAE3EC33F}"/>
              </a:ext>
            </a:extLst>
          </p:cNvPr>
          <p:cNvSpPr/>
          <p:nvPr/>
        </p:nvSpPr>
        <p:spPr>
          <a:xfrm rot="5400000">
            <a:off x="2313683" y="5858647"/>
            <a:ext cx="309095" cy="24757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00D8C6-3183-45CE-99C5-43BFC7C87764}"/>
              </a:ext>
            </a:extLst>
          </p:cNvPr>
          <p:cNvSpPr txBox="1"/>
          <p:nvPr/>
        </p:nvSpPr>
        <p:spPr>
          <a:xfrm>
            <a:off x="2603962" y="5813156"/>
            <a:ext cx="6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RUN</a:t>
            </a:r>
            <a:endParaRPr lang="zh-TW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DC525D-5A3D-4582-9112-24C68CB582F7}"/>
              </a:ext>
            </a:extLst>
          </p:cNvPr>
          <p:cNvSpPr/>
          <p:nvPr/>
        </p:nvSpPr>
        <p:spPr>
          <a:xfrm>
            <a:off x="4720207" y="5594491"/>
            <a:ext cx="949356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1AA57DC-B24C-454B-996C-A1B23388C239}"/>
              </a:ext>
            </a:extLst>
          </p:cNvPr>
          <p:cNvSpPr/>
          <p:nvPr/>
        </p:nvSpPr>
        <p:spPr>
          <a:xfrm>
            <a:off x="4806697" y="5636207"/>
            <a:ext cx="670622" cy="670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0E9DBAA-04E6-4567-B854-53350D841CC6}"/>
              </a:ext>
            </a:extLst>
          </p:cNvPr>
          <p:cNvSpPr txBox="1"/>
          <p:nvPr/>
        </p:nvSpPr>
        <p:spPr>
          <a:xfrm>
            <a:off x="4903341" y="5784851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Cfg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CA2B77-DB25-4314-9919-A917743B4E29}"/>
              </a:ext>
            </a:extLst>
          </p:cNvPr>
          <p:cNvSpPr/>
          <p:nvPr/>
        </p:nvSpPr>
        <p:spPr>
          <a:xfrm>
            <a:off x="2064777" y="658474"/>
            <a:ext cx="54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5FBC5A9-7F79-4881-8F40-66AC805CEF7B}"/>
              </a:ext>
            </a:extLst>
          </p:cNvPr>
          <p:cNvSpPr/>
          <p:nvPr/>
        </p:nvSpPr>
        <p:spPr>
          <a:xfrm>
            <a:off x="4514402" y="2179848"/>
            <a:ext cx="544922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POS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9F11EC-FFF3-4752-AC82-5D995C28B141}"/>
              </a:ext>
            </a:extLst>
          </p:cNvPr>
          <p:cNvSpPr/>
          <p:nvPr/>
        </p:nvSpPr>
        <p:spPr>
          <a:xfrm>
            <a:off x="3927628" y="2184720"/>
            <a:ext cx="537171" cy="392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Para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EAF57C11-0DF8-4CF7-8A86-AE1B8C48CB88}"/>
              </a:ext>
            </a:extLst>
          </p:cNvPr>
          <p:cNvSpPr txBox="1"/>
          <p:nvPr/>
        </p:nvSpPr>
        <p:spPr>
          <a:xfrm>
            <a:off x="2056591" y="2184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E0793C-5B88-4137-9388-B42D855BD8D7}"/>
              </a:ext>
            </a:extLst>
          </p:cNvPr>
          <p:cNvSpPr/>
          <p:nvPr/>
        </p:nvSpPr>
        <p:spPr>
          <a:xfrm>
            <a:off x="2064777" y="4788795"/>
            <a:ext cx="3776110" cy="603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Real time 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4D193A-4691-45B1-8CF9-D71630E6BD3E}"/>
              </a:ext>
            </a:extLst>
          </p:cNvPr>
          <p:cNvSpPr/>
          <p:nvPr/>
        </p:nvSpPr>
        <p:spPr>
          <a:xfrm>
            <a:off x="3420225" y="5588845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86E952C-CACA-4E6D-B522-4C7DCB0A3B6A}"/>
              </a:ext>
            </a:extLst>
          </p:cNvPr>
          <p:cNvSpPr txBox="1"/>
          <p:nvPr/>
        </p:nvSpPr>
        <p:spPr>
          <a:xfrm>
            <a:off x="3818119" y="5818706"/>
            <a:ext cx="67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Pause</a:t>
            </a:r>
            <a:endParaRPr lang="zh-TW" altLang="en-US" sz="1600" dirty="0"/>
          </a:p>
        </p:txBody>
      </p:sp>
      <p:sp>
        <p:nvSpPr>
          <p:cNvPr id="3" name="等於 2">
            <a:extLst>
              <a:ext uri="{FF2B5EF4-FFF2-40B4-BE49-F238E27FC236}">
                <a16:creationId xmlns:a16="http://schemas.microsoft.com/office/drawing/2014/main" id="{6C4D98ED-F8AE-40FB-8F5D-40CCC550C2B9}"/>
              </a:ext>
            </a:extLst>
          </p:cNvPr>
          <p:cNvSpPr/>
          <p:nvPr/>
        </p:nvSpPr>
        <p:spPr>
          <a:xfrm rot="5400000">
            <a:off x="3530282" y="5805209"/>
            <a:ext cx="320070" cy="37800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DD183B9F-FF5E-48EF-870C-4C874C7A17D2}"/>
              </a:ext>
            </a:extLst>
          </p:cNvPr>
          <p:cNvGrpSpPr/>
          <p:nvPr/>
        </p:nvGrpSpPr>
        <p:grpSpPr>
          <a:xfrm>
            <a:off x="2220923" y="705861"/>
            <a:ext cx="205039" cy="205039"/>
            <a:chOff x="8464491" y="1178653"/>
            <a:chExt cx="906011" cy="906011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CB86870-FA09-4E34-BA5D-E8E9024181E8}"/>
                </a:ext>
              </a:extLst>
            </p:cNvPr>
            <p:cNvSpPr/>
            <p:nvPr/>
          </p:nvSpPr>
          <p:spPr>
            <a:xfrm>
              <a:off x="8464491" y="1178653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46D249A5-EA4C-4592-9AC5-E507EE028795}"/>
                </a:ext>
              </a:extLst>
            </p:cNvPr>
            <p:cNvSpPr/>
            <p:nvPr/>
          </p:nvSpPr>
          <p:spPr>
            <a:xfrm>
              <a:off x="8556817" y="1266317"/>
              <a:ext cx="365341" cy="3653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35967124-1FEC-4720-A813-F54BEECF6586}"/>
                </a:ext>
              </a:extLst>
            </p:cNvPr>
            <p:cNvSpPr/>
            <p:nvPr/>
          </p:nvSpPr>
          <p:spPr>
            <a:xfrm>
              <a:off x="8552844" y="1802596"/>
              <a:ext cx="229532" cy="2295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6DF5323A-5963-4888-9440-7C8BC5D10F63}"/>
                </a:ext>
              </a:extLst>
            </p:cNvPr>
            <p:cNvSpPr/>
            <p:nvPr/>
          </p:nvSpPr>
          <p:spPr>
            <a:xfrm>
              <a:off x="9010649" y="1717123"/>
              <a:ext cx="271360" cy="271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>
              <a:extLst>
                <a:ext uri="{FF2B5EF4-FFF2-40B4-BE49-F238E27FC236}">
                  <a16:creationId xmlns:a16="http://schemas.microsoft.com/office/drawing/2014/main" id="{298BEC73-6815-4F3B-BB1C-9EA714F8B993}"/>
                </a:ext>
              </a:extLst>
            </p:cNvPr>
            <p:cNvSpPr/>
            <p:nvPr/>
          </p:nvSpPr>
          <p:spPr>
            <a:xfrm>
              <a:off x="8837965" y="1674878"/>
              <a:ext cx="114604" cy="1146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1FFC6EF8-6F9B-4533-A306-6CB4B0B33600}"/>
                </a:ext>
              </a:extLst>
            </p:cNvPr>
            <p:cNvSpPr/>
            <p:nvPr/>
          </p:nvSpPr>
          <p:spPr>
            <a:xfrm>
              <a:off x="9040676" y="1244705"/>
              <a:ext cx="105653" cy="105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6C934B2C-7FBE-4244-952B-E022FA2BAEB6}"/>
                </a:ext>
              </a:extLst>
            </p:cNvPr>
            <p:cNvSpPr/>
            <p:nvPr/>
          </p:nvSpPr>
          <p:spPr>
            <a:xfrm>
              <a:off x="9133974" y="1442682"/>
              <a:ext cx="157686" cy="1576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526E5D54-C4BC-4714-BF31-B66E57552AF0}"/>
              </a:ext>
            </a:extLst>
          </p:cNvPr>
          <p:cNvSpPr/>
          <p:nvPr/>
        </p:nvSpPr>
        <p:spPr>
          <a:xfrm>
            <a:off x="2602603" y="657299"/>
            <a:ext cx="540000" cy="28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0A3455E7-C529-4F90-9892-31EEFBC4E8A3}"/>
              </a:ext>
            </a:extLst>
          </p:cNvPr>
          <p:cNvGrpSpPr/>
          <p:nvPr/>
        </p:nvGrpSpPr>
        <p:grpSpPr>
          <a:xfrm>
            <a:off x="2767992" y="700998"/>
            <a:ext cx="221102" cy="221102"/>
            <a:chOff x="4388301" y="1201864"/>
            <a:chExt cx="906011" cy="906011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C6DAACB-F854-41E2-8F22-1F8E3BEAC1F4}"/>
                </a:ext>
              </a:extLst>
            </p:cNvPr>
            <p:cNvSpPr/>
            <p:nvPr/>
          </p:nvSpPr>
          <p:spPr>
            <a:xfrm>
              <a:off x="4388301" y="1201864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>
              <a:extLst>
                <a:ext uri="{FF2B5EF4-FFF2-40B4-BE49-F238E27FC236}">
                  <a16:creationId xmlns:a16="http://schemas.microsoft.com/office/drawing/2014/main" id="{0D80116E-BA2B-4BF8-9BDB-5EFC778549BE}"/>
                </a:ext>
              </a:extLst>
            </p:cNvPr>
            <p:cNvSpPr/>
            <p:nvPr/>
          </p:nvSpPr>
          <p:spPr>
            <a:xfrm>
              <a:off x="4480627" y="1289528"/>
              <a:ext cx="535775" cy="53577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BA7D09B6-A7A3-45E8-98DE-B9C7E74D79C2}"/>
                </a:ext>
              </a:extLst>
            </p:cNvPr>
            <p:cNvSpPr/>
            <p:nvPr/>
          </p:nvSpPr>
          <p:spPr>
            <a:xfrm>
              <a:off x="4703193" y="1458619"/>
              <a:ext cx="535775" cy="535775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5" name="矩形 174">
            <a:extLst>
              <a:ext uri="{FF2B5EF4-FFF2-40B4-BE49-F238E27FC236}">
                <a16:creationId xmlns:a16="http://schemas.microsoft.com/office/drawing/2014/main" id="{1A324B4A-597C-4C35-BADB-9F25FFC6C16F}"/>
              </a:ext>
            </a:extLst>
          </p:cNvPr>
          <p:cNvSpPr/>
          <p:nvPr/>
        </p:nvSpPr>
        <p:spPr>
          <a:xfrm>
            <a:off x="3675836" y="655773"/>
            <a:ext cx="554869" cy="2880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54DB8A5E-DF98-4067-A826-092E31BC3C19}"/>
              </a:ext>
            </a:extLst>
          </p:cNvPr>
          <p:cNvSpPr/>
          <p:nvPr/>
        </p:nvSpPr>
        <p:spPr>
          <a:xfrm>
            <a:off x="3838692" y="715933"/>
            <a:ext cx="230100" cy="131993"/>
          </a:xfrm>
          <a:prstGeom prst="wedgeRoundRectCallout">
            <a:avLst>
              <a:gd name="adj1" fmla="val -32400"/>
              <a:gd name="adj2" fmla="val 96963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6E6BEB0-7523-4ADA-8F4E-2294D2B2AA1A}"/>
              </a:ext>
            </a:extLst>
          </p:cNvPr>
          <p:cNvSpPr/>
          <p:nvPr/>
        </p:nvSpPr>
        <p:spPr>
          <a:xfrm>
            <a:off x="4211243" y="657926"/>
            <a:ext cx="554869" cy="28800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File:Simple Music.svg - Wikimedia Commons">
            <a:extLst>
              <a:ext uri="{FF2B5EF4-FFF2-40B4-BE49-F238E27FC236}">
                <a16:creationId xmlns:a16="http://schemas.microsoft.com/office/drawing/2014/main" id="{5621814C-C514-430D-822F-AA5E1C9C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27" y="687403"/>
            <a:ext cx="245710" cy="2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矩形 176">
            <a:extLst>
              <a:ext uri="{FF2B5EF4-FFF2-40B4-BE49-F238E27FC236}">
                <a16:creationId xmlns:a16="http://schemas.microsoft.com/office/drawing/2014/main" id="{72619899-F2BB-4647-B308-39E272877E8A}"/>
              </a:ext>
            </a:extLst>
          </p:cNvPr>
          <p:cNvSpPr/>
          <p:nvPr/>
        </p:nvSpPr>
        <p:spPr>
          <a:xfrm>
            <a:off x="3138010" y="656980"/>
            <a:ext cx="540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FE4E9E4-0F12-4720-B911-A767AC37EE3B}"/>
              </a:ext>
            </a:extLst>
          </p:cNvPr>
          <p:cNvGrpSpPr/>
          <p:nvPr/>
        </p:nvGrpSpPr>
        <p:grpSpPr>
          <a:xfrm>
            <a:off x="3291519" y="698862"/>
            <a:ext cx="269702" cy="223238"/>
            <a:chOff x="3291519" y="698862"/>
            <a:chExt cx="269702" cy="223238"/>
          </a:xfrm>
        </p:grpSpPr>
        <p:sp>
          <p:nvSpPr>
            <p:cNvPr id="178" name="橢圓 177">
              <a:extLst>
                <a:ext uri="{FF2B5EF4-FFF2-40B4-BE49-F238E27FC236}">
                  <a16:creationId xmlns:a16="http://schemas.microsoft.com/office/drawing/2014/main" id="{2EB06CBE-A5C0-4DFD-9DEE-FF5AF3C811DA}"/>
                </a:ext>
              </a:extLst>
            </p:cNvPr>
            <p:cNvSpPr/>
            <p:nvPr/>
          </p:nvSpPr>
          <p:spPr>
            <a:xfrm>
              <a:off x="3291519" y="698862"/>
              <a:ext cx="269702" cy="223238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79" name="群組 178">
              <a:extLst>
                <a:ext uri="{FF2B5EF4-FFF2-40B4-BE49-F238E27FC236}">
                  <a16:creationId xmlns:a16="http://schemas.microsoft.com/office/drawing/2014/main" id="{529EDF69-4643-44E7-947E-80A89BF1F6EE}"/>
                </a:ext>
              </a:extLst>
            </p:cNvPr>
            <p:cNvGrpSpPr/>
            <p:nvPr/>
          </p:nvGrpSpPr>
          <p:grpSpPr>
            <a:xfrm rot="1609278">
              <a:off x="3360795" y="737904"/>
              <a:ext cx="151472" cy="151661"/>
              <a:chOff x="8552844" y="1244705"/>
              <a:chExt cx="738816" cy="787423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81" name="橢圓 180">
                <a:extLst>
                  <a:ext uri="{FF2B5EF4-FFF2-40B4-BE49-F238E27FC236}">
                    <a16:creationId xmlns:a16="http://schemas.microsoft.com/office/drawing/2014/main" id="{6CBC1DC7-602D-4368-B092-3F0540E75103}"/>
                  </a:ext>
                </a:extLst>
              </p:cNvPr>
              <p:cNvSpPr/>
              <p:nvPr/>
            </p:nvSpPr>
            <p:spPr>
              <a:xfrm>
                <a:off x="8556817" y="1266317"/>
                <a:ext cx="365341" cy="365341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橢圓 181">
                <a:extLst>
                  <a:ext uri="{FF2B5EF4-FFF2-40B4-BE49-F238E27FC236}">
                    <a16:creationId xmlns:a16="http://schemas.microsoft.com/office/drawing/2014/main" id="{D8444B31-C07C-4ADF-AC8E-A6F7AA181849}"/>
                  </a:ext>
                </a:extLst>
              </p:cNvPr>
              <p:cNvSpPr/>
              <p:nvPr/>
            </p:nvSpPr>
            <p:spPr>
              <a:xfrm>
                <a:off x="8552844" y="1802596"/>
                <a:ext cx="229532" cy="229532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橢圓 182">
                <a:extLst>
                  <a:ext uri="{FF2B5EF4-FFF2-40B4-BE49-F238E27FC236}">
                    <a16:creationId xmlns:a16="http://schemas.microsoft.com/office/drawing/2014/main" id="{4837CA82-514A-4EE7-AF83-7A3472623A61}"/>
                  </a:ext>
                </a:extLst>
              </p:cNvPr>
              <p:cNvSpPr/>
              <p:nvPr/>
            </p:nvSpPr>
            <p:spPr>
              <a:xfrm>
                <a:off x="9010649" y="1717123"/>
                <a:ext cx="271360" cy="271360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橢圓 183">
                <a:extLst>
                  <a:ext uri="{FF2B5EF4-FFF2-40B4-BE49-F238E27FC236}">
                    <a16:creationId xmlns:a16="http://schemas.microsoft.com/office/drawing/2014/main" id="{F6FD1AC2-EB07-4389-964B-B3416799C361}"/>
                  </a:ext>
                </a:extLst>
              </p:cNvPr>
              <p:cNvSpPr/>
              <p:nvPr/>
            </p:nvSpPr>
            <p:spPr>
              <a:xfrm>
                <a:off x="8837965" y="1674878"/>
                <a:ext cx="114604" cy="114604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橢圓 184">
                <a:extLst>
                  <a:ext uri="{FF2B5EF4-FFF2-40B4-BE49-F238E27FC236}">
                    <a16:creationId xmlns:a16="http://schemas.microsoft.com/office/drawing/2014/main" id="{E340135F-8C22-4864-ADAA-72EEAC001E2D}"/>
                  </a:ext>
                </a:extLst>
              </p:cNvPr>
              <p:cNvSpPr/>
              <p:nvPr/>
            </p:nvSpPr>
            <p:spPr>
              <a:xfrm>
                <a:off x="9040676" y="1244705"/>
                <a:ext cx="105653" cy="105653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橢圓 185">
                <a:extLst>
                  <a:ext uri="{FF2B5EF4-FFF2-40B4-BE49-F238E27FC236}">
                    <a16:creationId xmlns:a16="http://schemas.microsoft.com/office/drawing/2014/main" id="{25989DE8-CD9E-47A1-AF45-2860265118A2}"/>
                  </a:ext>
                </a:extLst>
              </p:cNvPr>
              <p:cNvSpPr/>
              <p:nvPr/>
            </p:nvSpPr>
            <p:spPr>
              <a:xfrm>
                <a:off x="9133974" y="1442682"/>
                <a:ext cx="157686" cy="15768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4B53267-BBA7-442F-AA2D-CAF9C2F2E292}"/>
              </a:ext>
            </a:extLst>
          </p:cNvPr>
          <p:cNvSpPr txBox="1"/>
          <p:nvPr/>
        </p:nvSpPr>
        <p:spPr>
          <a:xfrm>
            <a:off x="6812412" y="572877"/>
            <a:ext cx="239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Title = IMARIS Phantom</a:t>
            </a:r>
            <a:endParaRPr lang="zh-TW" altLang="en-US" dirty="0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9CF5C9A1-2D60-44F0-82F9-0E55FE48B24B}"/>
              </a:ext>
            </a:extLst>
          </p:cNvPr>
          <p:cNvGrpSpPr/>
          <p:nvPr/>
        </p:nvGrpSpPr>
        <p:grpSpPr>
          <a:xfrm>
            <a:off x="6964837" y="1116826"/>
            <a:ext cx="205039" cy="205039"/>
            <a:chOff x="8464491" y="1178653"/>
            <a:chExt cx="906011" cy="9060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8E65D7-016F-466B-908E-BB387403E15E}"/>
                </a:ext>
              </a:extLst>
            </p:cNvPr>
            <p:cNvSpPr/>
            <p:nvPr/>
          </p:nvSpPr>
          <p:spPr>
            <a:xfrm>
              <a:off x="8464491" y="1178653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A0AAD825-74F6-4197-99D3-976230C2ED80}"/>
                </a:ext>
              </a:extLst>
            </p:cNvPr>
            <p:cNvSpPr/>
            <p:nvPr/>
          </p:nvSpPr>
          <p:spPr>
            <a:xfrm>
              <a:off x="8556817" y="1266317"/>
              <a:ext cx="365341" cy="3653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0202E387-6CA7-41E4-B3E9-E8F3890D2867}"/>
                </a:ext>
              </a:extLst>
            </p:cNvPr>
            <p:cNvSpPr/>
            <p:nvPr/>
          </p:nvSpPr>
          <p:spPr>
            <a:xfrm>
              <a:off x="8552844" y="1802596"/>
              <a:ext cx="229532" cy="2295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06E92723-21BC-4CA3-A468-FD751167D54B}"/>
                </a:ext>
              </a:extLst>
            </p:cNvPr>
            <p:cNvSpPr/>
            <p:nvPr/>
          </p:nvSpPr>
          <p:spPr>
            <a:xfrm>
              <a:off x="9010649" y="1717123"/>
              <a:ext cx="271360" cy="271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B117CAA0-8855-4823-B21C-824F76FE6209}"/>
                </a:ext>
              </a:extLst>
            </p:cNvPr>
            <p:cNvSpPr/>
            <p:nvPr/>
          </p:nvSpPr>
          <p:spPr>
            <a:xfrm>
              <a:off x="8837965" y="1674878"/>
              <a:ext cx="114604" cy="1146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97987C31-B371-44AE-B8D7-E380FFA438C3}"/>
                </a:ext>
              </a:extLst>
            </p:cNvPr>
            <p:cNvSpPr/>
            <p:nvPr/>
          </p:nvSpPr>
          <p:spPr>
            <a:xfrm>
              <a:off x="9040676" y="1244705"/>
              <a:ext cx="105653" cy="1056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1A527E19-9ABE-430E-A869-8E5ECE292059}"/>
                </a:ext>
              </a:extLst>
            </p:cNvPr>
            <p:cNvSpPr/>
            <p:nvPr/>
          </p:nvSpPr>
          <p:spPr>
            <a:xfrm>
              <a:off x="9133974" y="1442682"/>
              <a:ext cx="157686" cy="1576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158EABD-058D-4FE9-B8DD-08AA6CF440EB}"/>
              </a:ext>
            </a:extLst>
          </p:cNvPr>
          <p:cNvSpPr/>
          <p:nvPr/>
        </p:nvSpPr>
        <p:spPr>
          <a:xfrm>
            <a:off x="7280245" y="1009755"/>
            <a:ext cx="271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Create spots page button</a:t>
            </a:r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54A43E0-BADD-4E3E-91CB-D6B481A58B0C}"/>
              </a:ext>
            </a:extLst>
          </p:cNvPr>
          <p:cNvSpPr/>
          <p:nvPr/>
        </p:nvSpPr>
        <p:spPr>
          <a:xfrm>
            <a:off x="7280245" y="1420177"/>
            <a:ext cx="312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Create colocalize page button</a:t>
            </a:r>
            <a:endParaRPr lang="zh-TW" altLang="en-US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CD491696-007A-4E90-BFDC-156EAC52EEDC}"/>
              </a:ext>
            </a:extLst>
          </p:cNvPr>
          <p:cNvGrpSpPr/>
          <p:nvPr/>
        </p:nvGrpSpPr>
        <p:grpSpPr>
          <a:xfrm>
            <a:off x="6956805" y="1508438"/>
            <a:ext cx="221102" cy="221102"/>
            <a:chOff x="4388301" y="1201864"/>
            <a:chExt cx="906011" cy="90601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4365C22-6C8A-42D6-A7BC-7A71223F4276}"/>
                </a:ext>
              </a:extLst>
            </p:cNvPr>
            <p:cNvSpPr/>
            <p:nvPr/>
          </p:nvSpPr>
          <p:spPr>
            <a:xfrm>
              <a:off x="4388301" y="1201864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EF5025E4-0D66-4538-BDB5-A514C48439B7}"/>
                </a:ext>
              </a:extLst>
            </p:cNvPr>
            <p:cNvSpPr/>
            <p:nvPr/>
          </p:nvSpPr>
          <p:spPr>
            <a:xfrm>
              <a:off x="4480627" y="1289528"/>
              <a:ext cx="535775" cy="53577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778AD55B-D456-40AA-95B3-1E4C966707AA}"/>
                </a:ext>
              </a:extLst>
            </p:cNvPr>
            <p:cNvSpPr/>
            <p:nvPr/>
          </p:nvSpPr>
          <p:spPr>
            <a:xfrm>
              <a:off x="4703193" y="1458619"/>
              <a:ext cx="535775" cy="535775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62F5D54D-CBDE-432E-A2ED-0477223D2630}"/>
              </a:ext>
            </a:extLst>
          </p:cNvPr>
          <p:cNvGrpSpPr/>
          <p:nvPr/>
        </p:nvGrpSpPr>
        <p:grpSpPr>
          <a:xfrm>
            <a:off x="6929880" y="1904275"/>
            <a:ext cx="269702" cy="223238"/>
            <a:chOff x="3291519" y="698862"/>
            <a:chExt cx="269702" cy="223238"/>
          </a:xfrm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4939111D-60CF-4C21-A981-2D5B6351192E}"/>
                </a:ext>
              </a:extLst>
            </p:cNvPr>
            <p:cNvSpPr/>
            <p:nvPr/>
          </p:nvSpPr>
          <p:spPr>
            <a:xfrm>
              <a:off x="3291519" y="698862"/>
              <a:ext cx="269702" cy="223238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F1AC7076-2C6E-4B95-A519-8046CAA9D0C1}"/>
                </a:ext>
              </a:extLst>
            </p:cNvPr>
            <p:cNvGrpSpPr/>
            <p:nvPr/>
          </p:nvGrpSpPr>
          <p:grpSpPr>
            <a:xfrm rot="1609278">
              <a:off x="3360795" y="737904"/>
              <a:ext cx="151472" cy="151661"/>
              <a:chOff x="8552844" y="1244705"/>
              <a:chExt cx="738816" cy="787423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6C75D1A-02A8-45F0-AB22-3AAB4A58EA0A}"/>
                  </a:ext>
                </a:extLst>
              </p:cNvPr>
              <p:cNvSpPr/>
              <p:nvPr/>
            </p:nvSpPr>
            <p:spPr>
              <a:xfrm>
                <a:off x="8556817" y="1266317"/>
                <a:ext cx="365341" cy="365341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420C88A4-EA29-4F26-A66C-C1F5ACC74187}"/>
                  </a:ext>
                </a:extLst>
              </p:cNvPr>
              <p:cNvSpPr/>
              <p:nvPr/>
            </p:nvSpPr>
            <p:spPr>
              <a:xfrm>
                <a:off x="8552844" y="1802596"/>
                <a:ext cx="229532" cy="229532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045F41EC-9711-4656-AB67-5A8733A7B70C}"/>
                  </a:ext>
                </a:extLst>
              </p:cNvPr>
              <p:cNvSpPr/>
              <p:nvPr/>
            </p:nvSpPr>
            <p:spPr>
              <a:xfrm>
                <a:off x="9010649" y="1717123"/>
                <a:ext cx="271360" cy="271360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DC00D097-823E-4F00-97C7-79EBBE4B7EAF}"/>
                  </a:ext>
                </a:extLst>
              </p:cNvPr>
              <p:cNvSpPr/>
              <p:nvPr/>
            </p:nvSpPr>
            <p:spPr>
              <a:xfrm>
                <a:off x="8837965" y="1674878"/>
                <a:ext cx="114604" cy="114604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2D15C3AA-37D0-43DF-842C-A351D754193F}"/>
                  </a:ext>
                </a:extLst>
              </p:cNvPr>
              <p:cNvSpPr/>
              <p:nvPr/>
            </p:nvSpPr>
            <p:spPr>
              <a:xfrm>
                <a:off x="9040676" y="1244705"/>
                <a:ext cx="105653" cy="105653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D3AEB7CF-85E4-4C16-A371-3C732CDFB658}"/>
                  </a:ext>
                </a:extLst>
              </p:cNvPr>
              <p:cNvSpPr/>
              <p:nvPr/>
            </p:nvSpPr>
            <p:spPr>
              <a:xfrm>
                <a:off x="9133974" y="1442682"/>
                <a:ext cx="157686" cy="157686"/>
              </a:xfrm>
              <a:prstGeom prst="ellips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65A37D36-4FD1-43E1-9997-6C52CBD80A3D}"/>
              </a:ext>
            </a:extLst>
          </p:cNvPr>
          <p:cNvSpPr/>
          <p:nvPr/>
        </p:nvSpPr>
        <p:spPr>
          <a:xfrm>
            <a:off x="7280245" y="1848101"/>
            <a:ext cx="340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Split spot to surface page button</a:t>
            </a:r>
            <a:endParaRPr lang="zh-TW" altLang="en-US" dirty="0"/>
          </a:p>
        </p:txBody>
      </p:sp>
      <p:sp>
        <p:nvSpPr>
          <p:cNvPr id="98" name="語音泡泡: 圓角矩形 97">
            <a:extLst>
              <a:ext uri="{FF2B5EF4-FFF2-40B4-BE49-F238E27FC236}">
                <a16:creationId xmlns:a16="http://schemas.microsoft.com/office/drawing/2014/main" id="{8F95B1FC-D74D-4314-8A97-1EDBAE69DE35}"/>
              </a:ext>
            </a:extLst>
          </p:cNvPr>
          <p:cNvSpPr/>
          <p:nvPr/>
        </p:nvSpPr>
        <p:spPr>
          <a:xfrm>
            <a:off x="6947807" y="2423860"/>
            <a:ext cx="230100" cy="131993"/>
          </a:xfrm>
          <a:prstGeom prst="wedgeRoundRectCallout">
            <a:avLst>
              <a:gd name="adj1" fmla="val -32400"/>
              <a:gd name="adj2" fmla="val 96963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A454919-6747-4325-A251-FD380C7B5ADF}"/>
              </a:ext>
            </a:extLst>
          </p:cNvPr>
          <p:cNvSpPr/>
          <p:nvPr/>
        </p:nvSpPr>
        <p:spPr>
          <a:xfrm>
            <a:off x="7280245" y="2305190"/>
            <a:ext cx="2464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Messages page button</a:t>
            </a:r>
            <a:endParaRPr lang="zh-TW" altLang="en-US" dirty="0"/>
          </a:p>
        </p:txBody>
      </p:sp>
      <p:pic>
        <p:nvPicPr>
          <p:cNvPr id="100" name="Picture 2" descr="File:Simple Music.svg - Wikimedia Commons">
            <a:extLst>
              <a:ext uri="{FF2B5EF4-FFF2-40B4-BE49-F238E27FC236}">
                <a16:creationId xmlns:a16="http://schemas.microsoft.com/office/drawing/2014/main" id="{5F2A695C-CE0B-4ABE-94E9-194C4E386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80" y="2877889"/>
            <a:ext cx="245710" cy="2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02B2DEFB-171E-4057-BA35-900CB44C5478}"/>
              </a:ext>
            </a:extLst>
          </p:cNvPr>
          <p:cNvSpPr/>
          <p:nvPr/>
        </p:nvSpPr>
        <p:spPr>
          <a:xfrm>
            <a:off x="7262745" y="2751575"/>
            <a:ext cx="2613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MP3 player page button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E71CBBD-B048-4EF9-A535-ED33A313F05C}"/>
              </a:ext>
            </a:extLst>
          </p:cNvPr>
          <p:cNvSpPr txBox="1"/>
          <p:nvPr/>
        </p:nvSpPr>
        <p:spPr>
          <a:xfrm>
            <a:off x="6742546" y="3376066"/>
            <a:ext cx="523028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Text</a:t>
            </a:r>
            <a:endParaRPr lang="zh-TW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6789255-3D07-4687-BF0F-1E2EBA60027F}"/>
              </a:ext>
            </a:extLst>
          </p:cNvPr>
          <p:cNvSpPr/>
          <p:nvPr/>
        </p:nvSpPr>
        <p:spPr>
          <a:xfrm>
            <a:off x="7294127" y="3360677"/>
            <a:ext cx="124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Text label</a:t>
            </a:r>
            <a:endParaRPr lang="zh-TW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6920D3A-ED73-4F7A-A83B-73590A8B68F3}"/>
              </a:ext>
            </a:extLst>
          </p:cNvPr>
          <p:cNvSpPr/>
          <p:nvPr/>
        </p:nvSpPr>
        <p:spPr>
          <a:xfrm>
            <a:off x="6598920" y="3989060"/>
            <a:ext cx="695207" cy="261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button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B41CDB8-BA75-48E1-8A90-CA3DA9F47B53}"/>
              </a:ext>
            </a:extLst>
          </p:cNvPr>
          <p:cNvSpPr/>
          <p:nvPr/>
        </p:nvSpPr>
        <p:spPr>
          <a:xfrm>
            <a:off x="7308010" y="3932128"/>
            <a:ext cx="98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button</a:t>
            </a:r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5C016C8-4A8E-4D08-B184-8DBA8EFE4D7F}"/>
              </a:ext>
            </a:extLst>
          </p:cNvPr>
          <p:cNvSpPr/>
          <p:nvPr/>
        </p:nvSpPr>
        <p:spPr>
          <a:xfrm>
            <a:off x="6595635" y="5046488"/>
            <a:ext cx="709090" cy="261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DC84664-E071-46C9-BB6C-6504B8EFB594}"/>
              </a:ext>
            </a:extLst>
          </p:cNvPr>
          <p:cNvSpPr/>
          <p:nvPr/>
        </p:nvSpPr>
        <p:spPr>
          <a:xfrm>
            <a:off x="7304725" y="4984317"/>
            <a:ext cx="2300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Text box (User input)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88113A7-22DA-4E89-9236-3789E01D8698}"/>
              </a:ext>
            </a:extLst>
          </p:cNvPr>
          <p:cNvCxnSpPr>
            <a:stCxn id="176" idx="3"/>
          </p:cNvCxnSpPr>
          <p:nvPr/>
        </p:nvCxnSpPr>
        <p:spPr>
          <a:xfrm flipV="1">
            <a:off x="4766112" y="799677"/>
            <a:ext cx="1413708" cy="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95010EA-35C4-4630-AEE0-B546E45C42F7}"/>
              </a:ext>
            </a:extLst>
          </p:cNvPr>
          <p:cNvCxnSpPr>
            <a:cxnSpLocks/>
          </p:cNvCxnSpPr>
          <p:nvPr/>
        </p:nvCxnSpPr>
        <p:spPr>
          <a:xfrm flipV="1">
            <a:off x="6179820" y="361229"/>
            <a:ext cx="632592" cy="43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BF3A2C5-679B-41F5-8D50-8997A94DB176}"/>
              </a:ext>
            </a:extLst>
          </p:cNvPr>
          <p:cNvSpPr txBox="1"/>
          <p:nvPr/>
        </p:nvSpPr>
        <p:spPr>
          <a:xfrm>
            <a:off x="6776195" y="153138"/>
            <a:ext cx="208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 page buttons</a:t>
            </a:r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324ECE3-AC21-4A11-AC1F-A9C128F324F7}"/>
              </a:ext>
            </a:extLst>
          </p:cNvPr>
          <p:cNvGrpSpPr/>
          <p:nvPr/>
        </p:nvGrpSpPr>
        <p:grpSpPr>
          <a:xfrm>
            <a:off x="2907589" y="1493060"/>
            <a:ext cx="320426" cy="272152"/>
            <a:chOff x="7033651" y="5278720"/>
            <a:chExt cx="320426" cy="2721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68A8B33-8EAA-4671-978B-4B1690C64C28}"/>
                </a:ext>
              </a:extLst>
            </p:cNvPr>
            <p:cNvSpPr/>
            <p:nvPr/>
          </p:nvSpPr>
          <p:spPr>
            <a:xfrm>
              <a:off x="7033651" y="5318620"/>
              <a:ext cx="232252" cy="232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半框架 38">
              <a:extLst>
                <a:ext uri="{FF2B5EF4-FFF2-40B4-BE49-F238E27FC236}">
                  <a16:creationId xmlns:a16="http://schemas.microsoft.com/office/drawing/2014/main" id="{C6A5974C-1BDF-4880-A000-6A4AEDB49E52}"/>
                </a:ext>
              </a:extLst>
            </p:cNvPr>
            <p:cNvSpPr/>
            <p:nvPr/>
          </p:nvSpPr>
          <p:spPr>
            <a:xfrm rot="19075101" flipV="1">
              <a:off x="7062162" y="5278720"/>
              <a:ext cx="291915" cy="164371"/>
            </a:xfrm>
            <a:prstGeom prst="halfFrame">
              <a:avLst>
                <a:gd name="adj1" fmla="val 19870"/>
                <a:gd name="adj2" fmla="val 2103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EF1501E9-0568-4C05-9D51-00DD897C7836}"/>
              </a:ext>
            </a:extLst>
          </p:cNvPr>
          <p:cNvGrpSpPr/>
          <p:nvPr/>
        </p:nvGrpSpPr>
        <p:grpSpPr>
          <a:xfrm>
            <a:off x="6854196" y="5483777"/>
            <a:ext cx="320426" cy="272152"/>
            <a:chOff x="7033651" y="5278720"/>
            <a:chExt cx="320426" cy="27215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B219397-5CD6-48D8-A9BC-9164D6BABD7A}"/>
                </a:ext>
              </a:extLst>
            </p:cNvPr>
            <p:cNvSpPr/>
            <p:nvPr/>
          </p:nvSpPr>
          <p:spPr>
            <a:xfrm>
              <a:off x="7033651" y="5318620"/>
              <a:ext cx="232252" cy="2322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半框架 119">
              <a:extLst>
                <a:ext uri="{FF2B5EF4-FFF2-40B4-BE49-F238E27FC236}">
                  <a16:creationId xmlns:a16="http://schemas.microsoft.com/office/drawing/2014/main" id="{19255D30-5B46-4812-B883-7A10E61B1858}"/>
                </a:ext>
              </a:extLst>
            </p:cNvPr>
            <p:cNvSpPr/>
            <p:nvPr/>
          </p:nvSpPr>
          <p:spPr>
            <a:xfrm rot="19075101" flipV="1">
              <a:off x="7062162" y="5278720"/>
              <a:ext cx="291915" cy="164371"/>
            </a:xfrm>
            <a:prstGeom prst="halfFrame">
              <a:avLst>
                <a:gd name="adj1" fmla="val 19870"/>
                <a:gd name="adj2" fmla="val 2103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BC20FCE8-BF6E-4D53-B19B-D6AC2E8306B5}"/>
              </a:ext>
            </a:extLst>
          </p:cNvPr>
          <p:cNvSpPr/>
          <p:nvPr/>
        </p:nvSpPr>
        <p:spPr>
          <a:xfrm>
            <a:off x="7304725" y="5455137"/>
            <a:ext cx="248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Check box (User input)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5CFA174F-9F62-42E1-BD47-14A0D3F1D77A}"/>
              </a:ext>
            </a:extLst>
          </p:cNvPr>
          <p:cNvSpPr txBox="1"/>
          <p:nvPr/>
        </p:nvSpPr>
        <p:spPr>
          <a:xfrm>
            <a:off x="3273341" y="1510586"/>
            <a:ext cx="575735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Filter?</a:t>
            </a:r>
            <a:endParaRPr lang="zh-TW" altLang="en-US" sz="12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EF81AC5-DDAB-4508-9B2E-3D8B8238063F}"/>
              </a:ext>
            </a:extLst>
          </p:cNvPr>
          <p:cNvGrpSpPr/>
          <p:nvPr/>
        </p:nvGrpSpPr>
        <p:grpSpPr>
          <a:xfrm>
            <a:off x="2252750" y="1847023"/>
            <a:ext cx="1596326" cy="276999"/>
            <a:chOff x="2252750" y="1847023"/>
            <a:chExt cx="1596326" cy="276999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6916084D-276C-4C41-8802-766BFDCE549D}"/>
                </a:ext>
              </a:extLst>
            </p:cNvPr>
            <p:cNvGrpSpPr/>
            <p:nvPr/>
          </p:nvGrpSpPr>
          <p:grpSpPr>
            <a:xfrm>
              <a:off x="2252750" y="1847023"/>
              <a:ext cx="1596326" cy="276999"/>
              <a:chOff x="6659880" y="5636207"/>
              <a:chExt cx="1768259" cy="22769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E27DF24-A23A-497C-8508-C5D791FB4098}"/>
                  </a:ext>
                </a:extLst>
              </p:cNvPr>
              <p:cNvSpPr/>
              <p:nvPr/>
            </p:nvSpPr>
            <p:spPr>
              <a:xfrm>
                <a:off x="6659880" y="5636207"/>
                <a:ext cx="1768259" cy="227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CE346EB-DD48-4BB1-9F3C-ABFAA7D267DA}"/>
                  </a:ext>
                </a:extLst>
              </p:cNvPr>
              <p:cNvSpPr/>
              <p:nvPr/>
            </p:nvSpPr>
            <p:spPr>
              <a:xfrm>
                <a:off x="8199120" y="5636207"/>
                <a:ext cx="229019" cy="227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60B15EEE-CA3E-4AE6-ADD7-E474F671E0F1}"/>
                  </a:ext>
                </a:extLst>
              </p:cNvPr>
              <p:cNvSpPr/>
              <p:nvPr/>
            </p:nvSpPr>
            <p:spPr>
              <a:xfrm rot="10800000">
                <a:off x="8263876" y="5678980"/>
                <a:ext cx="121316" cy="14890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027322B2-9D10-4BF2-8C79-FC07E7FE466A}"/>
                </a:ext>
              </a:extLst>
            </p:cNvPr>
            <p:cNvSpPr txBox="1"/>
            <p:nvPr/>
          </p:nvSpPr>
          <p:spPr>
            <a:xfrm>
              <a:off x="2479820" y="1863976"/>
              <a:ext cx="1018548" cy="246221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schemeClr val="bg1"/>
                  </a:solidFill>
                </a:rPr>
                <a:t>Intensity sum</a:t>
              </a:r>
              <a:endParaRPr lang="zh-TW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08BCB2AD-0560-4245-9ABC-AEB3CDA9C26B}"/>
              </a:ext>
            </a:extLst>
          </p:cNvPr>
          <p:cNvSpPr txBox="1"/>
          <p:nvPr/>
        </p:nvSpPr>
        <p:spPr>
          <a:xfrm>
            <a:off x="3921150" y="1520351"/>
            <a:ext cx="1196866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Filter parameter</a:t>
            </a:r>
            <a:endParaRPr lang="zh-TW" altLang="en-US" sz="12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EFB0A15-57AE-42A8-9EB6-A2A6B947AD9D}"/>
              </a:ext>
            </a:extLst>
          </p:cNvPr>
          <p:cNvSpPr/>
          <p:nvPr/>
        </p:nvSpPr>
        <p:spPr>
          <a:xfrm>
            <a:off x="3923978" y="1847023"/>
            <a:ext cx="119403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10000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217B277A-34EE-455B-AE9E-1ECBC09725CA}"/>
              </a:ext>
            </a:extLst>
          </p:cNvPr>
          <p:cNvSpPr txBox="1"/>
          <p:nvPr/>
        </p:nvSpPr>
        <p:spPr>
          <a:xfrm>
            <a:off x="2263166" y="2193844"/>
            <a:ext cx="692818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Channel</a:t>
            </a:r>
            <a:endParaRPr lang="zh-TW" altLang="en-US" sz="1200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8971F21-4154-416E-AB44-D6BF27E03FBA}"/>
              </a:ext>
            </a:extLst>
          </p:cNvPr>
          <p:cNvGrpSpPr/>
          <p:nvPr/>
        </p:nvGrpSpPr>
        <p:grpSpPr>
          <a:xfrm>
            <a:off x="3005430" y="2193844"/>
            <a:ext cx="843646" cy="309656"/>
            <a:chOff x="3005430" y="2193844"/>
            <a:chExt cx="843646" cy="309656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1FF7A7A-8813-4650-BB80-9E79F03BA340}"/>
                </a:ext>
              </a:extLst>
            </p:cNvPr>
            <p:cNvSpPr/>
            <p:nvPr/>
          </p:nvSpPr>
          <p:spPr>
            <a:xfrm>
              <a:off x="3005430" y="2193844"/>
              <a:ext cx="843646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4BCF7383-2955-4399-B44B-D012E1174645}"/>
                </a:ext>
              </a:extLst>
            </p:cNvPr>
            <p:cNvGrpSpPr/>
            <p:nvPr/>
          </p:nvGrpSpPr>
          <p:grpSpPr>
            <a:xfrm>
              <a:off x="3642325" y="2193844"/>
              <a:ext cx="206751" cy="276999"/>
              <a:chOff x="3739810" y="2193844"/>
              <a:chExt cx="109266" cy="276999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E9D3EDB-1A8C-4906-812D-919E38726B61}"/>
                  </a:ext>
                </a:extLst>
              </p:cNvPr>
              <p:cNvSpPr/>
              <p:nvPr/>
            </p:nvSpPr>
            <p:spPr>
              <a:xfrm>
                <a:off x="3739810" y="2193844"/>
                <a:ext cx="109266" cy="2769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D6B7152D-B637-4EA8-85BA-1792A782F924}"/>
                  </a:ext>
                </a:extLst>
              </p:cNvPr>
              <p:cNvSpPr/>
              <p:nvPr/>
            </p:nvSpPr>
            <p:spPr>
              <a:xfrm rot="10800000">
                <a:off x="3770705" y="2245878"/>
                <a:ext cx="57881" cy="1811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7532BDD-047E-4A88-87D4-A1573D0A4379}"/>
                </a:ext>
              </a:extLst>
            </p:cNvPr>
            <p:cNvSpPr/>
            <p:nvPr/>
          </p:nvSpPr>
          <p:spPr>
            <a:xfrm>
              <a:off x="3230969" y="219572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2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3BB229F5-BBAF-46AA-8527-EF4EDB8C5904}"/>
              </a:ext>
            </a:extLst>
          </p:cNvPr>
          <p:cNvGrpSpPr/>
          <p:nvPr/>
        </p:nvGrpSpPr>
        <p:grpSpPr>
          <a:xfrm>
            <a:off x="6516469" y="6059543"/>
            <a:ext cx="843646" cy="307777"/>
            <a:chOff x="3005430" y="2179333"/>
            <a:chExt cx="843646" cy="30777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1DE7B49-54C4-4EAD-A451-E2EBD68F3229}"/>
                </a:ext>
              </a:extLst>
            </p:cNvPr>
            <p:cNvSpPr/>
            <p:nvPr/>
          </p:nvSpPr>
          <p:spPr>
            <a:xfrm>
              <a:off x="3005430" y="2193844"/>
              <a:ext cx="843646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45" name="群組 144">
              <a:extLst>
                <a:ext uri="{FF2B5EF4-FFF2-40B4-BE49-F238E27FC236}">
                  <a16:creationId xmlns:a16="http://schemas.microsoft.com/office/drawing/2014/main" id="{D6EC918B-4870-442C-8F40-5D4818DFEC04}"/>
                </a:ext>
              </a:extLst>
            </p:cNvPr>
            <p:cNvGrpSpPr/>
            <p:nvPr/>
          </p:nvGrpSpPr>
          <p:grpSpPr>
            <a:xfrm>
              <a:off x="3642325" y="2193844"/>
              <a:ext cx="206751" cy="276999"/>
              <a:chOff x="3739810" y="2193844"/>
              <a:chExt cx="109266" cy="276999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3682756D-4354-4337-A196-203C16BC409A}"/>
                  </a:ext>
                </a:extLst>
              </p:cNvPr>
              <p:cNvSpPr/>
              <p:nvPr/>
            </p:nvSpPr>
            <p:spPr>
              <a:xfrm>
                <a:off x="3739810" y="2193844"/>
                <a:ext cx="109266" cy="2769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id="{AA0FC9EC-70C1-4EA4-BC91-BDBCAEC65249}"/>
                  </a:ext>
                </a:extLst>
              </p:cNvPr>
              <p:cNvSpPr/>
              <p:nvPr/>
            </p:nvSpPr>
            <p:spPr>
              <a:xfrm rot="10800000">
                <a:off x="3770705" y="2245878"/>
                <a:ext cx="57881" cy="1811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B3F357A-11B0-4029-AB1F-47E72E9A52D0}"/>
                </a:ext>
              </a:extLst>
            </p:cNvPr>
            <p:cNvSpPr/>
            <p:nvPr/>
          </p:nvSpPr>
          <p:spPr>
            <a:xfrm>
              <a:off x="3088911" y="2179333"/>
              <a:ext cx="483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Text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E613C86E-E955-465B-88B1-B61ED42C382C}"/>
              </a:ext>
            </a:extLst>
          </p:cNvPr>
          <p:cNvSpPr/>
          <p:nvPr/>
        </p:nvSpPr>
        <p:spPr>
          <a:xfrm>
            <a:off x="7378432" y="6008678"/>
            <a:ext cx="226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Drop list(User input)</a:t>
            </a:r>
            <a:endParaRPr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BECC16F-F785-4AF9-9827-A73B8BE2A533}"/>
              </a:ext>
            </a:extLst>
          </p:cNvPr>
          <p:cNvGrpSpPr/>
          <p:nvPr/>
        </p:nvGrpSpPr>
        <p:grpSpPr>
          <a:xfrm>
            <a:off x="2178718" y="2774517"/>
            <a:ext cx="3199652" cy="1064004"/>
            <a:chOff x="2178718" y="2774517"/>
            <a:chExt cx="3199652" cy="10640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83269A-04F0-4147-921A-1426A2AC580F}"/>
                </a:ext>
              </a:extLst>
            </p:cNvPr>
            <p:cNvSpPr/>
            <p:nvPr/>
          </p:nvSpPr>
          <p:spPr>
            <a:xfrm>
              <a:off x="2178718" y="2774517"/>
              <a:ext cx="3199652" cy="1064004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加號 7">
              <a:extLst>
                <a:ext uri="{FF2B5EF4-FFF2-40B4-BE49-F238E27FC236}">
                  <a16:creationId xmlns:a16="http://schemas.microsoft.com/office/drawing/2014/main" id="{55E511DA-A731-41D5-BE20-F6B642506A1B}"/>
                </a:ext>
              </a:extLst>
            </p:cNvPr>
            <p:cNvSpPr/>
            <p:nvPr/>
          </p:nvSpPr>
          <p:spPr>
            <a:xfrm>
              <a:off x="2540255" y="2978964"/>
              <a:ext cx="646609" cy="595618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91B2E04-8833-40F9-96BE-9A232C345C33}"/>
                </a:ext>
              </a:extLst>
            </p:cNvPr>
            <p:cNvSpPr txBox="1"/>
            <p:nvPr/>
          </p:nvSpPr>
          <p:spPr>
            <a:xfrm>
              <a:off x="3157921" y="3092057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Create A new spot</a:t>
              </a:r>
              <a:endParaRPr lang="zh-TW" altLang="en-US" dirty="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6A56AA9-2A7D-48B4-8C69-C69DD343DD24}"/>
              </a:ext>
            </a:extLst>
          </p:cNvPr>
          <p:cNvGrpSpPr/>
          <p:nvPr/>
        </p:nvGrpSpPr>
        <p:grpSpPr>
          <a:xfrm>
            <a:off x="4979966" y="1123855"/>
            <a:ext cx="346821" cy="346821"/>
            <a:chOff x="10216707" y="1420292"/>
            <a:chExt cx="346821" cy="34682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D066A23-70AE-4A20-9D38-A9B88D169880}"/>
                </a:ext>
              </a:extLst>
            </p:cNvPr>
            <p:cNvSpPr/>
            <p:nvPr/>
          </p:nvSpPr>
          <p:spPr>
            <a:xfrm>
              <a:off x="10216707" y="1420292"/>
              <a:ext cx="346821" cy="3468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Trash can - Free ecology and environment icons">
              <a:extLst>
                <a:ext uri="{FF2B5EF4-FFF2-40B4-BE49-F238E27FC236}">
                  <a16:creationId xmlns:a16="http://schemas.microsoft.com/office/drawing/2014/main" id="{A78B93C9-FF70-4816-81DB-6BB35A15A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0369" y="1433954"/>
              <a:ext cx="319498" cy="31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EE784E29-61C5-424B-B480-7EF162DE7F40}"/>
              </a:ext>
            </a:extLst>
          </p:cNvPr>
          <p:cNvGrpSpPr/>
          <p:nvPr/>
        </p:nvGrpSpPr>
        <p:grpSpPr>
          <a:xfrm>
            <a:off x="6815089" y="4409362"/>
            <a:ext cx="346821" cy="346821"/>
            <a:chOff x="10216707" y="1420292"/>
            <a:chExt cx="346821" cy="346821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62C4FBA7-C0E2-475F-AE0C-01FC6439EAE5}"/>
                </a:ext>
              </a:extLst>
            </p:cNvPr>
            <p:cNvSpPr/>
            <p:nvPr/>
          </p:nvSpPr>
          <p:spPr>
            <a:xfrm>
              <a:off x="10216707" y="1420292"/>
              <a:ext cx="346821" cy="3468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8" name="Picture 6" descr="Trash can - Free ecology and environment icons">
              <a:extLst>
                <a:ext uri="{FF2B5EF4-FFF2-40B4-BE49-F238E27FC236}">
                  <a16:creationId xmlns:a16="http://schemas.microsoft.com/office/drawing/2014/main" id="{74CA8161-432C-44A4-8EF4-D382AC3EE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0369" y="1433954"/>
              <a:ext cx="319498" cy="31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9" name="矩形 158">
            <a:extLst>
              <a:ext uri="{FF2B5EF4-FFF2-40B4-BE49-F238E27FC236}">
                <a16:creationId xmlns:a16="http://schemas.microsoft.com/office/drawing/2014/main" id="{49F8EFBA-C7CE-44A3-B117-AFF92AA4E9DC}"/>
              </a:ext>
            </a:extLst>
          </p:cNvPr>
          <p:cNvSpPr/>
          <p:nvPr/>
        </p:nvSpPr>
        <p:spPr>
          <a:xfrm>
            <a:off x="7325094" y="4419463"/>
            <a:ext cx="21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 Delete spot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2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9D3E66-0A5F-43B7-9E9B-35CA68C9BA45}"/>
              </a:ext>
            </a:extLst>
          </p:cNvPr>
          <p:cNvSpPr/>
          <p:nvPr/>
        </p:nvSpPr>
        <p:spPr>
          <a:xfrm>
            <a:off x="4194516" y="954390"/>
            <a:ext cx="3797500" cy="3701502"/>
          </a:xfrm>
          <a:prstGeom prst="rect">
            <a:avLst/>
          </a:prstGeom>
          <a:solidFill>
            <a:srgbClr val="DAE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9F621-41CB-477E-913D-21499B64D273}"/>
              </a:ext>
            </a:extLst>
          </p:cNvPr>
          <p:cNvSpPr/>
          <p:nvPr/>
        </p:nvSpPr>
        <p:spPr>
          <a:xfrm>
            <a:off x="4112864" y="291659"/>
            <a:ext cx="3993160" cy="624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B85A0F-909D-402D-AAA0-6CB772D5A6EF}"/>
              </a:ext>
            </a:extLst>
          </p:cNvPr>
          <p:cNvSpPr/>
          <p:nvPr/>
        </p:nvSpPr>
        <p:spPr>
          <a:xfrm>
            <a:off x="4319791" y="1122867"/>
            <a:ext cx="3189492" cy="1640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CD217F3-08F8-4EBD-BFDF-40097B1104F1}"/>
              </a:ext>
            </a:extLst>
          </p:cNvPr>
          <p:cNvGrpSpPr/>
          <p:nvPr/>
        </p:nvGrpSpPr>
        <p:grpSpPr>
          <a:xfrm>
            <a:off x="4319791" y="2810815"/>
            <a:ext cx="3189492" cy="1064004"/>
            <a:chOff x="8395981" y="2319556"/>
            <a:chExt cx="2947332" cy="106400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04CBE2-04E3-4514-BE23-1F0D3E3570BE}"/>
                </a:ext>
              </a:extLst>
            </p:cNvPr>
            <p:cNvSpPr/>
            <p:nvPr/>
          </p:nvSpPr>
          <p:spPr>
            <a:xfrm>
              <a:off x="8395981" y="2319556"/>
              <a:ext cx="2947332" cy="106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加號 8">
              <a:extLst>
                <a:ext uri="{FF2B5EF4-FFF2-40B4-BE49-F238E27FC236}">
                  <a16:creationId xmlns:a16="http://schemas.microsoft.com/office/drawing/2014/main" id="{3E770FD8-2662-4B66-8517-BEFF22017BB6}"/>
                </a:ext>
              </a:extLst>
            </p:cNvPr>
            <p:cNvSpPr/>
            <p:nvPr/>
          </p:nvSpPr>
          <p:spPr>
            <a:xfrm>
              <a:off x="9571838" y="2562838"/>
              <a:ext cx="595618" cy="595618"/>
            </a:xfrm>
            <a:prstGeom prst="mathPlu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BA948A3-6111-4F32-B05E-66473414AB79}"/>
              </a:ext>
            </a:extLst>
          </p:cNvPr>
          <p:cNvSpPr/>
          <p:nvPr/>
        </p:nvSpPr>
        <p:spPr>
          <a:xfrm>
            <a:off x="6091266" y="1289947"/>
            <a:ext cx="1012271" cy="3649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APB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354A0-9843-43E1-A1A6-28D00B37D8FD}"/>
              </a:ext>
            </a:extLst>
          </p:cNvPr>
          <p:cNvSpPr txBox="1"/>
          <p:nvPr/>
        </p:nvSpPr>
        <p:spPr>
          <a:xfrm>
            <a:off x="5362822" y="12899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3FB503-D832-4DCB-AD66-90ED1F8E15FB}"/>
              </a:ext>
            </a:extLst>
          </p:cNvPr>
          <p:cNvSpPr/>
          <p:nvPr/>
        </p:nvSpPr>
        <p:spPr>
          <a:xfrm>
            <a:off x="7605758" y="1106790"/>
            <a:ext cx="275999" cy="3423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DADE7F-C93D-4E5E-99D3-D7561FCE6553}"/>
              </a:ext>
            </a:extLst>
          </p:cNvPr>
          <p:cNvSpPr/>
          <p:nvPr/>
        </p:nvSpPr>
        <p:spPr>
          <a:xfrm>
            <a:off x="7605757" y="1341681"/>
            <a:ext cx="275999" cy="7703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40B564-F9EF-4853-8B2E-39890225DD8E}"/>
              </a:ext>
            </a:extLst>
          </p:cNvPr>
          <p:cNvSpPr/>
          <p:nvPr/>
        </p:nvSpPr>
        <p:spPr>
          <a:xfrm>
            <a:off x="4194516" y="971168"/>
            <a:ext cx="3570354" cy="3684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28A8C2-1224-4C93-A958-92FA00883FC3}"/>
              </a:ext>
            </a:extLst>
          </p:cNvPr>
          <p:cNvSpPr/>
          <p:nvPr/>
        </p:nvSpPr>
        <p:spPr>
          <a:xfrm>
            <a:off x="4112902" y="294035"/>
            <a:ext cx="3993121" cy="3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80F089-FD00-4662-99C4-DB3CE6EFC19E}"/>
              </a:ext>
            </a:extLst>
          </p:cNvPr>
          <p:cNvSpPr/>
          <p:nvPr/>
        </p:nvSpPr>
        <p:spPr>
          <a:xfrm>
            <a:off x="7745295" y="291659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F988B4-BCE2-45C1-8097-460C1503DCCD}"/>
              </a:ext>
            </a:extLst>
          </p:cNvPr>
          <p:cNvSpPr/>
          <p:nvPr/>
        </p:nvSpPr>
        <p:spPr>
          <a:xfrm>
            <a:off x="7384566" y="292358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BBD663-031F-4B4D-9170-25B3B48503BB}"/>
              </a:ext>
            </a:extLst>
          </p:cNvPr>
          <p:cNvSpPr/>
          <p:nvPr/>
        </p:nvSpPr>
        <p:spPr>
          <a:xfrm>
            <a:off x="7024794" y="294035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2199EE8-A5CB-43F6-80B5-CB6B238AC9CD}"/>
              </a:ext>
            </a:extLst>
          </p:cNvPr>
          <p:cNvGrpSpPr/>
          <p:nvPr/>
        </p:nvGrpSpPr>
        <p:grpSpPr>
          <a:xfrm>
            <a:off x="7846288" y="381955"/>
            <a:ext cx="170555" cy="162238"/>
            <a:chOff x="11693785" y="266072"/>
            <a:chExt cx="338975" cy="322445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41F3542-C943-44EC-BC16-E0B0AD147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D30D8D5-6BD7-4BCA-8DB5-AD5D59E8C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D3B62C9-7AA6-40AB-84C1-FEBE1C23EF96}"/>
              </a:ext>
            </a:extLst>
          </p:cNvPr>
          <p:cNvSpPr txBox="1"/>
          <p:nvPr/>
        </p:nvSpPr>
        <p:spPr>
          <a:xfrm>
            <a:off x="4398951" y="2070891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POSA: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2C0AC6-D9F1-460F-83DF-170AC65B81AB}"/>
              </a:ext>
            </a:extLst>
          </p:cNvPr>
          <p:cNvSpPr/>
          <p:nvPr/>
        </p:nvSpPr>
        <p:spPr>
          <a:xfrm>
            <a:off x="5099130" y="2135156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X,Y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1A633D-D7D0-4F45-B3E2-AAF6382260F8}"/>
              </a:ext>
            </a:extLst>
          </p:cNvPr>
          <p:cNvSpPr/>
          <p:nvPr/>
        </p:nvSpPr>
        <p:spPr>
          <a:xfrm>
            <a:off x="5104322" y="2434146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X,Y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1F45CB-0B91-42B3-BD4C-BA4D4A11844C}"/>
              </a:ext>
            </a:extLst>
          </p:cNvPr>
          <p:cNvSpPr/>
          <p:nvPr/>
        </p:nvSpPr>
        <p:spPr>
          <a:xfrm>
            <a:off x="4194516" y="703892"/>
            <a:ext cx="739943" cy="284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B7255-E748-45D1-8704-D5BFE0C1F188}"/>
              </a:ext>
            </a:extLst>
          </p:cNvPr>
          <p:cNvSpPr/>
          <p:nvPr/>
        </p:nvSpPr>
        <p:spPr>
          <a:xfrm>
            <a:off x="4934457" y="703892"/>
            <a:ext cx="1156809" cy="284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9664EC7-2D54-4B48-B19A-2CFBBD81E713}"/>
              </a:ext>
            </a:extLst>
          </p:cNvPr>
          <p:cNvSpPr txBox="1"/>
          <p:nvPr/>
        </p:nvSpPr>
        <p:spPr>
          <a:xfrm>
            <a:off x="4964486" y="658523"/>
            <a:ext cx="11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co-localize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7B01DCF-1694-4EFE-963E-63A51AF3AAE1}"/>
              </a:ext>
            </a:extLst>
          </p:cNvPr>
          <p:cNvSpPr txBox="1"/>
          <p:nvPr/>
        </p:nvSpPr>
        <p:spPr>
          <a:xfrm>
            <a:off x="4258954" y="68309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Spot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AD8810-3B9A-4B87-BF6B-275776C23DA5}"/>
              </a:ext>
            </a:extLst>
          </p:cNvPr>
          <p:cNvSpPr/>
          <p:nvPr/>
        </p:nvSpPr>
        <p:spPr>
          <a:xfrm>
            <a:off x="5889314" y="2324103"/>
            <a:ext cx="806579" cy="33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SetPOS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1611BB2-3428-4621-BBA6-FC19ACC41D1F}"/>
              </a:ext>
            </a:extLst>
          </p:cNvPr>
          <p:cNvGrpSpPr/>
          <p:nvPr/>
        </p:nvGrpSpPr>
        <p:grpSpPr>
          <a:xfrm>
            <a:off x="4388301" y="1201864"/>
            <a:ext cx="906011" cy="906011"/>
            <a:chOff x="4388301" y="1201864"/>
            <a:chExt cx="906011" cy="90601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919F293-A845-4508-8D39-F64782F833D9}"/>
                </a:ext>
              </a:extLst>
            </p:cNvPr>
            <p:cNvSpPr/>
            <p:nvPr/>
          </p:nvSpPr>
          <p:spPr>
            <a:xfrm>
              <a:off x="4388301" y="1201864"/>
              <a:ext cx="906011" cy="906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B1A3B73-E2DC-49D0-90A7-4E80A39FED94}"/>
                </a:ext>
              </a:extLst>
            </p:cNvPr>
            <p:cNvSpPr/>
            <p:nvPr/>
          </p:nvSpPr>
          <p:spPr>
            <a:xfrm>
              <a:off x="4480627" y="1289528"/>
              <a:ext cx="535775" cy="53577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57264B7-8D54-4B10-B595-AC46E92A74BC}"/>
                </a:ext>
              </a:extLst>
            </p:cNvPr>
            <p:cNvSpPr/>
            <p:nvPr/>
          </p:nvSpPr>
          <p:spPr>
            <a:xfrm>
              <a:off x="4703193" y="1458619"/>
              <a:ext cx="535775" cy="535775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F3B820-2D20-41E3-A8EE-980328F5DC9F}"/>
              </a:ext>
            </a:extLst>
          </p:cNvPr>
          <p:cNvSpPr txBox="1"/>
          <p:nvPr/>
        </p:nvSpPr>
        <p:spPr>
          <a:xfrm>
            <a:off x="4396081" y="2377272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POSB: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2EDA20-5FA5-4060-A571-780F733AA922}"/>
              </a:ext>
            </a:extLst>
          </p:cNvPr>
          <p:cNvSpPr/>
          <p:nvPr/>
        </p:nvSpPr>
        <p:spPr>
          <a:xfrm>
            <a:off x="6181639" y="1816266"/>
            <a:ext cx="623890" cy="2486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0.5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8ECC089-0316-490C-9C18-45E0F3A03743}"/>
              </a:ext>
            </a:extLst>
          </p:cNvPr>
          <p:cNvSpPr txBox="1"/>
          <p:nvPr/>
        </p:nvSpPr>
        <p:spPr>
          <a:xfrm>
            <a:off x="5402381" y="1734887"/>
            <a:ext cx="7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Ratio: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BFD6A10-F1A2-409C-A35B-5BE201B73261}"/>
              </a:ext>
            </a:extLst>
          </p:cNvPr>
          <p:cNvSpPr txBox="1"/>
          <p:nvPr/>
        </p:nvSpPr>
        <p:spPr>
          <a:xfrm>
            <a:off x="4207116" y="2603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CA4E44-FA9A-4213-93A8-B065432C611E}"/>
              </a:ext>
            </a:extLst>
          </p:cNvPr>
          <p:cNvSpPr/>
          <p:nvPr/>
        </p:nvSpPr>
        <p:spPr>
          <a:xfrm>
            <a:off x="6072410" y="699190"/>
            <a:ext cx="1156809" cy="284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message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B3F0A76-57B5-45EA-A080-8122410FAB07}"/>
              </a:ext>
            </a:extLst>
          </p:cNvPr>
          <p:cNvSpPr/>
          <p:nvPr/>
        </p:nvSpPr>
        <p:spPr>
          <a:xfrm>
            <a:off x="8281261" y="971167"/>
            <a:ext cx="3789732" cy="4278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C06559-A99D-4012-B94D-AC4029CF9E12}"/>
              </a:ext>
            </a:extLst>
          </p:cNvPr>
          <p:cNvSpPr/>
          <p:nvPr/>
        </p:nvSpPr>
        <p:spPr>
          <a:xfrm>
            <a:off x="8170461" y="291659"/>
            <a:ext cx="3993160" cy="624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333908-8F69-4B01-81C5-8E7B73767779}"/>
              </a:ext>
            </a:extLst>
          </p:cNvPr>
          <p:cNvSpPr/>
          <p:nvPr/>
        </p:nvSpPr>
        <p:spPr>
          <a:xfrm>
            <a:off x="11724315" y="1106789"/>
            <a:ext cx="275999" cy="4058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3C7F5F7-B523-4E6E-9D1E-0A0280E99CD6}"/>
              </a:ext>
            </a:extLst>
          </p:cNvPr>
          <p:cNvSpPr/>
          <p:nvPr/>
        </p:nvSpPr>
        <p:spPr>
          <a:xfrm>
            <a:off x="11724314" y="1341681"/>
            <a:ext cx="275999" cy="7703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DFCFAB4-F405-4975-B5D0-A1E9E7041010}"/>
              </a:ext>
            </a:extLst>
          </p:cNvPr>
          <p:cNvSpPr/>
          <p:nvPr/>
        </p:nvSpPr>
        <p:spPr>
          <a:xfrm>
            <a:off x="8170499" y="294035"/>
            <a:ext cx="3993121" cy="3200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D3A7CCD-9FA2-42D3-9AF2-E8F6B6617F0C}"/>
              </a:ext>
            </a:extLst>
          </p:cNvPr>
          <p:cNvSpPr/>
          <p:nvPr/>
        </p:nvSpPr>
        <p:spPr>
          <a:xfrm>
            <a:off x="11802892" y="291659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769811B-BEF6-458C-873C-19B964CE08EF}"/>
              </a:ext>
            </a:extLst>
          </p:cNvPr>
          <p:cNvSpPr/>
          <p:nvPr/>
        </p:nvSpPr>
        <p:spPr>
          <a:xfrm>
            <a:off x="11442163" y="292358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067B53-4FED-49F7-85B9-544120764072}"/>
              </a:ext>
            </a:extLst>
          </p:cNvPr>
          <p:cNvSpPr/>
          <p:nvPr/>
        </p:nvSpPr>
        <p:spPr>
          <a:xfrm>
            <a:off x="11082391" y="294035"/>
            <a:ext cx="356825" cy="32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7524ADB-7CC6-4558-A91A-CD6AE83990CD}"/>
              </a:ext>
            </a:extLst>
          </p:cNvPr>
          <p:cNvGrpSpPr/>
          <p:nvPr/>
        </p:nvGrpSpPr>
        <p:grpSpPr>
          <a:xfrm>
            <a:off x="11894881" y="372581"/>
            <a:ext cx="170555" cy="162238"/>
            <a:chOff x="11693785" y="266072"/>
            <a:chExt cx="338975" cy="322445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B91091D-4FD3-42D7-91FE-3D9EA0636899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275D80BD-A2D1-4537-B050-50CA24EA4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DD6B2E6-37B7-4F3F-BC95-209CCD7EC24F}"/>
              </a:ext>
            </a:extLst>
          </p:cNvPr>
          <p:cNvSpPr txBox="1"/>
          <p:nvPr/>
        </p:nvSpPr>
        <p:spPr>
          <a:xfrm>
            <a:off x="8802584" y="5826796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STOP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644D1D-9D6F-4392-A4FC-136E2D225ED3}"/>
              </a:ext>
            </a:extLst>
          </p:cNvPr>
          <p:cNvSpPr/>
          <p:nvPr/>
        </p:nvSpPr>
        <p:spPr>
          <a:xfrm>
            <a:off x="8272433" y="703892"/>
            <a:ext cx="739943" cy="284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7C30F9F-DDB4-42BD-88A6-3346D190DEEE}"/>
              </a:ext>
            </a:extLst>
          </p:cNvPr>
          <p:cNvSpPr/>
          <p:nvPr/>
        </p:nvSpPr>
        <p:spPr>
          <a:xfrm>
            <a:off x="9012374" y="703892"/>
            <a:ext cx="1156809" cy="284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959781E-A5D4-4C8A-9A95-66C7AA31F314}"/>
              </a:ext>
            </a:extLst>
          </p:cNvPr>
          <p:cNvSpPr txBox="1"/>
          <p:nvPr/>
        </p:nvSpPr>
        <p:spPr>
          <a:xfrm>
            <a:off x="9042403" y="658523"/>
            <a:ext cx="11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co-localize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31589E-9E42-468E-A31F-167D6B570186}"/>
              </a:ext>
            </a:extLst>
          </p:cNvPr>
          <p:cNvSpPr txBox="1"/>
          <p:nvPr/>
        </p:nvSpPr>
        <p:spPr>
          <a:xfrm>
            <a:off x="8336871" y="68309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Spot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400E3F3-4B98-46E2-ABD1-A747E12B163D}"/>
              </a:ext>
            </a:extLst>
          </p:cNvPr>
          <p:cNvSpPr txBox="1"/>
          <p:nvPr/>
        </p:nvSpPr>
        <p:spPr>
          <a:xfrm>
            <a:off x="8264713" y="26035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ED0484-FF9F-4E97-9ED4-B79574AC5CC0}"/>
              </a:ext>
            </a:extLst>
          </p:cNvPr>
          <p:cNvSpPr/>
          <p:nvPr/>
        </p:nvSpPr>
        <p:spPr>
          <a:xfrm>
            <a:off x="10150326" y="711458"/>
            <a:ext cx="1156809" cy="284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message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4079D57-6E52-448A-B88D-F60589453C1A}"/>
              </a:ext>
            </a:extLst>
          </p:cNvPr>
          <p:cNvSpPr/>
          <p:nvPr/>
        </p:nvSpPr>
        <p:spPr>
          <a:xfrm>
            <a:off x="8529787" y="1125209"/>
            <a:ext cx="3123848" cy="4000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0F1B0A-0F34-4198-9764-EBD5A562C566}"/>
              </a:ext>
            </a:extLst>
          </p:cNvPr>
          <p:cNvSpPr txBox="1"/>
          <p:nvPr/>
        </p:nvSpPr>
        <p:spPr>
          <a:xfrm>
            <a:off x="8669814" y="1203619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Message log…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3CA1671-BBBF-45A4-A9DA-98BD3657DDCA}"/>
              </a:ext>
            </a:extLst>
          </p:cNvPr>
          <p:cNvSpPr txBox="1"/>
          <p:nvPr/>
        </p:nvSpPr>
        <p:spPr>
          <a:xfrm>
            <a:off x="8630679" y="1929898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Message log…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CA02F16-7C70-4238-83D2-D4D1B195DEB5}"/>
              </a:ext>
            </a:extLst>
          </p:cNvPr>
          <p:cNvSpPr txBox="1"/>
          <p:nvPr/>
        </p:nvSpPr>
        <p:spPr>
          <a:xfrm>
            <a:off x="8642403" y="1565300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Message log…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D62DB3-A675-4D72-88CF-65C6DAD89C06}"/>
              </a:ext>
            </a:extLst>
          </p:cNvPr>
          <p:cNvSpPr/>
          <p:nvPr/>
        </p:nvSpPr>
        <p:spPr>
          <a:xfrm>
            <a:off x="8519392" y="5872769"/>
            <a:ext cx="290300" cy="290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C68CCE-A642-4761-BCB5-E35B434510D3}"/>
              </a:ext>
            </a:extLst>
          </p:cNvPr>
          <p:cNvSpPr/>
          <p:nvPr/>
        </p:nvSpPr>
        <p:spPr>
          <a:xfrm>
            <a:off x="6847863" y="5640584"/>
            <a:ext cx="949356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F858B7BF-E334-4F35-B63F-A7113F8FEA9E}"/>
              </a:ext>
            </a:extLst>
          </p:cNvPr>
          <p:cNvSpPr/>
          <p:nvPr/>
        </p:nvSpPr>
        <p:spPr>
          <a:xfrm>
            <a:off x="6934353" y="5682300"/>
            <a:ext cx="670622" cy="670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9145977-3C4B-4001-8BD2-F94FC66849E6}"/>
              </a:ext>
            </a:extLst>
          </p:cNvPr>
          <p:cNvSpPr txBox="1"/>
          <p:nvPr/>
        </p:nvSpPr>
        <p:spPr>
          <a:xfrm>
            <a:off x="7053236" y="5841392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Cfg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4CD798B-550E-44DD-9925-97F0A4CB3A42}"/>
              </a:ext>
            </a:extLst>
          </p:cNvPr>
          <p:cNvSpPr/>
          <p:nvPr/>
        </p:nvSpPr>
        <p:spPr>
          <a:xfrm>
            <a:off x="4323339" y="4834888"/>
            <a:ext cx="3570354" cy="603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Real time 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5C082E2-2A75-4447-A492-3D3F67CAF46C}"/>
              </a:ext>
            </a:extLst>
          </p:cNvPr>
          <p:cNvSpPr/>
          <p:nvPr/>
        </p:nvSpPr>
        <p:spPr>
          <a:xfrm>
            <a:off x="4373695" y="5644042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DC29FFEF-6DD6-47CA-9331-6ED58228EB0E}"/>
              </a:ext>
            </a:extLst>
          </p:cNvPr>
          <p:cNvSpPr/>
          <p:nvPr/>
        </p:nvSpPr>
        <p:spPr>
          <a:xfrm rot="5400000">
            <a:off x="4493208" y="5915123"/>
            <a:ext cx="309095" cy="24757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91C6320-84ED-415D-A1FF-B31689695F7A}"/>
              </a:ext>
            </a:extLst>
          </p:cNvPr>
          <p:cNvSpPr txBox="1"/>
          <p:nvPr/>
        </p:nvSpPr>
        <p:spPr>
          <a:xfrm>
            <a:off x="4783487" y="5869632"/>
            <a:ext cx="63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RUN</a:t>
            </a:r>
            <a:endParaRPr lang="zh-TW" altLang="en-US" sz="16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901BF98-C8E8-4FFF-9399-35B9124898AE}"/>
              </a:ext>
            </a:extLst>
          </p:cNvPr>
          <p:cNvSpPr/>
          <p:nvPr/>
        </p:nvSpPr>
        <p:spPr>
          <a:xfrm>
            <a:off x="5599750" y="5645321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9B33B23-2853-4A42-B5E9-71B5CCD22B20}"/>
              </a:ext>
            </a:extLst>
          </p:cNvPr>
          <p:cNvSpPr txBox="1"/>
          <p:nvPr/>
        </p:nvSpPr>
        <p:spPr>
          <a:xfrm>
            <a:off x="5997644" y="5875182"/>
            <a:ext cx="67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Pause</a:t>
            </a:r>
            <a:endParaRPr lang="zh-TW" altLang="en-US" sz="1600" dirty="0"/>
          </a:p>
        </p:txBody>
      </p:sp>
      <p:sp>
        <p:nvSpPr>
          <p:cNvPr id="71" name="等於 70">
            <a:extLst>
              <a:ext uri="{FF2B5EF4-FFF2-40B4-BE49-F238E27FC236}">
                <a16:creationId xmlns:a16="http://schemas.microsoft.com/office/drawing/2014/main" id="{ED58B53C-37F2-4FC6-837F-BAE678E01448}"/>
              </a:ext>
            </a:extLst>
          </p:cNvPr>
          <p:cNvSpPr/>
          <p:nvPr/>
        </p:nvSpPr>
        <p:spPr>
          <a:xfrm rot="5400000">
            <a:off x="5709807" y="5861685"/>
            <a:ext cx="320070" cy="37800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C5A54B6-E4AF-4A16-8805-B0659D4906CB}"/>
              </a:ext>
            </a:extLst>
          </p:cNvPr>
          <p:cNvSpPr/>
          <p:nvPr/>
        </p:nvSpPr>
        <p:spPr>
          <a:xfrm>
            <a:off x="8401734" y="5609417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FF590BB-8EC4-48CA-87B1-33C68DE76FAD}"/>
              </a:ext>
            </a:extLst>
          </p:cNvPr>
          <p:cNvSpPr/>
          <p:nvPr/>
        </p:nvSpPr>
        <p:spPr>
          <a:xfrm>
            <a:off x="9673547" y="5609417"/>
            <a:ext cx="1117428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於 73">
            <a:extLst>
              <a:ext uri="{FF2B5EF4-FFF2-40B4-BE49-F238E27FC236}">
                <a16:creationId xmlns:a16="http://schemas.microsoft.com/office/drawing/2014/main" id="{AABD01E5-3864-4BF6-81D3-5C078A6064EC}"/>
              </a:ext>
            </a:extLst>
          </p:cNvPr>
          <p:cNvSpPr/>
          <p:nvPr/>
        </p:nvSpPr>
        <p:spPr>
          <a:xfrm rot="5400000">
            <a:off x="9779404" y="5861685"/>
            <a:ext cx="320070" cy="37800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3518B31-E45F-4560-BC92-3FF019993930}"/>
              </a:ext>
            </a:extLst>
          </p:cNvPr>
          <p:cNvSpPr txBox="1"/>
          <p:nvPr/>
        </p:nvSpPr>
        <p:spPr>
          <a:xfrm>
            <a:off x="10042634" y="5842185"/>
            <a:ext cx="67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Pause</a:t>
            </a:r>
            <a:endParaRPr lang="zh-TW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94A407C-B347-4256-B51A-B0C27182EFEE}"/>
              </a:ext>
            </a:extLst>
          </p:cNvPr>
          <p:cNvSpPr/>
          <p:nvPr/>
        </p:nvSpPr>
        <p:spPr>
          <a:xfrm>
            <a:off x="10957594" y="5623317"/>
            <a:ext cx="949356" cy="77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9C6ABF84-A9E7-4B22-AA4D-A6B9F53FC9F2}"/>
              </a:ext>
            </a:extLst>
          </p:cNvPr>
          <p:cNvSpPr/>
          <p:nvPr/>
        </p:nvSpPr>
        <p:spPr>
          <a:xfrm>
            <a:off x="11044084" y="5665033"/>
            <a:ext cx="670622" cy="6706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DE8D0F1-125D-4908-9C5E-C922A5EA1FD8}"/>
              </a:ext>
            </a:extLst>
          </p:cNvPr>
          <p:cNvSpPr txBox="1"/>
          <p:nvPr/>
        </p:nvSpPr>
        <p:spPr>
          <a:xfrm>
            <a:off x="11162967" y="5824125"/>
            <a:ext cx="5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Cfg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68DEE4F-9ACF-4EEA-9391-BEC09E5215DC}"/>
              </a:ext>
            </a:extLst>
          </p:cNvPr>
          <p:cNvSpPr/>
          <p:nvPr/>
        </p:nvSpPr>
        <p:spPr>
          <a:xfrm>
            <a:off x="7234050" y="686373"/>
            <a:ext cx="757966" cy="276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Music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A1775E5-65AC-4707-B168-4ED438268C8D}"/>
              </a:ext>
            </a:extLst>
          </p:cNvPr>
          <p:cNvSpPr/>
          <p:nvPr/>
        </p:nvSpPr>
        <p:spPr>
          <a:xfrm>
            <a:off x="11307470" y="718928"/>
            <a:ext cx="757966" cy="276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Music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B1C07E0-E466-4DD6-92DF-8E1E7799BC42}"/>
              </a:ext>
            </a:extLst>
          </p:cNvPr>
          <p:cNvSpPr/>
          <p:nvPr/>
        </p:nvSpPr>
        <p:spPr>
          <a:xfrm>
            <a:off x="6833690" y="2270900"/>
            <a:ext cx="544922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POS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3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CE9473-8AFF-4D6F-B80F-3DAD2A7809C7}"/>
              </a:ext>
            </a:extLst>
          </p:cNvPr>
          <p:cNvSpPr/>
          <p:nvPr/>
        </p:nvSpPr>
        <p:spPr>
          <a:xfrm>
            <a:off x="1126895" y="302953"/>
            <a:ext cx="9733761" cy="296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E4C646-DD2C-4CD6-95A1-E8DE3D91854C}"/>
              </a:ext>
            </a:extLst>
          </p:cNvPr>
          <p:cNvSpPr/>
          <p:nvPr/>
        </p:nvSpPr>
        <p:spPr>
          <a:xfrm>
            <a:off x="1126988" y="304801"/>
            <a:ext cx="9733666" cy="2490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8FD783-F510-44DE-AC59-3DF5C2FA2FC4}"/>
              </a:ext>
            </a:extLst>
          </p:cNvPr>
          <p:cNvSpPr txBox="1"/>
          <p:nvPr/>
        </p:nvSpPr>
        <p:spPr>
          <a:xfrm>
            <a:off x="1221855" y="266001"/>
            <a:ext cx="162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configure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4074E5-061E-4646-B5D5-61C8ABB05508}"/>
              </a:ext>
            </a:extLst>
          </p:cNvPr>
          <p:cNvSpPr/>
          <p:nvPr/>
        </p:nvSpPr>
        <p:spPr>
          <a:xfrm>
            <a:off x="10582475" y="302953"/>
            <a:ext cx="277012" cy="248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6E8D46-BDF5-47B3-803D-82A7B3E18DD5}"/>
              </a:ext>
            </a:extLst>
          </p:cNvPr>
          <p:cNvSpPr/>
          <p:nvPr/>
        </p:nvSpPr>
        <p:spPr>
          <a:xfrm>
            <a:off x="10302787" y="312998"/>
            <a:ext cx="277012" cy="24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CD7AE4-C2B7-4BD2-BF27-EAC2F5215D09}"/>
              </a:ext>
            </a:extLst>
          </p:cNvPr>
          <p:cNvSpPr/>
          <p:nvPr/>
        </p:nvSpPr>
        <p:spPr>
          <a:xfrm>
            <a:off x="10018776" y="305329"/>
            <a:ext cx="277012" cy="248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2544291-0004-4045-884F-FA730570E923}"/>
              </a:ext>
            </a:extLst>
          </p:cNvPr>
          <p:cNvGrpSpPr/>
          <p:nvPr/>
        </p:nvGrpSpPr>
        <p:grpSpPr>
          <a:xfrm>
            <a:off x="10641804" y="393249"/>
            <a:ext cx="132406" cy="125949"/>
            <a:chOff x="11693785" y="266072"/>
            <a:chExt cx="338975" cy="322445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DD407E-ED03-4FBA-89FF-499B6A80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1697689" y="268448"/>
              <a:ext cx="335071" cy="3200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5039EAC-AC65-41AF-ADF2-1CA71F5B7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3785" y="266072"/>
              <a:ext cx="332125" cy="31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2CA28EB-5F93-4A81-B353-4D116849B668}"/>
              </a:ext>
            </a:extLst>
          </p:cNvPr>
          <p:cNvSpPr txBox="1"/>
          <p:nvPr/>
        </p:nvSpPr>
        <p:spPr>
          <a:xfrm>
            <a:off x="1656272" y="1040285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Working directory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3C3F62-2DD9-4503-960A-9605D11A3677}"/>
              </a:ext>
            </a:extLst>
          </p:cNvPr>
          <p:cNvSpPr/>
          <p:nvPr/>
        </p:nvSpPr>
        <p:spPr>
          <a:xfrm>
            <a:off x="3674853" y="1052423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4B7BDA0-239C-4EBB-B665-0A0844EFDA08}"/>
              </a:ext>
            </a:extLst>
          </p:cNvPr>
          <p:cNvSpPr/>
          <p:nvPr/>
        </p:nvSpPr>
        <p:spPr>
          <a:xfrm>
            <a:off x="9218258" y="1052422"/>
            <a:ext cx="1144438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Browse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FBC8B3D-B7F7-4DEF-92EB-0C07149D2238}"/>
              </a:ext>
            </a:extLst>
          </p:cNvPr>
          <p:cNvSpPr txBox="1"/>
          <p:nvPr/>
        </p:nvSpPr>
        <p:spPr>
          <a:xfrm>
            <a:off x="1598179" y="1994954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IMS</a:t>
            </a:r>
            <a:r>
              <a:rPr lang="zh-TW" altLang="en-US" dirty="0"/>
              <a:t> </a:t>
            </a:r>
            <a:r>
              <a:rPr lang="en-US" altLang="zh-TW" dirty="0"/>
              <a:t>Save directory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CC70A55-03CB-4B47-9153-5C88E0D694FC}"/>
              </a:ext>
            </a:extLst>
          </p:cNvPr>
          <p:cNvSpPr/>
          <p:nvPr/>
        </p:nvSpPr>
        <p:spPr>
          <a:xfrm>
            <a:off x="3674853" y="2015181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15594D-2D4B-47A9-8B54-25F58B78E98B}"/>
              </a:ext>
            </a:extLst>
          </p:cNvPr>
          <p:cNvSpPr/>
          <p:nvPr/>
        </p:nvSpPr>
        <p:spPr>
          <a:xfrm>
            <a:off x="9218258" y="2015180"/>
            <a:ext cx="1144438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Browse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A0919E-DF3F-4084-B7D1-2959DEECCFA0}"/>
              </a:ext>
            </a:extLst>
          </p:cNvPr>
          <p:cNvSpPr/>
          <p:nvPr/>
        </p:nvSpPr>
        <p:spPr>
          <a:xfrm>
            <a:off x="5148065" y="2611775"/>
            <a:ext cx="1895870" cy="3709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SAVE &amp; CLOSE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2502DE7-2F1D-4094-8856-53D2A5F1B639}"/>
              </a:ext>
            </a:extLst>
          </p:cNvPr>
          <p:cNvSpPr/>
          <p:nvPr/>
        </p:nvSpPr>
        <p:spPr>
          <a:xfrm>
            <a:off x="1564345" y="2671951"/>
            <a:ext cx="267419" cy="26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2704BB3-11FE-43A8-9036-A547471A3B5D}"/>
              </a:ext>
            </a:extLst>
          </p:cNvPr>
          <p:cNvSpPr txBox="1"/>
          <p:nvPr/>
        </p:nvSpPr>
        <p:spPr>
          <a:xfrm>
            <a:off x="1886207" y="2620139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LOCK on screen</a:t>
            </a:r>
            <a:endParaRPr lang="zh-TW" altLang="en-US" dirty="0"/>
          </a:p>
        </p:txBody>
      </p:sp>
      <p:sp>
        <p:nvSpPr>
          <p:cNvPr id="66" name="箭號: ＞形 65">
            <a:extLst>
              <a:ext uri="{FF2B5EF4-FFF2-40B4-BE49-F238E27FC236}">
                <a16:creationId xmlns:a16="http://schemas.microsoft.com/office/drawing/2014/main" id="{A9CBB454-3FAB-450A-8D5D-D69381A88CB6}"/>
              </a:ext>
            </a:extLst>
          </p:cNvPr>
          <p:cNvSpPr/>
          <p:nvPr/>
        </p:nvSpPr>
        <p:spPr>
          <a:xfrm rot="5400000">
            <a:off x="1565019" y="2687270"/>
            <a:ext cx="298420" cy="235070"/>
          </a:xfrm>
          <a:prstGeom prst="chevron">
            <a:avLst>
              <a:gd name="adj" fmla="val 913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95F775-3C43-4881-A084-FD448285E28C}"/>
              </a:ext>
            </a:extLst>
          </p:cNvPr>
          <p:cNvSpPr/>
          <p:nvPr/>
        </p:nvSpPr>
        <p:spPr>
          <a:xfrm>
            <a:off x="3674853" y="1528758"/>
            <a:ext cx="5365630" cy="3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ABFF75-5A61-4289-8352-6342ED0CC7D1}"/>
              </a:ext>
            </a:extLst>
          </p:cNvPr>
          <p:cNvSpPr txBox="1"/>
          <p:nvPr/>
        </p:nvSpPr>
        <p:spPr>
          <a:xfrm>
            <a:off x="5559661" y="1520201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File name 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03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161</Words>
  <Application>Microsoft Office PowerPoint</Application>
  <PresentationFormat>寬螢幕</PresentationFormat>
  <Paragraphs>74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Cryptomero‧Zero</dc:creator>
  <cp:lastModifiedBy>Cryptomero‧Zero</cp:lastModifiedBy>
  <cp:revision>59</cp:revision>
  <dcterms:created xsi:type="dcterms:W3CDTF">2022-08-10T16:20:37Z</dcterms:created>
  <dcterms:modified xsi:type="dcterms:W3CDTF">2022-10-07T07:52:58Z</dcterms:modified>
</cp:coreProperties>
</file>