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Computer vision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Fun with </a:t>
            </a:r>
            <a:r>
              <a:rPr lang="en-AU" dirty="0" err="1" smtClean="0"/>
              <a:t>opencv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785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Opencv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82783"/>
            <a:ext cx="9905999" cy="3541714"/>
          </a:xfrm>
        </p:spPr>
        <p:txBody>
          <a:bodyPr/>
          <a:lstStyle/>
          <a:p>
            <a:r>
              <a:rPr lang="en-AU" dirty="0" smtClean="0"/>
              <a:t>C / C++</a:t>
            </a:r>
          </a:p>
          <a:p>
            <a:r>
              <a:rPr lang="en-AU" dirty="0" smtClean="0"/>
              <a:t>Open Source</a:t>
            </a:r>
          </a:p>
          <a:p>
            <a:r>
              <a:rPr lang="en-AU" dirty="0" smtClean="0"/>
              <a:t>Intel</a:t>
            </a:r>
          </a:p>
          <a:p>
            <a:r>
              <a:rPr lang="en-AU" dirty="0" smtClean="0"/>
              <a:t>CUDA</a:t>
            </a:r>
          </a:p>
          <a:p>
            <a:r>
              <a:rPr lang="en-AU" dirty="0" err="1" smtClean="0"/>
              <a:t>OpenCL</a:t>
            </a:r>
            <a:endParaRPr lang="en-AU" dirty="0"/>
          </a:p>
        </p:txBody>
      </p:sp>
      <p:pic>
        <p:nvPicPr>
          <p:cNvPr id="1026" name="Picture 2" descr="http://www.andol.info/wp-content/uploads/2011/12/meanshift-people-counting-opencv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211" y="1485901"/>
            <a:ext cx="5215339" cy="303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5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Todays DEMO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863" y="1733796"/>
            <a:ext cx="8183979" cy="26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4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RGB</a:t>
            </a:r>
            <a:endParaRPr lang="en-AU" dirty="0"/>
          </a:p>
        </p:txBody>
      </p:sp>
      <p:pic>
        <p:nvPicPr>
          <p:cNvPr id="3074" name="Picture 2" descr="http://www.mathworks.com.au/help/images/color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799" y="1645707"/>
            <a:ext cx="4760809" cy="395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34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HSV</a:t>
            </a:r>
            <a:endParaRPr lang="en-AU" dirty="0"/>
          </a:p>
        </p:txBody>
      </p:sp>
      <p:pic>
        <p:nvPicPr>
          <p:cNvPr id="2050" name="Picture 2" descr="http://upload.wikimedia.org/wikipedia/commons/0/0d/HSV_color_solid_cylinder_alpha_lowgam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60" y="1573482"/>
            <a:ext cx="5936878" cy="445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18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Servo </a:t>
            </a:r>
            <a:r>
              <a:rPr lang="en-AU" dirty="0"/>
              <a:t>PWM </a:t>
            </a:r>
            <a:r>
              <a:rPr lang="en-AU" dirty="0" smtClean="0"/>
              <a:t>Circuit</a:t>
            </a:r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685818"/>
            <a:ext cx="11004356" cy="471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Pulse width modulation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87" y="1985962"/>
            <a:ext cx="4619625" cy="4371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13" y="1985962"/>
            <a:ext cx="5071999" cy="25161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987" y="4633286"/>
            <a:ext cx="2907063" cy="195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55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50</TotalTime>
  <Words>25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Computer vision</vt:lpstr>
      <vt:lpstr>Opencv</vt:lpstr>
      <vt:lpstr>Todays DEMO</vt:lpstr>
      <vt:lpstr>RGB</vt:lpstr>
      <vt:lpstr>HSV</vt:lpstr>
      <vt:lpstr>Servo PWM Circuit</vt:lpstr>
      <vt:lpstr>Pulse width modulation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Ben</dc:creator>
  <cp:lastModifiedBy>Ben</cp:lastModifiedBy>
  <cp:revision>8</cp:revision>
  <dcterms:created xsi:type="dcterms:W3CDTF">2014-09-19T10:14:39Z</dcterms:created>
  <dcterms:modified xsi:type="dcterms:W3CDTF">2014-09-19T11:33:19Z</dcterms:modified>
</cp:coreProperties>
</file>