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BAABF0-B680-BA4C-8D05-3CB45DD6D588}" v="37" dt="2022-06-14T22:53:00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7"/>
    <p:restoredTop sz="94720"/>
  </p:normalViewPr>
  <p:slideViewPr>
    <p:cSldViewPr snapToGrid="0" snapToObjects="1" showGuides="1">
      <p:cViewPr varScale="1">
        <p:scale>
          <a:sx n="215" d="100"/>
          <a:sy n="215" d="100"/>
        </p:scale>
        <p:origin x="139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o Kastrup" userId="87c5e0aa771d1a4d" providerId="LiveId" clId="{AFBAABF0-B680-BA4C-8D05-3CB45DD6D588}"/>
    <pc:docChg chg="undo custSel addSld modSld">
      <pc:chgData name="Bernardo Kastrup" userId="87c5e0aa771d1a4d" providerId="LiveId" clId="{AFBAABF0-B680-BA4C-8D05-3CB45DD6D588}" dt="2022-06-14T22:55:34.561" v="484" actId="20577"/>
      <pc:docMkLst>
        <pc:docMk/>
      </pc:docMkLst>
      <pc:sldChg chg="addSp delSp modSp mod">
        <pc:chgData name="Bernardo Kastrup" userId="87c5e0aa771d1a4d" providerId="LiveId" clId="{AFBAABF0-B680-BA4C-8D05-3CB45DD6D588}" dt="2022-06-14T22:43:05.340" v="44" actId="404"/>
        <pc:sldMkLst>
          <pc:docMk/>
          <pc:sldMk cId="1098720092" sldId="256"/>
        </pc:sldMkLst>
        <pc:spChg chg="add del">
          <ac:chgData name="Bernardo Kastrup" userId="87c5e0aa771d1a4d" providerId="LiveId" clId="{AFBAABF0-B680-BA4C-8D05-3CB45DD6D588}" dt="2022-06-14T22:42:44.048" v="1" actId="11529"/>
          <ac:spMkLst>
            <pc:docMk/>
            <pc:sldMk cId="1098720092" sldId="256"/>
            <ac:spMk id="2" creationId="{9349396D-77EC-40AF-0E80-1CAEE664AC00}"/>
          </ac:spMkLst>
        </pc:spChg>
        <pc:spChg chg="mod">
          <ac:chgData name="Bernardo Kastrup" userId="87c5e0aa771d1a4d" providerId="LiveId" clId="{AFBAABF0-B680-BA4C-8D05-3CB45DD6D588}" dt="2022-06-14T22:43:05.340" v="44" actId="404"/>
          <ac:spMkLst>
            <pc:docMk/>
            <pc:sldMk cId="1098720092" sldId="256"/>
            <ac:spMk id="61" creationId="{AA50E543-8FE2-8FEE-2139-054E5C6B988D}"/>
          </ac:spMkLst>
        </pc:spChg>
      </pc:sldChg>
      <pc:sldChg chg="addSp delSp modSp add mod">
        <pc:chgData name="Bernardo Kastrup" userId="87c5e0aa771d1a4d" providerId="LiveId" clId="{AFBAABF0-B680-BA4C-8D05-3CB45DD6D588}" dt="2022-06-14T22:55:34.561" v="484" actId="20577"/>
        <pc:sldMkLst>
          <pc:docMk/>
          <pc:sldMk cId="3196820917" sldId="257"/>
        </pc:sldMkLst>
        <pc:spChg chg="add mod">
          <ac:chgData name="Bernardo Kastrup" userId="87c5e0aa771d1a4d" providerId="LiveId" clId="{AFBAABF0-B680-BA4C-8D05-3CB45DD6D588}" dt="2022-06-14T22:44:53.324" v="67" actId="404"/>
          <ac:spMkLst>
            <pc:docMk/>
            <pc:sldMk cId="3196820917" sldId="257"/>
            <ac:spMk id="2" creationId="{41744C8A-FBD4-529B-0248-53385E22CB3B}"/>
          </ac:spMkLst>
        </pc:spChg>
        <pc:spChg chg="del">
          <ac:chgData name="Bernardo Kastrup" userId="87c5e0aa771d1a4d" providerId="LiveId" clId="{AFBAABF0-B680-BA4C-8D05-3CB45DD6D588}" dt="2022-06-14T22:43:43.101" v="49" actId="478"/>
          <ac:spMkLst>
            <pc:docMk/>
            <pc:sldMk cId="3196820917" sldId="257"/>
            <ac:spMk id="21" creationId="{BFC18BD1-9C73-5C2F-BE29-77DEAE3D17DA}"/>
          </ac:spMkLst>
        </pc:spChg>
        <pc:spChg chg="del">
          <ac:chgData name="Bernardo Kastrup" userId="87c5e0aa771d1a4d" providerId="LiveId" clId="{AFBAABF0-B680-BA4C-8D05-3CB45DD6D588}" dt="2022-06-14T22:44:04.543" v="52" actId="478"/>
          <ac:spMkLst>
            <pc:docMk/>
            <pc:sldMk cId="3196820917" sldId="257"/>
            <ac:spMk id="25" creationId="{D4EEF9E5-A8E5-8ED2-9C39-767B63CB0F0F}"/>
          </ac:spMkLst>
        </pc:spChg>
        <pc:spChg chg="del">
          <ac:chgData name="Bernardo Kastrup" userId="87c5e0aa771d1a4d" providerId="LiveId" clId="{AFBAABF0-B680-BA4C-8D05-3CB45DD6D588}" dt="2022-06-14T22:43:43.101" v="49" actId="478"/>
          <ac:spMkLst>
            <pc:docMk/>
            <pc:sldMk cId="3196820917" sldId="257"/>
            <ac:spMk id="26" creationId="{4B2B76DF-4FFE-6B15-85CF-B4C72B4F6532}"/>
          </ac:spMkLst>
        </pc:spChg>
        <pc:spChg chg="del">
          <ac:chgData name="Bernardo Kastrup" userId="87c5e0aa771d1a4d" providerId="LiveId" clId="{AFBAABF0-B680-BA4C-8D05-3CB45DD6D588}" dt="2022-06-14T22:43:58.142" v="50" actId="478"/>
          <ac:spMkLst>
            <pc:docMk/>
            <pc:sldMk cId="3196820917" sldId="257"/>
            <ac:spMk id="31" creationId="{0045E246-26C6-718E-0B47-FEC4F817ED8A}"/>
          </ac:spMkLst>
        </pc:spChg>
        <pc:spChg chg="add mod">
          <ac:chgData name="Bernardo Kastrup" userId="87c5e0aa771d1a4d" providerId="LiveId" clId="{AFBAABF0-B680-BA4C-8D05-3CB45DD6D588}" dt="2022-06-14T22:45:14.068" v="73" actId="20577"/>
          <ac:spMkLst>
            <pc:docMk/>
            <pc:sldMk cId="3196820917" sldId="257"/>
            <ac:spMk id="38" creationId="{64183E2D-5A93-6B46-DEBC-01F9098FFEA5}"/>
          </ac:spMkLst>
        </pc:spChg>
        <pc:spChg chg="add mod">
          <ac:chgData name="Bernardo Kastrup" userId="87c5e0aa771d1a4d" providerId="LiveId" clId="{AFBAABF0-B680-BA4C-8D05-3CB45DD6D588}" dt="2022-06-14T22:54:49.508" v="453" actId="20577"/>
          <ac:spMkLst>
            <pc:docMk/>
            <pc:sldMk cId="3196820917" sldId="257"/>
            <ac:spMk id="40" creationId="{2C9A1E8C-C6BB-5CBE-EAD6-6F36FE07160C}"/>
          </ac:spMkLst>
        </pc:spChg>
        <pc:spChg chg="del">
          <ac:chgData name="Bernardo Kastrup" userId="87c5e0aa771d1a4d" providerId="LiveId" clId="{AFBAABF0-B680-BA4C-8D05-3CB45DD6D588}" dt="2022-06-14T22:43:25.384" v="48" actId="478"/>
          <ac:spMkLst>
            <pc:docMk/>
            <pc:sldMk cId="3196820917" sldId="257"/>
            <ac:spMk id="56" creationId="{91546442-5754-A248-C350-8EA59B7ED606}"/>
          </ac:spMkLst>
        </pc:spChg>
        <pc:spChg chg="del">
          <ac:chgData name="Bernardo Kastrup" userId="87c5e0aa771d1a4d" providerId="LiveId" clId="{AFBAABF0-B680-BA4C-8D05-3CB45DD6D588}" dt="2022-06-14T22:43:58.142" v="50" actId="478"/>
          <ac:spMkLst>
            <pc:docMk/>
            <pc:sldMk cId="3196820917" sldId="257"/>
            <ac:spMk id="57" creationId="{0A57295C-D73C-DD55-7948-B2EB2F764810}"/>
          </ac:spMkLst>
        </pc:spChg>
        <pc:spChg chg="del">
          <ac:chgData name="Bernardo Kastrup" userId="87c5e0aa771d1a4d" providerId="LiveId" clId="{AFBAABF0-B680-BA4C-8D05-3CB45DD6D588}" dt="2022-06-14T22:43:43.101" v="49" actId="478"/>
          <ac:spMkLst>
            <pc:docMk/>
            <pc:sldMk cId="3196820917" sldId="257"/>
            <ac:spMk id="58" creationId="{218A2C10-40E6-8A7B-B202-4304EFFD865B}"/>
          </ac:spMkLst>
        </pc:spChg>
        <pc:spChg chg="del">
          <ac:chgData name="Bernardo Kastrup" userId="87c5e0aa771d1a4d" providerId="LiveId" clId="{AFBAABF0-B680-BA4C-8D05-3CB45DD6D588}" dt="2022-06-14T22:43:43.101" v="49" actId="478"/>
          <ac:spMkLst>
            <pc:docMk/>
            <pc:sldMk cId="3196820917" sldId="257"/>
            <ac:spMk id="59" creationId="{1DFDD03E-0D9D-39C9-9D6F-0DFF842E3D55}"/>
          </ac:spMkLst>
        </pc:spChg>
        <pc:spChg chg="del">
          <ac:chgData name="Bernardo Kastrup" userId="87c5e0aa771d1a4d" providerId="LiveId" clId="{AFBAABF0-B680-BA4C-8D05-3CB45DD6D588}" dt="2022-06-14T22:43:15.686" v="46" actId="478"/>
          <ac:spMkLst>
            <pc:docMk/>
            <pc:sldMk cId="3196820917" sldId="257"/>
            <ac:spMk id="60" creationId="{896111D6-266F-FE0F-AC0E-B84106E88368}"/>
          </ac:spMkLst>
        </pc:spChg>
        <pc:spChg chg="del">
          <ac:chgData name="Bernardo Kastrup" userId="87c5e0aa771d1a4d" providerId="LiveId" clId="{AFBAABF0-B680-BA4C-8D05-3CB45DD6D588}" dt="2022-06-14T22:43:17.947" v="47" actId="478"/>
          <ac:spMkLst>
            <pc:docMk/>
            <pc:sldMk cId="3196820917" sldId="257"/>
            <ac:spMk id="61" creationId="{AA50E543-8FE2-8FEE-2139-054E5C6B988D}"/>
          </ac:spMkLst>
        </pc:spChg>
        <pc:spChg chg="add mod">
          <ac:chgData name="Bernardo Kastrup" userId="87c5e0aa771d1a4d" providerId="LiveId" clId="{AFBAABF0-B680-BA4C-8D05-3CB45DD6D588}" dt="2022-06-14T22:51:54.121" v="274" actId="20577"/>
          <ac:spMkLst>
            <pc:docMk/>
            <pc:sldMk cId="3196820917" sldId="257"/>
            <ac:spMk id="62" creationId="{D8B20A0E-DE1E-8C47-00C7-63A6B90B8C7F}"/>
          </ac:spMkLst>
        </pc:spChg>
        <pc:spChg chg="add mod">
          <ac:chgData name="Bernardo Kastrup" userId="87c5e0aa771d1a4d" providerId="LiveId" clId="{AFBAABF0-B680-BA4C-8D05-3CB45DD6D588}" dt="2022-06-14T22:51:57.651" v="278" actId="20577"/>
          <ac:spMkLst>
            <pc:docMk/>
            <pc:sldMk cId="3196820917" sldId="257"/>
            <ac:spMk id="63" creationId="{13C576A7-F5B7-E196-F4B7-163738B8E9E2}"/>
          </ac:spMkLst>
        </pc:spChg>
        <pc:spChg chg="add mod">
          <ac:chgData name="Bernardo Kastrup" userId="87c5e0aa771d1a4d" providerId="LiveId" clId="{AFBAABF0-B680-BA4C-8D05-3CB45DD6D588}" dt="2022-06-14T22:51:44.466" v="272" actId="20577"/>
          <ac:spMkLst>
            <pc:docMk/>
            <pc:sldMk cId="3196820917" sldId="257"/>
            <ac:spMk id="64" creationId="{DB0516E2-3A81-2D76-8320-093404CA1C32}"/>
          </ac:spMkLst>
        </pc:spChg>
        <pc:spChg chg="add mod">
          <ac:chgData name="Bernardo Kastrup" userId="87c5e0aa771d1a4d" providerId="LiveId" clId="{AFBAABF0-B680-BA4C-8D05-3CB45DD6D588}" dt="2022-06-14T22:52:44.721" v="325" actId="20577"/>
          <ac:spMkLst>
            <pc:docMk/>
            <pc:sldMk cId="3196820917" sldId="257"/>
            <ac:spMk id="67" creationId="{B6329E78-BD78-8527-5481-77BC2203EA8B}"/>
          </ac:spMkLst>
        </pc:spChg>
        <pc:spChg chg="add mod">
          <ac:chgData name="Bernardo Kastrup" userId="87c5e0aa771d1a4d" providerId="LiveId" clId="{AFBAABF0-B680-BA4C-8D05-3CB45DD6D588}" dt="2022-06-14T22:55:34.561" v="484" actId="20577"/>
          <ac:spMkLst>
            <pc:docMk/>
            <pc:sldMk cId="3196820917" sldId="257"/>
            <ac:spMk id="68" creationId="{E68D89D2-E5CB-636A-81EB-C84396EA139C}"/>
          </ac:spMkLst>
        </pc:spChg>
        <pc:cxnChg chg="add mod">
          <ac:chgData name="Bernardo Kastrup" userId="87c5e0aa771d1a4d" providerId="LiveId" clId="{AFBAABF0-B680-BA4C-8D05-3CB45DD6D588}" dt="2022-06-14T22:46:39.546" v="200" actId="1582"/>
          <ac:cxnSpMkLst>
            <pc:docMk/>
            <pc:sldMk cId="3196820917" sldId="257"/>
            <ac:cxnSpMk id="4" creationId="{621B9109-9E9F-83CD-1837-DD9E5FDB13F2}"/>
          </ac:cxnSpMkLst>
        </pc:cxnChg>
        <pc:cxnChg chg="del">
          <ac:chgData name="Bernardo Kastrup" userId="87c5e0aa771d1a4d" providerId="LiveId" clId="{AFBAABF0-B680-BA4C-8D05-3CB45DD6D588}" dt="2022-06-14T22:43:58.142" v="50" actId="478"/>
          <ac:cxnSpMkLst>
            <pc:docMk/>
            <pc:sldMk cId="3196820917" sldId="257"/>
            <ac:cxnSpMk id="16" creationId="{44427292-50DC-0C60-08B0-8E1389B62B4C}"/>
          </ac:cxnSpMkLst>
        </pc:cxnChg>
        <pc:cxnChg chg="del">
          <ac:chgData name="Bernardo Kastrup" userId="87c5e0aa771d1a4d" providerId="LiveId" clId="{AFBAABF0-B680-BA4C-8D05-3CB45DD6D588}" dt="2022-06-14T22:43:43.101" v="49" actId="478"/>
          <ac:cxnSpMkLst>
            <pc:docMk/>
            <pc:sldMk cId="3196820917" sldId="257"/>
            <ac:cxnSpMk id="20" creationId="{93A455C9-CA4F-1574-2F68-1083A20FE541}"/>
          </ac:cxnSpMkLst>
        </pc:cxnChg>
        <pc:cxnChg chg="del">
          <ac:chgData name="Bernardo Kastrup" userId="87c5e0aa771d1a4d" providerId="LiveId" clId="{AFBAABF0-B680-BA4C-8D05-3CB45DD6D588}" dt="2022-06-14T22:44:02.293" v="51" actId="478"/>
          <ac:cxnSpMkLst>
            <pc:docMk/>
            <pc:sldMk cId="3196820917" sldId="257"/>
            <ac:cxnSpMk id="22" creationId="{0CD6B55F-D1E9-AE2C-1858-E2CEDEB9249F}"/>
          </ac:cxnSpMkLst>
        </pc:cxnChg>
        <pc:cxnChg chg="del">
          <ac:chgData name="Bernardo Kastrup" userId="87c5e0aa771d1a4d" providerId="LiveId" clId="{AFBAABF0-B680-BA4C-8D05-3CB45DD6D588}" dt="2022-06-14T22:44:02.293" v="51" actId="478"/>
          <ac:cxnSpMkLst>
            <pc:docMk/>
            <pc:sldMk cId="3196820917" sldId="257"/>
            <ac:cxnSpMk id="23" creationId="{3C1024AA-54E0-0D79-54BA-C18E72D1D22C}"/>
          </ac:cxnSpMkLst>
        </pc:cxnChg>
        <pc:cxnChg chg="del">
          <ac:chgData name="Bernardo Kastrup" userId="87c5e0aa771d1a4d" providerId="LiveId" clId="{AFBAABF0-B680-BA4C-8D05-3CB45DD6D588}" dt="2022-06-14T22:43:58.142" v="50" actId="478"/>
          <ac:cxnSpMkLst>
            <pc:docMk/>
            <pc:sldMk cId="3196820917" sldId="257"/>
            <ac:cxnSpMk id="27" creationId="{EC7C4BB0-77A1-37A4-718A-3472BB2619C9}"/>
          </ac:cxnSpMkLst>
        </pc:cxnChg>
        <pc:cxnChg chg="del">
          <ac:chgData name="Bernardo Kastrup" userId="87c5e0aa771d1a4d" providerId="LiveId" clId="{AFBAABF0-B680-BA4C-8D05-3CB45DD6D588}" dt="2022-06-14T22:43:58.142" v="50" actId="478"/>
          <ac:cxnSpMkLst>
            <pc:docMk/>
            <pc:sldMk cId="3196820917" sldId="257"/>
            <ac:cxnSpMk id="28" creationId="{E3FC51B4-D989-4161-BE2C-6080ACB72D8A}"/>
          </ac:cxnSpMkLst>
        </pc:cxnChg>
        <pc:cxnChg chg="del">
          <ac:chgData name="Bernardo Kastrup" userId="87c5e0aa771d1a4d" providerId="LiveId" clId="{AFBAABF0-B680-BA4C-8D05-3CB45DD6D588}" dt="2022-06-14T22:43:58.142" v="50" actId="478"/>
          <ac:cxnSpMkLst>
            <pc:docMk/>
            <pc:sldMk cId="3196820917" sldId="257"/>
            <ac:cxnSpMk id="29" creationId="{D30E2916-7C84-03A8-9845-82FF83EB7F02}"/>
          </ac:cxnSpMkLst>
        </pc:cxnChg>
        <pc:cxnChg chg="del">
          <ac:chgData name="Bernardo Kastrup" userId="87c5e0aa771d1a4d" providerId="LiveId" clId="{AFBAABF0-B680-BA4C-8D05-3CB45DD6D588}" dt="2022-06-14T22:43:43.101" v="49" actId="478"/>
          <ac:cxnSpMkLst>
            <pc:docMk/>
            <pc:sldMk cId="3196820917" sldId="257"/>
            <ac:cxnSpMk id="30" creationId="{22DB9F38-FD21-B845-4E2A-190AE6D9F864}"/>
          </ac:cxnSpMkLst>
        </pc:cxnChg>
        <pc:cxnChg chg="del">
          <ac:chgData name="Bernardo Kastrup" userId="87c5e0aa771d1a4d" providerId="LiveId" clId="{AFBAABF0-B680-BA4C-8D05-3CB45DD6D588}" dt="2022-06-14T22:43:25.384" v="48" actId="478"/>
          <ac:cxnSpMkLst>
            <pc:docMk/>
            <pc:sldMk cId="3196820917" sldId="257"/>
            <ac:cxnSpMk id="32" creationId="{33001F6E-1128-2E5E-A89B-00B552A095DE}"/>
          </ac:cxnSpMkLst>
        </pc:cxnChg>
        <pc:cxnChg chg="del">
          <ac:chgData name="Bernardo Kastrup" userId="87c5e0aa771d1a4d" providerId="LiveId" clId="{AFBAABF0-B680-BA4C-8D05-3CB45DD6D588}" dt="2022-06-14T22:43:25.384" v="48" actId="478"/>
          <ac:cxnSpMkLst>
            <pc:docMk/>
            <pc:sldMk cId="3196820917" sldId="257"/>
            <ac:cxnSpMk id="34" creationId="{D8A64EC7-D7BF-89DE-A699-C1F0D693B3E5}"/>
          </ac:cxnSpMkLst>
        </pc:cxnChg>
        <pc:cxnChg chg="del">
          <ac:chgData name="Bernardo Kastrup" userId="87c5e0aa771d1a4d" providerId="LiveId" clId="{AFBAABF0-B680-BA4C-8D05-3CB45DD6D588}" dt="2022-06-14T22:43:25.384" v="48" actId="478"/>
          <ac:cxnSpMkLst>
            <pc:docMk/>
            <pc:sldMk cId="3196820917" sldId="257"/>
            <ac:cxnSpMk id="37" creationId="{3DB91675-AE5B-6CB5-5E48-6B53D03F4F62}"/>
          </ac:cxnSpMkLst>
        </pc:cxnChg>
        <pc:cxnChg chg="del">
          <ac:chgData name="Bernardo Kastrup" userId="87c5e0aa771d1a4d" providerId="LiveId" clId="{AFBAABF0-B680-BA4C-8D05-3CB45DD6D588}" dt="2022-06-14T22:43:25.384" v="48" actId="478"/>
          <ac:cxnSpMkLst>
            <pc:docMk/>
            <pc:sldMk cId="3196820917" sldId="257"/>
            <ac:cxnSpMk id="39" creationId="{6BAA108B-8308-BA04-207A-4FE6FA00C600}"/>
          </ac:cxnSpMkLst>
        </pc:cxnChg>
        <pc:cxnChg chg="add mod">
          <ac:chgData name="Bernardo Kastrup" userId="87c5e0aa771d1a4d" providerId="LiveId" clId="{AFBAABF0-B680-BA4C-8D05-3CB45DD6D588}" dt="2022-06-14T22:46:56.343" v="204" actId="14100"/>
          <ac:cxnSpMkLst>
            <pc:docMk/>
            <pc:sldMk cId="3196820917" sldId="257"/>
            <ac:cxnSpMk id="42" creationId="{CDB6F2E6-1988-1D18-70B6-3824BC8BBE9F}"/>
          </ac:cxnSpMkLst>
        </pc:cxnChg>
        <pc:cxnChg chg="del">
          <ac:chgData name="Bernardo Kastrup" userId="87c5e0aa771d1a4d" providerId="LiveId" clId="{AFBAABF0-B680-BA4C-8D05-3CB45DD6D588}" dt="2022-06-14T22:43:43.101" v="49" actId="478"/>
          <ac:cxnSpMkLst>
            <pc:docMk/>
            <pc:sldMk cId="3196820917" sldId="257"/>
            <ac:cxnSpMk id="44" creationId="{ECC4D866-68EE-F80C-C99C-2374CCC3217F}"/>
          </ac:cxnSpMkLst>
        </pc:cxnChg>
        <pc:cxnChg chg="del">
          <ac:chgData name="Bernardo Kastrup" userId="87c5e0aa771d1a4d" providerId="LiveId" clId="{AFBAABF0-B680-BA4C-8D05-3CB45DD6D588}" dt="2022-06-14T22:43:43.101" v="49" actId="478"/>
          <ac:cxnSpMkLst>
            <pc:docMk/>
            <pc:sldMk cId="3196820917" sldId="257"/>
            <ac:cxnSpMk id="45" creationId="{E0BABE6C-E98A-7E1F-0F08-26041E70B3FC}"/>
          </ac:cxnSpMkLst>
        </pc:cxnChg>
        <pc:cxnChg chg="add del mod">
          <ac:chgData name="Bernardo Kastrup" userId="87c5e0aa771d1a4d" providerId="LiveId" clId="{AFBAABF0-B680-BA4C-8D05-3CB45DD6D588}" dt="2022-06-14T22:49:15.403" v="247" actId="478"/>
          <ac:cxnSpMkLst>
            <pc:docMk/>
            <pc:sldMk cId="3196820917" sldId="257"/>
            <ac:cxnSpMk id="46" creationId="{8E470AC0-EEB4-A79B-F80A-4CA329646CEE}"/>
          </ac:cxnSpMkLst>
        </pc:cxnChg>
        <pc:cxnChg chg="add del mod">
          <ac:chgData name="Bernardo Kastrup" userId="87c5e0aa771d1a4d" providerId="LiveId" clId="{AFBAABF0-B680-BA4C-8D05-3CB45DD6D588}" dt="2022-06-14T22:47:36.583" v="216" actId="478"/>
          <ac:cxnSpMkLst>
            <pc:docMk/>
            <pc:sldMk cId="3196820917" sldId="257"/>
            <ac:cxnSpMk id="48" creationId="{3D04943C-501A-EC77-420F-B75C5546EBD5}"/>
          </ac:cxnSpMkLst>
        </pc:cxnChg>
        <pc:cxnChg chg="del">
          <ac:chgData name="Bernardo Kastrup" userId="87c5e0aa771d1a4d" providerId="LiveId" clId="{AFBAABF0-B680-BA4C-8D05-3CB45DD6D588}" dt="2022-06-14T22:43:58.142" v="50" actId="478"/>
          <ac:cxnSpMkLst>
            <pc:docMk/>
            <pc:sldMk cId="3196820917" sldId="257"/>
            <ac:cxnSpMk id="50" creationId="{D7245E72-3140-BA13-16C0-50EC5E2E67FD}"/>
          </ac:cxnSpMkLst>
        </pc:cxnChg>
        <pc:cxnChg chg="add mod">
          <ac:chgData name="Bernardo Kastrup" userId="87c5e0aa771d1a4d" providerId="LiveId" clId="{AFBAABF0-B680-BA4C-8D05-3CB45DD6D588}" dt="2022-06-14T22:47:46.168" v="219" actId="14100"/>
          <ac:cxnSpMkLst>
            <pc:docMk/>
            <pc:sldMk cId="3196820917" sldId="257"/>
            <ac:cxnSpMk id="51" creationId="{2F656AA7-60BF-DCE7-CA49-1E564FB824E6}"/>
          </ac:cxnSpMkLst>
        </pc:cxnChg>
        <pc:cxnChg chg="del">
          <ac:chgData name="Bernardo Kastrup" userId="87c5e0aa771d1a4d" providerId="LiveId" clId="{AFBAABF0-B680-BA4C-8D05-3CB45DD6D588}" dt="2022-06-14T22:43:43.101" v="49" actId="478"/>
          <ac:cxnSpMkLst>
            <pc:docMk/>
            <pc:sldMk cId="3196820917" sldId="257"/>
            <ac:cxnSpMk id="53" creationId="{216F3E22-3F33-8C68-2EEC-012E72A48118}"/>
          </ac:cxnSpMkLst>
        </pc:cxnChg>
        <pc:cxnChg chg="add mod">
          <ac:chgData name="Bernardo Kastrup" userId="87c5e0aa771d1a4d" providerId="LiveId" clId="{AFBAABF0-B680-BA4C-8D05-3CB45DD6D588}" dt="2022-06-14T22:49:58.672" v="255" actId="14100"/>
          <ac:cxnSpMkLst>
            <pc:docMk/>
            <pc:sldMk cId="3196820917" sldId="257"/>
            <ac:cxnSpMk id="54" creationId="{48F1E323-B5FF-4E5B-DDD0-E7A2D017C6E3}"/>
          </ac:cxnSpMkLst>
        </pc:cxnChg>
        <pc:cxnChg chg="add mod">
          <ac:chgData name="Bernardo Kastrup" userId="87c5e0aa771d1a4d" providerId="LiveId" clId="{AFBAABF0-B680-BA4C-8D05-3CB45DD6D588}" dt="2022-06-14T22:49:25.169" v="250" actId="14100"/>
          <ac:cxnSpMkLst>
            <pc:docMk/>
            <pc:sldMk cId="3196820917" sldId="257"/>
            <ac:cxnSpMk id="65" creationId="{E730A95E-8E94-B097-4660-6DB4DC147B0F}"/>
          </ac:cxnSpMkLst>
        </pc:cxnChg>
        <pc:cxnChg chg="add mod">
          <ac:chgData name="Bernardo Kastrup" userId="87c5e0aa771d1a4d" providerId="LiveId" clId="{AFBAABF0-B680-BA4C-8D05-3CB45DD6D588}" dt="2022-06-14T22:49:41.852" v="253" actId="14100"/>
          <ac:cxnSpMkLst>
            <pc:docMk/>
            <pc:sldMk cId="3196820917" sldId="257"/>
            <ac:cxnSpMk id="66" creationId="{05CF9972-06C3-F296-2A8B-2C0C0B76215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262F6-BEBC-9249-B45A-C7A0AAB5DC89}" type="datetimeFigureOut">
              <a:rPr lang="nl-NL" smtClean="0"/>
              <a:t>15-06-2022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96A18-F38E-8642-8DEF-CF778BDABA5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242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96A18-F38E-8642-8DEF-CF778BDABA5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1563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96A18-F38E-8642-8DEF-CF778BDABA5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857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2CF2-777D-BC00-AAC1-D7739F207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8312-B4BC-2D3D-9FFE-16980441E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BFBA2-814D-7D5C-6862-BB45D5ED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12DB-F510-3641-A926-3256DA8573D0}" type="datetimeFigureOut">
              <a:rPr lang="nl-NL" smtClean="0"/>
              <a:t>15-06-2022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2694D-FBB2-DE51-EB2A-0E9509B7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9E50-74D9-F1BD-8245-41A769C3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F339-4E4E-3044-ADA6-EC34669ED8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047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A4EB-7FC2-3DD3-77E1-5A2C00B7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C0BDA-969F-048F-4CB0-C06674E70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098D1-808B-3724-8D87-C7678206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12DB-F510-3641-A926-3256DA8573D0}" type="datetimeFigureOut">
              <a:rPr lang="nl-NL" smtClean="0"/>
              <a:t>15-06-2022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5B8C1-24C1-415E-6602-C8A1FD77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3E037-4FC4-57F8-DDF9-2654000E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F339-4E4E-3044-ADA6-EC34669ED8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473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95FFC0-D933-EF18-E843-DC41D57E0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9A319-54E8-FCD4-E2E3-591E68631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9C682-E9D1-38F8-09F1-AF723364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12DB-F510-3641-A926-3256DA8573D0}" type="datetimeFigureOut">
              <a:rPr lang="nl-NL" smtClean="0"/>
              <a:t>15-06-2022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F14C5-5D5A-9732-711D-8CF67095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F9077-42AC-FBEB-145F-8523B52B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F339-4E4E-3044-ADA6-EC34669ED8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345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BA0A-BADD-B4DF-32BE-E09A087C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5B51-1AB7-DFA5-B87C-D1A31D0F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5D85C-BCA5-1D6A-AB1A-875B1BBC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12DB-F510-3641-A926-3256DA8573D0}" type="datetimeFigureOut">
              <a:rPr lang="nl-NL" smtClean="0"/>
              <a:t>15-06-2022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B4481-5A65-EA3E-DAC8-153DC901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F8EA-0EE6-2753-ED22-948E36C1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F339-4E4E-3044-ADA6-EC34669ED8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904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2CAA-31D2-981F-330B-A75C42F26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0DDD8-73C3-D8F2-9BA1-8F860AC01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0B0FA-C940-2631-23B4-DD245D5E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12DB-F510-3641-A926-3256DA8573D0}" type="datetimeFigureOut">
              <a:rPr lang="nl-NL" smtClean="0"/>
              <a:t>15-06-2022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7FC5E-B12C-86EB-0794-6672322F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68D39-6ACE-255F-38D5-20BD4C87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F339-4E4E-3044-ADA6-EC34669ED8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149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C53B-CA16-054B-E7C6-2F43D3A2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D4A1-D03A-0F21-0D28-DEECF3923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175F8-2ED4-33C4-3578-9FFB5E72D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629C6-D2BC-6785-4A8C-1846176F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12DB-F510-3641-A926-3256DA8573D0}" type="datetimeFigureOut">
              <a:rPr lang="nl-NL" smtClean="0"/>
              <a:t>15-06-2022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0665B-CBEB-5FD9-E5AC-B0920645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1F81D-ABDE-63D9-5A86-264FC0DC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F339-4E4E-3044-ADA6-EC34669ED8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22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6B68-FC6B-F52F-04AA-C24D6680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B053F-7DC9-6DBE-EC79-669D2D98E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409BD-3C79-BBCB-7D31-5A70BBFEA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9BEA6-FFE9-B1F9-DAAF-78E006C51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6B948-8441-BD8B-B22D-373AF449D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01245-5636-A56A-1A86-57C7F5AF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12DB-F510-3641-A926-3256DA8573D0}" type="datetimeFigureOut">
              <a:rPr lang="nl-NL" smtClean="0"/>
              <a:t>15-06-2022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C0501-4F6F-63E4-6419-ACC924BE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6DE73-85EC-1422-8592-5F7BB1C5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F339-4E4E-3044-ADA6-EC34669ED8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437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005C-4664-A64D-D7AD-76B957B2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EEB5C-A7DE-6352-5DED-3021F5A2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12DB-F510-3641-A926-3256DA8573D0}" type="datetimeFigureOut">
              <a:rPr lang="nl-NL" smtClean="0"/>
              <a:t>15-06-2022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542C1-4486-36D8-1CBE-FCC49949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2F743-EDE2-1F88-3AB3-361C88EF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F339-4E4E-3044-ADA6-EC34669ED8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544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134BA-B7B8-57F5-B34A-FA80FBE6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12DB-F510-3641-A926-3256DA8573D0}" type="datetimeFigureOut">
              <a:rPr lang="nl-NL" smtClean="0"/>
              <a:t>15-06-2022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5DFE2-3885-DF15-BBF1-3B4E5127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07C78-3E75-EF7E-5FAB-29BB6025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F339-4E4E-3044-ADA6-EC34669ED8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737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BC433-8548-489A-8F74-458B6F53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9AF9-5ADA-4CB6-E144-C7F8C41E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D477D-D95E-8FC1-C536-DC2F6841D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719E7-83FD-3137-6939-82FD05C7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12DB-F510-3641-A926-3256DA8573D0}" type="datetimeFigureOut">
              <a:rPr lang="nl-NL" smtClean="0"/>
              <a:t>15-06-2022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EE240-470C-D8B4-9C39-1D7F45D7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0E914-36E2-4B0F-128E-0CCDC7C4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F339-4E4E-3044-ADA6-EC34669ED8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415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4BA0-2E83-526C-55BF-4CACEBA0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ED1B5-35CE-33A0-5079-42A204428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6972D-A59D-1AB5-648D-1288ED807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50F88-F2CA-A063-03AB-514BFA20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12DB-F510-3641-A926-3256DA8573D0}" type="datetimeFigureOut">
              <a:rPr lang="nl-NL" smtClean="0"/>
              <a:t>15-06-2022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F1C21-E9AE-4FBC-D428-2049AB80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C1BED-60A1-68AD-4F98-623C86AD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F339-4E4E-3044-ADA6-EC34669ED8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330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0EB04-E9AB-97AA-C3A7-C7737FD0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00E11-1EC3-E7EF-4CF2-9C1888850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4F75C-40AA-B0ED-B69F-CD2205D31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F12DB-F510-3641-A926-3256DA8573D0}" type="datetimeFigureOut">
              <a:rPr lang="nl-NL" smtClean="0"/>
              <a:t>15-06-2022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EC686-5BDC-BD0F-ECDB-DEC54488C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19058-83DF-20A1-2CC3-7BAD40478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0F339-4E4E-3044-ADA6-EC34669ED8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598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AD3CE7-FDD0-E0F4-F1F9-4B2CDC4910BD}"/>
              </a:ext>
            </a:extLst>
          </p:cNvPr>
          <p:cNvSpPr/>
          <p:nvPr/>
        </p:nvSpPr>
        <p:spPr>
          <a:xfrm>
            <a:off x="498764" y="201881"/>
            <a:ext cx="9203376" cy="49045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0" b="1" dirty="0"/>
              <a:t>AGON Light™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E192FE-9D53-AE56-2EDC-4927AF65FE11}"/>
              </a:ext>
            </a:extLst>
          </p:cNvPr>
          <p:cNvSpPr/>
          <p:nvPr/>
        </p:nvSpPr>
        <p:spPr>
          <a:xfrm>
            <a:off x="1266701" y="1772392"/>
            <a:ext cx="219693" cy="2196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ABBC57-DCE9-E291-BCA6-AC8A5BD2CC00}"/>
              </a:ext>
            </a:extLst>
          </p:cNvPr>
          <p:cNvSpPr/>
          <p:nvPr/>
        </p:nvSpPr>
        <p:spPr>
          <a:xfrm>
            <a:off x="9403278" y="4619502"/>
            <a:ext cx="219693" cy="2196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0CA2B8-2C13-FA54-6B7B-1E2F61C577D5}"/>
              </a:ext>
            </a:extLst>
          </p:cNvPr>
          <p:cNvSpPr/>
          <p:nvPr/>
        </p:nvSpPr>
        <p:spPr>
          <a:xfrm>
            <a:off x="9094520" y="1003465"/>
            <a:ext cx="219693" cy="2196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F64095-68AE-5959-CC25-1D994DA6B86C}"/>
              </a:ext>
            </a:extLst>
          </p:cNvPr>
          <p:cNvSpPr/>
          <p:nvPr/>
        </p:nvSpPr>
        <p:spPr>
          <a:xfrm>
            <a:off x="586839" y="4619502"/>
            <a:ext cx="219693" cy="2196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26B1E5-42B4-2585-D2E5-DF5A1DB52C4A}"/>
              </a:ext>
            </a:extLst>
          </p:cNvPr>
          <p:cNvCxnSpPr/>
          <p:nvPr/>
        </p:nvCxnSpPr>
        <p:spPr>
          <a:xfrm>
            <a:off x="344384" y="201881"/>
            <a:ext cx="0" cy="490450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21422C-5587-2AB9-7C3A-557A73A4E2E0}"/>
              </a:ext>
            </a:extLst>
          </p:cNvPr>
          <p:cNvSpPr txBox="1"/>
          <p:nvPr/>
        </p:nvSpPr>
        <p:spPr>
          <a:xfrm rot="16200000">
            <a:off x="-329111" y="237344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64.87 mm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17ACCC-7C5F-55C9-596F-4B6CA6E286B0}"/>
              </a:ext>
            </a:extLst>
          </p:cNvPr>
          <p:cNvCxnSpPr>
            <a:cxnSpLocks/>
          </p:cNvCxnSpPr>
          <p:nvPr/>
        </p:nvCxnSpPr>
        <p:spPr>
          <a:xfrm flipH="1">
            <a:off x="496784" y="5258790"/>
            <a:ext cx="920535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150834-A987-29BD-3683-701B583ED811}"/>
              </a:ext>
            </a:extLst>
          </p:cNvPr>
          <p:cNvSpPr txBox="1"/>
          <p:nvPr/>
        </p:nvSpPr>
        <p:spPr>
          <a:xfrm>
            <a:off x="4650608" y="521072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106.05 mm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427292-50DC-0C60-08B0-8E1389B62B4C}"/>
              </a:ext>
            </a:extLst>
          </p:cNvPr>
          <p:cNvCxnSpPr>
            <a:cxnSpLocks/>
          </p:cNvCxnSpPr>
          <p:nvPr/>
        </p:nvCxnSpPr>
        <p:spPr>
          <a:xfrm>
            <a:off x="906483" y="4746994"/>
            <a:ext cx="0" cy="35939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A455C9-CA4F-1574-2F68-1083A20FE541}"/>
              </a:ext>
            </a:extLst>
          </p:cNvPr>
          <p:cNvCxnSpPr/>
          <p:nvPr/>
        </p:nvCxnSpPr>
        <p:spPr>
          <a:xfrm>
            <a:off x="695697" y="4729349"/>
            <a:ext cx="4809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FC18BD1-9C73-5C2F-BE29-77DEAE3D17DA}"/>
              </a:ext>
            </a:extLst>
          </p:cNvPr>
          <p:cNvSpPr txBox="1"/>
          <p:nvPr/>
        </p:nvSpPr>
        <p:spPr>
          <a:xfrm>
            <a:off x="878772" y="4779369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4.997 mm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D6B55F-D1E9-AE2C-1858-E2CEDEB9249F}"/>
              </a:ext>
            </a:extLst>
          </p:cNvPr>
          <p:cNvCxnSpPr>
            <a:cxnSpLocks/>
          </p:cNvCxnSpPr>
          <p:nvPr/>
        </p:nvCxnSpPr>
        <p:spPr>
          <a:xfrm rot="5400000">
            <a:off x="452747" y="4488873"/>
            <a:ext cx="4809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1024AA-54E0-0D79-54BA-C18E72D1D22C}"/>
              </a:ext>
            </a:extLst>
          </p:cNvPr>
          <p:cNvCxnSpPr>
            <a:cxnSpLocks/>
          </p:cNvCxnSpPr>
          <p:nvPr/>
        </p:nvCxnSpPr>
        <p:spPr>
          <a:xfrm flipH="1" flipV="1">
            <a:off x="496784" y="4476504"/>
            <a:ext cx="196438" cy="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EEF9E5-A8E5-8ED2-9C39-767B63CB0F0F}"/>
              </a:ext>
            </a:extLst>
          </p:cNvPr>
          <p:cNvSpPr txBox="1"/>
          <p:nvPr/>
        </p:nvSpPr>
        <p:spPr>
          <a:xfrm>
            <a:off x="8504654" y="3561252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103.105 mm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2B76DF-4FFE-6B15-85CF-B4C72B4F6532}"/>
              </a:ext>
            </a:extLst>
          </p:cNvPr>
          <p:cNvSpPr txBox="1"/>
          <p:nvPr/>
        </p:nvSpPr>
        <p:spPr>
          <a:xfrm rot="16200000">
            <a:off x="185275" y="3969660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3.008 mm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7C4BB0-77A1-37A4-718A-3472BB2619C9}"/>
              </a:ext>
            </a:extLst>
          </p:cNvPr>
          <p:cNvCxnSpPr>
            <a:cxnSpLocks/>
          </p:cNvCxnSpPr>
          <p:nvPr/>
        </p:nvCxnSpPr>
        <p:spPr>
          <a:xfrm>
            <a:off x="9272648" y="4729347"/>
            <a:ext cx="0" cy="37704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3FC51B4-D989-4161-BE2C-6080ACB72D8A}"/>
              </a:ext>
            </a:extLst>
          </p:cNvPr>
          <p:cNvCxnSpPr/>
          <p:nvPr/>
        </p:nvCxnSpPr>
        <p:spPr>
          <a:xfrm>
            <a:off x="9032173" y="4739797"/>
            <a:ext cx="4809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0E2916-7C84-03A8-9845-82FF83EB7F02}"/>
              </a:ext>
            </a:extLst>
          </p:cNvPr>
          <p:cNvCxnSpPr>
            <a:cxnSpLocks/>
          </p:cNvCxnSpPr>
          <p:nvPr/>
        </p:nvCxnSpPr>
        <p:spPr>
          <a:xfrm>
            <a:off x="9513124" y="3333998"/>
            <a:ext cx="0" cy="14129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DB9F38-FD21-B845-4E2A-190AE6D9F864}"/>
              </a:ext>
            </a:extLst>
          </p:cNvPr>
          <p:cNvCxnSpPr>
            <a:cxnSpLocks/>
          </p:cNvCxnSpPr>
          <p:nvPr/>
        </p:nvCxnSpPr>
        <p:spPr>
          <a:xfrm flipH="1">
            <a:off x="496783" y="3581853"/>
            <a:ext cx="901634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045E246-26C6-718E-0B47-FEC4F817ED8A}"/>
              </a:ext>
            </a:extLst>
          </p:cNvPr>
          <p:cNvSpPr txBox="1"/>
          <p:nvPr/>
        </p:nvSpPr>
        <p:spPr>
          <a:xfrm>
            <a:off x="8504654" y="4767090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5.056 mm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001F6E-1128-2E5E-A89B-00B552A095DE}"/>
              </a:ext>
            </a:extLst>
          </p:cNvPr>
          <p:cNvCxnSpPr>
            <a:cxnSpLocks/>
          </p:cNvCxnSpPr>
          <p:nvPr/>
        </p:nvCxnSpPr>
        <p:spPr>
          <a:xfrm>
            <a:off x="8075221" y="1113312"/>
            <a:ext cx="112914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A64EC7-D7BF-89DE-A699-C1F0D693B3E5}"/>
              </a:ext>
            </a:extLst>
          </p:cNvPr>
          <p:cNvCxnSpPr>
            <a:cxnSpLocks/>
          </p:cNvCxnSpPr>
          <p:nvPr/>
        </p:nvCxnSpPr>
        <p:spPr>
          <a:xfrm>
            <a:off x="9204366" y="636875"/>
            <a:ext cx="0" cy="4764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B91675-AE5B-6CB5-5E48-6B53D03F4F62}"/>
              </a:ext>
            </a:extLst>
          </p:cNvPr>
          <p:cNvCxnSpPr>
            <a:cxnSpLocks/>
          </p:cNvCxnSpPr>
          <p:nvPr/>
        </p:nvCxnSpPr>
        <p:spPr>
          <a:xfrm>
            <a:off x="8409709" y="1113312"/>
            <a:ext cx="0" cy="399307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AA108B-8308-BA04-207A-4FE6FA00C600}"/>
              </a:ext>
            </a:extLst>
          </p:cNvPr>
          <p:cNvCxnSpPr>
            <a:cxnSpLocks/>
          </p:cNvCxnSpPr>
          <p:nvPr/>
        </p:nvCxnSpPr>
        <p:spPr>
          <a:xfrm flipH="1">
            <a:off x="496783" y="897449"/>
            <a:ext cx="870758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C4D866-68EE-F80C-C99C-2374CCC3217F}"/>
              </a:ext>
            </a:extLst>
          </p:cNvPr>
          <p:cNvCxnSpPr>
            <a:cxnSpLocks/>
          </p:cNvCxnSpPr>
          <p:nvPr/>
        </p:nvCxnSpPr>
        <p:spPr>
          <a:xfrm rot="5400000">
            <a:off x="1132608" y="1651390"/>
            <a:ext cx="4809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BABE6C-E98A-7E1F-0F08-26041E70B3FC}"/>
              </a:ext>
            </a:extLst>
          </p:cNvPr>
          <p:cNvCxnSpPr>
            <a:cxnSpLocks/>
          </p:cNvCxnSpPr>
          <p:nvPr/>
        </p:nvCxnSpPr>
        <p:spPr>
          <a:xfrm>
            <a:off x="1373083" y="1882239"/>
            <a:ext cx="94260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245E72-3140-BA13-16C0-50EC5E2E67FD}"/>
              </a:ext>
            </a:extLst>
          </p:cNvPr>
          <p:cNvCxnSpPr>
            <a:cxnSpLocks/>
          </p:cNvCxnSpPr>
          <p:nvPr/>
        </p:nvCxnSpPr>
        <p:spPr>
          <a:xfrm flipH="1">
            <a:off x="491836" y="1627102"/>
            <a:ext cx="88867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16F3E22-3F33-8C68-2EEC-012E72A48118}"/>
              </a:ext>
            </a:extLst>
          </p:cNvPr>
          <p:cNvCxnSpPr>
            <a:cxnSpLocks/>
          </p:cNvCxnSpPr>
          <p:nvPr/>
        </p:nvCxnSpPr>
        <p:spPr>
          <a:xfrm>
            <a:off x="1844385" y="1882239"/>
            <a:ext cx="0" cy="321524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1546442-5754-A248-C350-8EA59B7ED606}"/>
              </a:ext>
            </a:extLst>
          </p:cNvPr>
          <p:cNvSpPr txBox="1"/>
          <p:nvPr/>
        </p:nvSpPr>
        <p:spPr>
          <a:xfrm>
            <a:off x="8075221" y="653543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101.057 mm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57295C-D73C-DD55-7948-B2EB2F764810}"/>
              </a:ext>
            </a:extLst>
          </p:cNvPr>
          <p:cNvSpPr txBox="1"/>
          <p:nvPr/>
        </p:nvSpPr>
        <p:spPr>
          <a:xfrm rot="16200000">
            <a:off x="7874859" y="1680433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53.953 mm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8A2C10-40E6-8A7B-B202-4304EFFD865B}"/>
              </a:ext>
            </a:extLst>
          </p:cNvPr>
          <p:cNvSpPr txBox="1"/>
          <p:nvPr/>
        </p:nvSpPr>
        <p:spPr>
          <a:xfrm rot="16200000">
            <a:off x="1261740" y="2212025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37.569 mm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FDD03E-0D9D-39C9-9D6F-0DFF842E3D55}"/>
              </a:ext>
            </a:extLst>
          </p:cNvPr>
          <p:cNvSpPr txBox="1"/>
          <p:nvPr/>
        </p:nvSpPr>
        <p:spPr>
          <a:xfrm>
            <a:off x="553628" y="1381530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9.024 mm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6111D6-266F-FE0F-AC0E-B84106E88368}"/>
              </a:ext>
            </a:extLst>
          </p:cNvPr>
          <p:cNvSpPr txBox="1"/>
          <p:nvPr/>
        </p:nvSpPr>
        <p:spPr>
          <a:xfrm>
            <a:off x="425298" y="5590467"/>
            <a:ext cx="9348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The four holes are identical. The coordinates above indicate their centers.</a:t>
            </a:r>
          </a:p>
          <a:p>
            <a:pPr algn="ctr"/>
            <a:r>
              <a:rPr lang="en-US" sz="2400" dirty="0"/>
              <a:t>Hole diameter: 2.505 mm (all four), so use 2 mm screws.</a:t>
            </a:r>
          </a:p>
          <a:p>
            <a:pPr algn="ctr"/>
            <a:r>
              <a:rPr lang="en-US" sz="2400" dirty="0"/>
              <a:t>The drawing above is </a:t>
            </a:r>
            <a:r>
              <a:rPr lang="en-US" sz="2400" i="1" dirty="0"/>
              <a:t>NOT</a:t>
            </a:r>
            <a:r>
              <a:rPr lang="en-US" sz="2400" dirty="0"/>
              <a:t> to scale.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50E543-8FE2-8FEE-2139-054E5C6B988D}"/>
              </a:ext>
            </a:extLst>
          </p:cNvPr>
          <p:cNvSpPr txBox="1"/>
          <p:nvPr/>
        </p:nvSpPr>
        <p:spPr>
          <a:xfrm>
            <a:off x="9962900" y="318565"/>
            <a:ext cx="210836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Minimal internal case clearances: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&gt;= 20 mm above the PCB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and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&gt;= 10mm below the PCB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Ventilation grill required on the top of the case, especially on the right-lower side (above the voltage regulator)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See next page for connector positions!</a:t>
            </a:r>
          </a:p>
        </p:txBody>
      </p:sp>
    </p:spTree>
    <p:extLst>
      <p:ext uri="{BB962C8B-B14F-4D97-AF65-F5344CB8AC3E}">
        <p14:creationId xmlns:p14="http://schemas.microsoft.com/office/powerpoint/2010/main" val="109872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AD3CE7-FDD0-E0F4-F1F9-4B2CDC4910BD}"/>
              </a:ext>
            </a:extLst>
          </p:cNvPr>
          <p:cNvSpPr/>
          <p:nvPr/>
        </p:nvSpPr>
        <p:spPr>
          <a:xfrm>
            <a:off x="498764" y="201881"/>
            <a:ext cx="9203376" cy="49045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0" b="1" dirty="0"/>
              <a:t>AGON Light™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E192FE-9D53-AE56-2EDC-4927AF65FE11}"/>
              </a:ext>
            </a:extLst>
          </p:cNvPr>
          <p:cNvSpPr/>
          <p:nvPr/>
        </p:nvSpPr>
        <p:spPr>
          <a:xfrm>
            <a:off x="1266701" y="1772392"/>
            <a:ext cx="219693" cy="2196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ABBC57-DCE9-E291-BCA6-AC8A5BD2CC00}"/>
              </a:ext>
            </a:extLst>
          </p:cNvPr>
          <p:cNvSpPr/>
          <p:nvPr/>
        </p:nvSpPr>
        <p:spPr>
          <a:xfrm>
            <a:off x="9403278" y="4619502"/>
            <a:ext cx="219693" cy="2196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0CA2B8-2C13-FA54-6B7B-1E2F61C577D5}"/>
              </a:ext>
            </a:extLst>
          </p:cNvPr>
          <p:cNvSpPr/>
          <p:nvPr/>
        </p:nvSpPr>
        <p:spPr>
          <a:xfrm>
            <a:off x="9094520" y="1003465"/>
            <a:ext cx="219693" cy="2196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F64095-68AE-5959-CC25-1D994DA6B86C}"/>
              </a:ext>
            </a:extLst>
          </p:cNvPr>
          <p:cNvSpPr/>
          <p:nvPr/>
        </p:nvSpPr>
        <p:spPr>
          <a:xfrm>
            <a:off x="586839" y="4619502"/>
            <a:ext cx="219693" cy="2196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26B1E5-42B4-2585-D2E5-DF5A1DB52C4A}"/>
              </a:ext>
            </a:extLst>
          </p:cNvPr>
          <p:cNvCxnSpPr/>
          <p:nvPr/>
        </p:nvCxnSpPr>
        <p:spPr>
          <a:xfrm>
            <a:off x="344384" y="201881"/>
            <a:ext cx="0" cy="490450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21422C-5587-2AB9-7C3A-557A73A4E2E0}"/>
              </a:ext>
            </a:extLst>
          </p:cNvPr>
          <p:cNvSpPr txBox="1"/>
          <p:nvPr/>
        </p:nvSpPr>
        <p:spPr>
          <a:xfrm rot="16200000">
            <a:off x="-329111" y="237344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64.87 mm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17ACCC-7C5F-55C9-596F-4B6CA6E286B0}"/>
              </a:ext>
            </a:extLst>
          </p:cNvPr>
          <p:cNvCxnSpPr>
            <a:cxnSpLocks/>
          </p:cNvCxnSpPr>
          <p:nvPr/>
        </p:nvCxnSpPr>
        <p:spPr>
          <a:xfrm flipH="1">
            <a:off x="496784" y="5258790"/>
            <a:ext cx="920535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150834-A987-29BD-3683-701B583ED811}"/>
              </a:ext>
            </a:extLst>
          </p:cNvPr>
          <p:cNvSpPr txBox="1"/>
          <p:nvPr/>
        </p:nvSpPr>
        <p:spPr>
          <a:xfrm>
            <a:off x="4650608" y="521072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106.05 mm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744C8A-FBD4-529B-0248-53385E22CB3B}"/>
              </a:ext>
            </a:extLst>
          </p:cNvPr>
          <p:cNvSpPr/>
          <p:nvPr/>
        </p:nvSpPr>
        <p:spPr>
          <a:xfrm>
            <a:off x="5973288" y="4916384"/>
            <a:ext cx="3206338" cy="19000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GPIO port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183E2D-5A93-6B46-DEBC-01F9098FFEA5}"/>
              </a:ext>
            </a:extLst>
          </p:cNvPr>
          <p:cNvSpPr/>
          <p:nvPr/>
        </p:nvSpPr>
        <p:spPr>
          <a:xfrm>
            <a:off x="496784" y="2654134"/>
            <a:ext cx="536364" cy="8905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ZDI port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9A1E8C-C6BB-5CBE-EAD6-6F36FE07160C}"/>
              </a:ext>
            </a:extLst>
          </p:cNvPr>
          <p:cNvSpPr/>
          <p:nvPr/>
        </p:nvSpPr>
        <p:spPr>
          <a:xfrm>
            <a:off x="496783" y="210684"/>
            <a:ext cx="9203331" cy="2702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/>
              <a:t>Various</a:t>
            </a:r>
            <a:r>
              <a:rPr lang="nl-NL" sz="1200" dirty="0"/>
              <a:t> </a:t>
            </a:r>
            <a:r>
              <a:rPr lang="nl-NL" sz="1200" dirty="0" err="1"/>
              <a:t>ports</a:t>
            </a:r>
            <a:r>
              <a:rPr lang="nl-NL" sz="1200" dirty="0"/>
              <a:t>. The back of </a:t>
            </a:r>
            <a:r>
              <a:rPr lang="nl-NL" sz="1200" dirty="0" err="1"/>
              <a:t>the</a:t>
            </a:r>
            <a:r>
              <a:rPr lang="nl-NL" sz="1200" dirty="0"/>
              <a:t> case </a:t>
            </a:r>
            <a:r>
              <a:rPr lang="nl-NL" sz="1200" dirty="0" err="1"/>
              <a:t>should</a:t>
            </a:r>
            <a:r>
              <a:rPr lang="nl-NL" sz="1200" dirty="0"/>
              <a:t> </a:t>
            </a:r>
            <a:r>
              <a:rPr lang="nl-NL" sz="1200" dirty="0" err="1"/>
              <a:t>remain</a:t>
            </a:r>
            <a:r>
              <a:rPr lang="nl-NL" sz="1200" dirty="0"/>
              <a:t> open </a:t>
            </a:r>
            <a:r>
              <a:rPr lang="nl-NL" sz="1200" dirty="0" err="1"/>
              <a:t>for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entire</a:t>
            </a:r>
            <a:r>
              <a:rPr lang="nl-NL" sz="1200" dirty="0"/>
              <a:t> </a:t>
            </a:r>
            <a:r>
              <a:rPr lang="nl-NL" sz="1200" dirty="0" err="1"/>
              <a:t>length</a:t>
            </a:r>
            <a:r>
              <a:rPr lang="nl-NL" sz="1200" dirty="0"/>
              <a:t> of </a:t>
            </a:r>
            <a:r>
              <a:rPr lang="nl-NL" sz="1200" dirty="0" err="1"/>
              <a:t>the</a:t>
            </a:r>
            <a:r>
              <a:rPr lang="nl-NL" sz="1200" dirty="0"/>
              <a:t> PCB.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21B9109-9E9F-83CD-1837-DD9E5FDB13F2}"/>
              </a:ext>
            </a:extLst>
          </p:cNvPr>
          <p:cNvCxnSpPr/>
          <p:nvPr/>
        </p:nvCxnSpPr>
        <p:spPr>
          <a:xfrm flipV="1">
            <a:off x="890649" y="3544683"/>
            <a:ext cx="0" cy="1561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B6F2E6-1988-1D18-70B6-3824BC8BBE9F}"/>
              </a:ext>
            </a:extLst>
          </p:cNvPr>
          <p:cNvCxnSpPr>
            <a:cxnSpLocks/>
          </p:cNvCxnSpPr>
          <p:nvPr/>
        </p:nvCxnSpPr>
        <p:spPr>
          <a:xfrm>
            <a:off x="496783" y="4985658"/>
            <a:ext cx="54765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656AA7-60BF-DCE7-CA49-1E564FB824E6}"/>
              </a:ext>
            </a:extLst>
          </p:cNvPr>
          <p:cNvCxnSpPr>
            <a:cxnSpLocks/>
          </p:cNvCxnSpPr>
          <p:nvPr/>
        </p:nvCxnSpPr>
        <p:spPr>
          <a:xfrm flipV="1">
            <a:off x="1161802" y="2654134"/>
            <a:ext cx="0" cy="2452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F1E323-B5FF-4E5B-DDD0-E7A2D017C6E3}"/>
              </a:ext>
            </a:extLst>
          </p:cNvPr>
          <p:cNvCxnSpPr>
            <a:cxnSpLocks/>
          </p:cNvCxnSpPr>
          <p:nvPr/>
        </p:nvCxnSpPr>
        <p:spPr>
          <a:xfrm>
            <a:off x="1033148" y="2654134"/>
            <a:ext cx="30876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8B20A0E-DE1E-8C47-00C7-63A6B90B8C7F}"/>
              </a:ext>
            </a:extLst>
          </p:cNvPr>
          <p:cNvSpPr txBox="1"/>
          <p:nvPr/>
        </p:nvSpPr>
        <p:spPr>
          <a:xfrm rot="16200000">
            <a:off x="423016" y="3853393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16 mm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C576A7-F5B7-E196-F4B7-163738B8E9E2}"/>
              </a:ext>
            </a:extLst>
          </p:cNvPr>
          <p:cNvSpPr txBox="1"/>
          <p:nvPr/>
        </p:nvSpPr>
        <p:spPr>
          <a:xfrm rot="16200000">
            <a:off x="920782" y="2920446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34 mm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0516E2-3A81-2D76-8320-093404CA1C32}"/>
              </a:ext>
            </a:extLst>
          </p:cNvPr>
          <p:cNvSpPr txBox="1"/>
          <p:nvPr/>
        </p:nvSpPr>
        <p:spPr>
          <a:xfrm>
            <a:off x="5065046" y="4737267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58 mm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30A95E-8E94-B097-4660-6DB4DC147B0F}"/>
              </a:ext>
            </a:extLst>
          </p:cNvPr>
          <p:cNvCxnSpPr>
            <a:cxnSpLocks/>
          </p:cNvCxnSpPr>
          <p:nvPr/>
        </p:nvCxnSpPr>
        <p:spPr>
          <a:xfrm>
            <a:off x="496782" y="4737267"/>
            <a:ext cx="86828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5CF9972-06C3-F296-2A8B-2C0C0B762150}"/>
              </a:ext>
            </a:extLst>
          </p:cNvPr>
          <p:cNvCxnSpPr>
            <a:cxnSpLocks/>
          </p:cNvCxnSpPr>
          <p:nvPr/>
        </p:nvCxnSpPr>
        <p:spPr>
          <a:xfrm>
            <a:off x="9179626" y="4566062"/>
            <a:ext cx="0" cy="5403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6329E78-BD78-8527-5481-77BC2203EA8B}"/>
              </a:ext>
            </a:extLst>
          </p:cNvPr>
          <p:cNvSpPr txBox="1"/>
          <p:nvPr/>
        </p:nvSpPr>
        <p:spPr>
          <a:xfrm>
            <a:off x="8448214" y="4464134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102 mm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8D89D2-E5CB-636A-81EB-C84396EA139C}"/>
              </a:ext>
            </a:extLst>
          </p:cNvPr>
          <p:cNvSpPr txBox="1"/>
          <p:nvPr/>
        </p:nvSpPr>
        <p:spPr>
          <a:xfrm>
            <a:off x="1364415" y="5605826"/>
            <a:ext cx="7416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The vertical clearance of all connector openings should be</a:t>
            </a:r>
            <a:br>
              <a:rPr lang="en-US" sz="2400" dirty="0"/>
            </a:br>
            <a:r>
              <a:rPr lang="en-US" sz="2400" dirty="0"/>
              <a:t>20mm above the PCB.</a:t>
            </a:r>
          </a:p>
          <a:p>
            <a:pPr algn="ctr"/>
            <a:r>
              <a:rPr lang="en-US" sz="2400" dirty="0"/>
              <a:t>The drawing above is </a:t>
            </a:r>
            <a:r>
              <a:rPr lang="en-US" sz="2400" i="1" dirty="0"/>
              <a:t>NOT</a:t>
            </a:r>
            <a:r>
              <a:rPr lang="en-US" sz="2400" dirty="0"/>
              <a:t> to scale.</a:t>
            </a:r>
          </a:p>
        </p:txBody>
      </p:sp>
    </p:spTree>
    <p:extLst>
      <p:ext uri="{BB962C8B-B14F-4D97-AF65-F5344CB8AC3E}">
        <p14:creationId xmlns:p14="http://schemas.microsoft.com/office/powerpoint/2010/main" val="319682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169</Words>
  <Application>Microsoft Macintosh PowerPoint</Application>
  <PresentationFormat>Widescreen</PresentationFormat>
  <Paragraphs>37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Bernardo Kastrup</dc:creator>
  <cp:lastModifiedBy>Bernardo Kastrup</cp:lastModifiedBy>
  <cp:revision>1</cp:revision>
  <dcterms:created xsi:type="dcterms:W3CDTF">2022-06-14T21:45:33Z</dcterms:created>
  <dcterms:modified xsi:type="dcterms:W3CDTF">2022-06-14T22:55:38Z</dcterms:modified>
</cp:coreProperties>
</file>