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326600"/>
            <a:ext cx="9071280" cy="156816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subTitle"/>
          </p:nvPr>
        </p:nvSpPr>
        <p:spPr>
          <a:xfrm>
            <a:off x="504000" y="1326600"/>
            <a:ext cx="9071280" cy="3287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504000" y="1326600"/>
            <a:ext cx="907128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144000" y="72000"/>
            <a:ext cx="9539640" cy="30034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504000" y="1326600"/>
            <a:ext cx="9071280" cy="3287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504000" y="1326600"/>
            <a:ext cx="9071280" cy="156816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81"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82"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83"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84"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subTitle"/>
          </p:nvPr>
        </p:nvSpPr>
        <p:spPr>
          <a:xfrm>
            <a:off x="504000" y="1326600"/>
            <a:ext cx="9071280" cy="3287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504000" y="1326600"/>
            <a:ext cx="907128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101"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504000" y="1326600"/>
            <a:ext cx="907128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144000" y="72000"/>
            <a:ext cx="9539640" cy="30034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114"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115"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116" name="PlaceHolder 4"/>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118" name="PlaceHolder 2"/>
          <p:cNvSpPr>
            <a:spLocks noGrp="1"/>
          </p:cNvSpPr>
          <p:nvPr>
            <p:ph type="body"/>
          </p:nvPr>
        </p:nvSpPr>
        <p:spPr>
          <a:xfrm>
            <a:off x="504000" y="1326600"/>
            <a:ext cx="9071280" cy="1568160"/>
          </a:xfrm>
          <a:prstGeom prst="rect">
            <a:avLst/>
          </a:prstGeom>
        </p:spPr>
        <p:txBody>
          <a:bodyPr lIns="0" rIns="0" tIns="0" bIns="0">
            <a:normAutofit/>
          </a:bodyPr>
          <a:p>
            <a:endParaRPr b="0" lang="en-US" sz="3200" spc="-1" strike="noStrike">
              <a:latin typeface="Arial"/>
            </a:endParaRPr>
          </a:p>
        </p:txBody>
      </p:sp>
      <p:sp>
        <p:nvSpPr>
          <p:cNvPr id="119" name="PlaceHolder 3"/>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121"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123"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
        <p:nvSpPr>
          <p:cNvPr id="124" name="PlaceHolder 5"/>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129"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130"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131"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140" name="PlaceHolder 2"/>
          <p:cNvSpPr>
            <a:spLocks noGrp="1"/>
          </p:cNvSpPr>
          <p:nvPr>
            <p:ph type="subTitle"/>
          </p:nvPr>
        </p:nvSpPr>
        <p:spPr>
          <a:xfrm>
            <a:off x="504000" y="1326600"/>
            <a:ext cx="9071280" cy="3287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142" name="PlaceHolder 2"/>
          <p:cNvSpPr>
            <a:spLocks noGrp="1"/>
          </p:cNvSpPr>
          <p:nvPr>
            <p:ph type="body"/>
          </p:nvPr>
        </p:nvSpPr>
        <p:spPr>
          <a:xfrm>
            <a:off x="504000" y="1326600"/>
            <a:ext cx="907128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144"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144000" y="72000"/>
            <a:ext cx="9539640" cy="30034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149"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150"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
        <p:nvSpPr>
          <p:cNvPr id="151"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153"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154"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155" name="PlaceHolder 4"/>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157"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158"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159" name="PlaceHolder 4"/>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161" name="PlaceHolder 2"/>
          <p:cNvSpPr>
            <a:spLocks noGrp="1"/>
          </p:cNvSpPr>
          <p:nvPr>
            <p:ph type="body"/>
          </p:nvPr>
        </p:nvSpPr>
        <p:spPr>
          <a:xfrm>
            <a:off x="504000" y="1326600"/>
            <a:ext cx="9071280" cy="1568160"/>
          </a:xfrm>
          <a:prstGeom prst="rect">
            <a:avLst/>
          </a:prstGeom>
        </p:spPr>
        <p:txBody>
          <a:bodyPr lIns="0" rIns="0" tIns="0" bIns="0">
            <a:normAutofit/>
          </a:bodyPr>
          <a:p>
            <a:endParaRPr b="0" lang="en-US" sz="3200" spc="-1" strike="noStrike">
              <a:latin typeface="Arial"/>
            </a:endParaRPr>
          </a:p>
        </p:txBody>
      </p:sp>
      <p:sp>
        <p:nvSpPr>
          <p:cNvPr id="162" name="PlaceHolder 3"/>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164"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
        <p:nvSpPr>
          <p:cNvPr id="167" name="PlaceHolder 5"/>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169"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170"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171"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172"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173"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174"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44000" y="72000"/>
            <a:ext cx="9539640" cy="30034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44000" y="72000"/>
            <a:ext cx="9539640" cy="6476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CustomShape 1"/>
          <p:cNvSpPr/>
          <p:nvPr/>
        </p:nvSpPr>
        <p:spPr>
          <a:xfrm>
            <a:off x="4104000" y="4896000"/>
            <a:ext cx="4391640" cy="345960"/>
          </a:xfrm>
          <a:prstGeom prst="rect">
            <a:avLst/>
          </a:prstGeom>
          <a:noFill/>
          <a:ln w="10800">
            <a:noFill/>
          </a:ln>
        </p:spPr>
        <p:style>
          <a:lnRef idx="0"/>
          <a:fillRef idx="0"/>
          <a:effectRef idx="0"/>
          <a:fontRef idx="minor"/>
        </p:style>
        <p:txBody>
          <a:bodyPr lIns="90000" rIns="90000" tIns="45000" bIns="45000">
            <a:noAutofit/>
          </a:bodyPr>
          <a:p>
            <a:pPr>
              <a:lnSpc>
                <a:spcPct val="100000"/>
              </a:lnSpc>
            </a:pPr>
            <a:fld id="{FDDA15D0-30E4-420F-B046-16B2C2D01964}" type="author">
              <a:rPr b="0" lang="en-US" sz="1800" spc="-1" strike="noStrike">
                <a:latin typeface="Arial"/>
              </a:rPr>
              <a:t> </a:t>
            </a:fld>
            <a:endParaRPr b="0" lang="en-US" sz="1800" spc="-1" strike="noStrike">
              <a:latin typeface="Arial"/>
            </a:endParaRPr>
          </a:p>
        </p:txBody>
      </p:sp>
      <p:sp>
        <p:nvSpPr>
          <p:cNvPr id="1" name="CustomShape 2"/>
          <p:cNvSpPr/>
          <p:nvPr/>
        </p:nvSpPr>
        <p:spPr>
          <a:xfrm>
            <a:off x="25920" y="4628880"/>
            <a:ext cx="6119640" cy="17640"/>
          </a:xfrm>
          <a:custGeom>
            <a:avLst/>
            <a:gdLst/>
            <a:ahLst/>
            <a:rect l="l" t="t" r="r" b="b"/>
            <a:pathLst>
              <a:path w="17002" h="52">
                <a:moveTo>
                  <a:pt x="25" y="0"/>
                </a:moveTo>
                <a:lnTo>
                  <a:pt x="26" y="0"/>
                </a:lnTo>
                <a:cubicBezTo>
                  <a:pt x="21" y="0"/>
                  <a:pt x="17" y="1"/>
                  <a:pt x="13" y="3"/>
                </a:cubicBezTo>
                <a:cubicBezTo>
                  <a:pt x="9" y="6"/>
                  <a:pt x="6" y="9"/>
                  <a:pt x="3" y="13"/>
                </a:cubicBezTo>
                <a:cubicBezTo>
                  <a:pt x="1" y="17"/>
                  <a:pt x="0" y="21"/>
                  <a:pt x="0" y="26"/>
                </a:cubicBezTo>
                <a:lnTo>
                  <a:pt x="0" y="25"/>
                </a:lnTo>
                <a:lnTo>
                  <a:pt x="0" y="26"/>
                </a:lnTo>
                <a:cubicBezTo>
                  <a:pt x="0" y="30"/>
                  <a:pt x="1" y="34"/>
                  <a:pt x="3" y="38"/>
                </a:cubicBezTo>
                <a:cubicBezTo>
                  <a:pt x="6" y="42"/>
                  <a:pt x="9" y="45"/>
                  <a:pt x="13" y="48"/>
                </a:cubicBezTo>
                <a:cubicBezTo>
                  <a:pt x="17" y="50"/>
                  <a:pt x="21" y="51"/>
                  <a:pt x="26" y="51"/>
                </a:cubicBezTo>
                <a:lnTo>
                  <a:pt x="16975" y="51"/>
                </a:lnTo>
                <a:lnTo>
                  <a:pt x="16976" y="51"/>
                </a:lnTo>
                <a:cubicBezTo>
                  <a:pt x="16980" y="51"/>
                  <a:pt x="16984" y="50"/>
                  <a:pt x="16988" y="48"/>
                </a:cubicBezTo>
                <a:cubicBezTo>
                  <a:pt x="16992" y="45"/>
                  <a:pt x="16995" y="42"/>
                  <a:pt x="16998" y="38"/>
                </a:cubicBezTo>
                <a:cubicBezTo>
                  <a:pt x="17000" y="34"/>
                  <a:pt x="17001" y="30"/>
                  <a:pt x="17001" y="26"/>
                </a:cubicBezTo>
                <a:lnTo>
                  <a:pt x="17001" y="25"/>
                </a:lnTo>
                <a:lnTo>
                  <a:pt x="17001" y="26"/>
                </a:lnTo>
                <a:lnTo>
                  <a:pt x="17001" y="26"/>
                </a:lnTo>
                <a:cubicBezTo>
                  <a:pt x="17001" y="21"/>
                  <a:pt x="17000" y="17"/>
                  <a:pt x="16998" y="13"/>
                </a:cubicBezTo>
                <a:cubicBezTo>
                  <a:pt x="16995" y="9"/>
                  <a:pt x="16992" y="6"/>
                  <a:pt x="16988" y="3"/>
                </a:cubicBezTo>
                <a:cubicBezTo>
                  <a:pt x="16984" y="1"/>
                  <a:pt x="16980" y="0"/>
                  <a:pt x="16976" y="0"/>
                </a:cubicBezTo>
                <a:lnTo>
                  <a:pt x="25" y="0"/>
                </a:lnTo>
              </a:path>
            </a:pathLst>
          </a:custGeom>
          <a:gradFill rotWithShape="0">
            <a:gsLst>
              <a:gs pos="0">
                <a:srgbClr val="cccccc"/>
              </a:gs>
              <a:gs pos="100000">
                <a:srgbClr val="333333"/>
              </a:gs>
            </a:gsLst>
            <a:lin ang="0"/>
          </a:gradFill>
          <a:ln w="10800">
            <a:noFill/>
          </a:ln>
        </p:spPr>
        <p:style>
          <a:lnRef idx="0"/>
          <a:fillRef idx="0"/>
          <a:effectRef idx="0"/>
          <a:fontRef idx="minor"/>
        </p:style>
      </p:sp>
      <p:sp>
        <p:nvSpPr>
          <p:cNvPr id="2" name="CustomShape 3"/>
          <p:cNvSpPr/>
          <p:nvPr/>
        </p:nvSpPr>
        <p:spPr>
          <a:xfrm>
            <a:off x="3859200" y="5324400"/>
            <a:ext cx="6239880" cy="6840"/>
          </a:xfrm>
          <a:custGeom>
            <a:avLst/>
            <a:gdLst/>
            <a:ahLst/>
            <a:rect l="l" t="t" r="r" b="b"/>
            <a:pathLst>
              <a:path w="17336" h="22">
                <a:moveTo>
                  <a:pt x="10" y="0"/>
                </a:moveTo>
                <a:lnTo>
                  <a:pt x="11" y="0"/>
                </a:lnTo>
                <a:cubicBezTo>
                  <a:pt x="9" y="0"/>
                  <a:pt x="7" y="0"/>
                  <a:pt x="5" y="1"/>
                </a:cubicBezTo>
                <a:cubicBezTo>
                  <a:pt x="4" y="2"/>
                  <a:pt x="2" y="4"/>
                  <a:pt x="1" y="5"/>
                </a:cubicBezTo>
                <a:cubicBezTo>
                  <a:pt x="0" y="7"/>
                  <a:pt x="0" y="9"/>
                  <a:pt x="0" y="11"/>
                </a:cubicBezTo>
                <a:lnTo>
                  <a:pt x="0" y="10"/>
                </a:lnTo>
                <a:lnTo>
                  <a:pt x="0" y="11"/>
                </a:lnTo>
                <a:cubicBezTo>
                  <a:pt x="0" y="12"/>
                  <a:pt x="0" y="14"/>
                  <a:pt x="1" y="16"/>
                </a:cubicBezTo>
                <a:cubicBezTo>
                  <a:pt x="2" y="17"/>
                  <a:pt x="4" y="19"/>
                  <a:pt x="5" y="20"/>
                </a:cubicBezTo>
                <a:cubicBezTo>
                  <a:pt x="7" y="21"/>
                  <a:pt x="9" y="21"/>
                  <a:pt x="11" y="21"/>
                </a:cubicBezTo>
                <a:lnTo>
                  <a:pt x="17324" y="21"/>
                </a:lnTo>
                <a:lnTo>
                  <a:pt x="17324" y="21"/>
                </a:lnTo>
                <a:cubicBezTo>
                  <a:pt x="17326" y="21"/>
                  <a:pt x="17328" y="21"/>
                  <a:pt x="17330" y="20"/>
                </a:cubicBezTo>
                <a:cubicBezTo>
                  <a:pt x="17331" y="19"/>
                  <a:pt x="17333" y="17"/>
                  <a:pt x="17334" y="16"/>
                </a:cubicBezTo>
                <a:cubicBezTo>
                  <a:pt x="17335" y="14"/>
                  <a:pt x="17335" y="12"/>
                  <a:pt x="17335" y="11"/>
                </a:cubicBezTo>
                <a:lnTo>
                  <a:pt x="17334" y="10"/>
                </a:lnTo>
                <a:lnTo>
                  <a:pt x="17335" y="11"/>
                </a:lnTo>
                <a:lnTo>
                  <a:pt x="17335" y="11"/>
                </a:lnTo>
                <a:cubicBezTo>
                  <a:pt x="17335" y="9"/>
                  <a:pt x="17335" y="7"/>
                  <a:pt x="17334" y="5"/>
                </a:cubicBezTo>
                <a:cubicBezTo>
                  <a:pt x="17333" y="4"/>
                  <a:pt x="17331" y="2"/>
                  <a:pt x="17330" y="1"/>
                </a:cubicBezTo>
                <a:cubicBezTo>
                  <a:pt x="17328" y="0"/>
                  <a:pt x="17326" y="0"/>
                  <a:pt x="17324" y="0"/>
                </a:cubicBezTo>
                <a:lnTo>
                  <a:pt x="10" y="0"/>
                </a:lnTo>
              </a:path>
            </a:pathLst>
          </a:custGeom>
          <a:gradFill rotWithShape="0">
            <a:gsLst>
              <a:gs pos="0">
                <a:srgbClr val="cccccc"/>
              </a:gs>
              <a:gs pos="100000">
                <a:srgbClr val="333333"/>
              </a:gs>
            </a:gsLst>
            <a:lin ang="0"/>
          </a:gradFill>
          <a:ln w="0">
            <a:noFill/>
          </a:ln>
        </p:spPr>
        <p:style>
          <a:lnRef idx="0"/>
          <a:fillRef idx="0"/>
          <a:effectRef idx="0"/>
          <a:fontRef idx="minor"/>
        </p:style>
      </p:sp>
      <p:sp>
        <p:nvSpPr>
          <p:cNvPr id="3" name="CustomShape 4"/>
          <p:cNvSpPr/>
          <p:nvPr/>
        </p:nvSpPr>
        <p:spPr>
          <a:xfrm>
            <a:off x="4044960" y="4944960"/>
            <a:ext cx="6840" cy="487080"/>
          </a:xfrm>
          <a:custGeom>
            <a:avLst/>
            <a:gdLst/>
            <a:ahLst/>
            <a:rect l="l" t="t" r="r" b="b"/>
            <a:pathLst>
              <a:path w="22" h="1356">
                <a:moveTo>
                  <a:pt x="10" y="0"/>
                </a:moveTo>
                <a:lnTo>
                  <a:pt x="11" y="0"/>
                </a:lnTo>
                <a:cubicBezTo>
                  <a:pt x="9" y="0"/>
                  <a:pt x="7" y="0"/>
                  <a:pt x="5" y="1"/>
                </a:cubicBezTo>
                <a:cubicBezTo>
                  <a:pt x="4" y="2"/>
                  <a:pt x="2" y="4"/>
                  <a:pt x="1" y="5"/>
                </a:cubicBezTo>
                <a:cubicBezTo>
                  <a:pt x="0" y="7"/>
                  <a:pt x="0" y="9"/>
                  <a:pt x="0" y="11"/>
                </a:cubicBezTo>
                <a:lnTo>
                  <a:pt x="0" y="1344"/>
                </a:lnTo>
                <a:lnTo>
                  <a:pt x="0" y="1345"/>
                </a:lnTo>
                <a:cubicBezTo>
                  <a:pt x="0" y="1346"/>
                  <a:pt x="0" y="1348"/>
                  <a:pt x="1" y="1350"/>
                </a:cubicBezTo>
                <a:cubicBezTo>
                  <a:pt x="2" y="1351"/>
                  <a:pt x="4" y="1353"/>
                  <a:pt x="5" y="1354"/>
                </a:cubicBezTo>
                <a:cubicBezTo>
                  <a:pt x="7" y="1355"/>
                  <a:pt x="9" y="1355"/>
                  <a:pt x="11" y="1355"/>
                </a:cubicBezTo>
                <a:lnTo>
                  <a:pt x="10" y="1355"/>
                </a:lnTo>
                <a:lnTo>
                  <a:pt x="11" y="1355"/>
                </a:lnTo>
                <a:cubicBezTo>
                  <a:pt x="12" y="1355"/>
                  <a:pt x="14" y="1355"/>
                  <a:pt x="16" y="1354"/>
                </a:cubicBezTo>
                <a:cubicBezTo>
                  <a:pt x="17" y="1353"/>
                  <a:pt x="19" y="1351"/>
                  <a:pt x="20" y="1350"/>
                </a:cubicBezTo>
                <a:cubicBezTo>
                  <a:pt x="21" y="1348"/>
                  <a:pt x="21" y="1346"/>
                  <a:pt x="21" y="1345"/>
                </a:cubicBezTo>
                <a:lnTo>
                  <a:pt x="21" y="10"/>
                </a:lnTo>
                <a:lnTo>
                  <a:pt x="21" y="11"/>
                </a:lnTo>
                <a:lnTo>
                  <a:pt x="21" y="11"/>
                </a:lnTo>
                <a:cubicBezTo>
                  <a:pt x="21" y="9"/>
                  <a:pt x="21" y="7"/>
                  <a:pt x="20" y="5"/>
                </a:cubicBezTo>
                <a:cubicBezTo>
                  <a:pt x="19" y="4"/>
                  <a:pt x="17" y="2"/>
                  <a:pt x="16" y="1"/>
                </a:cubicBezTo>
                <a:cubicBezTo>
                  <a:pt x="14" y="0"/>
                  <a:pt x="12" y="0"/>
                  <a:pt x="11" y="0"/>
                </a:cubicBezTo>
                <a:lnTo>
                  <a:pt x="10" y="0"/>
                </a:lnTo>
              </a:path>
            </a:pathLst>
          </a:custGeom>
          <a:solidFill>
            <a:srgbClr val="cccccc"/>
          </a:solidFill>
          <a:ln w="10800">
            <a:noFill/>
          </a:ln>
        </p:spPr>
        <p:style>
          <a:lnRef idx="0"/>
          <a:fillRef idx="0"/>
          <a:effectRef idx="0"/>
          <a:fontRef idx="minor"/>
        </p:style>
      </p:sp>
      <p:sp>
        <p:nvSpPr>
          <p:cNvPr id="4" name="PlaceHolder 5"/>
          <p:cNvSpPr>
            <a:spLocks noGrp="1"/>
          </p:cNvSpPr>
          <p:nvPr>
            <p:ph type="title"/>
          </p:nvPr>
        </p:nvSpPr>
        <p:spPr>
          <a:xfrm>
            <a:off x="144000" y="72000"/>
            <a:ext cx="9539640" cy="6476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5" name="PlaceHolder 6"/>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2" name="CustomShape 1"/>
          <p:cNvSpPr/>
          <p:nvPr/>
        </p:nvSpPr>
        <p:spPr>
          <a:xfrm>
            <a:off x="20880" y="607320"/>
            <a:ext cx="6119640" cy="17640"/>
          </a:xfrm>
          <a:custGeom>
            <a:avLst/>
            <a:gdLst/>
            <a:ahLst/>
            <a:rect l="l" t="t" r="r" b="b"/>
            <a:pathLst>
              <a:path w="17002" h="52">
                <a:moveTo>
                  <a:pt x="25" y="0"/>
                </a:moveTo>
                <a:lnTo>
                  <a:pt x="26" y="0"/>
                </a:lnTo>
                <a:cubicBezTo>
                  <a:pt x="21" y="0"/>
                  <a:pt x="17" y="1"/>
                  <a:pt x="13" y="3"/>
                </a:cubicBezTo>
                <a:cubicBezTo>
                  <a:pt x="9" y="6"/>
                  <a:pt x="6" y="9"/>
                  <a:pt x="3" y="13"/>
                </a:cubicBezTo>
                <a:cubicBezTo>
                  <a:pt x="1" y="17"/>
                  <a:pt x="0" y="21"/>
                  <a:pt x="0" y="26"/>
                </a:cubicBezTo>
                <a:lnTo>
                  <a:pt x="0" y="25"/>
                </a:lnTo>
                <a:lnTo>
                  <a:pt x="0" y="26"/>
                </a:lnTo>
                <a:cubicBezTo>
                  <a:pt x="0" y="30"/>
                  <a:pt x="1" y="34"/>
                  <a:pt x="3" y="38"/>
                </a:cubicBezTo>
                <a:cubicBezTo>
                  <a:pt x="6" y="42"/>
                  <a:pt x="9" y="45"/>
                  <a:pt x="13" y="48"/>
                </a:cubicBezTo>
                <a:cubicBezTo>
                  <a:pt x="17" y="50"/>
                  <a:pt x="21" y="51"/>
                  <a:pt x="26" y="51"/>
                </a:cubicBezTo>
                <a:lnTo>
                  <a:pt x="16975" y="51"/>
                </a:lnTo>
                <a:lnTo>
                  <a:pt x="16976" y="51"/>
                </a:lnTo>
                <a:cubicBezTo>
                  <a:pt x="16980" y="51"/>
                  <a:pt x="16984" y="50"/>
                  <a:pt x="16988" y="48"/>
                </a:cubicBezTo>
                <a:cubicBezTo>
                  <a:pt x="16992" y="45"/>
                  <a:pt x="16995" y="42"/>
                  <a:pt x="16998" y="38"/>
                </a:cubicBezTo>
                <a:cubicBezTo>
                  <a:pt x="17000" y="34"/>
                  <a:pt x="17001" y="30"/>
                  <a:pt x="17001" y="26"/>
                </a:cubicBezTo>
                <a:lnTo>
                  <a:pt x="17001" y="25"/>
                </a:lnTo>
                <a:lnTo>
                  <a:pt x="17001" y="26"/>
                </a:lnTo>
                <a:lnTo>
                  <a:pt x="17001" y="26"/>
                </a:lnTo>
                <a:cubicBezTo>
                  <a:pt x="17001" y="21"/>
                  <a:pt x="17000" y="17"/>
                  <a:pt x="16998" y="13"/>
                </a:cubicBezTo>
                <a:cubicBezTo>
                  <a:pt x="16995" y="9"/>
                  <a:pt x="16992" y="6"/>
                  <a:pt x="16988" y="3"/>
                </a:cubicBezTo>
                <a:cubicBezTo>
                  <a:pt x="16984" y="1"/>
                  <a:pt x="16980" y="0"/>
                  <a:pt x="16976" y="0"/>
                </a:cubicBezTo>
                <a:lnTo>
                  <a:pt x="25" y="0"/>
                </a:lnTo>
              </a:path>
            </a:pathLst>
          </a:custGeom>
          <a:gradFill rotWithShape="0">
            <a:gsLst>
              <a:gs pos="0">
                <a:srgbClr val="cccccc"/>
              </a:gs>
              <a:gs pos="100000">
                <a:srgbClr val="333333"/>
              </a:gs>
            </a:gsLst>
            <a:lin ang="0"/>
          </a:gradFill>
          <a:ln w="10800">
            <a:noFill/>
          </a:ln>
        </p:spPr>
        <p:style>
          <a:lnRef idx="0"/>
          <a:fillRef idx="0"/>
          <a:effectRef idx="0"/>
          <a:fontRef idx="minor"/>
        </p:style>
      </p:sp>
      <p:sp>
        <p:nvSpPr>
          <p:cNvPr id="43" name="CustomShape 2"/>
          <p:cNvSpPr/>
          <p:nvPr/>
        </p:nvSpPr>
        <p:spPr>
          <a:xfrm>
            <a:off x="4430520" y="840960"/>
            <a:ext cx="5673600" cy="6840"/>
          </a:xfrm>
          <a:custGeom>
            <a:avLst/>
            <a:gdLst/>
            <a:ahLst/>
            <a:rect l="l" t="t" r="r" b="b"/>
            <a:pathLst>
              <a:path w="15763" h="22">
                <a:moveTo>
                  <a:pt x="10" y="0"/>
                </a:moveTo>
                <a:lnTo>
                  <a:pt x="11" y="0"/>
                </a:lnTo>
                <a:cubicBezTo>
                  <a:pt x="9" y="0"/>
                  <a:pt x="7" y="0"/>
                  <a:pt x="5" y="1"/>
                </a:cubicBezTo>
                <a:cubicBezTo>
                  <a:pt x="4" y="2"/>
                  <a:pt x="2" y="4"/>
                  <a:pt x="1" y="5"/>
                </a:cubicBezTo>
                <a:cubicBezTo>
                  <a:pt x="0" y="7"/>
                  <a:pt x="0" y="9"/>
                  <a:pt x="0" y="11"/>
                </a:cubicBezTo>
                <a:lnTo>
                  <a:pt x="0" y="10"/>
                </a:lnTo>
                <a:lnTo>
                  <a:pt x="0" y="11"/>
                </a:lnTo>
                <a:cubicBezTo>
                  <a:pt x="0" y="12"/>
                  <a:pt x="0" y="14"/>
                  <a:pt x="1" y="16"/>
                </a:cubicBezTo>
                <a:cubicBezTo>
                  <a:pt x="2" y="17"/>
                  <a:pt x="4" y="19"/>
                  <a:pt x="5" y="20"/>
                </a:cubicBezTo>
                <a:cubicBezTo>
                  <a:pt x="7" y="21"/>
                  <a:pt x="9" y="21"/>
                  <a:pt x="11" y="21"/>
                </a:cubicBezTo>
                <a:lnTo>
                  <a:pt x="15751" y="21"/>
                </a:lnTo>
                <a:lnTo>
                  <a:pt x="15752" y="21"/>
                </a:lnTo>
                <a:cubicBezTo>
                  <a:pt x="15753" y="21"/>
                  <a:pt x="15755" y="21"/>
                  <a:pt x="15757" y="20"/>
                </a:cubicBezTo>
                <a:cubicBezTo>
                  <a:pt x="15758" y="19"/>
                  <a:pt x="15760" y="17"/>
                  <a:pt x="15761" y="16"/>
                </a:cubicBezTo>
                <a:cubicBezTo>
                  <a:pt x="15762" y="14"/>
                  <a:pt x="15762" y="12"/>
                  <a:pt x="15762" y="11"/>
                </a:cubicBezTo>
                <a:lnTo>
                  <a:pt x="15762" y="10"/>
                </a:lnTo>
                <a:lnTo>
                  <a:pt x="15762" y="11"/>
                </a:lnTo>
                <a:lnTo>
                  <a:pt x="15762" y="11"/>
                </a:lnTo>
                <a:cubicBezTo>
                  <a:pt x="15762" y="9"/>
                  <a:pt x="15762" y="7"/>
                  <a:pt x="15761" y="5"/>
                </a:cubicBezTo>
                <a:cubicBezTo>
                  <a:pt x="15760" y="4"/>
                  <a:pt x="15758" y="2"/>
                  <a:pt x="15757" y="1"/>
                </a:cubicBezTo>
                <a:cubicBezTo>
                  <a:pt x="15755" y="0"/>
                  <a:pt x="15753" y="0"/>
                  <a:pt x="15752" y="0"/>
                </a:cubicBezTo>
                <a:lnTo>
                  <a:pt x="10" y="0"/>
                </a:lnTo>
              </a:path>
            </a:pathLst>
          </a:custGeom>
          <a:gradFill rotWithShape="0">
            <a:gsLst>
              <a:gs pos="0">
                <a:srgbClr val="333333"/>
              </a:gs>
              <a:gs pos="100000">
                <a:srgbClr val="cccccc"/>
              </a:gs>
            </a:gsLst>
            <a:lin ang="0"/>
          </a:gradFill>
          <a:ln w="0">
            <a:noFill/>
          </a:ln>
        </p:spPr>
        <p:style>
          <a:lnRef idx="0"/>
          <a:fillRef idx="0"/>
          <a:effectRef idx="0"/>
          <a:fontRef idx="minor"/>
        </p:style>
      </p:sp>
      <p:sp>
        <p:nvSpPr>
          <p:cNvPr id="44" name="CustomShape 3"/>
          <p:cNvSpPr/>
          <p:nvPr/>
        </p:nvSpPr>
        <p:spPr>
          <a:xfrm>
            <a:off x="9819720" y="474480"/>
            <a:ext cx="6840" cy="492840"/>
          </a:xfrm>
          <a:custGeom>
            <a:avLst/>
            <a:gdLst/>
            <a:ahLst/>
            <a:rect l="l" t="t" r="r" b="b"/>
            <a:pathLst>
              <a:path w="22" h="1372">
                <a:moveTo>
                  <a:pt x="10" y="0"/>
                </a:moveTo>
                <a:lnTo>
                  <a:pt x="11" y="0"/>
                </a:lnTo>
                <a:cubicBezTo>
                  <a:pt x="9" y="0"/>
                  <a:pt x="7" y="0"/>
                  <a:pt x="5" y="1"/>
                </a:cubicBezTo>
                <a:cubicBezTo>
                  <a:pt x="4" y="2"/>
                  <a:pt x="2" y="4"/>
                  <a:pt x="1" y="5"/>
                </a:cubicBezTo>
                <a:cubicBezTo>
                  <a:pt x="0" y="7"/>
                  <a:pt x="0" y="9"/>
                  <a:pt x="0" y="11"/>
                </a:cubicBezTo>
                <a:lnTo>
                  <a:pt x="0" y="1360"/>
                </a:lnTo>
                <a:lnTo>
                  <a:pt x="0" y="1361"/>
                </a:lnTo>
                <a:cubicBezTo>
                  <a:pt x="0" y="1362"/>
                  <a:pt x="0" y="1364"/>
                  <a:pt x="1" y="1366"/>
                </a:cubicBezTo>
                <a:cubicBezTo>
                  <a:pt x="2" y="1367"/>
                  <a:pt x="4" y="1369"/>
                  <a:pt x="5" y="1370"/>
                </a:cubicBezTo>
                <a:cubicBezTo>
                  <a:pt x="7" y="1371"/>
                  <a:pt x="9" y="1371"/>
                  <a:pt x="11" y="1371"/>
                </a:cubicBezTo>
                <a:lnTo>
                  <a:pt x="10" y="1370"/>
                </a:lnTo>
                <a:lnTo>
                  <a:pt x="11" y="1371"/>
                </a:lnTo>
                <a:cubicBezTo>
                  <a:pt x="12" y="1371"/>
                  <a:pt x="14" y="1371"/>
                  <a:pt x="16" y="1370"/>
                </a:cubicBezTo>
                <a:cubicBezTo>
                  <a:pt x="17" y="1369"/>
                  <a:pt x="19" y="1367"/>
                  <a:pt x="20" y="1366"/>
                </a:cubicBezTo>
                <a:cubicBezTo>
                  <a:pt x="21" y="1364"/>
                  <a:pt x="21" y="1362"/>
                  <a:pt x="21" y="1361"/>
                </a:cubicBezTo>
                <a:lnTo>
                  <a:pt x="21" y="10"/>
                </a:lnTo>
                <a:lnTo>
                  <a:pt x="21" y="11"/>
                </a:lnTo>
                <a:lnTo>
                  <a:pt x="21" y="11"/>
                </a:lnTo>
                <a:cubicBezTo>
                  <a:pt x="21" y="9"/>
                  <a:pt x="21" y="7"/>
                  <a:pt x="20" y="5"/>
                </a:cubicBezTo>
                <a:cubicBezTo>
                  <a:pt x="19" y="4"/>
                  <a:pt x="17" y="2"/>
                  <a:pt x="16" y="1"/>
                </a:cubicBezTo>
                <a:cubicBezTo>
                  <a:pt x="14" y="0"/>
                  <a:pt x="12" y="0"/>
                  <a:pt x="11" y="0"/>
                </a:cubicBezTo>
                <a:lnTo>
                  <a:pt x="10" y="0"/>
                </a:lnTo>
              </a:path>
            </a:pathLst>
          </a:custGeom>
          <a:solidFill>
            <a:srgbClr val="cccccc"/>
          </a:solidFill>
          <a:ln w="10800">
            <a:noFill/>
          </a:ln>
        </p:spPr>
        <p:style>
          <a:lnRef idx="0"/>
          <a:fillRef idx="0"/>
          <a:effectRef idx="0"/>
          <a:fontRef idx="minor"/>
        </p:style>
      </p:sp>
      <p:sp>
        <p:nvSpPr>
          <p:cNvPr id="45" name="CustomShape 4"/>
          <p:cNvSpPr/>
          <p:nvPr/>
        </p:nvSpPr>
        <p:spPr>
          <a:xfrm>
            <a:off x="1900800" y="5204880"/>
            <a:ext cx="7464960" cy="6840"/>
          </a:xfrm>
          <a:custGeom>
            <a:avLst/>
            <a:gdLst/>
            <a:ahLst/>
            <a:rect l="l" t="t" r="r" b="b"/>
            <a:pathLst>
              <a:path w="20739" h="22">
                <a:moveTo>
                  <a:pt x="10" y="0"/>
                </a:moveTo>
                <a:lnTo>
                  <a:pt x="11" y="0"/>
                </a:lnTo>
                <a:cubicBezTo>
                  <a:pt x="9" y="0"/>
                  <a:pt x="7" y="0"/>
                  <a:pt x="5" y="1"/>
                </a:cubicBezTo>
                <a:cubicBezTo>
                  <a:pt x="4" y="2"/>
                  <a:pt x="2" y="4"/>
                  <a:pt x="1" y="5"/>
                </a:cubicBezTo>
                <a:cubicBezTo>
                  <a:pt x="0" y="7"/>
                  <a:pt x="0" y="9"/>
                  <a:pt x="0" y="11"/>
                </a:cubicBezTo>
                <a:lnTo>
                  <a:pt x="0" y="10"/>
                </a:lnTo>
                <a:lnTo>
                  <a:pt x="0" y="11"/>
                </a:lnTo>
                <a:cubicBezTo>
                  <a:pt x="0" y="12"/>
                  <a:pt x="0" y="14"/>
                  <a:pt x="1" y="16"/>
                </a:cubicBezTo>
                <a:cubicBezTo>
                  <a:pt x="2" y="17"/>
                  <a:pt x="4" y="19"/>
                  <a:pt x="5" y="20"/>
                </a:cubicBezTo>
                <a:cubicBezTo>
                  <a:pt x="7" y="21"/>
                  <a:pt x="9" y="21"/>
                  <a:pt x="11" y="21"/>
                </a:cubicBezTo>
                <a:lnTo>
                  <a:pt x="20727" y="21"/>
                </a:lnTo>
                <a:lnTo>
                  <a:pt x="20728" y="21"/>
                </a:lnTo>
                <a:cubicBezTo>
                  <a:pt x="20729" y="21"/>
                  <a:pt x="20731" y="21"/>
                  <a:pt x="20733" y="20"/>
                </a:cubicBezTo>
                <a:cubicBezTo>
                  <a:pt x="20734" y="19"/>
                  <a:pt x="20736" y="17"/>
                  <a:pt x="20737" y="16"/>
                </a:cubicBezTo>
                <a:cubicBezTo>
                  <a:pt x="20738" y="14"/>
                  <a:pt x="20738" y="12"/>
                  <a:pt x="20738" y="11"/>
                </a:cubicBezTo>
                <a:lnTo>
                  <a:pt x="20738" y="10"/>
                </a:lnTo>
                <a:lnTo>
                  <a:pt x="20738" y="11"/>
                </a:lnTo>
                <a:lnTo>
                  <a:pt x="20738" y="11"/>
                </a:lnTo>
                <a:cubicBezTo>
                  <a:pt x="20738" y="9"/>
                  <a:pt x="20738" y="7"/>
                  <a:pt x="20737" y="5"/>
                </a:cubicBezTo>
                <a:cubicBezTo>
                  <a:pt x="20736" y="4"/>
                  <a:pt x="20734" y="2"/>
                  <a:pt x="20733" y="1"/>
                </a:cubicBezTo>
                <a:cubicBezTo>
                  <a:pt x="20731" y="0"/>
                  <a:pt x="20729" y="0"/>
                  <a:pt x="20728" y="0"/>
                </a:cubicBezTo>
                <a:lnTo>
                  <a:pt x="10" y="0"/>
                </a:lnTo>
              </a:path>
            </a:pathLst>
          </a:custGeom>
          <a:gradFill rotWithShape="0">
            <a:gsLst>
              <a:gs pos="0">
                <a:srgbClr val="333333"/>
              </a:gs>
              <a:gs pos="100000">
                <a:srgbClr val="cccccc"/>
              </a:gs>
            </a:gsLst>
            <a:lin ang="0"/>
          </a:gradFill>
          <a:ln w="0">
            <a:noFill/>
          </a:ln>
        </p:spPr>
        <p:style>
          <a:lnRef idx="0"/>
          <a:fillRef idx="0"/>
          <a:effectRef idx="0"/>
          <a:fontRef idx="minor"/>
        </p:style>
      </p:sp>
      <p:sp>
        <p:nvSpPr>
          <p:cNvPr id="46" name="CustomShape 5"/>
          <p:cNvSpPr/>
          <p:nvPr/>
        </p:nvSpPr>
        <p:spPr>
          <a:xfrm>
            <a:off x="9259920" y="4917240"/>
            <a:ext cx="6840" cy="349200"/>
          </a:xfrm>
          <a:custGeom>
            <a:avLst/>
            <a:gdLst/>
            <a:ahLst/>
            <a:rect l="l" t="t" r="r" b="b"/>
            <a:pathLst>
              <a:path w="22" h="973">
                <a:moveTo>
                  <a:pt x="10" y="0"/>
                </a:moveTo>
                <a:lnTo>
                  <a:pt x="11" y="0"/>
                </a:lnTo>
                <a:cubicBezTo>
                  <a:pt x="9" y="0"/>
                  <a:pt x="7" y="0"/>
                  <a:pt x="5" y="1"/>
                </a:cubicBezTo>
                <a:cubicBezTo>
                  <a:pt x="4" y="2"/>
                  <a:pt x="2" y="4"/>
                  <a:pt x="1" y="5"/>
                </a:cubicBezTo>
                <a:cubicBezTo>
                  <a:pt x="0" y="7"/>
                  <a:pt x="0" y="9"/>
                  <a:pt x="0" y="11"/>
                </a:cubicBezTo>
                <a:lnTo>
                  <a:pt x="0" y="961"/>
                </a:lnTo>
                <a:lnTo>
                  <a:pt x="0" y="962"/>
                </a:lnTo>
                <a:cubicBezTo>
                  <a:pt x="0" y="963"/>
                  <a:pt x="0" y="965"/>
                  <a:pt x="1" y="967"/>
                </a:cubicBezTo>
                <a:cubicBezTo>
                  <a:pt x="2" y="968"/>
                  <a:pt x="4" y="970"/>
                  <a:pt x="5" y="971"/>
                </a:cubicBezTo>
                <a:cubicBezTo>
                  <a:pt x="7" y="972"/>
                  <a:pt x="9" y="972"/>
                  <a:pt x="11" y="972"/>
                </a:cubicBezTo>
                <a:lnTo>
                  <a:pt x="10" y="971"/>
                </a:lnTo>
                <a:lnTo>
                  <a:pt x="11" y="972"/>
                </a:lnTo>
                <a:cubicBezTo>
                  <a:pt x="12" y="972"/>
                  <a:pt x="14" y="972"/>
                  <a:pt x="16" y="971"/>
                </a:cubicBezTo>
                <a:cubicBezTo>
                  <a:pt x="17" y="970"/>
                  <a:pt x="19" y="968"/>
                  <a:pt x="20" y="967"/>
                </a:cubicBezTo>
                <a:cubicBezTo>
                  <a:pt x="21" y="965"/>
                  <a:pt x="21" y="963"/>
                  <a:pt x="21" y="962"/>
                </a:cubicBezTo>
                <a:lnTo>
                  <a:pt x="21" y="10"/>
                </a:lnTo>
                <a:lnTo>
                  <a:pt x="21" y="11"/>
                </a:lnTo>
                <a:lnTo>
                  <a:pt x="21" y="11"/>
                </a:lnTo>
                <a:cubicBezTo>
                  <a:pt x="21" y="9"/>
                  <a:pt x="21" y="7"/>
                  <a:pt x="20" y="5"/>
                </a:cubicBezTo>
                <a:cubicBezTo>
                  <a:pt x="19" y="4"/>
                  <a:pt x="17" y="2"/>
                  <a:pt x="16" y="1"/>
                </a:cubicBezTo>
                <a:cubicBezTo>
                  <a:pt x="14" y="0"/>
                  <a:pt x="12" y="0"/>
                  <a:pt x="11" y="0"/>
                </a:cubicBezTo>
                <a:lnTo>
                  <a:pt x="10" y="0"/>
                </a:lnTo>
              </a:path>
            </a:pathLst>
          </a:custGeom>
          <a:solidFill>
            <a:srgbClr val="cccccc"/>
          </a:solidFill>
          <a:ln w="10800">
            <a:noFill/>
          </a:ln>
        </p:spPr>
        <p:style>
          <a:lnRef idx="0"/>
          <a:fillRef idx="0"/>
          <a:effectRef idx="0"/>
          <a:fontRef idx="minor"/>
        </p:style>
      </p:sp>
      <p:sp>
        <p:nvSpPr>
          <p:cNvPr id="47" name="PlaceHolder 6"/>
          <p:cNvSpPr>
            <a:spLocks noGrp="1"/>
          </p:cNvSpPr>
          <p:nvPr>
            <p:ph type="title"/>
          </p:nvPr>
        </p:nvSpPr>
        <p:spPr>
          <a:xfrm>
            <a:off x="144000" y="72000"/>
            <a:ext cx="9539640" cy="6476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48" name="PlaceHolder 7"/>
          <p:cNvSpPr>
            <a:spLocks noGrp="1"/>
          </p:cNvSpPr>
          <p:nvPr>
            <p:ph type="body"/>
          </p:nvPr>
        </p:nvSpPr>
        <p:spPr>
          <a:xfrm>
            <a:off x="504000" y="1326600"/>
            <a:ext cx="9071280" cy="3287880"/>
          </a:xfrm>
          <a:prstGeom prst="rect">
            <a:avLst/>
          </a:prstGeom>
        </p:spPr>
        <p:txBody>
          <a:bodyPr lIns="0" rIns="0" tIns="0" bIns="0">
            <a:normAutofit/>
          </a:bodyPr>
          <a:p>
            <a:pPr marL="432000" indent="-324000" algn="ctr">
              <a:spcBef>
                <a:spcPts val="1417"/>
              </a:spcBef>
              <a:buClr>
                <a:srgbClr val="ffffff"/>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ffffff"/>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ffffff"/>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ffffff"/>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ffffff"/>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ffffff"/>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ffffff"/>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5" name="CustomShape 1"/>
          <p:cNvSpPr/>
          <p:nvPr/>
        </p:nvSpPr>
        <p:spPr>
          <a:xfrm>
            <a:off x="20880" y="607320"/>
            <a:ext cx="6119640" cy="17640"/>
          </a:xfrm>
          <a:custGeom>
            <a:avLst/>
            <a:gdLst/>
            <a:ahLst/>
            <a:rect l="l" t="t" r="r" b="b"/>
            <a:pathLst>
              <a:path w="17002" h="52">
                <a:moveTo>
                  <a:pt x="25" y="0"/>
                </a:moveTo>
                <a:lnTo>
                  <a:pt x="26" y="0"/>
                </a:lnTo>
                <a:cubicBezTo>
                  <a:pt x="21" y="0"/>
                  <a:pt x="17" y="1"/>
                  <a:pt x="13" y="3"/>
                </a:cubicBezTo>
                <a:cubicBezTo>
                  <a:pt x="9" y="6"/>
                  <a:pt x="6" y="9"/>
                  <a:pt x="3" y="13"/>
                </a:cubicBezTo>
                <a:cubicBezTo>
                  <a:pt x="1" y="17"/>
                  <a:pt x="0" y="21"/>
                  <a:pt x="0" y="26"/>
                </a:cubicBezTo>
                <a:lnTo>
                  <a:pt x="0" y="25"/>
                </a:lnTo>
                <a:lnTo>
                  <a:pt x="0" y="26"/>
                </a:lnTo>
                <a:cubicBezTo>
                  <a:pt x="0" y="30"/>
                  <a:pt x="1" y="34"/>
                  <a:pt x="3" y="38"/>
                </a:cubicBezTo>
                <a:cubicBezTo>
                  <a:pt x="6" y="42"/>
                  <a:pt x="9" y="45"/>
                  <a:pt x="13" y="48"/>
                </a:cubicBezTo>
                <a:cubicBezTo>
                  <a:pt x="17" y="50"/>
                  <a:pt x="21" y="51"/>
                  <a:pt x="26" y="51"/>
                </a:cubicBezTo>
                <a:lnTo>
                  <a:pt x="16975" y="51"/>
                </a:lnTo>
                <a:lnTo>
                  <a:pt x="16976" y="51"/>
                </a:lnTo>
                <a:cubicBezTo>
                  <a:pt x="16980" y="51"/>
                  <a:pt x="16984" y="50"/>
                  <a:pt x="16988" y="48"/>
                </a:cubicBezTo>
                <a:cubicBezTo>
                  <a:pt x="16992" y="45"/>
                  <a:pt x="16995" y="42"/>
                  <a:pt x="16998" y="38"/>
                </a:cubicBezTo>
                <a:cubicBezTo>
                  <a:pt x="17000" y="34"/>
                  <a:pt x="17001" y="30"/>
                  <a:pt x="17001" y="26"/>
                </a:cubicBezTo>
                <a:lnTo>
                  <a:pt x="17001" y="25"/>
                </a:lnTo>
                <a:lnTo>
                  <a:pt x="17001" y="26"/>
                </a:lnTo>
                <a:lnTo>
                  <a:pt x="17001" y="26"/>
                </a:lnTo>
                <a:cubicBezTo>
                  <a:pt x="17001" y="21"/>
                  <a:pt x="17000" y="17"/>
                  <a:pt x="16998" y="13"/>
                </a:cubicBezTo>
                <a:cubicBezTo>
                  <a:pt x="16995" y="9"/>
                  <a:pt x="16992" y="6"/>
                  <a:pt x="16988" y="3"/>
                </a:cubicBezTo>
                <a:cubicBezTo>
                  <a:pt x="16984" y="1"/>
                  <a:pt x="16980" y="0"/>
                  <a:pt x="16976" y="0"/>
                </a:cubicBezTo>
                <a:lnTo>
                  <a:pt x="25" y="0"/>
                </a:lnTo>
              </a:path>
            </a:pathLst>
          </a:custGeom>
          <a:gradFill rotWithShape="0">
            <a:gsLst>
              <a:gs pos="0">
                <a:srgbClr val="cccccc"/>
              </a:gs>
              <a:gs pos="100000">
                <a:srgbClr val="333333"/>
              </a:gs>
            </a:gsLst>
            <a:lin ang="0"/>
          </a:gradFill>
          <a:ln w="0">
            <a:noFill/>
          </a:ln>
        </p:spPr>
        <p:style>
          <a:lnRef idx="0"/>
          <a:fillRef idx="0"/>
          <a:effectRef idx="0"/>
          <a:fontRef idx="minor"/>
        </p:style>
      </p:sp>
      <p:sp>
        <p:nvSpPr>
          <p:cNvPr id="86" name="CustomShape 2"/>
          <p:cNvSpPr/>
          <p:nvPr/>
        </p:nvSpPr>
        <p:spPr>
          <a:xfrm>
            <a:off x="4430520" y="840960"/>
            <a:ext cx="5673600" cy="6840"/>
          </a:xfrm>
          <a:custGeom>
            <a:avLst/>
            <a:gdLst/>
            <a:ahLst/>
            <a:rect l="l" t="t" r="r" b="b"/>
            <a:pathLst>
              <a:path w="15763" h="22">
                <a:moveTo>
                  <a:pt x="10" y="0"/>
                </a:moveTo>
                <a:lnTo>
                  <a:pt x="11" y="0"/>
                </a:lnTo>
                <a:cubicBezTo>
                  <a:pt x="9" y="0"/>
                  <a:pt x="7" y="0"/>
                  <a:pt x="5" y="1"/>
                </a:cubicBezTo>
                <a:cubicBezTo>
                  <a:pt x="4" y="2"/>
                  <a:pt x="2" y="4"/>
                  <a:pt x="1" y="5"/>
                </a:cubicBezTo>
                <a:cubicBezTo>
                  <a:pt x="0" y="7"/>
                  <a:pt x="0" y="9"/>
                  <a:pt x="0" y="11"/>
                </a:cubicBezTo>
                <a:lnTo>
                  <a:pt x="0" y="10"/>
                </a:lnTo>
                <a:lnTo>
                  <a:pt x="0" y="11"/>
                </a:lnTo>
                <a:cubicBezTo>
                  <a:pt x="0" y="12"/>
                  <a:pt x="0" y="14"/>
                  <a:pt x="1" y="16"/>
                </a:cubicBezTo>
                <a:cubicBezTo>
                  <a:pt x="2" y="17"/>
                  <a:pt x="4" y="19"/>
                  <a:pt x="5" y="20"/>
                </a:cubicBezTo>
                <a:cubicBezTo>
                  <a:pt x="7" y="21"/>
                  <a:pt x="9" y="21"/>
                  <a:pt x="11" y="21"/>
                </a:cubicBezTo>
                <a:lnTo>
                  <a:pt x="15751" y="21"/>
                </a:lnTo>
                <a:lnTo>
                  <a:pt x="15752" y="21"/>
                </a:lnTo>
                <a:cubicBezTo>
                  <a:pt x="15753" y="21"/>
                  <a:pt x="15755" y="21"/>
                  <a:pt x="15757" y="20"/>
                </a:cubicBezTo>
                <a:cubicBezTo>
                  <a:pt x="15758" y="19"/>
                  <a:pt x="15760" y="17"/>
                  <a:pt x="15761" y="16"/>
                </a:cubicBezTo>
                <a:cubicBezTo>
                  <a:pt x="15762" y="14"/>
                  <a:pt x="15762" y="12"/>
                  <a:pt x="15762" y="11"/>
                </a:cubicBezTo>
                <a:lnTo>
                  <a:pt x="15762" y="10"/>
                </a:lnTo>
                <a:lnTo>
                  <a:pt x="15762" y="11"/>
                </a:lnTo>
                <a:lnTo>
                  <a:pt x="15762" y="11"/>
                </a:lnTo>
                <a:cubicBezTo>
                  <a:pt x="15762" y="9"/>
                  <a:pt x="15762" y="7"/>
                  <a:pt x="15761" y="5"/>
                </a:cubicBezTo>
                <a:cubicBezTo>
                  <a:pt x="15760" y="4"/>
                  <a:pt x="15758" y="2"/>
                  <a:pt x="15757" y="1"/>
                </a:cubicBezTo>
                <a:cubicBezTo>
                  <a:pt x="15755" y="0"/>
                  <a:pt x="15753" y="0"/>
                  <a:pt x="15752" y="0"/>
                </a:cubicBezTo>
                <a:lnTo>
                  <a:pt x="10" y="0"/>
                </a:lnTo>
              </a:path>
            </a:pathLst>
          </a:custGeom>
          <a:gradFill rotWithShape="0">
            <a:gsLst>
              <a:gs pos="0">
                <a:srgbClr val="333333"/>
              </a:gs>
              <a:gs pos="100000">
                <a:srgbClr val="cccccc"/>
              </a:gs>
            </a:gsLst>
            <a:lin ang="0"/>
          </a:gradFill>
          <a:ln w="0">
            <a:noFill/>
          </a:ln>
        </p:spPr>
        <p:style>
          <a:lnRef idx="0"/>
          <a:fillRef idx="0"/>
          <a:effectRef idx="0"/>
          <a:fontRef idx="minor"/>
        </p:style>
      </p:sp>
      <p:sp>
        <p:nvSpPr>
          <p:cNvPr id="87" name="CustomShape 3"/>
          <p:cNvSpPr/>
          <p:nvPr/>
        </p:nvSpPr>
        <p:spPr>
          <a:xfrm>
            <a:off x="9819720" y="474480"/>
            <a:ext cx="6840" cy="492840"/>
          </a:xfrm>
          <a:custGeom>
            <a:avLst/>
            <a:gdLst/>
            <a:ahLst/>
            <a:rect l="l" t="t" r="r" b="b"/>
            <a:pathLst>
              <a:path w="22" h="1372">
                <a:moveTo>
                  <a:pt x="10" y="0"/>
                </a:moveTo>
                <a:lnTo>
                  <a:pt x="11" y="0"/>
                </a:lnTo>
                <a:cubicBezTo>
                  <a:pt x="9" y="0"/>
                  <a:pt x="7" y="0"/>
                  <a:pt x="5" y="1"/>
                </a:cubicBezTo>
                <a:cubicBezTo>
                  <a:pt x="4" y="2"/>
                  <a:pt x="2" y="4"/>
                  <a:pt x="1" y="5"/>
                </a:cubicBezTo>
                <a:cubicBezTo>
                  <a:pt x="0" y="7"/>
                  <a:pt x="0" y="9"/>
                  <a:pt x="0" y="11"/>
                </a:cubicBezTo>
                <a:lnTo>
                  <a:pt x="0" y="1360"/>
                </a:lnTo>
                <a:lnTo>
                  <a:pt x="0" y="1361"/>
                </a:lnTo>
                <a:cubicBezTo>
                  <a:pt x="0" y="1362"/>
                  <a:pt x="0" y="1364"/>
                  <a:pt x="1" y="1366"/>
                </a:cubicBezTo>
                <a:cubicBezTo>
                  <a:pt x="2" y="1367"/>
                  <a:pt x="4" y="1369"/>
                  <a:pt x="5" y="1370"/>
                </a:cubicBezTo>
                <a:cubicBezTo>
                  <a:pt x="7" y="1371"/>
                  <a:pt x="9" y="1371"/>
                  <a:pt x="11" y="1371"/>
                </a:cubicBezTo>
                <a:lnTo>
                  <a:pt x="10" y="1370"/>
                </a:lnTo>
                <a:lnTo>
                  <a:pt x="11" y="1371"/>
                </a:lnTo>
                <a:cubicBezTo>
                  <a:pt x="12" y="1371"/>
                  <a:pt x="14" y="1371"/>
                  <a:pt x="16" y="1370"/>
                </a:cubicBezTo>
                <a:cubicBezTo>
                  <a:pt x="17" y="1369"/>
                  <a:pt x="19" y="1367"/>
                  <a:pt x="20" y="1366"/>
                </a:cubicBezTo>
                <a:cubicBezTo>
                  <a:pt x="21" y="1364"/>
                  <a:pt x="21" y="1362"/>
                  <a:pt x="21" y="1361"/>
                </a:cubicBezTo>
                <a:lnTo>
                  <a:pt x="21" y="10"/>
                </a:lnTo>
                <a:lnTo>
                  <a:pt x="21" y="11"/>
                </a:lnTo>
                <a:lnTo>
                  <a:pt x="21" y="11"/>
                </a:lnTo>
                <a:cubicBezTo>
                  <a:pt x="21" y="9"/>
                  <a:pt x="21" y="7"/>
                  <a:pt x="20" y="5"/>
                </a:cubicBezTo>
                <a:cubicBezTo>
                  <a:pt x="19" y="4"/>
                  <a:pt x="17" y="2"/>
                  <a:pt x="16" y="1"/>
                </a:cubicBezTo>
                <a:cubicBezTo>
                  <a:pt x="14" y="0"/>
                  <a:pt x="12" y="0"/>
                  <a:pt x="11" y="0"/>
                </a:cubicBezTo>
                <a:lnTo>
                  <a:pt x="10" y="0"/>
                </a:lnTo>
              </a:path>
            </a:pathLst>
          </a:custGeom>
          <a:solidFill>
            <a:srgbClr val="cccccc"/>
          </a:solidFill>
          <a:ln w="0">
            <a:noFill/>
          </a:ln>
        </p:spPr>
        <p:style>
          <a:lnRef idx="0"/>
          <a:fillRef idx="0"/>
          <a:effectRef idx="0"/>
          <a:fontRef idx="minor"/>
        </p:style>
      </p:sp>
      <p:sp>
        <p:nvSpPr>
          <p:cNvPr id="88" name="CustomShape 4"/>
          <p:cNvSpPr/>
          <p:nvPr/>
        </p:nvSpPr>
        <p:spPr>
          <a:xfrm>
            <a:off x="5644080" y="5194800"/>
            <a:ext cx="3721680" cy="6840"/>
          </a:xfrm>
          <a:custGeom>
            <a:avLst/>
            <a:gdLst/>
            <a:ahLst/>
            <a:rect l="l" t="t" r="r" b="b"/>
            <a:pathLst>
              <a:path w="10341" h="22">
                <a:moveTo>
                  <a:pt x="10" y="0"/>
                </a:moveTo>
                <a:lnTo>
                  <a:pt x="11" y="0"/>
                </a:lnTo>
                <a:cubicBezTo>
                  <a:pt x="9" y="0"/>
                  <a:pt x="7" y="0"/>
                  <a:pt x="5" y="1"/>
                </a:cubicBezTo>
                <a:cubicBezTo>
                  <a:pt x="4" y="2"/>
                  <a:pt x="2" y="4"/>
                  <a:pt x="1" y="5"/>
                </a:cubicBezTo>
                <a:cubicBezTo>
                  <a:pt x="0" y="7"/>
                  <a:pt x="0" y="9"/>
                  <a:pt x="0" y="11"/>
                </a:cubicBezTo>
                <a:lnTo>
                  <a:pt x="0" y="10"/>
                </a:lnTo>
                <a:lnTo>
                  <a:pt x="0" y="11"/>
                </a:lnTo>
                <a:cubicBezTo>
                  <a:pt x="0" y="12"/>
                  <a:pt x="0" y="14"/>
                  <a:pt x="1" y="16"/>
                </a:cubicBezTo>
                <a:cubicBezTo>
                  <a:pt x="2" y="17"/>
                  <a:pt x="4" y="19"/>
                  <a:pt x="5" y="20"/>
                </a:cubicBezTo>
                <a:cubicBezTo>
                  <a:pt x="7" y="21"/>
                  <a:pt x="9" y="21"/>
                  <a:pt x="11" y="21"/>
                </a:cubicBezTo>
                <a:lnTo>
                  <a:pt x="10329" y="21"/>
                </a:lnTo>
                <a:lnTo>
                  <a:pt x="10330" y="21"/>
                </a:lnTo>
                <a:cubicBezTo>
                  <a:pt x="10331" y="21"/>
                  <a:pt x="10333" y="21"/>
                  <a:pt x="10335" y="20"/>
                </a:cubicBezTo>
                <a:cubicBezTo>
                  <a:pt x="10336" y="19"/>
                  <a:pt x="10338" y="17"/>
                  <a:pt x="10339" y="16"/>
                </a:cubicBezTo>
                <a:cubicBezTo>
                  <a:pt x="10340" y="14"/>
                  <a:pt x="10340" y="12"/>
                  <a:pt x="10340" y="11"/>
                </a:cubicBezTo>
                <a:lnTo>
                  <a:pt x="10340" y="10"/>
                </a:lnTo>
                <a:lnTo>
                  <a:pt x="10340" y="11"/>
                </a:lnTo>
                <a:lnTo>
                  <a:pt x="10340" y="11"/>
                </a:lnTo>
                <a:cubicBezTo>
                  <a:pt x="10340" y="9"/>
                  <a:pt x="10340" y="7"/>
                  <a:pt x="10339" y="5"/>
                </a:cubicBezTo>
                <a:cubicBezTo>
                  <a:pt x="10338" y="4"/>
                  <a:pt x="10336" y="2"/>
                  <a:pt x="10335" y="1"/>
                </a:cubicBezTo>
                <a:cubicBezTo>
                  <a:pt x="10333" y="0"/>
                  <a:pt x="10331" y="0"/>
                  <a:pt x="10330" y="0"/>
                </a:cubicBezTo>
                <a:lnTo>
                  <a:pt x="10" y="0"/>
                </a:lnTo>
              </a:path>
            </a:pathLst>
          </a:custGeom>
          <a:gradFill rotWithShape="0">
            <a:gsLst>
              <a:gs pos="0">
                <a:srgbClr val="333333"/>
              </a:gs>
              <a:gs pos="100000">
                <a:srgbClr val="cccccc"/>
              </a:gs>
            </a:gsLst>
            <a:lin ang="0"/>
          </a:gradFill>
          <a:ln w="0">
            <a:noFill/>
          </a:ln>
        </p:spPr>
        <p:style>
          <a:lnRef idx="0"/>
          <a:fillRef idx="0"/>
          <a:effectRef idx="0"/>
          <a:fontRef idx="minor"/>
        </p:style>
      </p:sp>
      <p:sp>
        <p:nvSpPr>
          <p:cNvPr id="89" name="CustomShape 5"/>
          <p:cNvSpPr/>
          <p:nvPr/>
        </p:nvSpPr>
        <p:spPr>
          <a:xfrm>
            <a:off x="9259920" y="4917240"/>
            <a:ext cx="6840" cy="349200"/>
          </a:xfrm>
          <a:custGeom>
            <a:avLst/>
            <a:gdLst/>
            <a:ahLst/>
            <a:rect l="l" t="t" r="r" b="b"/>
            <a:pathLst>
              <a:path w="22" h="973">
                <a:moveTo>
                  <a:pt x="10" y="0"/>
                </a:moveTo>
                <a:lnTo>
                  <a:pt x="11" y="0"/>
                </a:lnTo>
                <a:cubicBezTo>
                  <a:pt x="9" y="0"/>
                  <a:pt x="7" y="0"/>
                  <a:pt x="5" y="1"/>
                </a:cubicBezTo>
                <a:cubicBezTo>
                  <a:pt x="4" y="2"/>
                  <a:pt x="2" y="4"/>
                  <a:pt x="1" y="5"/>
                </a:cubicBezTo>
                <a:cubicBezTo>
                  <a:pt x="0" y="7"/>
                  <a:pt x="0" y="9"/>
                  <a:pt x="0" y="11"/>
                </a:cubicBezTo>
                <a:lnTo>
                  <a:pt x="0" y="961"/>
                </a:lnTo>
                <a:lnTo>
                  <a:pt x="0" y="962"/>
                </a:lnTo>
                <a:cubicBezTo>
                  <a:pt x="0" y="963"/>
                  <a:pt x="0" y="965"/>
                  <a:pt x="1" y="967"/>
                </a:cubicBezTo>
                <a:cubicBezTo>
                  <a:pt x="2" y="968"/>
                  <a:pt x="4" y="970"/>
                  <a:pt x="5" y="971"/>
                </a:cubicBezTo>
                <a:cubicBezTo>
                  <a:pt x="7" y="972"/>
                  <a:pt x="9" y="972"/>
                  <a:pt x="11" y="972"/>
                </a:cubicBezTo>
                <a:lnTo>
                  <a:pt x="10" y="971"/>
                </a:lnTo>
                <a:lnTo>
                  <a:pt x="11" y="972"/>
                </a:lnTo>
                <a:cubicBezTo>
                  <a:pt x="12" y="972"/>
                  <a:pt x="14" y="972"/>
                  <a:pt x="16" y="971"/>
                </a:cubicBezTo>
                <a:cubicBezTo>
                  <a:pt x="17" y="970"/>
                  <a:pt x="19" y="968"/>
                  <a:pt x="20" y="967"/>
                </a:cubicBezTo>
                <a:cubicBezTo>
                  <a:pt x="21" y="965"/>
                  <a:pt x="21" y="963"/>
                  <a:pt x="21" y="962"/>
                </a:cubicBezTo>
                <a:lnTo>
                  <a:pt x="21" y="10"/>
                </a:lnTo>
                <a:lnTo>
                  <a:pt x="21" y="11"/>
                </a:lnTo>
                <a:lnTo>
                  <a:pt x="21" y="11"/>
                </a:lnTo>
                <a:cubicBezTo>
                  <a:pt x="21" y="9"/>
                  <a:pt x="21" y="7"/>
                  <a:pt x="20" y="5"/>
                </a:cubicBezTo>
                <a:cubicBezTo>
                  <a:pt x="19" y="4"/>
                  <a:pt x="17" y="2"/>
                  <a:pt x="16" y="1"/>
                </a:cubicBezTo>
                <a:cubicBezTo>
                  <a:pt x="14" y="0"/>
                  <a:pt x="12" y="0"/>
                  <a:pt x="11" y="0"/>
                </a:cubicBezTo>
                <a:lnTo>
                  <a:pt x="10" y="0"/>
                </a:lnTo>
              </a:path>
            </a:pathLst>
          </a:custGeom>
          <a:solidFill>
            <a:srgbClr val="cccccc"/>
          </a:solidFill>
          <a:ln w="0">
            <a:noFill/>
          </a:ln>
        </p:spPr>
        <p:style>
          <a:lnRef idx="0"/>
          <a:fillRef idx="0"/>
          <a:effectRef idx="0"/>
          <a:fontRef idx="minor"/>
        </p:style>
      </p:sp>
      <p:sp>
        <p:nvSpPr>
          <p:cNvPr id="90" name="CustomShape 6"/>
          <p:cNvSpPr/>
          <p:nvPr/>
        </p:nvSpPr>
        <p:spPr>
          <a:xfrm>
            <a:off x="974160" y="5194440"/>
            <a:ext cx="3721680" cy="6840"/>
          </a:xfrm>
          <a:custGeom>
            <a:avLst/>
            <a:gdLst/>
            <a:ahLst/>
            <a:rect l="l" t="t" r="r" b="b"/>
            <a:pathLst>
              <a:path w="10341" h="22">
                <a:moveTo>
                  <a:pt x="10" y="0"/>
                </a:moveTo>
                <a:lnTo>
                  <a:pt x="11" y="0"/>
                </a:lnTo>
                <a:cubicBezTo>
                  <a:pt x="9" y="0"/>
                  <a:pt x="7" y="0"/>
                  <a:pt x="5" y="1"/>
                </a:cubicBezTo>
                <a:cubicBezTo>
                  <a:pt x="4" y="2"/>
                  <a:pt x="2" y="4"/>
                  <a:pt x="1" y="5"/>
                </a:cubicBezTo>
                <a:cubicBezTo>
                  <a:pt x="0" y="7"/>
                  <a:pt x="0" y="9"/>
                  <a:pt x="0" y="11"/>
                </a:cubicBezTo>
                <a:lnTo>
                  <a:pt x="0" y="10"/>
                </a:lnTo>
                <a:lnTo>
                  <a:pt x="0" y="11"/>
                </a:lnTo>
                <a:cubicBezTo>
                  <a:pt x="0" y="12"/>
                  <a:pt x="0" y="14"/>
                  <a:pt x="1" y="16"/>
                </a:cubicBezTo>
                <a:cubicBezTo>
                  <a:pt x="2" y="17"/>
                  <a:pt x="4" y="19"/>
                  <a:pt x="5" y="20"/>
                </a:cubicBezTo>
                <a:cubicBezTo>
                  <a:pt x="7" y="21"/>
                  <a:pt x="9" y="21"/>
                  <a:pt x="11" y="21"/>
                </a:cubicBezTo>
                <a:lnTo>
                  <a:pt x="10329" y="21"/>
                </a:lnTo>
                <a:lnTo>
                  <a:pt x="10330" y="21"/>
                </a:lnTo>
                <a:cubicBezTo>
                  <a:pt x="10331" y="21"/>
                  <a:pt x="10333" y="21"/>
                  <a:pt x="10335" y="20"/>
                </a:cubicBezTo>
                <a:cubicBezTo>
                  <a:pt x="10336" y="19"/>
                  <a:pt x="10338" y="17"/>
                  <a:pt x="10339" y="16"/>
                </a:cubicBezTo>
                <a:cubicBezTo>
                  <a:pt x="10340" y="14"/>
                  <a:pt x="10340" y="12"/>
                  <a:pt x="10340" y="11"/>
                </a:cubicBezTo>
                <a:lnTo>
                  <a:pt x="10340" y="10"/>
                </a:lnTo>
                <a:lnTo>
                  <a:pt x="10340" y="11"/>
                </a:lnTo>
                <a:lnTo>
                  <a:pt x="10340" y="11"/>
                </a:lnTo>
                <a:cubicBezTo>
                  <a:pt x="10340" y="9"/>
                  <a:pt x="10340" y="7"/>
                  <a:pt x="10339" y="5"/>
                </a:cubicBezTo>
                <a:cubicBezTo>
                  <a:pt x="10338" y="4"/>
                  <a:pt x="10336" y="2"/>
                  <a:pt x="10335" y="1"/>
                </a:cubicBezTo>
                <a:cubicBezTo>
                  <a:pt x="10333" y="0"/>
                  <a:pt x="10331" y="0"/>
                  <a:pt x="10330" y="0"/>
                </a:cubicBezTo>
                <a:lnTo>
                  <a:pt x="10" y="0"/>
                </a:lnTo>
              </a:path>
            </a:pathLst>
          </a:custGeom>
          <a:gradFill rotWithShape="0">
            <a:gsLst>
              <a:gs pos="0">
                <a:srgbClr val="333333"/>
              </a:gs>
              <a:gs pos="100000">
                <a:srgbClr val="cccccc"/>
              </a:gs>
            </a:gsLst>
            <a:lin ang="0"/>
          </a:gradFill>
          <a:ln w="0">
            <a:noFill/>
          </a:ln>
        </p:spPr>
        <p:style>
          <a:lnRef idx="0"/>
          <a:fillRef idx="0"/>
          <a:effectRef idx="0"/>
          <a:fontRef idx="minor"/>
        </p:style>
      </p:sp>
      <p:sp>
        <p:nvSpPr>
          <p:cNvPr id="91" name="CustomShape 7"/>
          <p:cNvSpPr/>
          <p:nvPr/>
        </p:nvSpPr>
        <p:spPr>
          <a:xfrm>
            <a:off x="4590000" y="4914000"/>
            <a:ext cx="6840" cy="349200"/>
          </a:xfrm>
          <a:custGeom>
            <a:avLst/>
            <a:gdLst/>
            <a:ahLst/>
            <a:rect l="l" t="t" r="r" b="b"/>
            <a:pathLst>
              <a:path w="22" h="973">
                <a:moveTo>
                  <a:pt x="10" y="0"/>
                </a:moveTo>
                <a:lnTo>
                  <a:pt x="11" y="0"/>
                </a:lnTo>
                <a:cubicBezTo>
                  <a:pt x="9" y="0"/>
                  <a:pt x="7" y="0"/>
                  <a:pt x="5" y="1"/>
                </a:cubicBezTo>
                <a:cubicBezTo>
                  <a:pt x="4" y="2"/>
                  <a:pt x="2" y="4"/>
                  <a:pt x="1" y="5"/>
                </a:cubicBezTo>
                <a:cubicBezTo>
                  <a:pt x="0" y="7"/>
                  <a:pt x="0" y="9"/>
                  <a:pt x="0" y="11"/>
                </a:cubicBezTo>
                <a:lnTo>
                  <a:pt x="0" y="961"/>
                </a:lnTo>
                <a:lnTo>
                  <a:pt x="0" y="962"/>
                </a:lnTo>
                <a:cubicBezTo>
                  <a:pt x="0" y="963"/>
                  <a:pt x="0" y="965"/>
                  <a:pt x="1" y="967"/>
                </a:cubicBezTo>
                <a:cubicBezTo>
                  <a:pt x="2" y="968"/>
                  <a:pt x="4" y="970"/>
                  <a:pt x="5" y="971"/>
                </a:cubicBezTo>
                <a:cubicBezTo>
                  <a:pt x="7" y="972"/>
                  <a:pt x="9" y="972"/>
                  <a:pt x="11" y="972"/>
                </a:cubicBezTo>
                <a:lnTo>
                  <a:pt x="10" y="971"/>
                </a:lnTo>
                <a:lnTo>
                  <a:pt x="11" y="972"/>
                </a:lnTo>
                <a:cubicBezTo>
                  <a:pt x="12" y="972"/>
                  <a:pt x="14" y="972"/>
                  <a:pt x="16" y="971"/>
                </a:cubicBezTo>
                <a:cubicBezTo>
                  <a:pt x="17" y="970"/>
                  <a:pt x="19" y="968"/>
                  <a:pt x="20" y="967"/>
                </a:cubicBezTo>
                <a:cubicBezTo>
                  <a:pt x="21" y="965"/>
                  <a:pt x="21" y="963"/>
                  <a:pt x="21" y="962"/>
                </a:cubicBezTo>
                <a:lnTo>
                  <a:pt x="21" y="10"/>
                </a:lnTo>
                <a:lnTo>
                  <a:pt x="21" y="11"/>
                </a:lnTo>
                <a:lnTo>
                  <a:pt x="21" y="11"/>
                </a:lnTo>
                <a:cubicBezTo>
                  <a:pt x="21" y="9"/>
                  <a:pt x="21" y="7"/>
                  <a:pt x="20" y="5"/>
                </a:cubicBezTo>
                <a:cubicBezTo>
                  <a:pt x="19" y="4"/>
                  <a:pt x="17" y="2"/>
                  <a:pt x="16" y="1"/>
                </a:cubicBezTo>
                <a:cubicBezTo>
                  <a:pt x="14" y="0"/>
                  <a:pt x="12" y="0"/>
                  <a:pt x="11" y="0"/>
                </a:cubicBezTo>
                <a:lnTo>
                  <a:pt x="10" y="0"/>
                </a:lnTo>
              </a:path>
            </a:pathLst>
          </a:custGeom>
          <a:solidFill>
            <a:srgbClr val="cccccc"/>
          </a:solidFill>
          <a:ln w="0">
            <a:noFill/>
          </a:ln>
        </p:spPr>
        <p:style>
          <a:lnRef idx="0"/>
          <a:fillRef idx="0"/>
          <a:effectRef idx="0"/>
          <a:fontRef idx="minor"/>
        </p:style>
      </p:sp>
      <p:sp>
        <p:nvSpPr>
          <p:cNvPr id="92" name="CustomShape 8"/>
          <p:cNvSpPr/>
          <p:nvPr/>
        </p:nvSpPr>
        <p:spPr>
          <a:xfrm>
            <a:off x="5055480" y="1037160"/>
            <a:ext cx="10440" cy="3700440"/>
          </a:xfrm>
          <a:custGeom>
            <a:avLst/>
            <a:gdLst/>
            <a:ahLst/>
            <a:rect l="l" t="t" r="r" b="b"/>
            <a:pathLst>
              <a:path w="32" h="10282">
                <a:moveTo>
                  <a:pt x="15" y="0"/>
                </a:moveTo>
                <a:lnTo>
                  <a:pt x="16" y="0"/>
                </a:lnTo>
                <a:cubicBezTo>
                  <a:pt x="13" y="0"/>
                  <a:pt x="10" y="1"/>
                  <a:pt x="8" y="2"/>
                </a:cubicBezTo>
                <a:cubicBezTo>
                  <a:pt x="5" y="3"/>
                  <a:pt x="3" y="5"/>
                  <a:pt x="2" y="8"/>
                </a:cubicBezTo>
                <a:cubicBezTo>
                  <a:pt x="1" y="10"/>
                  <a:pt x="0" y="13"/>
                  <a:pt x="0" y="16"/>
                </a:cubicBezTo>
                <a:lnTo>
                  <a:pt x="0" y="10265"/>
                </a:lnTo>
                <a:lnTo>
                  <a:pt x="0" y="10266"/>
                </a:lnTo>
                <a:cubicBezTo>
                  <a:pt x="0" y="10268"/>
                  <a:pt x="1" y="10271"/>
                  <a:pt x="2" y="10273"/>
                </a:cubicBezTo>
                <a:cubicBezTo>
                  <a:pt x="3" y="10276"/>
                  <a:pt x="5" y="10278"/>
                  <a:pt x="8" y="10279"/>
                </a:cubicBezTo>
                <a:cubicBezTo>
                  <a:pt x="10" y="10280"/>
                  <a:pt x="13" y="10281"/>
                  <a:pt x="16" y="10281"/>
                </a:cubicBezTo>
                <a:lnTo>
                  <a:pt x="15" y="10281"/>
                </a:lnTo>
                <a:lnTo>
                  <a:pt x="16" y="10281"/>
                </a:lnTo>
                <a:cubicBezTo>
                  <a:pt x="18" y="10281"/>
                  <a:pt x="21" y="10280"/>
                  <a:pt x="23" y="10279"/>
                </a:cubicBezTo>
                <a:cubicBezTo>
                  <a:pt x="26" y="10278"/>
                  <a:pt x="28" y="10276"/>
                  <a:pt x="29" y="10273"/>
                </a:cubicBezTo>
                <a:cubicBezTo>
                  <a:pt x="30" y="10271"/>
                  <a:pt x="31" y="10268"/>
                  <a:pt x="31" y="10266"/>
                </a:cubicBezTo>
                <a:lnTo>
                  <a:pt x="31" y="15"/>
                </a:lnTo>
                <a:lnTo>
                  <a:pt x="31" y="16"/>
                </a:lnTo>
                <a:lnTo>
                  <a:pt x="31" y="16"/>
                </a:lnTo>
                <a:cubicBezTo>
                  <a:pt x="31" y="13"/>
                  <a:pt x="30" y="10"/>
                  <a:pt x="29" y="8"/>
                </a:cubicBezTo>
                <a:cubicBezTo>
                  <a:pt x="28" y="5"/>
                  <a:pt x="26" y="3"/>
                  <a:pt x="23" y="2"/>
                </a:cubicBezTo>
                <a:cubicBezTo>
                  <a:pt x="21" y="1"/>
                  <a:pt x="18" y="0"/>
                  <a:pt x="16" y="0"/>
                </a:cubicBezTo>
                <a:lnTo>
                  <a:pt x="15" y="0"/>
                </a:lnTo>
              </a:path>
            </a:pathLst>
          </a:custGeom>
          <a:gradFill rotWithShape="0">
            <a:gsLst>
              <a:gs pos="0">
                <a:srgbClr val="111111"/>
              </a:gs>
              <a:gs pos="50000">
                <a:srgbClr val="cccccc"/>
              </a:gs>
              <a:gs pos="100000">
                <a:srgbClr val="111111"/>
              </a:gs>
            </a:gsLst>
            <a:lin ang="5400000"/>
          </a:gradFill>
          <a:ln w="0">
            <a:noFill/>
          </a:ln>
        </p:spPr>
        <p:style>
          <a:lnRef idx="0"/>
          <a:fillRef idx="0"/>
          <a:effectRef idx="0"/>
          <a:fontRef idx="minor"/>
        </p:style>
      </p:sp>
      <p:sp>
        <p:nvSpPr>
          <p:cNvPr id="93" name="PlaceHolder 9"/>
          <p:cNvSpPr>
            <a:spLocks noGrp="1"/>
          </p:cNvSpPr>
          <p:nvPr>
            <p:ph type="title"/>
          </p:nvPr>
        </p:nvSpPr>
        <p:spPr>
          <a:xfrm>
            <a:off x="144000" y="72000"/>
            <a:ext cx="9539640" cy="6476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94" name="PlaceHolder 10"/>
          <p:cNvSpPr>
            <a:spLocks noGrp="1"/>
          </p:cNvSpPr>
          <p:nvPr>
            <p:ph type="body"/>
          </p:nvPr>
        </p:nvSpPr>
        <p:spPr>
          <a:xfrm>
            <a:off x="504000" y="1326600"/>
            <a:ext cx="4426560" cy="3287880"/>
          </a:xfrm>
          <a:prstGeom prst="rect">
            <a:avLst/>
          </a:prstGeom>
        </p:spPr>
        <p:txBody>
          <a:bodyPr lIns="0" rIns="0" tIns="0" bIns="0">
            <a:normAutofit/>
          </a:bodyPr>
          <a:p>
            <a:pPr marL="432000" indent="-324000" algn="ctr">
              <a:spcBef>
                <a:spcPts val="1417"/>
              </a:spcBef>
              <a:buClr>
                <a:srgbClr val="ffffff"/>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ffffff"/>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ffffff"/>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ffffff"/>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ffffff"/>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ffffff"/>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ffffff"/>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95" name="PlaceHolder 11"/>
          <p:cNvSpPr>
            <a:spLocks noGrp="1"/>
          </p:cNvSpPr>
          <p:nvPr>
            <p:ph type="body"/>
          </p:nvPr>
        </p:nvSpPr>
        <p:spPr>
          <a:xfrm>
            <a:off x="5152680" y="1326600"/>
            <a:ext cx="4426560" cy="3287880"/>
          </a:xfrm>
          <a:prstGeom prst="rect">
            <a:avLst/>
          </a:prstGeom>
        </p:spPr>
        <p:txBody>
          <a:bodyPr lIns="0" rIns="0" tIns="0" bIns="0">
            <a:normAutofit/>
          </a:bodyPr>
          <a:p>
            <a:pPr marL="432000" indent="-324000" algn="ctr">
              <a:spcBef>
                <a:spcPts val="1417"/>
              </a:spcBef>
              <a:buClr>
                <a:srgbClr val="ffffff"/>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ffffff"/>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ffffff"/>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ffffff"/>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ffffff"/>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ffffff"/>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ffffff"/>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2" name="CustomShape 1"/>
          <p:cNvSpPr/>
          <p:nvPr/>
        </p:nvSpPr>
        <p:spPr>
          <a:xfrm>
            <a:off x="20880" y="607320"/>
            <a:ext cx="6119640" cy="17640"/>
          </a:xfrm>
          <a:custGeom>
            <a:avLst/>
            <a:gdLst/>
            <a:ahLst/>
            <a:rect l="l" t="t" r="r" b="b"/>
            <a:pathLst>
              <a:path w="17002" h="52">
                <a:moveTo>
                  <a:pt x="25" y="0"/>
                </a:moveTo>
                <a:lnTo>
                  <a:pt x="26" y="0"/>
                </a:lnTo>
                <a:cubicBezTo>
                  <a:pt x="21" y="0"/>
                  <a:pt x="17" y="1"/>
                  <a:pt x="13" y="3"/>
                </a:cubicBezTo>
                <a:cubicBezTo>
                  <a:pt x="9" y="6"/>
                  <a:pt x="6" y="9"/>
                  <a:pt x="3" y="13"/>
                </a:cubicBezTo>
                <a:cubicBezTo>
                  <a:pt x="1" y="17"/>
                  <a:pt x="0" y="21"/>
                  <a:pt x="0" y="26"/>
                </a:cubicBezTo>
                <a:lnTo>
                  <a:pt x="0" y="25"/>
                </a:lnTo>
                <a:lnTo>
                  <a:pt x="0" y="26"/>
                </a:lnTo>
                <a:cubicBezTo>
                  <a:pt x="0" y="30"/>
                  <a:pt x="1" y="34"/>
                  <a:pt x="3" y="38"/>
                </a:cubicBezTo>
                <a:cubicBezTo>
                  <a:pt x="6" y="42"/>
                  <a:pt x="9" y="45"/>
                  <a:pt x="13" y="48"/>
                </a:cubicBezTo>
                <a:cubicBezTo>
                  <a:pt x="17" y="50"/>
                  <a:pt x="21" y="51"/>
                  <a:pt x="26" y="51"/>
                </a:cubicBezTo>
                <a:lnTo>
                  <a:pt x="16975" y="51"/>
                </a:lnTo>
                <a:lnTo>
                  <a:pt x="16976" y="51"/>
                </a:lnTo>
                <a:cubicBezTo>
                  <a:pt x="16980" y="51"/>
                  <a:pt x="16984" y="50"/>
                  <a:pt x="16988" y="48"/>
                </a:cubicBezTo>
                <a:cubicBezTo>
                  <a:pt x="16992" y="45"/>
                  <a:pt x="16995" y="42"/>
                  <a:pt x="16998" y="38"/>
                </a:cubicBezTo>
                <a:cubicBezTo>
                  <a:pt x="17000" y="34"/>
                  <a:pt x="17001" y="30"/>
                  <a:pt x="17001" y="26"/>
                </a:cubicBezTo>
                <a:lnTo>
                  <a:pt x="17001" y="25"/>
                </a:lnTo>
                <a:lnTo>
                  <a:pt x="17001" y="26"/>
                </a:lnTo>
                <a:lnTo>
                  <a:pt x="17001" y="26"/>
                </a:lnTo>
                <a:cubicBezTo>
                  <a:pt x="17001" y="21"/>
                  <a:pt x="17000" y="17"/>
                  <a:pt x="16998" y="13"/>
                </a:cubicBezTo>
                <a:cubicBezTo>
                  <a:pt x="16995" y="9"/>
                  <a:pt x="16992" y="6"/>
                  <a:pt x="16988" y="3"/>
                </a:cubicBezTo>
                <a:cubicBezTo>
                  <a:pt x="16984" y="1"/>
                  <a:pt x="16980" y="0"/>
                  <a:pt x="16976" y="0"/>
                </a:cubicBezTo>
                <a:lnTo>
                  <a:pt x="25" y="0"/>
                </a:lnTo>
              </a:path>
            </a:pathLst>
          </a:custGeom>
          <a:gradFill rotWithShape="0">
            <a:gsLst>
              <a:gs pos="0">
                <a:srgbClr val="cccccc"/>
              </a:gs>
              <a:gs pos="100000">
                <a:srgbClr val="333333"/>
              </a:gs>
            </a:gsLst>
            <a:lin ang="0"/>
          </a:gradFill>
          <a:ln w="10800">
            <a:noFill/>
          </a:ln>
        </p:spPr>
        <p:style>
          <a:lnRef idx="0"/>
          <a:fillRef idx="0"/>
          <a:effectRef idx="0"/>
          <a:fontRef idx="minor"/>
        </p:style>
      </p:sp>
      <p:sp>
        <p:nvSpPr>
          <p:cNvPr id="133" name="CustomShape 2"/>
          <p:cNvSpPr/>
          <p:nvPr/>
        </p:nvSpPr>
        <p:spPr>
          <a:xfrm>
            <a:off x="4430520" y="840960"/>
            <a:ext cx="5673600" cy="6840"/>
          </a:xfrm>
          <a:custGeom>
            <a:avLst/>
            <a:gdLst/>
            <a:ahLst/>
            <a:rect l="l" t="t" r="r" b="b"/>
            <a:pathLst>
              <a:path w="15763" h="22">
                <a:moveTo>
                  <a:pt x="10" y="0"/>
                </a:moveTo>
                <a:lnTo>
                  <a:pt x="11" y="0"/>
                </a:lnTo>
                <a:cubicBezTo>
                  <a:pt x="9" y="0"/>
                  <a:pt x="7" y="0"/>
                  <a:pt x="5" y="1"/>
                </a:cubicBezTo>
                <a:cubicBezTo>
                  <a:pt x="4" y="2"/>
                  <a:pt x="2" y="4"/>
                  <a:pt x="1" y="5"/>
                </a:cubicBezTo>
                <a:cubicBezTo>
                  <a:pt x="0" y="7"/>
                  <a:pt x="0" y="9"/>
                  <a:pt x="0" y="11"/>
                </a:cubicBezTo>
                <a:lnTo>
                  <a:pt x="0" y="10"/>
                </a:lnTo>
                <a:lnTo>
                  <a:pt x="0" y="11"/>
                </a:lnTo>
                <a:cubicBezTo>
                  <a:pt x="0" y="12"/>
                  <a:pt x="0" y="14"/>
                  <a:pt x="1" y="16"/>
                </a:cubicBezTo>
                <a:cubicBezTo>
                  <a:pt x="2" y="17"/>
                  <a:pt x="4" y="19"/>
                  <a:pt x="5" y="20"/>
                </a:cubicBezTo>
                <a:cubicBezTo>
                  <a:pt x="7" y="21"/>
                  <a:pt x="9" y="21"/>
                  <a:pt x="11" y="21"/>
                </a:cubicBezTo>
                <a:lnTo>
                  <a:pt x="15751" y="21"/>
                </a:lnTo>
                <a:lnTo>
                  <a:pt x="15752" y="21"/>
                </a:lnTo>
                <a:cubicBezTo>
                  <a:pt x="15753" y="21"/>
                  <a:pt x="15755" y="21"/>
                  <a:pt x="15757" y="20"/>
                </a:cubicBezTo>
                <a:cubicBezTo>
                  <a:pt x="15758" y="19"/>
                  <a:pt x="15760" y="17"/>
                  <a:pt x="15761" y="16"/>
                </a:cubicBezTo>
                <a:cubicBezTo>
                  <a:pt x="15762" y="14"/>
                  <a:pt x="15762" y="12"/>
                  <a:pt x="15762" y="11"/>
                </a:cubicBezTo>
                <a:lnTo>
                  <a:pt x="15762" y="10"/>
                </a:lnTo>
                <a:lnTo>
                  <a:pt x="15762" y="11"/>
                </a:lnTo>
                <a:lnTo>
                  <a:pt x="15762" y="11"/>
                </a:lnTo>
                <a:cubicBezTo>
                  <a:pt x="15762" y="9"/>
                  <a:pt x="15762" y="7"/>
                  <a:pt x="15761" y="5"/>
                </a:cubicBezTo>
                <a:cubicBezTo>
                  <a:pt x="15760" y="4"/>
                  <a:pt x="15758" y="2"/>
                  <a:pt x="15757" y="1"/>
                </a:cubicBezTo>
                <a:cubicBezTo>
                  <a:pt x="15755" y="0"/>
                  <a:pt x="15753" y="0"/>
                  <a:pt x="15752" y="0"/>
                </a:cubicBezTo>
                <a:lnTo>
                  <a:pt x="10" y="0"/>
                </a:lnTo>
              </a:path>
            </a:pathLst>
          </a:custGeom>
          <a:gradFill rotWithShape="0">
            <a:gsLst>
              <a:gs pos="0">
                <a:srgbClr val="333333"/>
              </a:gs>
              <a:gs pos="100000">
                <a:srgbClr val="cccccc"/>
              </a:gs>
            </a:gsLst>
            <a:lin ang="0"/>
          </a:gradFill>
          <a:ln w="0">
            <a:noFill/>
          </a:ln>
        </p:spPr>
        <p:style>
          <a:lnRef idx="0"/>
          <a:fillRef idx="0"/>
          <a:effectRef idx="0"/>
          <a:fontRef idx="minor"/>
        </p:style>
      </p:sp>
      <p:sp>
        <p:nvSpPr>
          <p:cNvPr id="134" name="CustomShape 3"/>
          <p:cNvSpPr/>
          <p:nvPr/>
        </p:nvSpPr>
        <p:spPr>
          <a:xfrm>
            <a:off x="9819720" y="474480"/>
            <a:ext cx="6840" cy="492840"/>
          </a:xfrm>
          <a:custGeom>
            <a:avLst/>
            <a:gdLst/>
            <a:ahLst/>
            <a:rect l="l" t="t" r="r" b="b"/>
            <a:pathLst>
              <a:path w="22" h="1372">
                <a:moveTo>
                  <a:pt x="10" y="0"/>
                </a:moveTo>
                <a:lnTo>
                  <a:pt x="11" y="0"/>
                </a:lnTo>
                <a:cubicBezTo>
                  <a:pt x="9" y="0"/>
                  <a:pt x="7" y="0"/>
                  <a:pt x="5" y="1"/>
                </a:cubicBezTo>
                <a:cubicBezTo>
                  <a:pt x="4" y="2"/>
                  <a:pt x="2" y="4"/>
                  <a:pt x="1" y="5"/>
                </a:cubicBezTo>
                <a:cubicBezTo>
                  <a:pt x="0" y="7"/>
                  <a:pt x="0" y="9"/>
                  <a:pt x="0" y="11"/>
                </a:cubicBezTo>
                <a:lnTo>
                  <a:pt x="0" y="1360"/>
                </a:lnTo>
                <a:lnTo>
                  <a:pt x="0" y="1361"/>
                </a:lnTo>
                <a:cubicBezTo>
                  <a:pt x="0" y="1362"/>
                  <a:pt x="0" y="1364"/>
                  <a:pt x="1" y="1366"/>
                </a:cubicBezTo>
                <a:cubicBezTo>
                  <a:pt x="2" y="1367"/>
                  <a:pt x="4" y="1369"/>
                  <a:pt x="5" y="1370"/>
                </a:cubicBezTo>
                <a:cubicBezTo>
                  <a:pt x="7" y="1371"/>
                  <a:pt x="9" y="1371"/>
                  <a:pt x="11" y="1371"/>
                </a:cubicBezTo>
                <a:lnTo>
                  <a:pt x="10" y="1370"/>
                </a:lnTo>
                <a:lnTo>
                  <a:pt x="11" y="1371"/>
                </a:lnTo>
                <a:cubicBezTo>
                  <a:pt x="12" y="1371"/>
                  <a:pt x="14" y="1371"/>
                  <a:pt x="16" y="1370"/>
                </a:cubicBezTo>
                <a:cubicBezTo>
                  <a:pt x="17" y="1369"/>
                  <a:pt x="19" y="1367"/>
                  <a:pt x="20" y="1366"/>
                </a:cubicBezTo>
                <a:cubicBezTo>
                  <a:pt x="21" y="1364"/>
                  <a:pt x="21" y="1362"/>
                  <a:pt x="21" y="1361"/>
                </a:cubicBezTo>
                <a:lnTo>
                  <a:pt x="21" y="10"/>
                </a:lnTo>
                <a:lnTo>
                  <a:pt x="21" y="11"/>
                </a:lnTo>
                <a:lnTo>
                  <a:pt x="21" y="11"/>
                </a:lnTo>
                <a:cubicBezTo>
                  <a:pt x="21" y="9"/>
                  <a:pt x="21" y="7"/>
                  <a:pt x="20" y="5"/>
                </a:cubicBezTo>
                <a:cubicBezTo>
                  <a:pt x="19" y="4"/>
                  <a:pt x="17" y="2"/>
                  <a:pt x="16" y="1"/>
                </a:cubicBezTo>
                <a:cubicBezTo>
                  <a:pt x="14" y="0"/>
                  <a:pt x="12" y="0"/>
                  <a:pt x="11" y="0"/>
                </a:cubicBezTo>
                <a:lnTo>
                  <a:pt x="10" y="0"/>
                </a:lnTo>
              </a:path>
            </a:pathLst>
          </a:custGeom>
          <a:solidFill>
            <a:srgbClr val="cccccc"/>
          </a:solidFill>
          <a:ln w="10800">
            <a:noFill/>
          </a:ln>
        </p:spPr>
        <p:style>
          <a:lnRef idx="0"/>
          <a:fillRef idx="0"/>
          <a:effectRef idx="0"/>
          <a:fontRef idx="minor"/>
        </p:style>
      </p:sp>
      <p:sp>
        <p:nvSpPr>
          <p:cNvPr id="135" name="CustomShape 4"/>
          <p:cNvSpPr/>
          <p:nvPr/>
        </p:nvSpPr>
        <p:spPr>
          <a:xfrm>
            <a:off x="1900800" y="5204880"/>
            <a:ext cx="7464960" cy="6840"/>
          </a:xfrm>
          <a:custGeom>
            <a:avLst/>
            <a:gdLst/>
            <a:ahLst/>
            <a:rect l="l" t="t" r="r" b="b"/>
            <a:pathLst>
              <a:path w="20739" h="22">
                <a:moveTo>
                  <a:pt x="10" y="0"/>
                </a:moveTo>
                <a:lnTo>
                  <a:pt x="11" y="0"/>
                </a:lnTo>
                <a:cubicBezTo>
                  <a:pt x="9" y="0"/>
                  <a:pt x="7" y="0"/>
                  <a:pt x="5" y="1"/>
                </a:cubicBezTo>
                <a:cubicBezTo>
                  <a:pt x="4" y="2"/>
                  <a:pt x="2" y="4"/>
                  <a:pt x="1" y="5"/>
                </a:cubicBezTo>
                <a:cubicBezTo>
                  <a:pt x="0" y="7"/>
                  <a:pt x="0" y="9"/>
                  <a:pt x="0" y="11"/>
                </a:cubicBezTo>
                <a:lnTo>
                  <a:pt x="0" y="10"/>
                </a:lnTo>
                <a:lnTo>
                  <a:pt x="0" y="11"/>
                </a:lnTo>
                <a:cubicBezTo>
                  <a:pt x="0" y="12"/>
                  <a:pt x="0" y="14"/>
                  <a:pt x="1" y="16"/>
                </a:cubicBezTo>
                <a:cubicBezTo>
                  <a:pt x="2" y="17"/>
                  <a:pt x="4" y="19"/>
                  <a:pt x="5" y="20"/>
                </a:cubicBezTo>
                <a:cubicBezTo>
                  <a:pt x="7" y="21"/>
                  <a:pt x="9" y="21"/>
                  <a:pt x="11" y="21"/>
                </a:cubicBezTo>
                <a:lnTo>
                  <a:pt x="20727" y="21"/>
                </a:lnTo>
                <a:lnTo>
                  <a:pt x="20728" y="21"/>
                </a:lnTo>
                <a:cubicBezTo>
                  <a:pt x="20729" y="21"/>
                  <a:pt x="20731" y="21"/>
                  <a:pt x="20733" y="20"/>
                </a:cubicBezTo>
                <a:cubicBezTo>
                  <a:pt x="20734" y="19"/>
                  <a:pt x="20736" y="17"/>
                  <a:pt x="20737" y="16"/>
                </a:cubicBezTo>
                <a:cubicBezTo>
                  <a:pt x="20738" y="14"/>
                  <a:pt x="20738" y="12"/>
                  <a:pt x="20738" y="11"/>
                </a:cubicBezTo>
                <a:lnTo>
                  <a:pt x="20738" y="10"/>
                </a:lnTo>
                <a:lnTo>
                  <a:pt x="20738" y="11"/>
                </a:lnTo>
                <a:lnTo>
                  <a:pt x="20738" y="11"/>
                </a:lnTo>
                <a:cubicBezTo>
                  <a:pt x="20738" y="9"/>
                  <a:pt x="20738" y="7"/>
                  <a:pt x="20737" y="5"/>
                </a:cubicBezTo>
                <a:cubicBezTo>
                  <a:pt x="20736" y="4"/>
                  <a:pt x="20734" y="2"/>
                  <a:pt x="20733" y="1"/>
                </a:cubicBezTo>
                <a:cubicBezTo>
                  <a:pt x="20731" y="0"/>
                  <a:pt x="20729" y="0"/>
                  <a:pt x="20728" y="0"/>
                </a:cubicBezTo>
                <a:lnTo>
                  <a:pt x="10" y="0"/>
                </a:lnTo>
              </a:path>
            </a:pathLst>
          </a:custGeom>
          <a:gradFill rotWithShape="0">
            <a:gsLst>
              <a:gs pos="0">
                <a:srgbClr val="333333"/>
              </a:gs>
              <a:gs pos="100000">
                <a:srgbClr val="cccccc"/>
              </a:gs>
            </a:gsLst>
            <a:lin ang="0"/>
          </a:gradFill>
          <a:ln w="0">
            <a:noFill/>
          </a:ln>
        </p:spPr>
        <p:style>
          <a:lnRef idx="0"/>
          <a:fillRef idx="0"/>
          <a:effectRef idx="0"/>
          <a:fontRef idx="minor"/>
        </p:style>
      </p:sp>
      <p:sp>
        <p:nvSpPr>
          <p:cNvPr id="136" name="CustomShape 5"/>
          <p:cNvSpPr/>
          <p:nvPr/>
        </p:nvSpPr>
        <p:spPr>
          <a:xfrm>
            <a:off x="9259920" y="4917240"/>
            <a:ext cx="6840" cy="349200"/>
          </a:xfrm>
          <a:custGeom>
            <a:avLst/>
            <a:gdLst/>
            <a:ahLst/>
            <a:rect l="l" t="t" r="r" b="b"/>
            <a:pathLst>
              <a:path w="22" h="973">
                <a:moveTo>
                  <a:pt x="10" y="0"/>
                </a:moveTo>
                <a:lnTo>
                  <a:pt x="11" y="0"/>
                </a:lnTo>
                <a:cubicBezTo>
                  <a:pt x="9" y="0"/>
                  <a:pt x="7" y="0"/>
                  <a:pt x="5" y="1"/>
                </a:cubicBezTo>
                <a:cubicBezTo>
                  <a:pt x="4" y="2"/>
                  <a:pt x="2" y="4"/>
                  <a:pt x="1" y="5"/>
                </a:cubicBezTo>
                <a:cubicBezTo>
                  <a:pt x="0" y="7"/>
                  <a:pt x="0" y="9"/>
                  <a:pt x="0" y="11"/>
                </a:cubicBezTo>
                <a:lnTo>
                  <a:pt x="0" y="961"/>
                </a:lnTo>
                <a:lnTo>
                  <a:pt x="0" y="962"/>
                </a:lnTo>
                <a:cubicBezTo>
                  <a:pt x="0" y="963"/>
                  <a:pt x="0" y="965"/>
                  <a:pt x="1" y="967"/>
                </a:cubicBezTo>
                <a:cubicBezTo>
                  <a:pt x="2" y="968"/>
                  <a:pt x="4" y="970"/>
                  <a:pt x="5" y="971"/>
                </a:cubicBezTo>
                <a:cubicBezTo>
                  <a:pt x="7" y="972"/>
                  <a:pt x="9" y="972"/>
                  <a:pt x="11" y="972"/>
                </a:cubicBezTo>
                <a:lnTo>
                  <a:pt x="10" y="971"/>
                </a:lnTo>
                <a:lnTo>
                  <a:pt x="11" y="972"/>
                </a:lnTo>
                <a:cubicBezTo>
                  <a:pt x="12" y="972"/>
                  <a:pt x="14" y="972"/>
                  <a:pt x="16" y="971"/>
                </a:cubicBezTo>
                <a:cubicBezTo>
                  <a:pt x="17" y="970"/>
                  <a:pt x="19" y="968"/>
                  <a:pt x="20" y="967"/>
                </a:cubicBezTo>
                <a:cubicBezTo>
                  <a:pt x="21" y="965"/>
                  <a:pt x="21" y="963"/>
                  <a:pt x="21" y="962"/>
                </a:cubicBezTo>
                <a:lnTo>
                  <a:pt x="21" y="10"/>
                </a:lnTo>
                <a:lnTo>
                  <a:pt x="21" y="11"/>
                </a:lnTo>
                <a:lnTo>
                  <a:pt x="21" y="11"/>
                </a:lnTo>
                <a:cubicBezTo>
                  <a:pt x="21" y="9"/>
                  <a:pt x="21" y="7"/>
                  <a:pt x="20" y="5"/>
                </a:cubicBezTo>
                <a:cubicBezTo>
                  <a:pt x="19" y="4"/>
                  <a:pt x="17" y="2"/>
                  <a:pt x="16" y="1"/>
                </a:cubicBezTo>
                <a:cubicBezTo>
                  <a:pt x="14" y="0"/>
                  <a:pt x="12" y="0"/>
                  <a:pt x="11" y="0"/>
                </a:cubicBezTo>
                <a:lnTo>
                  <a:pt x="10" y="0"/>
                </a:lnTo>
              </a:path>
            </a:pathLst>
          </a:custGeom>
          <a:solidFill>
            <a:srgbClr val="cccccc"/>
          </a:solidFill>
          <a:ln w="10800">
            <a:noFill/>
          </a:ln>
        </p:spPr>
        <p:style>
          <a:lnRef idx="0"/>
          <a:fillRef idx="0"/>
          <a:effectRef idx="0"/>
          <a:fontRef idx="minor"/>
        </p:style>
      </p:sp>
      <p:sp>
        <p:nvSpPr>
          <p:cNvPr id="137" name="PlaceHolder 6"/>
          <p:cNvSpPr>
            <a:spLocks noGrp="1"/>
          </p:cNvSpPr>
          <p:nvPr>
            <p:ph type="title"/>
          </p:nvPr>
        </p:nvSpPr>
        <p:spPr>
          <a:xfrm>
            <a:off x="144000" y="72000"/>
            <a:ext cx="9539640" cy="6476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38" name="PlaceHolder 7"/>
          <p:cNvSpPr>
            <a:spLocks noGrp="1"/>
          </p:cNvSpPr>
          <p:nvPr>
            <p:ph type="body"/>
          </p:nvPr>
        </p:nvSpPr>
        <p:spPr>
          <a:xfrm>
            <a:off x="504000" y="1326600"/>
            <a:ext cx="9071280" cy="3287880"/>
          </a:xfrm>
          <a:prstGeom prst="rect">
            <a:avLst/>
          </a:prstGeom>
        </p:spPr>
        <p:txBody>
          <a:bodyPr lIns="0" rIns="0" tIns="0" bIns="0">
            <a:normAutofit/>
          </a:bodyPr>
          <a:p>
            <a:pPr marL="432000" indent="-324000" algn="ctr">
              <a:spcBef>
                <a:spcPts val="1417"/>
              </a:spcBef>
              <a:buClr>
                <a:srgbClr val="ffffff"/>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ffffff"/>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ffffff"/>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ffffff"/>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ffffff"/>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ffffff"/>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ffffff"/>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144000" y="3888000"/>
            <a:ext cx="8999640" cy="6580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4400" spc="-1" strike="noStrike">
                <a:latin typeface="Arial"/>
              </a:rPr>
              <a:t>LINKED LISTS</a:t>
            </a:r>
            <a:endParaRPr b="0" lang="en-US" sz="4400" spc="-1" strike="noStrike">
              <a:latin typeface="Arial"/>
            </a:endParaRPr>
          </a:p>
        </p:txBody>
      </p:sp>
      <p:pic>
        <p:nvPicPr>
          <p:cNvPr id="176" name="" descr=""/>
          <p:cNvPicPr/>
          <p:nvPr/>
        </p:nvPicPr>
        <p:blipFill>
          <a:blip r:embed="rId1"/>
          <a:stretch/>
        </p:blipFill>
        <p:spPr>
          <a:xfrm>
            <a:off x="457200" y="362160"/>
            <a:ext cx="4533120" cy="1009080"/>
          </a:xfrm>
          <a:prstGeom prst="rect">
            <a:avLst/>
          </a:prstGeom>
          <a:ln w="1080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144000" y="72000"/>
            <a:ext cx="9539640" cy="647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4400" spc="-1" strike="noStrike">
                <a:latin typeface="Arial"/>
              </a:rPr>
              <a:t>Project Info</a:t>
            </a:r>
            <a:endParaRPr b="0" lang="en-US" sz="4400" spc="-1" strike="noStrike">
              <a:latin typeface="Arial"/>
            </a:endParaRPr>
          </a:p>
        </p:txBody>
      </p:sp>
      <p:sp>
        <p:nvSpPr>
          <p:cNvPr id="178"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6000"/>
          </a:bodyPr>
          <a:p>
            <a:pPr marL="432000" indent="-323640">
              <a:lnSpc>
                <a:spcPct val="100000"/>
              </a:lnSpc>
              <a:spcBef>
                <a:spcPts val="1417"/>
              </a:spcBef>
              <a:buClr>
                <a:srgbClr val="ffffff"/>
              </a:buClr>
              <a:buSzPct val="45000"/>
              <a:buFont typeface="Wingdings" charset="2"/>
              <a:buChar char=""/>
            </a:pPr>
            <a:r>
              <a:rPr b="0" lang="en-US" sz="3200" spc="-1" strike="noStrike">
                <a:latin typeface="Arial"/>
              </a:rPr>
              <a:t>Subject Focus: LINKED LISTS </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640">
              <a:lnSpc>
                <a:spcPct val="100000"/>
              </a:lnSpc>
              <a:spcBef>
                <a:spcPts val="1417"/>
              </a:spcBef>
              <a:buClr>
                <a:srgbClr val="ffffff"/>
              </a:buClr>
              <a:buSzPct val="45000"/>
              <a:buFont typeface="Wingdings" charset="2"/>
              <a:buChar char=""/>
            </a:pPr>
            <a:r>
              <a:rPr b="0" lang="en-US" sz="3200" spc="-1" strike="noStrike">
                <a:latin typeface="Arial"/>
              </a:rPr>
              <a:t>Why is this a critical part of the interviewing process?:</a:t>
            </a:r>
            <a:endParaRPr b="0" lang="en-US" sz="3200" spc="-1" strike="noStrike">
              <a:latin typeface="Arial"/>
            </a:endParaRPr>
          </a:p>
          <a:p>
            <a:pPr lvl="1" marL="864000" indent="-323640">
              <a:lnSpc>
                <a:spcPct val="100000"/>
              </a:lnSpc>
              <a:spcBef>
                <a:spcPts val="1134"/>
              </a:spcBef>
              <a:buClr>
                <a:srgbClr val="ffffff"/>
              </a:buClr>
              <a:buSzPct val="75000"/>
              <a:buFont typeface="Symbol"/>
              <a:buChar char=""/>
            </a:pPr>
            <a:r>
              <a:rPr b="0" lang="en-US" sz="2800" spc="-1" strike="noStrike">
                <a:latin typeface="Arial"/>
              </a:rPr>
              <a:t>Linked Lists are an entry level way to understand the relationships between Data Structures and Algorithms. Learning about Linked Lists will further your knowledge on how memory is allocated, accessed, and the resulting effects on Big O Notation, and your programs efficiency. </a:t>
            </a:r>
            <a:endParaRPr b="0" lang="en-US" sz="2800" spc="-1" strike="noStrike">
              <a:latin typeface="Arial"/>
            </a:endParaRPr>
          </a:p>
          <a:p>
            <a:pPr>
              <a:lnSpc>
                <a:spcPct val="100000"/>
              </a:lnSpc>
              <a:spcBef>
                <a:spcPts val="1417"/>
              </a:spcBef>
            </a:pPr>
            <a:endParaRPr b="0" lang="en-US" sz="2800" spc="-1" strike="noStrike">
              <a:latin typeface="Arial"/>
            </a:endParaRPr>
          </a:p>
          <a:p>
            <a:pPr marL="432000" indent="-323640">
              <a:lnSpc>
                <a:spcPct val="100000"/>
              </a:lnSpc>
              <a:spcBef>
                <a:spcPts val="1417"/>
              </a:spcBef>
              <a:buClr>
                <a:srgbClr val="ffffff"/>
              </a:buClr>
              <a:buSzPct val="45000"/>
              <a:buFont typeface="Wingdings" charset="2"/>
              <a:buChar char=""/>
            </a:pPr>
            <a:r>
              <a:rPr b="0" lang="en-US" sz="3200" spc="-1" strike="noStrike">
                <a:latin typeface="Arial"/>
              </a:rPr>
              <a:t>How this information can be leveraged to further my abilities as an Engineer?: </a:t>
            </a:r>
            <a:endParaRPr b="0" lang="en-US" sz="3200" spc="-1" strike="noStrike">
              <a:latin typeface="Arial"/>
            </a:endParaRPr>
          </a:p>
          <a:p>
            <a:pPr lvl="1" marL="864000" indent="-323640">
              <a:lnSpc>
                <a:spcPct val="100000"/>
              </a:lnSpc>
              <a:spcBef>
                <a:spcPts val="1134"/>
              </a:spcBef>
              <a:buClr>
                <a:srgbClr val="ffffff"/>
              </a:buClr>
              <a:buSzPct val="75000"/>
              <a:buFont typeface="Symbol"/>
              <a:buChar char=""/>
            </a:pPr>
            <a:r>
              <a:rPr b="0" lang="en-US" sz="2800" spc="-1" strike="noStrike">
                <a:latin typeface="Arial"/>
              </a:rPr>
              <a:t>The fundamental differences learned between Arrays and Linked Lists, will expand your idea of what is happening under the hood of your program. What you learn can be applied in other areas of computer science, allowing you to ask better questions about performance and the relationship between data in your program. </a:t>
            </a:r>
            <a:endParaRPr b="0" lang="en-US" sz="2800" spc="-1" strike="noStrike">
              <a:latin typeface="Arial"/>
            </a:endParaRPr>
          </a:p>
          <a:p>
            <a:pPr>
              <a:lnSpc>
                <a:spcPct val="100000"/>
              </a:lnSpc>
              <a:spcBef>
                <a:spcPts val="1417"/>
              </a:spcBef>
            </a:pPr>
            <a:endParaRPr b="0" lang="en-US" sz="2800" spc="-1" strike="noStrike">
              <a:latin typeface="Arial"/>
            </a:endParaRPr>
          </a:p>
          <a:p>
            <a:pPr marL="432000" indent="-323640">
              <a:lnSpc>
                <a:spcPct val="100000"/>
              </a:lnSpc>
              <a:spcBef>
                <a:spcPts val="1417"/>
              </a:spcBef>
              <a:buClr>
                <a:srgbClr val="ffffff"/>
              </a:buClr>
              <a:buSzPct val="45000"/>
              <a:buFont typeface="Wingdings" charset="2"/>
              <a:buChar char=""/>
            </a:pPr>
            <a:r>
              <a:rPr b="0" lang="en-US" sz="3200" spc="-1" strike="noStrike">
                <a:latin typeface="Arial"/>
              </a:rPr>
              <a:t>Sample Interview Question:</a:t>
            </a:r>
            <a:endParaRPr b="0" lang="en-US" sz="3200" spc="-1" strike="noStrike">
              <a:latin typeface="Arial"/>
            </a:endParaRPr>
          </a:p>
          <a:p>
            <a:pPr lvl="1" marL="864000" indent="-323640">
              <a:lnSpc>
                <a:spcPct val="100000"/>
              </a:lnSpc>
              <a:spcBef>
                <a:spcPts val="1134"/>
              </a:spcBef>
              <a:buClr>
                <a:srgbClr val="ffffff"/>
              </a:buClr>
              <a:buSzPct val="75000"/>
              <a:buFont typeface="Symbol"/>
              <a:buChar char=""/>
            </a:pPr>
            <a:r>
              <a:rPr b="0" lang="en-US" sz="2800" spc="-1" strike="noStrike">
                <a:latin typeface="Arial"/>
              </a:rPr>
              <a:t> </a:t>
            </a:r>
            <a:r>
              <a:rPr b="0" lang="en-US" sz="2800" spc="-1" strike="noStrike">
                <a:latin typeface="Arial"/>
              </a:rPr>
              <a:t>What are the fundamental differences between a Linked List and an Array, and give an example of a situation in which you would use a Linked List over an Array.</a:t>
            </a:r>
            <a:endParaRPr b="0" lang="en-US" sz="2800" spc="-1" strike="noStrike">
              <a:latin typeface="Arial"/>
            </a:endParaRPr>
          </a:p>
          <a:p>
            <a:pPr>
              <a:lnSpc>
                <a:spcPct val="100000"/>
              </a:lnSpc>
              <a:spcBef>
                <a:spcPts val="1417"/>
              </a:spcBef>
            </a:pPr>
            <a:endParaRPr b="0" lang="en-US" sz="2800" spc="-1" strike="noStrike">
              <a:latin typeface="Arial"/>
            </a:endParaRPr>
          </a:p>
          <a:p>
            <a:pPr marL="432000" indent="-323640">
              <a:lnSpc>
                <a:spcPct val="100000"/>
              </a:lnSpc>
              <a:spcBef>
                <a:spcPts val="1417"/>
              </a:spcBef>
              <a:buClr>
                <a:srgbClr val="ffffff"/>
              </a:buClr>
              <a:buSzPct val="45000"/>
              <a:buFont typeface="Wingdings" charset="2"/>
              <a:buChar char=""/>
            </a:pPr>
            <a:r>
              <a:rPr b="0" lang="en-US" sz="3200" spc="-1" strike="noStrike">
                <a:latin typeface="Arial"/>
              </a:rPr>
              <a:t>Answer: </a:t>
            </a:r>
            <a:endParaRPr b="0" lang="en-US" sz="3200" spc="-1" strike="noStrike">
              <a:latin typeface="Arial"/>
            </a:endParaRPr>
          </a:p>
          <a:p>
            <a:pPr lvl="1" marL="864000" indent="-323640">
              <a:lnSpc>
                <a:spcPct val="100000"/>
              </a:lnSpc>
              <a:spcBef>
                <a:spcPts val="1134"/>
              </a:spcBef>
              <a:buClr>
                <a:srgbClr val="ffffff"/>
              </a:buClr>
              <a:buSzPct val="75000"/>
              <a:buFont typeface="Symbol"/>
              <a:buChar char=""/>
            </a:pPr>
            <a:r>
              <a:rPr b="0" lang="en-US" sz="2800" spc="-1" strike="noStrike">
                <a:latin typeface="Arial"/>
              </a:rPr>
              <a:t>The fundamental difference between Linked Lists and Arrays, is the way the data set is stored. A Linked List stores the data anywhere it has room, with no relation to the other elements of that data. Whereas an Array utilizes contiguous memory allocation, keeping all of the data together in sequential blocks. These two different methods for storing the data allow for different pros and cons regarding functionality and performance.</a:t>
            </a:r>
            <a:endParaRPr b="0" lang="en-US" sz="2800" spc="-1" strike="noStrike">
              <a:latin typeface="Arial"/>
            </a:endParaRPr>
          </a:p>
          <a:p>
            <a:pPr>
              <a:lnSpc>
                <a:spcPct val="100000"/>
              </a:lnSpc>
              <a:spcBef>
                <a:spcPts val="1134"/>
              </a:spcBef>
            </a:pPr>
            <a:endParaRPr b="0" lang="en-US" sz="2800" spc="-1" strike="noStrike">
              <a:latin typeface="Arial"/>
            </a:endParaRPr>
          </a:p>
          <a:p>
            <a:pPr lvl="1" marL="864000" indent="-323640">
              <a:lnSpc>
                <a:spcPct val="100000"/>
              </a:lnSpc>
              <a:spcBef>
                <a:spcPts val="1134"/>
              </a:spcBef>
              <a:buClr>
                <a:srgbClr val="ffffff"/>
              </a:buClr>
              <a:buSzPct val="75000"/>
              <a:buFont typeface="Symbol"/>
              <a:buChar char=""/>
            </a:pPr>
            <a:r>
              <a:rPr b="0" lang="en-US" sz="2800" spc="-1" strike="noStrike">
                <a:latin typeface="Arial"/>
              </a:rPr>
              <a:t>Pitch: We could used a Linked List to increase the stability of our rendering engine, by making our projectiles a Linked List instead of an Array, thus we will not need to re-allocate memory for our projectiles.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144000" y="72000"/>
            <a:ext cx="9539640" cy="647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4400" spc="-1" strike="noStrike">
                <a:latin typeface="Arial"/>
              </a:rPr>
              <a:t>What are Linked Lists?</a:t>
            </a:r>
            <a:endParaRPr b="0" lang="en-US" sz="4400" spc="-1" strike="noStrike">
              <a:latin typeface="Arial"/>
            </a:endParaRPr>
          </a:p>
        </p:txBody>
      </p:sp>
      <p:sp>
        <p:nvSpPr>
          <p:cNvPr id="180" name="CustomShape 2"/>
          <p:cNvSpPr/>
          <p:nvPr/>
        </p:nvSpPr>
        <p:spPr>
          <a:xfrm>
            <a:off x="504000" y="1326600"/>
            <a:ext cx="4426560" cy="32878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7"/>
              </a:spcBef>
              <a:buClr>
                <a:srgbClr val="ffffff"/>
              </a:buClr>
              <a:buSzPct val="45000"/>
              <a:buFont typeface="Wingdings" charset="2"/>
              <a:buChar char=""/>
            </a:pPr>
            <a:r>
              <a:rPr b="0" lang="en-US" sz="1800" spc="-1" strike="noStrike">
                <a:latin typeface="Arial"/>
              </a:rPr>
              <a:t>A Linked List is a linear DATA STRUCTURE, with elements that are not stored in contiguous memory. Each element of the Linked List is called a NODE, and these nodes contain your data, and a pointer to the next NODE on the list.</a:t>
            </a:r>
            <a:endParaRPr b="0" lang="en-US" sz="1800" spc="-1" strike="noStrike">
              <a:latin typeface="Arial"/>
            </a:endParaRPr>
          </a:p>
        </p:txBody>
      </p:sp>
      <p:pic>
        <p:nvPicPr>
          <p:cNvPr id="181" name="" descr=""/>
          <p:cNvPicPr/>
          <p:nvPr/>
        </p:nvPicPr>
        <p:blipFill>
          <a:blip r:embed="rId1"/>
          <a:stretch/>
        </p:blipFill>
        <p:spPr>
          <a:xfrm>
            <a:off x="5152680" y="1326600"/>
            <a:ext cx="4426560" cy="3287880"/>
          </a:xfrm>
          <a:prstGeom prst="rect">
            <a:avLst/>
          </a:prstGeom>
          <a:ln w="1080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144000" y="72000"/>
            <a:ext cx="9539640" cy="647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4400" spc="-1" strike="noStrike">
                <a:latin typeface="Arial"/>
              </a:rPr>
              <a:t>SINGLE LINKED LIST</a:t>
            </a:r>
            <a:endParaRPr b="0" lang="en-US" sz="4400" spc="-1" strike="noStrike">
              <a:latin typeface="Arial"/>
            </a:endParaRPr>
          </a:p>
        </p:txBody>
      </p:sp>
      <p:sp>
        <p:nvSpPr>
          <p:cNvPr id="183"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7"/>
              </a:spcBef>
              <a:buClr>
                <a:srgbClr val="ffffff"/>
              </a:buClr>
              <a:buSzPct val="45000"/>
              <a:buFont typeface="Wingdings" charset="2"/>
              <a:buChar char=""/>
            </a:pPr>
            <a:r>
              <a:rPr b="0" lang="en-US" sz="2600" spc="-1" strike="noStrike">
                <a:latin typeface="Arial"/>
              </a:rPr>
              <a:t>This is a one way path. To access any of the data, you must start from the HEAD node, otherwise, because this data is not stored contiguously, the computer does not know where to look next. Additionally, once the computer reaches the next node, it does not remember how it got there.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144000" y="72000"/>
            <a:ext cx="9539640" cy="647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4400" spc="-1" strike="noStrike">
                <a:latin typeface="Arial"/>
              </a:rPr>
              <a:t>DOUBLE LINKED LIST </a:t>
            </a:r>
            <a:endParaRPr b="0" lang="en-US" sz="4400" spc="-1" strike="noStrike">
              <a:latin typeface="Arial"/>
            </a:endParaRPr>
          </a:p>
        </p:txBody>
      </p:sp>
      <p:sp>
        <p:nvSpPr>
          <p:cNvPr id="185"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7"/>
              </a:spcBef>
              <a:buClr>
                <a:srgbClr val="ffffff"/>
              </a:buClr>
              <a:buSzPct val="45000"/>
              <a:buFont typeface="Wingdings" charset="2"/>
              <a:buChar char=""/>
            </a:pPr>
            <a:r>
              <a:rPr b="0" lang="en-US" sz="2000" spc="-1" strike="noStrike">
                <a:latin typeface="Arial"/>
              </a:rPr>
              <a:t>Similar to a linked list, only now each node has a pointer reference to the PREVIOUS node, as well as the NEXT node. This pointer to the previous node allows the computer to know where it came from.</a:t>
            </a:r>
            <a:endParaRPr b="0" lang="en-US" sz="2000" spc="-1" strike="noStrike">
              <a:latin typeface="Arial"/>
            </a:endParaRPr>
          </a:p>
        </p:txBody>
      </p:sp>
      <p:pic>
        <p:nvPicPr>
          <p:cNvPr id="186" name="" descr=""/>
          <p:cNvPicPr/>
          <p:nvPr/>
        </p:nvPicPr>
        <p:blipFill>
          <a:blip r:embed="rId1"/>
          <a:stretch/>
        </p:blipFill>
        <p:spPr>
          <a:xfrm>
            <a:off x="2971800" y="2286000"/>
            <a:ext cx="4093200" cy="2766600"/>
          </a:xfrm>
          <a:prstGeom prst="rect">
            <a:avLst/>
          </a:prstGeom>
          <a:ln w="1080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144000" y="72000"/>
            <a:ext cx="9539640" cy="647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4400" spc="-1" strike="noStrike">
                <a:latin typeface="Arial"/>
              </a:rPr>
              <a:t>CIRCULAR LINKED LIST </a:t>
            </a:r>
            <a:endParaRPr b="0" lang="en-US" sz="4400" spc="-1" strike="noStrike">
              <a:latin typeface="Arial"/>
            </a:endParaRPr>
          </a:p>
        </p:txBody>
      </p:sp>
      <p:sp>
        <p:nvSpPr>
          <p:cNvPr id="188"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7"/>
              </a:spcBef>
              <a:buClr>
                <a:srgbClr val="ffffff"/>
              </a:buClr>
              <a:buSzPct val="45000"/>
              <a:buFont typeface="Wingdings" charset="2"/>
              <a:buChar char=""/>
            </a:pPr>
            <a:r>
              <a:rPr b="0" lang="en-US" sz="3200" spc="-1" strike="noStrike">
                <a:latin typeface="Arial"/>
              </a:rPr>
              <a:t>This is Linked List is a one way path similar to a Single Linked List, only now there is no tail node, rather it loops to the beginning (head node).</a:t>
            </a:r>
            <a:endParaRPr b="0" lang="en-US" sz="3200" spc="-1" strike="noStrike">
              <a:latin typeface="Arial"/>
            </a:endParaRPr>
          </a:p>
        </p:txBody>
      </p:sp>
      <p:pic>
        <p:nvPicPr>
          <p:cNvPr id="189" name="" descr=""/>
          <p:cNvPicPr/>
          <p:nvPr/>
        </p:nvPicPr>
        <p:blipFill>
          <a:blip r:embed="rId1"/>
          <a:stretch/>
        </p:blipFill>
        <p:spPr>
          <a:xfrm>
            <a:off x="4364640" y="3007440"/>
            <a:ext cx="2721600" cy="2021400"/>
          </a:xfrm>
          <a:prstGeom prst="rect">
            <a:avLst/>
          </a:prstGeom>
          <a:ln w="1080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44000" y="72000"/>
            <a:ext cx="9539640" cy="647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4400" spc="-1" strike="noStrike">
                <a:latin typeface="Arial"/>
              </a:rPr>
              <a:t>Are Linked Lists similar to Arrays?</a:t>
            </a:r>
            <a:endParaRPr b="0" lang="en-US" sz="4400" spc="-1" strike="noStrike">
              <a:latin typeface="Arial"/>
            </a:endParaRPr>
          </a:p>
        </p:txBody>
      </p:sp>
      <p:sp>
        <p:nvSpPr>
          <p:cNvPr id="191"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7"/>
              </a:spcBef>
              <a:buClr>
                <a:srgbClr val="ffffff"/>
              </a:buClr>
              <a:buSzPct val="45000"/>
              <a:buFont typeface="Wingdings" charset="2"/>
              <a:buChar char=""/>
            </a:pPr>
            <a:r>
              <a:rPr b="0" lang="en-US" sz="2200" spc="-1" strike="noStrike">
                <a:latin typeface="Arial"/>
              </a:rPr>
              <a:t>The goal of a Linked List and an Array are the same: to organize data. But the differences are important to understanding the fundamentals of what is happening when you manipulate said data.</a:t>
            </a:r>
            <a:endParaRPr b="0" lang="en-US" sz="2200" spc="-1" strike="noStrike">
              <a:latin typeface="Arial"/>
            </a:endParaRPr>
          </a:p>
        </p:txBody>
      </p:sp>
      <p:pic>
        <p:nvPicPr>
          <p:cNvPr id="192" name="" descr=""/>
          <p:cNvPicPr/>
          <p:nvPr/>
        </p:nvPicPr>
        <p:blipFill>
          <a:blip r:embed="rId1"/>
          <a:stretch/>
        </p:blipFill>
        <p:spPr>
          <a:xfrm>
            <a:off x="228600" y="2907360"/>
            <a:ext cx="4343400" cy="2013120"/>
          </a:xfrm>
          <a:prstGeom prst="rect">
            <a:avLst/>
          </a:prstGeom>
          <a:ln w="0">
            <a:noFill/>
          </a:ln>
        </p:spPr>
      </p:pic>
      <p:pic>
        <p:nvPicPr>
          <p:cNvPr id="193" name="" descr=""/>
          <p:cNvPicPr/>
          <p:nvPr/>
        </p:nvPicPr>
        <p:blipFill>
          <a:blip r:embed="rId2"/>
          <a:stretch/>
        </p:blipFill>
        <p:spPr>
          <a:xfrm>
            <a:off x="4680360" y="2971800"/>
            <a:ext cx="5149440" cy="14479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61200" y="0"/>
            <a:ext cx="9539640" cy="647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4000" spc="-1" strike="noStrike">
                <a:latin typeface="Arial"/>
              </a:rPr>
              <a:t>Why choose a Linked List over an Array?</a:t>
            </a:r>
            <a:r>
              <a:rPr b="0" lang="en-US" sz="4400" spc="-1" strike="noStrike">
                <a:latin typeface="Arial"/>
              </a:rPr>
              <a:t> </a:t>
            </a:r>
            <a:endParaRPr b="0" lang="en-US" sz="4400" spc="-1" strike="noStrike">
              <a:latin typeface="Arial"/>
            </a:endParaRPr>
          </a:p>
        </p:txBody>
      </p:sp>
      <p:sp>
        <p:nvSpPr>
          <p:cNvPr id="195"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5000"/>
          </a:bodyPr>
          <a:p>
            <a:pPr marL="432000" indent="-323640">
              <a:lnSpc>
                <a:spcPct val="100000"/>
              </a:lnSpc>
              <a:spcBef>
                <a:spcPts val="1417"/>
              </a:spcBef>
              <a:buClr>
                <a:srgbClr val="ffffff"/>
              </a:buClr>
              <a:buSzPct val="45000"/>
              <a:buFont typeface="Wingdings" charset="2"/>
              <a:buChar char=""/>
            </a:pPr>
            <a:r>
              <a:rPr b="0" lang="en-US" sz="3200" spc="-1" strike="noStrike">
                <a:latin typeface="Arial"/>
              </a:rPr>
              <a:t> </a:t>
            </a:r>
            <a:r>
              <a:rPr b="0" lang="en-US" sz="3200" spc="-1" strike="noStrike">
                <a:latin typeface="Arial"/>
              </a:rPr>
              <a:t>With Arrays, unlike Linked Lists, when you insert an item into the middle of an array, all of the items after that must be moved one space in the memory allocated to that array. With Linked Lists, it's a matter of changing one pointer (the previous node's next pointer).</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640">
              <a:lnSpc>
                <a:spcPct val="100000"/>
              </a:lnSpc>
              <a:spcBef>
                <a:spcPts val="1417"/>
              </a:spcBef>
              <a:buClr>
                <a:srgbClr val="ffffff"/>
              </a:buClr>
              <a:buSzPct val="45000"/>
              <a:buFont typeface="Wingdings" charset="2"/>
              <a:buChar char=""/>
            </a:pPr>
            <a:r>
              <a:rPr b="0" lang="en-US" sz="3200" spc="-1" strike="noStrike">
                <a:latin typeface="Arial"/>
              </a:rPr>
              <a:t> </a:t>
            </a:r>
            <a:r>
              <a:rPr b="0" lang="en-US" sz="3200" spc="-1" strike="noStrike">
                <a:latin typeface="Arial"/>
              </a:rPr>
              <a:t>Arrays take up additional memory, as the upper memory limit of the Array is often not reached. </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640">
              <a:lnSpc>
                <a:spcPct val="100000"/>
              </a:lnSpc>
              <a:spcBef>
                <a:spcPts val="1417"/>
              </a:spcBef>
              <a:buClr>
                <a:srgbClr val="ffffff"/>
              </a:buClr>
              <a:buSzPct val="45000"/>
              <a:buFont typeface="Wingdings" charset="2"/>
              <a:buChar char=""/>
            </a:pPr>
            <a:r>
              <a:rPr b="0" lang="en-US" sz="3200" spc="-1" strike="noStrike">
                <a:latin typeface="Arial"/>
              </a:rPr>
              <a:t>In practice you will most often choose to use an Array, as every programming language has built-in functionality to support and manipulate Arrays. </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640">
              <a:lnSpc>
                <a:spcPct val="100000"/>
              </a:lnSpc>
              <a:spcBef>
                <a:spcPts val="1417"/>
              </a:spcBef>
              <a:buClr>
                <a:srgbClr val="ffffff"/>
              </a:buClr>
              <a:buSzPct val="45000"/>
              <a:buFont typeface="Wingdings" charset="2"/>
              <a:buChar char=""/>
            </a:pPr>
            <a:r>
              <a:rPr b="0" lang="en-US" sz="3200" spc="-1" strike="noStrike">
                <a:latin typeface="Arial"/>
              </a:rPr>
              <a:t>Linked Lists work better in Big O Notation theory than they do in practice.</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640">
              <a:lnSpc>
                <a:spcPct val="100000"/>
              </a:lnSpc>
              <a:spcBef>
                <a:spcPts val="1417"/>
              </a:spcBef>
              <a:buClr>
                <a:srgbClr val="ffffff"/>
              </a:buClr>
              <a:buSzPct val="45000"/>
              <a:buFont typeface="Wingdings" charset="2"/>
              <a:buChar char=""/>
            </a:pPr>
            <a:r>
              <a:rPr b="0" lang="en-US" sz="3200" spc="-1" strike="noStrike">
                <a:latin typeface="Arial"/>
              </a:rPr>
              <a:t>For Example:</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640">
              <a:lnSpc>
                <a:spcPct val="100000"/>
              </a:lnSpc>
              <a:spcBef>
                <a:spcPts val="1417"/>
              </a:spcBef>
              <a:buClr>
                <a:srgbClr val="ffffff"/>
              </a:buClr>
              <a:buSzPct val="45000"/>
              <a:buFont typeface="Wingdings" charset="2"/>
              <a:buChar char=""/>
            </a:pPr>
            <a:r>
              <a:rPr b="0" lang="en-US" sz="3200" spc="-1" strike="noStrike">
                <a:latin typeface="Arial"/>
              </a:rPr>
              <a:t>Arrays</a:t>
            </a:r>
            <a:endParaRPr b="0" lang="en-US" sz="3200" spc="-1" strike="noStrike">
              <a:latin typeface="Arial"/>
            </a:endParaRPr>
          </a:p>
          <a:p>
            <a:pPr marL="432000" indent="-323640">
              <a:lnSpc>
                <a:spcPct val="100000"/>
              </a:lnSpc>
              <a:spcBef>
                <a:spcPts val="1417"/>
              </a:spcBef>
              <a:buClr>
                <a:srgbClr val="ffffff"/>
              </a:buClr>
              <a:buSzPct val="45000"/>
              <a:buFont typeface="Wingdings" charset="2"/>
              <a:buChar char=""/>
            </a:pPr>
            <a:r>
              <a:rPr b="0" lang="en-US" sz="3200" spc="-1" strike="noStrike">
                <a:latin typeface="Arial"/>
              </a:rPr>
              <a:t>-O(1) for appending</a:t>
            </a:r>
            <a:endParaRPr b="0" lang="en-US" sz="3200" spc="-1" strike="noStrike">
              <a:latin typeface="Arial"/>
            </a:endParaRPr>
          </a:p>
          <a:p>
            <a:pPr marL="432000" indent="-323640">
              <a:lnSpc>
                <a:spcPct val="100000"/>
              </a:lnSpc>
              <a:spcBef>
                <a:spcPts val="1417"/>
              </a:spcBef>
              <a:buClr>
                <a:srgbClr val="ffffff"/>
              </a:buClr>
              <a:buSzPct val="45000"/>
              <a:buFont typeface="Wingdings" charset="2"/>
              <a:buChar char=""/>
            </a:pPr>
            <a:r>
              <a:rPr b="0" lang="en-US" sz="3200" spc="-1" strike="noStrike">
                <a:latin typeface="Arial"/>
              </a:rPr>
              <a:t>-O(n) (n = number of objects in array) for insertion / removal in middle</a:t>
            </a:r>
            <a:endParaRPr b="0" lang="en-US" sz="3200" spc="-1" strike="noStrike">
              <a:latin typeface="Arial"/>
            </a:endParaRPr>
          </a:p>
          <a:p>
            <a:pPr marL="432000" indent="-323640">
              <a:lnSpc>
                <a:spcPct val="100000"/>
              </a:lnSpc>
              <a:spcBef>
                <a:spcPts val="1417"/>
              </a:spcBef>
              <a:buClr>
                <a:srgbClr val="ffffff"/>
              </a:buClr>
              <a:buSzPct val="45000"/>
              <a:buFont typeface="Wingdings" charset="2"/>
              <a:buChar char=""/>
            </a:pPr>
            <a:r>
              <a:rPr b="0" lang="en-US" sz="3200" spc="-1" strike="noStrike">
                <a:latin typeface="Arial"/>
              </a:rPr>
              <a:t>-O(logN) for searches (to the power of)</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640">
              <a:lnSpc>
                <a:spcPct val="100000"/>
              </a:lnSpc>
              <a:spcBef>
                <a:spcPts val="1417"/>
              </a:spcBef>
              <a:buClr>
                <a:srgbClr val="ffffff"/>
              </a:buClr>
              <a:buSzPct val="45000"/>
              <a:buFont typeface="Wingdings" charset="2"/>
              <a:buChar char=""/>
            </a:pPr>
            <a:r>
              <a:rPr b="0" lang="en-US" sz="3200" spc="-1" strike="noStrike">
                <a:latin typeface="Arial"/>
              </a:rPr>
              <a:t>Linked Lists</a:t>
            </a:r>
            <a:endParaRPr b="0" lang="en-US" sz="3200" spc="-1" strike="noStrike">
              <a:latin typeface="Arial"/>
            </a:endParaRPr>
          </a:p>
          <a:p>
            <a:pPr marL="432000" indent="-323640">
              <a:lnSpc>
                <a:spcPct val="100000"/>
              </a:lnSpc>
              <a:spcBef>
                <a:spcPts val="1417"/>
              </a:spcBef>
              <a:buClr>
                <a:srgbClr val="ffffff"/>
              </a:buClr>
              <a:buSzPct val="45000"/>
              <a:buFont typeface="Wingdings" charset="2"/>
              <a:buChar char=""/>
            </a:pPr>
            <a:r>
              <a:rPr b="0" lang="en-US" sz="3200" spc="-1" strike="noStrike">
                <a:latin typeface="Arial"/>
              </a:rPr>
              <a:t>-O(1) for appending</a:t>
            </a:r>
            <a:endParaRPr b="0" lang="en-US" sz="3200" spc="-1" strike="noStrike">
              <a:latin typeface="Arial"/>
            </a:endParaRPr>
          </a:p>
          <a:p>
            <a:pPr marL="432000" indent="-323640">
              <a:lnSpc>
                <a:spcPct val="100000"/>
              </a:lnSpc>
              <a:spcBef>
                <a:spcPts val="1417"/>
              </a:spcBef>
              <a:buClr>
                <a:srgbClr val="ffffff"/>
              </a:buClr>
              <a:buSzPct val="45000"/>
              <a:buFont typeface="Wingdings" charset="2"/>
              <a:buChar char=""/>
            </a:pPr>
            <a:r>
              <a:rPr b="0" lang="en-US" sz="3200" spc="-1" strike="noStrike">
                <a:latin typeface="Arial"/>
              </a:rPr>
              <a:t>-O(1) for insertion / removal in middle</a:t>
            </a:r>
            <a:endParaRPr b="0" lang="en-US" sz="3200" spc="-1" strike="noStrike">
              <a:latin typeface="Arial"/>
            </a:endParaRPr>
          </a:p>
          <a:p>
            <a:pPr marL="432000" indent="-323640">
              <a:lnSpc>
                <a:spcPct val="100000"/>
              </a:lnSpc>
              <a:spcBef>
                <a:spcPts val="1417"/>
              </a:spcBef>
              <a:buClr>
                <a:srgbClr val="ffffff"/>
              </a:buClr>
              <a:buSzPct val="45000"/>
              <a:buFont typeface="Wingdings" charset="2"/>
              <a:buChar char=""/>
            </a:pPr>
            <a:r>
              <a:rPr b="0" lang="en-US" sz="3200" spc="-1" strike="noStrike">
                <a:latin typeface="Arial"/>
              </a:rPr>
              <a:t>-O(n) for searches</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640">
              <a:lnSpc>
                <a:spcPct val="100000"/>
              </a:lnSpc>
              <a:spcBef>
                <a:spcPts val="1417"/>
              </a:spcBef>
              <a:buClr>
                <a:srgbClr val="ffffff"/>
              </a:buClr>
              <a:buSzPct val="45000"/>
              <a:buFont typeface="Wingdings" charset="2"/>
              <a:buChar char=""/>
            </a:pPr>
            <a:r>
              <a:rPr b="0" lang="en-US" sz="3200" spc="-1" strike="noStrike">
                <a:latin typeface="Arial"/>
              </a:rPr>
              <a:t>Using Big O Notation logic, Linked Lists should be faster in many cases. But the added linear travel time of Linked Lists are it’s downfall, as in most scenarios Array functions will compile faster than linked list functions.</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640">
              <a:lnSpc>
                <a:spcPct val="100000"/>
              </a:lnSpc>
              <a:spcBef>
                <a:spcPts val="1417"/>
              </a:spcBef>
              <a:buClr>
                <a:srgbClr val="ffffff"/>
              </a:buClr>
              <a:buSzPct val="45000"/>
              <a:buFont typeface="Wingdings" charset="2"/>
              <a:buChar char=""/>
            </a:pPr>
            <a:r>
              <a:rPr b="0" lang="en-US" sz="3200" spc="-1" strike="noStrike">
                <a:latin typeface="Arial"/>
              </a:rPr>
              <a:t> </a:t>
            </a:r>
            <a:r>
              <a:rPr b="0" lang="en-US" sz="3200" spc="-1" strike="noStrike">
                <a:latin typeface="Arial"/>
              </a:rPr>
              <a:t>They are important to learn to gain a better understanding of Data Structures &amp; Algorithms, but very few edge cases exist where you would choose to use a Linked List over an Array.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6" name="" descr=""/>
          <p:cNvPicPr/>
          <p:nvPr/>
        </p:nvPicPr>
        <p:blipFill>
          <a:blip r:embed="rId1"/>
          <a:stretch/>
        </p:blipFill>
        <p:spPr>
          <a:xfrm>
            <a:off x="125280" y="2057400"/>
            <a:ext cx="1703160" cy="2971440"/>
          </a:xfrm>
          <a:prstGeom prst="rect">
            <a:avLst/>
          </a:prstGeom>
          <a:ln w="10800">
            <a:noFill/>
          </a:ln>
        </p:spPr>
      </p:pic>
      <p:pic>
        <p:nvPicPr>
          <p:cNvPr id="197" name="" descr=""/>
          <p:cNvPicPr/>
          <p:nvPr/>
        </p:nvPicPr>
        <p:blipFill>
          <a:blip r:embed="rId2"/>
          <a:stretch/>
        </p:blipFill>
        <p:spPr>
          <a:xfrm>
            <a:off x="381240" y="685800"/>
            <a:ext cx="1904400" cy="1181520"/>
          </a:xfrm>
          <a:prstGeom prst="rect">
            <a:avLst/>
          </a:prstGeom>
          <a:ln w="10800">
            <a:noFill/>
          </a:ln>
        </p:spPr>
      </p:pic>
      <p:pic>
        <p:nvPicPr>
          <p:cNvPr id="198" name="" descr=""/>
          <p:cNvPicPr/>
          <p:nvPr/>
        </p:nvPicPr>
        <p:blipFill>
          <a:blip r:embed="rId3"/>
          <a:stretch/>
        </p:blipFill>
        <p:spPr>
          <a:xfrm>
            <a:off x="2057400" y="1989000"/>
            <a:ext cx="2057040" cy="3039840"/>
          </a:xfrm>
          <a:prstGeom prst="rect">
            <a:avLst/>
          </a:prstGeom>
          <a:ln w="10800">
            <a:noFill/>
          </a:ln>
        </p:spPr>
      </p:pic>
      <p:pic>
        <p:nvPicPr>
          <p:cNvPr id="199" name="" descr=""/>
          <p:cNvPicPr/>
          <p:nvPr/>
        </p:nvPicPr>
        <p:blipFill>
          <a:blip r:embed="rId4"/>
          <a:stretch/>
        </p:blipFill>
        <p:spPr>
          <a:xfrm>
            <a:off x="4343400" y="2057400"/>
            <a:ext cx="2285640" cy="2991240"/>
          </a:xfrm>
          <a:prstGeom prst="rect">
            <a:avLst/>
          </a:prstGeom>
          <a:ln w="10800">
            <a:noFill/>
          </a:ln>
        </p:spPr>
      </p:pic>
      <p:pic>
        <p:nvPicPr>
          <p:cNvPr id="200" name="" descr=""/>
          <p:cNvPicPr/>
          <p:nvPr/>
        </p:nvPicPr>
        <p:blipFill>
          <a:blip r:embed="rId5"/>
          <a:stretch/>
        </p:blipFill>
        <p:spPr>
          <a:xfrm>
            <a:off x="6858000" y="3200400"/>
            <a:ext cx="1775880" cy="1828440"/>
          </a:xfrm>
          <a:prstGeom prst="rect">
            <a:avLst/>
          </a:prstGeom>
          <a:ln w="1080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286</TotalTime>
  <Application>LibreOffice/7.0.0.3$Windows_X86_64 LibreOffice_project/8061b3e9204bef6b321a21033174034a5e2ea88e</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2022-11-01T12:58:32Z</dcterms:created>
  <dc:creator/>
  <dc:description/>
  <dc:language>en-US</dc:language>
  <cp:lastModifiedBy/>
  <dcterms:modified xsi:type="dcterms:W3CDTF">2022-11-03T09:55:00Z</dcterms:modified>
  <cp:revision>8</cp:revision>
  <dc:subject/>
  <dc:title>Portfolio</dc:title>
</cp:coreProperties>
</file>