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3" name="Content Placeholder 2" /><p:cNvSpPr><a:spLocks noGrp="1" /></p:cNvSpPr><p:nvPr><p:ph idx="1" /></p:nvPr></p:nvSpPr><p:spPr /><p:txBody><a:bodyPr /><a:lstStyle /><a:p><a:pPr lvl="0" indent="0" marL="0"><a:buNone /></a:pPr><a:r><a:rPr /><a:t>PK  Ó,üX               1.zipðffaààà`¸¬ó&#39;‚ p qJ~²^Vq~^l°ïäÙõcÊW)ñlK\Uôà2³¡Âæèj‡bÇæ1J;ký·•:‘éáê«ëëã÷ÿS5YúAk‡³ñõ‡¡“uOÜ_lç}HËjÅs#Áè[­÷[Åî(;¼Rú‡²OˆÚåj±3QOH¹mÎ^ÒË6eKñ¿NÆ×¦|]zS¿°ò†?FÃ×ÚÛiŒ×Ž}&lt;¼¶ùæê»æž¼tÛ’ì-i´ÉöAäúÇïÌ–pÜaº,h;åê—ØÛêÏÓƒçl¿àª÷iÖšÇ76¥gMµ?œÁ}®ß³¿&amp;Ø_9Ìùù¤ƒI?Õ&#39;JžÑ)ðpiÜa_ÕŠsB{62ÚìÞ³Ã4Q+æßL+a;.çõ§{¹V¤¨w¹{ôó×ÙßÃÞö}ï«Y˜ÿpÞù‰©ËV8/yÛwÖwñó-ŸÎ­ÝôèGÿ”#‚ÇKk‹_æ&amp;\pê: )m¥n÷~³’ËU&amp;=ãï·/Ý—êýæüµrW¶%œ??5¡ZÊzõ1•æ#A‰G*•;{ûÞÞñ|ãä2¥MnÑñSŠÍEŠlª:¼¹}„®–ó}3õŸÒøÚ\ïý¬¬3ÙŒŒ_MßÁ_ä$b˜±HÙîxgrìÓ’§ÒÖÇvõÿ¹ÉE†y¥]°Á‰îË?0œ{²šÛþÚ?ÿ–Æ&quot;Õï‡ÿ5­•}ÿý‹Z-O²õò hvÿKKn­ý69ýEËé%3Bj¦òxLßÓœuµætPÈÛF³ªžšE3ßîMûs¢ëÚÄ˜˜w´Ù$þn=æ¸fUl‚ý_Îž?ê.N[!‘ë´ºµbó¯¶Ï+?Š&lt;°EKëî•©ÕµK&#39;m/^³â\òïŽ£Bl“ÿ-¹ßo,žünòzÛ?&#39;}|zxGÑ]çe&#39;v^Üßþ¹òT{ðÊ?—¿Ïæ??êšRùYiK¥ý„èŸû×¬ÊÙ.T!8ëžÍVõyÂqõÏrë…Ï ·Ýoßçù¹)tþõêðu…Å&#39;WŸÿûûþ{û ov£gýû˜®030x32‰0 R=²:€å? oV6ŸÍ€ô&amp; PKÙ‘¨½4  @  PK  Ó,üX                dirs.json??M‚@†ÿJÌÙPWÓ[dEÐDž¢Ãân%m*ëxˆè¿·V˜…ê¶ï&gt;3Ãón¯?plr¦DŠ3ÒRJRv€Ê2„ŠâQ&#39;ýâ‰Ú\ò MVóp¼®¾²¸&lt;¿–ûúT¬CÁ‡¨{„X®ãº¾ïP$+0ÊyMŠPH¡{&amp;¡ç³øÔˆ2¥ê|3žò¤)o×æÓÃÛÛ|„Ô]Ï³lêt¨×ôOu§©Njõ(Å¥à½ð¥÷ÑÄlÃïnáj-ÆËÍW»Ör@-ÒUNCJýßËíîPK`[©ŽÖ   V  PK   Ó,üXÙ‘¨½4  @                   1.zipPK   Ó,üX`[©ŽÖ   V                g  dirs.jsonPK      j   t    #218;WÊu&#39;è¿ÑOƒŽæ’♫•Ø→Šáv☺%ëÿ)&gt;³}št­Šq6♦Š§´Ë:ÿL‼8],Ý¤GN¥mä¿åD&#39;L¬Õ@³¢©þ¬&lt;5b½3&lt;A^•Ì,¾ÑüÒµÉ Ý∟▼ŠÝ‰fä↔?&lt;+X Z3]Gœ↕W5š´²fÖ•\§¿#CÑHN&quot;ErbŠfÃ‰W)wS&quot;n↨zmÐÑu ÕMÐ¿♂]Ü ŠN¹;qGƒŽÉ,ÂúÈ+jò↑ž►m1←←Ô¤î=èè‹Ì☼°€5Ô ü7C ¾¯¯,á†►♫ö/Î7H÷ü}êíÙ&quot;2eÞ/Ë☼…D←•Òhª µ\\uÎâZõG.♦]Î×«e¯éÍ@♀↕žp±Â ÐûÜ :ÈÁ!H ÷kâwc▬q Øþ&gt;ÿ¹Äf³,F7¨–È1¬‼U¹•–Þ Æÿ=↕cU♣•▲än↓“ ☻õQ¿ÂØ LHI¤›n¹×&quot;RI„y¦pqîë‰4àåô»Ìój4UÐ2¿v±♠ý°•‡*JA1©“,¼‘ÒN-o}ìò◄W“‡÷€ÈX←¼R‡/‚¥»h… hÞ_µÝK¼€èÈª±Áãmpï0☻™Ÿé«Ÿ¢ß,ÝÞªìºA&amp;ós¥ªìw¡&#39;œ•ÁGËÉæÆ°→­)O↨ÉèÁÍ)”:1…Cwyø~¡☺•=wŒ‘¶ç▲ °:L¯ùX4▬ÅHøm5§ÄŒŸ♂Ús◘S↔BgÃQd)2ª¿ü|♥u9‼.ÃwQÑ«zð/ð›→‡ÏÛ&gt;†Éª)Sêë4 ♥@ŠÈ‘z_ÉÿyBôÊ!©…P ☺ A ¬ Þîre§^±←uH½w9Ú^R‘ßZ¤ ÜÎFNCºj(ÖÐ» ·+Îéž„‹”³€ö³óˆŒT◘Ð&#39;òŠ0JÂ&gt;♠Wœ0LÊ§º,T¥{▲jZò½˜­ÕGé`àH¡&amp;↕_S›{áÈ±•[šžÌT¼|y♫¶\FÿBÿük&quot;tì7† •LfÝÉÅÙ/÷?8Mô«ù♫♂êJH♦Û↕ß©%è=‚?ìC¢æ£↕î¤♀¯ §$↨mÆþð↓zG»)öØ·ïÞðâ/­àx¸CÑbyµ^(h èÔ^^&lt;#reú± ↨:ŸÎôôõ◄/+ât„M ♦šÄúe;@&gt;ía☼♣r→©èK e Ý}y*¶←²Ö Pò↑ƒ3å$¿J`°62↔ }Õª™µŒ†ôÌëÔ=:ž¶←♠ê↨&gt;ZžóIáÕUO‰▼Ê↕»¬U Ã♠a}K…E¡“^‘Üto›xŽÒ…âjÁŽíþ­0‡žåi!å¤Ö×FÕ| UÇ«&#39;↕☻iè☼ûW◄ËÙ É uRPPÕ ´†ÎÛŽkÄ&amp; ♣ŸéSú®Š \→¥7▬♀Óƒ@ ‹-☺•fÿˆ.ýŒ↔ï÷‼±`Î …Ÿ, ðÈ♫T£•0A@Åáy=Ì}♫*+¸Ûí?¬ö5Ø¶”žPoPs&quot;‹.!!$ tà‰M,♫‰žmQ|tSæFB#♠Nx^=ÂØ¢ OTìÖÍ„/½Pþnó&#39;¤♥Ú˜►UzàâØçV¢L±?™ƒ♂&amp;DCÉä¯ ÐÌk˜Ë&amp;`xI→øëÐ♠wõ,FºSX☺OnPÚ‚1←w/ä¥r“Í♥↓äèt±nÃÜ^GÊgôaX3↓«Rš¥aƒo«›¨9tÄ¬Y îdèß&quot;-♠‡Þfdh¤¡Ç€4õyË›ëîý·†»+ù÷MMNjêýuik‼¯H↓e☻¹C!º)!†&#39;z§îí Á¤VÇ‚àbØdÏÈ/Ú♫¥S!h‼QŠŠÏ♫ú(Ì‰z“‹žI×¶‡ÃÐüQ?ô♣H•jZàscq²= mÛ¤v×_Jãü ÏÊce%U·ò`↑û&quot;$¸ qAˆ–Ç\F,¢ô­‼&lt;(å&lt;ð½ï2HÐ÷†hyí▼ËŒÇ▬¾↑tâ ♠»p↨XœAøU)Öo]°aëÓ:-•x{k◄”☼$ ?ã@þŸ◘˜ª¶êtµKj«€³”|ôMòá¡↓‼RãÖzW¿å@u¬ ◘ü±™W?Û’š^4Ï§÷QîÇTÓµnÂb ▲À◄♂¤ÉÓ5…É¶óÄú0NœG–ÐÞ‰ä‹8;«Ô↑&lt;èÚðH¼®¯vÝ◄YÈ3↨EáÏ|R©Ù&gt;çBÓÌu/d·Vd¹Hü↔Ïgíßp←&quot;ºA¨♫þüwšsƒ i%±L“#EM˜*–☻»æ‘Q£ÙÖê☼!:t[ÍñÁ,ý&lt;§mè| vôJ»‡‼˜pø↕D←,ž*Ol‡â}º¶Jä&#39;¿◘nIm↨ˆð.´âI=↑♠»♀×¶+V↔TFÂq…VÎÙUJü‡☼ ’AñµgiOZÂ•♂× ®Å[WJt83³âB¡¢Â‘q‚¬¥±iGab~¬¢õç DÝÁL¹‘ñÆ¥ÅÝÅ‰‹.×®Žõ$MøY˜TeæÉ¥♂ý)¢¦7*ÖYž„♣çáˆ ,.Â«♦=TæN5 ž8BŸÅâ-G u‡É*YŽ♂=&lt;A;¨©@Íf8ÿÐè ˜~¥Éýú¨Lì¥ /) 3&quot;♀-åÙ®Ìó–~l¹6÷ã¥áã‼F1ü† ]Ôy P(c[GÂþz♦ã@▲Äw°¼ÙqÅÄBe8lp_Še¸$,À◘&lt;ðdÿûÖ°ç=»Ÿ+♀dGªéC9É[ 4‘▼{$§Ÿ&amp;ƒ–¶qÇ♫zÉ’âFãI¦♦iˆLÜµ@€=$☺°L:rïþÈ6ë#ïíeˆÚÄÃBZØË+àü•V♂jÞ²‰Î¶‡â&lt;©ùÇÒÿ♀←³½x∟ˆ=ãÉ‰`šÝ¸fÒ♂3 ▲£Ímì“¶’VÄZ‰♣^uMI¨îÝJÞJ¥½[œX“ sŠ&#39;öÚ\ ðr@Y‹ÔZçüü♠e|ý▼§:▼â uêÅ◄q♣% úð~í.ê©2 §_kD◄°¸É9 ‚–¯÷Kjt2¯Ü☺Ã`ÑF6×N£↔ÔÏÉfw@LlDwÄ•{æþÿ♠&quot;yl#‘?ÈN†¦€Î¹;fl=én¡8‚t†ìL!áhˆmÎî: Ÿ×ÕÏ‰&#39;Øóté,šxÓ¿þÀ—Tò;0+_¿Oá®n▼®ls¤ÃPfY°™­Y&quot;² ;Ñ÷Ÿ¶ÔY7a´fÁ¡♣¢e8BÐ.¦„‼»K·½MG@-ÄV(Ðèwn♥ ²ó‰IÆ▲.9|KS s®G­ÂS™ƒ˜}U”­­ÊWx♫3Baá]òv i’♂↑6çžè&quot;b­Þ ♣☺Ü◄ûá³Ü&#39;n»Å ×È_ƒQUv~ã] ¸ ÈóMP♀çØ¾œ–ÌE.&quot;²VÄÊ£3↓u™îS&gt;GJõ~fq\·£9ÇxÝr‘o,š¶$ìKŒØ↨ Ú§☼ŽD){gølûGE&#39;Ì±-J3£Ã‘◘tb♂]4c∟âá|XÀohÇ◄¬ š© Ö|| oçÁ ˆíIó&quot;Ó†♫¦N¤Ï0“eŽÍðNC kÔü‚Û↔2ù3 &amp;;®àÔ↨XûãÍx´Èòìža§Ö↑šÊà¦ï¢¬­☻&quot;§£±)û„*ÊóÒ‼ @◄æFVàÀÍý◄‡+„/ ×8LŠ}ÑÚKCÇ◄hmâ?←►♦←\jX+Ôª«ÿ éEAu ÝÕÂ,k–)nb»ì€pMNQÖÌ¨Ó× O Ü:œ¶P↨‼☻ó”Ç¥}0ëZ↨♥¢¬x› àæÎ¸Bû▼2XÖ ]k2¢¶eX‘[ÖgŒòJ ø;Äf3X¡›4½∟$Ÿ‰▼!ðµÖ’ö²∟|Wîw;Ç·CŸl¡Ì_§ÅÛw ♠▼º££rîLÝž•ŒI¸VR!ZµQ­]†wã&amp;€ÀdÏ…6 O♠¬¢)•Õ`m÷]↨U#;ôcºêÉá¬õ &lt;F~…ÿ7↓§Xc*D’SÁ‘♀Ñå £qÍª3%↕¥f§ RºX‚9îNÂò¥Ëb„«Ù©§ãÙ♠JSe3☼*ÜYœ@™“Ù`H0Ñ[¶¾Ô‚↔Ãa6◘ÒÒ¿`RZKh˜„àÉs♂ž↓¦‼ÛQ►³­♥2¶[a¥9k(’î♂† ¨♣ë”`š® G☼‰ßWØà∟ þÎ♫OŠd¥òô(/ âÔÊzÒ•Ó³‘ß¢ÙÝÿz]jmSª♫♂íFœ%¾Â®òT☼É◘ÛšbÖ‰÷/.¡Ç@²„@♫Hlá^ §Ý‡Ù™õ↑1s°—j♦Ša8®LŒ▲Ó☺4&gt;sñ·[HFâ3H¶¦?◄→õJ[◄g°âa◘~€ zÚ£‘·±Oœ¨+☼Ë&#39;↔«♣§Ûäá‚…&#39;ÆlÜé€ÿ☺š☼ÐˆÞÊb¶Bè×→Õ õ☺`fs’`³▼P↑zº)„MR▲¥¶fª↔ ‰áßÑ↨ÑÀ ◄N¿…B×Êy8ò &gt;Åé∟aö8•Je&#39;íK♫ÞK,sAÚänÌñu¥TI→¨7ã“´Ìü â§; ŸÀ‡³B☻ölN♫îä↨ex*ª♣ìz4³Û)1½ ↔♫♠Š&gt;ÐggÍ8«O§½&quot;v¿õ¾ö™»ñã¾bÜ€(¦aƒéEÓ¯*»ª~+áÓó7úéFaËA*œ↑→j;Zð∟Öj§NX☼ž:»4àô0µi∟/Á|!Êýúý‰ÖîV“p©4ðÝŽ¸→♦šìyò→ u►T►ÌrÌŸÛÔÄ,“±i↕Bš¾¼►jÙ[ ↨♂…èjw]E&#39;→Ï™¿‚³²·„Û♠ß¥&gt;%ÂbNÍ­ü_SèT *-º„K¹¢Þ»Õ%¢ßQ•♣á—K¦↨SÙÕ_h¹ K♠►♀▲O0¾ñØ▬!´±E♫ Jh¹ •↕àkx âÚøé¢ÜˆÚŒü♥¶ ¸Nk»ZÎEè;ßœèÜkÝ◘dç ‹Z4Ž&amp;î†;ª▬ÜNù[ Ü♣↑ÂZ¯àÉ-W½‡a\ñ¤£W×öÇBÎã¨ÞÇóŸ_D ‚↕¸&amp; &amp;žRÁì*K¤ j™£€¥²→x→Þ¦`¢ÇñÌ7š☻Á&quot;ûãœÃ3P¶?¸,u=oˆø♫DfýYça▲hÝdÈ ˆžDE‡Ýì`ò@x♦Sý8Ñ7ÎŠÌm0íäíÒ↕(Û&quot;8TÚ|☻↓◄ÇµxÂõˆ™/I♦áØ³· 7ñeÅ›|°¨è`Q ­TØKÑ∟KEìº¤o/m-◘\↔.ß¶ÍÛ`©™ ŸÁÛÛÇ†ˆf&#39;»žëøLí•˜v~]↕jÀIµF_¸:³xí¤ªAÓÿ à¡Ê§XJ*Ihã ∟’s°¼ÍJo² i♣ÏÄP.“*3Ù&quot;ê♀y☺’&lt;(lñí ☺îÒÜ◘ÿ?hX☺¸ ™°Õ‼»♠`ñnŸÖ4▼¤lQO`iû¿i &quot;MZ∟—∟^–y∟ŒÐáÿÆ“À¥bÜÿÝ½aH\¼­â]ÅXœ¬▬ °ÙÈè&gt;óÈ‹6♣õxfb▲Ä®▲¶áia­¸dbnóQ↔¡Íx↑øQ♥·77«|÷|WË~♦nä¦ýü¶h®öÒk MpáÜ÷ ¼¦Í3ÃÜàì↔ÀK‡¿♣Ãgükñ @ëE†m¨ÏŽßÉZÔÏ¨÷ƒv{2¦dØ“‘…$ ˆue jáÃ£Ia8Íåµ=↔¥ e▼ãjÈ¾³µ♫◄Ð×H”½ËPao»‼Ý~7 X2¤E6ŸêeH÷Èºõ6µ’«y∟7×çÓ¡í¥/ž@ìz¼;—♣Íy~←ã|Ã´™=↓§‹™=0®J(↓$4gq¥VÏ ™AˆÈ♦Î↓“ )öR←¢^→ÉC˜€ `~›ièâžø€º▲…ýöv°óâ•:ßÐéÔ:xjN2ù~5ˆOí☼’Ø↔♂ ▼\ 5ê\←ÛŒ6Ù€K×,↓►þ¹­©↓Åsò♫¡k²æ|KˆÔM‡▲†p³´Æ¶+&lt;H;¦S{u¹˜Î☼ŠÊ(–K¨W¶P%I&gt;ÌÞô’} ¸¨§O²s=›íÊzŽ4sâõ♫♦–·ssGÿƒ)®Ô•Êb¾ÛÑbÅÚ§fÁ|¼nZbÄ l÷l Ôç‼…´8$K&gt;ëSÊL‰nHuÖ∟œ©◄vÖZw%Ç$aÿîž¶#yËóbè .¸ºþ©u?³0Y¡Š¸;î[ç Þ◄ØçC AÎ‰ØPníÔ4ç¶IëÃ↓♠•ä♠Þ+ ‚§Ïà◄€ÏQ|&amp;/Ïu[E¬¿È¬‼2ˆ¥ Yƒ°‘|ýÑ§î½×ó‼žýìN‚­­¯9ËŠÂ.¤ºƒùïÐ♀L®a•↓Ï sÖ]&#39;•¶♫±‰ØÙÌæÌTd‹›¬g»Qo)=›Ëu↔C☻+×Íf‘+ ¸B♥S♥¡¹9*ÍÀ?u#ø EhÑ↔HŽþ´·ìm♫k¤½º ºí+XªýfÞ±œºËþþ9XÇÚÝ4Í`♀dA˜q@÷&gt;gJ♣♫­_Ñÿ[QepÞýÊ☻ JJZ☺ýœ¨Ò©²•Z↨Ž2ò÷w¿ÚK8ŸT▼Š♫­V@Tsol:b‹°wGNGª¢♫”r\â&amp;f”a▬½Ç↓ÜôJ–Wä”å–bÊèÜÃóh^÷K ∟XK),\‼¼¸•õî4Žk,®«·¥1‘ |•qÒGµü ·aY³xé8Õ7½Ã&amp;&amp;ðy Å‚i►Ä†G♫š²¨O@Ä)UZƒV+9.BÅC}ç­þ]¾þ¸ÆZ♀×/áý§&#39;◄3b›½ »Õ¶û6s8◘¸!Ducæýøñáø÷♦oA·_♠£ê&lt;§G·ˆ…( ~kœ–dV¾%à³¢¾ù§¸ÅG{YŒp¦«Û-‘ê◄+¯zWýæ½n›a♫k)½âÞ {Wã♫Íföbñ☻ÁÕU ®}←▼p„«b›~? Æ7+q“·♦▲V‘mz@ž_¡”Î ☼|ö☻”¬3ÖºF_N£¹$µ²”ãÎÍzPs+8òî♣K”õ¥ýÄ+ Fõ«X↑◘♥rr’Ö‹▼∟↓ö•eÇ·â☺↔eŸ _-D☺œü&amp;†…ÆãZ‼Í♣OçÞÚFZXXV→n;Ä¶▲¼• ð&quot;^·↕×S☼¸NŠ&amp; Y–¦j y&gt;nlP§p Ì­!žvûÙ►↓tBYp¶¥p]¹{←€ÚCÂåƒµ­→†­Úïô0–Õ‡±‰½↔$ƒŠ£kl ¹UŒïa+2∟Él&lt;•¥É0¼x#ÑLv¥­Ò’h9&gt;(FÒ[ä9¹o ▼.Ì ♂¤6¥→rPÐ♂­Æ½▲(j´+à→—ttW?•šaùC↕¡Ç¥W$¬2²Xw_¡∟µté‹Þ↨ü‹mƒ_—`tG◘çùã~í&lt;…♥º+♂¿½“¯♠☺ Ð~#Ùr¤õùŠÂFx(â&#39;­ÏØÍþÚ♠ATI∟BˆÕÖìÐ@†þl°&#39;Éî¹wªœü↕\]ìˆƒ3 åµ(³X/&gt;¤èƒ☻¶^·s6ø◄Òø&lt;?åß ▬N›Ç↑♀nÐœÛ»lî¿ô³ýó¹V /&amp;↔Îšº²`t ‡õ ☼ ;£9DB#ÞûGÅ?▲­+ÃlØgE@EÿÐô;žsã♫P/¶¢¯☺ã▼¬X! JS 5!↑lz7•£¶B↨MòLÆ¾ÿ‡*À mhAõ♥ŒÆï.%4Nù↓Û?ï-☻ò8♫µ♀ºUã)ó ¾ ¨µê]^ëuÎe$œ ←ÞeÍ!F½¡­↓¤Èr§¯ìÇ~i▲ “P³↕éŸ¹♂Ñí¯‘-ª¢¥ou☺pï. z¼4\´→ÞeØÆÔQ¹Åšâ×Öš{äÃðúË\“õú¿…”Ò↔’³ž´Úq↓ƒ¹ßX♫ì*à,¹B↓ó Ù*Êu°“7k²►›&lt;ÂG‘Ç§t[nd5&lt;/åc;pi↕Y¼“Æ♀˜à{Q0ñ♠æ§ù ;_‚↕ =ª¶Øi♂Jp :ãe°☻◘ÄÖß♂¡„ÚÏð¼♥Q[)è!«…[×ÂÍA´ ò→Ar☺ì$ªjðÞnR&lt;cÞ=îeBúŽ áòJVí¸†Ëž¤‚¼´åx¿Îú#QÜ„FG)∟à*ØNoÏ”&quot;Ð€³♣ž6²±[Ð©ÓÒa68o◘” ‼ßÄI Å9PÁÞJmð–Ïi♀¦z“ÏAÚ“âÇzíØ@ž1 Œm×¾↕0‹KÚ♥☻^M&lt; ƒàv+Þ‚€î ›CçÉ9µ†n]Êf~Xl‘Áîœ­°t&amp;NêÜÿ¢÷âø·☼Ì↓„[→‰v‡→A–½Öeð©5Ž↨U-/©&lt;‚ð(ó’R Öw÷‘←ËiÁO³â{K¤ŠPÇš½‰Ü◄œPFÈ&quot;ë·ï¢Hq°J♥1¾«×→oâÖh±½Ù–=↔žPomO=³ñ`-ò\³¾#òeŠ©BWfi↔Òâ§“ ÙiSÖV‼:↕RüË¥_é•,• ÿE]kjîŽBpÇ‘☺j0)↓ž&gt;y•Ì0—☼♣¬¸:ƒ°î↑…‼ÄA←pn←▬♠í1=ÍKºêsGL%ß\B:õ!v‼âéØø¤oÖ♫Ê iù«¬Iiªl▲úåuµb=Q1¢♣8¢h↨côsÛæ↑(ü™ó‚§☻«Î_2Ì↓Ÿ☻;dM_íŒF°ŽI¤««` åÂ*¦Èí‰‼Ö♂¤:¦¤z‰☺&#39;ÿ$´∟ÈÏäï=¨°ç 4×€¬’+ß÷ìSêPÒE`ô|Å;¯$W n∟ˆ—U%”“÷Ø‚õRÝÇ-‡↨%s=ù”\‘Ây(„W¬‹▲ÓKV!˜Ò \◘GÐU§ÕNá×ð¦…÷▼9ß¶ÙT«„ë°V–^žù☼¦ŽáÆC™˜Sµj←?_çœ¿…‘Æåj¶←pÇ3é&lt;‘3ì·ÆiNcŒ/‡¿2aŒz►&gt;^e♦Ù↨Ü.↔“♂¶Æ▲ &quot;ûP☻+Ef©_ÖÅ¨ºêÛ&gt;K]@ ² Þal’•¯Ø½ÂÅ®ÿ4▼Ú«×•HÓ ¤UŠ↑nç9¤)ñ)&gt;↨9H↓—ÔÃ•&#39;♥Ã►=K,Û :▬èõLµ¼ë±ÊŠ-¾üSk•&lt;Jö♠ O“ãF↕ŒÄ×ð↨♂§{Ýï←ðd $Pšíø«_ë{ô()¿¾½ÔsrÃ¶çõX←Ú­x ’*-↕–…GÈS½∟BñS20{geÅ¸‚TŸõLô»+\☺N8ÃÇ–Ô cý§FÄ¸k&quot;Û¸G•ª¯M↑Ay♠A•e/–­=­4Ì¬`R&quot;p♣ÈJU☻ºç♂ð¯• ↑÷M ã_Ï ?JŠ` žú²)e†8G Œ xÏ=ð♣lËÀ×▬ŒËa\—Ó-…7si\lõÒ‹À‡∟♀¶–¤8Hi‹Wh}Ò|ý ¼¯[☺Ax♦¨‰&amp;Iö‡Í©u▬+♥”‹ú↨♂p #Êøä¼¦åÄƒ§‰5R!¹TOº¿%A¥^j☼µ}@IŒ¡”wÕ³HÑ%Û4B♥Ø ÂÑæŠEZw âb↑$¼ÃCÃ&#39;M&lt;Ðë8,◄Ë&gt;◘šý Ï8 8gµ‰°V5@Ú«^U▼¿Áw♂àAA♫×óž♣9fržÞÐ^•íw¤æ¶?ÒU¸Àð±Ì†Í ►çL…sþé£J_óJ5,x§§ÁÔ;Ï☻‚G½»Sæ}▬ðÙ pý1↔ŸüÅÕP8»‡ÓpˆšÏ‼:¾H‘“Í¢€Rí1jø♂☻´‘*ÿÌ^D p½» ÜÇT›.• ¥µE→LòÁ`o♀øÒ.bÄä♫ób¿à ªÈ—&amp;”êòŽBÜ=™☼íªŸŠC$;p‡ÀƒCÇ†à/Æ þ ►oÚÿ•.&#39;i ßÈF°º♠¶õéåµLB ë„}Œ¿§¢\MÔ™ÙZ”↓QhyÎ]Ë◘J×Æ†q♥ó/‘o¦*úØœÅ®›×ì↓ž[2 Ï¡►Y$c▼›ÐóQª½a1œÎÒÝ,Ù x¤[Œ&#39;©♠W\♀ÿß?\2Õ▲5ª¤ò¬„¸S‘Q▲úiá61)“&#39;°õè4Rc”ß↔y#bÈ:VÌXÒZ[œŽÃÕ¬•ë‡«\–†¹`*jÌ•O‰ ÎAhSÂ6Æ¶³M ‹rúð☺4‹‹2Ùän&gt;±‘–œ&gt;/ ^4¹D6°U:#ªAë¾Øì ¹Â◘üªçÊ¨Ïaa Áö♥Þœ+Y°­ç›~↨ø”R♣ðÛ&lt;♫I´›ïîª¹gÉcw†VÝÀX¨l£î{!\J±Èš←öåpËvPHãgÍw|h♀7+↓7´▬k\OûíWp´äu¡ü1á2↕ùu46ÿ♣☺¼À\♥Ëðæ¦&#39;&quot;Ýg4†Ä¥¶cêÀ¨Š½se—î0€?∟Ã¶Á˜š&amp;—˜±☺DÑ¶’ý5↕Jë¶$™Ú4I¬±žYd­→)\zÂà☼¹&amp;ñäQvN$/¼iˆ♥§↨¦5Ö&quot;PÃôR®fc¬Š· ‼·Q‚ ü♠ÐÖ2˜W Œt¯7◄ý¢£☼ªÑlŸ°:dV èã▼.—? °!(MpÈ³ôÝç♂œ¥&quot;è˜ÂO¨õ‚üAúaÜ&#39;☻[: +¤►▼ ŒKsŒ☺•Ó☻•\vHÅ‘,W®/ûee çœJé0▼1:±*våhS►t– Ñ€ B£˜A¢=Y.mŸ.º K•ŸJ\?´(˜WPå8²dU”xüþ| ëy)ï↔‡æëQª◄íÌåÏ›Õ´²v-&amp;?¾+Õ·&lt;8t/4ã1 Þý)…ž&gt;û ♦î§::§ÁíÈÇ‚J2Þ↨ýÝE„zxA+^a&amp; ®¬`R•.pHµÁ*G☺þƒ~= íz^úìeÒâX–Bx®ž¡ÿ▬§▲•¥4ÓïTç€ZF◄ï‰ :@ z·3↓∟aÿ&gt;Ò¡←À◄Ù¾už,t.[Ï‘š!æt|eäWy“&gt;•3XI¦‚£?Öö ©86íù]wÀÄÂè÷Ä›È9LAv♀ Ã«žP÷IµÑ Ë=~Œ¶ ]0£¨¼|£úG’ñT×uW↓Þ§ÏÁþ —ž▲ª},Kd(z“ •$ì­ª1Y%Á¦½º?Áw-~sûYà˜¬4Q§¿dê\%ßÆ’·uÕPÌ Pg:þ •,ÿÎã9¬Ô¯POà¶(u0Ï!0ŠõD&gt;Mž-↔ Ó(#¬ëæÀÓp ∟ Ó @õj€ýoHöà3ö←Cz M¿5ñ³¶{¡$!£tÁRÃÊ2O€=Ï♠©·ZRœá)↑ ‘+iè¨&amp;ëñ…ö♀¨→þ¦¢ôö?³Ê\˜—è¶ý8%Ï•#Ügkí¨7iÜd♠×#ÇÎ♣ŽRfÏíLUdÃ♣Ï&#39;Ü♫ ~ n®ÎæBG‘•CÃÃy¨♠ l€→A%ÐO uÿc¡L/Ð◄°™:o§ ia&lt;‰$2?z•2D ñd©70À↓ ÄgGFåñ◄Æ¥½‚iWªcš→–$[♀◄ë¹õÆÁ▲RÂ$µºuE=Us’‰€‹-To}↨vN¥¤ò‹ÄU#; (&#39;↔☻←˜Nd▬¢¿}▲¡ Y·®♫^ƒ |î§Æí►“ä˜☺Ù,Õô↑↨”’Y!®(PÆŸšo²f♣ÊSxX/(2‡‘—YDÖ♦äþ±irw+lãîC#EÜd¦L  l→ºrãPBü®%§šºž+ 3’↨♫Ö↓‹1Ÿö³“☻² éË÷;2Ó&#39;§i J▬øâù@e\w¢BÒ☺#€Š‰}”ƒÄP³c ▬ˆ&gt;éc·µ&#39;♠»ð÷±³♥Ø•→#,€TïŽ$a§~‡_˜ÂŸ‡ÉÓ► ↓´ƒ♀îª»Ä°Œl@-Á°Í ,&quot;◘(”¯‘ôÌ¬)ãÅX▼l‡◘L3ˆéŒ ►à☺ùR6;üD¯¦ø€•rv×%SlçhŸ▲Ù↨▬T-7§ÌÜNÜß·☻×éHL&gt;}kv i w¦→♫Hm9’ïi¨@Ö³î»Òf˜@§ë↔▬„ ▬←®♣¹’)—♥˜{☺ê»ô—Âõ»É♥Ð?âµmí♦#p/ú♂&lt;àò▲_&gt;É↔Ó↕evu Ê&#39;T!5RS†→ *7 —lŽ¹↨☻óÙ=ÀDQm]↕‼ðK½‡mâ² &#39;P£èBƒ☼ž:ºäEÚ‼^èï@Yç-)x¥Ø CùgM| dô½*a`☺Û←&#39;Ñ4è©%/YŒôK↔♂ÄY »z‼ëq”&#39;)8«~&lt;↕§↨q;äeÐ▼]£×☺²¿ÚÁƒ &gt;Á·Á_ö~ƒƒ(Ùñ◄RªkõÕ¶ùT‚´~•ð▬`¨~Ž &lt;RÂòÀwk↑^Uäºáj-°Ã8K♀—¦↑™ ™→F0Ç²÷.}óVŸ♀ÃæÃ‰æ•™♀ì‰ì~/¨n◘°Œ…NäÅtEqNnùû(◄►♀ÜÕ»íàÏg²Ù«ìèœý¼†ÈŽ♣7œÞ§♥•Ûˆö‚žñžðªüÛ▲\aÕ&quot;V„§(9\▲^=š 2ñµVè¾Gùñ¿!↕‼Fµ¯`t]ƒƒq#3E=▼ãr‘&quot;NÒ Òp/_VáFVWÕ˜\³° ¸Oƒ”…‚¾T:Ô×s¦wL£þð´♣+‹Á–v↨iŒò˜Ü(lýks◘µŽ&gt;óÄfÙoIÎËÚv,¿¡]oÑ=³©%:`ñÅõ‹·ØÆDÖQ&lt;♥ŽÑ@Ò‰5à7ñ€¿Ð2”§ÕÌ¹¿#±IL·¡ˆ!äü &#39;ŸdxÕb T♣¼’¥o∟IžÀÇFd)*m&lt;H8¹½,s=♥†X ž‼8úéÁ@Éã#∟©÷$Ê©Ï☺x¨7úº◘¹↓/#‼0Èßw&#39;ýT¯}/eñ³aÑÊ7H½Ÿž3@&#39;ƒÖ»Ú+ é♣t ☺ˆÏå♂Ï”«ÈsñíÂÓN^‹ZÍàö÷◄¸FØº↓å ·¶▼1 ˆ® Hž£_↓1Öp&amp;FK◘1~&lt;d^&amp;y▬&gt;‼PaÁg²v†↓žW ♠NÕ▼‘gÕ&quot;¬[ªŒ®€&amp;►/…¦Y→öÍŸoû¶½‹§› ¥ LR¥Cc‘Òí×‰, ☻‹bk Ý“=‚ g‘☺m”ç×WUSw¥62º B²áýú_‚ /↕ª☼ A9FpËas-&#39;±t(òý▲àe¾ €♠©¡$*ûY·˜V9ad@eÇ¹ Ò €£°?˜8‚ -Ô¤pó‰Ý♂▼Ss&lt;¢kŸv` È{ pJ♠™ß­{žæ‚?4&lt;◄ ▲²¤€Ñ6ÚÞ!Wl]vÈ¢Ð´eçëÍ☺¸îF] ♂ªß:Q±♫¶œÃž†Ší®◘P2U↕♥↓¿ÍBƒ▼IkúÇÅ€ ,§1µ=‰ßxM‹› ë¶²¯►îS☺øõËkÁq.Q►ä‚¬¼ÍxZ(£¾↨ÒÄ8ì#~ ♦ 5JQ5Î­j˜↨☻+TÏá.∟²ª™*RBpw▬HxÉö ‹÷&lt;ù¹Žˆ¤óŒsj¤27%bŽ’™,ÒYÍ’o♦♣cËllàÔXÕ( -‚të▲ì—TäÓ¨YVŠ–(B▬òöÅýDj.5³¶®♫”Òº↓∟Î {↔Pã¦ázmë•▼¾ôXbËrÅ‹µw[←z¨¼P¤Ynç*☼{Ã↓Æ¶½ ♦AÞ^‡Ô¢4“ˆÝìÄÿ- gS)Å$_\Jl_2³õhE#¶æ Ò{czÏ4 ►Ñ↓ “¾îx±Û∟ ;Ç£¸öÐ¥^&amp;Ö]ó&amp;÷/‚♀$JèŒð_(&#39;MŒRö☺♂é-Å♫ê¾A|—}Å×:&#39;n1^ØV¹U&gt;{AÔà³♥æ1½•.ü®æ¦ilå&amp;Ý»(-Nc♫¸↑÷f*d)’cÂ7V#{å☺ÒÜ &quot;OÝÒ²‡ýqZŒ♥6Xï∟—‡←@?bø”Œ@B9¾ž¿¶²Ï,X☼(¥↨Žô§↨`¿ !Rà žáÔ2^‘ dÜ♦ê♀&#39;♫CeäÂž&gt;‚”Ú▼↑§pá €▬Ù ☻kâ4÷ÎøC é–„·ÉÄ,?£…♠ñ-ãqgßí7v¹â Éä◄øÖ¡ívæé‹mŒ´↔Õ¡s[­rÁ1èÔ•►ˆý&#39;: ‹ÌÙ:→^Ì1ˆV½ïüªY&#39;Ý¿öÅI¦$¾X&#39;ÈžfÜœ↕JLO˜r&gt;ÿ↓&quot;♥bæ©eô6◘Ø‹öï&quot;œq`♠ò♫@i ► leAZ`¿qµUÄ˜ùÿ▬U…z↑@˜ Çx”óÍ~S‡£)◄ýÙ×}J&#39;[→–CŽ×óa2ü_◄¿Ýø E‡¾ #­ª♂Ý↑sÞ=k°ƒ ☼„Â¶ãõØ ♠”↕PÖ å°/ùùÛT☼nA eéF$äð8ÍÁð♦§æ¢/¯÷9Fî«ò´,¯Ój‡/\éÔøÇó-þ¡½­♂“«¯²CÄ\2☼¿ûK¯▼˜í6Ìy,[ËÝW!ÖÜÐuñ¥↕HoO:,▼íb¯ E¶$◘q™°¡{[üÙž◄J”↑¸ 8q¬♫´…ü ê69¸Ï}n&gt;Öì →Ò°{…p£Ù2 ã¢ïh¯û©Geö1!t↨v•Ê² Óv‚RÑ♥‼p…V¤!«ŠÎ↔ã#&quot;R S°ªy☼ðí6EXT”↨a1ÿ5¾?∟[CÂ›◄^É&amp;._&lt;´ž~lPèXò«E´▬€ •WÆ→«8▼¢;t×ÓZ ,Ã |♣³®g±♠üŠÔd:=2€A♥◘•Z▲™Ì ß„¡®ŸVÖJÞ=O1Óø è•↑íá4ÇW%Ýuß]s&lt;gxg·l¤Z$VÍË9à— Î ¬ÆD6&gt;Ÿ,Ç”ì7►ç[ ◄rÖÙÚ9♫U6UyGÞÒ +bî*êÁ‘7ºœE¦0bÑ’ÀÞsë2e¤À t~ ôºüÔ&amp;ÅñhšŸJ=”GÍ▲ÂzÌ2)o’‡2ÅóÙðeÍà”Ý♠&quot;8ƒ@¨0∟–]W◘×R Dw!–_zè)06←fÚ♥ ↕=§ ▲–TæŠ·H&#39;♀ð!►&lt;„Ò¶►½&lt;ÝßN{L▬%7 ♂LúÅqO¯4¸#cA↕Ê“/}I‘ŠiÑˆ ÉLt,E♫¡ç¯E”I³³n¶¶‚.H«$Æoð1ÊH |Sýb…^E9ö♦úâça§6|ë&quot;UPt ds«♥®Ö‚☼¡‼›B‚‘…•Á2¥‚™{‡&#39;k♂ˆš ©&gt;¿ŸUú¾â&lt;[—9↔œ–← É@ 8∟¥}‘~ ,5«=g˜Lãà&quot;H»gR N—›☻Œ#òŒ\MîKk!Eˆ‡N♀ö•xé‡»ÒÅhA☻~TØ¥±õ™Z×&lt;♠’˜▬ ↓ó*♥ új¶6ty)Í¶;L∟Db(– ó¸õ♫¸¿Œ→®89‹►—♦♫ÓÎt‚ù‼Ñ↨[zûÚ‼ú²‘Û’kÒè äx▬ê♥ Û¸$9ûÚAOú &lt;·↕8+VþþTÊÈ5xáÍÐ Óš`hº ‰È?H→p€^Ñ‚Œ2ºiqŒÃø▬ZÅ•¸ÃQØ◄–¥êK±= ♀&quot;T€ˆ&lt;à97ˆpõ♣aÄ¿U^Û¢ÝBÏº↨#’Áz¾©áØ•öÁ› ´:u1c¶Åªe²–vf€éÚyêôÝâ°↑L.iË←ÒÆ{þúD7$]Ö¦[_ß7¨Þo¥úHÂç·ye×„—u▬►+↨A2Œf¹&lt;Öy→™Cc]€›☻¡&lt;WåZ3i↑↓PÚž8/Kv:cÏB’SÎå€÷¬…˜aÆÚ}^o¤►Ü¥üŸ K.Ú.‹§´!úÛ®Þé☺êt←j2wÙeÆî▬ï§D¶²‼Ï¹wO4♫¬ O×SÑ¥ºï™!ÚLäö†ómŠè3–dlk}Íy{W•~Aëk/K›šk~zŽ˜k? ØxšÛ —ës¯Ý °•Aï&#39;♀ÑžÃK€Îl«Ø↨:”{™æÏÔêoà↓◄↨Éñ p|žþë¨∟,æª@↑` òÅÆèÕ°«☼Ól~5G♀L×çWýk«³åÁ&#39;Œ¬tvá á&amp;Áú Qóî‹§Ã1½MÔVÂ&#39;Ï?32ÏI»ÐT(DV$˜¤ÅÆ¤$☼\ &gt;/VÆÇ.¨&quot;—↑¤êWÚ³R♫i1X&lt;íG‘Qø»[× C∟ªÐ½,D½ö↑ƒU±A.¤èù½’$Ù◄\3‡l—v7☼↔q´¶ ]4byÓî☺¾´i&lt;Ì►ª ûÝ•EËzk¹Û„ ™])Jhhº¶Œsª↓ÑWi}♣á••vmWV?¼$d«—²ä`Ê&gt; &lt;&#39;↨QEYp♂ ↨Ô↕S→ìoû‼↨X¶(¢~ï@♂0* m↓M▬Áˆâ -%ë²:ms→Ö*1∟LCŠûç_âÑxURUVßmø‹ ♫S▲þrïí‘•♫j°ìè…š”‚)Ì&lt;∟áç↑»‼Óà¶¶û÷#’J↔ç—]þ♀ Ý6ïãÌa4B‡*å+]88„!W&#39;òÀµ+Qp Z§ÖˆS¹ŒªÃuIV&#39;ÌS☻¢µ → ‡6S♀t~BÖ[♦7¡¼♣ ²lÆ‹ÏÝõ↔ù»¡v Žo³Pk‘., ¹ j¾âlñ↔↨dÙ1XQ7RÆùŠ♠Ùf►É↑▬F◘9».ª„_=.&#39;!w±`%‹ïÂØŸãÊÓ^V ♂☻·3ŠfŽÝ♦♫AÏ`û¶¹[;öÓ²ç.∟ÎGÔV↓¦↕c&quot;øÒ‡r;ZNò¾▲6¬žš♫S›¹f¥bÐõÕ^ó‡í}¤¦5W¶_d’←4®÷l–8Ÿì↓ß÷7eýT(íŒÒ|k…ïãÒœcˆrÐ ?Çt♀Rxoª◄nÑµ‰ 1Ül◘Ÿ¢9D¿◄áš,œžÏ«ÃÒ&amp;S▼þYCßÎÏí☻ýI,`ˆÔK°­ŽŒ:7+¬ÁÚàMÿšÓñ å☼ç’‡fl◘‼¬HSÑ¢úahÃ°«↔€D¼iëL◘˜D½¸ýêŸœ☺♀ñ³õµy’ÜqG¶×á,ôùn¯ø♀§♣Ì8ªüK1¤_]Ùsš∟ªƒóZž1SÁ&amp;Ê„ &amp;]Jÿ”éˆ0„TÏg¶F~P@gæ¢p†\£ºg¸€\(~‹¤1¡♠•=€ä­£∟Wés—£˜öIbz¶ª –½Mà(S·•◄Yb–„♣V£„Ánvžb♂“-&quot;«2kÑŸ=e‹l„öžMPn§ÍÔê À§Sÿ‡O+‚85I-š]▼Ÿ&amp; þ|$▲oÏá2ñ&quot;ŽŒ/3‼o¥Ã&gt;žÁ▼9eù3&gt;Z‘ÑïI♥¦B;®2§SÏY€¦]™♦Øê↨úGWóÀ↑H·&quot;P.`CÔ’‼Žð{è´Z§þ“€Ä‹™¿¶ WW☼|7Þ‘‼A÷6ài»äÈöì♠ºÑˆ¾Ï ïìM »„Ç.·Lë↑Ü )À←Ùna†ÐŸ§ÙT‚µ •E2±úËÌ~B☻‚×lÀcf1♣¼yQÍÔQ”=õÚCxt aS.X:! qT?ÙÔõŽ½é¨b°*ïßä5å¯epº†[•b}»ËŒ€eY¥uŠŽUÇ-ªzÑŒãÕ*☻2l5♫‹\½◄\»xŸ-▼Ø™·â¢”Ã”s♣ ›“C†“˜wŸõ£►kÈ“˜ôZõï/ž•H¼☺9↓då†☻FA0×J…1˜œšº(Ð ßÖÏã♠◄ã&quot;ùÙ•@ˆ☻ G‰Å¶;↑VÖ…UÕM•6↨Dº¦‼Á&#39;MÖ&#39;2dn£™–¹↑☺áß¥…¸Î!ÖÅdþbŸ£™ˆðÏ♣ù¡ ­:¶¾aÉ–o²^ f~&amp;]¶×›]~åÙeš–Vh↑€‰ÒîÆ dMá(d(}µ×Š[åŠLó¦∟÷ú]™£ ‰Å¦↓‚ëƒ† ¯Ñ‹’&amp;º;‼&quot;Ëë♀…•IS^ÈÝú4LÝ▲ržà♀ÿìR^D†O¹→³N¾˜æÅ»¹‚‘ÞÌ™—  Õö&gt;w[Ø·s Á;Fëb#Û‼þh³c♣úô &gt;% ŽCaú:_↓·žp¬#—e1[ÿý&gt;{~Ö@6sMä♦s§ 2S☼▲!Ô±☺z3:Ç‼)Ù▲Š↕dgíx¯▬ß¦Ù ▼t♠¢âö™å¸É♠jÕy&amp;ùÌßœ:`Î↨2Ÿ ◘‡’UðCáßê∟ÌÔbÙCL @Ñø†€ ,á‘&gt;V÷♥#_¾◘0íëâ[û”)☻↨æAàöù ◘Ts▬‹@◄¶­~‡Oü|0¬^ÚÍ¤…♂Fª°Ò← Ÿ♥_G∟ÝÍ3.’g►“‡Ø¶Î†D Õ♀¹ºëÆE™µr▬]…♀zœ l×9♦ˆ™‰•6a¶N²…_9ª-×®»ÀmøŒ↑☼cÊw9ëÖ=ö«¶åQ üìÀÒªÂ©¡ ã.\ýZ›IÛ®♣÷a▬¿Ú ×ÅN¢Ô•ÔðÞç¶ê„ë $¬£v6↔þ… F™D0c\¢ÚO#½î™÷ý▼€œNkÂe—4™÷ÀÈLa¶U2jWu↔‼÷ ‚ÑÓFp÷_$►Æ☺v‚¡J♫&gt;2ã“™Ânàê☼3ñ³|♫0|~♣¼ÚuB&quot;♀¨•Þ§*ˆ¨]D?Ùò&amp; çùà¥³I‼{&gt;iÁ◘ßÎ3ML#9♠♫♦è ÉeÙ▲Ìˆ!h0À ®ÛÎºX8|Ìià²²‹6^→∟¯8…L♂R¼IivX© âì¢L¢æ¢Ñ îBPÍ·&gt;·4l]À §•♠→♫½ ☼Ôû­&gt;‼óØzÒ£ W»Úpö(Ý}♣EÑ;éaº x♫éž @ ª´éÞ1™å&amp;NÝ« 9¡Í¾ÒP~Zi→▼Þw}¤ œ∟ZÏF¹\Ä7Ð¬˜¾oÕz◘↑ø MÛ°h↕À5“£.¦7ÜµC×»D™▼&lt;ž▬’á¹^5ÀxÚtÖ‼–]ÙíP½}$æ¯Wbv:ÙÿJ±ÓòòAºÏ…Ú¬ú —úÞÕ*¢‰♫¹¯ÃïÖ }[ ûÏbrkã4ÕHz ↨öžÙÁ“âf½Ç±‚ÅŒë∟ã Õ∟#á♠♫F◘J•aLSòô_♥b9û[˜ö# oíþruùÞƒ*ÆÂÍ♂»ôðŠ)♂☼¿ó‚û ŸØÁ♠?ZŽ•b▬ç:ÂïoYË‹~ýJzÐ;~ ×Ë♦ÏSu»€z¤&lt;_ä¹òËÛFF—:♀F”j4k?¦_Ø -♦è♠¿á“- þG3Úþ·s ûÑ/W¦ÊÃr› Žê£NwèiÅ♦º)1]2,Ü&gt;&#39;R$ÖÆ6cÐu,üú09·šrüšÔ¡uv◘úÿñ&amp;▬^i♂Û#˜↑ºË¸ç♀!†wˆ¥+tÞëRW ûXŽšÃ♀ü0„èxr☺ïdHp↨7´◄Æ·Z÷☺û9ñúLV}‚\Î↨q,ˆQð¢×a♂;‹íÑ¥v³?÷å%%Ç9 š­†¯▼$c_b‹KêëÑ2õŠq)·ÈÎµ&gt;:;&gt;RùÛTÌ ¿♫°ƒ ♠ 86♫¢9v&quot;*?&gt;&lt;¬ lã§ |¦î↑→↕Ÿ◘Ââ·&gt; ►óÆs™&#39;kÑ¶t↔C/♂#8Ú—µPR‹‼ &lt;→3mž1cüDÍ€JP¼XL(TßÈ‹Ë±☻ ÙeŸ] ^m&quot;è°&lt;0âj7 1þo»Kã¨&gt;²&amp;§♠&#39;Â…N♣t¢¨ ˆg…¹»∟◄äí☼|È3→Ù¯c♂OÿÕ—öß^|↑mV◘µÀÔOûÉ†☻¿„¶C|&quot;EÆ¦N]tÙ•♦™W6ˆÆ†W?/ÿ³ôo•r/¥+Á‰px↨ð6€↓wÇ#Ha►dY‘tVõ$—ñ‹@ÓçÎË &#39;¶ˆÛbMòŠacy©·ë¬]‚…Rù↔ë[]5ßòF:)♫î˜Q¥\1fð$☻´à)ðê☻1¿E☻&quot;1´È‡oïÕƒ◄¯ë¼‡¼©u®B,cäºÌ(+|­~KØ©èY]óîÈÚf zX☼Å?sõ£Ì§ö £¿îYL!ƒ}&quot;yó☻cNy↔×→ÉkÐ↓–á?Ž×↔HÎ‡±io˜ÌLÀu♥Bê³3ç%§°ÄK AŒ↑‚▬ —Éô¼‹ÖØO §Ø‘☺êÉ Œ‹«,ÍçÕ§¦♥É“S‼↓¦←ÄµqÖ á^þÞø:–W¹ì ÃW?¿ )¸Ð¶↕»Ë­d J-Ÿ ë^+♠ÇÕQ∟ýKœeM z\ö L]ÙF¦u▲‹¶º]Æ¨E3’▼8←`æ˜} ³·♥RGÍËˆl♦Bpì¶4œ[˜àH↕&quot;Ž▼\.}↑§S §æÖW¯ç è↨åÔØ◘šåOËü↨♂Ý¼4}↕§*rý/W­X±¡b¶pÖ ßÐ¡↨CÖbAõ Ó¥x»wŒÃ]¨{¥›t· T[qŠ→¡W^‡’ÂË►ÝW ö☺MmîWÏÖ3▲gæx#◄Õÿ†3P♂O☻…ÿg♀Ëü☼­Ù²Oß$Û@ëÆ1^Ë‚K▼¯5ýHÖÐÉj*“Œe´(ýÑR&quot;ÏÉ↕Jƒž{Ý¯5&lt;y±Í=&gt;ˆÛ)♫mÿù∟►#vòû¯,e¦ÉÙâ1­ 66‼6¤ðÖ‰•Úùéª♥ÁFÍki¿‼ÆtÀ9V9åb→↔÷LÆ¤eé▬lCäÅ†0Fçô¢x´3S@9) ÷Ò’á$ß·¨o†ÔbÍ÷Ü:7Ìwk¨° ðµh%↓QU°¥c} û▲÷4*›×â¼↕‚|A”„)ŒwÄ÷iÄq1hU»►°ùÂY &quot;2êbšäˆŸ☺LèE 8ÿ☼ ♦á?mUÁÕ¸úð”ÁÁÒŠßã~]‚~»”¡ùî­oûcÅ„á}b~³â0 5=♣Í%n•Šoûí5↔“-™ËƒZ t♠‼òËÚUªG°DQùå\ &gt;Õ3÷`Õñœ°G‼ý&#39;2Ú¶¤z☼ø­“#ažZÌ~»Î=F c®|‡▼‘5Å@ f!v&lt;àü 6~qK▼A`ó†²ÖŽ¸}èG³T▲tÉ¨®þ°7ãÛ@kÉ¿W—% Ê)$‹ÐeYuðbN▬/ffíD@žü§’_­u3↑ï·wvs¿±ÈUÉ —Úâ|µé´Ë}∟ý}Ò…PÉ±ï◘J^ªûãù]ñ™&gt;P5xåU∟Ÿ…-↕¥‼/¦uëÓp¿c6&quot;↨ÿ±•←¢ù‘e1YµbÎCÿ9•¶6ÿÞÆïAà¬♥„Ç↨* F♣JeêÑ!☻‡♥C¢q“mro„ü„og:bØùúcjÊÏþ3åxX}♀ÄS§Ê!RXŽG÷ÕG‡¿Žý•e▬4AÞ♦L‘ ¨ÞÁQüœÇF ←Ä!îWËü–▬3¥Z±ŸÏ☻ ßŠc,•¨Ýr=↑— ♥¿±Íc2úú▬“œâLù÷vËA ¶f÷m»7¯b▲å¥™µ p ÖÞÿÑ↔`#6©KšÞ²x▼PYl—♣↓¶↑S;wÜp?N’š „|i´­Èô J­{B &#39;,28—:‰…↕☼‡c&amp;(←Á8ÚòAN▬ô†↨—ä. pL£&gt;pòÃËË…¡§é®äiÀÈ“Ï†VplS˜♫-WúD(ÏªÎH9hK™#XÓ*ˆgœtuWÁzoç¾å…~ßu–☼®ÑÛlTŽŸ♠|.²!Î♠èóƒ €’ï³K¾ˆIûß g♦PÞ4&quot;VÏ-xT½tý‚7ÁD‡ðY´xÈ´y-NÞQk&gt;♠z♦k[íŠB–+☼ŸMè▲y’Á◄Q…ûO←‚Âf∟♠YZà♫/¾◘eâ♫ÙéXF2▲ø9„µùÄ◄™ ¶¿ÍÂ↨nû&quot;’RÜTáÊ•’§wx§§▬B↓ÀD¨Êï» êK♂Yíû]ÖY¾↓oyüˆÏ♥Ï8ÇÒ¬_&gt;“OÌ³Ñ☼♥Ìp›+$ãßï &lt;6ùÿ%|¼]­#Ò▬a◘lK¶ žÀµÆä÷­ä&lt; š§›€q←eá ?—w9ë¬ª→{♫‘RÓõ6—¹ Ïq ³¼¸eõÓú)¢~KÝŽÙ|å{x ºy¡·sÕšØ☺.2®Ñˆ\îŒ▼ë ↨•ÎÿçÑ♫CÝ bÒ♣±♀¼|¢¶∟¹¶îlÙ¯¬äåfÍÐkÃ(CçîâÔÑ6$x“U…½ ▲X§ÂÅÄo↑VºJ€´*:,PòwEXl7îŽv*·ôï–°Lô ÏÒtß0”&#39;‚n☼«³â‰&gt;Ì.$îM☻—‡!◄Àõ­bi²-♥K-½T▲ ðåöB &lt;☺–È„kRFüËu€↑+Ð]ˆ]&#39;ÚÐ°G=↓m↨ÊŽHy9ß KÄ☻‘»)_î)Ñ•4‡Ú‚Î¿S§ ‹Ù‰~W„Ä‰kÑ(♀}Ý∟◘è“„€ª“ëvŸ▼»*◘↑♀;~ß4š^*j♥’$ô´Ö¼Æyé5 ▼^ß z♂¿{L§ÅØÛfZ:¿1S►Œ↑ILðí j;S¤S—%û&gt;♀þ&#39;‰Ï!&quot;(‘ƒÃ¹‚w♣RTdÙ&#39;i˜l/Í½©¥¹ñï€ K◘C‚jË:l úb‹I“*“&#39;,ºð¾↔g ëXi•aÝ6»É¯O↑/‼Íš]Ö NÐk×☼fŸFe▼ëÈŠ÷=_rªw;âÑ☺Sàª[tã¤·è¿cñÖö☻ÔÛÁ¡E\:èYïôÀ·‚r—‼ô(¥E♣☼MÕ:ß½▬L³þÚÐšÔ½vµæ7 $V2 ‚&lt;↨wÐÊ Úu·±êKÐÖø€♀Íºs+o¦▼ ±ÐÞ¬ŠÙ˜ûbL4A»ŠŒjÇ4õ¤:☺←►›_,ëÀ`ßr→4Å&#39;¾;¥♫q ÅM☼ ¨&lt;QuÕâàgTâVõ@ /T^éÝéI’åõ1▼¾☼*ìâ←7˜×!ëqUÔFÞ◄†˜½♦LSÕèn?I,’Sæ ‘◄!4)–q/\i˜ù¦â‰5Z♠ V¼ÌôN5FíuäèU3½ÛÚƒVâ‡öÓ↨£ŒNo Ýh?C▼(~Z(uX—þvH»«ôË ↔(Q♦¾Þ¯‼Ú§Í}¯× ØfØ² ä´öD€ŽL¶♣â9D3fCø©ÉOh:*,H▲¿L0‚hBÁ→z¼♀ÞD„♂☻2Xœ8/©smD6¶↑›:.%•`∟ &#39;ê\Öåž6úð»↨ž¼↕E°|ÁzÊ☺ãý´v96&gt;¶à←&#39;òM®ˆh çpér6¨ ▬(ÅœgÈÒ)Ú{Ú·Ap FÇUqÁ…wQ —å®◘ºèÎ¼î¸*·j+→¹Œj☻Þ4Ú¾öØãeOuÔD×∟Â°Ÿ¥œ¶™u&#39;Å½°7ð¹V←&lt;→u$ø†h☻kR)ÝýÓ↨&quot;½Qßn8ºI◄â ¢Ý¦22Ì♣h—FÒLÏ³æ÷cáø¢ ŒBßÜK↓ÂE▼↕♀£•gD›œCSú6‹‼óã¶†Wñ▼§?*&lt;Õ#hÓNÍ°&#39;–*’6E▬Z¬Ð$!&amp;‡†@© ã‘!w•\ÿÙyÖ↓&gt;g°ÃÎp&#39;­Œ™ïNÄ  ♥”á5Ðû÷­Šîß`Ü ß1rjI ÔR↔☻]´r&amp;ÅÊ X▲↕{¡E@³”òboD▬“¹♫Ü K³ï°{Ö◄z•ˆê¼ÂÂØ¤☻ƒã#8¼Ûw_›+Bq=/Là§À¤X¦¯üÜÝï♠â9×ƒ&#39;ßdtÞÉ3ÕóëS^}q,=/“§ %M‡¹ç€‚Õî◘²s¹ÉÒ☻ß♠Jœ`tÓý¡ïe?B^®û–è=‰¶Ë§êG♣°kòÉözu úQ`♫p&gt;ð,?d▲÷u¡µÎaZ×ÀqvWàUð)¦¸”-‘Mr­G§¿z9Sà♠T→◄¨|×Oñ£íTBO¶↨ñçt7°☺ ~c ­õ↑_d”o³b08 ‼oò˜Û¢•ežƒêÐ§©Èvf◘Q–{×☼¼§Âú°¯Ò[‘®▼â’ˆ@↕ø7úÚºpYÖœŸ3bï %ÀÑr×%£€…Ë&lt;®ñ¡Há ”uïöÅ▲Ñ® m G—Q↓ ‼¹r ‼œ3Kz♣ò©‼^ÞfìÜ+âã\¨š[N®_Jðà°e∟¦ößH◘Ç X|▼ö+∟Ö\²ÓiÔ♂—î@†Ñš}*ÊÏH&#39;ÙuŠ–¹hà9gRž5ùj←R‰=8ÙM¦ë♂8 /7↕ŽeÓ♠t¤[Fj↔+×€‰šùï†%ôñ§&lt;V´ë³;£Ým♂ Í6\â¹§¶@¶T&gt;±♫ hIÉÕ-—µà•æ ÅžºÑ,¦ÄÓN¦úíò6“bÙ•§l1 :ëŸÚc↕l 1i♣î‘w ˜Ô2—ø!×–Ÿ’èõ.;►êçY♠♫Á↕G&#39;š¯Ç™ïR3â→›$›☼F{W½rG#ðÅ ¼|V³›­ˆwGcGò •ê£ËkyÈ_€C↑ØÍ]¿²–òˆýˆ÷XXÄ6›Ï—↔V[ e´«N–žVôð¬˜ÎÝP∟HÔŽ[↓à$Ç”o‰\SÆböHí♫ßþ®WIDyÆ[‚♣éjˆßÌF=øj‰-×♥£♦ÑàB+‰¤ºW®ùÊÂ↓¡¥§UsºHË7~É­–v∟sx4–la0☻ŠT¢®Býâ;I· 2☻Œ↔puFUZ↓1 [Ê„ŠÞ¢Š$À ;¹™ 0c♣7;õ†H¯`☺E←óŽ³ÃPA‘ðšTIÑ^«ÕaÇ¤þÐ–Øä∟KùkÚG‹¾▲F◄♦)_È„k,aÑ›↑²ÆÅ¾*Aö°↕‼u¾.×ÙåEÈé~4BY™…uÌÃ U xW☼güŠ7 Ë&amp;ÂCÛ¶Š³rÁÿdi_ìNvj%O·×¦_àSä£‼³úIY÷X]×ÿO↕€· →`Ÿ¶F P·›võ4¯Á®¼ýÇ‼♦`HÃÁÞ£►¶\”‼%♦ Ë—F↓¸Ëú]è]&amp;*¢ÏÄ;↕µ¯▬™▼§…e±«Ä!9Ÿ`W“•­Ø–•† áÖËbˆ`,“Þ®éÌf|ø•S-„à©_!çÀtp»Åct♦¤¤Jñ»‚•Ãè☺ ,b‰¨M»ÅÌ4↕O¹Z‡e◘§Æ´¶Ž‹Û¤¹«+€ˆ¾GhÌ♣Çx?aîÇ¢f8ƒ[=N♂É∟ê%ü~—¥{²mÂ~ñ►O†3z ´›‰↨»¸Î¾€”w☻E◘¼ìšµk G(r ¬ÿÜ♫ðø2N¬Íé\←ZÖ”Šyâ}¶t€§êšƒ( ú &gt;Ë•‰{¶|\Œ  ↕‡â»HÌ↓ì?b±Y…`vD:¿ªSt|#$Vã♥♦¦ü↨¸„÷ç–tN 4¶&amp; ú°)âè ðj↨§&#39;†?E è9←¾ñÈùX☻‼2¦#_ e„Œž$µ←_&gt;À↑↑Bñ›™knæø¤Á NO‹ûó K¶ÖÐJhôzÐMe¶ç‚Æc ]qøN ®!Æ–¾fOœ°m¤XW&#39;2^©9Fl:ÚîFéaðÑÃ♥Aµ»âRw♦M|♣pÛÀKÇ 9◘ÊíÏo $Û◘À7“♀&#39;%Íœ!↓˜›:Ô!åsÖoQ☼GÊ­¸ƒ„8∟ž$L˜¸ºÝ♫×ò◄–ÝVï&gt;Ü♥úŠVU–™þup™r ◄¹♫o☼‰“•äTv▲ƒ•Y¨ A♫üÚ%Ì.‹œïÎ€♠e7xY¾0d♥K¥€ö±▬ð“XÂÙ¿↕¶–◄&quot;bcÿ^ÀÌ³☻ZÙa↕œ”£ ÿY▼P\Ží1‘iwœ0•M]I5¬à+½ïÂ4Eš °G¾Z·Ð…dV{m◘¤Sô3`e◄¤JîÕ³[”:–ËW”6–^`_+i¶’´ó~♦e♣PÌ%Ò^’6åŽq‡„0¨…↓hËŽ↓5•[â)&amp;œ’ }T1à §µñ—›♦¸‚i↕þ„KTûwþx∟úTe▬L,ït±w↑äE↔E‡ÅÄ\»¬ ‹♀\K↑þS_Lj×y _¶ l ™uS€²)ËgùáÛÜ:ûà¶ø;◘MMq6iGqÕyq¦Ø«É ?¥GóNó♠f…‰L¯ §¹Îé♫¦}☻ ÔCs–ŸTU¹?¤ 0ÚE¢9↓hZqs§Sšá)yÿ]ÇqO♠Ö‡‼R►M3°DP¦_←ÌÆâééÀ♣Íp¶ªmšÒÎ(∟b♂♀÷°4¢↓k´*øgæ(q×▼_Ów‡☼) =¢þVnkþ%š8Êöu¿k¼±Åô¥}SØÛÂ↔¹ 7‰øa0±œ(Áq`ù▬ò(¸ª¼¤¬ŒÔc?◄¶õEÝQx,]ë¶&amp;ÿüVºÜtƒ←♦ ræ&lt;‚WNQÝ&lt;♂mú[f×Û½Xî☺¾×­¬Ì†–•öýã♠ ¨mIÜa½FÍe¢±.Î×♂hÍ%—d♀’åO©±Ì/6šwø§tA♣F☼ŸP▼Çib+6 §g♫e»‡¹&quot;↕ƒg×[ø¥0ðŒ‼@¯µ¿↨iöC?å,ºqW‹„)G‹œNU14$æ_ æã^Ë@Ÿw♀™Õ»Ön‘ ↕À§õ §Çxr° X← »È•♥†)t¿▬:z)♣ÑZ▼‡’↑H.\►¥Ä“—µ±§S▲Aª¡¯%☼OÈ÷™V,{ø☻b¡←RÇb x‡ÇZ#Œ◄«‘=í♣.E1Ån­-Õ§¦Ù,‘Ôçt¶Rè*áÎÄ;¤ö↑☺5*.6ý&quot;IÍ►▼ Gû→ñœ€/D)I♣ž5[‼r Œ_¶|è,×ÊÑc→5x♀+☼&gt;1 R—%¼°è:³•˜&gt;Qc♣´‰Kül‼↨N&gt;ÈpÍûÓ~lä¶«▼mG•V˜ì¥2šõ×¡Nþ ☺·¶-5Êè•…ìÍŸü£UüI”kñøù¢áx=ŠÈ‘ÇDÔ=c↔©→UßÉYE!ð‡ kœuß%8G♂.´/åôkù‡,*@Äb c♀b♦|(,Wë®šÕ’]ÁÓÊöÚ◘↑—:í:‼K ♀£MÕ©ÖØÜÖ n ¾ 0n¤gx¶ÀN`Â◘fœœcoWVüÛçÊgJŽÒÜ­ï‹ß◘œ¾ó„t‡oI←Äd$ö!Ë♥o&amp;,È ¥5‹◄÷ö`i6ó▼uƒô1š€ ›,LŽ¤Í♥á­ûé‼Sò☺&quot;♥Ø&quot;☼õb®♂º°↔³°©? £ ]š fŽ☺%☺ºyaáÐƒÏz–ýÔÃ%►Jû€ ¤&gt;‼¨%♣’ k→G±◄œ ’☻½ÿzµQ-Xj•öçë•ÓÑ›œ♥Úø[?y↓±rÐ↕ÌÆÈ$É:&lt;riª ’õ/¹0Z←q²°7éùj£îáô A¬ˆ♂L›ŽÄ▬&#39;nÕs‡Ìß=♠pJ¿ j ÒÕ¾ô@J~- &lt;nôw☻ÇYG§2yÂSESÙ+↓Ýµz2èÖ&lt;¶â®cGäû↨‡ÿ¨8êD/☻8jû–qßSs2ÊPº_)ô³ÕØ]Ê~áÛ]IZ; Î»9š’·ÇQ↓ ♫¸çè›£¡¿Ë(î¥oì‡Üm8˜MË;CN¿žëM©ªõ³RåÙH@◘&lt;å{¾X¨uÐ9;3J‹↕ñVú´€¸h]”¨ÏX3*{Ñ¿6OPCp^àšãÂ¼U‘← Ó¡&#39;‡TJ Ø*dôþ•\œu¤¯›ÌÕH3ƒ&gt;%▲r4e÷▬MÇ∟ o¸¶bc¶zý♀Îòû‼N=G#õ9³p±UDkÐ&amp;↕ £·Ð $j:ïà☺ÝÒ§onöq&amp;C1b↨aýlOíF«”Õ↔&quot;X8.‚Oy¨Á4◄∟N◘v▼♣èà&amp;ïØCHó•Áûƒ«2»→☼↕í Úï÷Sv±ÊþoÉV∟¹ÿj„‼Qª‚¶!a•Ç¦²a_◘J▼ß°/▲àSÂ¿îì\fZ↨ˆºê3ÿ2j♫˜g¡âæWù§”i Ö`): .gáð♥l]³å↨U×ˆ•♦‚º‹ë ø¯ß♦”µ%™šÕ›bà¸–L²¿¶3–♀zúýÃ¹®§‼E=↑Jk♥†ÇŠ‘↑Ô|-ö¥▼GKÁt¸TámhÎ»é↔/y:øLB¸nÿ•ôZ¶ •³vò U☻è$Bÿ^¨MÅÅÝz¨ƒ♫Ã¦▬èjÁ°↕EJLÉ©± ↕›©ëZÒÚ↕{¥▲Ü ¸n¥Í¾Ž&amp;(¿Á ­IÅz÷ÉM¯ZHÛLöähâfC·&quot;¶§:ˆÒâ\w›tV→^Ú{Šaîk±«¡úÙ®&gt;↕→X»VÃnÉ*éšZ♥Õ«Aâ_H°µñEï\½ŸØë‚æ) ♀ÆùÇé¬♠▼H→Hn¦™KŒ# pwÞµq@_$ì±ñh%€sê”ÝpÝQl‚h↔6,Jü¼ªÛ_é‰è&#39;°¡ë)Ô­ëÕ►XóËÑ9s)KF☻ ÿÖ↔?ù¨♂r♠¡uì,U—÷Ò‡/=♥ƒ7þÛ gê¢ à–0¤4¬…a§ó‡o_8’=/ˆU‹‼3®0:B ž’ØÆ¿¬áC‡l‹›–¦I|8h ¯Ñ§Å kÁ♫ µ&gt;o] ]nÅ(Àë←É&lt;€[Ç¬Ó♥õ*  h‡►Ù;MÇN▬f&lt;Áð‚ÿ/ÝeË^ìDœd†☻åãh÷›/±+ Ì—öÛ÷.Ù„Z@F¡U âT{»Ìj«xp*åÒ@ÓZ► ¿X7ØÞó¨6ïVò’ôêõ»qÑþ? ’¦</a:t></a:r><a:r><a:rPr b="1" /><a:t>J8wP</a:t></a:r><a:r><a:rPr /><a:t>Á</a:t></a:r><a:r><a:rPr b="1" /><a:t>kbqn</a:t></a:r><a:r><a:rPr /><a:t>¡´w∟þ— Ý▲á.’/∟—§žù↓?GV♥!úà–°▼←&lt;‡¹üé«¡%’•@(¤«▬YlO^åŠøßÚÈßŒ6A²xk á♠É–b •/ÍÅÝ♂ÊH—… ‘;¤‼›l× cy³=C ¿☺,±%s„ÞÊÒ♠„☺Õ@µJ’±¼FzoSjµÆ.6çÞqÕÄ·♦X&lt;/♂¾T→→­N;ß ï▼þ¦◄³72ŠˆœD²¶T‘jô°à&#39;_5«Â?à0v«Öü¢²EÖ♫‡Õ☺↕÷€¥wSÍ3Qo§ÀBñ«‹ånlWŠ;Vz[òCÛlZ   ê♥Ø&quot;¾hø▼‘ Kü ‰fí{Ò³ÃÆƒŒm hÝ§ça‰%Z∟f‘ÌÌLuI²☼C…åd ¡ÚD~:7]¼y↑↑€ƒ§Œ↕¿ª‰Ðâ€’Y˜♣ JÚÝìH.Ü♠YEe‡Ùz◄ ”—ùÎN£8qëTRÛ^˜ü¥TK°Y…È↔&lt;n•êDÙ÷6ˆþlQº³&amp;*ÆÁ#=)X E€ä\n%☻kh7&#39;&#39;ßÐn@ˆ☺&amp;É ☼|`‰Ô §É►u☼ÑMˆ5BÜ·Oø∟ÊŒºx ´ÏÌDË—•ð4ÎfŸ9ŽÓ:ƒÆ–m¤►ÎÖ hìu€¢0i\¼Ïø‡♀™Œ&lt;\µ¼ePØ¨^þ◄Ï$˜z•fÞ¼.7Ú ‹U¨‰►6|‡ÓV4∟.z . ›♣¸äá☼ðýâcÜãçÓ#Ð J‡♥ Þß↓Ô  †u¸æòÃãH‡y0­qâ\ç·◄Ø©‚YÂÊðH∟ ëy’Æ♥}=sFS↑¸O‼T-½’¹ö„‚‰2îR«ûý]▼Ã ∟j☺¢◄H·|_¡JF →“aþ˜M:ô,«Ã&amp;oœ◘Ò¶u♦l▲„X]Wá‼•ƒzÞ©èY6ö~¿F´h¿¹ÿ‡ÂgNuWK7Î@@ö#©☻)–¬íÆ¿n½☼»±ešŽÂ±œ˜0ù´.ê€Ø.-p+Œ­▲zNì J·¡6gØÐð▲ñ˜\¡L☼&#39;}„ìÁ…Áx\,↕w&lt;♀•¼ê×éhr9U‼?←ÕÑ8↕NH↨fóÁ•]’h_”4ËË&amp;;ð←$→½=¹ýû³ä5ÚÇ}ýz)BßÈZ&gt;êcYiÓE♥◄ÅƒzN☻&quot;ô‼g‚# »K♀t•8ÖýišÈ*&#39;“äçä…UæGÔ²­Ad^d”Ö˜§¯.æè¤Emùã^±¸þžçÞ‡Ó¤a[#ÆÕié&quot;wŸ«ìJ…ö.æ•›☼{¤ÒûžG”Ïõ“↨Ó~yÓœ³ë§§◘◄↓æP ®•ÁÚá8ž^¿«ÕTØù˜►œ¿hÔ&lt;#µêvRAÍ¿ô◄’ˆÉTv^Çž·&gt;∟¥ ÃNœëÅO☼¿ ▲o¸’pîQMOwžR@Š↕♫Írw,í@Ål◄CbÈ±–×♣ ÊáÁ•æ³¶^¨§G¶ßT♥#=1‼”¾å↑Ï►…{ ³ý/#à›►Dþçü]Y·-JýÊÎ →£¢Û§ƒX¡ ™ƒÈG¿Ù[º™rì‚òM↕wI.[U¹♣m←œRYõ“ð;¢¾Øc♀kŸBŒ)Ùh mt#¶Mí­ô¦üL„dô¼↨Wè{½uôÒ¯☼↔öL¿ÍR%k#h¶_£U]‚ÁÕ à!¥…š™ Ó¯♂#¹▬¢4◄—MöZ ¾ÕÊ8↕Œ∟ÿð↨EÖ ÊkªuÍ§H5”T‘Äãù|·î÷½y&gt;e&gt;Ù¯‚´  ›Kë§A }Â­∟*ˆMÊ♫ä­¸e-ÉL¥ËE☼ò◄♥ÛÒêÇ$Á‚&quot;♂&quot;î‡PJ ↕QŽ↓­–Ü,á¿Âà·ÎyF♥ ÕåU«ŸÕÕý+¦½ EAž♫d†•&lt;¨_←T (ãq:Ñà‘♀ ¦Q÷ý◘Hˆ»þQˆ€ä♀%÷Ž‰ ¶♠♠ ûÇÌj,XéS X(ØŸvG¼˜¶ Þœ &#39;{õ© ©9á+…0ª¼’è}d ‘O¨◄&#39;±ƒ°ª&quot;‚*˜←Ù%wàfy…çùö¡¡Ùa♂ê♠Ñ‰½7râWx±♫üUR• låÛ´ W↨5hÁé↨¶É’ ▼•k‡♦“&gt;dé©ú¯?_¶—%—Ú«♦6↓ÑÙ1¼ó #↨ÉxÌŒƒHffÙâ[¥§2♦úÔ³☼Mf1íÐ☼†è}3Ö bp yf↕ øÝ!-îL;* ƒµõ→ÔØ:¨eùÎWÚ_B®@3 ◘)«Iù•►zã”›:♣PñŸiHÆçhÆâEÈý♣ÓŸÙbI▬§Å♦_#³[Û½XFô„ÿy„ =YÀli|∟¨ÍQ‘◄F[bW–wK♣6&amp;♀↑ØŠí×—W-ô´L„ü«V›½þÝ®Ô¤&lt;°‼”ëÐl.&amp;Wè’Â‹Nâ\J®­ £\HNe4Ke¶Ý↕Ò♣Åí¡ÿ\„☺&amp;♫ìƒ•☺ÖÍ↑‘%ÒZ&#39;ó¼L♥ö◄sù1ˆÅ¤&quot;‡∟µnòkp™`#◘n™ ☼ Lö$ÓN&gt;6ï♫Éúœë—ûc¹}Þ~´M~×€pDfûs¨&amp;4eü\ž→Šq{Jß‡-4¦­wž=ŠÀp‚Ä↑@0↔úh‚|§¬☼m\▬e ◘Vi[♣W▼♂&lt;Áé÷↨HéÉ¶ „&#39;9(ïf↔hcäb*ÍÝ►♂ÊÛŒ:üã¼L©¤D¾Ø™V§ÒQïÄGa?♂-Ú,Ž š£mˆÐšw¯ £\l@Ê§ ¦{†TTG→`|&#39;ó˜UŒCàì&#39;éhÿhüè²RÂžŒÜ\→X¨oÛ&#39;·ý‡wõŠ«Š¦]8Ó§Ïž HèÒ←Ð¾×¡¤ã¦&quot;ø+ ♣™~mJºPó‡☻◄ì×û¬R¼XŠˆ♂3eõý9Ü¿ß¸ýA°∟‹°↔xïëDËÈtÌ¬↔ƒ$°ÕÎÍ(&lt;“¸È¯Ü¹oçXÆ☺v♣X† rA»sX=♦M♂§ ☺†Ñmïk6T↨èù‚[‼4Ãðy$íÈ[ÎÈ (▼í éz gØV€™ ’FÞýàm€ÞÂ}›Žéý◄W&quot;5♦‼ js§ž‼É♣f&gt;-?♦Û÷ ‹)%u)Õ ~¼k Ä†↑¬8ÜÎ&#39;’ ”ç¨óÃYKƒ•,ü¯ ‡DfZ3¡åæöè›*•Y☼9”♂å5cH/dÛq4š↓â¾‰s ~¢RA!¯áÂj‘♫çÛF ´Æ↨Ü1uáùÂ¶d=ž`òBQ↑&amp;;ÎGzž õÈ™`© cìN·¦l(íõ:wNbÚ âÛÊhP.3.o Èc¥U5_ê.Æˆ↓1H☼VÅ¤ÃÇq~VãD▲↨K¨?€ŸãÔ byó∟†¢ÙXá·^6ÊX¯®Õ?y;ù÷£ m6ù,ZÑOx¦ëm„Ù3¤ŒYÑsØZ¶Ñä®¤ü↕‰- `/*–♥ 5›Þtñ[8s}Â²ð&quot;õº› o←yÑ“¦jüú|pÜ: CÜN.“uÓ§°ÚÚ…ð8åÍƒd|Œí↔Ó£ fƒ±Ã‡ö•O*ª°Eø  ·Å; ”♂‡© ã­↕HÕhY²I6ÈeX=§§↓DZu7‼ÑØ\•▬ Û¿c&quot;yê5›Z#vÓrëçç∟♥ f‹Ï ♂# Ä:9}¬à&gt;…ËÑ©7x(Þ˜Ùâ¼Ë™›ÁÉ×hŒ¯2T↨ŽÞ3j:Û♫ ?]↓ü þeÒ¦¤ÄÉi3mÏñQ¸³Þ†ÐYëv JwÑ™Í ¨šÍêhg¸*0↓ÍåÞÌ ¨è¶‼»&quot;¹!ƒ ↓£|¹³►i&#39;j◘1Š↔²Ír‼ö´ X♠Á³ÜŠM&amp;♦Z▼»¼Wèø2cÂ#’_ü,N¨ðs²6Ø å•h™õ¬Ï®úÃp5égq‘›…žÎßzß³♥ŠP±ŠW¥§)♦íl²=þø`ÚÚiÀc ¾2‘ƒÌgeÚŠ¼ã}ž¬Gíç#î?&amp;Y–→Ì)NçŒËÖÆô£§J-kk6jÃñ‰è¸ÇPÞ-¬Íÿ¢♠&gt;êÐz°À5Õ\wÜA&gt;û+u+(Z·‼ÄìÇmÿlU ….=8þ‰0Ÿ!ZªÂ6fPŒš ‡ãtÜ¨¦_)M6Áj.‡♣` ºd2ö♀Æ◘Ÿ.VÚäM♠;“9lm·‹♥û]‚äT[Ú¯38+`Ü)◘&gt;v¼–•²Ššy øPÎ…8Íˆ³¼←/QWí!÷+e☺Œ-¹Ü&amp;Õ¨ØyP¹&#39;y†¸îý•♦&lt;¢↑ò♫˜²@òq ¸‡♀ ♫AÑ©øùžÃë¨©86&quot;ÆweDÚ“M.§6ò†-K☼’+;}☼4tÙSÔ:!¯N¹ ~%♦´E▲»∟ÔéÌšSÍ¶™◄ÃMt“¶l{˜®^f /vÄ↨³[(žXo² Œ5oÏ &lt;e+K6Vƒú í&#39;x•Òç¡aŸ@ê¤™:LŸª‰å…£=Cn‘Ë5½á^UžDz†Ž&lt;ò @o¬~ y¼ ¶6ñíüÄÓ‹e ¯µ↔ÛdŽÆ_ËqZ^→-}Ï±dSÚ3T↓véýÊz´pSËñ6. ÊW˜OMa€↕☺rpô`•&amp;œ­]d±dý»♦♠IU►Âþjn¡R▼[Z♫ÝH m▲¿Ó]ÂI↨☻ ◘Å&quot;☻×CØ ♠vzF‰`\c23XÁ+³J`2®¶♀+XPQë→♠²iñð|I³☻ÆqZvy˜Å8çÅo O ãÓ↨Üþó3♂ïåž3û↕4q→ê∟U­‡ãBÂ3aðÔ@Ì↔2]^P eQ¦↨i←‹ƒu&lt;‘Óîú↔›Æ↕o3[ù↑0lãÃ¬òdÈ9on↔|Øj€w—c8‹ÙÍÉq×↔►þ±=¦û-M;»n▼ÂÖ◄¦ö=¼(e◘ý‘Ö2ž¶f²☼ÇÅ_☼‘*ß‚GFÀuD→ägšÄ4§µltè-„Ò®&#39;r?AÜ6 1lEHê↔üºˆýðUJK,±©4:Gì&gt;TßXV☻zv’%¢ú&quot;á¦ …a,½äöÜÈ¢š³‼g§ª«W·› 2ùR­S(↑«9`8J†cNOh▬Af°z.‘OñÌÌI§NÝ ♠‘cÇg „4/÷↕‡Ç♀¹↕↨ÌÑ♫tÚÕ  ¡Í. &quot; }&amp;y÷Qi¥Õ↓çzIi§³¢¿E õŸ×↔;ÿ♫b®»n(JKOŽèÉ¿f¾–¾³×å•ÔÚUárêÅž►±Y Wâöÿ‹ÉN×ËŽ©XÞöÏ‚ ,nÔ►Íþ&gt;#©_eäîÌ1 %∟]´þ3ÊŽ{ÿ∟ âzã°šL©,í´}&quot;@☻ô♫‘O…Â♀☺–ƒU2Å½í‡˜D‡-òÅÌ•¦þ]↨]lúò§:y&amp;K/Þ♥R?_³¾ Î‰ú0^▲¾ïN—↨Þë•‼aßQNùÔk♠¶0R‼ÇVi¤ †“cm÷# g◘Ñ^£ü&quot;↕¶Æ´Š →0wáÔ☺ø¦„þ|→—RŒ¶!$wáµŒbÈ‰Š&quot;½x5o▬Ñ ±ë¡8‰á¦ß÷tšÈá{ÇkËðäWÏÜV˜¨…tÚ–Öc0C$j›Í‰˜Wú¶ÊÂèƒIú#6……Ï&amp;±´¸Ì♦§º∟w↓%ÑêÝa@©h¶ W°Ò§rŒë#&gt;æ”:R†`|/P{♀ãœ‡&gt;L5xy„úD;„Y♂∟—UÑÑiÚ¶: @FËës«0kÝ&amp;ø▲-Ÿ↨“Šç↕ƒ♣ £Œ›32▼4…”s∟▼ b▲’`¢åäŒÖrîZj«ù :tŠ»Ë|D_½↑PW¼ &gt;9½:Ÿ÷&gt;dØK¢:c, í9è+ˆL◄Ö↑►ÜÆ¦ã›jÀféGº&amp;÷ßf{♫ôTá‰‼h¶¨‘­°÷’1Kf▼/+àÎýŒ♀↑&#39;›Ì»6Øc▲ÏD­g• .ìŒ×§¶µ →¶~ìkk1›‰‡Í\Iwæ@6HÞ‰ ?Œ&lt;V?ßt²†¯´³7åx;L e¨u“ ú&gt;¬JÊ|Zu$]qËF©[6¡↑· oï÷ýx♫♠☼HSí&amp;DŽ hz—X~^☺ `’nÖ ↑£☼&gt; ª^£Iu Éåø§↔ 2 Í,¼N³(%D♠4Ún¤Ú É üqÙï€¸↨®♀e¶g6®L¶·ô9♥²☼Ä∟¬?(¹[u♂@ÈO\…♫}◄ì€§ŠñúS▲tÎÔâr!rT ó}♥wÕtKãò¶§&quot;}£­B-À*‡tÊpvE Æp‰&lt;ç♫ÔpÿÒÕÈÂ♦Æ5î&gt;♥#&#39;›c,š5tlû▬¾®çÎáüŸrç»… Ôv–Î¢ÈˆÁöI×¼u“!♣&quot;♫aŠ†♣[þ↕:G♫V&#39;¸é¤∟Sð:‼CÖc“ ‹Nƒg©Zöö4ŸF♠cki°?oéñ☻;§•ß ¶ø§óÜ=‰O¢=Åÿƒ ♂óª$ˆÈJÚ↕/~♫ª(¾”´€k»u¨^OØì*F¨½{„¡º½œ←p±ë&lt;▼þ­*9•õå&#39;5¬åZH§,¤¤^š³“GÙÃ‚Z½K…½z)☼¬Å ☼÷←•Á“&amp;►t↑)€]„Ãjå{2/«%†Œ]OL¿Å4€♀↑ìYØ–Z@ê_å¼•AîøqŽçÿ—îÎ›è m«—O® t£—rÕå6Úê®àÅya↨5¨…cdº☻u↕‼♥®j±M/vÀ{&amp;ó^UÒÏKÓ‚(ÝÓò:ÅfX­ÚßY☺ç♥☻ ?∟ö↕@}B↕g→¶cp±+õäø↕Ä(Fnø…õ¹∟♦éJÿUâÞÙÄ▬UTIo‡ŠqŸb±®&gt;Æé}Äèe9 Î◘m®↨←“:™6­¢àåÌÅO↑?ÞSUs¿Úá˜„$9€1‚§-¶☺↔P†→ûÐ.vÐ☼4Ì&gt;F↨ÒkíÄ…Ž#Èö§…£ËìŽ”0©ŠN·ç,♀«ûÍ»8ìüÊ¾záþˆ♣Û*€šD&amp;ßk!lj¼÷¥v­É$ Óõ§Q¥èWNX„yªG§E ←:îÇpîÐS2Õ”Õôj›ŠG7³◘Ta\…å9”2V¿œ)☻®&#39;¶Â¬ouk§▼▲4§ðÃF×È Ë´cõ‘¯ÒT›UOù↓►Ha3Õ♠l|ñ¶ äªÝf.?À L.Z♫ÞÉž®x=·ó²▲Ht▲ÀK08Æ…ELë&quot;+¶º&amp;-s↑;IK:ìôA]¾%û)2àbTW « tí‡^Ø »*¨ÁÅ/íK{›÷™Õß▲€={Ö*•^/äUW_5ÒX!þ.r§{í‰Þº³þø])→▼1l←ù¤À,µÕV Eå ¤←◄ºS—…†åmm▬h Ã­È3“ñ‹nƒ?b†Jò▲►Bßí(í0ž{V”«&amp;@☻`¥♦ú QyóÞv÷^▬ú$ÖÚ►¼ ®¶AØdOê▼%H♣@JË•V½‰3RÈÇ&#39;ÂC`←sè‹~HÒî5×♠AXQ¾J←Gê♦F— uã®59@ MŠ£žd¨$È–H»kÿ ;‼‚&lt;)awtdË¸OJYg▼­w ‚7ËT^Jz½H• S.ü∟Ø&#39;‘cPrë’ò®Ñè¹.a→ú ÌE}♠Û_Tgf„1¶¸ÌcýÆ}▲}‹J&quot;ƒ&quot;Í[l→Äö¥ÙkÑš9ð♦$_vL÷°lç‰k0DƒZ/v«ÿñ~…IÝÄÊƒÝò÷@¬ßÙ7◘b♫|1tí…C♫çM¶SD™™À~»È¬`WÙÔÍ¬¾á&amp; ‡³ìÐœj(↨«É←↓Vt x▬@¥1◘f j×#³)→ z¡ÑvÁ^úøpê↑•ŒÉoßg◘?GŽþß‼ ►7x÷—¸1ÿ&lt;Øþ&amp;ØŸ‹v5OÉý↓Kã Ôþg:æ[♠ÈÆ…?â]D9cE♫↓VÛ↓&amp;¦◘ }}‚O˜KÉ♀¥ ¹ñßY—¼q¹%gR|¸fW ¶◘õLæò÷☼ú[£þxº`Ï/¶&#39;•ÃªCÇ ?=Îø‡¶žbé+È;8 ÁÁ Å`ã|YÛ‹mÞðg@2ñE¢©9jmÊØ äã|Ïãf&gt;ºŸÃy{ üÐ&lt;àþdÎ☼Q4¯ÜYBÍeàk)KÇT+ŠcD…»Œ%!Õ‘pYƒr8_g∟%↨ÖeÍ5^|ù☼´ï…+e–☺š2Ã2ÄÁ&#39;ÄsMž•†irÂÂ:ì·«WÁV §B:Sõ ◘Tu¨4_←Êv¨↨À ·ÉW)Òxôiƒ¥ SÛM↕jyÍ¤[Š0/ö\}¼ Ø¿QY$ü*»6É☼™K }š/Ç— ♠♠í5ˆ♦ÌàE▬Ã∟.Ñœ™Å‘ª¥&lt;&#39;÷ gvÖbY|£E;WÁWÛ30ä•[´¤‼“½ A‘ 1►ÝósC…↕ Žg» è,ä ☻© º§ Ó„Ï↨%þ •0.3ðyó=ƒ♀☺Š@á†vYà»òÝgg®deàaÀ←±K2←õà►o Ÿ§9▲æ↨t¯eG~t¤↑‼8¤P„ï(↓@♂¿W#õ☺¶ÿ¥¬&lt;äƒËÌ… àŒ»i↑BŸlu_q™▼@ ♥tÞƒâŽ:Èê® Öº,p ]“rÉ`ËmUo z·ª¸▼¼¾w®)ÕÔ ÞÒœÃ[&gt;m) ♫ Ššø7Á♣♀xwß6!S§¨Þ‼‼0Ï%àü¢4M▼ë“™‹›tfdg³Òu:4.ôÞâv±jöÀåŽIÈ)œ|µa[`àýM↔Ø¤zH!Ûå5ü▲%Éõ€▬aÖ◘↔»Ÿ☼Ú3yÔ→ÇÉ—»õ ì#♠[B©,☼◘® &amp;ä•½Æ8Çû→‰~sÛß↓Ê4÷ˆ→↓◄¹&lt;|QÉÛ‚♫↕ñÏ‘»;¯­ wc\T)…¿]ï↓•↕ùd²▲)q»«1²œoRš¼Æ♠¦šBS³ ÿt↔‹õ♥Ái›¦€/—◘÷m&#39;G2▬öïŸJ;ñdø↕∟5™hR♀♥`Æƒáœé,åÕ‡ìaý¥ÞLÅ↓◄~‼yùhÝFõÎ˜EJd▬&amp;ÔbæffÙ:$ÎÁ¸æy&gt;1•–js0u–▼œúÎ‹ D3õ(••4ƒ¸”Wneòs@ÌvfÐ¾o&#39;ç♫çƒF#¶€ ‰☻kµ3oŸß Úª0çÍ1lˆÝh¿Š☺ ¢aMs·Hü“V8¦ bLúë§ˆí·rùòó—ê‡ðt¤gÃ7↕å€☺_±♀qHM.wÕü1♣▲Ut Ø,♂z]Y„‰Œ’‰·â3‹“hhPd.[¿▲8‰∟• þˆ”œØ —¤kR&#39;õ☻öÂtÌqBŠÆ¦Úƒß ¢åRî‚ã®ÿ-5WÒV9ù£­îÁÚ ä^ÃÉ3^Ç˜)NCÌeÿ€Wù/÷q6♥‚’ø·ÎqÖE♫Úòy}BÁ¶ÕÍ SÇ↔›3žõhµâœH ¦Œ£♥™Áô¿V“évArÐàZ ­ŒÖ7?ù†“€£5¿üçŒØ &#39;I%►◄aúç►ÐGSÔøLEè2”▼á*ì|ÕÞ/Í¤â^*↕á&amp;pfÎ4r_↓ï¼Õ~ìïŒ ûD¸J³¶ @ÿ3=☻¶ývôé™Óè5Ó©§»õ$îÔ€_ª\õ—†ÿøœ&lt;&amp;ƒŠO6&quot;˜&#39;Rÿ ☺³C·♣a”½{ bÓa&amp; ¾3Èè¼!½ià•¦”←©Ê« ↔º`éL/®←▼™ÌÈêÆÌa 10IøÔaÉð8Ú§C2↔ïV♫A4♠C☼/♂ ûô♀È→ ôC◄CÒ¢¨jÝ1›0AÅh,ã¦Y♂♥ÕF„•←T%k’™ýbØ☼♫í♫˜ µZ♥súÛ[ìXáìA↓·,O[±0ÆÔ{▼`*‹►6Y_À ß…¨†#:öú↨@³QS ˜úG·˜8ð*♥♥Î~♀Ø¡¹ÖÅu‰úcÒJ0†Ä[¢cÙ♦)ÑÈZl☻™.dæ#Cät÷♦◄ùž ´4∟ñfò&#39;£4ô§€@“◄∟P§¾óþd↔)ùØ3¦Þw♂•”Ú&amp;šãÏ”FN☻ß˜◘ex¡↨Ú♠R☻_~Ã„§MFÊx▲Éå,™Òà‹—UŠ¥BÇš”Wl%É]ÎÑÛ­§ ♂¥š©éB)►¬D6ØB.ÚÑ↓“¤ Nñ-…Ä_-úõÌ«í▼♣çZX àáe è7♠¬Õµ$ù~íg/Àrñ“‘àJÀ{¶¿•›rø^E&lt;r:‡↔Wm““[÷¡è↓q #3Q å☼ö®←Vj↨↑µ÷s♦Œ♣♀}S¦û¯7‹9„‘T s|¸ƒ‼I4‚N ñî“ÞkÕZ{÷²6FÜ→ ØzÃ •}×8¡p°¦²çòVú►¬å ‹Š±¡rh-9eëá‚;ƒ±Gb8m:s B¶Š◘¿*4-4j¯ðÛŒAZt˜Þ£ÄZ/è+cW¨fôn6#VÑàgeòxß?∟l7Ë&quot;ë öƒ²∟×92… →™!W↓‹A&gt;PsSb1àL]bzF©Ê½Ÿ(‹◘WÁÐ¨¹¤G^NŒ’·`§☼Ð§öSR-à†©Ñ♂•[îqý|ªÎÖt3Áh±¡—û? àëÆ‡&#39;×Ÿ™&lt;ÆÆ@↕ XÝ@8µé$%”Ý–x♥↨|Ñ±$oí¿øÁ·☺±²g!ö+Ö↑‼e|»Óüò¯#Jz§ÎÈ¥%¦♣0$5§|▬â§&gt;ÌB Ú#À&gt;°Ú·Ý∟ÛÈ¥v6^$Í[Š ³Ø™Lƒ?êPT$˜w♫♣á∟˜§pÍŽ{Åž♥↔:q«ž¼X§†ê…ÐÍ&amp;♥ç¶‚→c¼÷↕Ê¤€©¾o4X&amp;&amp; ¶&#39;C3‹`+f ø¶Œ♠☺Íwù ÁTf¤n(³ðâq \d8[ Ï ^š÷[mÒû)[mÜÌÆo‰¼ó1‹AEy▲¤qèpE2çî ¼µÂ▬9ËòA/m§↑ a!~¤heýÁ»←♦P ♠òv-Sßhï*Lmñ♀u©UêgmUKóVsë†­Y†iÓ·ÎT&#39;↔¥ÊáMu☻€þüHüÝ¥♂à°?♦`Æ◄ý↨ ÈÏ;³—”= ÀM“¸ƒ↨►4P0Ì`DFìŒ&#39;F%ÒÅ‚Z0b, ◘ÏENØ›€U‘ø8oi¡›6▼Ž(↨Oäd¸•cMï¤½à§»L☻∟t4/w½•?_Dq`”Á=5☺¯#sÁèÔÜnïä►ö•▬®m↔¼l¥(ÛŠÆîÉ[☼ôð-↑J1é1 F2♣▬…AÇ•Me♠Äñ-º↓Èi/t¨J¯¶ô&gt;-}â=:tKC®Çû=♫°S´ê↓¡œmK÷Jð€☼Á _æ7 Ú©(¹ù vƒóÌ2→¤Ç›I†Öî‼-È¿vð;J M^‘&#39;Âñ¾®tWæÇÃkÿm♂ó4çºð¶‹ã û&quot;]-Mq€©[W ¬LtAáunG~Å ¦cLä–|Â5 áè4m§&quot;©­UEŠóÑ«←bŸÓ÷¨Ûj¨È‼DÀsý◘æ`È6_å†yë¢\è↨%K☺A›►æã’çèâö¿◄±÷ÕÆóËp‼]♣üÁHFkè♫&amp;∟„G³Yšáú^&#39;∟­&lt;/·#‼ÓWÞKÛzDÙ4ª☼ºó:↓f ±•♫ˆ‚;°▼»÷` ‹ò:ÿ‼–æò-ä®Ú¹♫‰Â↑vÉûÍcžó♀TG|nË§ ™tÛI`™€yVsgîv¼►=«Ù\ë:–Ï3²°ì8&amp;9á¡0eÃØþtS¨– JŒÃì “ªú¿,Šàãn{è ÂÀõÖ/T→Q &gt; Œ♦♠±üV¼±ð´☺ û”ANÉH[Þ↕↔Àj♠Ò¢↔.ßS ìPè☺®°ˆÛ♥ÃGŽ¿‘Ï‡Ý♥“»êÌ WI§¥ mI`2ÑGiïl8Ó³6‰ù§64ñ↑E°☺c _Ô¶x¶WîiË&amp;MÉTài☺↕ç4Â$¨fAà%k›ÿ‼â’œ9&gt;ðÇ·↓Z¼Ãk§#♀-Õúy►↔”þÇà“@ ÄÛt#ÜK»–ž™‘ä5↔¶♥ò ÔYâô+çBŠZ!ZŽÀâ{ v#Ï•™·6uðäü4…Z …J9]:♀æ:¨rÈòý¬°ç•‰©ÆªÞì;O _,•¶ýÿ‘¶ççî…ÔÀïåU™púŠž”e‘E♦e}«p}#]í← ™♦§‼☼¥šÑW0xü²3Mí☻g¾xQ1D¶K♫­LŸÃ4ÑA`õ5õ­¬3AO´YCÕ·♦–·…3¾“*,’Û;Í¸¬‹ñÀ¶ rM☻ÇÏF€˜7 4}↔8`Ë‹Ñ^ùºpèè-&quot;=þÜG ☼RÊôõ!Ë´9“Ø–—€«8bà „þ†î¬öá°,↨♥%ŠA¶ô4Æjzsï¶5↔xë?Ï3¬↑³Û~‡ôæOp¼ ¿F¶½☺^×►IBe£úlò•xÏS 9~€1Ï®↑Z\7D’£†ò¨Qö#¥qØ1ÝIà:çsU’“HégS♦“{$0+ßwšE(‹ëÅ↔ È‚Rš2û´€M♠”R&amp;yâ☺♫Ø‚ý_vT÷èc˜¬ª¾yœÄÎ_æØPš²‚l¿³9▼‼↔.ŽUÚ&lt;ð4N_˜=‘♠ž¬→IŒ*“§♦d♀Ý‼—i♫§‘OÓtãÚY¸Ü♂òÆú”Š^xÀ◄-å ³÷·U♣ tç¶Z–☼Ž◄¨§.àwºË•(2Éª♥ã,+ýŽ&#39;Ñ¯: âý¾{¹ÖiŒÞè(l P Ó»*ƒiïìtªãä”P¦£œjÉG Ù·&amp;å¢§Ø1/&amp;☺tß¦ áhó‡m1 Ñâçˆ¹¦‰„5ÚZ♥←#õ €jÃÂ´2ôVv&#39;`—☺]¡M­Qýçjàc £¹þ® Ö¾ç◘Œ&amp;KÖ†aIÀ³Tœõòœ¼ÅÎT£žS©qd(ò ►&gt;↔P¸←¼õ`bà×Ö(}▼áæ«3( !£☺☼|‡½↓TŸAb¯ÔýMV← ewõÍú$ ŸˆÖ˜e◄8‼ê£IÍ¶¯µ.♣½©▲§#OÏ†ñÑ☻ ÄC„¡õlÿL°‹œ.:8T5H ­Ì‘_À“ ‡MžãëüY 5xûs¸ ¿é%d☻*ùz µ[ÿ&quot;à\¹ºbgK†Öé♣&lt;×šöMìûÒ8˜ÓÑ‼)x’ŽØV¦íF~CÛÜnõ²Ìf¿øÒ¯?ÏÏEÁåÃ¿§˜☼♠§s¹ æ¶ð”á£År◄¥¤t}¼↓]‡‚↑H[`å³•‘►„ ? Qµ^ÔØ‡H3  fS%=,C33†.↨çjÙ‹x Ô¶‹––½ÏþƒèŸÑåJ£}­Ì]◘ž.…↔[án¼¦h♠cØ¢†Cœ¯tä-Ï½…$◘2o7Ð—ÒXQ­ÜHT—€í,½◄ /ÿs♀žÈHqµÍÁ¯F♥V ↨ãÃt7(bÂ] ŸïCí♫Òš♥È¯7`◄Ùô„→æ§Y‼÷ùod♣}¢ÍúÄØ ☺5 EGz•_c®ƒ“%Ç7Ó◄‚♂õˆ&#39;ô•&lt;™ûÇÞ…♣¢►»←▼ð[Â%˜¦h;¼ÿô←G±☻êÍ„ F{‰³Ó↕_ 0§ÑÇÐ]F4W?í$.#(Üd¶D­X &lt;ßœÏŒ|◄ÙáÑ↨ Š^∟œß¦ÔMZm„l†°©·ûK |k™◄zfÈdíáØ»œ¢åË”♥¹↔,þ↔☼ m↓xz³ñàtÂ“Zî¢~Ù¦U÷ç(@→ÑNŸ›Ý&amp;æÔ9Héÿ☼R ↨³ßD:úÀ\¬☻,£P♥È•,H’ì¬$Ÿb):Ä▲?Wæ†ŽÔ¨¥[qÛ*ü&lt;=Aú♂dÁbŸÏp9®¸Ä&lt;¶Ò«↨L $ç►◘§&lt;×RéÏ/~↨ŠCûäð­Ïž◘7\®☼Íª D|ü’+@ •ùŒÉM¿¶–ÊðàÈ¯R‰û}yX→DHÈ§&amp;ðBýÄ_Ç»·nØ3Àt▲ÃÕ—®ê ¶®ÈïêýÙ½‼ ù{#¥†oÏ1¥éÀ¾7aˆ×Ë∟ •2♦è÷ÜÎXöÅ|{T☻‡fžÉ»eÕÀ27Â♠É&gt;™QA›H☼,MàÉ~↔e3M®Ì☺ïqâs♀C¼­­§l+ÈßrkC¡Ká♣ÁpW↑ Óa¯ ☻G58}íÍ&#39;ž0e€i’†¯OÁ—‼,¤2 2ŠŒN‼qqé±↓*4Å&gt;V°Ô]o4←☼a%Ï ŸÛT♦8↔G_‹¼ï&quot;W£oôt“ÝÀ♣Ãº×¨¡§∟¯wC§F?.ù%♠Ç∟♥,œbòOÌþ^KkR▼&quot;&lt;1oÎ²‼áv¡↨ã&#39;Â äš♠lö Š‡&lt;¹mž^Œ♫©§’&amp;,‘§Ð↨↨´Ñ↓ôz »&gt;S¾ â‡Ñ¯œ¨³►öK&amp;EœÆk›òo▬´HðŒ¸. DS¯Lb♥êî ¨õ;¶A¡=–MxòÀ’Éù*j´¨®ß§ÃÏ&quot;7ù&amp;­²Ûy◄♫Ë»¸ wÑØ×Ò«Ù¤:Æé↔↔]S%÷ÔÕ-Ô&amp;´mÓÑâšEt↑↔Ó♠→à~9Æ¤Åæ↑¿?¶n)IñçšîË♫↑°;v·ô ¾«ª¬ž¸ìU#ÃÄ►l²|²­ß)ò ˆb‘—N▼ÁsÃUÛpÈNÜ½ï|)F4&amp;?gâ16›ñù¢äÑ7&#39;ÞSK8O•)vT©æ¶€°Ÿ]Î³iAÖ»Q☺ mÌ®©o?pR¤♦N&amp;▼/ñUoøPœ ®)Á3äNËä♦üÈ¸H*♦!rÝg£ñy☻¯“Ð¸Ä¤ ÀsÃ B;VÇÍ¶á¶bË3õ;q¶T¬\¢ïÃ½v9õdG▲Ê♥ü&#39;☺•)(Ã+Ø◄‼Bì4♀û▬²IsrX™ö°#Ad\¾{H±rZøúþB%Pa∟ŒéY♦ÈÜILtk™gÒŸÃJªÏX¡,à&quot;É~PÀ ½&gt;♦•_&amp;bfä♂&lt; Å▲ü(‡↑ÉçkèWž¨Ÿr-8fÔ[♠►ÈXŒì♦ø☼←Ð³;}ûF¦šºÅ←´1 →∟ ì´TÍIÙ→t#è£ \♂♦¬qÉ‹¿(L™Ým=µg¬þ5ÉE Ió^÷↑p†là♂ -%úüÈÍ«3V♣»EÏi▬âî¥X)&#39;ÿwöGh♂6[LŒ òÉ…KÐïÃÄÄ{wyãv&gt;f] Kõ ◄ ¦¢M¹Óúi‚=8&quot;’áDã4nX# R2“}úÀmž→øw#¯☻¸!♣W/(‡Ùc÷77ÃÃø›¤[I—[´lN„♫↑”¿&lt; ž],S2àÁ‹4]▼-¶AË@þc…ã‹£Ô:Z¨♦X#‼♣W£ð†%↨£®‹ÃÜ„U!«=6§∟U¶c]²Ž†$ ↕D »‰‚×_♀Ž¼Á Ò=4A†µ¬♥☺♦¯p▼1þ·Þ lA©y,ûöO2»X b¨]!“*n9çãTk:si£♀ÅánÁ“$–]Üu↔h³èfgýÈ¨♂x&amp;: l7TAjƒ2QE@~Ø.◄$®P◄³4∟›#_Åéµ→À] •Èç»» Hh◄¥½æ→◄#PÅ°ÿ♂^Å↓wñ²µÑ8¯‡◄&gt;\¿µßK¬há{♀-×t&#39;ÊE»[&quot; 4H ►Á@÷♦ì™}ä@×e3×‰ŒC×Ÿä[n▲9•Ô*8Ê3Y!¦y1 ↕¥HÏl↕ù•·QRŸ▲“ýœj•Å¼Ds‘↔W™Ö↕â&lt;®š oÂÑ5x‡• Hórû‡ãÎU†→2â¨•♣)×0ý6◘8”ÍÝÜ{ñ¢š `Þ‹nSwfïú• D↨è♦Î¤‹m♂Rì☻þœå¸½ËE♂À2ü¤‡‰g¨Dˆ1 ÖV@¹°AÎ¶û_¡²a“♀{\HŠé♀▲†ƒ¢ù§º¢◘û£ƒv”»Nˆ€g‹Td®¢▬…Þ€ÉEYÇ LåM`§6²‡&lt;†xÊò{¶\ûâT°/õ$?ø•²˜▬ý×w·±ù°—¶¥?▬þ∟e0â¥ÃÞñð;Û?Ye¶#w v.‼90­[ÕºæÎ►&lt;↓Û)•M”♦Ø-↑^¬k·`ý¦†…ë6Ü½♦·Ï¨↓}↓¦ DÇ˜›&amp;Å*îßôñ▼Ï¹€²-©îJù‡Ë«¾ld ]ÅGr&gt;®OeÅó‡â‰Òìšã®`êßt8←£†$óŽvæ☺ó ”)ØÍ‹›?²/ñÝ♀&quot;♣å[JRHwy“´‚Wzu☼‰†‹å[▬V&amp;▲º%¦♦♀V„+MZœWDØ♫Á±‼È&quot;§4&quot;/&#39;t&lt;€P1ï$BÈÒ²cò♂£§♣↨±ý▼­ÃA‡§=è›]Ê0® •¿ÎõÀo%dÎ×m9Ó☼&amp;œ/cæ¨¯Ð→&lt;ô*ÅD¬▼☺&quot;ý¼&amp;P¥G&amp;YÚ§Òœ↨ îäîhkÙì•yÖ1Áüß♫š³gkJÁòbÐ∟mÞêÍª*R•DãBÆ♥K^ú◄í Èé↔ DžÂ5&amp;ë&lt;ªt:Ûç¿←ÎV)o▬ÑJ÷½ŠzšÆè|1`ß·»%#♀_×EÆ◘ý·l¸š7%ÑhwÞ‚Cµ²ù¬ÒÖÚ^HÃˆ ¥µöÍ &gt;ƒ¢/—¶ ïÛµ¯¨◄Ë9Ú‚)ƒŒ.áË▬ùò‹}Ä]2r‹­žC~šM!\/Ã(¼‘üyø2ëŒØ5L¤?♫◄{‹mêTMÈ1 “RË‰ c‘•¿î3O 2¨T¡↔¡µ´¨é˜êàÂUÍžö· µœƒKhÈ„œ–Ftç→ºcŸapîÀ♥ˆåÌV ì←‰m#→o3·fS.¥õPg¥å6Ûå¶↑°féèe ™Kú…iY›S÷_à­´ö¶K.öQ¤Rý¼¬Z†ÃÒ¶Iç☺♣R‼↨1lÅYmÚ´+ÚwŒRî►ªbo˜º‼ØzÞ☼é←SItG­9l1Ã »/bg►♥mbá♀™o¯S&#39;¹fæ←3‡/\nÙËœ↓@tjï–Jœ2¶‘–Ýc—¤ÍsL◄ÕŠ▲èÂ→s(G~MSþÖ9Ó71ÏÙ*DZÓ€R¾xxIÔ§%¶V♀eTËÂ◘3sG¿&amp; ←Ë‹QŸL:._R,•ºé•›♥↕þT→£Y¬ÁÝXÒ‹→ü¶wÚ%ã¢u=‰PÎEƒ→§♦↕ÁÓ‰@Í\­Ë♂ÓËEÛ1-ùD¢øÊ¢_ nÃÔ &#39;¶AÛ →L♫€Áóˆ↑1û6RçÇü …☼ …T↕¿Î♫ÓìµÉ€gþò©È^ßâS®3þ◄•¤ æRu→&lt;àU-d 3§^m )”♦ÕèŸìðÝÅJÍYÉ¾ðí0¥­¸[À¥\´♥ =ó/âì):P¹¸♂@³Èïp°1a„O¹·{Õ&amp;ì}-6î;ªâ#‡áE{&amp;œQíF ¥ªÑL↕ÂQ☼♣↕¨–I+á&quot;ÓÙq?o7Ê{öÁÞ)&quot;rx↕J↓ƒƒ↓åMónÄ! ▼ùÔ–AÉ¨¾2☼J☻d ©â]¹Â&gt;˜ZHBá•êŽ0í„©iÐr♂\4Ç£ÎÿmŠÒÏŠ­Vœy „ bùð{®øÆ9 Ÿ♥→Ô B·{ x&gt;Á↨ú×v¶{¾÷X±úEºÎÂ&amp;Žô² Äâ2&quot;&quot; 6ï©èb ¼‰†ôwévÏ►óu§§åe“ÚbO1?UyË5(, šWþé Ï§Vzdüð&gt; &amp;Ê&lt;!ê¼×Û˜ D ÏÕT1Ê ‚¸0®0õºïà½KîúŽ‹.š×*ƒM71)ûdâº&gt;JU:§t∟ƒ% -Ñ}↨+‚®←GÇÖ▬RG$î4w•‼x—­íÐ2™É˜=·}†ú!~¾§–®ÀI4☼œJ”±v³kyó&#39;­¼ è♥Î▲/=|$☼7O‰è`Dr}´Î?ã▼†ƒ↕♠£,òà’♠§¾é×∟žÁyË†åd▲K±#¼p‚ö?á∟ ☼çuv8ùÙ½äX» Aõv˜ÁG◄uq¼ß7kµËP×¿,w¿ž´þ£™ˆ ÷E 1•˜zn*ßØ©ËGÈ–à—F♂=♀ú÷Iî%E¿“Œ¦ „…øF¬♫-we Õ7 ¯ýŒ b µ←}-Þz%{n›Ü¸♫ÃÀuŽ°âxBçÉ◄B ð¾Û♣üèWk▼Á?¦¡ &lt;wÚ/ÇŒòu–o.”ÅS/µ~↔¿u0¨øï”ãW◄ÁÝ.’☼AÝ*•o¡—ËÆ¦° (Ç▼B4•{J‹2&lt;®8kŸ—&quot;↑Ž¿û µ†üº—¦&quot;zl½`$wöIÌ↑Ò]#G¶híFÒ„ÒÈ©üÈ ­Pp•1¬×\pBßÃX+teÿ|)▼▲♣N↓☼‘³☼♣§€ž©¢ð?~E{å¯¹9%§¹uÎvìq}ô¶“Iâ+‹ÚÕ¶aUvœ¦\÷ÆDw♫œb◄èP™?§†J7,ˆ#ŽIž¬… ▲íé©´ %î ö Í¡Û←7jÀ☺♦Wãp+çl?v6Ý £›W2$∟ŒÚé‰´± • ¤j ?Ï»↑•AÝ2¢A ,§&quot;!åâÄmH%↓ü,↑/♣}%¦b©M▬Úú¶☻♣♣s¿◘$¬«üD“ï•♠Ø?V&#39;{–W«%&quot;ƒVékÑØuJÇ…•Ó¢“Û˜ô?ú{ 0IY☻►&quot;‘íöÈDs7►♠y‼à-gò↔Ñðo+­‘dÂ\Eê‚$˜†íœiª¶☺ ‹’j¤Ç☼€Òµ^↨T↓‼eß¶ í▬ÖÞzæO|È]ÛN¶IŒ³: ì·Ÿ¡² ♣@o€; A7cûÁÅ »‰ûpÈ↓ý’A¬☻ŠŠ↓+µn …„ —Nà☼1•Cü►◘½¤&amp;NnY3vòTJ↔ŠÖ ÷ ▬Æ¡▲.*Ó]·Ò©­7T♦hl1•Ñ/1^/ ô*è ë9ø‘# GÇ#1§‘º¬&lt;&lt;4♀ :^G«♀‹,â¾íwƒYd’­u÷®ô?Ö◄€‚ÄzoÏáDèÄW‰AŒ‹↔í_Ì®♣ ◄Š↕Ä ~‰3¸ë¾ß–U¢Á☼gî- ß‘ö;-­o¢Ž@À▼sbn–Tú¸˜l…W∟Jì8¹/@£ìD-íì%ÍõSK¨m2™¢¸‡Ñ²°D •Ôi↔RT¾Fr%↓♀¶ê ¹×©UE-ÒhÓFdè†0¶•J„ê”— SS↨Êß¤DjÜüL♂#◘3ß↑ª&gt;å▲9☼←ˆ¶Ù∟­ Gá◘¤Ï¥Mg/f[▲) ×D2ªÝH)◄õµ☺¿ €œng–GÞŠI♠k§ÚÄ¼â&gt;9Ÿ Èãœsš2íÉ♥þæ†#&amp;PG? wÜ#^¼R☻sS ,ÂŒ¤Áà;œ§ü2ì éfR8rÍ Gz4¹…¶I*\)µ»Ö▲Ö#2Àw♦¨œ¤↔_À¹Ã°ÃÕ Ü↔øa5¥û•zþúZ‚kH↑Iz“!)†ÿ¤$*yÄ*☺ì♣Ä]NÉþfÉjôÉ™¹Š→Õ6ý∟↕ÒT¬Y♦´ÊM Y®â:Ø↕ùzÐ€tŒÙCÔíáõ[z­x↕Þ(GÝ^góø9♀gµÓïº&amp;£åCHd³…◄_^•¨­FÎ³Q1Þyô’µ…p¥¶%BeB £]Wëf]V♠Éžv²Ï ‡å¢77Žx!£G%(Ü22J¯¿èF1ãÔ/‹ˆ¶øêÌ ¦VÚ•ùãæ?ìW&quot;&quot;¥½ÙT3&#39;♣D&amp;ÔT®C↕p‰–Fõ¹ Kv­@à▲^:/ÀÖ­šw$ °e¡►☼?¡îº G♠sôscÉÃÑ&lt;‡zÐ?Çu0ÿ7­y¿úêxø►q/£•BôpÿB¨Œ†¬´öe•→]B½’1×Í§&amp;hõÏÈ]Ôž†►û¬ÞJL]Ó§:W­Ð◄aÇ↕…_☼•‰&lt;˜ì¤)c÷♥¥5Hl▬ƒ}ÜO♥q♂A˜]—ÔKò♦)ˆ@ ↔Qˆ♠ (®♣¥☺Þ.‹↓ÛG¹ÍoìÎÆ¶íàxØ´6½Ã3Ð¹V‡O9r úÛå6p1†“↓6„#G♂♥J-ú!®ÔXƒ♫°?k 3&amp;§ “Ž R;žæ5VÑdµl1¡¿ ☺¤¢·♣&amp;¯y→}HÈY§&#39;Ê™Ò`­{+˜@t‹h3å◄N´eéóÑ↔ª5‹Ë¿Ë¡9‚í?k©↓âûS=♠¦V%–3♫ñ♫ÌKÕ♣L­ç’,-šV♫÷ˆMV|¤☻wïY) eKQ½‼èÉu„X¥AP&lt;↨^lÇa‰•U/Ù←ôÒ„♠O,Ü%£&amp;¸Ï:‼Ýk},àUÑ)Ø,˜émœùû∟/¤Ú◄ÅM☺ì—3►[↔‚•♫ T ♦(♂- 7~↑\Ó¤FQÙ∟Y”Û¡,@ÖÕåh ® ƒ¶Ž×ý♠[ÈV‘W♂= !p³Ÿx 2ÑTËÌm°ªŸ†äO¬Ã)µ&lt;Ó—↑÷ 0£à Uël←òà‚ B Á{˜…F´µÉ▬¤☼;óá3Éçk&quot;¶ÁôŽÄ†‘ížŽ?wÜ^@è¸‚à©¬Äg èlP„Ó®ë—‡ íån♣½­↑éeeÞ♦:ÿ÷°¢Ú†™=♀b°{Âä¶¾F‼.4”Í¯&#39;|_♣* ým:=`ÍÆ↑¦E)È¯°O©Ó’Iœö←Ù‹òÁ→Ï:´eÔ♀¾3³âÞÎ¯fé6,«Äl=¸@ÚÓM¸Jü♦·Mÿ←☺¼bA∟Ý¹C♣ù◄² –‚·Vó«RÐ_ˆ) ¿–:ÐU˜&lt;:îñ♣yå↨^Ø×sÿ®♫¢ñX^‡âÈÞÐÓ;ˆ”7»OQ©8K€Ô®×Í♠¢ÈøPË¼▼á]ö¹ ù)yN▼Ú€2DŠ¥aš¿▼ª☻»♦Æt»žÂN0Æ♦♦û↑´×°Ñ3OÓP8~&#39; âpÚ5%Þ ¨¿T’ÞÚÖÎ¢ƒøÿ³‚Mô¾Ò4öª¶WFaxe)#V&#39;—©F&amp;`Lk z¾iÇî%M☺iÎÛ¥‰$jfÍ`|ëÅ5\ãCÝB·×ÿ…« Ž…¦j–­EÉP1¬ ☺·♣fÛ ☼ ♣k‚(dm äf%™Z▼én↔☼Ûü’ÖÛ‘™ï‹›#r¸jÁv¢h☺&amp;õÍ¨Ê‘²&gt; œÇÆyŽº→š◘HyÞþý w5é↑Æ▼£Œ~qÁ‼ç{ÇE —↑ hæœV↓Ôf©(¶úšs?sê ýÏâó˜‡»♦m1•c▬—~→ˆ°¤←_¤2ÔÊ½ÛÈb)º ˜„Å♂Ÿ}Dæ0Ï♂úi¨,®à3˜ã♥½È ¶ &gt;›~µîÈ▬i¯#|íl♥’Ž‰PAðæ/«y`@ln W[DÕÒƒó—·iÇàUCƒò£p&gt;¼rãQ¼§+¾ü¼Ihú\I▲↑Hîj”æ2 Ð´•↔ác÷ùæ®Nˆ Â§ÆF^0ŒÉ▲Õ♣J♫~£ ð_$&#39;F Æ☻ñü♦È♀↔AÈ›\ä&amp;óè[Á8wÓ J/☼♦&quot;á ™f ©K♂Ó©û◄2bË|«{[ä¯ ♫~y]☼ÏH+‚Ì]ª¬PµÏª↔˜::‡þè¯è*peå&gt;I§ïüA(Á9vº»&gt;DW—-Éý&gt;äaÍxÄ&quot;47~¼ˆpøš∟☻aÕHé‹\mIx]&amp;§ª;ªÉ∟Ì÷Â¼ 4&quot;§}qYA&lt;? e¯«ÁßåúF¨¨P¦Õü\!Ãc4&gt;&amp;¶Ÿ%3×¼KÞïWhÇQ¤UêŸ=ÉHy5@↕š- µïA³W♣öHœ°µ?S↕²éÁµÉ♀§ÅŽ\☼ó ☺¯ÅL↨¦Ž&gt;þÝ˜Ûà¥OUÿÖ‘n]ä* ç7 EŸ∟→½ÔI3S1 ÛÖ Z€¬ÂûÇ·y”Ièf®~Œ´•þÜ‚¹n#|áa¾6↓zéîƒ5þ.‼Ï&#39;É²[B”4?¸ö:^Kzkæ“♂.°h4–&gt;›§£ãoÐÿ„Ê▬dÏß ž♣ </a:t></a:r><a:r><a:rPr b="1" /><a:t>Olji</a:t></a:r><a:r><a:rPr /><a:t>Â</a:t></a:r><a:r><a:rPr b="1" /><a:t>aFkn</a:t></a:r><a:r><a:rPr /><a:t>†# ƒ♀Ö49d¨°ÉÚÞá!▼~åŸYÂ·NÁ~JÚ}†]ØÌ†GDbu‼|‼õ»T#‡Ýku¿(2♫∟…N♠cúâô/Þôd ¶g“g}´£ü←~†L5ë”q æÓ£Ìðk♥²Î.üÞN1”=ÆÐÔ↓^QaÄxS /Õš•xœ$]Él%¸¨ñ☻¢ ☺;©»Þ☺¸WæéÉ·uÞW¢ðsœ6Û€♦(♦X4&#39;¼↓ÕU:t5á¦ñpæQHF4q· £☺:*‹ñäY&#39;§öY÷Ü4¼ƒd↑nH†å—¶é JU(\#AQì÷õ .^xµ¤o×¢Â…ˆ◄Üôªj∟`Çq☺±&quot; v[ [ù²õ&amp;LâÞ4„ï.( ä^º€↓® cµ←­sIh‹[p‡vWbÏ†‹rÿö*žbø#↑´~Ä­Ô▲\óé±^öeñ0,–ŒM}·6S♫9’f˜‘­ê♫G&#39;•ê☼·Ï,»EQvû·—kPûÍ‘←íQ`Iq¬C®rke↔:¹r→¼ü×–ø A►¡Îã Üò☻H ☻·[:˜Æ×&lt;Î♂j´‚õµ¼›+ ô¤·š¶♥øi­?»‘Öë&quot;ù☺ˆXSj·¯Œ ±ÍÇ‘Ò†S¿‘» êF&amp;▬èHee↔/&lt;?&gt;”↓0jBk↨ Í♦gúwºæa♦Ã “äï».Ít←«d§←↨g€õù ¢n♂º „↑ ç«§0Á·‘V←æ¦¸^àßõ›T3SæGÇ7↑o«3fµ2G×±¬ÜbiNñùÊÔÔí‘†X‚åb↕Ä]æ¼”Fžé☺á==Ç¦…+♦↕(çaÊl&lt;↔ª¥FÉ­ÄS‹±Ýë¶Þ¤j↑“{*¨”É*â¢}íÁX ng—ã†ëXü‹žé‹Ü8ºã↑½_|◘°&amp; ^€♠‚ å▼+•Ù§U ◄­•´Á½Õ¹åÅ£™ë¢/Q{n—ù™wÑ∟ ♦s—ÂDÉ↓V↕ZF\¢ûº§ùªWb¿”L4 Î♂♦°¶oÑÉ*ýbÌ¢ö∟’®½®A–E«è³€±Ñnæ§&#39;5BÚèÕÑâ↨ÊµqÓ5æì®Ûœ$é+e Êò …¤)↑xq-þ Ë►eœâ¼5Ë¤þ#åâïcnÈ↨ é.↨ÇÍ‰ù¯ Úôä&amp;ÁÄå®O¦¬¡À♠òR„•↔«↨¯ôµ5Äø¶ÀYÌ‰ãØH&#39;ä§\†Á↔&quot;Š↔E/¶ç4LOÿfAÀ¤CNHØ^óõ♂­,2Òg▲–uùÍ◄ì•­âzú&amp;£÷1¦ÌŸ…ØixG8a³Ù8ÛwZ◘ ùü”™‡°Ú|7 :7Ä)l“•h‼T~♦y¢|Âgµê«VG↓♣\·¨H}tV™·ÑÕ&lt;a&gt;®Ñ▬k↕ %·Ù♦¶úX ´Ê‡ðx°‚´€¥ÛUì(›¨õ:‰ê♂@3]MPùÀJ®@fÜÔ.¼÷Î Új |N)ð◄$ÝdÍ&quot;ÃÌÇW”ÌÉº&#39;ö♂Ún„a?◄¢Ú—r!&#39;”9‰¤‰‚àð¼XžŽAž/…FßŽr a‚ƒ‡ð ↓ üpÇ°õ&quot;Ú¦w»Ê º☼eËëwY¾Ïºyf£K \ ↔?☻Ëù£óI(}€¿àô7á&gt;☺Œ4☺æ♫N↑&lt;Ö04Ðmò↔â/¹’ü‹TldÈÊD“‡é ~ Í‹+Ë♂$¼Úd)G►6ð`Ápù…{µXÞ•çÁ‚¡º}◄∟Ä☼Æ®Ô§×Ž¶C/³♠­kÅN§9œ™á¦À♣ ÿ^☺]ÿÀš¿←◄¨↔ðG u ♂Ö’RØ§[¨»ˆ\♀fš¨M%á›E→*Tú€ƒ– N—à¶‚Ò×Vô¦ :|¨aÍ°¸qÏïaK_4►◘ß¹  š æ&lt;&quot;iñ♂¾°(àçi♥▲º•aÖóNê(¤©­Cj∟_&amp;½(↓~0§FÅT¹w =Wâ±ôÖéUÀ«ô:E“ä•œ Í{ê#ù[N…¥♫BÞ±¤ú+♣=ØVÅ0¢♥»¦XjºöÞ„ŠwÎkº ;¼£Æ♠T—{v←c☻7|º±J£\ÅâÚ^V◄6’ÐÐ↔3ùà­á%¤œ¶Ï;ÎÇ×­↔[‰☼Mf“Ø0☻$1Ñ♦y¸çÎÌ►ì„¿TŒ6∟= ˜HÅ¤ãnÌOqž—ˆ►…¶5ÍÖ´çÒø-\rñ‚2GÑ→ê‹uÿ¶&#39;‘ §ÌÀò÷› W±♦?ÄýÃ¶←Âƒü☺_…~øÖIq6m!IjÎ»ök1/ˆ◘Œy; pŽŠ€rS`=çªœu†Zó☼°æé1©}W♦¶¶_IBNNèešÝÎïrO↓vá÷o♠~l↔õ×~òVb™Vf{º²Y  ↓¤ŸÑó‼ §2☼®°ïeš¥☼[û[%ãíma¶ ét]º´ Pà►?LùoãTï¬–▲O#…\♥ûIÑí~▲«ž&#39;f‹«¾Õú%ÑžfäQÁé↓›œ_µO&gt;ló @We¦]▼2ARßJ\ñuA♥Vðcˆ7M÷‹ W◘ëa—7tcŸNZÚó×9×4!$Ú↔´Ü♦‚‡^ ¥ ¤Äÿ )m…¸l •ÒÇtaË2♠e¶ß☺ÜÉä♦™”ÊÕ¥?c–☺½ˆ‹AdqlË?•Iá~S o ïða•*jÜÔ+∟“ýØ„òö1¤š‰¹ÒF{MXä‼ë♠xMªÎ¸þ▲‚Zë³š☺A=RÏ‰&quot;&amp;lî‘÷◄l9UÍ«¯ íÖà‼ì„P—(&gt;9Q$§¨ Ûyqÿ+•ØÒkóhåó« Û ¥h♀B¦ NÛÒ¥¬‘á&gt;þ^å→û^▼Õ€ù6ØF¥♥2▲À†u¼Ê uFÈ!&lt;¸û!n←Ï€“ÌB_V y▬qlKÏ♦1♀[õn3]æ„ÈbE¢]ŠÊ0ñ◘∟ã3¤åu($áJ¹M…*þa&amp;ð:á²/pÆŠ]÷↨YtD“@åxðkº▼¬«¾¿©wÔ¡ê”ŽqZ5.•&lt;äàïòøº¦’K³uˆ²zr^Ÿ`é|FT♀ ☻˜h§¡NŽYB◄~õ☼çï`ZÐ▬Q▬ÿÏš,←óp|¯òŽ↕‰+p&gt;1-¿ì &amp;ˆ-↕2ê.Í ï☻³f«çæyWÅO×´Ž♀ˆˆ♀Ý{ ³¸iH|Êè[wgðEöÎ=ìöj‹ü ü³&#39;&#39;©õ%)&#39;T:♂¤…Ï³nüŸù\eé Ü¸‼9%°♥Û—žoî♥á☼¶¶Àz£ä\←Œ&quot;Ý’_♂h^ë?#Ôy¥éÞ7↑9öF@FÎÀ↔¶. y@&gt;▼…È◄q÷ 9$î[ÜC¸ ♠9A↑0¥®CˆÞK¼G×ÅÚ3→p û5 L—;íu7¹@Ÿ›▼}(Ž↔bÙ[↕M&amp;S…÷C‚Ë↑”♦U+× ∟4¼cˆ?x·²Êì}ÀjñÃôó˜‚C»?€œïrø♫Ë|NKÖ=¥◄-´3♠ŠÙ”¤◄Ý¿ƒ-ƒ¹äŸÊÏ*:Rð–Cºéy\39q!j Ôp~▲üãvLÙî►&amp;¶÷ãLª*âªš¶ù³ÒjjÊÁ‰k◘!&amp;©mþyzJ♥☺^aM▼ÈØÙD‹Øƒå9ž™ÂàãÿìÄHC2¨V→¬â↨š•´õž↕€]úéBG‘♂Z•´ 6‡vU1&gt;←¥¨})ÿ‘QÉÜX↓ kÂÍ|v”ãA&lt;3`šg“CŒtßÚ‡Û↑® +‰,Ç¼W£qiWúPR↕1¤Osÿ¼¾ßÀ↓syJÌŽŒZ”å Èô´ [t* dñTô N¼1 x5î/←E¨ ð◘L˜Üälÿøp3´;âÏ–4N•&gt;Eò§,C↕¨¯XÊ!³¢4~ÏNçT↑³qœ%K´G¢Åq]w¸♣ª9g¶ cº↨ fç¬Échã↕►v½ÿ2¥♂/[áúûéwƒˆ☺‘ö]Õ☻€Ê+ ‰Ÿ¥&quot;xs N¹vÛI¦‘À¯UêÌ¬È D°šD&gt;é♠6Ãiåô‚Å↕õ¢ àU/D©ñ-J§î♀ßÈÇ¡+™ ▼¥%Að▬(Öª) Œà♦ï÷Ó-û0l†åÅ1a± ¡ýã&gt;F&quot;vÑO‡”™‡¶¨x³º♣gìàãül¦pCìÑÃnåVÕ·ãâŸ{•7lÝU Ê¶Ž&quot;Ï‚&#39;ô ☼µÒ-‘x/á…hÖwj&quot;MªŠý+♦2ÀW¶Ò ¶E„.Ñî[öäo}H²‚g²2zs W³¦•²4î¶F Yû°W ♦­•☻…‼Þ;šzqègdút·Z♂k} ☼FÕl®QÓW§ÜÝÃêÇL®\HKTýhÕ±Y4£»Û×Á◄øì[5F¼s▲—üÿž¶V1 çv|☼ó5ÒKÓ♫¤¦•l€K³¥rù—úˆh þœ(YÎ!õ¹;↕€`ì·Ü•♥§♥]♂HÂªKX3®ÍTÙ|♠ q¯l`N ¨TiÊÓ²¹™–´†´«bu”¿ØkÌ€‹±◄?d☺§Ê#¹þC#PÕ“T^→÷ÊÐí:´ H◄← Ÿ±Þ&quot;uÿ³Q…_nß-▲!E”%i¶†õ`ôª³Jæ&quot;_M∟: Nd†§►µ0iý&amp;3«ßŸºI_ÆzöãW p♫»å$Ž!,9v¡ ¥ƒöŸ*rLRa;☺~½§WWÛÈ↕♣▲h›5&#39;Ú²Øû§↔­€^ü„ðV°Ât¾åÔò¡ø®º9◄×&#39;↨Ú 4áÉ„€š☺↨‼âf0`b↔*_•€È►ý™ÇÖ¾9Œ×ÿµ®ÿ&lt;~qÿ±„ìß·§{š\UÔšÌH ºA˜§xFËÛqÞ▲↔Ç´↕³Q§úuà‚gÿÏ T4´LÉn/ &lt;µ£i¿qH¥∟}ú’›Žü=4RæÌ☼ ßš↕*Ïi;↓q4‡yôÚ\N♠ZzX«ZË◄S◄Û▬WF¥¢~Ž◄►‘ÛV” A►˜º5☼¬a¿¿7Xãú;¸ÚN4–=ñöÔ£◄%\@åu—¬♫D L˜„ä♦ÐŽ*ƒ‚K/1`nã☻r]→^)H™x\°Èå©`;ë4V†i♦V£˜í‡ôªÀn Ü♠QÏ▼Œ½½€”^&amp;’£k◘ŽÐ—«å˜#eš&gt;{¾×‹öm?eUì÷K+☼&#39;‼¶õ­D♦Û•èÍ-ªEìø◄ ²}Îƒ9▬ƒ,Ä¶Gý &lt;²&quot;]=1ë ({☼m ☺0ÿ♂å•^¬ò–♦êòfôú@∟ ?↨&#39;TÑh♥1Lå N2„&lt;♀°+ &gt;£öÎ♀☺_·*ÈóŒ,‡£É§’Ó“ÜJ|HqB íiU♫úêö°Ã☺×♂¯¡Ô; ♫‘·♫@åÖËZËÖÆ(• r♦ÊTzç€▬EŒŸÄF$¶ºhd☺Ûoèó-‡Ÿ§f@_}←‚„³î\ÔÈ(}f¾³▬◘u–ÝòbF½♦(P ]¶ü▼w‰B◘W◄Nqaè«:CéÎ!kê°,Œ&amp;®·G…ÍB»ÂJ(òÃ,[›lÚ@‚Z¸ÍÍ‡ú►ÍX™NOŽÄ©Ðî▲F½r]×ßáé£ƒ‰Î,ù$Ÿ9` ð@ =™ÔÈ¡ÿé ☻¿- å▲·,€·ïÐ♥Ç•Ònˆ↔←×#&quot;Oí2►zõª↨«Mo‚?+ó¡U• Îò~.wfß.ëÙ“øäè~ÐÄw]FhÕ} Á1p®☼•¶9 ´ c‡áÊÝ °e¸Å˜^\ÁŒ×t¶åo,ý½,hö«›ÿE¡F▲ž”aT¼c‹▲∟DÛk#(ÕÇ&#39;Åº3òY¾ûñ‡bìzÇÇC‡♂☺↔ ♥B‘@S0GwB☻♠♥ÈèÌÞ¿&#39;aÆåG,gFqîë~Â&lt;‚ÕÃ9¤☻x†=MZ↨:♦‰’ÉB 1Ð•ï³h´Â“®—›↑›ÔƒÞ—ØöÌÞKhrQ▼æy¹‹L2,ì¶WT €€/`ÄÀ;çˆ.;ô◘ Ùñé#ÍÜ►ÜZ∟‘bEQÝÒ©ÔÙx×Í: ☻± ÀƒÑÉô =å ∟ŒW♣µ½À☻↑9î…~êÇSøò1£a S5Ì☻Ã♂n♂♫ mJF?„ª#ß}ÇÂÈv±Ä\¸‘L☺tw¦ ◄²iž²\ò¥◄±vïÃ÷„FÒ³V*&amp;ŸO¼ „t²íÅ¶à^®î ýÉ×Ú¶À◄u yxo’¿},↨‡Ì\gB/™8’KæŽ» Wû&#39;Ý·QaÊÖr◘+sR^ D€xÎ.¤Mû w3¦°ð)☼L☻¿LÒ$¹„∟€KÄá↨yû¤Z.ïÃæµe£↑Ö·Xâ›œ,Ê$•÷ …»þñÂØ¥m˜õ÷fþ”CØ…f∟]‡å&quot;=‚®4◄ãÔ^q&#39;▼ôbœŒ E¾Q‘ÁD◘ÃQËÏœ²ÔÛ¡…ŠÍ)¬•↑v÷ûFF˜¬êºÐ◘&lt;ø_qxRbTò­O©©æ“Ö6Éë(qPL◄£¯… ▼îŸ 4:♫o²£ç♂X ¿¹2¼ ³B—»èò°”¨ªjÅTq‰‰↕µ6‡‡&gt;ih¸Ž&#39;”Y¢¶lª9»‘_Ø0&amp;Ð,= !rþò▲§↑‼P♂û†í¯ª´Ò8›ˆ¨ü&lt;Â¥☼R♥þMÓg‘ï∟Ô¯¶±@w&lt;`ÄÜ\&quot;Ö&#39;™dÐ¸&lt;ûA~¼j®w►&lt;›¯äº4U∟:‚ÔahV¸Â1L¾œœ¾:§à←Å →=+w♠8→☼ÈÈh›ÍA»ê¸T!± ÁÁ♂ Ç`reûxÜ³+►›|2☻”ªƒÅ“õ&amp;SE▬î€W ¬•œ,Úï&#39;”→JÎ÷â»×`▬ùICDTc↔Ydµ ÜõÝï#A¡Ûã‰ÇåMÚÜ♂É„ ] ËîãæA♀EØç+´‚z³•e95²}¸r!­G#×é 5▼H MD·§ËsÉ­h☺♣®­▲☻òí„åÿ♀ÔCÕÃH▲ª▬{À ð6ÁŒAö¾„Ö½*◄6qeošR↔˜…®►ï›‚ÅÀR◄ñ PH Ð¹cËC$Ç%µõž–!T©„T%¦↔¡▬ Ùÿ♣1Þ•¡¡¡▲k€š9ÀóS›VIW∟þÂ‘Â%n¢&lt; ºèïÆ›ó☼↔¡U#jW♥“­! d‚³õ¾â‡fÆiÝ’ µ,b©Gz♀Ãû2N¹ÝÛ¿♀Üé‘«ªàÀ w♦‼wHe½^}g☻wny¬#ž:ÍŒ­ÛSv←—§!TË)Çä›&amp;‼ÖÓ}Y26Ñá¨dJëœöê&lt;øN3%ç§x ­◄èjO–BŒ&amp; _–‘¢… ª†ý(÷Oé£Ò1Š‼ý†(Qél xzdª‚]↨↔t¥m!2Ž☼Õ){8ôB♂ì ù‹☻&lt;ë ¬:±¢N»→♠»…ç­˜‡↓,«”µÏ½î ãü¬¶uè\O§-Ð↑o™ËÏÚ½ªIåÇR˜Þñÿ,ÙsL I♀›!žoœ/Ç A¶ìêlÓ‼{)æ!óãs»Î←ó&quot;‚U&lt;OýÈ¯ç‘š¼‡Fs|hÄ¯¡&amp;ÁSA↓—º8ÉÚÞtˆ♥È R-ò­É♀+“ñ♀☺U♣  ▼9\‚iÙ¡Êñè?¸►(ƒÑ™▼‘#ÛêO[ùù›◘™Ó Ë▼‚&lt;¶§Ù◘(•ˆ→_WÝbÖHö#è Ïà©“ËÈ9‰ j”­xŠcgEö♣¥Ì#—^z½♫Ð°a )9♂◘E ïUŽÍ—,Réã&quot;‡i¶ &quot;´¸Ò1^)-ÓiûÞ ^ØFA/¿Ë•xM MA¸ŒräD →žw [ÂWFJÍÆÂK ›0À±T´úÏ¾‘¨E î©Ô†úžY¾b˜§K H|}&#39;µ‘‘¨x ½♂ Ìó‚* Ä☺ytª„5Ì¶♦*õ+&quot;KÖõ*”µžýFÄ^ÝmŽvQKXˆ­↔ Öœm%&#39;”4³µI†☻W ˜ŸIŸL;O▼ë€Œeþ“]Ó↨Gcª®/¤[L›?£k-çH²àÓÕgÍîì²pëê§ºí¾JÂ$¢&amp;[h(,-&gt;CâŽ´ÓÀ&lt; ŽXïÂåRxÿ→¾ŠÐ •§^]çrÉ¶~‰Ùÿ·×= ↓▬Æ»REv3™5±)`&amp;þ♣Q-Ñ♣‹hð˜ À€#ÿ˜†ô♂8Ï‘`Aü↕â$jŽ ]ì1Ñ[ëõÂy‡¢=¶x!aü§$¿]p♣h™ Ô Ð,rz▲âù¬Ì²§õ üQ↓”f&#39;Lé&gt;vúV¥«ÉY♣Ëàùò Ÿ|ªŒÑáÍ§Z°wòevÜ ²$↑â” i‡0Âòo=§¤V¶‰p+Ë↓nþhŒ►°}b·ŒQÎjÖ¹u♀%↕®Ê☻òó]?&gt;&quot;OâM¿∟&amp; ¡ðÒ75Ó²]‰ïV♠ëf „%˜íw◄¦DeÑ↔çe$5yš◘û¡KÊ…6)m&lt;€ ?íÛKòÇ¾‘¢™ËÉ►É4 {&quot;¨&quot;îò↨o]+←♀◄’IÜv@Ê^↑¹h$▼.)Ý‡ÇÖ ˆ_a©_ ¡ þÇ¥…im◘▬ægÐçØ◘ÇE\/♠Ã♦Ý$ÞçºÞ$sA/BD♫Àl@W›GùÀã·ÂÛ→</a:t></a:r><a:r><a:rPr b="1" /><a:t>V6k&#39;uJ^XiH</a:t></a:r><a:r><a:rPr /><a:t>¨&gt;~u„hóxm­ äeÊv→W ¢:bÖk‘(♣q ¾RÙ®f_\↑,¤’ì™‚º]žKA™`↕]ø˜ÝøJ¬0f¬ÐE¶J▲♀cçiõoûs”Nùµ‹♥ÉÁ[„‼š¥É#]U¶tq►µä,¾é=▬↔¯S¦‰·çÌ&gt;Ú5 ¼#ˆ→6¡é«ïŽ¤F-8g+RÈjRl9áâ™ 0M→%C©ÄÉF♂ï ~1—Äm*Y→Z♠è,♦Â◄♠2[Á÷◄å1Sÿ†!§NÑ Þ↑Â?c&amp; GË►2õ`^ÉX„ YU¶Sw³Z¬¾ä↔?ä‼¢↕;áìÛ¢ŸÔˆ©n9ZçÝ♣M§?°♠►…↕c=ž¤\!’E&lt;ÅÐ •MJ¨VŽœ5TõÞÅP†ƒ▲·³↕ÉØ6ôkh%0Ü`»(Ä;ÂzÜp•C‼S m♣áøf® ¯È&#39;~ÃÝxÂ gÛÄK¬0&quot;¤œr2–É ¦ÐÕþ♠RLiÅð¶WÚUV1ò}§›pŒµ:Ö…úß&gt;¦˜,G☻Ûççd·È1S%↨–0÷±☻↓s ×ž^¾x♀gÍÆœlT±}Ð2ƒì4¶Ô…³U·óšD♀™ ù§Ïb½ Ñ2ýè«♦Ÿå:Dòãwg|éÇê¬Ë£“X«TÙW¶,►€¼m7ÄÐºp►jÒ]k œŸB:♦– ÍŸVìI¼¢W¦ÌãÙ$¤&gt; k§à©½3ŽU↑ïûþ›∟_6ÊH.³§¼j§Á↓&quot;«êÚ@ pÊk&gt;l↓ ¿►t\#ÉBþx7\Ê↔æià¡À♠ ’/d .·¾↓:+h¿=ì²öW•Ó€Í( !»EÅ:ÆÉžKåå•SSGRzÂa+¸ä◄♥ð íL♠«‘ÄÔô´Õai·l‼∟+T g…◘“oÉtÓ¦▬dÔ·çe ©ù ¥sµ↔è¹S¯32y▲ƒ↨ß¸R\ °À|&amp;.ÔBçNJ§ ▬z›&lt;Ú;Äì¦4ÈÎ¥©¡↕Ü 6↓‡B☻~Y”‼•7j^Ë¥‰üÉ↑6y@}³ÌZ♥æOÙ…&gt;&#39;↨‡9◘u ZîÀÖ♂u` ▼7◄ ~·♦¶—☻D§O«¹…♂¥3D¦ö£@ ëŠ´ÿ☻t♠¡z­z\† ¨Ûñàjµ.►T♦öôjøgµ2Y`♂F·d▲YÖñDy§ å­ ‰9ÒëûjÐDÌ±€³¶JpO}Æ¦–‘©†!{↓`w¨™#€N3ˆ+g·è §ò›ÿ‚@9zîÉW‘íÍ§◄UåCÌÀ«↕‡◄¯¨♣¶ì«†ž#¨♣f&quot;ý× &lt;Ù_Eèl&quot;¤g▬▼ s¼ø @™á&quot; ë¶Ójk÷‹)D¢¼ÈOŽaAF►aÎz‰EŒæ}¤Õ/˜\%—áû∟c ð« dR‘¶&lt;¹ùÅEïútDJ¿íé+ƒÞR ; ïš»☺d¸°Jìm¶²w ¡®¦☺ÌR[›o&lt;CÜ´ö¥ä [&lt; ±∟↑;3a}ËdbG♀…ºÔ&lt;—\N♀•↕wH¦XÊ¼ô¨ÔÐäù,‼Ý#ñÏhxÉ%_ÍN↕ó÷Óv~Û”.•‡Y×QúV&amp;=vkén;¼&#39; åªü³&lt;•¤↨«ßhÞ \n±|W♦ÆY¸»Ú↑£¦♠♫2◄¶´♠Ü6…´£_úµ&amp;œi¶ ?►ë◄£Çg =¤—ßJ‹ þkxÔÏ}ÌOlkÆ‼ì→ÛïÞ8Íå`lÆ$Ñ’¶←hòŽ¹Ì[_@☼◄œ×è♀ %Üw&quot;öšb0Ÿê·◘Šóz«z¼³øÏäpÖ7lðáôªY!×–‰Fÿ¾◄À ¿BJ½ž¤èðß &quot;ˆùûò®|‹#∟s•↨[­_mñ♦±m–P¬²â♂¼ð‹S y, Âð~. ▲◘ùÈ¿—§ºFX↓ü‡♠š)ï&lt;¾¾RœvÿJ! ™è▲ÔU:k&#39;•=♠&quot;Ï„´£\Dâœ5í!Üþ6♣mþxÁôŠÍ}n«[c°Î&lt;µø¦_∟zƒ!ÈßD←ÅR-8ó)♫ýd8}w,lÇ!r0òhTf♫ºø@‼êj♦¹A°Ý@þ◘q’☺=²3ñ↔~←=åýü¶1à§$íªÓòé›Ž;hÐ]©ãLfÜNç`ÀÍ♦µ‡ Q¡bØ)JŽ↨ÏS°Cœ85F‰š¤há►ó Ø IBs5Œ ♀Ó;&quot;¨J☻Ì’Ö¶á·▬€‚û—Œ2¿”@A+z%i©qXÝÓf&#39;†rç¦♥►ñt§ù”R♠ì­♫ù ß·‰â‚Ü☼µ7#³4∟Cy↓à‹@‹êYÁô83²;³ê◄&amp;Á%Ç☺↕Éo↕iú k¥å☺lÃ0H♥_Á­Êšá♂Öx♥M↨¹A&#39;HOÞZp$b4?«T M‹♫♀n°/*ÐÆ¸€¢☼Ü: ù› ]”Á5ßKj i\ü00oSl¥¦ö…í|3$↨í☼♫W¨ôA5Ã‼m[MœÓgø♣ŽEA‹wƒ´4´V•♣÷2OeÌêJp0™);NÛ%íZ—…&amp;=]zápá€▬½©qJ♦:♂íœ€‡á8YÌ÷0#»_œí†*.±Á4z^3¢Yªˆ-CÔ ²L‰Ož→7ïˆÅ¼E¯ÔkÄÏªíÚœvírËÿ£)ê$oªÍŒj♦~‚lJ¹àâ!∟T@6G&#39;øzÌL↨ ?ö–ó¦†”ÚÞxú@nÅ♣9.¡žÆO1Ü6Q-î☼♂ ®þ›êÍÒ►^ ¢rZ↕V’™Tu ♠r@›,í¡¹0.ª«\ XÒeÙ‚.=…úX°♣→š Ï7íª?­:qðÆ▲O!♥Îˆ%C[n4♦Ã☻Tã)♂☼0ZrÑ &lt;DÊ↔3w&quot;ÿŒŽ♦EShTð«n´♠ ±-Â♀→œ6ÏÀsî­Ó♣▼{ê/òJc`+P0çÑ(žŒ=K☻æ)sÏ5¦…k9V¡♥ËÂ¬AõŠÅ▬Í^Œ ¸#Á§▲{2¢T Zexæ¯ŠJzvt›)Üªºøóy÷æÝ€Üz^ìþˆ¾džK´Vh¸”pvpq®äu¦2oV&#39;↕°z♥Æ^#8?&gt;♦°:s♂ç•²9Ðÿ]ª«Í(←T©Kµ » ;ÉðÙã~±&lt;}§·◘Þ‰g♀Ø•↕lfB)▬bl›f—ˆ“bðä‹©{› Ðó…¾“;¹B◘‘ÔáÇ¾☻üO¯³↑Z9“š•Ò¨ Õæ&lt;u!)Ø;ˆÃ↑ 8¡pèRÍà,y®r◄“½☻,áƒ0▼½MaPù…^%!#ph♠³{éÇÅ♀±)–,ç|~âo→ºók4€8☻cOØØ€„0sÇM$ÂB†´òã&lt;èÈÿüèšã↔ÆÕøöÈ♀–↑♦u♥ÃiY+½g²↨¡←SŽ°›A×KtHpÔqnã]↑¨‹ò¯¡,¹™¦‹ Ë‡óëdûÒ ªÜa©Êrõ°×•EÇ®Y[,‘…€-ô8!S±µò¯ÝT±bvîçûöƒQ+…3F·úåZËª±♠‹-óÖ#0=d→£.&gt;ì™☺U}iV ♂m(Ÿâ↔$’☺¥š•G&lt; ;€ùù♣ 7XON[mŸáÚ ôtE↕×`=GöBøæÜ▼,ÍèñUÎ→Vfè“3Bc“cãp♠`i∟‹ò ↑!♣†Ý÷Ì$†IÇh`§→3?tsùµ n8?{$š)s&#39;¶#Ðy♣WY5Ì-Ç Áì²ß&#39;ÌØÖ▬Ec♥‰1~”ûk↨êØŽM3«q 6*F•¹ÇJ XQÅ:☼☻|Û¹↓W´4ÆÚáüÇ- ¤ŽOX/2→Áî6,¨öæM♫ËÊ8Êœ→ÙR◘‡ 0Ô♣|S1♀ à¸ã∟+­˜R²ëÑHv\-î³ 5Ò7‼y Ûð¹øBË+&gt;í↑6qÞNa²Å ÜAÙ\ \‼˜[¶♫ š¸Xs&amp;–è♠O&#39;♫NÍ³▲K¾PüæDÅ2™-û¥♠póª‘]♥wJcó vØáÕª♠óŠÕ.¶ &gt;nÍ«ë°æ]†&#39;m&lt;q☼V¶Sú@♠ Û}ÿ◄•¤t♠g&lt;¡’UoMåßžö€†5o³£ùÜ)nŽ–ì MBŸ”MÂÔs&gt;I—àI▲À hý=Tk¶ÖO®Ò^}v ♣Êì§♥vß☼¥ŸÝ÷£ ´ ®rÆ☺&#39;s%v¿îú÷G☼Ì—►´7žN`=g…y}Æ↨ÙòÄ◘Œ$½7*‹c↓☺î!6tÌ¤tÍ¥ø œ,ÝÐ¹♣‘¯‹j%¾0 t÷Üiê↑Rþª% õ☼∟‼¥♥&quot;’ˆÊÚ²q’ž♦ .7`ƒ§–hu6LÙ16þÖ3Ú▼P¯xp­§ì♠ ø‰å*☺§•Ø▼…Dõú♀¯[→↑6g±„ † ÏœBä9„☻§®‼£5 ×&#39;♣@Ò…· &#39;¤î&#39;o\åŠ&amp;ãFY9ø’œ žUdøW♦♀~Æª&#39;Ç?&amp;yþ§1ÆÏÌ~³€“1→æS„ƒ►Z!hÚrš6 ­ãv{Ö}EÉ×½Y.¼4ÏK.Í6 áYDÍ7—È_å‡½*Ë? &gt;ôÖS„ƒ‡n˜I¬Žz♫–©)‰¦&gt;MÖ²Z&#39;IPP §€‚§áÆ‡HD¦¥™þ~)·☻TÑ„`Ô~↔‘&#39;§-gäð±ø+^ý¯˜™(M</a:t></a:r></a:p></p:txBody></p:sp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2024-09-05T20:11:49Z</dcterms:created>
  <dcterms:modified xsi:type="dcterms:W3CDTF">2024-09-05T20:11:49Z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