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98" autoAdjust="0"/>
  </p:normalViewPr>
  <p:slideViewPr>
    <p:cSldViewPr>
      <p:cViewPr varScale="1">
        <p:scale>
          <a:sx n="85" d="100"/>
          <a:sy n="85" d="100"/>
        </p:scale>
        <p:origin x="294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72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96913"/>
            <a:ext cx="8640960" cy="3600747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t>25-03-2014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t>25-03-2014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graphicFrame>
        <p:nvGraphicFramePr>
          <p:cNvPr id="8" name="Marcador de Posição da Tabela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05565030"/>
              </p:ext>
            </p:extLst>
          </p:nvPr>
        </p:nvGraphicFramePr>
        <p:xfrm>
          <a:off x="250825" y="3578225"/>
          <a:ext cx="26119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585"/>
                <a:gridCol w="830355"/>
              </a:tblGrid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André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17102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Alexandre</a:t>
                      </a:r>
                      <a:r>
                        <a:rPr lang="pt-PT" sz="1400" baseline="0" dirty="0" smtClean="0"/>
                        <a:t>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14922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Bruno</a:t>
                      </a:r>
                      <a:r>
                        <a:rPr lang="pt-PT" sz="1400" baseline="0" dirty="0" smtClean="0"/>
                        <a:t> Duque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16182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João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15499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Joni Correia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15501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Luís Oliveira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smtClean="0"/>
                        <a:t>15192</a:t>
                      </a:r>
                      <a:endParaRPr lang="pt-PT" sz="1400" dirty="0"/>
                    </a:p>
                  </a:txBody>
                  <a:tcPr marL="169115" marR="1691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</a:t>
            </a:r>
          </a:p>
          <a:p>
            <a:r>
              <a:rPr lang="pt-PT" dirty="0" smtClean="0"/>
              <a:t>Familiar, com sintaxe semelhante ao Java e C#</a:t>
            </a:r>
          </a:p>
          <a:p>
            <a:r>
              <a:rPr lang="pt-PT" dirty="0" smtClean="0"/>
              <a:t>Funciona tanto no servidor como no browser</a:t>
            </a:r>
          </a:p>
          <a:p>
            <a:r>
              <a:rPr lang="pt-PT" dirty="0" smtClean="0"/>
              <a:t>Modular, com recurso a bibliotecas e ao pub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r>
              <a:rPr lang="pt-PT" dirty="0" smtClean="0"/>
              <a:t> e comunidade ativa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base de I/O (</a:t>
            </a:r>
            <a:r>
              <a:rPr lang="pt-PT" dirty="0" err="1" smtClean="0"/>
              <a:t>dart:io</a:t>
            </a:r>
            <a:r>
              <a:rPr lang="pt-PT" dirty="0" smtClean="0"/>
              <a:t>)</a:t>
            </a:r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</a:t>
            </a:r>
          </a:p>
          <a:p>
            <a:r>
              <a:rPr lang="pt-PT" dirty="0" smtClean="0"/>
              <a:t>Existência de bibliotecas e </a:t>
            </a:r>
            <a:r>
              <a:rPr lang="pt-PT" dirty="0" err="1" smtClean="0"/>
              <a:t>frameworks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Suporte para </a:t>
            </a:r>
            <a:r>
              <a:rPr lang="pt-PT" dirty="0" err="1" smtClean="0"/>
              <a:t>MySQL</a:t>
            </a:r>
            <a:r>
              <a:rPr lang="pt-PT" dirty="0" smtClean="0"/>
              <a:t> e </a:t>
            </a:r>
            <a:r>
              <a:rPr lang="pt-PT" dirty="0" err="1" smtClean="0"/>
              <a:t>webservices</a:t>
            </a:r>
            <a:r>
              <a:rPr lang="pt-PT" dirty="0" smtClean="0"/>
              <a:t>/websites</a:t>
            </a:r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(V8)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Bibliotecas de autenticação inexistentes</a:t>
            </a:r>
          </a:p>
          <a:p>
            <a:r>
              <a:rPr lang="pt-PT" dirty="0" smtClean="0"/>
              <a:t>Linguagem relativamente recente</a:t>
            </a:r>
          </a:p>
          <a:p>
            <a:r>
              <a:rPr lang="pt-PT" dirty="0" err="1" smtClean="0"/>
              <a:t>Isolates</a:t>
            </a:r>
            <a:r>
              <a:rPr lang="pt-PT" dirty="0" smtClean="0"/>
              <a:t> não são </a:t>
            </a:r>
            <a:r>
              <a:rPr lang="pt-PT" dirty="0" err="1" smtClean="0"/>
              <a:t>Threads</a:t>
            </a:r>
            <a:endParaRPr lang="pt-PT" dirty="0" smtClean="0"/>
          </a:p>
          <a:p>
            <a:pPr lvl="1"/>
            <a:r>
              <a:rPr lang="pt-PT" dirty="0" smtClean="0"/>
              <a:t>Não há memória partilhada entre </a:t>
            </a:r>
            <a:r>
              <a:rPr lang="pt-PT" dirty="0" err="1" smtClean="0"/>
              <a:t>Isolates</a:t>
            </a:r>
            <a:endParaRPr lang="pt-PT" dirty="0" smtClean="0"/>
          </a:p>
          <a:p>
            <a:pPr lvl="1"/>
            <a:r>
              <a:rPr lang="pt-PT" dirty="0" smtClean="0"/>
              <a:t>Comunicação feita através de mensagens</a:t>
            </a:r>
          </a:p>
          <a:p>
            <a:pPr lvl="1"/>
            <a:r>
              <a:rPr lang="pt-PT" dirty="0" smtClean="0"/>
              <a:t>Tipos limitados de objetos transportáveis</a:t>
            </a:r>
          </a:p>
          <a:p>
            <a:endParaRPr lang="pt-PT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 smtClean="0"/>
          </a:p>
          <a:p>
            <a:r>
              <a:rPr lang="pt-PT" dirty="0" smtClean="0"/>
              <a:t>Tecnologias em investigação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</a:t>
            </a:r>
          </a:p>
          <a:p>
            <a:pPr lvl="1"/>
            <a:r>
              <a:rPr lang="pt-PT" dirty="0" err="1" smtClean="0"/>
              <a:t>NodeJS</a:t>
            </a:r>
            <a:r>
              <a:rPr lang="pt-PT" dirty="0" smtClean="0"/>
              <a:t> (</a:t>
            </a:r>
            <a:r>
              <a:rPr lang="pt-PT" dirty="0" err="1" smtClean="0"/>
              <a:t>Learning</a:t>
            </a:r>
            <a:r>
              <a:rPr lang="pt-PT" dirty="0" smtClean="0"/>
              <a:t> curve elevada, com </a:t>
            </a:r>
            <a:r>
              <a:rPr lang="pt-PT" dirty="0" err="1" smtClean="0"/>
              <a:t>frameworks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</a:t>
            </a:r>
          </a:p>
          <a:p>
            <a:pPr lvl="1"/>
            <a:r>
              <a:rPr lang="pt-PT" dirty="0" smtClean="0"/>
              <a:t>Outra que vamos falar à 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</a:t>
            </a:r>
          </a:p>
          <a:p>
            <a:pPr lvl="1"/>
            <a:r>
              <a:rPr lang="pt-PT" dirty="0" err="1" smtClean="0"/>
              <a:t>MongoDB+Semelhantes</a:t>
            </a:r>
            <a:r>
              <a:rPr lang="pt-PT" dirty="0" smtClean="0"/>
              <a:t> (</a:t>
            </a:r>
            <a:r>
              <a:rPr lang="pt-PT" dirty="0" err="1" smtClean="0"/>
              <a:t>NoSQL</a:t>
            </a:r>
            <a:r>
              <a:rPr lang="pt-PT" dirty="0" smtClean="0"/>
              <a:t> → No ACID, No </a:t>
            </a:r>
            <a:r>
              <a:rPr lang="pt-PT" dirty="0" err="1" smtClean="0"/>
              <a:t>Transactions</a:t>
            </a:r>
            <a:r>
              <a:rPr lang="pt-PT" dirty="0" smtClean="0"/>
              <a:t>…)</a:t>
            </a:r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continue?)</a:t>
            </a:r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</a:t>
            </a:r>
          </a:p>
          <a:p>
            <a:pPr lvl="1"/>
            <a:r>
              <a:rPr lang="pt-PT" dirty="0" smtClean="0"/>
              <a:t>JSON (Leve, fácil tratamento por linguagens modernas)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HTTP</a:t>
            </a:r>
          </a:p>
          <a:p>
            <a:r>
              <a:rPr lang="pt-PT" dirty="0" smtClean="0"/>
              <a:t>Suporte de dados: JSON</a:t>
            </a:r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382</Words>
  <Application>Microsoft Office PowerPoint</Application>
  <PresentationFormat>Apresentação no Ecrã (16:10)</PresentationFormat>
  <Paragraphs>75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Source Code Pro</vt:lpstr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Tecnologias para o Servidor</vt:lpstr>
      <vt:lpstr>Tecnologias para o SGBD</vt:lpstr>
      <vt:lpstr>Protocolos e suporte de dados</vt:lpstr>
      <vt:lpstr>Tecnologias escolhidas</vt:lpstr>
      <vt:lpstr>Apresentação do PowerPoint</vt:lpstr>
      <vt:lpstr>O que é Dart?</vt:lpstr>
      <vt:lpstr>Potencialidades</vt:lpstr>
      <vt:lpstr>Limitações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User</cp:lastModifiedBy>
  <cp:revision>44</cp:revision>
  <dcterms:created xsi:type="dcterms:W3CDTF">2014-03-23T22:16:14Z</dcterms:created>
  <dcterms:modified xsi:type="dcterms:W3CDTF">2014-03-25T14:22:18Z</dcterms:modified>
</cp:coreProperties>
</file>