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 varScale="1">
        <p:scale>
          <a:sx n="85" d="100"/>
          <a:sy n="85" d="100"/>
        </p:scale>
        <p:origin x="294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72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t>25-03-2014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7326886"/>
              </p:ext>
            </p:extLst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?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bibliotecas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 e comunidade ativa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 de I/O (</a:t>
            </a:r>
            <a:r>
              <a:rPr lang="pt-PT" dirty="0" err="1" smtClean="0"/>
              <a:t>dart:io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Existência de bibliotecas e </a:t>
            </a:r>
            <a:r>
              <a:rPr lang="pt-PT" dirty="0" err="1" smtClean="0"/>
              <a:t>frameworks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Suporte para </a:t>
            </a:r>
            <a:r>
              <a:rPr lang="pt-PT" dirty="0" err="1" smtClean="0"/>
              <a:t>MySQL</a:t>
            </a:r>
            <a:r>
              <a:rPr lang="pt-PT" dirty="0" smtClean="0"/>
              <a:t> e </a:t>
            </a:r>
            <a:r>
              <a:rPr lang="pt-PT" dirty="0" err="1" smtClean="0"/>
              <a:t>webservices</a:t>
            </a:r>
            <a:r>
              <a:rPr lang="pt-PT" dirty="0" smtClean="0"/>
              <a:t>/websites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err="1" smtClean="0"/>
              <a:t>Isolates</a:t>
            </a:r>
            <a:r>
              <a:rPr lang="pt-PT" dirty="0" smtClean="0"/>
              <a:t> não são </a:t>
            </a:r>
            <a:r>
              <a:rPr lang="pt-PT" dirty="0" err="1" smtClean="0"/>
              <a:t>Threads</a:t>
            </a:r>
            <a:endParaRPr lang="pt-PT" dirty="0" smtClean="0"/>
          </a:p>
          <a:p>
            <a:pPr lvl="1"/>
            <a:r>
              <a:rPr lang="pt-PT" dirty="0" smtClean="0"/>
              <a:t>Não há memória partilhada entre </a:t>
            </a:r>
            <a:r>
              <a:rPr lang="pt-PT" dirty="0" err="1" smtClean="0"/>
              <a:t>Isolates</a:t>
            </a:r>
            <a:endParaRPr lang="pt-PT" dirty="0" smtClean="0"/>
          </a:p>
          <a:p>
            <a:pPr lvl="1"/>
            <a:r>
              <a:rPr lang="pt-PT" dirty="0" smtClean="0"/>
              <a:t>Comunicação feita através de mensagens</a:t>
            </a:r>
          </a:p>
          <a:p>
            <a:pPr lvl="1"/>
            <a:r>
              <a:rPr lang="pt-PT" dirty="0" smtClean="0"/>
              <a:t>Tipos limitados de objetos transportáveis</a:t>
            </a:r>
          </a:p>
          <a:p>
            <a:endParaRPr lang="pt-P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HTTP</a:t>
            </a:r>
          </a:p>
          <a:p>
            <a:r>
              <a:rPr lang="pt-PT" dirty="0" smtClean="0"/>
              <a:t>Suporte de dados: JSON</a:t>
            </a:r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382</Words>
  <Application>Microsoft Office PowerPoint</Application>
  <PresentationFormat>Apresentação no Ecrã (16:10)</PresentationFormat>
  <Paragraphs>75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Source Code Pro</vt:lpstr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Tecnologias para o Servidor</vt:lpstr>
      <vt:lpstr>Tecnologias para o SGBD</vt:lpstr>
      <vt:lpstr>Protocolos e suporte de dados</vt:lpstr>
      <vt:lpstr>Tecnologias escolhidas</vt:lpstr>
      <vt:lpstr>Apresentação do PowerPoint</vt:lpstr>
      <vt:lpstr>O que é Dart?</vt:lpstr>
      <vt:lpstr>Potencialidades</vt:lpstr>
      <vt:lpstr>Limitações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User</cp:lastModifiedBy>
  <cp:revision>43</cp:revision>
  <dcterms:created xsi:type="dcterms:W3CDTF">2014-03-23T22:16:14Z</dcterms:created>
  <dcterms:modified xsi:type="dcterms:W3CDTF">2014-03-25T14:16:58Z</dcterms:modified>
</cp:coreProperties>
</file>