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96" r:id="rId6"/>
    <p:sldId id="270" r:id="rId7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 varScale="1">
        <p:scale>
          <a:sx n="123" d="100"/>
          <a:sy n="123" d="100"/>
        </p:scale>
        <p:origin x="-528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Ponto de situação.</a:t>
            </a:r>
          </a:p>
          <a:p>
            <a:r>
              <a:rPr lang="pt-PT" dirty="0" smtClean="0"/>
              <a:t>Demonstrações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</a:t>
            </a:r>
            <a:r>
              <a:rPr lang="pt-PT" dirty="0" smtClean="0"/>
              <a:t>0.2 </a:t>
            </a:r>
            <a:r>
              <a:rPr lang="pt-PT" dirty="0" smtClean="0"/>
              <a:t>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João Carvalho     Joni Correia     Bruno Duque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Ponto de situação.</a:t>
            </a:r>
          </a:p>
          <a:p>
            <a:r>
              <a:rPr lang="pt-PT" dirty="0" smtClean="0"/>
              <a:t> </a:t>
            </a:r>
            <a:r>
              <a:rPr lang="pt-PT" dirty="0" smtClean="0"/>
              <a:t>Demonstrações de </a:t>
            </a:r>
            <a:r>
              <a:rPr lang="pt-PT" dirty="0" err="1" smtClean="0"/>
              <a:t>SQLite</a:t>
            </a:r>
            <a:r>
              <a:rPr lang="pt-PT" dirty="0" smtClean="0"/>
              <a:t> em </a:t>
            </a:r>
            <a:r>
              <a:rPr lang="pt-PT" dirty="0" err="1" smtClean="0"/>
              <a:t>Android</a:t>
            </a:r>
            <a:r>
              <a:rPr lang="pt-PT" dirty="0" smtClean="0"/>
              <a:t>.</a:t>
            </a:r>
          </a:p>
          <a:p>
            <a:r>
              <a:rPr lang="pt-PT" dirty="0" smtClean="0"/>
              <a:t>Planos para v0.3.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Ponto de situação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 que é que já está feito. O que ficou por fazer.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SQLite</a:t>
            </a:r>
            <a:r>
              <a:rPr lang="pt-PT" dirty="0" smtClean="0"/>
              <a:t> em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67</Words>
  <Application>Microsoft Office PowerPoint</Application>
  <PresentationFormat>Apresentação no Ecrã (16:10)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Tema do Office</vt:lpstr>
      <vt:lpstr>Esquemas de Título</vt:lpstr>
      <vt:lpstr>Modelo de apresentação personalizado</vt:lpstr>
      <vt:lpstr>Versão 0.2 do S.I.</vt:lpstr>
      <vt:lpstr>Conteúdos</vt:lpstr>
      <vt:lpstr>Ponto de situação</vt:lpstr>
      <vt:lpstr>SQLite em Android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123</cp:revision>
  <dcterms:created xsi:type="dcterms:W3CDTF">2014-03-23T22:16:14Z</dcterms:created>
  <dcterms:modified xsi:type="dcterms:W3CDTF">2014-04-09T23:37:59Z</dcterms:modified>
</cp:coreProperties>
</file>