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6" r:id="rId6"/>
    <p:sldId id="260" r:id="rId7"/>
    <p:sldId id="265" r:id="rId8"/>
    <p:sldId id="261" r:id="rId9"/>
    <p:sldId id="267" r:id="rId10"/>
    <p:sldId id="268" r:id="rId11"/>
    <p:sldId id="269" r:id="rId12"/>
    <p:sldId id="262" r:id="rId13"/>
    <p:sldId id="270" r:id="rId14"/>
    <p:sldId id="26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CD2C5B-6380-47D8-B251-C75697B28E1C}" v="15" dt="2025-07-21T00:59:56.6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72" autoAdjust="0"/>
    <p:restoredTop sz="66537" autoAdjust="0"/>
  </p:normalViewPr>
  <p:slideViewPr>
    <p:cSldViewPr snapToGrid="0" snapToObjects="1">
      <p:cViewPr varScale="1">
        <p:scale>
          <a:sx n="45" d="100"/>
          <a:sy n="45" d="100"/>
        </p:scale>
        <p:origin x="181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niel Araiza" userId="86aa1db20a7bc16b" providerId="LiveId" clId="{7ACD2C5B-6380-47D8-B251-C75697B28E1C}"/>
    <pc:docChg chg="undo custSel addSld delSld modSld sldOrd">
      <pc:chgData name="Daniel Araiza" userId="86aa1db20a7bc16b" providerId="LiveId" clId="{7ACD2C5B-6380-47D8-B251-C75697B28E1C}" dt="2025-07-21T01:00:49.718" v="278"/>
      <pc:docMkLst>
        <pc:docMk/>
      </pc:docMkLst>
      <pc:sldChg chg="modNotesTx">
        <pc:chgData name="Daniel Araiza" userId="86aa1db20a7bc16b" providerId="LiveId" clId="{7ACD2C5B-6380-47D8-B251-C75697B28E1C}" dt="2025-07-21T00:57:23.285" v="270" actId="20577"/>
        <pc:sldMkLst>
          <pc:docMk/>
          <pc:sldMk cId="0" sldId="256"/>
        </pc:sldMkLst>
      </pc:sldChg>
      <pc:sldChg chg="modNotesTx">
        <pc:chgData name="Daniel Araiza" userId="86aa1db20a7bc16b" providerId="LiveId" clId="{7ACD2C5B-6380-47D8-B251-C75697B28E1C}" dt="2025-07-21T00:39:28.544" v="113" actId="20577"/>
        <pc:sldMkLst>
          <pc:docMk/>
          <pc:sldMk cId="0" sldId="257"/>
        </pc:sldMkLst>
      </pc:sldChg>
      <pc:sldChg chg="modNotesTx">
        <pc:chgData name="Daniel Araiza" userId="86aa1db20a7bc16b" providerId="LiveId" clId="{7ACD2C5B-6380-47D8-B251-C75697B28E1C}" dt="2025-07-21T00:40:03.700" v="117" actId="20577"/>
        <pc:sldMkLst>
          <pc:docMk/>
          <pc:sldMk cId="0" sldId="258"/>
        </pc:sldMkLst>
      </pc:sldChg>
      <pc:sldChg chg="modNotesTx">
        <pc:chgData name="Daniel Araiza" userId="86aa1db20a7bc16b" providerId="LiveId" clId="{7ACD2C5B-6380-47D8-B251-C75697B28E1C}" dt="2025-07-21T00:41:30.575" v="126" actId="20577"/>
        <pc:sldMkLst>
          <pc:docMk/>
          <pc:sldMk cId="0" sldId="259"/>
        </pc:sldMkLst>
      </pc:sldChg>
      <pc:sldChg chg="modNotesTx">
        <pc:chgData name="Daniel Araiza" userId="86aa1db20a7bc16b" providerId="LiveId" clId="{7ACD2C5B-6380-47D8-B251-C75697B28E1C}" dt="2025-07-21T00:42:25.361" v="131" actId="20577"/>
        <pc:sldMkLst>
          <pc:docMk/>
          <pc:sldMk cId="0" sldId="260"/>
        </pc:sldMkLst>
      </pc:sldChg>
      <pc:sldChg chg="modNotesTx">
        <pc:chgData name="Daniel Araiza" userId="86aa1db20a7bc16b" providerId="LiveId" clId="{7ACD2C5B-6380-47D8-B251-C75697B28E1C}" dt="2025-07-21T00:43:31.462" v="145" actId="20577"/>
        <pc:sldMkLst>
          <pc:docMk/>
          <pc:sldMk cId="0" sldId="261"/>
        </pc:sldMkLst>
      </pc:sldChg>
      <pc:sldChg chg="modNotesTx">
        <pc:chgData name="Daniel Araiza" userId="86aa1db20a7bc16b" providerId="LiveId" clId="{7ACD2C5B-6380-47D8-B251-C75697B28E1C}" dt="2025-07-21T00:45:30.287" v="152" actId="20577"/>
        <pc:sldMkLst>
          <pc:docMk/>
          <pc:sldMk cId="0" sldId="262"/>
        </pc:sldMkLst>
      </pc:sldChg>
      <pc:sldChg chg="modNotesTx">
        <pc:chgData name="Daniel Araiza" userId="86aa1db20a7bc16b" providerId="LiveId" clId="{7ACD2C5B-6380-47D8-B251-C75697B28E1C}" dt="2025-07-21T00:46:12.004" v="159" actId="20577"/>
        <pc:sldMkLst>
          <pc:docMk/>
          <pc:sldMk cId="0" sldId="263"/>
        </pc:sldMkLst>
      </pc:sldChg>
      <pc:sldChg chg="addSp delSp modSp new del mod setBg setClrOvrMap delDesignElem chgLayout modNotesTx">
        <pc:chgData name="Daniel Araiza" userId="86aa1db20a7bc16b" providerId="LiveId" clId="{7ACD2C5B-6380-47D8-B251-C75697B28E1C}" dt="2025-07-21T00:22:19.546" v="49" actId="2696"/>
        <pc:sldMkLst>
          <pc:docMk/>
          <pc:sldMk cId="475804759" sldId="264"/>
        </pc:sldMkLst>
        <pc:spChg chg="mod ord">
          <ac:chgData name="Daniel Araiza" userId="86aa1db20a7bc16b" providerId="LiveId" clId="{7ACD2C5B-6380-47D8-B251-C75697B28E1C}" dt="2025-07-21T00:17:51.536" v="8" actId="26606"/>
          <ac:spMkLst>
            <pc:docMk/>
            <pc:sldMk cId="475804759" sldId="264"/>
            <ac:spMk id="2" creationId="{05B34667-46F7-C3B2-DD17-037DC0BBD2AE}"/>
          </ac:spMkLst>
        </pc:spChg>
        <pc:spChg chg="del">
          <ac:chgData name="Daniel Araiza" userId="86aa1db20a7bc16b" providerId="LiveId" clId="{7ACD2C5B-6380-47D8-B251-C75697B28E1C}" dt="2025-07-21T00:16:22.321" v="1" actId="22"/>
          <ac:spMkLst>
            <pc:docMk/>
            <pc:sldMk cId="475804759" sldId="264"/>
            <ac:spMk id="3" creationId="{E9CDDA85-E0EC-221D-99DE-3B787A0CFE7C}"/>
          </ac:spMkLst>
        </pc:spChg>
        <pc:spChg chg="add del">
          <ac:chgData name="Daniel Araiza" userId="86aa1db20a7bc16b" providerId="LiveId" clId="{7ACD2C5B-6380-47D8-B251-C75697B28E1C}" dt="2025-07-21T00:17:48.547" v="7" actId="700"/>
          <ac:spMkLst>
            <pc:docMk/>
            <pc:sldMk cId="475804759" sldId="264"/>
            <ac:spMk id="10" creationId="{A4AC5506-6312-4701-8D3C-40187889A947}"/>
          </ac:spMkLst>
        </pc:spChg>
        <pc:picChg chg="add mod ord">
          <ac:chgData name="Daniel Araiza" userId="86aa1db20a7bc16b" providerId="LiveId" clId="{7ACD2C5B-6380-47D8-B251-C75697B28E1C}" dt="2025-07-21T00:17:51.536" v="8" actId="26606"/>
          <ac:picMkLst>
            <pc:docMk/>
            <pc:sldMk cId="475804759" sldId="264"/>
            <ac:picMk id="5" creationId="{CAB689A2-9318-96A3-4AC2-841AB7365301}"/>
          </ac:picMkLst>
        </pc:picChg>
      </pc:sldChg>
      <pc:sldChg chg="addSp delSp modSp new mod setBg setClrOvrMap chgLayout modNotesTx">
        <pc:chgData name="Daniel Araiza" userId="86aa1db20a7bc16b" providerId="LiveId" clId="{7ACD2C5B-6380-47D8-B251-C75697B28E1C}" dt="2025-07-21T00:42:50.974" v="136" actId="20577"/>
        <pc:sldMkLst>
          <pc:docMk/>
          <pc:sldMk cId="3423031253" sldId="265"/>
        </pc:sldMkLst>
        <pc:spChg chg="del">
          <ac:chgData name="Daniel Araiza" userId="86aa1db20a7bc16b" providerId="LiveId" clId="{7ACD2C5B-6380-47D8-B251-C75697B28E1C}" dt="2025-07-21T00:18:33.105" v="10" actId="700"/>
          <ac:spMkLst>
            <pc:docMk/>
            <pc:sldMk cId="3423031253" sldId="265"/>
            <ac:spMk id="2" creationId="{DE66412F-4162-6BE2-0281-827F0A96F8C6}"/>
          </ac:spMkLst>
        </pc:spChg>
        <pc:spChg chg="del">
          <ac:chgData name="Daniel Araiza" userId="86aa1db20a7bc16b" providerId="LiveId" clId="{7ACD2C5B-6380-47D8-B251-C75697B28E1C}" dt="2025-07-21T00:18:33.105" v="10" actId="700"/>
          <ac:spMkLst>
            <pc:docMk/>
            <pc:sldMk cId="3423031253" sldId="265"/>
            <ac:spMk id="3" creationId="{CA76B7A5-A9D7-1797-FCED-2AB8AFD69378}"/>
          </ac:spMkLst>
        </pc:spChg>
        <pc:spChg chg="add mod ord">
          <ac:chgData name="Daniel Araiza" userId="86aa1db20a7bc16b" providerId="LiveId" clId="{7ACD2C5B-6380-47D8-B251-C75697B28E1C}" dt="2025-07-21T00:22:00.946" v="45" actId="26606"/>
          <ac:spMkLst>
            <pc:docMk/>
            <pc:sldMk cId="3423031253" sldId="265"/>
            <ac:spMk id="4" creationId="{F2CD8BA7-E776-AC5C-18C3-10A50DE5D9DD}"/>
          </ac:spMkLst>
        </pc:spChg>
        <pc:spChg chg="add del mod ord">
          <ac:chgData name="Daniel Araiza" userId="86aa1db20a7bc16b" providerId="LiveId" clId="{7ACD2C5B-6380-47D8-B251-C75697B28E1C}" dt="2025-07-21T00:19:05.332" v="12" actId="22"/>
          <ac:spMkLst>
            <pc:docMk/>
            <pc:sldMk cId="3423031253" sldId="265"/>
            <ac:spMk id="5" creationId="{547079F2-B443-52C8-6155-8E79127D58AC}"/>
          </ac:spMkLst>
        </pc:spChg>
        <pc:spChg chg="add del">
          <ac:chgData name="Daniel Araiza" userId="86aa1db20a7bc16b" providerId="LiveId" clId="{7ACD2C5B-6380-47D8-B251-C75697B28E1C}" dt="2025-07-21T00:22:00.946" v="45" actId="26606"/>
          <ac:spMkLst>
            <pc:docMk/>
            <pc:sldMk cId="3423031253" sldId="265"/>
            <ac:spMk id="10" creationId="{70DFC902-7D23-471A-B557-B6B6917D7A0D}"/>
          </ac:spMkLst>
        </pc:spChg>
        <pc:spChg chg="add del">
          <ac:chgData name="Daniel Araiza" userId="86aa1db20a7bc16b" providerId="LiveId" clId="{7ACD2C5B-6380-47D8-B251-C75697B28E1C}" dt="2025-07-21T00:22:00.946" v="45" actId="26606"/>
          <ac:spMkLst>
            <pc:docMk/>
            <pc:sldMk cId="3423031253" sldId="265"/>
            <ac:spMk id="12" creationId="{A55D5633-D557-4DCA-982C-FF36EB7A1C00}"/>
          </ac:spMkLst>
        </pc:spChg>
        <pc:spChg chg="add del">
          <ac:chgData name="Daniel Araiza" userId="86aa1db20a7bc16b" providerId="LiveId" clId="{7ACD2C5B-6380-47D8-B251-C75697B28E1C}" dt="2025-07-21T00:22:00.946" v="45" actId="26606"/>
          <ac:spMkLst>
            <pc:docMk/>
            <pc:sldMk cId="3423031253" sldId="265"/>
            <ac:spMk id="14" creationId="{450D3AD2-FA80-415F-A9CE-54D884561CD7}"/>
          </ac:spMkLst>
        </pc:spChg>
        <pc:picChg chg="add mod ord">
          <ac:chgData name="Daniel Araiza" userId="86aa1db20a7bc16b" providerId="LiveId" clId="{7ACD2C5B-6380-47D8-B251-C75697B28E1C}" dt="2025-07-21T00:22:00.946" v="45" actId="26606"/>
          <ac:picMkLst>
            <pc:docMk/>
            <pc:sldMk cId="3423031253" sldId="265"/>
            <ac:picMk id="7" creationId="{549FD231-175C-5AC0-FCF3-A4A4407C27DB}"/>
          </ac:picMkLst>
        </pc:picChg>
        <pc:picChg chg="add del">
          <ac:chgData name="Daniel Araiza" userId="86aa1db20a7bc16b" providerId="LiveId" clId="{7ACD2C5B-6380-47D8-B251-C75697B28E1C}" dt="2025-07-21T00:21:48.311" v="44" actId="478"/>
          <ac:picMkLst>
            <pc:docMk/>
            <pc:sldMk cId="3423031253" sldId="265"/>
            <ac:picMk id="8" creationId="{82B880BE-29E9-C8E4-21B6-9CE382AB91A5}"/>
          </ac:picMkLst>
        </pc:picChg>
      </pc:sldChg>
      <pc:sldChg chg="addSp delSp modSp new del mod setBg">
        <pc:chgData name="Daniel Araiza" userId="86aa1db20a7bc16b" providerId="LiveId" clId="{7ACD2C5B-6380-47D8-B251-C75697B28E1C}" dt="2025-07-21T00:21:34.905" v="42" actId="2696"/>
        <pc:sldMkLst>
          <pc:docMk/>
          <pc:sldMk cId="1306941093" sldId="266"/>
        </pc:sldMkLst>
        <pc:spChg chg="del">
          <ac:chgData name="Daniel Araiza" userId="86aa1db20a7bc16b" providerId="LiveId" clId="{7ACD2C5B-6380-47D8-B251-C75697B28E1C}" dt="2025-07-21T00:21:19.769" v="41" actId="26606"/>
          <ac:spMkLst>
            <pc:docMk/>
            <pc:sldMk cId="1306941093" sldId="266"/>
            <ac:spMk id="2" creationId="{259CD3A6-D027-17E3-08CA-01FE486F1B1D}"/>
          </ac:spMkLst>
        </pc:spChg>
        <pc:spChg chg="del">
          <ac:chgData name="Daniel Araiza" userId="86aa1db20a7bc16b" providerId="LiveId" clId="{7ACD2C5B-6380-47D8-B251-C75697B28E1C}" dt="2025-07-21T00:21:12.445" v="40"/>
          <ac:spMkLst>
            <pc:docMk/>
            <pc:sldMk cId="1306941093" sldId="266"/>
            <ac:spMk id="3" creationId="{066228E9-AD69-B390-3A8C-3DC4945D4B88}"/>
          </ac:spMkLst>
        </pc:spChg>
        <pc:spChg chg="add">
          <ac:chgData name="Daniel Araiza" userId="86aa1db20a7bc16b" providerId="LiveId" clId="{7ACD2C5B-6380-47D8-B251-C75697B28E1C}" dt="2025-07-21T00:21:19.769" v="41" actId="26606"/>
          <ac:spMkLst>
            <pc:docMk/>
            <pc:sldMk cId="1306941093" sldId="266"/>
            <ac:spMk id="9" creationId="{32BC26D8-82FB-445E-AA49-62A77D7C1EE0}"/>
          </ac:spMkLst>
        </pc:spChg>
        <pc:spChg chg="add">
          <ac:chgData name="Daniel Araiza" userId="86aa1db20a7bc16b" providerId="LiveId" clId="{7ACD2C5B-6380-47D8-B251-C75697B28E1C}" dt="2025-07-21T00:21:19.769" v="41" actId="26606"/>
          <ac:spMkLst>
            <pc:docMk/>
            <pc:sldMk cId="1306941093" sldId="266"/>
            <ac:spMk id="11" creationId="{CB44330D-EA18-4254-AA95-EB49948539B8}"/>
          </ac:spMkLst>
        </pc:spChg>
        <pc:picChg chg="add mod">
          <ac:chgData name="Daniel Araiza" userId="86aa1db20a7bc16b" providerId="LiveId" clId="{7ACD2C5B-6380-47D8-B251-C75697B28E1C}" dt="2025-07-21T00:21:19.769" v="41" actId="26606"/>
          <ac:picMkLst>
            <pc:docMk/>
            <pc:sldMk cId="1306941093" sldId="266"/>
            <ac:picMk id="4" creationId="{AF433C7E-413A-8A18-D04F-E38354FD8646}"/>
          </ac:picMkLst>
        </pc:picChg>
      </pc:sldChg>
      <pc:sldChg chg="addSp delSp modSp add mod ord modNotesTx">
        <pc:chgData name="Daniel Araiza" userId="86aa1db20a7bc16b" providerId="LiveId" clId="{7ACD2C5B-6380-47D8-B251-C75697B28E1C}" dt="2025-07-21T00:41:54.344" v="127"/>
        <pc:sldMkLst>
          <pc:docMk/>
          <pc:sldMk cId="3453529216" sldId="266"/>
        </pc:sldMkLst>
        <pc:spChg chg="add del mod">
          <ac:chgData name="Daniel Araiza" userId="86aa1db20a7bc16b" providerId="LiveId" clId="{7ACD2C5B-6380-47D8-B251-C75697B28E1C}" dt="2025-07-21T00:33:22.540" v="83" actId="22"/>
          <ac:spMkLst>
            <pc:docMk/>
            <pc:sldMk cId="3453529216" sldId="266"/>
            <ac:spMk id="3" creationId="{F7E082E4-A2C8-8AA4-3107-F7A0AC942DE9}"/>
          </ac:spMkLst>
        </pc:spChg>
        <pc:spChg chg="mod">
          <ac:chgData name="Daniel Araiza" userId="86aa1db20a7bc16b" providerId="LiveId" clId="{7ACD2C5B-6380-47D8-B251-C75697B28E1C}" dt="2025-07-21T00:33:34.747" v="105" actId="20577"/>
          <ac:spMkLst>
            <pc:docMk/>
            <pc:sldMk cId="3453529216" sldId="266"/>
            <ac:spMk id="4" creationId="{CD4B2749-1ECA-39D5-E901-0B72041AA856}"/>
          </ac:spMkLst>
        </pc:spChg>
        <pc:picChg chg="add mod ord">
          <ac:chgData name="Daniel Araiza" userId="86aa1db20a7bc16b" providerId="LiveId" clId="{7ACD2C5B-6380-47D8-B251-C75697B28E1C}" dt="2025-07-21T00:33:24.760" v="84" actId="1076"/>
          <ac:picMkLst>
            <pc:docMk/>
            <pc:sldMk cId="3453529216" sldId="266"/>
            <ac:picMk id="6" creationId="{E5C5C488-F4FE-B737-F272-114062845254}"/>
          </ac:picMkLst>
        </pc:picChg>
        <pc:picChg chg="del">
          <ac:chgData name="Daniel Araiza" userId="86aa1db20a7bc16b" providerId="LiveId" clId="{7ACD2C5B-6380-47D8-B251-C75697B28E1C}" dt="2025-07-21T00:33:00.423" v="82" actId="478"/>
          <ac:picMkLst>
            <pc:docMk/>
            <pc:sldMk cId="3453529216" sldId="266"/>
            <ac:picMk id="7" creationId="{488AA505-4464-5CC0-B3D8-AC9AD837AA04}"/>
          </ac:picMkLst>
        </pc:picChg>
      </pc:sldChg>
      <pc:sldChg chg="addSp delSp modSp add mod setClrOvrMap delDesignElem chgLayout modNotesTx">
        <pc:chgData name="Daniel Araiza" userId="86aa1db20a7bc16b" providerId="LiveId" clId="{7ACD2C5B-6380-47D8-B251-C75697B28E1C}" dt="2025-07-21T00:48:23.058" v="165" actId="33524"/>
        <pc:sldMkLst>
          <pc:docMk/>
          <pc:sldMk cId="4236700963" sldId="267"/>
        </pc:sldMkLst>
        <pc:spChg chg="mod ord">
          <ac:chgData name="Daniel Araiza" userId="86aa1db20a7bc16b" providerId="LiveId" clId="{7ACD2C5B-6380-47D8-B251-C75697B28E1C}" dt="2025-07-21T00:23:47.819" v="59"/>
          <ac:spMkLst>
            <pc:docMk/>
            <pc:sldMk cId="4236700963" sldId="267"/>
            <ac:spMk id="2" creationId="{E143F134-CBBB-7B94-C942-BD6E0C334FB9}"/>
          </ac:spMkLst>
        </pc:spChg>
        <pc:spChg chg="add del mod">
          <ac:chgData name="Daniel Araiza" userId="86aa1db20a7bc16b" providerId="LiveId" clId="{7ACD2C5B-6380-47D8-B251-C75697B28E1C}" dt="2025-07-21T00:23:09.808" v="55"/>
          <ac:spMkLst>
            <pc:docMk/>
            <pc:sldMk cId="4236700963" sldId="267"/>
            <ac:spMk id="4" creationId="{32F8DA70-BE5F-C35D-C98A-184A8F18651A}"/>
          </ac:spMkLst>
        </pc:spChg>
        <pc:spChg chg="del">
          <ac:chgData name="Daniel Araiza" userId="86aa1db20a7bc16b" providerId="LiveId" clId="{7ACD2C5B-6380-47D8-B251-C75697B28E1C}" dt="2025-07-21T00:22:35.651" v="51" actId="700"/>
          <ac:spMkLst>
            <pc:docMk/>
            <pc:sldMk cId="4236700963" sldId="267"/>
            <ac:spMk id="9" creationId="{5D0112C1-BBB0-1322-CA77-AD40F7E31B77}"/>
          </ac:spMkLst>
        </pc:spChg>
        <pc:spChg chg="add del">
          <ac:chgData name="Daniel Araiza" userId="86aa1db20a7bc16b" providerId="LiveId" clId="{7ACD2C5B-6380-47D8-B251-C75697B28E1C}" dt="2025-07-21T00:23:18.406" v="57" actId="26606"/>
          <ac:spMkLst>
            <pc:docMk/>
            <pc:sldMk cId="4236700963" sldId="267"/>
            <ac:spMk id="10" creationId="{D84C2E9E-0B5D-4B5F-9A1F-70EBDCE39034}"/>
          </ac:spMkLst>
        </pc:spChg>
        <pc:spChg chg="del">
          <ac:chgData name="Daniel Araiza" userId="86aa1db20a7bc16b" providerId="LiveId" clId="{7ACD2C5B-6380-47D8-B251-C75697B28E1C}" dt="2025-07-21T00:22:35.651" v="51" actId="700"/>
          <ac:spMkLst>
            <pc:docMk/>
            <pc:sldMk cId="4236700963" sldId="267"/>
            <ac:spMk id="11" creationId="{A058BD9E-4A6A-0E28-3C39-F27A457E151D}"/>
          </ac:spMkLst>
        </pc:spChg>
        <pc:spChg chg="add del">
          <ac:chgData name="Daniel Araiza" userId="86aa1db20a7bc16b" providerId="LiveId" clId="{7ACD2C5B-6380-47D8-B251-C75697B28E1C}" dt="2025-07-21T00:23:18.406" v="57" actId="26606"/>
          <ac:spMkLst>
            <pc:docMk/>
            <pc:sldMk cId="4236700963" sldId="267"/>
            <ac:spMk id="12" creationId="{FB5B0058-AF13-4859-B429-4EDDE2A26F7F}"/>
          </ac:spMkLst>
        </pc:spChg>
        <pc:spChg chg="del">
          <ac:chgData name="Daniel Araiza" userId="86aa1db20a7bc16b" providerId="LiveId" clId="{7ACD2C5B-6380-47D8-B251-C75697B28E1C}" dt="2025-07-21T00:22:35.651" v="51" actId="700"/>
          <ac:spMkLst>
            <pc:docMk/>
            <pc:sldMk cId="4236700963" sldId="267"/>
            <ac:spMk id="17" creationId="{AF4518D2-86F8-0523-DCA4-E5E66DF9D08B}"/>
          </ac:spMkLst>
        </pc:spChg>
        <pc:spChg chg="del">
          <ac:chgData name="Daniel Araiza" userId="86aa1db20a7bc16b" providerId="LiveId" clId="{7ACD2C5B-6380-47D8-B251-C75697B28E1C}" dt="2025-07-21T00:22:35.651" v="51" actId="700"/>
          <ac:spMkLst>
            <pc:docMk/>
            <pc:sldMk cId="4236700963" sldId="267"/>
            <ac:spMk id="19" creationId="{BC2C190E-871E-1832-8BE3-7C7A1EDC6918}"/>
          </ac:spMkLst>
        </pc:spChg>
        <pc:grpChg chg="del">
          <ac:chgData name="Daniel Araiza" userId="86aa1db20a7bc16b" providerId="LiveId" clId="{7ACD2C5B-6380-47D8-B251-C75697B28E1C}" dt="2025-07-21T00:22:35.651" v="51" actId="700"/>
          <ac:grpSpMkLst>
            <pc:docMk/>
            <pc:sldMk cId="4236700963" sldId="267"/>
            <ac:grpSpMk id="13" creationId="{A9C8CC17-CA31-B9C6-F9A0-7F008783892D}"/>
          </ac:grpSpMkLst>
        </pc:grpChg>
        <pc:grpChg chg="del">
          <ac:chgData name="Daniel Araiza" userId="86aa1db20a7bc16b" providerId="LiveId" clId="{7ACD2C5B-6380-47D8-B251-C75697B28E1C}" dt="2025-07-21T00:22:35.651" v="51" actId="700"/>
          <ac:grpSpMkLst>
            <pc:docMk/>
            <pc:sldMk cId="4236700963" sldId="267"/>
            <ac:grpSpMk id="21" creationId="{0336FE4A-78CA-9E06-E8F0-B10BB0DE8A65}"/>
          </ac:grpSpMkLst>
        </pc:grpChg>
        <pc:graphicFrameChg chg="del mod ord">
          <ac:chgData name="Daniel Araiza" userId="86aa1db20a7bc16b" providerId="LiveId" clId="{7ACD2C5B-6380-47D8-B251-C75697B28E1C}" dt="2025-07-21T00:22:46.555" v="52" actId="478"/>
          <ac:graphicFrameMkLst>
            <pc:docMk/>
            <pc:sldMk cId="4236700963" sldId="267"/>
            <ac:graphicFrameMk id="5" creationId="{AFF30129-5CA7-E0E7-F716-670D2146902C}"/>
          </ac:graphicFrameMkLst>
        </pc:graphicFrameChg>
        <pc:picChg chg="add mod">
          <ac:chgData name="Daniel Araiza" userId="86aa1db20a7bc16b" providerId="LiveId" clId="{7ACD2C5B-6380-47D8-B251-C75697B28E1C}" dt="2025-07-21T00:22:55.388" v="54"/>
          <ac:picMkLst>
            <pc:docMk/>
            <pc:sldMk cId="4236700963" sldId="267"/>
            <ac:picMk id="6" creationId="{6E267532-46E9-A8B6-C6D5-994F43310806}"/>
          </ac:picMkLst>
        </pc:picChg>
        <pc:picChg chg="add mod">
          <ac:chgData name="Daniel Araiza" userId="86aa1db20a7bc16b" providerId="LiveId" clId="{7ACD2C5B-6380-47D8-B251-C75697B28E1C}" dt="2025-07-21T00:23:18.406" v="58" actId="26606"/>
          <ac:picMkLst>
            <pc:docMk/>
            <pc:sldMk cId="4236700963" sldId="267"/>
            <ac:picMk id="7" creationId="{52E21C18-05A7-6254-D055-06C29631BEDB}"/>
          </ac:picMkLst>
        </pc:picChg>
      </pc:sldChg>
      <pc:sldChg chg="addSp delSp modSp add mod modNotesTx">
        <pc:chgData name="Daniel Araiza" userId="86aa1db20a7bc16b" providerId="LiveId" clId="{7ACD2C5B-6380-47D8-B251-C75697B28E1C}" dt="2025-07-21T00:48:47.238" v="170" actId="20577"/>
        <pc:sldMkLst>
          <pc:docMk/>
          <pc:sldMk cId="2055156415" sldId="268"/>
        </pc:sldMkLst>
        <pc:spChg chg="mod">
          <ac:chgData name="Daniel Araiza" userId="86aa1db20a7bc16b" providerId="LiveId" clId="{7ACD2C5B-6380-47D8-B251-C75697B28E1C}" dt="2025-07-21T00:25:04.914" v="71"/>
          <ac:spMkLst>
            <pc:docMk/>
            <pc:sldMk cId="2055156415" sldId="268"/>
            <ac:spMk id="2" creationId="{BDF75608-C6A0-D8F3-B0C0-B37B38182AEB}"/>
          </ac:spMkLst>
        </pc:spChg>
        <pc:spChg chg="add del mod">
          <ac:chgData name="Daniel Araiza" userId="86aa1db20a7bc16b" providerId="LiveId" clId="{7ACD2C5B-6380-47D8-B251-C75697B28E1C}" dt="2025-07-21T00:24:50.958" v="69"/>
          <ac:spMkLst>
            <pc:docMk/>
            <pc:sldMk cId="2055156415" sldId="268"/>
            <ac:spMk id="4" creationId="{B2CBA18C-657B-A4BB-37B1-4523EF622054}"/>
          </ac:spMkLst>
        </pc:spChg>
        <pc:picChg chg="add mod">
          <ac:chgData name="Daniel Araiza" userId="86aa1db20a7bc16b" providerId="LiveId" clId="{7ACD2C5B-6380-47D8-B251-C75697B28E1C}" dt="2025-07-21T00:24:52.961" v="70" actId="1076"/>
          <ac:picMkLst>
            <pc:docMk/>
            <pc:sldMk cId="2055156415" sldId="268"/>
            <ac:picMk id="5" creationId="{3D637998-CEF1-618C-BCD5-49FEA6A6CCE8}"/>
          </ac:picMkLst>
        </pc:picChg>
        <pc:picChg chg="del">
          <ac:chgData name="Daniel Araiza" userId="86aa1db20a7bc16b" providerId="LiveId" clId="{7ACD2C5B-6380-47D8-B251-C75697B28E1C}" dt="2025-07-21T00:24:48.611" v="68" actId="478"/>
          <ac:picMkLst>
            <pc:docMk/>
            <pc:sldMk cId="2055156415" sldId="268"/>
            <ac:picMk id="7" creationId="{96032FA9-5EA2-5DA0-3452-EDDA74AE6DD6}"/>
          </ac:picMkLst>
        </pc:picChg>
      </pc:sldChg>
      <pc:sldChg chg="addSp delSp modSp add del mod">
        <pc:chgData name="Daniel Araiza" userId="86aa1db20a7bc16b" providerId="LiveId" clId="{7ACD2C5B-6380-47D8-B251-C75697B28E1C}" dt="2025-07-21T00:24:39.117" v="66" actId="2696"/>
        <pc:sldMkLst>
          <pc:docMk/>
          <pc:sldMk cId="2848991518" sldId="268"/>
        </pc:sldMkLst>
        <pc:spChg chg="add mod">
          <ac:chgData name="Daniel Araiza" userId="86aa1db20a7bc16b" providerId="LiveId" clId="{7ACD2C5B-6380-47D8-B251-C75697B28E1C}" dt="2025-07-21T00:24:32.662" v="65" actId="478"/>
          <ac:spMkLst>
            <pc:docMk/>
            <pc:sldMk cId="2848991518" sldId="268"/>
            <ac:spMk id="5" creationId="{9142003E-D019-1F1E-C5CC-7D927412CF89}"/>
          </ac:spMkLst>
        </pc:spChg>
        <pc:picChg chg="add mod">
          <ac:chgData name="Daniel Araiza" userId="86aa1db20a7bc16b" providerId="LiveId" clId="{7ACD2C5B-6380-47D8-B251-C75697B28E1C}" dt="2025-07-21T00:24:30.641" v="64" actId="1076"/>
          <ac:picMkLst>
            <pc:docMk/>
            <pc:sldMk cId="2848991518" sldId="268"/>
            <ac:picMk id="3" creationId="{F87B0980-471E-6999-090A-2F965C8A24CD}"/>
          </ac:picMkLst>
        </pc:picChg>
        <pc:picChg chg="del">
          <ac:chgData name="Daniel Araiza" userId="86aa1db20a7bc16b" providerId="LiveId" clId="{7ACD2C5B-6380-47D8-B251-C75697B28E1C}" dt="2025-07-21T00:24:32.662" v="65" actId="478"/>
          <ac:picMkLst>
            <pc:docMk/>
            <pc:sldMk cId="2848991518" sldId="268"/>
            <ac:picMk id="7" creationId="{0D5ECEF2-A93B-DE9F-88D2-753282364A65}"/>
          </ac:picMkLst>
        </pc:picChg>
      </pc:sldChg>
      <pc:sldChg chg="addSp delSp modSp add mod modNotesTx">
        <pc:chgData name="Daniel Araiza" userId="86aa1db20a7bc16b" providerId="LiveId" clId="{7ACD2C5B-6380-47D8-B251-C75697B28E1C}" dt="2025-07-21T00:49:12.071" v="175" actId="20577"/>
        <pc:sldMkLst>
          <pc:docMk/>
          <pc:sldMk cId="2962827870" sldId="269"/>
        </pc:sldMkLst>
        <pc:spChg chg="mod">
          <ac:chgData name="Daniel Araiza" userId="86aa1db20a7bc16b" providerId="LiveId" clId="{7ACD2C5B-6380-47D8-B251-C75697B28E1C}" dt="2025-07-21T00:25:42.032" v="76"/>
          <ac:spMkLst>
            <pc:docMk/>
            <pc:sldMk cId="2962827870" sldId="269"/>
            <ac:spMk id="2" creationId="{82D2333F-FC18-2F18-FFDC-08807919C81F}"/>
          </ac:spMkLst>
        </pc:spChg>
        <pc:spChg chg="add del mod">
          <ac:chgData name="Daniel Araiza" userId="86aa1db20a7bc16b" providerId="LiveId" clId="{7ACD2C5B-6380-47D8-B251-C75697B28E1C}" dt="2025-07-21T00:25:24.412" v="74"/>
          <ac:spMkLst>
            <pc:docMk/>
            <pc:sldMk cId="2962827870" sldId="269"/>
            <ac:spMk id="4" creationId="{194F5EF4-10B9-6D59-FA82-F7B44FADFD34}"/>
          </ac:spMkLst>
        </pc:spChg>
        <pc:picChg chg="del">
          <ac:chgData name="Daniel Araiza" userId="86aa1db20a7bc16b" providerId="LiveId" clId="{7ACD2C5B-6380-47D8-B251-C75697B28E1C}" dt="2025-07-21T00:25:13.500" v="73" actId="478"/>
          <ac:picMkLst>
            <pc:docMk/>
            <pc:sldMk cId="2962827870" sldId="269"/>
            <ac:picMk id="5" creationId="{CC0F61F2-22B8-B7DA-AF27-F9EFF23A8646}"/>
          </ac:picMkLst>
        </pc:picChg>
        <pc:picChg chg="add mod">
          <ac:chgData name="Daniel Araiza" userId="86aa1db20a7bc16b" providerId="LiveId" clId="{7ACD2C5B-6380-47D8-B251-C75697B28E1C}" dt="2025-07-21T00:25:26.683" v="75" actId="1076"/>
          <ac:picMkLst>
            <pc:docMk/>
            <pc:sldMk cId="2962827870" sldId="269"/>
            <ac:picMk id="1026" creationId="{E3635551-2832-44A4-5A47-97161FAE717C}"/>
          </ac:picMkLst>
        </pc:picChg>
      </pc:sldChg>
      <pc:sldChg chg="addSp delSp modSp new del mod setBg">
        <pc:chgData name="Daniel Araiza" userId="86aa1db20a7bc16b" providerId="LiveId" clId="{7ACD2C5B-6380-47D8-B251-C75697B28E1C}" dt="2025-07-21T00:55:07.127" v="178" actId="2696"/>
        <pc:sldMkLst>
          <pc:docMk/>
          <pc:sldMk cId="29401991" sldId="270"/>
        </pc:sldMkLst>
        <pc:spChg chg="mod">
          <ac:chgData name="Daniel Araiza" userId="86aa1db20a7bc16b" providerId="LiveId" clId="{7ACD2C5B-6380-47D8-B251-C75697B28E1C}" dt="2025-07-21T00:55:00.236" v="177" actId="26606"/>
          <ac:spMkLst>
            <pc:docMk/>
            <pc:sldMk cId="29401991" sldId="270"/>
            <ac:spMk id="2" creationId="{AB471D22-3452-6443-FB8D-8BC87B20CEAC}"/>
          </ac:spMkLst>
        </pc:spChg>
        <pc:spChg chg="del">
          <ac:chgData name="Daniel Araiza" userId="86aa1db20a7bc16b" providerId="LiveId" clId="{7ACD2C5B-6380-47D8-B251-C75697B28E1C}" dt="2025-07-21T00:55:00.236" v="177" actId="26606"/>
          <ac:spMkLst>
            <pc:docMk/>
            <pc:sldMk cId="29401991" sldId="270"/>
            <ac:spMk id="3" creationId="{70900645-1E53-011C-FA31-5FFF34DA0C7E}"/>
          </ac:spMkLst>
        </pc:spChg>
        <pc:spChg chg="add">
          <ac:chgData name="Daniel Araiza" userId="86aa1db20a7bc16b" providerId="LiveId" clId="{7ACD2C5B-6380-47D8-B251-C75697B28E1C}" dt="2025-07-21T00:55:00.236" v="177" actId="26606"/>
          <ac:spMkLst>
            <pc:docMk/>
            <pc:sldMk cId="29401991" sldId="270"/>
            <ac:spMk id="8" creationId="{C3896A03-3945-419A-B66B-4EE266EDD152}"/>
          </ac:spMkLst>
        </pc:spChg>
        <pc:spChg chg="add">
          <ac:chgData name="Daniel Araiza" userId="86aa1db20a7bc16b" providerId="LiveId" clId="{7ACD2C5B-6380-47D8-B251-C75697B28E1C}" dt="2025-07-21T00:55:00.236" v="177" actId="26606"/>
          <ac:spMkLst>
            <pc:docMk/>
            <pc:sldMk cId="29401991" sldId="270"/>
            <ac:spMk id="10" creationId="{B34F5AD2-EDBD-4BBD-A55C-EAFFD0C7097A}"/>
          </ac:spMkLst>
        </pc:spChg>
      </pc:sldChg>
      <pc:sldChg chg="addSp delSp modSp add mod ord modNotesTx">
        <pc:chgData name="Daniel Araiza" userId="86aa1db20a7bc16b" providerId="LiveId" clId="{7ACD2C5B-6380-47D8-B251-C75697B28E1C}" dt="2025-07-21T01:00:49.718" v="278"/>
        <pc:sldMkLst>
          <pc:docMk/>
          <pc:sldMk cId="1576325085" sldId="270"/>
        </pc:sldMkLst>
        <pc:spChg chg="mod">
          <ac:chgData name="Daniel Araiza" userId="86aa1db20a7bc16b" providerId="LiveId" clId="{7ACD2C5B-6380-47D8-B251-C75697B28E1C}" dt="2025-07-21T00:56:40.038" v="204" actId="313"/>
          <ac:spMkLst>
            <pc:docMk/>
            <pc:sldMk cId="1576325085" sldId="270"/>
            <ac:spMk id="2" creationId="{9B0D36B5-801E-DD65-45EC-C4F8829C6E2F}"/>
          </ac:spMkLst>
        </pc:spChg>
        <pc:spChg chg="add mod">
          <ac:chgData name="Daniel Araiza" userId="86aa1db20a7bc16b" providerId="LiveId" clId="{7ACD2C5B-6380-47D8-B251-C75697B28E1C}" dt="2025-07-21T00:56:33.715" v="203" actId="14100"/>
          <ac:spMkLst>
            <pc:docMk/>
            <pc:sldMk cId="1576325085" sldId="270"/>
            <ac:spMk id="4" creationId="{764C1F6B-8528-60F0-809E-76B0A208F2AF}"/>
          </ac:spMkLst>
        </pc:spChg>
        <pc:graphicFrameChg chg="del mod">
          <ac:chgData name="Daniel Araiza" userId="86aa1db20a7bc16b" providerId="LiveId" clId="{7ACD2C5B-6380-47D8-B251-C75697B28E1C}" dt="2025-07-21T00:56:18.183" v="201" actId="478"/>
          <ac:graphicFrameMkLst>
            <pc:docMk/>
            <pc:sldMk cId="1576325085" sldId="270"/>
            <ac:graphicFrameMk id="5" creationId="{330872FD-5D4E-762A-F5F6-23C2B0033A1B}"/>
          </ac:graphicFrameMkLst>
        </pc:graphicFrameChg>
      </pc:sldChg>
      <pc:sldChg chg="addSp delSp modSp add del mod modClrScheme delDesignElem chgLayout modNotesTx">
        <pc:chgData name="Daniel Araiza" userId="86aa1db20a7bc16b" providerId="LiveId" clId="{7ACD2C5B-6380-47D8-B251-C75697B28E1C}" dt="2025-07-21T00:55:46.340" v="183" actId="47"/>
        <pc:sldMkLst>
          <pc:docMk/>
          <pc:sldMk cId="3043257305" sldId="270"/>
        </pc:sldMkLst>
        <pc:spChg chg="mod ord">
          <ac:chgData name="Daniel Araiza" userId="86aa1db20a7bc16b" providerId="LiveId" clId="{7ACD2C5B-6380-47D8-B251-C75697B28E1C}" dt="2025-07-21T00:55:18.219" v="180" actId="700"/>
          <ac:spMkLst>
            <pc:docMk/>
            <pc:sldMk cId="3043257305" sldId="270"/>
            <ac:spMk id="2" creationId="{A57BABED-BF82-BF14-A8D7-83774A619DC1}"/>
          </ac:spMkLst>
        </pc:spChg>
        <pc:spChg chg="add mod ord">
          <ac:chgData name="Daniel Araiza" userId="86aa1db20a7bc16b" providerId="LiveId" clId="{7ACD2C5B-6380-47D8-B251-C75697B28E1C}" dt="2025-07-21T00:55:18.219" v="180" actId="700"/>
          <ac:spMkLst>
            <pc:docMk/>
            <pc:sldMk cId="3043257305" sldId="270"/>
            <ac:spMk id="3" creationId="{1256D8FC-EDF7-2272-1E6D-9487F31A0B25}"/>
          </ac:spMkLst>
        </pc:spChg>
        <pc:spChg chg="del">
          <ac:chgData name="Daniel Araiza" userId="86aa1db20a7bc16b" providerId="LiveId" clId="{7ACD2C5B-6380-47D8-B251-C75697B28E1C}" dt="2025-07-21T00:55:18.219" v="180" actId="700"/>
          <ac:spMkLst>
            <pc:docMk/>
            <pc:sldMk cId="3043257305" sldId="270"/>
            <ac:spMk id="9" creationId="{792CE553-DE55-91A6-BCC9-56E1FA9ED105}"/>
          </ac:spMkLst>
        </pc:spChg>
        <pc:spChg chg="del">
          <ac:chgData name="Daniel Araiza" userId="86aa1db20a7bc16b" providerId="LiveId" clId="{7ACD2C5B-6380-47D8-B251-C75697B28E1C}" dt="2025-07-21T00:55:18.219" v="180" actId="700"/>
          <ac:spMkLst>
            <pc:docMk/>
            <pc:sldMk cId="3043257305" sldId="270"/>
            <ac:spMk id="11" creationId="{BE3665AD-7899-86BD-4907-BBEAE44AA5A7}"/>
          </ac:spMkLst>
        </pc:spChg>
        <pc:spChg chg="del">
          <ac:chgData name="Daniel Araiza" userId="86aa1db20a7bc16b" providerId="LiveId" clId="{7ACD2C5B-6380-47D8-B251-C75697B28E1C}" dt="2025-07-21T00:55:18.219" v="180" actId="700"/>
          <ac:spMkLst>
            <pc:docMk/>
            <pc:sldMk cId="3043257305" sldId="270"/>
            <ac:spMk id="17" creationId="{BA24A2CD-AC53-CA3A-E423-62094D3CC688}"/>
          </ac:spMkLst>
        </pc:spChg>
        <pc:spChg chg="del">
          <ac:chgData name="Daniel Araiza" userId="86aa1db20a7bc16b" providerId="LiveId" clId="{7ACD2C5B-6380-47D8-B251-C75697B28E1C}" dt="2025-07-21T00:55:18.219" v="180" actId="700"/>
          <ac:spMkLst>
            <pc:docMk/>
            <pc:sldMk cId="3043257305" sldId="270"/>
            <ac:spMk id="19" creationId="{4D8B6B2A-30D6-39B0-82C6-129B22929477}"/>
          </ac:spMkLst>
        </pc:spChg>
        <pc:grpChg chg="del">
          <ac:chgData name="Daniel Araiza" userId="86aa1db20a7bc16b" providerId="LiveId" clId="{7ACD2C5B-6380-47D8-B251-C75697B28E1C}" dt="2025-07-21T00:55:18.219" v="180" actId="700"/>
          <ac:grpSpMkLst>
            <pc:docMk/>
            <pc:sldMk cId="3043257305" sldId="270"/>
            <ac:grpSpMk id="13" creationId="{DD4110EB-5376-BDED-DA50-C2F526110528}"/>
          </ac:grpSpMkLst>
        </pc:grpChg>
        <pc:grpChg chg="del">
          <ac:chgData name="Daniel Araiza" userId="86aa1db20a7bc16b" providerId="LiveId" clId="{7ACD2C5B-6380-47D8-B251-C75697B28E1C}" dt="2025-07-21T00:55:18.219" v="180" actId="700"/>
          <ac:grpSpMkLst>
            <pc:docMk/>
            <pc:sldMk cId="3043257305" sldId="270"/>
            <ac:grpSpMk id="21" creationId="{3D07EC8B-F463-6AB5-BAD1-EFC95A17833D}"/>
          </ac:grpSpMkLst>
        </pc:grpChg>
        <pc:graphicFrameChg chg="del mod ord">
          <ac:chgData name="Daniel Araiza" userId="86aa1db20a7bc16b" providerId="LiveId" clId="{7ACD2C5B-6380-47D8-B251-C75697B28E1C}" dt="2025-07-21T00:55:29.330" v="182" actId="478"/>
          <ac:graphicFrameMkLst>
            <pc:docMk/>
            <pc:sldMk cId="3043257305" sldId="270"/>
            <ac:graphicFrameMk id="5" creationId="{E9A55C49-EA7F-7875-999A-0229F77659FD}"/>
          </ac:graphicFrameMkLst>
        </pc:graphicFrameChg>
      </pc:sld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ata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4.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A24F7F-ECC7-48A1-AB0D-E5A3B16585D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8AD6E477-DAB3-43A0-B56C-3D3B0083F3B6}">
      <dgm:prSet/>
      <dgm:spPr/>
      <dgm:t>
        <a:bodyPr/>
        <a:lstStyle/>
        <a:p>
          <a:r>
            <a:rPr lang="en-US"/>
            <a:t>The goal of this project was to create an interactive Shiny app and supporting visualizations to explore real-world truck part listings data.</a:t>
          </a:r>
        </a:p>
      </dgm:t>
    </dgm:pt>
    <dgm:pt modelId="{E76D2C93-5838-4410-8D6E-21FD6174F364}" type="parTrans" cxnId="{101AC607-F13E-4F99-8F8D-1F7A1CDBB9D5}">
      <dgm:prSet/>
      <dgm:spPr/>
      <dgm:t>
        <a:bodyPr/>
        <a:lstStyle/>
        <a:p>
          <a:endParaRPr lang="en-US"/>
        </a:p>
      </dgm:t>
    </dgm:pt>
    <dgm:pt modelId="{D8CB7A55-8F94-4BD0-804F-FE29E41EE8E6}" type="sibTrans" cxnId="{101AC607-F13E-4F99-8F8D-1F7A1CDBB9D5}">
      <dgm:prSet/>
      <dgm:spPr/>
      <dgm:t>
        <a:bodyPr/>
        <a:lstStyle/>
        <a:p>
          <a:endParaRPr lang="en-US"/>
        </a:p>
      </dgm:t>
    </dgm:pt>
    <dgm:pt modelId="{A5E745F2-9AB5-4907-8976-7709BACD5D02}">
      <dgm:prSet/>
      <dgm:spPr/>
      <dgm:t>
        <a:bodyPr/>
        <a:lstStyle/>
        <a:p>
          <a:r>
            <a:rPr lang="en-US"/>
            <a:t>Use Case: Analyzing online truck part sales for insights in pricing, listing trends, and condition breakdowns. Intended audience: Automotive business owners or inventory managers.</a:t>
          </a:r>
        </a:p>
      </dgm:t>
    </dgm:pt>
    <dgm:pt modelId="{9D84BD44-928B-4619-B2B0-F52A203F3B7E}" type="parTrans" cxnId="{ADC07306-C342-4056-9211-1AEE11340EA9}">
      <dgm:prSet/>
      <dgm:spPr/>
      <dgm:t>
        <a:bodyPr/>
        <a:lstStyle/>
        <a:p>
          <a:endParaRPr lang="en-US"/>
        </a:p>
      </dgm:t>
    </dgm:pt>
    <dgm:pt modelId="{2EDF2830-C668-4A3E-9BA7-6B47BF4A7BC8}" type="sibTrans" cxnId="{ADC07306-C342-4056-9211-1AEE11340EA9}">
      <dgm:prSet/>
      <dgm:spPr/>
      <dgm:t>
        <a:bodyPr/>
        <a:lstStyle/>
        <a:p>
          <a:endParaRPr lang="en-US"/>
        </a:p>
      </dgm:t>
    </dgm:pt>
    <dgm:pt modelId="{0204F1DC-3A88-4849-80DB-A55495A01C23}" type="pres">
      <dgm:prSet presAssocID="{C8A24F7F-ECC7-48A1-AB0D-E5A3B16585D8}" presName="linear" presStyleCnt="0">
        <dgm:presLayoutVars>
          <dgm:animLvl val="lvl"/>
          <dgm:resizeHandles val="exact"/>
        </dgm:presLayoutVars>
      </dgm:prSet>
      <dgm:spPr/>
    </dgm:pt>
    <dgm:pt modelId="{9B1682F5-9C54-4AF5-8472-01C4C06B7E00}" type="pres">
      <dgm:prSet presAssocID="{8AD6E477-DAB3-43A0-B56C-3D3B0083F3B6}" presName="parentText" presStyleLbl="node1" presStyleIdx="0" presStyleCnt="2">
        <dgm:presLayoutVars>
          <dgm:chMax val="0"/>
          <dgm:bulletEnabled val="1"/>
        </dgm:presLayoutVars>
      </dgm:prSet>
      <dgm:spPr/>
    </dgm:pt>
    <dgm:pt modelId="{B2BA57BC-0320-413A-814E-C7173B9EC417}" type="pres">
      <dgm:prSet presAssocID="{D8CB7A55-8F94-4BD0-804F-FE29E41EE8E6}" presName="spacer" presStyleCnt="0"/>
      <dgm:spPr/>
    </dgm:pt>
    <dgm:pt modelId="{C3865A01-C530-414F-A0FE-92EC99AE6BAC}" type="pres">
      <dgm:prSet presAssocID="{A5E745F2-9AB5-4907-8976-7709BACD5D02}" presName="parentText" presStyleLbl="node1" presStyleIdx="1" presStyleCnt="2">
        <dgm:presLayoutVars>
          <dgm:chMax val="0"/>
          <dgm:bulletEnabled val="1"/>
        </dgm:presLayoutVars>
      </dgm:prSet>
      <dgm:spPr/>
    </dgm:pt>
  </dgm:ptLst>
  <dgm:cxnLst>
    <dgm:cxn modelId="{ADC07306-C342-4056-9211-1AEE11340EA9}" srcId="{C8A24F7F-ECC7-48A1-AB0D-E5A3B16585D8}" destId="{A5E745F2-9AB5-4907-8976-7709BACD5D02}" srcOrd="1" destOrd="0" parTransId="{9D84BD44-928B-4619-B2B0-F52A203F3B7E}" sibTransId="{2EDF2830-C668-4A3E-9BA7-6B47BF4A7BC8}"/>
    <dgm:cxn modelId="{101AC607-F13E-4F99-8F8D-1F7A1CDBB9D5}" srcId="{C8A24F7F-ECC7-48A1-AB0D-E5A3B16585D8}" destId="{8AD6E477-DAB3-43A0-B56C-3D3B0083F3B6}" srcOrd="0" destOrd="0" parTransId="{E76D2C93-5838-4410-8D6E-21FD6174F364}" sibTransId="{D8CB7A55-8F94-4BD0-804F-FE29E41EE8E6}"/>
    <dgm:cxn modelId="{CC3AEF2B-B252-49CC-AE4A-73C38684268E}" type="presOf" srcId="{C8A24F7F-ECC7-48A1-AB0D-E5A3B16585D8}" destId="{0204F1DC-3A88-4849-80DB-A55495A01C23}" srcOrd="0" destOrd="0" presId="urn:microsoft.com/office/officeart/2005/8/layout/vList2"/>
    <dgm:cxn modelId="{91168470-72F9-49C5-B269-96965CF814F0}" type="presOf" srcId="{8AD6E477-DAB3-43A0-B56C-3D3B0083F3B6}" destId="{9B1682F5-9C54-4AF5-8472-01C4C06B7E00}" srcOrd="0" destOrd="0" presId="urn:microsoft.com/office/officeart/2005/8/layout/vList2"/>
    <dgm:cxn modelId="{B5B57852-9D4D-4EB4-941E-18225231148E}" type="presOf" srcId="{A5E745F2-9AB5-4907-8976-7709BACD5D02}" destId="{C3865A01-C530-414F-A0FE-92EC99AE6BAC}" srcOrd="0" destOrd="0" presId="urn:microsoft.com/office/officeart/2005/8/layout/vList2"/>
    <dgm:cxn modelId="{29EF7A68-99FB-4239-9E1C-80516C4D3B86}" type="presParOf" srcId="{0204F1DC-3A88-4849-80DB-A55495A01C23}" destId="{9B1682F5-9C54-4AF5-8472-01C4C06B7E00}" srcOrd="0" destOrd="0" presId="urn:microsoft.com/office/officeart/2005/8/layout/vList2"/>
    <dgm:cxn modelId="{99B492D7-362D-4D43-A53C-E3FCE562C4C9}" type="presParOf" srcId="{0204F1DC-3A88-4849-80DB-A55495A01C23}" destId="{B2BA57BC-0320-413A-814E-C7173B9EC417}" srcOrd="1" destOrd="0" presId="urn:microsoft.com/office/officeart/2005/8/layout/vList2"/>
    <dgm:cxn modelId="{B8429402-A400-469F-AE79-911D779DA6C5}" type="presParOf" srcId="{0204F1DC-3A88-4849-80DB-A55495A01C23}" destId="{C3865A01-C530-414F-A0FE-92EC99AE6BA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74639D3-58F4-45A3-8D42-B21B9FF42A7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08E00DD6-0CEA-46C8-89F1-237DE7201C13}">
      <dgm:prSet/>
      <dgm:spPr/>
      <dgm:t>
        <a:bodyPr/>
        <a:lstStyle/>
        <a:p>
          <a:r>
            <a:rPr lang="en-US"/>
            <a:t>The dataset was sourced from an online applications database containing over 95,000 listings. It includes:</a:t>
          </a:r>
        </a:p>
      </dgm:t>
    </dgm:pt>
    <dgm:pt modelId="{411A3E0B-9F6E-467E-A320-B3C7BB4A2E37}" type="parTrans" cxnId="{E486903A-B300-4DC0-9053-79C57A62AC8D}">
      <dgm:prSet/>
      <dgm:spPr/>
      <dgm:t>
        <a:bodyPr/>
        <a:lstStyle/>
        <a:p>
          <a:endParaRPr lang="en-US"/>
        </a:p>
      </dgm:t>
    </dgm:pt>
    <dgm:pt modelId="{7E49F649-FD30-42F2-AF0F-2F54979E6440}" type="sibTrans" cxnId="{E486903A-B300-4DC0-9053-79C57A62AC8D}">
      <dgm:prSet/>
      <dgm:spPr/>
      <dgm:t>
        <a:bodyPr/>
        <a:lstStyle/>
        <a:p>
          <a:endParaRPr lang="en-US"/>
        </a:p>
      </dgm:t>
    </dgm:pt>
    <dgm:pt modelId="{BB51E6C9-B6FE-4DF2-91E6-5D24242A41C4}">
      <dgm:prSet/>
      <dgm:spPr/>
      <dgm:t>
        <a:bodyPr/>
        <a:lstStyle/>
        <a:p>
          <a:r>
            <a:rPr lang="en-US"/>
            <a:t>• Price (in GEL and USD)</a:t>
          </a:r>
        </a:p>
      </dgm:t>
    </dgm:pt>
    <dgm:pt modelId="{0CEC2371-3D3E-43A5-80F3-673CF58BD194}" type="parTrans" cxnId="{5A3DB286-ADE3-45D1-9DDA-915C2D82F4AA}">
      <dgm:prSet/>
      <dgm:spPr/>
      <dgm:t>
        <a:bodyPr/>
        <a:lstStyle/>
        <a:p>
          <a:endParaRPr lang="en-US"/>
        </a:p>
      </dgm:t>
    </dgm:pt>
    <dgm:pt modelId="{79BD0F7D-4B72-401B-BB5D-3BDB9F50A587}" type="sibTrans" cxnId="{5A3DB286-ADE3-45D1-9DDA-915C2D82F4AA}">
      <dgm:prSet/>
      <dgm:spPr/>
      <dgm:t>
        <a:bodyPr/>
        <a:lstStyle/>
        <a:p>
          <a:endParaRPr lang="en-US"/>
        </a:p>
      </dgm:t>
    </dgm:pt>
    <dgm:pt modelId="{A58CA973-FC69-42B9-A71A-E414DD360DCB}">
      <dgm:prSet/>
      <dgm:spPr/>
      <dgm:t>
        <a:bodyPr/>
        <a:lstStyle/>
        <a:p>
          <a:r>
            <a:rPr lang="en-US"/>
            <a:t>• Item condition (New, Used)</a:t>
          </a:r>
        </a:p>
      </dgm:t>
    </dgm:pt>
    <dgm:pt modelId="{2E3C3AB0-26F9-47A3-9905-2E32070511FD}" type="parTrans" cxnId="{838AD21F-816F-43BE-AC7F-FBAFF1B61FD1}">
      <dgm:prSet/>
      <dgm:spPr/>
      <dgm:t>
        <a:bodyPr/>
        <a:lstStyle/>
        <a:p>
          <a:endParaRPr lang="en-US"/>
        </a:p>
      </dgm:t>
    </dgm:pt>
    <dgm:pt modelId="{71C4354D-9207-4E75-B5C9-7F362EC4CCA5}" type="sibTrans" cxnId="{838AD21F-816F-43BE-AC7F-FBAFF1B61FD1}">
      <dgm:prSet/>
      <dgm:spPr/>
      <dgm:t>
        <a:bodyPr/>
        <a:lstStyle/>
        <a:p>
          <a:endParaRPr lang="en-US"/>
        </a:p>
      </dgm:t>
    </dgm:pt>
    <dgm:pt modelId="{B081B9B3-B3A5-44E0-B558-753D7D3A9930}">
      <dgm:prSet/>
      <dgm:spPr/>
      <dgm:t>
        <a:bodyPr/>
        <a:lstStyle/>
        <a:p>
          <a:r>
            <a:rPr lang="en-US"/>
            <a:t>• Registration date</a:t>
          </a:r>
        </a:p>
      </dgm:t>
    </dgm:pt>
    <dgm:pt modelId="{8F3BDD1C-3EBE-4CC6-9167-82324CB9F4E2}" type="parTrans" cxnId="{96E50BCC-AD8B-493F-BF11-98D27CA0605E}">
      <dgm:prSet/>
      <dgm:spPr/>
      <dgm:t>
        <a:bodyPr/>
        <a:lstStyle/>
        <a:p>
          <a:endParaRPr lang="en-US"/>
        </a:p>
      </dgm:t>
    </dgm:pt>
    <dgm:pt modelId="{E242F93A-230A-406A-BFCC-5F7B7C1E1F40}" type="sibTrans" cxnId="{96E50BCC-AD8B-493F-BF11-98D27CA0605E}">
      <dgm:prSet/>
      <dgm:spPr/>
      <dgm:t>
        <a:bodyPr/>
        <a:lstStyle/>
        <a:p>
          <a:endParaRPr lang="en-US"/>
        </a:p>
      </dgm:t>
    </dgm:pt>
    <dgm:pt modelId="{8687628F-DACC-4621-BDE4-EA37817530F5}">
      <dgm:prSet/>
      <dgm:spPr/>
      <dgm:t>
        <a:bodyPr/>
        <a:lstStyle/>
        <a:p>
          <a:r>
            <a:rPr lang="en-US"/>
            <a:t>• App ID, Seller ID, Vehicle Type ID</a:t>
          </a:r>
        </a:p>
      </dgm:t>
    </dgm:pt>
    <dgm:pt modelId="{BC3704BE-F28B-401E-8F14-61558118B4EF}" type="parTrans" cxnId="{A406D74C-02A4-4F02-8826-CD2BC97CC60D}">
      <dgm:prSet/>
      <dgm:spPr/>
      <dgm:t>
        <a:bodyPr/>
        <a:lstStyle/>
        <a:p>
          <a:endParaRPr lang="en-US"/>
        </a:p>
      </dgm:t>
    </dgm:pt>
    <dgm:pt modelId="{3598365E-F3E2-49B2-9981-9D9EB51D237F}" type="sibTrans" cxnId="{A406D74C-02A4-4F02-8826-CD2BC97CC60D}">
      <dgm:prSet/>
      <dgm:spPr/>
      <dgm:t>
        <a:bodyPr/>
        <a:lstStyle/>
        <a:p>
          <a:endParaRPr lang="en-US"/>
        </a:p>
      </dgm:t>
    </dgm:pt>
    <dgm:pt modelId="{DDC51608-EBB2-47A1-B65F-0F41133CA7A7}">
      <dgm:prSet/>
      <dgm:spPr/>
      <dgm:t>
        <a:bodyPr/>
        <a:lstStyle/>
        <a:p>
          <a:r>
            <a:rPr lang="en-US"/>
            <a:t>• Insert date and listing title</a:t>
          </a:r>
        </a:p>
      </dgm:t>
    </dgm:pt>
    <dgm:pt modelId="{CA8529A1-9FE7-4473-A829-1195CB0984EF}" type="parTrans" cxnId="{BFA5770C-107F-4B9E-87A9-A20EF9AFAC4B}">
      <dgm:prSet/>
      <dgm:spPr/>
      <dgm:t>
        <a:bodyPr/>
        <a:lstStyle/>
        <a:p>
          <a:endParaRPr lang="en-US"/>
        </a:p>
      </dgm:t>
    </dgm:pt>
    <dgm:pt modelId="{16C862A5-0CCE-49B2-84A8-B3A4B8AD8B3B}" type="sibTrans" cxnId="{BFA5770C-107F-4B9E-87A9-A20EF9AFAC4B}">
      <dgm:prSet/>
      <dgm:spPr/>
      <dgm:t>
        <a:bodyPr/>
        <a:lstStyle/>
        <a:p>
          <a:endParaRPr lang="en-US"/>
        </a:p>
      </dgm:t>
    </dgm:pt>
    <dgm:pt modelId="{8C21A942-E5E8-4186-9BD8-8AC689155BFE}">
      <dgm:prSet/>
      <dgm:spPr/>
      <dgm:t>
        <a:bodyPr/>
        <a:lstStyle/>
        <a:p>
          <a:r>
            <a:rPr lang="en-US"/>
            <a:t>The data is large, diverse, and offers multiple variables for analysis.</a:t>
          </a:r>
        </a:p>
      </dgm:t>
    </dgm:pt>
    <dgm:pt modelId="{5BC64D1D-A8F1-40BF-B8AF-D78A33AAD2BF}" type="parTrans" cxnId="{36BCDDB2-61B3-44BF-ACED-45435F0B6156}">
      <dgm:prSet/>
      <dgm:spPr/>
      <dgm:t>
        <a:bodyPr/>
        <a:lstStyle/>
        <a:p>
          <a:endParaRPr lang="en-US"/>
        </a:p>
      </dgm:t>
    </dgm:pt>
    <dgm:pt modelId="{2450A478-EE94-47D8-BB9D-DD22752E7234}" type="sibTrans" cxnId="{36BCDDB2-61B3-44BF-ACED-45435F0B6156}">
      <dgm:prSet/>
      <dgm:spPr/>
      <dgm:t>
        <a:bodyPr/>
        <a:lstStyle/>
        <a:p>
          <a:endParaRPr lang="en-US"/>
        </a:p>
      </dgm:t>
    </dgm:pt>
    <dgm:pt modelId="{E99CE866-E312-4A5B-B0AF-8CBA729DF7A7}" type="pres">
      <dgm:prSet presAssocID="{874639D3-58F4-45A3-8D42-B21B9FF42A79}" presName="diagram" presStyleCnt="0">
        <dgm:presLayoutVars>
          <dgm:dir/>
          <dgm:resizeHandles val="exact"/>
        </dgm:presLayoutVars>
      </dgm:prSet>
      <dgm:spPr/>
    </dgm:pt>
    <dgm:pt modelId="{6072F883-7A60-449D-9B71-AD4DAC0B15F0}" type="pres">
      <dgm:prSet presAssocID="{08E00DD6-0CEA-46C8-89F1-237DE7201C13}" presName="node" presStyleLbl="node1" presStyleIdx="0" presStyleCnt="7">
        <dgm:presLayoutVars>
          <dgm:bulletEnabled val="1"/>
        </dgm:presLayoutVars>
      </dgm:prSet>
      <dgm:spPr/>
    </dgm:pt>
    <dgm:pt modelId="{98E0D145-016B-41BE-98F8-137D6D15913F}" type="pres">
      <dgm:prSet presAssocID="{7E49F649-FD30-42F2-AF0F-2F54979E6440}" presName="sibTrans" presStyleCnt="0"/>
      <dgm:spPr/>
    </dgm:pt>
    <dgm:pt modelId="{EBAF3B1C-CA21-4EAE-98EA-A403FBD61819}" type="pres">
      <dgm:prSet presAssocID="{BB51E6C9-B6FE-4DF2-91E6-5D24242A41C4}" presName="node" presStyleLbl="node1" presStyleIdx="1" presStyleCnt="7">
        <dgm:presLayoutVars>
          <dgm:bulletEnabled val="1"/>
        </dgm:presLayoutVars>
      </dgm:prSet>
      <dgm:spPr/>
    </dgm:pt>
    <dgm:pt modelId="{72340E30-03A8-402F-81BB-38867C6F5E24}" type="pres">
      <dgm:prSet presAssocID="{79BD0F7D-4B72-401B-BB5D-3BDB9F50A587}" presName="sibTrans" presStyleCnt="0"/>
      <dgm:spPr/>
    </dgm:pt>
    <dgm:pt modelId="{6DF85639-9413-41D2-B7F2-164505DEA29A}" type="pres">
      <dgm:prSet presAssocID="{A58CA973-FC69-42B9-A71A-E414DD360DCB}" presName="node" presStyleLbl="node1" presStyleIdx="2" presStyleCnt="7">
        <dgm:presLayoutVars>
          <dgm:bulletEnabled val="1"/>
        </dgm:presLayoutVars>
      </dgm:prSet>
      <dgm:spPr/>
    </dgm:pt>
    <dgm:pt modelId="{7B56BF27-9F63-4F47-A3BC-F4AACA514910}" type="pres">
      <dgm:prSet presAssocID="{71C4354D-9207-4E75-B5C9-7F362EC4CCA5}" presName="sibTrans" presStyleCnt="0"/>
      <dgm:spPr/>
    </dgm:pt>
    <dgm:pt modelId="{AC5A73EE-24FB-4A0A-9178-60188495CE00}" type="pres">
      <dgm:prSet presAssocID="{B081B9B3-B3A5-44E0-B558-753D7D3A9930}" presName="node" presStyleLbl="node1" presStyleIdx="3" presStyleCnt="7">
        <dgm:presLayoutVars>
          <dgm:bulletEnabled val="1"/>
        </dgm:presLayoutVars>
      </dgm:prSet>
      <dgm:spPr/>
    </dgm:pt>
    <dgm:pt modelId="{ACB84735-F3F2-4538-B90A-91151A586D2B}" type="pres">
      <dgm:prSet presAssocID="{E242F93A-230A-406A-BFCC-5F7B7C1E1F40}" presName="sibTrans" presStyleCnt="0"/>
      <dgm:spPr/>
    </dgm:pt>
    <dgm:pt modelId="{43CC3565-2103-4298-9496-C1BA17F3BD7B}" type="pres">
      <dgm:prSet presAssocID="{8687628F-DACC-4621-BDE4-EA37817530F5}" presName="node" presStyleLbl="node1" presStyleIdx="4" presStyleCnt="7">
        <dgm:presLayoutVars>
          <dgm:bulletEnabled val="1"/>
        </dgm:presLayoutVars>
      </dgm:prSet>
      <dgm:spPr/>
    </dgm:pt>
    <dgm:pt modelId="{3C9ED370-A700-4610-B708-C5EB627FD736}" type="pres">
      <dgm:prSet presAssocID="{3598365E-F3E2-49B2-9981-9D9EB51D237F}" presName="sibTrans" presStyleCnt="0"/>
      <dgm:spPr/>
    </dgm:pt>
    <dgm:pt modelId="{A2BAE0E8-A50F-4718-8061-03DAB967A444}" type="pres">
      <dgm:prSet presAssocID="{DDC51608-EBB2-47A1-B65F-0F41133CA7A7}" presName="node" presStyleLbl="node1" presStyleIdx="5" presStyleCnt="7">
        <dgm:presLayoutVars>
          <dgm:bulletEnabled val="1"/>
        </dgm:presLayoutVars>
      </dgm:prSet>
      <dgm:spPr/>
    </dgm:pt>
    <dgm:pt modelId="{4FFDA0F5-E71F-4D60-8309-2C556C952C1B}" type="pres">
      <dgm:prSet presAssocID="{16C862A5-0CCE-49B2-84A8-B3A4B8AD8B3B}" presName="sibTrans" presStyleCnt="0"/>
      <dgm:spPr/>
    </dgm:pt>
    <dgm:pt modelId="{9677DEEF-19F3-45E2-848B-53914D94435A}" type="pres">
      <dgm:prSet presAssocID="{8C21A942-E5E8-4186-9BD8-8AC689155BFE}" presName="node" presStyleLbl="node1" presStyleIdx="6" presStyleCnt="7">
        <dgm:presLayoutVars>
          <dgm:bulletEnabled val="1"/>
        </dgm:presLayoutVars>
      </dgm:prSet>
      <dgm:spPr/>
    </dgm:pt>
  </dgm:ptLst>
  <dgm:cxnLst>
    <dgm:cxn modelId="{BFA5770C-107F-4B9E-87A9-A20EF9AFAC4B}" srcId="{874639D3-58F4-45A3-8D42-B21B9FF42A79}" destId="{DDC51608-EBB2-47A1-B65F-0F41133CA7A7}" srcOrd="5" destOrd="0" parTransId="{CA8529A1-9FE7-4473-A829-1195CB0984EF}" sibTransId="{16C862A5-0CCE-49B2-84A8-B3A4B8AD8B3B}"/>
    <dgm:cxn modelId="{B8131D16-E82A-420C-9582-CAA6086FB231}" type="presOf" srcId="{B081B9B3-B3A5-44E0-B558-753D7D3A9930}" destId="{AC5A73EE-24FB-4A0A-9178-60188495CE00}" srcOrd="0" destOrd="0" presId="urn:microsoft.com/office/officeart/2005/8/layout/default"/>
    <dgm:cxn modelId="{838AD21F-816F-43BE-AC7F-FBAFF1B61FD1}" srcId="{874639D3-58F4-45A3-8D42-B21B9FF42A79}" destId="{A58CA973-FC69-42B9-A71A-E414DD360DCB}" srcOrd="2" destOrd="0" parTransId="{2E3C3AB0-26F9-47A3-9905-2E32070511FD}" sibTransId="{71C4354D-9207-4E75-B5C9-7F362EC4CCA5}"/>
    <dgm:cxn modelId="{9E238B23-5ABF-43FC-8D7E-121524F18BFE}" type="presOf" srcId="{874639D3-58F4-45A3-8D42-B21B9FF42A79}" destId="{E99CE866-E312-4A5B-B0AF-8CBA729DF7A7}" srcOrd="0" destOrd="0" presId="urn:microsoft.com/office/officeart/2005/8/layout/default"/>
    <dgm:cxn modelId="{6FEF1336-7FD5-48F0-A179-1D01D7C73604}" type="presOf" srcId="{BB51E6C9-B6FE-4DF2-91E6-5D24242A41C4}" destId="{EBAF3B1C-CA21-4EAE-98EA-A403FBD61819}" srcOrd="0" destOrd="0" presId="urn:microsoft.com/office/officeart/2005/8/layout/default"/>
    <dgm:cxn modelId="{E486903A-B300-4DC0-9053-79C57A62AC8D}" srcId="{874639D3-58F4-45A3-8D42-B21B9FF42A79}" destId="{08E00DD6-0CEA-46C8-89F1-237DE7201C13}" srcOrd="0" destOrd="0" parTransId="{411A3E0B-9F6E-467E-A320-B3C7BB4A2E37}" sibTransId="{7E49F649-FD30-42F2-AF0F-2F54979E6440}"/>
    <dgm:cxn modelId="{A38F8A69-DA9B-4A4D-A122-07BEF593D266}" type="presOf" srcId="{08E00DD6-0CEA-46C8-89F1-237DE7201C13}" destId="{6072F883-7A60-449D-9B71-AD4DAC0B15F0}" srcOrd="0" destOrd="0" presId="urn:microsoft.com/office/officeart/2005/8/layout/default"/>
    <dgm:cxn modelId="{A406D74C-02A4-4F02-8826-CD2BC97CC60D}" srcId="{874639D3-58F4-45A3-8D42-B21B9FF42A79}" destId="{8687628F-DACC-4621-BDE4-EA37817530F5}" srcOrd="4" destOrd="0" parTransId="{BC3704BE-F28B-401E-8F14-61558118B4EF}" sibTransId="{3598365E-F3E2-49B2-9981-9D9EB51D237F}"/>
    <dgm:cxn modelId="{E763D17A-5491-4423-97FD-85479FB194CC}" type="presOf" srcId="{DDC51608-EBB2-47A1-B65F-0F41133CA7A7}" destId="{A2BAE0E8-A50F-4718-8061-03DAB967A444}" srcOrd="0" destOrd="0" presId="urn:microsoft.com/office/officeart/2005/8/layout/default"/>
    <dgm:cxn modelId="{AAB8AB80-6AE1-4EFB-9C32-F0A64C6422EB}" type="presOf" srcId="{8687628F-DACC-4621-BDE4-EA37817530F5}" destId="{43CC3565-2103-4298-9496-C1BA17F3BD7B}" srcOrd="0" destOrd="0" presId="urn:microsoft.com/office/officeart/2005/8/layout/default"/>
    <dgm:cxn modelId="{28697885-65C9-497B-ABDD-E1AA6D129C0E}" type="presOf" srcId="{8C21A942-E5E8-4186-9BD8-8AC689155BFE}" destId="{9677DEEF-19F3-45E2-848B-53914D94435A}" srcOrd="0" destOrd="0" presId="urn:microsoft.com/office/officeart/2005/8/layout/default"/>
    <dgm:cxn modelId="{5A3DB286-ADE3-45D1-9DDA-915C2D82F4AA}" srcId="{874639D3-58F4-45A3-8D42-B21B9FF42A79}" destId="{BB51E6C9-B6FE-4DF2-91E6-5D24242A41C4}" srcOrd="1" destOrd="0" parTransId="{0CEC2371-3D3E-43A5-80F3-673CF58BD194}" sibTransId="{79BD0F7D-4B72-401B-BB5D-3BDB9F50A587}"/>
    <dgm:cxn modelId="{C5D7258E-7037-413E-997E-963322E0B8D0}" type="presOf" srcId="{A58CA973-FC69-42B9-A71A-E414DD360DCB}" destId="{6DF85639-9413-41D2-B7F2-164505DEA29A}" srcOrd="0" destOrd="0" presId="urn:microsoft.com/office/officeart/2005/8/layout/default"/>
    <dgm:cxn modelId="{36BCDDB2-61B3-44BF-ACED-45435F0B6156}" srcId="{874639D3-58F4-45A3-8D42-B21B9FF42A79}" destId="{8C21A942-E5E8-4186-9BD8-8AC689155BFE}" srcOrd="6" destOrd="0" parTransId="{5BC64D1D-A8F1-40BF-B8AF-D78A33AAD2BF}" sibTransId="{2450A478-EE94-47D8-BB9D-DD22752E7234}"/>
    <dgm:cxn modelId="{96E50BCC-AD8B-493F-BF11-98D27CA0605E}" srcId="{874639D3-58F4-45A3-8D42-B21B9FF42A79}" destId="{B081B9B3-B3A5-44E0-B558-753D7D3A9930}" srcOrd="3" destOrd="0" parTransId="{8F3BDD1C-3EBE-4CC6-9167-82324CB9F4E2}" sibTransId="{E242F93A-230A-406A-BFCC-5F7B7C1E1F40}"/>
    <dgm:cxn modelId="{605D7F50-ED24-4B08-9806-2B4EAE501826}" type="presParOf" srcId="{E99CE866-E312-4A5B-B0AF-8CBA729DF7A7}" destId="{6072F883-7A60-449D-9B71-AD4DAC0B15F0}" srcOrd="0" destOrd="0" presId="urn:microsoft.com/office/officeart/2005/8/layout/default"/>
    <dgm:cxn modelId="{17E407F3-C45D-44EC-9A15-F730902AA070}" type="presParOf" srcId="{E99CE866-E312-4A5B-B0AF-8CBA729DF7A7}" destId="{98E0D145-016B-41BE-98F8-137D6D15913F}" srcOrd="1" destOrd="0" presId="urn:microsoft.com/office/officeart/2005/8/layout/default"/>
    <dgm:cxn modelId="{4336E394-0D60-4E7E-908A-B0371ACFA35E}" type="presParOf" srcId="{E99CE866-E312-4A5B-B0AF-8CBA729DF7A7}" destId="{EBAF3B1C-CA21-4EAE-98EA-A403FBD61819}" srcOrd="2" destOrd="0" presId="urn:microsoft.com/office/officeart/2005/8/layout/default"/>
    <dgm:cxn modelId="{4E347236-2B24-4837-B13B-9CF572629918}" type="presParOf" srcId="{E99CE866-E312-4A5B-B0AF-8CBA729DF7A7}" destId="{72340E30-03A8-402F-81BB-38867C6F5E24}" srcOrd="3" destOrd="0" presId="urn:microsoft.com/office/officeart/2005/8/layout/default"/>
    <dgm:cxn modelId="{4F473095-9E0F-4EEE-AE56-20973596255E}" type="presParOf" srcId="{E99CE866-E312-4A5B-B0AF-8CBA729DF7A7}" destId="{6DF85639-9413-41D2-B7F2-164505DEA29A}" srcOrd="4" destOrd="0" presId="urn:microsoft.com/office/officeart/2005/8/layout/default"/>
    <dgm:cxn modelId="{D5FC5B18-7AD8-48FA-A23D-696A1FED327A}" type="presParOf" srcId="{E99CE866-E312-4A5B-B0AF-8CBA729DF7A7}" destId="{7B56BF27-9F63-4F47-A3BC-F4AACA514910}" srcOrd="5" destOrd="0" presId="urn:microsoft.com/office/officeart/2005/8/layout/default"/>
    <dgm:cxn modelId="{4EF88E5A-E863-4423-BAAC-164BA9B92432}" type="presParOf" srcId="{E99CE866-E312-4A5B-B0AF-8CBA729DF7A7}" destId="{AC5A73EE-24FB-4A0A-9178-60188495CE00}" srcOrd="6" destOrd="0" presId="urn:microsoft.com/office/officeart/2005/8/layout/default"/>
    <dgm:cxn modelId="{FD6B92A3-5947-4209-9CDD-20F29D5B5E8A}" type="presParOf" srcId="{E99CE866-E312-4A5B-B0AF-8CBA729DF7A7}" destId="{ACB84735-F3F2-4538-B90A-91151A586D2B}" srcOrd="7" destOrd="0" presId="urn:microsoft.com/office/officeart/2005/8/layout/default"/>
    <dgm:cxn modelId="{749CEB4F-BD83-4B2B-9BC0-D0152BA70C30}" type="presParOf" srcId="{E99CE866-E312-4A5B-B0AF-8CBA729DF7A7}" destId="{43CC3565-2103-4298-9496-C1BA17F3BD7B}" srcOrd="8" destOrd="0" presId="urn:microsoft.com/office/officeart/2005/8/layout/default"/>
    <dgm:cxn modelId="{74086DC5-A635-4EC4-9E94-5DF1EA788ECD}" type="presParOf" srcId="{E99CE866-E312-4A5B-B0AF-8CBA729DF7A7}" destId="{3C9ED370-A700-4610-B708-C5EB627FD736}" srcOrd="9" destOrd="0" presId="urn:microsoft.com/office/officeart/2005/8/layout/default"/>
    <dgm:cxn modelId="{E8A93F08-F658-435E-A90E-262F425FF9B3}" type="presParOf" srcId="{E99CE866-E312-4A5B-B0AF-8CBA729DF7A7}" destId="{A2BAE0E8-A50F-4718-8061-03DAB967A444}" srcOrd="10" destOrd="0" presId="urn:microsoft.com/office/officeart/2005/8/layout/default"/>
    <dgm:cxn modelId="{567E5DC2-A691-4C85-93D7-638B5378B1D6}" type="presParOf" srcId="{E99CE866-E312-4A5B-B0AF-8CBA729DF7A7}" destId="{4FFDA0F5-E71F-4D60-8309-2C556C952C1B}" srcOrd="11" destOrd="0" presId="urn:microsoft.com/office/officeart/2005/8/layout/default"/>
    <dgm:cxn modelId="{A940BACE-7387-4E81-ADC3-1DF8287E3FC9}" type="presParOf" srcId="{E99CE866-E312-4A5B-B0AF-8CBA729DF7A7}" destId="{9677DEEF-19F3-45E2-848B-53914D94435A}"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82D43D3-3FB2-4568-A624-542FFAD8782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A2B63ADD-7E5B-47F0-BF54-36D95CA4152B}">
      <dgm:prSet/>
      <dgm:spPr/>
      <dgm:t>
        <a:bodyPr/>
        <a:lstStyle/>
        <a:p>
          <a:r>
            <a:rPr lang="en-US"/>
            <a:t>The interactive Shiny app allows users to:</a:t>
          </a:r>
        </a:p>
      </dgm:t>
    </dgm:pt>
    <dgm:pt modelId="{1B785513-730D-4613-97FA-421C1E4B2D61}" type="parTrans" cxnId="{A75BE6F9-CCE9-4CF8-9D1C-A9755341FA8B}">
      <dgm:prSet/>
      <dgm:spPr/>
      <dgm:t>
        <a:bodyPr/>
        <a:lstStyle/>
        <a:p>
          <a:endParaRPr lang="en-US"/>
        </a:p>
      </dgm:t>
    </dgm:pt>
    <dgm:pt modelId="{2920B0D5-2A6D-4CC9-9E94-B6A302EF17A2}" type="sibTrans" cxnId="{A75BE6F9-CCE9-4CF8-9D1C-A9755341FA8B}">
      <dgm:prSet/>
      <dgm:spPr/>
      <dgm:t>
        <a:bodyPr/>
        <a:lstStyle/>
        <a:p>
          <a:endParaRPr lang="en-US"/>
        </a:p>
      </dgm:t>
    </dgm:pt>
    <dgm:pt modelId="{044EEB6F-7D02-4641-A4D7-18145C010292}">
      <dgm:prSet/>
      <dgm:spPr/>
      <dgm:t>
        <a:bodyPr/>
        <a:lstStyle/>
        <a:p>
          <a:r>
            <a:rPr lang="en-US"/>
            <a:t>• Filter listings by item condition</a:t>
          </a:r>
        </a:p>
      </dgm:t>
    </dgm:pt>
    <dgm:pt modelId="{A29D0DA1-B8A0-44BB-819F-A012AFB2704E}" type="parTrans" cxnId="{31625BEF-D158-44AF-9F06-0BC50CBB335E}">
      <dgm:prSet/>
      <dgm:spPr/>
      <dgm:t>
        <a:bodyPr/>
        <a:lstStyle/>
        <a:p>
          <a:endParaRPr lang="en-US"/>
        </a:p>
      </dgm:t>
    </dgm:pt>
    <dgm:pt modelId="{BF2AFD1D-F706-44D4-9139-6E6B1908C6AA}" type="sibTrans" cxnId="{31625BEF-D158-44AF-9F06-0BC50CBB335E}">
      <dgm:prSet/>
      <dgm:spPr/>
      <dgm:t>
        <a:bodyPr/>
        <a:lstStyle/>
        <a:p>
          <a:endParaRPr lang="en-US"/>
        </a:p>
      </dgm:t>
    </dgm:pt>
    <dgm:pt modelId="{7FF5380C-BC9B-475E-BA2B-E9AFD70304A6}">
      <dgm:prSet/>
      <dgm:spPr/>
      <dgm:t>
        <a:bodyPr/>
        <a:lstStyle/>
        <a:p>
          <a:r>
            <a:rPr lang="en-US"/>
            <a:t>• View a dynamic price histogram</a:t>
          </a:r>
        </a:p>
      </dgm:t>
    </dgm:pt>
    <dgm:pt modelId="{F96210F9-6A65-467D-A542-0130EA5FD008}" type="parTrans" cxnId="{2538D56D-29E3-4B92-985D-E273BDFD57E4}">
      <dgm:prSet/>
      <dgm:spPr/>
      <dgm:t>
        <a:bodyPr/>
        <a:lstStyle/>
        <a:p>
          <a:endParaRPr lang="en-US"/>
        </a:p>
      </dgm:t>
    </dgm:pt>
    <dgm:pt modelId="{6AB03C38-F163-4AE9-A190-8587FBFC37A2}" type="sibTrans" cxnId="{2538D56D-29E3-4B92-985D-E273BDFD57E4}">
      <dgm:prSet/>
      <dgm:spPr/>
      <dgm:t>
        <a:bodyPr/>
        <a:lstStyle/>
        <a:p>
          <a:endParaRPr lang="en-US"/>
        </a:p>
      </dgm:t>
    </dgm:pt>
    <dgm:pt modelId="{50022E6A-A1ED-4E21-9F7B-DCFC7DCD7C30}">
      <dgm:prSet/>
      <dgm:spPr/>
      <dgm:t>
        <a:bodyPr/>
        <a:lstStyle/>
        <a:p>
          <a:r>
            <a:rPr lang="en-US"/>
            <a:t>• Examine a searchable data table</a:t>
          </a:r>
        </a:p>
      </dgm:t>
    </dgm:pt>
    <dgm:pt modelId="{A4001CF1-795D-4F88-B7E0-F0028C9A6DC9}" type="parTrans" cxnId="{95D2BFF4-7ADA-4B2F-AF75-C3C359E0B68A}">
      <dgm:prSet/>
      <dgm:spPr/>
      <dgm:t>
        <a:bodyPr/>
        <a:lstStyle/>
        <a:p>
          <a:endParaRPr lang="en-US"/>
        </a:p>
      </dgm:t>
    </dgm:pt>
    <dgm:pt modelId="{030D262A-9C59-49FF-9643-6AFEFFB53339}" type="sibTrans" cxnId="{95D2BFF4-7ADA-4B2F-AF75-C3C359E0B68A}">
      <dgm:prSet/>
      <dgm:spPr/>
      <dgm:t>
        <a:bodyPr/>
        <a:lstStyle/>
        <a:p>
          <a:endParaRPr lang="en-US"/>
        </a:p>
      </dgm:t>
    </dgm:pt>
    <dgm:pt modelId="{DEA1F78A-FD02-4C7C-A90D-EF07D7BF9CFB}">
      <dgm:prSet/>
      <dgm:spPr/>
      <dgm:t>
        <a:bodyPr/>
        <a:lstStyle/>
        <a:p>
          <a:r>
            <a:rPr lang="en-US"/>
            <a:t>Purpose: Provide actionable insights for stakeholders analyzing online truck part markets.</a:t>
          </a:r>
        </a:p>
      </dgm:t>
    </dgm:pt>
    <dgm:pt modelId="{776915CA-44AF-4BB2-AE91-996A91EE5A58}" type="parTrans" cxnId="{658C0A1E-17C4-4FF4-937E-7D3B5799BAC8}">
      <dgm:prSet/>
      <dgm:spPr/>
      <dgm:t>
        <a:bodyPr/>
        <a:lstStyle/>
        <a:p>
          <a:endParaRPr lang="en-US"/>
        </a:p>
      </dgm:t>
    </dgm:pt>
    <dgm:pt modelId="{C5EE0713-C277-4CD5-BCC8-54ECDB2D7F8A}" type="sibTrans" cxnId="{658C0A1E-17C4-4FF4-937E-7D3B5799BAC8}">
      <dgm:prSet/>
      <dgm:spPr/>
      <dgm:t>
        <a:bodyPr/>
        <a:lstStyle/>
        <a:p>
          <a:endParaRPr lang="en-US"/>
        </a:p>
      </dgm:t>
    </dgm:pt>
    <dgm:pt modelId="{4C083DF9-CE7F-408F-88B9-363B2E18726A}" type="pres">
      <dgm:prSet presAssocID="{282D43D3-3FB2-4568-A624-542FFAD87822}" presName="root" presStyleCnt="0">
        <dgm:presLayoutVars>
          <dgm:dir/>
          <dgm:resizeHandles val="exact"/>
        </dgm:presLayoutVars>
      </dgm:prSet>
      <dgm:spPr/>
    </dgm:pt>
    <dgm:pt modelId="{1F81FB09-6B07-4AAE-9E7B-510F79181961}" type="pres">
      <dgm:prSet presAssocID="{A2B63ADD-7E5B-47F0-BF54-36D95CA4152B}" presName="compNode" presStyleCnt="0"/>
      <dgm:spPr/>
    </dgm:pt>
    <dgm:pt modelId="{076296DF-AA86-4AC6-9DF3-E3AF64F598E4}" type="pres">
      <dgm:prSet presAssocID="{A2B63ADD-7E5B-47F0-BF54-36D95CA4152B}" presName="bgRect" presStyleLbl="bgShp" presStyleIdx="0" presStyleCnt="5"/>
      <dgm:spPr/>
    </dgm:pt>
    <dgm:pt modelId="{218ACAB3-94B8-42FC-BA6D-A562DF1C7E84}" type="pres">
      <dgm:prSet presAssocID="{A2B63ADD-7E5B-47F0-BF54-36D95CA4152B}"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art Phone"/>
        </a:ext>
      </dgm:extLst>
    </dgm:pt>
    <dgm:pt modelId="{16473ED6-D7D3-455C-AE50-9A6003F39BC1}" type="pres">
      <dgm:prSet presAssocID="{A2B63ADD-7E5B-47F0-BF54-36D95CA4152B}" presName="spaceRect" presStyleCnt="0"/>
      <dgm:spPr/>
    </dgm:pt>
    <dgm:pt modelId="{37618363-55F0-4AB9-86C8-8497228561C4}" type="pres">
      <dgm:prSet presAssocID="{A2B63ADD-7E5B-47F0-BF54-36D95CA4152B}" presName="parTx" presStyleLbl="revTx" presStyleIdx="0" presStyleCnt="5">
        <dgm:presLayoutVars>
          <dgm:chMax val="0"/>
          <dgm:chPref val="0"/>
        </dgm:presLayoutVars>
      </dgm:prSet>
      <dgm:spPr/>
    </dgm:pt>
    <dgm:pt modelId="{2962D007-3957-47C6-9995-FE76C794925F}" type="pres">
      <dgm:prSet presAssocID="{2920B0D5-2A6D-4CC9-9E94-B6A302EF17A2}" presName="sibTrans" presStyleCnt="0"/>
      <dgm:spPr/>
    </dgm:pt>
    <dgm:pt modelId="{574C6AC1-D3AE-4173-B9C2-6C5DEB4D99DC}" type="pres">
      <dgm:prSet presAssocID="{044EEB6F-7D02-4641-A4D7-18145C010292}" presName="compNode" presStyleCnt="0"/>
      <dgm:spPr/>
    </dgm:pt>
    <dgm:pt modelId="{4649D89B-DFC1-4C9B-8759-D7235790E5A8}" type="pres">
      <dgm:prSet presAssocID="{044EEB6F-7D02-4641-A4D7-18145C010292}" presName="bgRect" presStyleLbl="bgShp" presStyleIdx="1" presStyleCnt="5"/>
      <dgm:spPr/>
    </dgm:pt>
    <dgm:pt modelId="{CDB88FB1-F17F-4BCD-818D-6E4A002C9F38}" type="pres">
      <dgm:prSet presAssocID="{044EEB6F-7D02-4641-A4D7-18145C01029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ilter"/>
        </a:ext>
      </dgm:extLst>
    </dgm:pt>
    <dgm:pt modelId="{6D7456A8-7021-43D5-93D7-D095B7978E5E}" type="pres">
      <dgm:prSet presAssocID="{044EEB6F-7D02-4641-A4D7-18145C010292}" presName="spaceRect" presStyleCnt="0"/>
      <dgm:spPr/>
    </dgm:pt>
    <dgm:pt modelId="{432FF117-80C7-4D2D-8ADE-A27266A504BC}" type="pres">
      <dgm:prSet presAssocID="{044EEB6F-7D02-4641-A4D7-18145C010292}" presName="parTx" presStyleLbl="revTx" presStyleIdx="1" presStyleCnt="5">
        <dgm:presLayoutVars>
          <dgm:chMax val="0"/>
          <dgm:chPref val="0"/>
        </dgm:presLayoutVars>
      </dgm:prSet>
      <dgm:spPr/>
    </dgm:pt>
    <dgm:pt modelId="{82F50AA1-B8A4-4842-A797-DF1EAFA3292D}" type="pres">
      <dgm:prSet presAssocID="{BF2AFD1D-F706-44D4-9139-6E6B1908C6AA}" presName="sibTrans" presStyleCnt="0"/>
      <dgm:spPr/>
    </dgm:pt>
    <dgm:pt modelId="{D1FF7CF8-B194-4B7C-8298-11A0F98C9A0E}" type="pres">
      <dgm:prSet presAssocID="{7FF5380C-BC9B-475E-BA2B-E9AFD70304A6}" presName="compNode" presStyleCnt="0"/>
      <dgm:spPr/>
    </dgm:pt>
    <dgm:pt modelId="{E42E0E76-7FFC-4961-A089-2E47A77C7E82}" type="pres">
      <dgm:prSet presAssocID="{7FF5380C-BC9B-475E-BA2B-E9AFD70304A6}" presName="bgRect" presStyleLbl="bgShp" presStyleIdx="2" presStyleCnt="5"/>
      <dgm:spPr/>
    </dgm:pt>
    <dgm:pt modelId="{7ED9F7E8-AB3F-406D-9567-D37499F2193F}" type="pres">
      <dgm:prSet presAssocID="{7FF5380C-BC9B-475E-BA2B-E9AFD70304A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Igloo"/>
        </a:ext>
      </dgm:extLst>
    </dgm:pt>
    <dgm:pt modelId="{1C1BDC01-BA11-485D-B31A-D897131DDA94}" type="pres">
      <dgm:prSet presAssocID="{7FF5380C-BC9B-475E-BA2B-E9AFD70304A6}" presName="spaceRect" presStyleCnt="0"/>
      <dgm:spPr/>
    </dgm:pt>
    <dgm:pt modelId="{6D31715E-4FB7-4447-B279-DBF1860D16A9}" type="pres">
      <dgm:prSet presAssocID="{7FF5380C-BC9B-475E-BA2B-E9AFD70304A6}" presName="parTx" presStyleLbl="revTx" presStyleIdx="2" presStyleCnt="5">
        <dgm:presLayoutVars>
          <dgm:chMax val="0"/>
          <dgm:chPref val="0"/>
        </dgm:presLayoutVars>
      </dgm:prSet>
      <dgm:spPr/>
    </dgm:pt>
    <dgm:pt modelId="{DC268BC1-BCD3-4E78-B895-639B85A8F679}" type="pres">
      <dgm:prSet presAssocID="{6AB03C38-F163-4AE9-A190-8587FBFC37A2}" presName="sibTrans" presStyleCnt="0"/>
      <dgm:spPr/>
    </dgm:pt>
    <dgm:pt modelId="{1C07442C-EA2E-4CB6-A5ED-D03B6C654793}" type="pres">
      <dgm:prSet presAssocID="{50022E6A-A1ED-4E21-9F7B-DCFC7DCD7C30}" presName="compNode" presStyleCnt="0"/>
      <dgm:spPr/>
    </dgm:pt>
    <dgm:pt modelId="{636D2C06-0D62-4B48-8475-817852A444C0}" type="pres">
      <dgm:prSet presAssocID="{50022E6A-A1ED-4E21-9F7B-DCFC7DCD7C30}" presName="bgRect" presStyleLbl="bgShp" presStyleIdx="3" presStyleCnt="5"/>
      <dgm:spPr/>
    </dgm:pt>
    <dgm:pt modelId="{0A419243-BD9B-4067-B58F-5D7053A849A6}" type="pres">
      <dgm:prSet presAssocID="{50022E6A-A1ED-4E21-9F7B-DCFC7DCD7C3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esearch"/>
        </a:ext>
      </dgm:extLst>
    </dgm:pt>
    <dgm:pt modelId="{F9D41F98-0006-445C-A74C-480851F37D14}" type="pres">
      <dgm:prSet presAssocID="{50022E6A-A1ED-4E21-9F7B-DCFC7DCD7C30}" presName="spaceRect" presStyleCnt="0"/>
      <dgm:spPr/>
    </dgm:pt>
    <dgm:pt modelId="{67FA06D0-DDB0-40C2-ADFA-C437BA75FF05}" type="pres">
      <dgm:prSet presAssocID="{50022E6A-A1ED-4E21-9F7B-DCFC7DCD7C30}" presName="parTx" presStyleLbl="revTx" presStyleIdx="3" presStyleCnt="5">
        <dgm:presLayoutVars>
          <dgm:chMax val="0"/>
          <dgm:chPref val="0"/>
        </dgm:presLayoutVars>
      </dgm:prSet>
      <dgm:spPr/>
    </dgm:pt>
    <dgm:pt modelId="{A8ECEECB-8C1C-442B-A2FB-4C709CA8FEAF}" type="pres">
      <dgm:prSet presAssocID="{030D262A-9C59-49FF-9643-6AFEFFB53339}" presName="sibTrans" presStyleCnt="0"/>
      <dgm:spPr/>
    </dgm:pt>
    <dgm:pt modelId="{C542B1AF-2DD9-402C-98DD-C72402185E96}" type="pres">
      <dgm:prSet presAssocID="{DEA1F78A-FD02-4C7C-A90D-EF07D7BF9CFB}" presName="compNode" presStyleCnt="0"/>
      <dgm:spPr/>
    </dgm:pt>
    <dgm:pt modelId="{3A492FEA-5847-49FF-8187-82380BD98F42}" type="pres">
      <dgm:prSet presAssocID="{DEA1F78A-FD02-4C7C-A90D-EF07D7BF9CFB}" presName="bgRect" presStyleLbl="bgShp" presStyleIdx="4" presStyleCnt="5"/>
      <dgm:spPr/>
    </dgm:pt>
    <dgm:pt modelId="{9515B37D-A445-4192-8F9F-323A2173887A}" type="pres">
      <dgm:prSet presAssocID="{DEA1F78A-FD02-4C7C-A90D-EF07D7BF9CF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ump truck"/>
        </a:ext>
      </dgm:extLst>
    </dgm:pt>
    <dgm:pt modelId="{97314FCF-0EC9-4713-BBCA-F9426BD5B58F}" type="pres">
      <dgm:prSet presAssocID="{DEA1F78A-FD02-4C7C-A90D-EF07D7BF9CFB}" presName="spaceRect" presStyleCnt="0"/>
      <dgm:spPr/>
    </dgm:pt>
    <dgm:pt modelId="{EECC990C-2AAA-45A5-A8A7-E73787753449}" type="pres">
      <dgm:prSet presAssocID="{DEA1F78A-FD02-4C7C-A90D-EF07D7BF9CFB}" presName="parTx" presStyleLbl="revTx" presStyleIdx="4" presStyleCnt="5">
        <dgm:presLayoutVars>
          <dgm:chMax val="0"/>
          <dgm:chPref val="0"/>
        </dgm:presLayoutVars>
      </dgm:prSet>
      <dgm:spPr/>
    </dgm:pt>
  </dgm:ptLst>
  <dgm:cxnLst>
    <dgm:cxn modelId="{3D805402-F0DB-40C2-9351-8397BDF1B4E4}" type="presOf" srcId="{A2B63ADD-7E5B-47F0-BF54-36D95CA4152B}" destId="{37618363-55F0-4AB9-86C8-8497228561C4}" srcOrd="0" destOrd="0" presId="urn:microsoft.com/office/officeart/2018/2/layout/IconVerticalSolidList"/>
    <dgm:cxn modelId="{658C0A1E-17C4-4FF4-937E-7D3B5799BAC8}" srcId="{282D43D3-3FB2-4568-A624-542FFAD87822}" destId="{DEA1F78A-FD02-4C7C-A90D-EF07D7BF9CFB}" srcOrd="4" destOrd="0" parTransId="{776915CA-44AF-4BB2-AE91-996A91EE5A58}" sibTransId="{C5EE0713-C277-4CD5-BCC8-54ECDB2D7F8A}"/>
    <dgm:cxn modelId="{ABC1762C-CD97-4F3C-8F02-F40B93ADA209}" type="presOf" srcId="{50022E6A-A1ED-4E21-9F7B-DCFC7DCD7C30}" destId="{67FA06D0-DDB0-40C2-ADFA-C437BA75FF05}" srcOrd="0" destOrd="0" presId="urn:microsoft.com/office/officeart/2018/2/layout/IconVerticalSolidList"/>
    <dgm:cxn modelId="{2538D56D-29E3-4B92-985D-E273BDFD57E4}" srcId="{282D43D3-3FB2-4568-A624-542FFAD87822}" destId="{7FF5380C-BC9B-475E-BA2B-E9AFD70304A6}" srcOrd="2" destOrd="0" parTransId="{F96210F9-6A65-467D-A542-0130EA5FD008}" sibTransId="{6AB03C38-F163-4AE9-A190-8587FBFC37A2}"/>
    <dgm:cxn modelId="{E8E9789A-E17D-47DF-8C30-848C42658FF8}" type="presOf" srcId="{DEA1F78A-FD02-4C7C-A90D-EF07D7BF9CFB}" destId="{EECC990C-2AAA-45A5-A8A7-E73787753449}" srcOrd="0" destOrd="0" presId="urn:microsoft.com/office/officeart/2018/2/layout/IconVerticalSolidList"/>
    <dgm:cxn modelId="{D441B9A3-E9D0-4BBD-962A-4125C1073E50}" type="presOf" srcId="{282D43D3-3FB2-4568-A624-542FFAD87822}" destId="{4C083DF9-CE7F-408F-88B9-363B2E18726A}" srcOrd="0" destOrd="0" presId="urn:microsoft.com/office/officeart/2018/2/layout/IconVerticalSolidList"/>
    <dgm:cxn modelId="{DD2672B9-63D2-461F-A3CB-A2356BD41522}" type="presOf" srcId="{044EEB6F-7D02-4641-A4D7-18145C010292}" destId="{432FF117-80C7-4D2D-8ADE-A27266A504BC}" srcOrd="0" destOrd="0" presId="urn:microsoft.com/office/officeart/2018/2/layout/IconVerticalSolidList"/>
    <dgm:cxn modelId="{556E11C3-BE41-4001-B6A0-26B3BFA8C1A5}" type="presOf" srcId="{7FF5380C-BC9B-475E-BA2B-E9AFD70304A6}" destId="{6D31715E-4FB7-4447-B279-DBF1860D16A9}" srcOrd="0" destOrd="0" presId="urn:microsoft.com/office/officeart/2018/2/layout/IconVerticalSolidList"/>
    <dgm:cxn modelId="{31625BEF-D158-44AF-9F06-0BC50CBB335E}" srcId="{282D43D3-3FB2-4568-A624-542FFAD87822}" destId="{044EEB6F-7D02-4641-A4D7-18145C010292}" srcOrd="1" destOrd="0" parTransId="{A29D0DA1-B8A0-44BB-819F-A012AFB2704E}" sibTransId="{BF2AFD1D-F706-44D4-9139-6E6B1908C6AA}"/>
    <dgm:cxn modelId="{95D2BFF4-7ADA-4B2F-AF75-C3C359E0B68A}" srcId="{282D43D3-3FB2-4568-A624-542FFAD87822}" destId="{50022E6A-A1ED-4E21-9F7B-DCFC7DCD7C30}" srcOrd="3" destOrd="0" parTransId="{A4001CF1-795D-4F88-B7E0-F0028C9A6DC9}" sibTransId="{030D262A-9C59-49FF-9643-6AFEFFB53339}"/>
    <dgm:cxn modelId="{A75BE6F9-CCE9-4CF8-9D1C-A9755341FA8B}" srcId="{282D43D3-3FB2-4568-A624-542FFAD87822}" destId="{A2B63ADD-7E5B-47F0-BF54-36D95CA4152B}" srcOrd="0" destOrd="0" parTransId="{1B785513-730D-4613-97FA-421C1E4B2D61}" sibTransId="{2920B0D5-2A6D-4CC9-9E94-B6A302EF17A2}"/>
    <dgm:cxn modelId="{32AF1E4A-AA0F-4E05-BD2F-D24BABE5A66E}" type="presParOf" srcId="{4C083DF9-CE7F-408F-88B9-363B2E18726A}" destId="{1F81FB09-6B07-4AAE-9E7B-510F79181961}" srcOrd="0" destOrd="0" presId="urn:microsoft.com/office/officeart/2018/2/layout/IconVerticalSolidList"/>
    <dgm:cxn modelId="{869EE676-F2D4-451B-AC64-4D9133343DEF}" type="presParOf" srcId="{1F81FB09-6B07-4AAE-9E7B-510F79181961}" destId="{076296DF-AA86-4AC6-9DF3-E3AF64F598E4}" srcOrd="0" destOrd="0" presId="urn:microsoft.com/office/officeart/2018/2/layout/IconVerticalSolidList"/>
    <dgm:cxn modelId="{52010849-A713-418F-B262-2438D7BB9EB8}" type="presParOf" srcId="{1F81FB09-6B07-4AAE-9E7B-510F79181961}" destId="{218ACAB3-94B8-42FC-BA6D-A562DF1C7E84}" srcOrd="1" destOrd="0" presId="urn:microsoft.com/office/officeart/2018/2/layout/IconVerticalSolidList"/>
    <dgm:cxn modelId="{A3AD080D-B673-40F3-B024-B3F14F633593}" type="presParOf" srcId="{1F81FB09-6B07-4AAE-9E7B-510F79181961}" destId="{16473ED6-D7D3-455C-AE50-9A6003F39BC1}" srcOrd="2" destOrd="0" presId="urn:microsoft.com/office/officeart/2018/2/layout/IconVerticalSolidList"/>
    <dgm:cxn modelId="{C8BFDE9D-4F79-4BD7-911F-97B64F45DA09}" type="presParOf" srcId="{1F81FB09-6B07-4AAE-9E7B-510F79181961}" destId="{37618363-55F0-4AB9-86C8-8497228561C4}" srcOrd="3" destOrd="0" presId="urn:microsoft.com/office/officeart/2018/2/layout/IconVerticalSolidList"/>
    <dgm:cxn modelId="{FC46272E-A72F-4498-91A6-624573291F0B}" type="presParOf" srcId="{4C083DF9-CE7F-408F-88B9-363B2E18726A}" destId="{2962D007-3957-47C6-9995-FE76C794925F}" srcOrd="1" destOrd="0" presId="urn:microsoft.com/office/officeart/2018/2/layout/IconVerticalSolidList"/>
    <dgm:cxn modelId="{C2EE6EFE-FEED-4040-B551-A3DB616009FA}" type="presParOf" srcId="{4C083DF9-CE7F-408F-88B9-363B2E18726A}" destId="{574C6AC1-D3AE-4173-B9C2-6C5DEB4D99DC}" srcOrd="2" destOrd="0" presId="urn:microsoft.com/office/officeart/2018/2/layout/IconVerticalSolidList"/>
    <dgm:cxn modelId="{7C901FD1-80A6-4755-A8A9-42C88009B7B7}" type="presParOf" srcId="{574C6AC1-D3AE-4173-B9C2-6C5DEB4D99DC}" destId="{4649D89B-DFC1-4C9B-8759-D7235790E5A8}" srcOrd="0" destOrd="0" presId="urn:microsoft.com/office/officeart/2018/2/layout/IconVerticalSolidList"/>
    <dgm:cxn modelId="{A3D694CE-29EE-4FC1-BFD7-FA9B8850586F}" type="presParOf" srcId="{574C6AC1-D3AE-4173-B9C2-6C5DEB4D99DC}" destId="{CDB88FB1-F17F-4BCD-818D-6E4A002C9F38}" srcOrd="1" destOrd="0" presId="urn:microsoft.com/office/officeart/2018/2/layout/IconVerticalSolidList"/>
    <dgm:cxn modelId="{71DA454B-163A-4B16-9C9C-200A78203824}" type="presParOf" srcId="{574C6AC1-D3AE-4173-B9C2-6C5DEB4D99DC}" destId="{6D7456A8-7021-43D5-93D7-D095B7978E5E}" srcOrd="2" destOrd="0" presId="urn:microsoft.com/office/officeart/2018/2/layout/IconVerticalSolidList"/>
    <dgm:cxn modelId="{7F4F4D5F-C808-4A14-957E-C3720A843DDA}" type="presParOf" srcId="{574C6AC1-D3AE-4173-B9C2-6C5DEB4D99DC}" destId="{432FF117-80C7-4D2D-8ADE-A27266A504BC}" srcOrd="3" destOrd="0" presId="urn:microsoft.com/office/officeart/2018/2/layout/IconVerticalSolidList"/>
    <dgm:cxn modelId="{63CCA610-CE31-4DCF-9308-D16A8311E976}" type="presParOf" srcId="{4C083DF9-CE7F-408F-88B9-363B2E18726A}" destId="{82F50AA1-B8A4-4842-A797-DF1EAFA3292D}" srcOrd="3" destOrd="0" presId="urn:microsoft.com/office/officeart/2018/2/layout/IconVerticalSolidList"/>
    <dgm:cxn modelId="{5B014798-50F1-4D5F-B8FD-AA3D75716148}" type="presParOf" srcId="{4C083DF9-CE7F-408F-88B9-363B2E18726A}" destId="{D1FF7CF8-B194-4B7C-8298-11A0F98C9A0E}" srcOrd="4" destOrd="0" presId="urn:microsoft.com/office/officeart/2018/2/layout/IconVerticalSolidList"/>
    <dgm:cxn modelId="{0616604F-B5C0-43D3-935E-08C6899F1F52}" type="presParOf" srcId="{D1FF7CF8-B194-4B7C-8298-11A0F98C9A0E}" destId="{E42E0E76-7FFC-4961-A089-2E47A77C7E82}" srcOrd="0" destOrd="0" presId="urn:microsoft.com/office/officeart/2018/2/layout/IconVerticalSolidList"/>
    <dgm:cxn modelId="{322B12FC-3CDD-42C9-B6C9-DBEBFCA67361}" type="presParOf" srcId="{D1FF7CF8-B194-4B7C-8298-11A0F98C9A0E}" destId="{7ED9F7E8-AB3F-406D-9567-D37499F2193F}" srcOrd="1" destOrd="0" presId="urn:microsoft.com/office/officeart/2018/2/layout/IconVerticalSolidList"/>
    <dgm:cxn modelId="{539796D0-425D-4025-BAFC-0B06FC7A955F}" type="presParOf" srcId="{D1FF7CF8-B194-4B7C-8298-11A0F98C9A0E}" destId="{1C1BDC01-BA11-485D-B31A-D897131DDA94}" srcOrd="2" destOrd="0" presId="urn:microsoft.com/office/officeart/2018/2/layout/IconVerticalSolidList"/>
    <dgm:cxn modelId="{46F2C118-B96C-4AED-BCE2-23951F25DCFA}" type="presParOf" srcId="{D1FF7CF8-B194-4B7C-8298-11A0F98C9A0E}" destId="{6D31715E-4FB7-4447-B279-DBF1860D16A9}" srcOrd="3" destOrd="0" presId="urn:microsoft.com/office/officeart/2018/2/layout/IconVerticalSolidList"/>
    <dgm:cxn modelId="{A6B26BEC-A767-400C-8978-EAE5B1357DD3}" type="presParOf" srcId="{4C083DF9-CE7F-408F-88B9-363B2E18726A}" destId="{DC268BC1-BCD3-4E78-B895-639B85A8F679}" srcOrd="5" destOrd="0" presId="urn:microsoft.com/office/officeart/2018/2/layout/IconVerticalSolidList"/>
    <dgm:cxn modelId="{5D73D106-22CD-46F2-B4E9-FB3FAD2EAA0F}" type="presParOf" srcId="{4C083DF9-CE7F-408F-88B9-363B2E18726A}" destId="{1C07442C-EA2E-4CB6-A5ED-D03B6C654793}" srcOrd="6" destOrd="0" presId="urn:microsoft.com/office/officeart/2018/2/layout/IconVerticalSolidList"/>
    <dgm:cxn modelId="{D1AB70C3-3D35-4FD0-8F54-A146A9480564}" type="presParOf" srcId="{1C07442C-EA2E-4CB6-A5ED-D03B6C654793}" destId="{636D2C06-0D62-4B48-8475-817852A444C0}" srcOrd="0" destOrd="0" presId="urn:microsoft.com/office/officeart/2018/2/layout/IconVerticalSolidList"/>
    <dgm:cxn modelId="{DF768E60-9610-4F4C-95AF-5AB5C8BE9208}" type="presParOf" srcId="{1C07442C-EA2E-4CB6-A5ED-D03B6C654793}" destId="{0A419243-BD9B-4067-B58F-5D7053A849A6}" srcOrd="1" destOrd="0" presId="urn:microsoft.com/office/officeart/2018/2/layout/IconVerticalSolidList"/>
    <dgm:cxn modelId="{C432A40C-D858-4B76-9BD7-7D3486CAF2DF}" type="presParOf" srcId="{1C07442C-EA2E-4CB6-A5ED-D03B6C654793}" destId="{F9D41F98-0006-445C-A74C-480851F37D14}" srcOrd="2" destOrd="0" presId="urn:microsoft.com/office/officeart/2018/2/layout/IconVerticalSolidList"/>
    <dgm:cxn modelId="{770E1324-14B6-4E00-80B3-AD3D2EA4C6D0}" type="presParOf" srcId="{1C07442C-EA2E-4CB6-A5ED-D03B6C654793}" destId="{67FA06D0-DDB0-40C2-ADFA-C437BA75FF05}" srcOrd="3" destOrd="0" presId="urn:microsoft.com/office/officeart/2018/2/layout/IconVerticalSolidList"/>
    <dgm:cxn modelId="{90141A53-1726-43AF-820A-CA6C0F3B47E4}" type="presParOf" srcId="{4C083DF9-CE7F-408F-88B9-363B2E18726A}" destId="{A8ECEECB-8C1C-442B-A2FB-4C709CA8FEAF}" srcOrd="7" destOrd="0" presId="urn:microsoft.com/office/officeart/2018/2/layout/IconVerticalSolidList"/>
    <dgm:cxn modelId="{931035F7-15E8-41C4-A6ED-06F48EBA4A22}" type="presParOf" srcId="{4C083DF9-CE7F-408F-88B9-363B2E18726A}" destId="{C542B1AF-2DD9-402C-98DD-C72402185E96}" srcOrd="8" destOrd="0" presId="urn:microsoft.com/office/officeart/2018/2/layout/IconVerticalSolidList"/>
    <dgm:cxn modelId="{6F5468B0-5724-4F9D-A09C-BC244DED01EC}" type="presParOf" srcId="{C542B1AF-2DD9-402C-98DD-C72402185E96}" destId="{3A492FEA-5847-49FF-8187-82380BD98F42}" srcOrd="0" destOrd="0" presId="urn:microsoft.com/office/officeart/2018/2/layout/IconVerticalSolidList"/>
    <dgm:cxn modelId="{1A77E7FC-8E69-427E-B69C-9847E7424C7B}" type="presParOf" srcId="{C542B1AF-2DD9-402C-98DD-C72402185E96}" destId="{9515B37D-A445-4192-8F9F-323A2173887A}" srcOrd="1" destOrd="0" presId="urn:microsoft.com/office/officeart/2018/2/layout/IconVerticalSolidList"/>
    <dgm:cxn modelId="{42CCE2F2-2603-4EFC-B7CB-92A97DD77A0C}" type="presParOf" srcId="{C542B1AF-2DD9-402C-98DD-C72402185E96}" destId="{97314FCF-0EC9-4713-BBCA-F9426BD5B58F}" srcOrd="2" destOrd="0" presId="urn:microsoft.com/office/officeart/2018/2/layout/IconVerticalSolidList"/>
    <dgm:cxn modelId="{95691E10-D416-4BE3-A367-DBFF7A92DF04}" type="presParOf" srcId="{C542B1AF-2DD9-402C-98DD-C72402185E96}" destId="{EECC990C-2AAA-45A5-A8A7-E73787753449}"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B24110-1724-4D66-9375-01053C8D130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7C4E540-D670-47A5-BEFF-25F2B5C0BA4F}">
      <dgm:prSet/>
      <dgm:spPr/>
      <dgm:t>
        <a:bodyPr/>
        <a:lstStyle/>
        <a:p>
          <a:r>
            <a:rPr lang="en-US"/>
            <a:t>In addition to R, Tableau was used to create high-level visuals including:</a:t>
          </a:r>
        </a:p>
      </dgm:t>
    </dgm:pt>
    <dgm:pt modelId="{F1DAF5F0-0ABA-41B7-AA30-72E092CE3678}" type="parTrans" cxnId="{31034E4C-71CF-40BE-9F0F-535792F48430}">
      <dgm:prSet/>
      <dgm:spPr/>
      <dgm:t>
        <a:bodyPr/>
        <a:lstStyle/>
        <a:p>
          <a:endParaRPr lang="en-US"/>
        </a:p>
      </dgm:t>
    </dgm:pt>
    <dgm:pt modelId="{2E0598BA-4A4A-4146-83E6-C0F58A2CC7B0}" type="sibTrans" cxnId="{31034E4C-71CF-40BE-9F0F-535792F48430}">
      <dgm:prSet/>
      <dgm:spPr/>
      <dgm:t>
        <a:bodyPr/>
        <a:lstStyle/>
        <a:p>
          <a:endParaRPr lang="en-US"/>
        </a:p>
      </dgm:t>
    </dgm:pt>
    <dgm:pt modelId="{BF3FD245-73A9-4B1F-BC16-7355F51B67FA}">
      <dgm:prSet/>
      <dgm:spPr/>
      <dgm:t>
        <a:bodyPr/>
        <a:lstStyle/>
        <a:p>
          <a:r>
            <a:rPr lang="en-US"/>
            <a:t>• Monthly trends in listings</a:t>
          </a:r>
        </a:p>
      </dgm:t>
    </dgm:pt>
    <dgm:pt modelId="{9D1ECDC5-4A08-4118-B6B2-30131BA1365B}" type="parTrans" cxnId="{1F049EED-847C-40E9-847F-AF4DFECC445E}">
      <dgm:prSet/>
      <dgm:spPr/>
      <dgm:t>
        <a:bodyPr/>
        <a:lstStyle/>
        <a:p>
          <a:endParaRPr lang="en-US"/>
        </a:p>
      </dgm:t>
    </dgm:pt>
    <dgm:pt modelId="{3FD64AD9-F706-4945-AD1A-095E453A007B}" type="sibTrans" cxnId="{1F049EED-847C-40E9-847F-AF4DFECC445E}">
      <dgm:prSet/>
      <dgm:spPr/>
      <dgm:t>
        <a:bodyPr/>
        <a:lstStyle/>
        <a:p>
          <a:endParaRPr lang="en-US"/>
        </a:p>
      </dgm:t>
    </dgm:pt>
    <dgm:pt modelId="{81B32327-53B2-46E0-8DF5-5BC68D96DC53}">
      <dgm:prSet/>
      <dgm:spPr/>
      <dgm:t>
        <a:bodyPr/>
        <a:lstStyle/>
        <a:p>
          <a:r>
            <a:rPr lang="en-US"/>
            <a:t>• Item condition breakdown</a:t>
          </a:r>
        </a:p>
      </dgm:t>
    </dgm:pt>
    <dgm:pt modelId="{1A6A5F86-535C-4A5B-A9D3-6CCDB2FAAA75}" type="parTrans" cxnId="{47AF15E0-6946-4295-88AE-EE2A553059CE}">
      <dgm:prSet/>
      <dgm:spPr/>
      <dgm:t>
        <a:bodyPr/>
        <a:lstStyle/>
        <a:p>
          <a:endParaRPr lang="en-US"/>
        </a:p>
      </dgm:t>
    </dgm:pt>
    <dgm:pt modelId="{4FA3854C-DEE2-4BC6-A201-8A7EDA20EEC5}" type="sibTrans" cxnId="{47AF15E0-6946-4295-88AE-EE2A553059CE}">
      <dgm:prSet/>
      <dgm:spPr/>
      <dgm:t>
        <a:bodyPr/>
        <a:lstStyle/>
        <a:p>
          <a:endParaRPr lang="en-US"/>
        </a:p>
      </dgm:t>
    </dgm:pt>
    <dgm:pt modelId="{ED07BA47-99F5-4E34-84EF-DE6EF300DA1E}">
      <dgm:prSet/>
      <dgm:spPr/>
      <dgm:t>
        <a:bodyPr/>
        <a:lstStyle/>
        <a:p>
          <a:r>
            <a:rPr lang="en-US"/>
            <a:t>• Heatmap of price ranges by item condition</a:t>
          </a:r>
        </a:p>
      </dgm:t>
    </dgm:pt>
    <dgm:pt modelId="{F03CCC47-ACDA-4862-888C-B6E7CB036323}" type="parTrans" cxnId="{6BB8C872-E891-4E84-8D09-4F61D96C4ACF}">
      <dgm:prSet/>
      <dgm:spPr/>
      <dgm:t>
        <a:bodyPr/>
        <a:lstStyle/>
        <a:p>
          <a:endParaRPr lang="en-US"/>
        </a:p>
      </dgm:t>
    </dgm:pt>
    <dgm:pt modelId="{8D66B41C-F70C-49DD-96BB-F192FEBB2AF1}" type="sibTrans" cxnId="{6BB8C872-E891-4E84-8D09-4F61D96C4ACF}">
      <dgm:prSet/>
      <dgm:spPr/>
      <dgm:t>
        <a:bodyPr/>
        <a:lstStyle/>
        <a:p>
          <a:endParaRPr lang="en-US"/>
        </a:p>
      </dgm:t>
    </dgm:pt>
    <dgm:pt modelId="{CBAEB1E4-EE1A-4AA9-91BF-36F7251AE079}">
      <dgm:prSet/>
      <dgm:spPr/>
      <dgm:t>
        <a:bodyPr/>
        <a:lstStyle/>
        <a:p>
          <a:r>
            <a:rPr lang="en-US"/>
            <a:t>This supports business decision-making and pricing strategy evaluation.</a:t>
          </a:r>
        </a:p>
      </dgm:t>
    </dgm:pt>
    <dgm:pt modelId="{C255F28E-6CA8-4EF3-AA78-9BB61ABC175B}" type="parTrans" cxnId="{9D7C450C-32B0-4D58-93DF-C12A62F507CF}">
      <dgm:prSet/>
      <dgm:spPr/>
      <dgm:t>
        <a:bodyPr/>
        <a:lstStyle/>
        <a:p>
          <a:endParaRPr lang="en-US"/>
        </a:p>
      </dgm:t>
    </dgm:pt>
    <dgm:pt modelId="{738FA283-3269-407B-B803-2395CDB07FD1}" type="sibTrans" cxnId="{9D7C450C-32B0-4D58-93DF-C12A62F507CF}">
      <dgm:prSet/>
      <dgm:spPr/>
      <dgm:t>
        <a:bodyPr/>
        <a:lstStyle/>
        <a:p>
          <a:endParaRPr lang="en-US"/>
        </a:p>
      </dgm:t>
    </dgm:pt>
    <dgm:pt modelId="{BF1CE365-9967-4258-BB12-8C5391690D04}" type="pres">
      <dgm:prSet presAssocID="{BBB24110-1724-4D66-9375-01053C8D1305}" presName="root" presStyleCnt="0">
        <dgm:presLayoutVars>
          <dgm:dir/>
          <dgm:resizeHandles val="exact"/>
        </dgm:presLayoutVars>
      </dgm:prSet>
      <dgm:spPr/>
    </dgm:pt>
    <dgm:pt modelId="{0F655016-CF10-4047-B07A-CFE2A217BA9B}" type="pres">
      <dgm:prSet presAssocID="{A7C4E540-D670-47A5-BEFF-25F2B5C0BA4F}" presName="compNode" presStyleCnt="0"/>
      <dgm:spPr/>
    </dgm:pt>
    <dgm:pt modelId="{0538F890-61B8-49EF-8ED0-8012DBEA698A}" type="pres">
      <dgm:prSet presAssocID="{A7C4E540-D670-47A5-BEFF-25F2B5C0BA4F}" presName="bgRect" presStyleLbl="bgShp" presStyleIdx="0" presStyleCnt="5"/>
      <dgm:spPr/>
    </dgm:pt>
    <dgm:pt modelId="{579FFDC8-F006-4B3C-8526-B7A10F0A635D}" type="pres">
      <dgm:prSet presAssocID="{A7C4E540-D670-47A5-BEFF-25F2B5C0BA4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dd"/>
        </a:ext>
      </dgm:extLst>
    </dgm:pt>
    <dgm:pt modelId="{09C67502-4E7E-482D-AA11-22D9C0DD7664}" type="pres">
      <dgm:prSet presAssocID="{A7C4E540-D670-47A5-BEFF-25F2B5C0BA4F}" presName="spaceRect" presStyleCnt="0"/>
      <dgm:spPr/>
    </dgm:pt>
    <dgm:pt modelId="{A19A2C3B-35E2-41B8-9E13-8B3AA96506E1}" type="pres">
      <dgm:prSet presAssocID="{A7C4E540-D670-47A5-BEFF-25F2B5C0BA4F}" presName="parTx" presStyleLbl="revTx" presStyleIdx="0" presStyleCnt="5">
        <dgm:presLayoutVars>
          <dgm:chMax val="0"/>
          <dgm:chPref val="0"/>
        </dgm:presLayoutVars>
      </dgm:prSet>
      <dgm:spPr/>
    </dgm:pt>
    <dgm:pt modelId="{B2EF7AED-37DE-48F1-A389-3F7546868178}" type="pres">
      <dgm:prSet presAssocID="{2E0598BA-4A4A-4146-83E6-C0F58A2CC7B0}" presName="sibTrans" presStyleCnt="0"/>
      <dgm:spPr/>
    </dgm:pt>
    <dgm:pt modelId="{CFAFE99F-B103-4113-AD49-419781B63A96}" type="pres">
      <dgm:prSet presAssocID="{BF3FD245-73A9-4B1F-BC16-7355F51B67FA}" presName="compNode" presStyleCnt="0"/>
      <dgm:spPr/>
    </dgm:pt>
    <dgm:pt modelId="{B8AA9574-4380-46D9-ABF1-87F84E2E4D21}" type="pres">
      <dgm:prSet presAssocID="{BF3FD245-73A9-4B1F-BC16-7355F51B67FA}" presName="bgRect" presStyleLbl="bgShp" presStyleIdx="1" presStyleCnt="5"/>
      <dgm:spPr/>
    </dgm:pt>
    <dgm:pt modelId="{55F917A2-0FC2-4DFC-993C-891E67877F78}" type="pres">
      <dgm:prSet presAssocID="{BF3FD245-73A9-4B1F-BC16-7355F51B67F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use"/>
        </a:ext>
      </dgm:extLst>
    </dgm:pt>
    <dgm:pt modelId="{4D884193-0EBA-4AC4-A683-721E6943A5A0}" type="pres">
      <dgm:prSet presAssocID="{BF3FD245-73A9-4B1F-BC16-7355F51B67FA}" presName="spaceRect" presStyleCnt="0"/>
      <dgm:spPr/>
    </dgm:pt>
    <dgm:pt modelId="{EC1442F5-2103-4A0D-A837-2CF5AF74194E}" type="pres">
      <dgm:prSet presAssocID="{BF3FD245-73A9-4B1F-BC16-7355F51B67FA}" presName="parTx" presStyleLbl="revTx" presStyleIdx="1" presStyleCnt="5">
        <dgm:presLayoutVars>
          <dgm:chMax val="0"/>
          <dgm:chPref val="0"/>
        </dgm:presLayoutVars>
      </dgm:prSet>
      <dgm:spPr/>
    </dgm:pt>
    <dgm:pt modelId="{5A2A1303-4E80-46DC-89E2-80AD51A38576}" type="pres">
      <dgm:prSet presAssocID="{3FD64AD9-F706-4945-AD1A-095E453A007B}" presName="sibTrans" presStyleCnt="0"/>
      <dgm:spPr/>
    </dgm:pt>
    <dgm:pt modelId="{DA21AA45-208C-4609-9172-5AC2E26460E2}" type="pres">
      <dgm:prSet presAssocID="{81B32327-53B2-46E0-8DF5-5BC68D96DC53}" presName="compNode" presStyleCnt="0"/>
      <dgm:spPr/>
    </dgm:pt>
    <dgm:pt modelId="{F822414A-06B0-4347-98F9-9FA749937BF6}" type="pres">
      <dgm:prSet presAssocID="{81B32327-53B2-46E0-8DF5-5BC68D96DC53}" presName="bgRect" presStyleLbl="bgShp" presStyleIdx="2" presStyleCnt="5"/>
      <dgm:spPr/>
    </dgm:pt>
    <dgm:pt modelId="{F17634C0-42BE-4584-89AE-377FA220240D}" type="pres">
      <dgm:prSet presAssocID="{81B32327-53B2-46E0-8DF5-5BC68D96DC5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ome"/>
        </a:ext>
      </dgm:extLst>
    </dgm:pt>
    <dgm:pt modelId="{0C53E15B-58D1-49FA-8374-B44733AE09F8}" type="pres">
      <dgm:prSet presAssocID="{81B32327-53B2-46E0-8DF5-5BC68D96DC53}" presName="spaceRect" presStyleCnt="0"/>
      <dgm:spPr/>
    </dgm:pt>
    <dgm:pt modelId="{4A8A5848-4693-4525-A9BE-408D10332F3C}" type="pres">
      <dgm:prSet presAssocID="{81B32327-53B2-46E0-8DF5-5BC68D96DC53}" presName="parTx" presStyleLbl="revTx" presStyleIdx="2" presStyleCnt="5">
        <dgm:presLayoutVars>
          <dgm:chMax val="0"/>
          <dgm:chPref val="0"/>
        </dgm:presLayoutVars>
      </dgm:prSet>
      <dgm:spPr/>
    </dgm:pt>
    <dgm:pt modelId="{35811930-EEF7-4F5E-8584-8F761477CAA8}" type="pres">
      <dgm:prSet presAssocID="{4FA3854C-DEE2-4BC6-A201-8A7EDA20EEC5}" presName="sibTrans" presStyleCnt="0"/>
      <dgm:spPr/>
    </dgm:pt>
    <dgm:pt modelId="{EC66B63A-EC33-483A-8100-AD98DF2F3A27}" type="pres">
      <dgm:prSet presAssocID="{ED07BA47-99F5-4E34-84EF-DE6EF300DA1E}" presName="compNode" presStyleCnt="0"/>
      <dgm:spPr/>
    </dgm:pt>
    <dgm:pt modelId="{F1D36674-2C28-4395-86AF-5421652961ED}" type="pres">
      <dgm:prSet presAssocID="{ED07BA47-99F5-4E34-84EF-DE6EF300DA1E}" presName="bgRect" presStyleLbl="bgShp" presStyleIdx="3" presStyleCnt="5"/>
      <dgm:spPr/>
    </dgm:pt>
    <dgm:pt modelId="{5266780A-8D61-402C-A95E-639074FA68E5}" type="pres">
      <dgm:prSet presAssocID="{ED07BA47-99F5-4E34-84EF-DE6EF300DA1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llar"/>
        </a:ext>
      </dgm:extLst>
    </dgm:pt>
    <dgm:pt modelId="{8D9C0C4F-F2DF-4E15-8F22-99F9797E61F0}" type="pres">
      <dgm:prSet presAssocID="{ED07BA47-99F5-4E34-84EF-DE6EF300DA1E}" presName="spaceRect" presStyleCnt="0"/>
      <dgm:spPr/>
    </dgm:pt>
    <dgm:pt modelId="{6FD6FBEE-F841-425D-88AE-B665F08EE252}" type="pres">
      <dgm:prSet presAssocID="{ED07BA47-99F5-4E34-84EF-DE6EF300DA1E}" presName="parTx" presStyleLbl="revTx" presStyleIdx="3" presStyleCnt="5">
        <dgm:presLayoutVars>
          <dgm:chMax val="0"/>
          <dgm:chPref val="0"/>
        </dgm:presLayoutVars>
      </dgm:prSet>
      <dgm:spPr/>
    </dgm:pt>
    <dgm:pt modelId="{67311828-ECDB-4E93-9FC4-E33C0CCA6B56}" type="pres">
      <dgm:prSet presAssocID="{8D66B41C-F70C-49DD-96BB-F192FEBB2AF1}" presName="sibTrans" presStyleCnt="0"/>
      <dgm:spPr/>
    </dgm:pt>
    <dgm:pt modelId="{44E5C280-931F-4D87-9AA9-B3434F7D40A5}" type="pres">
      <dgm:prSet presAssocID="{CBAEB1E4-EE1A-4AA9-91BF-36F7251AE079}" presName="compNode" presStyleCnt="0"/>
      <dgm:spPr/>
    </dgm:pt>
    <dgm:pt modelId="{B3BFC86B-1419-406F-8911-8E6C665B909F}" type="pres">
      <dgm:prSet presAssocID="{CBAEB1E4-EE1A-4AA9-91BF-36F7251AE079}" presName="bgRect" presStyleLbl="bgShp" presStyleIdx="4" presStyleCnt="5"/>
      <dgm:spPr/>
    </dgm:pt>
    <dgm:pt modelId="{5E338685-FF63-4540-A3FC-F1DB192DE626}" type="pres">
      <dgm:prSet presAssocID="{CBAEB1E4-EE1A-4AA9-91BF-36F7251AE07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ontract"/>
        </a:ext>
      </dgm:extLst>
    </dgm:pt>
    <dgm:pt modelId="{7FCDF0A3-8401-4AB4-A3E8-AF659B4C3B04}" type="pres">
      <dgm:prSet presAssocID="{CBAEB1E4-EE1A-4AA9-91BF-36F7251AE079}" presName="spaceRect" presStyleCnt="0"/>
      <dgm:spPr/>
    </dgm:pt>
    <dgm:pt modelId="{46EEFFA7-6D81-4140-9791-6D55CC0DFD46}" type="pres">
      <dgm:prSet presAssocID="{CBAEB1E4-EE1A-4AA9-91BF-36F7251AE079}" presName="parTx" presStyleLbl="revTx" presStyleIdx="4" presStyleCnt="5">
        <dgm:presLayoutVars>
          <dgm:chMax val="0"/>
          <dgm:chPref val="0"/>
        </dgm:presLayoutVars>
      </dgm:prSet>
      <dgm:spPr/>
    </dgm:pt>
  </dgm:ptLst>
  <dgm:cxnLst>
    <dgm:cxn modelId="{9D7C450C-32B0-4D58-93DF-C12A62F507CF}" srcId="{BBB24110-1724-4D66-9375-01053C8D1305}" destId="{CBAEB1E4-EE1A-4AA9-91BF-36F7251AE079}" srcOrd="4" destOrd="0" parTransId="{C255F28E-6CA8-4EF3-AA78-9BB61ABC175B}" sibTransId="{738FA283-3269-407B-B803-2395CDB07FD1}"/>
    <dgm:cxn modelId="{59B5EE44-3391-4439-937F-33DDDE577903}" type="presOf" srcId="{BF3FD245-73A9-4B1F-BC16-7355F51B67FA}" destId="{EC1442F5-2103-4A0D-A837-2CF5AF74194E}" srcOrd="0" destOrd="0" presId="urn:microsoft.com/office/officeart/2018/2/layout/IconVerticalSolidList"/>
    <dgm:cxn modelId="{31034E4C-71CF-40BE-9F0F-535792F48430}" srcId="{BBB24110-1724-4D66-9375-01053C8D1305}" destId="{A7C4E540-D670-47A5-BEFF-25F2B5C0BA4F}" srcOrd="0" destOrd="0" parTransId="{F1DAF5F0-0ABA-41B7-AA30-72E092CE3678}" sibTransId="{2E0598BA-4A4A-4146-83E6-C0F58A2CC7B0}"/>
    <dgm:cxn modelId="{56AA0750-8C36-4996-B718-47C1F0E98E53}" type="presOf" srcId="{ED07BA47-99F5-4E34-84EF-DE6EF300DA1E}" destId="{6FD6FBEE-F841-425D-88AE-B665F08EE252}" srcOrd="0" destOrd="0" presId="urn:microsoft.com/office/officeart/2018/2/layout/IconVerticalSolidList"/>
    <dgm:cxn modelId="{6BB8C872-E891-4E84-8D09-4F61D96C4ACF}" srcId="{BBB24110-1724-4D66-9375-01053C8D1305}" destId="{ED07BA47-99F5-4E34-84EF-DE6EF300DA1E}" srcOrd="3" destOrd="0" parTransId="{F03CCC47-ACDA-4862-888C-B6E7CB036323}" sibTransId="{8D66B41C-F70C-49DD-96BB-F192FEBB2AF1}"/>
    <dgm:cxn modelId="{4ADF0855-E885-4A0D-8266-658FF473239B}" type="presOf" srcId="{81B32327-53B2-46E0-8DF5-5BC68D96DC53}" destId="{4A8A5848-4693-4525-A9BE-408D10332F3C}" srcOrd="0" destOrd="0" presId="urn:microsoft.com/office/officeart/2018/2/layout/IconVerticalSolidList"/>
    <dgm:cxn modelId="{C275BD82-52A9-49EF-B827-9ACA0AAE770D}" type="presOf" srcId="{CBAEB1E4-EE1A-4AA9-91BF-36F7251AE079}" destId="{46EEFFA7-6D81-4140-9791-6D55CC0DFD46}" srcOrd="0" destOrd="0" presId="urn:microsoft.com/office/officeart/2018/2/layout/IconVerticalSolidList"/>
    <dgm:cxn modelId="{FCA3E794-AC4A-4FB5-AAD7-653C4E9F37E4}" type="presOf" srcId="{A7C4E540-D670-47A5-BEFF-25F2B5C0BA4F}" destId="{A19A2C3B-35E2-41B8-9E13-8B3AA96506E1}" srcOrd="0" destOrd="0" presId="urn:microsoft.com/office/officeart/2018/2/layout/IconVerticalSolidList"/>
    <dgm:cxn modelId="{47AF15E0-6946-4295-88AE-EE2A553059CE}" srcId="{BBB24110-1724-4D66-9375-01053C8D1305}" destId="{81B32327-53B2-46E0-8DF5-5BC68D96DC53}" srcOrd="2" destOrd="0" parTransId="{1A6A5F86-535C-4A5B-A9D3-6CCDB2FAAA75}" sibTransId="{4FA3854C-DEE2-4BC6-A201-8A7EDA20EEC5}"/>
    <dgm:cxn modelId="{03AD83ED-2D11-4C54-8D0C-01CA423EAC13}" type="presOf" srcId="{BBB24110-1724-4D66-9375-01053C8D1305}" destId="{BF1CE365-9967-4258-BB12-8C5391690D04}" srcOrd="0" destOrd="0" presId="urn:microsoft.com/office/officeart/2018/2/layout/IconVerticalSolidList"/>
    <dgm:cxn modelId="{1F049EED-847C-40E9-847F-AF4DFECC445E}" srcId="{BBB24110-1724-4D66-9375-01053C8D1305}" destId="{BF3FD245-73A9-4B1F-BC16-7355F51B67FA}" srcOrd="1" destOrd="0" parTransId="{9D1ECDC5-4A08-4118-B6B2-30131BA1365B}" sibTransId="{3FD64AD9-F706-4945-AD1A-095E453A007B}"/>
    <dgm:cxn modelId="{9B3B10FC-9292-4E73-BF05-EBCB07B8B1CC}" type="presParOf" srcId="{BF1CE365-9967-4258-BB12-8C5391690D04}" destId="{0F655016-CF10-4047-B07A-CFE2A217BA9B}" srcOrd="0" destOrd="0" presId="urn:microsoft.com/office/officeart/2018/2/layout/IconVerticalSolidList"/>
    <dgm:cxn modelId="{C2647490-9943-4B1D-B31F-01C5686C88BE}" type="presParOf" srcId="{0F655016-CF10-4047-B07A-CFE2A217BA9B}" destId="{0538F890-61B8-49EF-8ED0-8012DBEA698A}" srcOrd="0" destOrd="0" presId="urn:microsoft.com/office/officeart/2018/2/layout/IconVerticalSolidList"/>
    <dgm:cxn modelId="{2CC70B6C-EDDE-4302-B86C-0AFD0B7903F6}" type="presParOf" srcId="{0F655016-CF10-4047-B07A-CFE2A217BA9B}" destId="{579FFDC8-F006-4B3C-8526-B7A10F0A635D}" srcOrd="1" destOrd="0" presId="urn:microsoft.com/office/officeart/2018/2/layout/IconVerticalSolidList"/>
    <dgm:cxn modelId="{2CBE126E-6808-47B8-848C-98F051E57E23}" type="presParOf" srcId="{0F655016-CF10-4047-B07A-CFE2A217BA9B}" destId="{09C67502-4E7E-482D-AA11-22D9C0DD7664}" srcOrd="2" destOrd="0" presId="urn:microsoft.com/office/officeart/2018/2/layout/IconVerticalSolidList"/>
    <dgm:cxn modelId="{BEADA7E5-EA7B-47BD-B3D5-1D4EC2E6AF2C}" type="presParOf" srcId="{0F655016-CF10-4047-B07A-CFE2A217BA9B}" destId="{A19A2C3B-35E2-41B8-9E13-8B3AA96506E1}" srcOrd="3" destOrd="0" presId="urn:microsoft.com/office/officeart/2018/2/layout/IconVerticalSolidList"/>
    <dgm:cxn modelId="{812239B4-97F7-486F-8B3F-023238D3D2D3}" type="presParOf" srcId="{BF1CE365-9967-4258-BB12-8C5391690D04}" destId="{B2EF7AED-37DE-48F1-A389-3F7546868178}" srcOrd="1" destOrd="0" presId="urn:microsoft.com/office/officeart/2018/2/layout/IconVerticalSolidList"/>
    <dgm:cxn modelId="{6FE92A21-5A6C-4074-9EED-98F335965698}" type="presParOf" srcId="{BF1CE365-9967-4258-BB12-8C5391690D04}" destId="{CFAFE99F-B103-4113-AD49-419781B63A96}" srcOrd="2" destOrd="0" presId="urn:microsoft.com/office/officeart/2018/2/layout/IconVerticalSolidList"/>
    <dgm:cxn modelId="{6CDED622-29A5-4D3D-86DD-09453AEDF190}" type="presParOf" srcId="{CFAFE99F-B103-4113-AD49-419781B63A96}" destId="{B8AA9574-4380-46D9-ABF1-87F84E2E4D21}" srcOrd="0" destOrd="0" presId="urn:microsoft.com/office/officeart/2018/2/layout/IconVerticalSolidList"/>
    <dgm:cxn modelId="{5F10395E-8F06-4D0B-9A4A-77778622D7DA}" type="presParOf" srcId="{CFAFE99F-B103-4113-AD49-419781B63A96}" destId="{55F917A2-0FC2-4DFC-993C-891E67877F78}" srcOrd="1" destOrd="0" presId="urn:microsoft.com/office/officeart/2018/2/layout/IconVerticalSolidList"/>
    <dgm:cxn modelId="{FC7882F3-635E-46B6-9ACB-74A9A86A9B54}" type="presParOf" srcId="{CFAFE99F-B103-4113-AD49-419781B63A96}" destId="{4D884193-0EBA-4AC4-A683-721E6943A5A0}" srcOrd="2" destOrd="0" presId="urn:microsoft.com/office/officeart/2018/2/layout/IconVerticalSolidList"/>
    <dgm:cxn modelId="{322C2014-940D-4F4F-B3BA-87AC790E2B63}" type="presParOf" srcId="{CFAFE99F-B103-4113-AD49-419781B63A96}" destId="{EC1442F5-2103-4A0D-A837-2CF5AF74194E}" srcOrd="3" destOrd="0" presId="urn:microsoft.com/office/officeart/2018/2/layout/IconVerticalSolidList"/>
    <dgm:cxn modelId="{73D443AD-1796-4009-9001-560DFE111920}" type="presParOf" srcId="{BF1CE365-9967-4258-BB12-8C5391690D04}" destId="{5A2A1303-4E80-46DC-89E2-80AD51A38576}" srcOrd="3" destOrd="0" presId="urn:microsoft.com/office/officeart/2018/2/layout/IconVerticalSolidList"/>
    <dgm:cxn modelId="{CAC20579-0968-4838-8BBF-F4952D0AA379}" type="presParOf" srcId="{BF1CE365-9967-4258-BB12-8C5391690D04}" destId="{DA21AA45-208C-4609-9172-5AC2E26460E2}" srcOrd="4" destOrd="0" presId="urn:microsoft.com/office/officeart/2018/2/layout/IconVerticalSolidList"/>
    <dgm:cxn modelId="{37EA04CC-524B-4F2C-9C71-44E284C0433E}" type="presParOf" srcId="{DA21AA45-208C-4609-9172-5AC2E26460E2}" destId="{F822414A-06B0-4347-98F9-9FA749937BF6}" srcOrd="0" destOrd="0" presId="urn:microsoft.com/office/officeart/2018/2/layout/IconVerticalSolidList"/>
    <dgm:cxn modelId="{18C0FCD0-7AD2-4F84-97A8-FD8750C580FB}" type="presParOf" srcId="{DA21AA45-208C-4609-9172-5AC2E26460E2}" destId="{F17634C0-42BE-4584-89AE-377FA220240D}" srcOrd="1" destOrd="0" presId="urn:microsoft.com/office/officeart/2018/2/layout/IconVerticalSolidList"/>
    <dgm:cxn modelId="{89455C98-D82A-433E-9704-828287FC5893}" type="presParOf" srcId="{DA21AA45-208C-4609-9172-5AC2E26460E2}" destId="{0C53E15B-58D1-49FA-8374-B44733AE09F8}" srcOrd="2" destOrd="0" presId="urn:microsoft.com/office/officeart/2018/2/layout/IconVerticalSolidList"/>
    <dgm:cxn modelId="{B6C28DDF-154E-4200-B9C3-C17A1491C152}" type="presParOf" srcId="{DA21AA45-208C-4609-9172-5AC2E26460E2}" destId="{4A8A5848-4693-4525-A9BE-408D10332F3C}" srcOrd="3" destOrd="0" presId="urn:microsoft.com/office/officeart/2018/2/layout/IconVerticalSolidList"/>
    <dgm:cxn modelId="{6794495F-B45A-4A21-86EC-6A8041C01CAB}" type="presParOf" srcId="{BF1CE365-9967-4258-BB12-8C5391690D04}" destId="{35811930-EEF7-4F5E-8584-8F761477CAA8}" srcOrd="5" destOrd="0" presId="urn:microsoft.com/office/officeart/2018/2/layout/IconVerticalSolidList"/>
    <dgm:cxn modelId="{EF86EE2B-6633-42F1-82B5-D821EFDBE72A}" type="presParOf" srcId="{BF1CE365-9967-4258-BB12-8C5391690D04}" destId="{EC66B63A-EC33-483A-8100-AD98DF2F3A27}" srcOrd="6" destOrd="0" presId="urn:microsoft.com/office/officeart/2018/2/layout/IconVerticalSolidList"/>
    <dgm:cxn modelId="{1886EF26-61A2-4377-9024-4FF31411907F}" type="presParOf" srcId="{EC66B63A-EC33-483A-8100-AD98DF2F3A27}" destId="{F1D36674-2C28-4395-86AF-5421652961ED}" srcOrd="0" destOrd="0" presId="urn:microsoft.com/office/officeart/2018/2/layout/IconVerticalSolidList"/>
    <dgm:cxn modelId="{10A466B4-73C7-4A76-8EFB-BD820821A288}" type="presParOf" srcId="{EC66B63A-EC33-483A-8100-AD98DF2F3A27}" destId="{5266780A-8D61-402C-A95E-639074FA68E5}" srcOrd="1" destOrd="0" presId="urn:microsoft.com/office/officeart/2018/2/layout/IconVerticalSolidList"/>
    <dgm:cxn modelId="{8E276D0E-D541-425E-B9E3-DAC0369C5533}" type="presParOf" srcId="{EC66B63A-EC33-483A-8100-AD98DF2F3A27}" destId="{8D9C0C4F-F2DF-4E15-8F22-99F9797E61F0}" srcOrd="2" destOrd="0" presId="urn:microsoft.com/office/officeart/2018/2/layout/IconVerticalSolidList"/>
    <dgm:cxn modelId="{961EA600-07AE-452D-B51D-1F39CFD94B34}" type="presParOf" srcId="{EC66B63A-EC33-483A-8100-AD98DF2F3A27}" destId="{6FD6FBEE-F841-425D-88AE-B665F08EE252}" srcOrd="3" destOrd="0" presId="urn:microsoft.com/office/officeart/2018/2/layout/IconVerticalSolidList"/>
    <dgm:cxn modelId="{47824961-23FF-4254-B5C4-0D2D872BAB1A}" type="presParOf" srcId="{BF1CE365-9967-4258-BB12-8C5391690D04}" destId="{67311828-ECDB-4E93-9FC4-E33C0CCA6B56}" srcOrd="7" destOrd="0" presId="urn:microsoft.com/office/officeart/2018/2/layout/IconVerticalSolidList"/>
    <dgm:cxn modelId="{2E17A222-9E3A-4E18-970E-DACD90A57DBD}" type="presParOf" srcId="{BF1CE365-9967-4258-BB12-8C5391690D04}" destId="{44E5C280-931F-4D87-9AA9-B3434F7D40A5}" srcOrd="8" destOrd="0" presId="urn:microsoft.com/office/officeart/2018/2/layout/IconVerticalSolidList"/>
    <dgm:cxn modelId="{3D215248-FFDE-4328-9AB8-B9F49E764674}" type="presParOf" srcId="{44E5C280-931F-4D87-9AA9-B3434F7D40A5}" destId="{B3BFC86B-1419-406F-8911-8E6C665B909F}" srcOrd="0" destOrd="0" presId="urn:microsoft.com/office/officeart/2018/2/layout/IconVerticalSolidList"/>
    <dgm:cxn modelId="{FC718502-9272-4389-B96E-7EBC3278CA68}" type="presParOf" srcId="{44E5C280-931F-4D87-9AA9-B3434F7D40A5}" destId="{5E338685-FF63-4540-A3FC-F1DB192DE626}" srcOrd="1" destOrd="0" presId="urn:microsoft.com/office/officeart/2018/2/layout/IconVerticalSolidList"/>
    <dgm:cxn modelId="{2995D035-5026-44CD-80DE-72E698785980}" type="presParOf" srcId="{44E5C280-931F-4D87-9AA9-B3434F7D40A5}" destId="{7FCDF0A3-8401-4AB4-A3E8-AF659B4C3B04}" srcOrd="2" destOrd="0" presId="urn:microsoft.com/office/officeart/2018/2/layout/IconVerticalSolidList"/>
    <dgm:cxn modelId="{F901B5E1-90B7-41E8-9536-38F598147A24}" type="presParOf" srcId="{44E5C280-931F-4D87-9AA9-B3434F7D40A5}" destId="{46EEFFA7-6D81-4140-9791-6D55CC0DFD46}"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B4EF86-841D-4E87-A21C-AF2ED8E5F9E2}"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7A85D0E0-B671-4140-9BFA-A4329281BFF6}">
      <dgm:prSet/>
      <dgm:spPr/>
      <dgm:t>
        <a:bodyPr/>
        <a:lstStyle/>
        <a:p>
          <a:r>
            <a:rPr lang="en-US"/>
            <a:t>• Most parts listed were in 'New' condition.</a:t>
          </a:r>
        </a:p>
      </dgm:t>
    </dgm:pt>
    <dgm:pt modelId="{9F0FA83B-64D8-4FFA-813F-80538E9807B4}" type="parTrans" cxnId="{ABE37039-B08D-48C1-8305-E402C19241C3}">
      <dgm:prSet/>
      <dgm:spPr/>
      <dgm:t>
        <a:bodyPr/>
        <a:lstStyle/>
        <a:p>
          <a:endParaRPr lang="en-US"/>
        </a:p>
      </dgm:t>
    </dgm:pt>
    <dgm:pt modelId="{C3C72DF4-99FF-4E48-B422-D181FB0922B7}" type="sibTrans" cxnId="{ABE37039-B08D-48C1-8305-E402C19241C3}">
      <dgm:prSet/>
      <dgm:spPr/>
      <dgm:t>
        <a:bodyPr/>
        <a:lstStyle/>
        <a:p>
          <a:endParaRPr lang="en-US"/>
        </a:p>
      </dgm:t>
    </dgm:pt>
    <dgm:pt modelId="{601501B7-B538-47AE-9207-A7A6B0EE3A2A}">
      <dgm:prSet/>
      <dgm:spPr/>
      <dgm:t>
        <a:bodyPr/>
        <a:lstStyle/>
        <a:p>
          <a:r>
            <a:rPr lang="en-US"/>
            <a:t>• Price clustering occurs below $100 USD.</a:t>
          </a:r>
        </a:p>
      </dgm:t>
    </dgm:pt>
    <dgm:pt modelId="{E60F0865-CA60-4D7E-87B1-27D4DBCBA15C}" type="parTrans" cxnId="{70D65945-981B-4EA7-A70E-D3BDF668AD8C}">
      <dgm:prSet/>
      <dgm:spPr/>
      <dgm:t>
        <a:bodyPr/>
        <a:lstStyle/>
        <a:p>
          <a:endParaRPr lang="en-US"/>
        </a:p>
      </dgm:t>
    </dgm:pt>
    <dgm:pt modelId="{CB51FB56-3952-4065-A300-C7B51B35B0B2}" type="sibTrans" cxnId="{70D65945-981B-4EA7-A70E-D3BDF668AD8C}">
      <dgm:prSet/>
      <dgm:spPr/>
      <dgm:t>
        <a:bodyPr/>
        <a:lstStyle/>
        <a:p>
          <a:endParaRPr lang="en-US"/>
        </a:p>
      </dgm:t>
    </dgm:pt>
    <dgm:pt modelId="{8C4DE834-C43B-42C3-BB70-7462AE61B94B}">
      <dgm:prSet/>
      <dgm:spPr/>
      <dgm:t>
        <a:bodyPr/>
        <a:lstStyle/>
        <a:p>
          <a:r>
            <a:rPr lang="en-US"/>
            <a:t>• Listing volume peaked in Fall 2024.</a:t>
          </a:r>
        </a:p>
      </dgm:t>
    </dgm:pt>
    <dgm:pt modelId="{895AFF8B-35DE-46E3-9963-7ACC62C6525E}" type="parTrans" cxnId="{0C4E93DC-44AD-4D2D-BFEC-3ECFF9D2F291}">
      <dgm:prSet/>
      <dgm:spPr/>
      <dgm:t>
        <a:bodyPr/>
        <a:lstStyle/>
        <a:p>
          <a:endParaRPr lang="en-US"/>
        </a:p>
      </dgm:t>
    </dgm:pt>
    <dgm:pt modelId="{8960C587-9594-4997-BEBA-9FB1F2A19A83}" type="sibTrans" cxnId="{0C4E93DC-44AD-4D2D-BFEC-3ECFF9D2F291}">
      <dgm:prSet/>
      <dgm:spPr/>
      <dgm:t>
        <a:bodyPr/>
        <a:lstStyle/>
        <a:p>
          <a:endParaRPr lang="en-US"/>
        </a:p>
      </dgm:t>
    </dgm:pt>
    <dgm:pt modelId="{E0FC9093-145D-4643-BBF7-9F9DD174853F}">
      <dgm:prSet/>
      <dgm:spPr/>
      <dgm:t>
        <a:bodyPr/>
        <a:lstStyle/>
        <a:p>
          <a:r>
            <a:rPr lang="en-US"/>
            <a:t>• Tableau heatmap revealed price sweet spots and gaps in listings.</a:t>
          </a:r>
        </a:p>
      </dgm:t>
    </dgm:pt>
    <dgm:pt modelId="{2A3D2B95-EC38-4847-83F3-2C1BBD4010BD}" type="parTrans" cxnId="{7A558FCD-D813-4966-8C25-3839263422FC}">
      <dgm:prSet/>
      <dgm:spPr/>
      <dgm:t>
        <a:bodyPr/>
        <a:lstStyle/>
        <a:p>
          <a:endParaRPr lang="en-US"/>
        </a:p>
      </dgm:t>
    </dgm:pt>
    <dgm:pt modelId="{ADEFA059-C9D8-49B4-BB39-DD1CED24AAEF}" type="sibTrans" cxnId="{7A558FCD-D813-4966-8C25-3839263422FC}">
      <dgm:prSet/>
      <dgm:spPr/>
      <dgm:t>
        <a:bodyPr/>
        <a:lstStyle/>
        <a:p>
          <a:endParaRPr lang="en-US"/>
        </a:p>
      </dgm:t>
    </dgm:pt>
    <dgm:pt modelId="{9B06D54A-17A4-4217-9BE5-40A974CE9CC8}">
      <dgm:prSet/>
      <dgm:spPr/>
      <dgm:t>
        <a:bodyPr/>
        <a:lstStyle/>
        <a:p>
          <a:r>
            <a:rPr lang="en-US"/>
            <a:t>These patterns suggest buyer preferences and pricing opportunities.</a:t>
          </a:r>
        </a:p>
      </dgm:t>
    </dgm:pt>
    <dgm:pt modelId="{F9D0BAFD-6D22-4F72-BF4C-8953FEB1F275}" type="parTrans" cxnId="{5C8B1D3F-C792-4084-81E1-6C149DE3987E}">
      <dgm:prSet/>
      <dgm:spPr/>
      <dgm:t>
        <a:bodyPr/>
        <a:lstStyle/>
        <a:p>
          <a:endParaRPr lang="en-US"/>
        </a:p>
      </dgm:t>
    </dgm:pt>
    <dgm:pt modelId="{63426706-3532-4D03-8719-869BDBAD4298}" type="sibTrans" cxnId="{5C8B1D3F-C792-4084-81E1-6C149DE3987E}">
      <dgm:prSet/>
      <dgm:spPr/>
      <dgm:t>
        <a:bodyPr/>
        <a:lstStyle/>
        <a:p>
          <a:endParaRPr lang="en-US"/>
        </a:p>
      </dgm:t>
    </dgm:pt>
    <dgm:pt modelId="{043B8B4B-2940-43AB-98CD-75DABE5AAC50}" type="pres">
      <dgm:prSet presAssocID="{B1B4EF86-841D-4E87-A21C-AF2ED8E5F9E2}" presName="vert0" presStyleCnt="0">
        <dgm:presLayoutVars>
          <dgm:dir/>
          <dgm:animOne val="branch"/>
          <dgm:animLvl val="lvl"/>
        </dgm:presLayoutVars>
      </dgm:prSet>
      <dgm:spPr/>
    </dgm:pt>
    <dgm:pt modelId="{E9C334A5-EF53-40E6-A42E-CD1AAC550F8B}" type="pres">
      <dgm:prSet presAssocID="{7A85D0E0-B671-4140-9BFA-A4329281BFF6}" presName="thickLine" presStyleLbl="alignNode1" presStyleIdx="0" presStyleCnt="5"/>
      <dgm:spPr/>
    </dgm:pt>
    <dgm:pt modelId="{52E6A24D-75E0-4567-8F53-A6AADFC3A49F}" type="pres">
      <dgm:prSet presAssocID="{7A85D0E0-B671-4140-9BFA-A4329281BFF6}" presName="horz1" presStyleCnt="0"/>
      <dgm:spPr/>
    </dgm:pt>
    <dgm:pt modelId="{4CAE587D-63D3-4D17-88E4-AD7D111AB42E}" type="pres">
      <dgm:prSet presAssocID="{7A85D0E0-B671-4140-9BFA-A4329281BFF6}" presName="tx1" presStyleLbl="revTx" presStyleIdx="0" presStyleCnt="5"/>
      <dgm:spPr/>
    </dgm:pt>
    <dgm:pt modelId="{0EEC980F-B8AF-4243-8F84-B95F18C5900D}" type="pres">
      <dgm:prSet presAssocID="{7A85D0E0-B671-4140-9BFA-A4329281BFF6}" presName="vert1" presStyleCnt="0"/>
      <dgm:spPr/>
    </dgm:pt>
    <dgm:pt modelId="{DA33017C-83A0-4BB2-A570-22465456F59B}" type="pres">
      <dgm:prSet presAssocID="{601501B7-B538-47AE-9207-A7A6B0EE3A2A}" presName="thickLine" presStyleLbl="alignNode1" presStyleIdx="1" presStyleCnt="5"/>
      <dgm:spPr/>
    </dgm:pt>
    <dgm:pt modelId="{840C9B4D-B73A-4DC9-8547-84A2743A67CC}" type="pres">
      <dgm:prSet presAssocID="{601501B7-B538-47AE-9207-A7A6B0EE3A2A}" presName="horz1" presStyleCnt="0"/>
      <dgm:spPr/>
    </dgm:pt>
    <dgm:pt modelId="{9AAA6BED-62EC-44BF-BE86-8C770E810D3A}" type="pres">
      <dgm:prSet presAssocID="{601501B7-B538-47AE-9207-A7A6B0EE3A2A}" presName="tx1" presStyleLbl="revTx" presStyleIdx="1" presStyleCnt="5"/>
      <dgm:spPr/>
    </dgm:pt>
    <dgm:pt modelId="{4494991A-15C5-4875-A64C-35075145EBD7}" type="pres">
      <dgm:prSet presAssocID="{601501B7-B538-47AE-9207-A7A6B0EE3A2A}" presName="vert1" presStyleCnt="0"/>
      <dgm:spPr/>
    </dgm:pt>
    <dgm:pt modelId="{EE3BE930-33CC-4E5C-A01F-FC4D1FA14CF9}" type="pres">
      <dgm:prSet presAssocID="{8C4DE834-C43B-42C3-BB70-7462AE61B94B}" presName="thickLine" presStyleLbl="alignNode1" presStyleIdx="2" presStyleCnt="5"/>
      <dgm:spPr/>
    </dgm:pt>
    <dgm:pt modelId="{F1A9E0AD-525A-4E5A-8A89-DEF29084896C}" type="pres">
      <dgm:prSet presAssocID="{8C4DE834-C43B-42C3-BB70-7462AE61B94B}" presName="horz1" presStyleCnt="0"/>
      <dgm:spPr/>
    </dgm:pt>
    <dgm:pt modelId="{6411F0FF-66BC-4B62-AA3F-ADF62F80AC19}" type="pres">
      <dgm:prSet presAssocID="{8C4DE834-C43B-42C3-BB70-7462AE61B94B}" presName="tx1" presStyleLbl="revTx" presStyleIdx="2" presStyleCnt="5"/>
      <dgm:spPr/>
    </dgm:pt>
    <dgm:pt modelId="{46692D8F-2696-432B-9B83-7267425675B3}" type="pres">
      <dgm:prSet presAssocID="{8C4DE834-C43B-42C3-BB70-7462AE61B94B}" presName="vert1" presStyleCnt="0"/>
      <dgm:spPr/>
    </dgm:pt>
    <dgm:pt modelId="{EEB8B6AB-897F-4605-905A-995671B1D474}" type="pres">
      <dgm:prSet presAssocID="{E0FC9093-145D-4643-BBF7-9F9DD174853F}" presName="thickLine" presStyleLbl="alignNode1" presStyleIdx="3" presStyleCnt="5"/>
      <dgm:spPr/>
    </dgm:pt>
    <dgm:pt modelId="{C21890BC-DE04-4E26-A57A-9D6303E06AF4}" type="pres">
      <dgm:prSet presAssocID="{E0FC9093-145D-4643-BBF7-9F9DD174853F}" presName="horz1" presStyleCnt="0"/>
      <dgm:spPr/>
    </dgm:pt>
    <dgm:pt modelId="{D1BFD015-3B2B-4A7A-9983-6B65C496D8C8}" type="pres">
      <dgm:prSet presAssocID="{E0FC9093-145D-4643-BBF7-9F9DD174853F}" presName="tx1" presStyleLbl="revTx" presStyleIdx="3" presStyleCnt="5"/>
      <dgm:spPr/>
    </dgm:pt>
    <dgm:pt modelId="{79601922-A0AF-47A5-938A-B6D0F14986A8}" type="pres">
      <dgm:prSet presAssocID="{E0FC9093-145D-4643-BBF7-9F9DD174853F}" presName="vert1" presStyleCnt="0"/>
      <dgm:spPr/>
    </dgm:pt>
    <dgm:pt modelId="{AD7BA0B3-E771-44A9-992B-EA6DC8AE3D3C}" type="pres">
      <dgm:prSet presAssocID="{9B06D54A-17A4-4217-9BE5-40A974CE9CC8}" presName="thickLine" presStyleLbl="alignNode1" presStyleIdx="4" presStyleCnt="5"/>
      <dgm:spPr/>
    </dgm:pt>
    <dgm:pt modelId="{5E02AD25-0081-4879-B94E-68532FAE8AE2}" type="pres">
      <dgm:prSet presAssocID="{9B06D54A-17A4-4217-9BE5-40A974CE9CC8}" presName="horz1" presStyleCnt="0"/>
      <dgm:spPr/>
    </dgm:pt>
    <dgm:pt modelId="{EE58DDF8-9BDE-41FC-AA4E-E345D97D50D9}" type="pres">
      <dgm:prSet presAssocID="{9B06D54A-17A4-4217-9BE5-40A974CE9CC8}" presName="tx1" presStyleLbl="revTx" presStyleIdx="4" presStyleCnt="5"/>
      <dgm:spPr/>
    </dgm:pt>
    <dgm:pt modelId="{640E7567-3562-4114-A163-1CDD2F95D894}" type="pres">
      <dgm:prSet presAssocID="{9B06D54A-17A4-4217-9BE5-40A974CE9CC8}" presName="vert1" presStyleCnt="0"/>
      <dgm:spPr/>
    </dgm:pt>
  </dgm:ptLst>
  <dgm:cxnLst>
    <dgm:cxn modelId="{782A1D17-2296-4F4F-BB32-15DAE4D8D711}" type="presOf" srcId="{9B06D54A-17A4-4217-9BE5-40A974CE9CC8}" destId="{EE58DDF8-9BDE-41FC-AA4E-E345D97D50D9}" srcOrd="0" destOrd="0" presId="urn:microsoft.com/office/officeart/2008/layout/LinedList"/>
    <dgm:cxn modelId="{ABE37039-B08D-48C1-8305-E402C19241C3}" srcId="{B1B4EF86-841D-4E87-A21C-AF2ED8E5F9E2}" destId="{7A85D0E0-B671-4140-9BFA-A4329281BFF6}" srcOrd="0" destOrd="0" parTransId="{9F0FA83B-64D8-4FFA-813F-80538E9807B4}" sibTransId="{C3C72DF4-99FF-4E48-B422-D181FB0922B7}"/>
    <dgm:cxn modelId="{5C8B1D3F-C792-4084-81E1-6C149DE3987E}" srcId="{B1B4EF86-841D-4E87-A21C-AF2ED8E5F9E2}" destId="{9B06D54A-17A4-4217-9BE5-40A974CE9CC8}" srcOrd="4" destOrd="0" parTransId="{F9D0BAFD-6D22-4F72-BF4C-8953FEB1F275}" sibTransId="{63426706-3532-4D03-8719-869BDBAD4298}"/>
    <dgm:cxn modelId="{90F14761-7FEF-4EE3-9308-72C095C634F9}" type="presOf" srcId="{8C4DE834-C43B-42C3-BB70-7462AE61B94B}" destId="{6411F0FF-66BC-4B62-AA3F-ADF62F80AC19}" srcOrd="0" destOrd="0" presId="urn:microsoft.com/office/officeart/2008/layout/LinedList"/>
    <dgm:cxn modelId="{EBB95B63-39E9-4BBE-BB66-8A945DDFB5EB}" type="presOf" srcId="{601501B7-B538-47AE-9207-A7A6B0EE3A2A}" destId="{9AAA6BED-62EC-44BF-BE86-8C770E810D3A}" srcOrd="0" destOrd="0" presId="urn:microsoft.com/office/officeart/2008/layout/LinedList"/>
    <dgm:cxn modelId="{70D65945-981B-4EA7-A70E-D3BDF668AD8C}" srcId="{B1B4EF86-841D-4E87-A21C-AF2ED8E5F9E2}" destId="{601501B7-B538-47AE-9207-A7A6B0EE3A2A}" srcOrd="1" destOrd="0" parTransId="{E60F0865-CA60-4D7E-87B1-27D4DBCBA15C}" sibTransId="{CB51FB56-3952-4065-A300-C7B51B35B0B2}"/>
    <dgm:cxn modelId="{2A6B864F-A0CD-4726-B3FA-E16BC763DC15}" type="presOf" srcId="{B1B4EF86-841D-4E87-A21C-AF2ED8E5F9E2}" destId="{043B8B4B-2940-43AB-98CD-75DABE5AAC50}" srcOrd="0" destOrd="0" presId="urn:microsoft.com/office/officeart/2008/layout/LinedList"/>
    <dgm:cxn modelId="{C06A1395-BA0E-4B76-A9CF-1C29157B987D}" type="presOf" srcId="{7A85D0E0-B671-4140-9BFA-A4329281BFF6}" destId="{4CAE587D-63D3-4D17-88E4-AD7D111AB42E}" srcOrd="0" destOrd="0" presId="urn:microsoft.com/office/officeart/2008/layout/LinedList"/>
    <dgm:cxn modelId="{7A558FCD-D813-4966-8C25-3839263422FC}" srcId="{B1B4EF86-841D-4E87-A21C-AF2ED8E5F9E2}" destId="{E0FC9093-145D-4643-BBF7-9F9DD174853F}" srcOrd="3" destOrd="0" parTransId="{2A3D2B95-EC38-4847-83F3-2C1BBD4010BD}" sibTransId="{ADEFA059-C9D8-49B4-BB39-DD1CED24AAEF}"/>
    <dgm:cxn modelId="{0C4E93DC-44AD-4D2D-BFEC-3ECFF9D2F291}" srcId="{B1B4EF86-841D-4E87-A21C-AF2ED8E5F9E2}" destId="{8C4DE834-C43B-42C3-BB70-7462AE61B94B}" srcOrd="2" destOrd="0" parTransId="{895AFF8B-35DE-46E3-9963-7ACC62C6525E}" sibTransId="{8960C587-9594-4997-BEBA-9FB1F2A19A83}"/>
    <dgm:cxn modelId="{03C266EF-AD11-4965-B57A-58D884DBB5A7}" type="presOf" srcId="{E0FC9093-145D-4643-BBF7-9F9DD174853F}" destId="{D1BFD015-3B2B-4A7A-9983-6B65C496D8C8}" srcOrd="0" destOrd="0" presId="urn:microsoft.com/office/officeart/2008/layout/LinedList"/>
    <dgm:cxn modelId="{55DEA0AD-3923-47B5-AA0F-BBF9FA7C39AA}" type="presParOf" srcId="{043B8B4B-2940-43AB-98CD-75DABE5AAC50}" destId="{E9C334A5-EF53-40E6-A42E-CD1AAC550F8B}" srcOrd="0" destOrd="0" presId="urn:microsoft.com/office/officeart/2008/layout/LinedList"/>
    <dgm:cxn modelId="{B406431A-CE1A-41FA-8E85-10EFDC2568A5}" type="presParOf" srcId="{043B8B4B-2940-43AB-98CD-75DABE5AAC50}" destId="{52E6A24D-75E0-4567-8F53-A6AADFC3A49F}" srcOrd="1" destOrd="0" presId="urn:microsoft.com/office/officeart/2008/layout/LinedList"/>
    <dgm:cxn modelId="{64B787F0-6FC4-4778-B48D-1BC5BDDE34A5}" type="presParOf" srcId="{52E6A24D-75E0-4567-8F53-A6AADFC3A49F}" destId="{4CAE587D-63D3-4D17-88E4-AD7D111AB42E}" srcOrd="0" destOrd="0" presId="urn:microsoft.com/office/officeart/2008/layout/LinedList"/>
    <dgm:cxn modelId="{D5FA194C-D79E-47FC-8518-D2CC17A8C097}" type="presParOf" srcId="{52E6A24D-75E0-4567-8F53-A6AADFC3A49F}" destId="{0EEC980F-B8AF-4243-8F84-B95F18C5900D}" srcOrd="1" destOrd="0" presId="urn:microsoft.com/office/officeart/2008/layout/LinedList"/>
    <dgm:cxn modelId="{6DC88E78-AD72-4331-B2E8-2B378CF39DEC}" type="presParOf" srcId="{043B8B4B-2940-43AB-98CD-75DABE5AAC50}" destId="{DA33017C-83A0-4BB2-A570-22465456F59B}" srcOrd="2" destOrd="0" presId="urn:microsoft.com/office/officeart/2008/layout/LinedList"/>
    <dgm:cxn modelId="{485D8EDB-3C56-44F7-B38B-EBF279DA8489}" type="presParOf" srcId="{043B8B4B-2940-43AB-98CD-75DABE5AAC50}" destId="{840C9B4D-B73A-4DC9-8547-84A2743A67CC}" srcOrd="3" destOrd="0" presId="urn:microsoft.com/office/officeart/2008/layout/LinedList"/>
    <dgm:cxn modelId="{83845C46-1951-4944-B08C-27EBAF4B975B}" type="presParOf" srcId="{840C9B4D-B73A-4DC9-8547-84A2743A67CC}" destId="{9AAA6BED-62EC-44BF-BE86-8C770E810D3A}" srcOrd="0" destOrd="0" presId="urn:microsoft.com/office/officeart/2008/layout/LinedList"/>
    <dgm:cxn modelId="{A6C63C06-5F5A-4F90-BB5C-C231FA9CBBA4}" type="presParOf" srcId="{840C9B4D-B73A-4DC9-8547-84A2743A67CC}" destId="{4494991A-15C5-4875-A64C-35075145EBD7}" srcOrd="1" destOrd="0" presId="urn:microsoft.com/office/officeart/2008/layout/LinedList"/>
    <dgm:cxn modelId="{DF9EDC55-B70F-4925-9A34-90EDF9E9AE4D}" type="presParOf" srcId="{043B8B4B-2940-43AB-98CD-75DABE5AAC50}" destId="{EE3BE930-33CC-4E5C-A01F-FC4D1FA14CF9}" srcOrd="4" destOrd="0" presId="urn:microsoft.com/office/officeart/2008/layout/LinedList"/>
    <dgm:cxn modelId="{5B1A1563-FB34-4D36-AF0F-BA8C02025622}" type="presParOf" srcId="{043B8B4B-2940-43AB-98CD-75DABE5AAC50}" destId="{F1A9E0AD-525A-4E5A-8A89-DEF29084896C}" srcOrd="5" destOrd="0" presId="urn:microsoft.com/office/officeart/2008/layout/LinedList"/>
    <dgm:cxn modelId="{A00E9E7C-E7E0-4D2C-8393-616A464A4D48}" type="presParOf" srcId="{F1A9E0AD-525A-4E5A-8A89-DEF29084896C}" destId="{6411F0FF-66BC-4B62-AA3F-ADF62F80AC19}" srcOrd="0" destOrd="0" presId="urn:microsoft.com/office/officeart/2008/layout/LinedList"/>
    <dgm:cxn modelId="{C9264059-7451-499A-B1AC-9D4B63092E9A}" type="presParOf" srcId="{F1A9E0AD-525A-4E5A-8A89-DEF29084896C}" destId="{46692D8F-2696-432B-9B83-7267425675B3}" srcOrd="1" destOrd="0" presId="urn:microsoft.com/office/officeart/2008/layout/LinedList"/>
    <dgm:cxn modelId="{797EE1A1-2754-48C1-B81D-0307D8AA76DD}" type="presParOf" srcId="{043B8B4B-2940-43AB-98CD-75DABE5AAC50}" destId="{EEB8B6AB-897F-4605-905A-995671B1D474}" srcOrd="6" destOrd="0" presId="urn:microsoft.com/office/officeart/2008/layout/LinedList"/>
    <dgm:cxn modelId="{3EB83B43-1474-4853-9BBB-4A0DCBEDF531}" type="presParOf" srcId="{043B8B4B-2940-43AB-98CD-75DABE5AAC50}" destId="{C21890BC-DE04-4E26-A57A-9D6303E06AF4}" srcOrd="7" destOrd="0" presId="urn:microsoft.com/office/officeart/2008/layout/LinedList"/>
    <dgm:cxn modelId="{115F9C0A-9938-41B5-97AD-34F145C3D2BF}" type="presParOf" srcId="{C21890BC-DE04-4E26-A57A-9D6303E06AF4}" destId="{D1BFD015-3B2B-4A7A-9983-6B65C496D8C8}" srcOrd="0" destOrd="0" presId="urn:microsoft.com/office/officeart/2008/layout/LinedList"/>
    <dgm:cxn modelId="{3F16ABEE-BAB0-40EA-BF2F-55F7BB157661}" type="presParOf" srcId="{C21890BC-DE04-4E26-A57A-9D6303E06AF4}" destId="{79601922-A0AF-47A5-938A-B6D0F14986A8}" srcOrd="1" destOrd="0" presId="urn:microsoft.com/office/officeart/2008/layout/LinedList"/>
    <dgm:cxn modelId="{F5CC3941-70D4-448D-BEC7-CAA093361923}" type="presParOf" srcId="{043B8B4B-2940-43AB-98CD-75DABE5AAC50}" destId="{AD7BA0B3-E771-44A9-992B-EA6DC8AE3D3C}" srcOrd="8" destOrd="0" presId="urn:microsoft.com/office/officeart/2008/layout/LinedList"/>
    <dgm:cxn modelId="{73605680-D5D3-4930-9823-9D825263C094}" type="presParOf" srcId="{043B8B4B-2940-43AB-98CD-75DABE5AAC50}" destId="{5E02AD25-0081-4879-B94E-68532FAE8AE2}" srcOrd="9" destOrd="0" presId="urn:microsoft.com/office/officeart/2008/layout/LinedList"/>
    <dgm:cxn modelId="{EC0E05DB-7B60-4F7C-88AC-543DA9A533E1}" type="presParOf" srcId="{5E02AD25-0081-4879-B94E-68532FAE8AE2}" destId="{EE58DDF8-9BDE-41FC-AA4E-E345D97D50D9}" srcOrd="0" destOrd="0" presId="urn:microsoft.com/office/officeart/2008/layout/LinedList"/>
    <dgm:cxn modelId="{E5F5D832-B6A4-44A8-8D3D-409633348795}" type="presParOf" srcId="{5E02AD25-0081-4879-B94E-68532FAE8AE2}" destId="{640E7567-3562-4114-A163-1CDD2F95D89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11515CE-1972-402C-9BB1-3F6241E6F2DB}"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07A88870-226A-4C69-84A5-386E0F3508CD}">
      <dgm:prSet/>
      <dgm:spPr/>
      <dgm:t>
        <a:bodyPr/>
        <a:lstStyle/>
        <a:p>
          <a:r>
            <a:rPr lang="en-US"/>
            <a:t>• Visuals followed clear labeling, appropriate scales, and relevant color schemes.</a:t>
          </a:r>
        </a:p>
      </dgm:t>
    </dgm:pt>
    <dgm:pt modelId="{3FA8B532-D31F-45D1-9111-C938BD919490}" type="parTrans" cxnId="{533D6633-4C19-4776-A554-E0852ADAF658}">
      <dgm:prSet/>
      <dgm:spPr/>
      <dgm:t>
        <a:bodyPr/>
        <a:lstStyle/>
        <a:p>
          <a:endParaRPr lang="en-US"/>
        </a:p>
      </dgm:t>
    </dgm:pt>
    <dgm:pt modelId="{5D296408-7967-4185-8686-48BBD1CB989D}" type="sibTrans" cxnId="{533D6633-4C19-4776-A554-E0852ADAF658}">
      <dgm:prSet/>
      <dgm:spPr/>
      <dgm:t>
        <a:bodyPr/>
        <a:lstStyle/>
        <a:p>
          <a:endParaRPr lang="en-US"/>
        </a:p>
      </dgm:t>
    </dgm:pt>
    <dgm:pt modelId="{702E3325-3C4B-4DBE-87E6-8E1AE3F6B63E}">
      <dgm:prSet/>
      <dgm:spPr/>
      <dgm:t>
        <a:bodyPr/>
        <a:lstStyle/>
        <a:p>
          <a:r>
            <a:rPr lang="en-US"/>
            <a:t>• Data was grouped logically (bins, monthly trends, categories).</a:t>
          </a:r>
        </a:p>
      </dgm:t>
    </dgm:pt>
    <dgm:pt modelId="{605BC3D6-BBF6-4A60-B041-B80480DA5536}" type="parTrans" cxnId="{E4E09D51-C1EC-4281-B749-0C9B5FA67E79}">
      <dgm:prSet/>
      <dgm:spPr/>
      <dgm:t>
        <a:bodyPr/>
        <a:lstStyle/>
        <a:p>
          <a:endParaRPr lang="en-US"/>
        </a:p>
      </dgm:t>
    </dgm:pt>
    <dgm:pt modelId="{7EEBE59E-3C11-46EC-BDBA-A5BD2D8DFEA2}" type="sibTrans" cxnId="{E4E09D51-C1EC-4281-B749-0C9B5FA67E79}">
      <dgm:prSet/>
      <dgm:spPr/>
      <dgm:t>
        <a:bodyPr/>
        <a:lstStyle/>
        <a:p>
          <a:endParaRPr lang="en-US"/>
        </a:p>
      </dgm:t>
    </dgm:pt>
    <dgm:pt modelId="{2D30665A-9B4A-476C-88C4-38EF59640073}">
      <dgm:prSet/>
      <dgm:spPr/>
      <dgm:t>
        <a:bodyPr/>
        <a:lstStyle/>
        <a:p>
          <a:r>
            <a:rPr lang="en-US"/>
            <a:t>• The story arc moved from overview → behavior → insight.</a:t>
          </a:r>
        </a:p>
      </dgm:t>
    </dgm:pt>
    <dgm:pt modelId="{D4F5AB78-2695-4DB7-88FA-9B4D3FB745E1}" type="parTrans" cxnId="{50940028-578A-43AA-B649-B38BE910909D}">
      <dgm:prSet/>
      <dgm:spPr/>
      <dgm:t>
        <a:bodyPr/>
        <a:lstStyle/>
        <a:p>
          <a:endParaRPr lang="en-US"/>
        </a:p>
      </dgm:t>
    </dgm:pt>
    <dgm:pt modelId="{8B792F10-C0CB-45CC-BDF2-FC7F37A0542E}" type="sibTrans" cxnId="{50940028-578A-43AA-B649-B38BE910909D}">
      <dgm:prSet/>
      <dgm:spPr/>
      <dgm:t>
        <a:bodyPr/>
        <a:lstStyle/>
        <a:p>
          <a:endParaRPr lang="en-US"/>
        </a:p>
      </dgm:t>
    </dgm:pt>
    <dgm:pt modelId="{008EF30B-73F2-423E-B365-8F1CB08C9B8B}">
      <dgm:prSet/>
      <dgm:spPr/>
      <dgm:t>
        <a:bodyPr/>
        <a:lstStyle/>
        <a:p>
          <a:r>
            <a:rPr lang="en-US"/>
            <a:t>• Violations of visual principles were avoided.</a:t>
          </a:r>
        </a:p>
      </dgm:t>
    </dgm:pt>
    <dgm:pt modelId="{1D0EFE35-E03C-463B-A3B2-F493B4F1F3ED}" type="parTrans" cxnId="{A01FA766-FF90-4B80-B1B2-586853BDF8BD}">
      <dgm:prSet/>
      <dgm:spPr/>
      <dgm:t>
        <a:bodyPr/>
        <a:lstStyle/>
        <a:p>
          <a:endParaRPr lang="en-US"/>
        </a:p>
      </dgm:t>
    </dgm:pt>
    <dgm:pt modelId="{9017CE84-4007-4B98-A0CB-912AC5CB5C95}" type="sibTrans" cxnId="{A01FA766-FF90-4B80-B1B2-586853BDF8BD}">
      <dgm:prSet/>
      <dgm:spPr/>
      <dgm:t>
        <a:bodyPr/>
        <a:lstStyle/>
        <a:p>
          <a:endParaRPr lang="en-US"/>
        </a:p>
      </dgm:t>
    </dgm:pt>
    <dgm:pt modelId="{1E88C8F1-57FE-4256-9AE9-D68DF1E165A9}">
      <dgm:prSet/>
      <dgm:spPr/>
      <dgm:t>
        <a:bodyPr/>
        <a:lstStyle/>
        <a:p>
          <a:r>
            <a:rPr lang="en-US"/>
            <a:t>Final Result: A compelling, clean, and exploratory tool.</a:t>
          </a:r>
        </a:p>
      </dgm:t>
    </dgm:pt>
    <dgm:pt modelId="{AC271430-0F52-4333-9545-3E2949486C58}" type="parTrans" cxnId="{B60B1267-BA87-4066-8320-ED15BC4B1EE6}">
      <dgm:prSet/>
      <dgm:spPr/>
      <dgm:t>
        <a:bodyPr/>
        <a:lstStyle/>
        <a:p>
          <a:endParaRPr lang="en-US"/>
        </a:p>
      </dgm:t>
    </dgm:pt>
    <dgm:pt modelId="{92D4C332-5D69-4D43-9135-5F37D16E1AE5}" type="sibTrans" cxnId="{B60B1267-BA87-4066-8320-ED15BC4B1EE6}">
      <dgm:prSet/>
      <dgm:spPr/>
      <dgm:t>
        <a:bodyPr/>
        <a:lstStyle/>
        <a:p>
          <a:endParaRPr lang="en-US"/>
        </a:p>
      </dgm:t>
    </dgm:pt>
    <dgm:pt modelId="{A16C574F-63B9-4AA6-8185-A8AACE8A35A7}" type="pres">
      <dgm:prSet presAssocID="{811515CE-1972-402C-9BB1-3F6241E6F2DB}" presName="vert0" presStyleCnt="0">
        <dgm:presLayoutVars>
          <dgm:dir/>
          <dgm:animOne val="branch"/>
          <dgm:animLvl val="lvl"/>
        </dgm:presLayoutVars>
      </dgm:prSet>
      <dgm:spPr/>
    </dgm:pt>
    <dgm:pt modelId="{253B5410-15AE-4618-8A02-C315DDFF6A49}" type="pres">
      <dgm:prSet presAssocID="{07A88870-226A-4C69-84A5-386E0F3508CD}" presName="thickLine" presStyleLbl="alignNode1" presStyleIdx="0" presStyleCnt="5"/>
      <dgm:spPr/>
    </dgm:pt>
    <dgm:pt modelId="{C7B98A16-AFA0-44A2-92F9-FAA889C4D8BD}" type="pres">
      <dgm:prSet presAssocID="{07A88870-226A-4C69-84A5-386E0F3508CD}" presName="horz1" presStyleCnt="0"/>
      <dgm:spPr/>
    </dgm:pt>
    <dgm:pt modelId="{A46C5FAC-5767-4BD6-9B2C-6FF1AAB96750}" type="pres">
      <dgm:prSet presAssocID="{07A88870-226A-4C69-84A5-386E0F3508CD}" presName="tx1" presStyleLbl="revTx" presStyleIdx="0" presStyleCnt="5"/>
      <dgm:spPr/>
    </dgm:pt>
    <dgm:pt modelId="{2009478C-9A88-452F-AA92-12B08AAC65F8}" type="pres">
      <dgm:prSet presAssocID="{07A88870-226A-4C69-84A5-386E0F3508CD}" presName="vert1" presStyleCnt="0"/>
      <dgm:spPr/>
    </dgm:pt>
    <dgm:pt modelId="{BC1BA4F0-3500-4C6C-9B57-EC42E90BC181}" type="pres">
      <dgm:prSet presAssocID="{702E3325-3C4B-4DBE-87E6-8E1AE3F6B63E}" presName="thickLine" presStyleLbl="alignNode1" presStyleIdx="1" presStyleCnt="5"/>
      <dgm:spPr/>
    </dgm:pt>
    <dgm:pt modelId="{EB173C5A-E979-45B5-8BC9-396CACAA5455}" type="pres">
      <dgm:prSet presAssocID="{702E3325-3C4B-4DBE-87E6-8E1AE3F6B63E}" presName="horz1" presStyleCnt="0"/>
      <dgm:spPr/>
    </dgm:pt>
    <dgm:pt modelId="{F2938E71-4916-4081-A400-7F24ED02F6A7}" type="pres">
      <dgm:prSet presAssocID="{702E3325-3C4B-4DBE-87E6-8E1AE3F6B63E}" presName="tx1" presStyleLbl="revTx" presStyleIdx="1" presStyleCnt="5"/>
      <dgm:spPr/>
    </dgm:pt>
    <dgm:pt modelId="{A194689E-DA7A-42BE-9CA4-9DB582392265}" type="pres">
      <dgm:prSet presAssocID="{702E3325-3C4B-4DBE-87E6-8E1AE3F6B63E}" presName="vert1" presStyleCnt="0"/>
      <dgm:spPr/>
    </dgm:pt>
    <dgm:pt modelId="{07429ECF-F224-4626-B1FD-B92B362FFD82}" type="pres">
      <dgm:prSet presAssocID="{2D30665A-9B4A-476C-88C4-38EF59640073}" presName="thickLine" presStyleLbl="alignNode1" presStyleIdx="2" presStyleCnt="5"/>
      <dgm:spPr/>
    </dgm:pt>
    <dgm:pt modelId="{F1738A9A-75DB-4945-941D-691C4E7432B9}" type="pres">
      <dgm:prSet presAssocID="{2D30665A-9B4A-476C-88C4-38EF59640073}" presName="horz1" presStyleCnt="0"/>
      <dgm:spPr/>
    </dgm:pt>
    <dgm:pt modelId="{E71FBB53-82FC-4030-BFCC-EBBD329B8F33}" type="pres">
      <dgm:prSet presAssocID="{2D30665A-9B4A-476C-88C4-38EF59640073}" presName="tx1" presStyleLbl="revTx" presStyleIdx="2" presStyleCnt="5"/>
      <dgm:spPr/>
    </dgm:pt>
    <dgm:pt modelId="{9795F6AA-7003-4C48-8331-0ECD5149A1CD}" type="pres">
      <dgm:prSet presAssocID="{2D30665A-9B4A-476C-88C4-38EF59640073}" presName="vert1" presStyleCnt="0"/>
      <dgm:spPr/>
    </dgm:pt>
    <dgm:pt modelId="{2A54C2C6-F356-4DAA-B4BF-F4595FF67A81}" type="pres">
      <dgm:prSet presAssocID="{008EF30B-73F2-423E-B365-8F1CB08C9B8B}" presName="thickLine" presStyleLbl="alignNode1" presStyleIdx="3" presStyleCnt="5"/>
      <dgm:spPr/>
    </dgm:pt>
    <dgm:pt modelId="{56AB1DEE-9D75-4CAA-9D14-956485325D93}" type="pres">
      <dgm:prSet presAssocID="{008EF30B-73F2-423E-B365-8F1CB08C9B8B}" presName="horz1" presStyleCnt="0"/>
      <dgm:spPr/>
    </dgm:pt>
    <dgm:pt modelId="{65198843-3D89-4162-ADE7-D9A932ECFDEF}" type="pres">
      <dgm:prSet presAssocID="{008EF30B-73F2-423E-B365-8F1CB08C9B8B}" presName="tx1" presStyleLbl="revTx" presStyleIdx="3" presStyleCnt="5"/>
      <dgm:spPr/>
    </dgm:pt>
    <dgm:pt modelId="{B32DEEB7-139E-42C4-8E30-ECEF48E3AF2F}" type="pres">
      <dgm:prSet presAssocID="{008EF30B-73F2-423E-B365-8F1CB08C9B8B}" presName="vert1" presStyleCnt="0"/>
      <dgm:spPr/>
    </dgm:pt>
    <dgm:pt modelId="{69489141-5D4E-4594-BA07-758568B9D161}" type="pres">
      <dgm:prSet presAssocID="{1E88C8F1-57FE-4256-9AE9-D68DF1E165A9}" presName="thickLine" presStyleLbl="alignNode1" presStyleIdx="4" presStyleCnt="5"/>
      <dgm:spPr/>
    </dgm:pt>
    <dgm:pt modelId="{7DC1D35F-D0B9-4071-863A-3AFA77BC9DDE}" type="pres">
      <dgm:prSet presAssocID="{1E88C8F1-57FE-4256-9AE9-D68DF1E165A9}" presName="horz1" presStyleCnt="0"/>
      <dgm:spPr/>
    </dgm:pt>
    <dgm:pt modelId="{923BA94A-4BD4-4D50-A538-9CDF65F82AA0}" type="pres">
      <dgm:prSet presAssocID="{1E88C8F1-57FE-4256-9AE9-D68DF1E165A9}" presName="tx1" presStyleLbl="revTx" presStyleIdx="4" presStyleCnt="5"/>
      <dgm:spPr/>
    </dgm:pt>
    <dgm:pt modelId="{4AFA4B1C-F7A1-46B2-9C91-87E1EBA4AA0F}" type="pres">
      <dgm:prSet presAssocID="{1E88C8F1-57FE-4256-9AE9-D68DF1E165A9}" presName="vert1" presStyleCnt="0"/>
      <dgm:spPr/>
    </dgm:pt>
  </dgm:ptLst>
  <dgm:cxnLst>
    <dgm:cxn modelId="{50940028-578A-43AA-B649-B38BE910909D}" srcId="{811515CE-1972-402C-9BB1-3F6241E6F2DB}" destId="{2D30665A-9B4A-476C-88C4-38EF59640073}" srcOrd="2" destOrd="0" parTransId="{D4F5AB78-2695-4DB7-88FA-9B4D3FB745E1}" sibTransId="{8B792F10-C0CB-45CC-BDF2-FC7F37A0542E}"/>
    <dgm:cxn modelId="{533D6633-4C19-4776-A554-E0852ADAF658}" srcId="{811515CE-1972-402C-9BB1-3F6241E6F2DB}" destId="{07A88870-226A-4C69-84A5-386E0F3508CD}" srcOrd="0" destOrd="0" parTransId="{3FA8B532-D31F-45D1-9111-C938BD919490}" sibTransId="{5D296408-7967-4185-8686-48BBD1CB989D}"/>
    <dgm:cxn modelId="{C7470338-8614-4ADC-94AD-0C5B6D758341}" type="presOf" srcId="{811515CE-1972-402C-9BB1-3F6241E6F2DB}" destId="{A16C574F-63B9-4AA6-8185-A8AACE8A35A7}" srcOrd="0" destOrd="0" presId="urn:microsoft.com/office/officeart/2008/layout/LinedList"/>
    <dgm:cxn modelId="{1F07355D-FB36-47EC-A97E-99FE72D523EA}" type="presOf" srcId="{1E88C8F1-57FE-4256-9AE9-D68DF1E165A9}" destId="{923BA94A-4BD4-4D50-A538-9CDF65F82AA0}" srcOrd="0" destOrd="0" presId="urn:microsoft.com/office/officeart/2008/layout/LinedList"/>
    <dgm:cxn modelId="{A01FA766-FF90-4B80-B1B2-586853BDF8BD}" srcId="{811515CE-1972-402C-9BB1-3F6241E6F2DB}" destId="{008EF30B-73F2-423E-B365-8F1CB08C9B8B}" srcOrd="3" destOrd="0" parTransId="{1D0EFE35-E03C-463B-A3B2-F493B4F1F3ED}" sibTransId="{9017CE84-4007-4B98-A0CB-912AC5CB5C95}"/>
    <dgm:cxn modelId="{B60B1267-BA87-4066-8320-ED15BC4B1EE6}" srcId="{811515CE-1972-402C-9BB1-3F6241E6F2DB}" destId="{1E88C8F1-57FE-4256-9AE9-D68DF1E165A9}" srcOrd="4" destOrd="0" parTransId="{AC271430-0F52-4333-9545-3E2949486C58}" sibTransId="{92D4C332-5D69-4D43-9135-5F37D16E1AE5}"/>
    <dgm:cxn modelId="{E4E09D51-C1EC-4281-B749-0C9B5FA67E79}" srcId="{811515CE-1972-402C-9BB1-3F6241E6F2DB}" destId="{702E3325-3C4B-4DBE-87E6-8E1AE3F6B63E}" srcOrd="1" destOrd="0" parTransId="{605BC3D6-BBF6-4A60-B041-B80480DA5536}" sibTransId="{7EEBE59E-3C11-46EC-BDBA-A5BD2D8DFEA2}"/>
    <dgm:cxn modelId="{2F81A1C2-C2EA-4BEA-A318-D564D67D22EA}" type="presOf" srcId="{702E3325-3C4B-4DBE-87E6-8E1AE3F6B63E}" destId="{F2938E71-4916-4081-A400-7F24ED02F6A7}" srcOrd="0" destOrd="0" presId="urn:microsoft.com/office/officeart/2008/layout/LinedList"/>
    <dgm:cxn modelId="{BFF4CAC6-DADB-4F0A-8C64-61F90E3C9B7D}" type="presOf" srcId="{07A88870-226A-4C69-84A5-386E0F3508CD}" destId="{A46C5FAC-5767-4BD6-9B2C-6FF1AAB96750}" srcOrd="0" destOrd="0" presId="urn:microsoft.com/office/officeart/2008/layout/LinedList"/>
    <dgm:cxn modelId="{850BD5E1-CD5F-40C5-B4C6-92790AB65188}" type="presOf" srcId="{2D30665A-9B4A-476C-88C4-38EF59640073}" destId="{E71FBB53-82FC-4030-BFCC-EBBD329B8F33}" srcOrd="0" destOrd="0" presId="urn:microsoft.com/office/officeart/2008/layout/LinedList"/>
    <dgm:cxn modelId="{93518BEC-E625-468D-8578-3E8655D8852F}" type="presOf" srcId="{008EF30B-73F2-423E-B365-8F1CB08C9B8B}" destId="{65198843-3D89-4162-ADE7-D9A932ECFDEF}" srcOrd="0" destOrd="0" presId="urn:microsoft.com/office/officeart/2008/layout/LinedList"/>
    <dgm:cxn modelId="{6039A276-8D56-4657-A0D3-EF551048D0E7}" type="presParOf" srcId="{A16C574F-63B9-4AA6-8185-A8AACE8A35A7}" destId="{253B5410-15AE-4618-8A02-C315DDFF6A49}" srcOrd="0" destOrd="0" presId="urn:microsoft.com/office/officeart/2008/layout/LinedList"/>
    <dgm:cxn modelId="{95D9BADF-B4FF-46A9-BEE4-35C4B7D672A1}" type="presParOf" srcId="{A16C574F-63B9-4AA6-8185-A8AACE8A35A7}" destId="{C7B98A16-AFA0-44A2-92F9-FAA889C4D8BD}" srcOrd="1" destOrd="0" presId="urn:microsoft.com/office/officeart/2008/layout/LinedList"/>
    <dgm:cxn modelId="{78A09B69-87D3-4575-A161-8A3A3914710E}" type="presParOf" srcId="{C7B98A16-AFA0-44A2-92F9-FAA889C4D8BD}" destId="{A46C5FAC-5767-4BD6-9B2C-6FF1AAB96750}" srcOrd="0" destOrd="0" presId="urn:microsoft.com/office/officeart/2008/layout/LinedList"/>
    <dgm:cxn modelId="{214B9A4C-EC68-408F-8D3B-957BE354897C}" type="presParOf" srcId="{C7B98A16-AFA0-44A2-92F9-FAA889C4D8BD}" destId="{2009478C-9A88-452F-AA92-12B08AAC65F8}" srcOrd="1" destOrd="0" presId="urn:microsoft.com/office/officeart/2008/layout/LinedList"/>
    <dgm:cxn modelId="{4996A996-FEEC-4EF0-837F-33C4FD0BE88C}" type="presParOf" srcId="{A16C574F-63B9-4AA6-8185-A8AACE8A35A7}" destId="{BC1BA4F0-3500-4C6C-9B57-EC42E90BC181}" srcOrd="2" destOrd="0" presId="urn:microsoft.com/office/officeart/2008/layout/LinedList"/>
    <dgm:cxn modelId="{FECBC55F-5B29-47E9-B678-E43CCFF7A8A2}" type="presParOf" srcId="{A16C574F-63B9-4AA6-8185-A8AACE8A35A7}" destId="{EB173C5A-E979-45B5-8BC9-396CACAA5455}" srcOrd="3" destOrd="0" presId="urn:microsoft.com/office/officeart/2008/layout/LinedList"/>
    <dgm:cxn modelId="{2DA7CB37-27B3-4B42-B862-24475FCA595F}" type="presParOf" srcId="{EB173C5A-E979-45B5-8BC9-396CACAA5455}" destId="{F2938E71-4916-4081-A400-7F24ED02F6A7}" srcOrd="0" destOrd="0" presId="urn:microsoft.com/office/officeart/2008/layout/LinedList"/>
    <dgm:cxn modelId="{5A214666-D3B6-4A46-A6A3-7C7AFC795B18}" type="presParOf" srcId="{EB173C5A-E979-45B5-8BC9-396CACAA5455}" destId="{A194689E-DA7A-42BE-9CA4-9DB582392265}" srcOrd="1" destOrd="0" presId="urn:microsoft.com/office/officeart/2008/layout/LinedList"/>
    <dgm:cxn modelId="{436B5C9C-C927-406E-8C11-6107FE24C479}" type="presParOf" srcId="{A16C574F-63B9-4AA6-8185-A8AACE8A35A7}" destId="{07429ECF-F224-4626-B1FD-B92B362FFD82}" srcOrd="4" destOrd="0" presId="urn:microsoft.com/office/officeart/2008/layout/LinedList"/>
    <dgm:cxn modelId="{28BD3805-996C-4974-97ED-3902DB914B9C}" type="presParOf" srcId="{A16C574F-63B9-4AA6-8185-A8AACE8A35A7}" destId="{F1738A9A-75DB-4945-941D-691C4E7432B9}" srcOrd="5" destOrd="0" presId="urn:microsoft.com/office/officeart/2008/layout/LinedList"/>
    <dgm:cxn modelId="{9334F1E4-9B9F-4227-993D-973148B5600E}" type="presParOf" srcId="{F1738A9A-75DB-4945-941D-691C4E7432B9}" destId="{E71FBB53-82FC-4030-BFCC-EBBD329B8F33}" srcOrd="0" destOrd="0" presId="urn:microsoft.com/office/officeart/2008/layout/LinedList"/>
    <dgm:cxn modelId="{AB9F2394-66F2-47D9-A756-58DDCF83D6AE}" type="presParOf" srcId="{F1738A9A-75DB-4945-941D-691C4E7432B9}" destId="{9795F6AA-7003-4C48-8331-0ECD5149A1CD}" srcOrd="1" destOrd="0" presId="urn:microsoft.com/office/officeart/2008/layout/LinedList"/>
    <dgm:cxn modelId="{73EAA323-B182-4989-B476-FCD5476D5CF8}" type="presParOf" srcId="{A16C574F-63B9-4AA6-8185-A8AACE8A35A7}" destId="{2A54C2C6-F356-4DAA-B4BF-F4595FF67A81}" srcOrd="6" destOrd="0" presId="urn:microsoft.com/office/officeart/2008/layout/LinedList"/>
    <dgm:cxn modelId="{34546041-AD15-45B6-9D70-B7815D472E12}" type="presParOf" srcId="{A16C574F-63B9-4AA6-8185-A8AACE8A35A7}" destId="{56AB1DEE-9D75-4CAA-9D14-956485325D93}" srcOrd="7" destOrd="0" presId="urn:microsoft.com/office/officeart/2008/layout/LinedList"/>
    <dgm:cxn modelId="{43F6BAA7-478B-42AF-923D-380B49626F1E}" type="presParOf" srcId="{56AB1DEE-9D75-4CAA-9D14-956485325D93}" destId="{65198843-3D89-4162-ADE7-D9A932ECFDEF}" srcOrd="0" destOrd="0" presId="urn:microsoft.com/office/officeart/2008/layout/LinedList"/>
    <dgm:cxn modelId="{34548C5F-E2C7-4F02-AF03-AD225136386A}" type="presParOf" srcId="{56AB1DEE-9D75-4CAA-9D14-956485325D93}" destId="{B32DEEB7-139E-42C4-8E30-ECEF48E3AF2F}" srcOrd="1" destOrd="0" presId="urn:microsoft.com/office/officeart/2008/layout/LinedList"/>
    <dgm:cxn modelId="{62738455-C0BC-4331-8B45-55F2EE158FB0}" type="presParOf" srcId="{A16C574F-63B9-4AA6-8185-A8AACE8A35A7}" destId="{69489141-5D4E-4594-BA07-758568B9D161}" srcOrd="8" destOrd="0" presId="urn:microsoft.com/office/officeart/2008/layout/LinedList"/>
    <dgm:cxn modelId="{779C9373-E2D2-422F-B90D-2969809FC97B}" type="presParOf" srcId="{A16C574F-63B9-4AA6-8185-A8AACE8A35A7}" destId="{7DC1D35F-D0B9-4071-863A-3AFA77BC9DDE}" srcOrd="9" destOrd="0" presId="urn:microsoft.com/office/officeart/2008/layout/LinedList"/>
    <dgm:cxn modelId="{F27C66B9-8884-4613-8EF8-8609AC617345}" type="presParOf" srcId="{7DC1D35F-D0B9-4071-863A-3AFA77BC9DDE}" destId="{923BA94A-4BD4-4D50-A538-9CDF65F82AA0}" srcOrd="0" destOrd="0" presId="urn:microsoft.com/office/officeart/2008/layout/LinedList"/>
    <dgm:cxn modelId="{E0CFA281-0650-4451-94A5-E61F40585470}" type="presParOf" srcId="{7DC1D35F-D0B9-4071-863A-3AFA77BC9DDE}" destId="{4AFA4B1C-F7A1-46B2-9C91-87E1EBA4AA0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68AF10-EF97-450D-9E78-A0A7A98BF5B6}" type="doc">
      <dgm:prSet loTypeId="urn:microsoft.com/office/officeart/2008/layout/LinedList" loCatId="list" qsTypeId="urn:microsoft.com/office/officeart/2005/8/quickstyle/simple1" qsCatId="simple" csTypeId="urn:microsoft.com/office/officeart/2005/8/colors/accent0_3" csCatId="mainScheme"/>
      <dgm:spPr/>
      <dgm:t>
        <a:bodyPr/>
        <a:lstStyle/>
        <a:p>
          <a:endParaRPr lang="en-US"/>
        </a:p>
      </dgm:t>
    </dgm:pt>
    <dgm:pt modelId="{63806069-D67D-420E-A4F8-09688EC5C420}">
      <dgm:prSet/>
      <dgm:spPr/>
      <dgm:t>
        <a:bodyPr/>
        <a:lstStyle/>
        <a:p>
          <a:r>
            <a:rPr lang="en-US"/>
            <a:t>This project demonstrates practical use of R and Tableau for real-world data.</a:t>
          </a:r>
        </a:p>
      </dgm:t>
    </dgm:pt>
    <dgm:pt modelId="{92ED9BF1-8049-4687-84C7-4A536DCE033D}" type="parTrans" cxnId="{CBAD5602-2204-4C65-A709-336605448B14}">
      <dgm:prSet/>
      <dgm:spPr/>
      <dgm:t>
        <a:bodyPr/>
        <a:lstStyle/>
        <a:p>
          <a:endParaRPr lang="en-US"/>
        </a:p>
      </dgm:t>
    </dgm:pt>
    <dgm:pt modelId="{83F7BCD5-2508-4351-A3E1-9AC786089A6C}" type="sibTrans" cxnId="{CBAD5602-2204-4C65-A709-336605448B14}">
      <dgm:prSet/>
      <dgm:spPr/>
      <dgm:t>
        <a:bodyPr/>
        <a:lstStyle/>
        <a:p>
          <a:endParaRPr lang="en-US"/>
        </a:p>
      </dgm:t>
    </dgm:pt>
    <dgm:pt modelId="{96679AAC-BFA2-4B5E-B112-E647C5638D1C}">
      <dgm:prSet/>
      <dgm:spPr/>
      <dgm:t>
        <a:bodyPr/>
        <a:lstStyle/>
        <a:p>
          <a:r>
            <a:rPr lang="en-US"/>
            <a:t>Next steps could include:</a:t>
          </a:r>
        </a:p>
      </dgm:t>
    </dgm:pt>
    <dgm:pt modelId="{BA2DD723-3337-4913-867E-6F2A4756AFE8}" type="parTrans" cxnId="{87E19AC7-4A5B-42D3-9D40-C823FD0D10C4}">
      <dgm:prSet/>
      <dgm:spPr/>
      <dgm:t>
        <a:bodyPr/>
        <a:lstStyle/>
        <a:p>
          <a:endParaRPr lang="en-US"/>
        </a:p>
      </dgm:t>
    </dgm:pt>
    <dgm:pt modelId="{013374D0-9B10-4F52-BBE1-D8CE7BD2B109}" type="sibTrans" cxnId="{87E19AC7-4A5B-42D3-9D40-C823FD0D10C4}">
      <dgm:prSet/>
      <dgm:spPr/>
      <dgm:t>
        <a:bodyPr/>
        <a:lstStyle/>
        <a:p>
          <a:endParaRPr lang="en-US"/>
        </a:p>
      </dgm:t>
    </dgm:pt>
    <dgm:pt modelId="{9331FAB9-7E93-4A17-8B2F-E0421BB27992}">
      <dgm:prSet/>
      <dgm:spPr/>
      <dgm:t>
        <a:bodyPr/>
        <a:lstStyle/>
        <a:p>
          <a:r>
            <a:rPr lang="en-US"/>
            <a:t>• Predictive modeling</a:t>
          </a:r>
        </a:p>
      </dgm:t>
    </dgm:pt>
    <dgm:pt modelId="{B5F22E73-EDD6-4E22-9292-3B718BF1D56F}" type="parTrans" cxnId="{10377C5E-B097-408F-AACC-3DA9D633A3B6}">
      <dgm:prSet/>
      <dgm:spPr/>
      <dgm:t>
        <a:bodyPr/>
        <a:lstStyle/>
        <a:p>
          <a:endParaRPr lang="en-US"/>
        </a:p>
      </dgm:t>
    </dgm:pt>
    <dgm:pt modelId="{A3197F81-6DF5-458F-89B8-ED57D302244E}" type="sibTrans" cxnId="{10377C5E-B097-408F-AACC-3DA9D633A3B6}">
      <dgm:prSet/>
      <dgm:spPr/>
      <dgm:t>
        <a:bodyPr/>
        <a:lstStyle/>
        <a:p>
          <a:endParaRPr lang="en-US"/>
        </a:p>
      </dgm:t>
    </dgm:pt>
    <dgm:pt modelId="{C450B175-78B8-4283-9BF1-5E0FE9D6E928}">
      <dgm:prSet/>
      <dgm:spPr/>
      <dgm:t>
        <a:bodyPr/>
        <a:lstStyle/>
        <a:p>
          <a:r>
            <a:rPr lang="en-US"/>
            <a:t>• Market segmentation by seller</a:t>
          </a:r>
        </a:p>
      </dgm:t>
    </dgm:pt>
    <dgm:pt modelId="{5D9A1079-1C3F-4D0F-B8CD-FD356F09C16F}" type="parTrans" cxnId="{F43FB3EB-2A67-4E52-BBE5-10C730D7D734}">
      <dgm:prSet/>
      <dgm:spPr/>
      <dgm:t>
        <a:bodyPr/>
        <a:lstStyle/>
        <a:p>
          <a:endParaRPr lang="en-US"/>
        </a:p>
      </dgm:t>
    </dgm:pt>
    <dgm:pt modelId="{D7146D47-18CD-4D99-9974-0D19E92B268B}" type="sibTrans" cxnId="{F43FB3EB-2A67-4E52-BBE5-10C730D7D734}">
      <dgm:prSet/>
      <dgm:spPr/>
      <dgm:t>
        <a:bodyPr/>
        <a:lstStyle/>
        <a:p>
          <a:endParaRPr lang="en-US"/>
        </a:p>
      </dgm:t>
    </dgm:pt>
    <dgm:pt modelId="{2C599B29-CBB0-43CD-958B-EB1377165545}">
      <dgm:prSet/>
      <dgm:spPr/>
      <dgm:t>
        <a:bodyPr/>
        <a:lstStyle/>
        <a:p>
          <a:r>
            <a:rPr lang="en-US"/>
            <a:t>• Expanding filters</a:t>
          </a:r>
        </a:p>
      </dgm:t>
    </dgm:pt>
    <dgm:pt modelId="{AC9721C6-A34C-4949-AD02-3357D4BA2778}" type="parTrans" cxnId="{3DB6509A-632B-414B-9F02-7D6D3C239CE3}">
      <dgm:prSet/>
      <dgm:spPr/>
      <dgm:t>
        <a:bodyPr/>
        <a:lstStyle/>
        <a:p>
          <a:endParaRPr lang="en-US"/>
        </a:p>
      </dgm:t>
    </dgm:pt>
    <dgm:pt modelId="{FC843517-77AE-4B13-98DB-EE573E91DDCC}" type="sibTrans" cxnId="{3DB6509A-632B-414B-9F02-7D6D3C239CE3}">
      <dgm:prSet/>
      <dgm:spPr/>
      <dgm:t>
        <a:bodyPr/>
        <a:lstStyle/>
        <a:p>
          <a:endParaRPr lang="en-US"/>
        </a:p>
      </dgm:t>
    </dgm:pt>
    <dgm:pt modelId="{33F0E687-E28D-46F8-BD99-E8C59D8B49F6}">
      <dgm:prSet/>
      <dgm:spPr/>
      <dgm:t>
        <a:bodyPr/>
        <a:lstStyle/>
        <a:p>
          <a:r>
            <a:rPr lang="en-US"/>
            <a:t>This type of dashboard could scale for dealerships or online truck part platforms.</a:t>
          </a:r>
        </a:p>
      </dgm:t>
    </dgm:pt>
    <dgm:pt modelId="{D4698B54-75C4-4EE5-BF5C-B6A395FC0AD1}" type="parTrans" cxnId="{2FAAAA3F-AFF5-49F3-8898-730985489D07}">
      <dgm:prSet/>
      <dgm:spPr/>
      <dgm:t>
        <a:bodyPr/>
        <a:lstStyle/>
        <a:p>
          <a:endParaRPr lang="en-US"/>
        </a:p>
      </dgm:t>
    </dgm:pt>
    <dgm:pt modelId="{F9F71AAF-7EAB-4B3E-A96F-CFAE73C6468A}" type="sibTrans" cxnId="{2FAAAA3F-AFF5-49F3-8898-730985489D07}">
      <dgm:prSet/>
      <dgm:spPr/>
      <dgm:t>
        <a:bodyPr/>
        <a:lstStyle/>
        <a:p>
          <a:endParaRPr lang="en-US"/>
        </a:p>
      </dgm:t>
    </dgm:pt>
    <dgm:pt modelId="{7FAF4243-336B-49BF-BCBE-8B9214E22290}" type="pres">
      <dgm:prSet presAssocID="{7F68AF10-EF97-450D-9E78-A0A7A98BF5B6}" presName="vert0" presStyleCnt="0">
        <dgm:presLayoutVars>
          <dgm:dir/>
          <dgm:animOne val="branch"/>
          <dgm:animLvl val="lvl"/>
        </dgm:presLayoutVars>
      </dgm:prSet>
      <dgm:spPr/>
    </dgm:pt>
    <dgm:pt modelId="{AE3C1691-EBB5-4973-B5B9-062B4101F26E}" type="pres">
      <dgm:prSet presAssocID="{63806069-D67D-420E-A4F8-09688EC5C420}" presName="thickLine" presStyleLbl="alignNode1" presStyleIdx="0" presStyleCnt="6"/>
      <dgm:spPr/>
    </dgm:pt>
    <dgm:pt modelId="{66137DBC-5838-4085-ACD9-89CA94F11130}" type="pres">
      <dgm:prSet presAssocID="{63806069-D67D-420E-A4F8-09688EC5C420}" presName="horz1" presStyleCnt="0"/>
      <dgm:spPr/>
    </dgm:pt>
    <dgm:pt modelId="{E5DED213-8913-416A-B0B1-3396ACAEEBAE}" type="pres">
      <dgm:prSet presAssocID="{63806069-D67D-420E-A4F8-09688EC5C420}" presName="tx1" presStyleLbl="revTx" presStyleIdx="0" presStyleCnt="6"/>
      <dgm:spPr/>
    </dgm:pt>
    <dgm:pt modelId="{C99CB76B-DAE8-40D7-864A-11D796D7F255}" type="pres">
      <dgm:prSet presAssocID="{63806069-D67D-420E-A4F8-09688EC5C420}" presName="vert1" presStyleCnt="0"/>
      <dgm:spPr/>
    </dgm:pt>
    <dgm:pt modelId="{95FB0326-5730-412E-ACA3-A833758C6C03}" type="pres">
      <dgm:prSet presAssocID="{96679AAC-BFA2-4B5E-B112-E647C5638D1C}" presName="thickLine" presStyleLbl="alignNode1" presStyleIdx="1" presStyleCnt="6"/>
      <dgm:spPr/>
    </dgm:pt>
    <dgm:pt modelId="{CF9063F9-A5EC-4709-9770-ECFE987E2E29}" type="pres">
      <dgm:prSet presAssocID="{96679AAC-BFA2-4B5E-B112-E647C5638D1C}" presName="horz1" presStyleCnt="0"/>
      <dgm:spPr/>
    </dgm:pt>
    <dgm:pt modelId="{49FD4643-0B5D-45B3-84B9-FBEB6AEE7B30}" type="pres">
      <dgm:prSet presAssocID="{96679AAC-BFA2-4B5E-B112-E647C5638D1C}" presName="tx1" presStyleLbl="revTx" presStyleIdx="1" presStyleCnt="6"/>
      <dgm:spPr/>
    </dgm:pt>
    <dgm:pt modelId="{0F23E211-201C-453D-8E78-4978067DBAEE}" type="pres">
      <dgm:prSet presAssocID="{96679AAC-BFA2-4B5E-B112-E647C5638D1C}" presName="vert1" presStyleCnt="0"/>
      <dgm:spPr/>
    </dgm:pt>
    <dgm:pt modelId="{7FFA21C9-2F55-40EC-835B-84FB32D4CFEA}" type="pres">
      <dgm:prSet presAssocID="{9331FAB9-7E93-4A17-8B2F-E0421BB27992}" presName="thickLine" presStyleLbl="alignNode1" presStyleIdx="2" presStyleCnt="6"/>
      <dgm:spPr/>
    </dgm:pt>
    <dgm:pt modelId="{81D3CA6D-10BD-4DB5-A9AC-CDCEABDE9EEF}" type="pres">
      <dgm:prSet presAssocID="{9331FAB9-7E93-4A17-8B2F-E0421BB27992}" presName="horz1" presStyleCnt="0"/>
      <dgm:spPr/>
    </dgm:pt>
    <dgm:pt modelId="{1049F467-086E-4014-9AEB-5406B0256607}" type="pres">
      <dgm:prSet presAssocID="{9331FAB9-7E93-4A17-8B2F-E0421BB27992}" presName="tx1" presStyleLbl="revTx" presStyleIdx="2" presStyleCnt="6"/>
      <dgm:spPr/>
    </dgm:pt>
    <dgm:pt modelId="{15151A2B-A3AB-4ADE-B999-8FD399C18FFC}" type="pres">
      <dgm:prSet presAssocID="{9331FAB9-7E93-4A17-8B2F-E0421BB27992}" presName="vert1" presStyleCnt="0"/>
      <dgm:spPr/>
    </dgm:pt>
    <dgm:pt modelId="{2D961195-BA51-4240-B4C1-89312A151FB3}" type="pres">
      <dgm:prSet presAssocID="{C450B175-78B8-4283-9BF1-5E0FE9D6E928}" presName="thickLine" presStyleLbl="alignNode1" presStyleIdx="3" presStyleCnt="6"/>
      <dgm:spPr/>
    </dgm:pt>
    <dgm:pt modelId="{A7BCA7BC-E1C7-473C-AD5B-C2A56F930E52}" type="pres">
      <dgm:prSet presAssocID="{C450B175-78B8-4283-9BF1-5E0FE9D6E928}" presName="horz1" presStyleCnt="0"/>
      <dgm:spPr/>
    </dgm:pt>
    <dgm:pt modelId="{1D700554-F50A-4261-87E3-93FF959C9A5E}" type="pres">
      <dgm:prSet presAssocID="{C450B175-78B8-4283-9BF1-5E0FE9D6E928}" presName="tx1" presStyleLbl="revTx" presStyleIdx="3" presStyleCnt="6"/>
      <dgm:spPr/>
    </dgm:pt>
    <dgm:pt modelId="{52680FC5-1885-4394-A58D-D36828FAC19A}" type="pres">
      <dgm:prSet presAssocID="{C450B175-78B8-4283-9BF1-5E0FE9D6E928}" presName="vert1" presStyleCnt="0"/>
      <dgm:spPr/>
    </dgm:pt>
    <dgm:pt modelId="{3D6D5E46-2C7C-4123-80D6-3CA8A3054D0E}" type="pres">
      <dgm:prSet presAssocID="{2C599B29-CBB0-43CD-958B-EB1377165545}" presName="thickLine" presStyleLbl="alignNode1" presStyleIdx="4" presStyleCnt="6"/>
      <dgm:spPr/>
    </dgm:pt>
    <dgm:pt modelId="{012DFB68-A369-4BC2-857D-4B36F456A53B}" type="pres">
      <dgm:prSet presAssocID="{2C599B29-CBB0-43CD-958B-EB1377165545}" presName="horz1" presStyleCnt="0"/>
      <dgm:spPr/>
    </dgm:pt>
    <dgm:pt modelId="{8179E8C5-7A05-412F-868D-C0C4D4F3220F}" type="pres">
      <dgm:prSet presAssocID="{2C599B29-CBB0-43CD-958B-EB1377165545}" presName="tx1" presStyleLbl="revTx" presStyleIdx="4" presStyleCnt="6"/>
      <dgm:spPr/>
    </dgm:pt>
    <dgm:pt modelId="{E9075776-62DF-4EFD-82A3-1D1BE73B8D19}" type="pres">
      <dgm:prSet presAssocID="{2C599B29-CBB0-43CD-958B-EB1377165545}" presName="vert1" presStyleCnt="0"/>
      <dgm:spPr/>
    </dgm:pt>
    <dgm:pt modelId="{C64E3112-58CA-4ED0-93CD-BA89334834BF}" type="pres">
      <dgm:prSet presAssocID="{33F0E687-E28D-46F8-BD99-E8C59D8B49F6}" presName="thickLine" presStyleLbl="alignNode1" presStyleIdx="5" presStyleCnt="6"/>
      <dgm:spPr/>
    </dgm:pt>
    <dgm:pt modelId="{025FDBDD-85B2-435B-92FA-AD652AA77C1F}" type="pres">
      <dgm:prSet presAssocID="{33F0E687-E28D-46F8-BD99-E8C59D8B49F6}" presName="horz1" presStyleCnt="0"/>
      <dgm:spPr/>
    </dgm:pt>
    <dgm:pt modelId="{BDC5E412-8421-424F-9D09-AE173C6D0474}" type="pres">
      <dgm:prSet presAssocID="{33F0E687-E28D-46F8-BD99-E8C59D8B49F6}" presName="tx1" presStyleLbl="revTx" presStyleIdx="5" presStyleCnt="6"/>
      <dgm:spPr/>
    </dgm:pt>
    <dgm:pt modelId="{ABFC530E-0FAA-46AD-B57F-7B2F5DEAACF1}" type="pres">
      <dgm:prSet presAssocID="{33F0E687-E28D-46F8-BD99-E8C59D8B49F6}" presName="vert1" presStyleCnt="0"/>
      <dgm:spPr/>
    </dgm:pt>
  </dgm:ptLst>
  <dgm:cxnLst>
    <dgm:cxn modelId="{CBAD5602-2204-4C65-A709-336605448B14}" srcId="{7F68AF10-EF97-450D-9E78-A0A7A98BF5B6}" destId="{63806069-D67D-420E-A4F8-09688EC5C420}" srcOrd="0" destOrd="0" parTransId="{92ED9BF1-8049-4687-84C7-4A536DCE033D}" sibTransId="{83F7BCD5-2508-4351-A3E1-9AC786089A6C}"/>
    <dgm:cxn modelId="{7AE1F90B-3B3F-476C-867C-1D1A4552BC0B}" type="presOf" srcId="{33F0E687-E28D-46F8-BD99-E8C59D8B49F6}" destId="{BDC5E412-8421-424F-9D09-AE173C6D0474}" srcOrd="0" destOrd="0" presId="urn:microsoft.com/office/officeart/2008/layout/LinedList"/>
    <dgm:cxn modelId="{2FAAAA3F-AFF5-49F3-8898-730985489D07}" srcId="{7F68AF10-EF97-450D-9E78-A0A7A98BF5B6}" destId="{33F0E687-E28D-46F8-BD99-E8C59D8B49F6}" srcOrd="5" destOrd="0" parTransId="{D4698B54-75C4-4EE5-BF5C-B6A395FC0AD1}" sibTransId="{F9F71AAF-7EAB-4B3E-A96F-CFAE73C6468A}"/>
    <dgm:cxn modelId="{C650EE5D-384F-45BD-89C3-16E5D752DA12}" type="presOf" srcId="{7F68AF10-EF97-450D-9E78-A0A7A98BF5B6}" destId="{7FAF4243-336B-49BF-BCBE-8B9214E22290}" srcOrd="0" destOrd="0" presId="urn:microsoft.com/office/officeart/2008/layout/LinedList"/>
    <dgm:cxn modelId="{10377C5E-B097-408F-AACC-3DA9D633A3B6}" srcId="{7F68AF10-EF97-450D-9E78-A0A7A98BF5B6}" destId="{9331FAB9-7E93-4A17-8B2F-E0421BB27992}" srcOrd="2" destOrd="0" parTransId="{B5F22E73-EDD6-4E22-9292-3B718BF1D56F}" sibTransId="{A3197F81-6DF5-458F-89B8-ED57D302244E}"/>
    <dgm:cxn modelId="{B2261F77-C30E-4424-9814-14D6EDE7A05C}" type="presOf" srcId="{C450B175-78B8-4283-9BF1-5E0FE9D6E928}" destId="{1D700554-F50A-4261-87E3-93FF959C9A5E}" srcOrd="0" destOrd="0" presId="urn:microsoft.com/office/officeart/2008/layout/LinedList"/>
    <dgm:cxn modelId="{D3268058-6BED-4917-BF40-648EDB573ED3}" type="presOf" srcId="{9331FAB9-7E93-4A17-8B2F-E0421BB27992}" destId="{1049F467-086E-4014-9AEB-5406B0256607}" srcOrd="0" destOrd="0" presId="urn:microsoft.com/office/officeart/2008/layout/LinedList"/>
    <dgm:cxn modelId="{28FF0488-0952-44F5-9590-3CAF6289CEB4}" type="presOf" srcId="{63806069-D67D-420E-A4F8-09688EC5C420}" destId="{E5DED213-8913-416A-B0B1-3396ACAEEBAE}" srcOrd="0" destOrd="0" presId="urn:microsoft.com/office/officeart/2008/layout/LinedList"/>
    <dgm:cxn modelId="{3DB6509A-632B-414B-9F02-7D6D3C239CE3}" srcId="{7F68AF10-EF97-450D-9E78-A0A7A98BF5B6}" destId="{2C599B29-CBB0-43CD-958B-EB1377165545}" srcOrd="4" destOrd="0" parTransId="{AC9721C6-A34C-4949-AD02-3357D4BA2778}" sibTransId="{FC843517-77AE-4B13-98DB-EE573E91DDCC}"/>
    <dgm:cxn modelId="{E29ED1BB-0AF8-420A-913C-A7F386A1D32E}" type="presOf" srcId="{2C599B29-CBB0-43CD-958B-EB1377165545}" destId="{8179E8C5-7A05-412F-868D-C0C4D4F3220F}" srcOrd="0" destOrd="0" presId="urn:microsoft.com/office/officeart/2008/layout/LinedList"/>
    <dgm:cxn modelId="{87E19AC7-4A5B-42D3-9D40-C823FD0D10C4}" srcId="{7F68AF10-EF97-450D-9E78-A0A7A98BF5B6}" destId="{96679AAC-BFA2-4B5E-B112-E647C5638D1C}" srcOrd="1" destOrd="0" parTransId="{BA2DD723-3337-4913-867E-6F2A4756AFE8}" sibTransId="{013374D0-9B10-4F52-BBE1-D8CE7BD2B109}"/>
    <dgm:cxn modelId="{F43FB3EB-2A67-4E52-BBE5-10C730D7D734}" srcId="{7F68AF10-EF97-450D-9E78-A0A7A98BF5B6}" destId="{C450B175-78B8-4283-9BF1-5E0FE9D6E928}" srcOrd="3" destOrd="0" parTransId="{5D9A1079-1C3F-4D0F-B8CD-FD356F09C16F}" sibTransId="{D7146D47-18CD-4D99-9974-0D19E92B268B}"/>
    <dgm:cxn modelId="{75049DFC-D534-4824-9334-42E699F3601D}" type="presOf" srcId="{96679AAC-BFA2-4B5E-B112-E647C5638D1C}" destId="{49FD4643-0B5D-45B3-84B9-FBEB6AEE7B30}" srcOrd="0" destOrd="0" presId="urn:microsoft.com/office/officeart/2008/layout/LinedList"/>
    <dgm:cxn modelId="{C5FE49A0-844C-431B-939D-3E641FAB0F01}" type="presParOf" srcId="{7FAF4243-336B-49BF-BCBE-8B9214E22290}" destId="{AE3C1691-EBB5-4973-B5B9-062B4101F26E}" srcOrd="0" destOrd="0" presId="urn:microsoft.com/office/officeart/2008/layout/LinedList"/>
    <dgm:cxn modelId="{7D8E8FDA-821E-43A9-B9A4-58E9CCAE89D8}" type="presParOf" srcId="{7FAF4243-336B-49BF-BCBE-8B9214E22290}" destId="{66137DBC-5838-4085-ACD9-89CA94F11130}" srcOrd="1" destOrd="0" presId="urn:microsoft.com/office/officeart/2008/layout/LinedList"/>
    <dgm:cxn modelId="{0D8BE1F7-E943-412F-BE1D-2E166B169721}" type="presParOf" srcId="{66137DBC-5838-4085-ACD9-89CA94F11130}" destId="{E5DED213-8913-416A-B0B1-3396ACAEEBAE}" srcOrd="0" destOrd="0" presId="urn:microsoft.com/office/officeart/2008/layout/LinedList"/>
    <dgm:cxn modelId="{31F50D41-4359-49E8-85BE-CEA67B548C49}" type="presParOf" srcId="{66137DBC-5838-4085-ACD9-89CA94F11130}" destId="{C99CB76B-DAE8-40D7-864A-11D796D7F255}" srcOrd="1" destOrd="0" presId="urn:microsoft.com/office/officeart/2008/layout/LinedList"/>
    <dgm:cxn modelId="{92FF1963-70B8-4CB7-83E2-D9112B0874E9}" type="presParOf" srcId="{7FAF4243-336B-49BF-BCBE-8B9214E22290}" destId="{95FB0326-5730-412E-ACA3-A833758C6C03}" srcOrd="2" destOrd="0" presId="urn:microsoft.com/office/officeart/2008/layout/LinedList"/>
    <dgm:cxn modelId="{62BAE65F-258D-4730-9573-B7BB6335D9B3}" type="presParOf" srcId="{7FAF4243-336B-49BF-BCBE-8B9214E22290}" destId="{CF9063F9-A5EC-4709-9770-ECFE987E2E29}" srcOrd="3" destOrd="0" presId="urn:microsoft.com/office/officeart/2008/layout/LinedList"/>
    <dgm:cxn modelId="{B8422FA4-65C8-4181-99BA-25AF47855ADA}" type="presParOf" srcId="{CF9063F9-A5EC-4709-9770-ECFE987E2E29}" destId="{49FD4643-0B5D-45B3-84B9-FBEB6AEE7B30}" srcOrd="0" destOrd="0" presId="urn:microsoft.com/office/officeart/2008/layout/LinedList"/>
    <dgm:cxn modelId="{4040A0CD-4F2E-45FF-A339-696FB8B67D9E}" type="presParOf" srcId="{CF9063F9-A5EC-4709-9770-ECFE987E2E29}" destId="{0F23E211-201C-453D-8E78-4978067DBAEE}" srcOrd="1" destOrd="0" presId="urn:microsoft.com/office/officeart/2008/layout/LinedList"/>
    <dgm:cxn modelId="{EA986186-FE70-4A99-BE1B-81C5251FFAE9}" type="presParOf" srcId="{7FAF4243-336B-49BF-BCBE-8B9214E22290}" destId="{7FFA21C9-2F55-40EC-835B-84FB32D4CFEA}" srcOrd="4" destOrd="0" presId="urn:microsoft.com/office/officeart/2008/layout/LinedList"/>
    <dgm:cxn modelId="{F4B700CF-EFCA-4FEC-B6D5-536D026E59CE}" type="presParOf" srcId="{7FAF4243-336B-49BF-BCBE-8B9214E22290}" destId="{81D3CA6D-10BD-4DB5-A9AC-CDCEABDE9EEF}" srcOrd="5" destOrd="0" presId="urn:microsoft.com/office/officeart/2008/layout/LinedList"/>
    <dgm:cxn modelId="{3F19E929-BDDD-4A70-9219-5802B1381D75}" type="presParOf" srcId="{81D3CA6D-10BD-4DB5-A9AC-CDCEABDE9EEF}" destId="{1049F467-086E-4014-9AEB-5406B0256607}" srcOrd="0" destOrd="0" presId="urn:microsoft.com/office/officeart/2008/layout/LinedList"/>
    <dgm:cxn modelId="{21A006A9-C20E-4F04-B345-B64DD1494F83}" type="presParOf" srcId="{81D3CA6D-10BD-4DB5-A9AC-CDCEABDE9EEF}" destId="{15151A2B-A3AB-4ADE-B999-8FD399C18FFC}" srcOrd="1" destOrd="0" presId="urn:microsoft.com/office/officeart/2008/layout/LinedList"/>
    <dgm:cxn modelId="{B85E7053-D4BF-4E20-9031-0AB4F5AEC34D}" type="presParOf" srcId="{7FAF4243-336B-49BF-BCBE-8B9214E22290}" destId="{2D961195-BA51-4240-B4C1-89312A151FB3}" srcOrd="6" destOrd="0" presId="urn:microsoft.com/office/officeart/2008/layout/LinedList"/>
    <dgm:cxn modelId="{28FEC3E8-CDC7-4449-875E-9913066553FC}" type="presParOf" srcId="{7FAF4243-336B-49BF-BCBE-8B9214E22290}" destId="{A7BCA7BC-E1C7-473C-AD5B-C2A56F930E52}" srcOrd="7" destOrd="0" presId="urn:microsoft.com/office/officeart/2008/layout/LinedList"/>
    <dgm:cxn modelId="{70BE4084-D6C9-48D8-938A-6221CE231D5C}" type="presParOf" srcId="{A7BCA7BC-E1C7-473C-AD5B-C2A56F930E52}" destId="{1D700554-F50A-4261-87E3-93FF959C9A5E}" srcOrd="0" destOrd="0" presId="urn:microsoft.com/office/officeart/2008/layout/LinedList"/>
    <dgm:cxn modelId="{5068BA8C-8D13-4DE5-8295-E2A145B096A4}" type="presParOf" srcId="{A7BCA7BC-E1C7-473C-AD5B-C2A56F930E52}" destId="{52680FC5-1885-4394-A58D-D36828FAC19A}" srcOrd="1" destOrd="0" presId="urn:microsoft.com/office/officeart/2008/layout/LinedList"/>
    <dgm:cxn modelId="{E19DD372-3DFE-4547-ABC3-45881843BE0D}" type="presParOf" srcId="{7FAF4243-336B-49BF-BCBE-8B9214E22290}" destId="{3D6D5E46-2C7C-4123-80D6-3CA8A3054D0E}" srcOrd="8" destOrd="0" presId="urn:microsoft.com/office/officeart/2008/layout/LinedList"/>
    <dgm:cxn modelId="{ADC31460-693C-405C-B8BA-777186ACA400}" type="presParOf" srcId="{7FAF4243-336B-49BF-BCBE-8B9214E22290}" destId="{012DFB68-A369-4BC2-857D-4B36F456A53B}" srcOrd="9" destOrd="0" presId="urn:microsoft.com/office/officeart/2008/layout/LinedList"/>
    <dgm:cxn modelId="{F1E78C44-3F48-4F32-B624-6283B6371185}" type="presParOf" srcId="{012DFB68-A369-4BC2-857D-4B36F456A53B}" destId="{8179E8C5-7A05-412F-868D-C0C4D4F3220F}" srcOrd="0" destOrd="0" presId="urn:microsoft.com/office/officeart/2008/layout/LinedList"/>
    <dgm:cxn modelId="{D7E1FCCC-7F03-40C9-ADFD-EFBDBC0F7EA6}" type="presParOf" srcId="{012DFB68-A369-4BC2-857D-4B36F456A53B}" destId="{E9075776-62DF-4EFD-82A3-1D1BE73B8D19}" srcOrd="1" destOrd="0" presId="urn:microsoft.com/office/officeart/2008/layout/LinedList"/>
    <dgm:cxn modelId="{576D476A-214E-4228-870B-4FC89B31D69D}" type="presParOf" srcId="{7FAF4243-336B-49BF-BCBE-8B9214E22290}" destId="{C64E3112-58CA-4ED0-93CD-BA89334834BF}" srcOrd="10" destOrd="0" presId="urn:microsoft.com/office/officeart/2008/layout/LinedList"/>
    <dgm:cxn modelId="{83E4DAD6-E664-4122-A47E-81B3B442F176}" type="presParOf" srcId="{7FAF4243-336B-49BF-BCBE-8B9214E22290}" destId="{025FDBDD-85B2-435B-92FA-AD652AA77C1F}" srcOrd="11" destOrd="0" presId="urn:microsoft.com/office/officeart/2008/layout/LinedList"/>
    <dgm:cxn modelId="{4CEDE01E-5D4E-464E-A6B2-755F7B677985}" type="presParOf" srcId="{025FDBDD-85B2-435B-92FA-AD652AA77C1F}" destId="{BDC5E412-8421-424F-9D09-AE173C6D0474}" srcOrd="0" destOrd="0" presId="urn:microsoft.com/office/officeart/2008/layout/LinedList"/>
    <dgm:cxn modelId="{C327ABB9-8CD1-40AA-8298-021A2D28CF7A}" type="presParOf" srcId="{025FDBDD-85B2-435B-92FA-AD652AA77C1F}" destId="{ABFC530E-0FAA-46AD-B57F-7B2F5DEAACF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682F5-9C54-4AF5-8472-01C4C06B7E00}">
      <dsp:nvSpPr>
        <dsp:cNvPr id="0" name=""/>
        <dsp:cNvSpPr/>
      </dsp:nvSpPr>
      <dsp:spPr>
        <a:xfrm>
          <a:off x="0" y="333060"/>
          <a:ext cx="4726201" cy="2570343"/>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goal of this project was to create an interactive Shiny app and supporting visualizations to explore real-world truck part listings data.</a:t>
          </a:r>
        </a:p>
      </dsp:txBody>
      <dsp:txXfrm>
        <a:off x="125474" y="458534"/>
        <a:ext cx="4475253" cy="2319395"/>
      </dsp:txXfrm>
    </dsp:sp>
    <dsp:sp modelId="{C3865A01-C530-414F-A0FE-92EC99AE6BAC}">
      <dsp:nvSpPr>
        <dsp:cNvPr id="0" name=""/>
        <dsp:cNvSpPr/>
      </dsp:nvSpPr>
      <dsp:spPr>
        <a:xfrm>
          <a:off x="0" y="2975404"/>
          <a:ext cx="4726201" cy="2570343"/>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Use Case: Analyzing online truck part sales for insights in pricing, listing trends, and condition breakdowns. Intended audience: Automotive business owners or inventory managers.</a:t>
          </a:r>
        </a:p>
      </dsp:txBody>
      <dsp:txXfrm>
        <a:off x="125474" y="3100878"/>
        <a:ext cx="4475253" cy="23193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72F883-7A60-449D-9B71-AD4DAC0B15F0}">
      <dsp:nvSpPr>
        <dsp:cNvPr id="0" name=""/>
        <dsp:cNvSpPr/>
      </dsp:nvSpPr>
      <dsp:spPr>
        <a:xfrm>
          <a:off x="78116" y="1567"/>
          <a:ext cx="2176175" cy="130570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dataset was sourced from an online applications database containing over 95,000 listings. It includes:</a:t>
          </a:r>
        </a:p>
      </dsp:txBody>
      <dsp:txXfrm>
        <a:off x="78116" y="1567"/>
        <a:ext cx="2176175" cy="1305705"/>
      </dsp:txXfrm>
    </dsp:sp>
    <dsp:sp modelId="{EBAF3B1C-CA21-4EAE-98EA-A403FBD61819}">
      <dsp:nvSpPr>
        <dsp:cNvPr id="0" name=""/>
        <dsp:cNvSpPr/>
      </dsp:nvSpPr>
      <dsp:spPr>
        <a:xfrm>
          <a:off x="2471909" y="1567"/>
          <a:ext cx="2176175" cy="130570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Price (in GEL and USD)</a:t>
          </a:r>
        </a:p>
      </dsp:txBody>
      <dsp:txXfrm>
        <a:off x="2471909" y="1567"/>
        <a:ext cx="2176175" cy="1305705"/>
      </dsp:txXfrm>
    </dsp:sp>
    <dsp:sp modelId="{6DF85639-9413-41D2-B7F2-164505DEA29A}">
      <dsp:nvSpPr>
        <dsp:cNvPr id="0" name=""/>
        <dsp:cNvSpPr/>
      </dsp:nvSpPr>
      <dsp:spPr>
        <a:xfrm>
          <a:off x="78116" y="1524890"/>
          <a:ext cx="2176175" cy="1305705"/>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Item condition (New, Used)</a:t>
          </a:r>
        </a:p>
      </dsp:txBody>
      <dsp:txXfrm>
        <a:off x="78116" y="1524890"/>
        <a:ext cx="2176175" cy="1305705"/>
      </dsp:txXfrm>
    </dsp:sp>
    <dsp:sp modelId="{AC5A73EE-24FB-4A0A-9178-60188495CE00}">
      <dsp:nvSpPr>
        <dsp:cNvPr id="0" name=""/>
        <dsp:cNvSpPr/>
      </dsp:nvSpPr>
      <dsp:spPr>
        <a:xfrm>
          <a:off x="2471909" y="1524890"/>
          <a:ext cx="2176175" cy="1305705"/>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Registration date</a:t>
          </a:r>
        </a:p>
      </dsp:txBody>
      <dsp:txXfrm>
        <a:off x="2471909" y="1524890"/>
        <a:ext cx="2176175" cy="1305705"/>
      </dsp:txXfrm>
    </dsp:sp>
    <dsp:sp modelId="{43CC3565-2103-4298-9496-C1BA17F3BD7B}">
      <dsp:nvSpPr>
        <dsp:cNvPr id="0" name=""/>
        <dsp:cNvSpPr/>
      </dsp:nvSpPr>
      <dsp:spPr>
        <a:xfrm>
          <a:off x="78116" y="3048213"/>
          <a:ext cx="2176175" cy="1305705"/>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App ID, Seller ID, Vehicle Type ID</a:t>
          </a:r>
        </a:p>
      </dsp:txBody>
      <dsp:txXfrm>
        <a:off x="78116" y="3048213"/>
        <a:ext cx="2176175" cy="1305705"/>
      </dsp:txXfrm>
    </dsp:sp>
    <dsp:sp modelId="{A2BAE0E8-A50F-4718-8061-03DAB967A444}">
      <dsp:nvSpPr>
        <dsp:cNvPr id="0" name=""/>
        <dsp:cNvSpPr/>
      </dsp:nvSpPr>
      <dsp:spPr>
        <a:xfrm>
          <a:off x="2471909" y="3048213"/>
          <a:ext cx="2176175" cy="1305705"/>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 Insert date and listing title</a:t>
          </a:r>
        </a:p>
      </dsp:txBody>
      <dsp:txXfrm>
        <a:off x="2471909" y="3048213"/>
        <a:ext cx="2176175" cy="1305705"/>
      </dsp:txXfrm>
    </dsp:sp>
    <dsp:sp modelId="{9677DEEF-19F3-45E2-848B-53914D94435A}">
      <dsp:nvSpPr>
        <dsp:cNvPr id="0" name=""/>
        <dsp:cNvSpPr/>
      </dsp:nvSpPr>
      <dsp:spPr>
        <a:xfrm>
          <a:off x="1275012" y="4571536"/>
          <a:ext cx="2176175" cy="1305705"/>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The data is large, diverse, and offers multiple variables for analysis.</a:t>
          </a:r>
        </a:p>
      </dsp:txBody>
      <dsp:txXfrm>
        <a:off x="1275012" y="4571536"/>
        <a:ext cx="2176175" cy="13057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6296DF-AA86-4AC6-9DF3-E3AF64F598E4}">
      <dsp:nvSpPr>
        <dsp:cNvPr id="0" name=""/>
        <dsp:cNvSpPr/>
      </dsp:nvSpPr>
      <dsp:spPr>
        <a:xfrm>
          <a:off x="0" y="4592"/>
          <a:ext cx="4726201" cy="97827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8ACAB3-94B8-42FC-BA6D-A562DF1C7E84}">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7618363-55F0-4AB9-86C8-8497228561C4}">
      <dsp:nvSpPr>
        <dsp:cNvPr id="0" name=""/>
        <dsp:cNvSpPr/>
      </dsp:nvSpPr>
      <dsp:spPr>
        <a:xfrm>
          <a:off x="1129902" y="4592"/>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kern="1200"/>
            <a:t>The interactive Shiny app allows users to:</a:t>
          </a:r>
        </a:p>
      </dsp:txBody>
      <dsp:txXfrm>
        <a:off x="1129902" y="4592"/>
        <a:ext cx="3596298" cy="978270"/>
      </dsp:txXfrm>
    </dsp:sp>
    <dsp:sp modelId="{4649D89B-DFC1-4C9B-8759-D7235790E5A8}">
      <dsp:nvSpPr>
        <dsp:cNvPr id="0" name=""/>
        <dsp:cNvSpPr/>
      </dsp:nvSpPr>
      <dsp:spPr>
        <a:xfrm>
          <a:off x="0" y="1227431"/>
          <a:ext cx="4726201" cy="97827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B88FB1-F17F-4BCD-818D-6E4A002C9F38}">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32FF117-80C7-4D2D-8ADE-A27266A504BC}">
      <dsp:nvSpPr>
        <dsp:cNvPr id="0" name=""/>
        <dsp:cNvSpPr/>
      </dsp:nvSpPr>
      <dsp:spPr>
        <a:xfrm>
          <a:off x="1129902" y="1227431"/>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kern="1200"/>
            <a:t>• Filter listings by item condition</a:t>
          </a:r>
        </a:p>
      </dsp:txBody>
      <dsp:txXfrm>
        <a:off x="1129902" y="1227431"/>
        <a:ext cx="3596298" cy="978270"/>
      </dsp:txXfrm>
    </dsp:sp>
    <dsp:sp modelId="{E42E0E76-7FFC-4961-A089-2E47A77C7E82}">
      <dsp:nvSpPr>
        <dsp:cNvPr id="0" name=""/>
        <dsp:cNvSpPr/>
      </dsp:nvSpPr>
      <dsp:spPr>
        <a:xfrm>
          <a:off x="0" y="2450269"/>
          <a:ext cx="4726201" cy="97827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D9F7E8-AB3F-406D-9567-D37499F2193F}">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D31715E-4FB7-4447-B279-DBF1860D16A9}">
      <dsp:nvSpPr>
        <dsp:cNvPr id="0" name=""/>
        <dsp:cNvSpPr/>
      </dsp:nvSpPr>
      <dsp:spPr>
        <a:xfrm>
          <a:off x="1129902" y="2450269"/>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kern="1200"/>
            <a:t>• View a dynamic price histogram</a:t>
          </a:r>
        </a:p>
      </dsp:txBody>
      <dsp:txXfrm>
        <a:off x="1129902" y="2450269"/>
        <a:ext cx="3596298" cy="978270"/>
      </dsp:txXfrm>
    </dsp:sp>
    <dsp:sp modelId="{636D2C06-0D62-4B48-8475-817852A444C0}">
      <dsp:nvSpPr>
        <dsp:cNvPr id="0" name=""/>
        <dsp:cNvSpPr/>
      </dsp:nvSpPr>
      <dsp:spPr>
        <a:xfrm>
          <a:off x="0" y="3673107"/>
          <a:ext cx="4726201" cy="97827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419243-BD9B-4067-B58F-5D7053A849A6}">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7FA06D0-DDB0-40C2-ADFA-C437BA75FF05}">
      <dsp:nvSpPr>
        <dsp:cNvPr id="0" name=""/>
        <dsp:cNvSpPr/>
      </dsp:nvSpPr>
      <dsp:spPr>
        <a:xfrm>
          <a:off x="1129902" y="3673107"/>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kern="1200"/>
            <a:t>• Examine a searchable data table</a:t>
          </a:r>
        </a:p>
      </dsp:txBody>
      <dsp:txXfrm>
        <a:off x="1129902" y="3673107"/>
        <a:ext cx="3596298" cy="978270"/>
      </dsp:txXfrm>
    </dsp:sp>
    <dsp:sp modelId="{3A492FEA-5847-49FF-8187-82380BD98F42}">
      <dsp:nvSpPr>
        <dsp:cNvPr id="0" name=""/>
        <dsp:cNvSpPr/>
      </dsp:nvSpPr>
      <dsp:spPr>
        <a:xfrm>
          <a:off x="0" y="4895945"/>
          <a:ext cx="4726201" cy="97827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15B37D-A445-4192-8F9F-323A2173887A}">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CC990C-2AAA-45A5-A8A7-E73787753449}">
      <dsp:nvSpPr>
        <dsp:cNvPr id="0" name=""/>
        <dsp:cNvSpPr/>
      </dsp:nvSpPr>
      <dsp:spPr>
        <a:xfrm>
          <a:off x="1129902" y="4895945"/>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kern="1200"/>
            <a:t>Purpose: Provide actionable insights for stakeholders analyzing online truck part markets.</a:t>
          </a:r>
        </a:p>
      </dsp:txBody>
      <dsp:txXfrm>
        <a:off x="1129902" y="4895945"/>
        <a:ext cx="3596298" cy="9782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38F890-61B8-49EF-8ED0-8012DBEA698A}">
      <dsp:nvSpPr>
        <dsp:cNvPr id="0" name=""/>
        <dsp:cNvSpPr/>
      </dsp:nvSpPr>
      <dsp:spPr>
        <a:xfrm>
          <a:off x="0" y="4592"/>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79FFDC8-F006-4B3C-8526-B7A10F0A635D}">
      <dsp:nvSpPr>
        <dsp:cNvPr id="0" name=""/>
        <dsp:cNvSpPr/>
      </dsp:nvSpPr>
      <dsp:spPr>
        <a:xfrm>
          <a:off x="295926" y="224703"/>
          <a:ext cx="538048" cy="5380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9A2C3B-35E2-41B8-9E13-8B3AA96506E1}">
      <dsp:nvSpPr>
        <dsp:cNvPr id="0" name=""/>
        <dsp:cNvSpPr/>
      </dsp:nvSpPr>
      <dsp:spPr>
        <a:xfrm>
          <a:off x="1129902" y="4592"/>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kern="1200"/>
            <a:t>In addition to R, Tableau was used to create high-level visuals including:</a:t>
          </a:r>
        </a:p>
      </dsp:txBody>
      <dsp:txXfrm>
        <a:off x="1129902" y="4592"/>
        <a:ext cx="3596298" cy="978270"/>
      </dsp:txXfrm>
    </dsp:sp>
    <dsp:sp modelId="{B8AA9574-4380-46D9-ABF1-87F84E2E4D21}">
      <dsp:nvSpPr>
        <dsp:cNvPr id="0" name=""/>
        <dsp:cNvSpPr/>
      </dsp:nvSpPr>
      <dsp:spPr>
        <a:xfrm>
          <a:off x="0" y="1227431"/>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F917A2-0FC2-4DFC-993C-891E67877F78}">
      <dsp:nvSpPr>
        <dsp:cNvPr id="0" name=""/>
        <dsp:cNvSpPr/>
      </dsp:nvSpPr>
      <dsp:spPr>
        <a:xfrm>
          <a:off x="295926" y="1447541"/>
          <a:ext cx="538048" cy="5380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C1442F5-2103-4A0D-A837-2CF5AF74194E}">
      <dsp:nvSpPr>
        <dsp:cNvPr id="0" name=""/>
        <dsp:cNvSpPr/>
      </dsp:nvSpPr>
      <dsp:spPr>
        <a:xfrm>
          <a:off x="1129902" y="1227431"/>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kern="1200"/>
            <a:t>• Monthly trends in listings</a:t>
          </a:r>
        </a:p>
      </dsp:txBody>
      <dsp:txXfrm>
        <a:off x="1129902" y="1227431"/>
        <a:ext cx="3596298" cy="978270"/>
      </dsp:txXfrm>
    </dsp:sp>
    <dsp:sp modelId="{F822414A-06B0-4347-98F9-9FA749937BF6}">
      <dsp:nvSpPr>
        <dsp:cNvPr id="0" name=""/>
        <dsp:cNvSpPr/>
      </dsp:nvSpPr>
      <dsp:spPr>
        <a:xfrm>
          <a:off x="0" y="2450269"/>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7634C0-42BE-4584-89AE-377FA220240D}">
      <dsp:nvSpPr>
        <dsp:cNvPr id="0" name=""/>
        <dsp:cNvSpPr/>
      </dsp:nvSpPr>
      <dsp:spPr>
        <a:xfrm>
          <a:off x="295926" y="2670380"/>
          <a:ext cx="538048" cy="5380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A8A5848-4693-4525-A9BE-408D10332F3C}">
      <dsp:nvSpPr>
        <dsp:cNvPr id="0" name=""/>
        <dsp:cNvSpPr/>
      </dsp:nvSpPr>
      <dsp:spPr>
        <a:xfrm>
          <a:off x="1129902" y="2450269"/>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kern="1200"/>
            <a:t>• Item condition breakdown</a:t>
          </a:r>
        </a:p>
      </dsp:txBody>
      <dsp:txXfrm>
        <a:off x="1129902" y="2450269"/>
        <a:ext cx="3596298" cy="978270"/>
      </dsp:txXfrm>
    </dsp:sp>
    <dsp:sp modelId="{F1D36674-2C28-4395-86AF-5421652961ED}">
      <dsp:nvSpPr>
        <dsp:cNvPr id="0" name=""/>
        <dsp:cNvSpPr/>
      </dsp:nvSpPr>
      <dsp:spPr>
        <a:xfrm>
          <a:off x="0" y="3673107"/>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66780A-8D61-402C-A95E-639074FA68E5}">
      <dsp:nvSpPr>
        <dsp:cNvPr id="0" name=""/>
        <dsp:cNvSpPr/>
      </dsp:nvSpPr>
      <dsp:spPr>
        <a:xfrm>
          <a:off x="295926" y="3893218"/>
          <a:ext cx="538048" cy="5380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FD6FBEE-F841-425D-88AE-B665F08EE252}">
      <dsp:nvSpPr>
        <dsp:cNvPr id="0" name=""/>
        <dsp:cNvSpPr/>
      </dsp:nvSpPr>
      <dsp:spPr>
        <a:xfrm>
          <a:off x="1129902" y="3673107"/>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kern="1200"/>
            <a:t>• Heatmap of price ranges by item condition</a:t>
          </a:r>
        </a:p>
      </dsp:txBody>
      <dsp:txXfrm>
        <a:off x="1129902" y="3673107"/>
        <a:ext cx="3596298" cy="978270"/>
      </dsp:txXfrm>
    </dsp:sp>
    <dsp:sp modelId="{B3BFC86B-1419-406F-8911-8E6C665B909F}">
      <dsp:nvSpPr>
        <dsp:cNvPr id="0" name=""/>
        <dsp:cNvSpPr/>
      </dsp:nvSpPr>
      <dsp:spPr>
        <a:xfrm>
          <a:off x="0" y="4895945"/>
          <a:ext cx="4726201" cy="97827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338685-FF63-4540-A3FC-F1DB192DE626}">
      <dsp:nvSpPr>
        <dsp:cNvPr id="0" name=""/>
        <dsp:cNvSpPr/>
      </dsp:nvSpPr>
      <dsp:spPr>
        <a:xfrm>
          <a:off x="295926" y="5116056"/>
          <a:ext cx="538048" cy="5380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6EEFFA7-6D81-4140-9791-6D55CC0DFD46}">
      <dsp:nvSpPr>
        <dsp:cNvPr id="0" name=""/>
        <dsp:cNvSpPr/>
      </dsp:nvSpPr>
      <dsp:spPr>
        <a:xfrm>
          <a:off x="1129902" y="4895945"/>
          <a:ext cx="3596298" cy="97827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534" tIns="103534" rIns="103534" bIns="103534" numCol="1" spcCol="1270" anchor="ctr" anchorCtr="0">
          <a:noAutofit/>
        </a:bodyPr>
        <a:lstStyle/>
        <a:p>
          <a:pPr marL="0" lvl="0" indent="0" algn="l" defTabSz="800100">
            <a:lnSpc>
              <a:spcPct val="90000"/>
            </a:lnSpc>
            <a:spcBef>
              <a:spcPct val="0"/>
            </a:spcBef>
            <a:spcAft>
              <a:spcPct val="35000"/>
            </a:spcAft>
            <a:buNone/>
          </a:pPr>
          <a:r>
            <a:rPr lang="en-US" sz="1800" kern="1200"/>
            <a:t>This supports business decision-making and pricing strategy evaluation.</a:t>
          </a:r>
        </a:p>
      </dsp:txBody>
      <dsp:txXfrm>
        <a:off x="1129902" y="4895945"/>
        <a:ext cx="3596298" cy="9782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C334A5-EF53-40E6-A42E-CD1AAC550F8B}">
      <dsp:nvSpPr>
        <dsp:cNvPr id="0" name=""/>
        <dsp:cNvSpPr/>
      </dsp:nvSpPr>
      <dsp:spPr>
        <a:xfrm>
          <a:off x="0" y="717"/>
          <a:ext cx="4726201"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AE587D-63D3-4D17-88E4-AD7D111AB42E}">
      <dsp:nvSpPr>
        <dsp:cNvPr id="0" name=""/>
        <dsp:cNvSpPr/>
      </dsp:nvSpPr>
      <dsp:spPr>
        <a:xfrm>
          <a:off x="0" y="717"/>
          <a:ext cx="4726201" cy="1175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Most parts listed were in 'New' condition.</a:t>
          </a:r>
        </a:p>
      </dsp:txBody>
      <dsp:txXfrm>
        <a:off x="0" y="717"/>
        <a:ext cx="4726201" cy="1175474"/>
      </dsp:txXfrm>
    </dsp:sp>
    <dsp:sp modelId="{DA33017C-83A0-4BB2-A570-22465456F59B}">
      <dsp:nvSpPr>
        <dsp:cNvPr id="0" name=""/>
        <dsp:cNvSpPr/>
      </dsp:nvSpPr>
      <dsp:spPr>
        <a:xfrm>
          <a:off x="0" y="1176192"/>
          <a:ext cx="4726201" cy="0"/>
        </a:xfrm>
        <a:prstGeom prst="line">
          <a:avLst/>
        </a:prstGeom>
        <a:solidFill>
          <a:schemeClr val="accent2">
            <a:hueOff val="1170380"/>
            <a:satOff val="-1460"/>
            <a:lumOff val="343"/>
            <a:alphaOff val="0"/>
          </a:schemeClr>
        </a:solidFill>
        <a:ln w="25400" cap="flat" cmpd="sng" algn="ctr">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AAA6BED-62EC-44BF-BE86-8C770E810D3A}">
      <dsp:nvSpPr>
        <dsp:cNvPr id="0" name=""/>
        <dsp:cNvSpPr/>
      </dsp:nvSpPr>
      <dsp:spPr>
        <a:xfrm>
          <a:off x="0" y="1176192"/>
          <a:ext cx="4726201" cy="1175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Price clustering occurs below $100 USD.</a:t>
          </a:r>
        </a:p>
      </dsp:txBody>
      <dsp:txXfrm>
        <a:off x="0" y="1176192"/>
        <a:ext cx="4726201" cy="1175474"/>
      </dsp:txXfrm>
    </dsp:sp>
    <dsp:sp modelId="{EE3BE930-33CC-4E5C-A01F-FC4D1FA14CF9}">
      <dsp:nvSpPr>
        <dsp:cNvPr id="0" name=""/>
        <dsp:cNvSpPr/>
      </dsp:nvSpPr>
      <dsp:spPr>
        <a:xfrm>
          <a:off x="0" y="2351667"/>
          <a:ext cx="4726201" cy="0"/>
        </a:xfrm>
        <a:prstGeom prst="line">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11F0FF-66BC-4B62-AA3F-ADF62F80AC19}">
      <dsp:nvSpPr>
        <dsp:cNvPr id="0" name=""/>
        <dsp:cNvSpPr/>
      </dsp:nvSpPr>
      <dsp:spPr>
        <a:xfrm>
          <a:off x="0" y="2351667"/>
          <a:ext cx="4726201" cy="1175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Listing volume peaked in Fall 2024.</a:t>
          </a:r>
        </a:p>
      </dsp:txBody>
      <dsp:txXfrm>
        <a:off x="0" y="2351667"/>
        <a:ext cx="4726201" cy="1175474"/>
      </dsp:txXfrm>
    </dsp:sp>
    <dsp:sp modelId="{EEB8B6AB-897F-4605-905A-995671B1D474}">
      <dsp:nvSpPr>
        <dsp:cNvPr id="0" name=""/>
        <dsp:cNvSpPr/>
      </dsp:nvSpPr>
      <dsp:spPr>
        <a:xfrm>
          <a:off x="0" y="3527141"/>
          <a:ext cx="4726201" cy="0"/>
        </a:xfrm>
        <a:prstGeom prst="line">
          <a:avLst/>
        </a:prstGeom>
        <a:solidFill>
          <a:schemeClr val="accent2">
            <a:hueOff val="3511139"/>
            <a:satOff val="-4379"/>
            <a:lumOff val="1030"/>
            <a:alphaOff val="0"/>
          </a:schemeClr>
        </a:solidFill>
        <a:ln w="25400" cap="flat" cmpd="sng" algn="ctr">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BFD015-3B2B-4A7A-9983-6B65C496D8C8}">
      <dsp:nvSpPr>
        <dsp:cNvPr id="0" name=""/>
        <dsp:cNvSpPr/>
      </dsp:nvSpPr>
      <dsp:spPr>
        <a:xfrm>
          <a:off x="0" y="3527141"/>
          <a:ext cx="4726201" cy="1175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Tableau heatmap revealed price sweet spots and gaps in listings.</a:t>
          </a:r>
        </a:p>
      </dsp:txBody>
      <dsp:txXfrm>
        <a:off x="0" y="3527141"/>
        <a:ext cx="4726201" cy="1175474"/>
      </dsp:txXfrm>
    </dsp:sp>
    <dsp:sp modelId="{AD7BA0B3-E771-44A9-992B-EA6DC8AE3D3C}">
      <dsp:nvSpPr>
        <dsp:cNvPr id="0" name=""/>
        <dsp:cNvSpPr/>
      </dsp:nvSpPr>
      <dsp:spPr>
        <a:xfrm>
          <a:off x="0" y="4702616"/>
          <a:ext cx="4726201"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E58DDF8-9BDE-41FC-AA4E-E345D97D50D9}">
      <dsp:nvSpPr>
        <dsp:cNvPr id="0" name=""/>
        <dsp:cNvSpPr/>
      </dsp:nvSpPr>
      <dsp:spPr>
        <a:xfrm>
          <a:off x="0" y="4702616"/>
          <a:ext cx="4726201" cy="1175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These patterns suggest buyer preferences and pricing opportunities.</a:t>
          </a:r>
        </a:p>
      </dsp:txBody>
      <dsp:txXfrm>
        <a:off x="0" y="4702616"/>
        <a:ext cx="4726201" cy="117547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B5410-15AE-4618-8A02-C315DDFF6A49}">
      <dsp:nvSpPr>
        <dsp:cNvPr id="0" name=""/>
        <dsp:cNvSpPr/>
      </dsp:nvSpPr>
      <dsp:spPr>
        <a:xfrm>
          <a:off x="0" y="717"/>
          <a:ext cx="4726201"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6C5FAC-5767-4BD6-9B2C-6FF1AAB96750}">
      <dsp:nvSpPr>
        <dsp:cNvPr id="0" name=""/>
        <dsp:cNvSpPr/>
      </dsp:nvSpPr>
      <dsp:spPr>
        <a:xfrm>
          <a:off x="0" y="717"/>
          <a:ext cx="4726201" cy="1175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Visuals followed clear labeling, appropriate scales, and relevant color schemes.</a:t>
          </a:r>
        </a:p>
      </dsp:txBody>
      <dsp:txXfrm>
        <a:off x="0" y="717"/>
        <a:ext cx="4726201" cy="1175474"/>
      </dsp:txXfrm>
    </dsp:sp>
    <dsp:sp modelId="{BC1BA4F0-3500-4C6C-9B57-EC42E90BC181}">
      <dsp:nvSpPr>
        <dsp:cNvPr id="0" name=""/>
        <dsp:cNvSpPr/>
      </dsp:nvSpPr>
      <dsp:spPr>
        <a:xfrm>
          <a:off x="0" y="1176192"/>
          <a:ext cx="4726201"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938E71-4916-4081-A400-7F24ED02F6A7}">
      <dsp:nvSpPr>
        <dsp:cNvPr id="0" name=""/>
        <dsp:cNvSpPr/>
      </dsp:nvSpPr>
      <dsp:spPr>
        <a:xfrm>
          <a:off x="0" y="1176192"/>
          <a:ext cx="4726201" cy="1175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Data was grouped logically (bins, monthly trends, categories).</a:t>
          </a:r>
        </a:p>
      </dsp:txBody>
      <dsp:txXfrm>
        <a:off x="0" y="1176192"/>
        <a:ext cx="4726201" cy="1175474"/>
      </dsp:txXfrm>
    </dsp:sp>
    <dsp:sp modelId="{07429ECF-F224-4626-B1FD-B92B362FFD82}">
      <dsp:nvSpPr>
        <dsp:cNvPr id="0" name=""/>
        <dsp:cNvSpPr/>
      </dsp:nvSpPr>
      <dsp:spPr>
        <a:xfrm>
          <a:off x="0" y="2351667"/>
          <a:ext cx="4726201"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1FBB53-82FC-4030-BFCC-EBBD329B8F33}">
      <dsp:nvSpPr>
        <dsp:cNvPr id="0" name=""/>
        <dsp:cNvSpPr/>
      </dsp:nvSpPr>
      <dsp:spPr>
        <a:xfrm>
          <a:off x="0" y="2351667"/>
          <a:ext cx="4726201" cy="1175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The story arc moved from overview → behavior → insight.</a:t>
          </a:r>
        </a:p>
      </dsp:txBody>
      <dsp:txXfrm>
        <a:off x="0" y="2351667"/>
        <a:ext cx="4726201" cy="1175474"/>
      </dsp:txXfrm>
    </dsp:sp>
    <dsp:sp modelId="{2A54C2C6-F356-4DAA-B4BF-F4595FF67A81}">
      <dsp:nvSpPr>
        <dsp:cNvPr id="0" name=""/>
        <dsp:cNvSpPr/>
      </dsp:nvSpPr>
      <dsp:spPr>
        <a:xfrm>
          <a:off x="0" y="3527141"/>
          <a:ext cx="4726201"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198843-3D89-4162-ADE7-D9A932ECFDEF}">
      <dsp:nvSpPr>
        <dsp:cNvPr id="0" name=""/>
        <dsp:cNvSpPr/>
      </dsp:nvSpPr>
      <dsp:spPr>
        <a:xfrm>
          <a:off x="0" y="3527141"/>
          <a:ext cx="4726201" cy="1175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 Violations of visual principles were avoided.</a:t>
          </a:r>
        </a:p>
      </dsp:txBody>
      <dsp:txXfrm>
        <a:off x="0" y="3527141"/>
        <a:ext cx="4726201" cy="1175474"/>
      </dsp:txXfrm>
    </dsp:sp>
    <dsp:sp modelId="{69489141-5D4E-4594-BA07-758568B9D161}">
      <dsp:nvSpPr>
        <dsp:cNvPr id="0" name=""/>
        <dsp:cNvSpPr/>
      </dsp:nvSpPr>
      <dsp:spPr>
        <a:xfrm>
          <a:off x="0" y="4702616"/>
          <a:ext cx="4726201"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3BA94A-4BD4-4D50-A538-9CDF65F82AA0}">
      <dsp:nvSpPr>
        <dsp:cNvPr id="0" name=""/>
        <dsp:cNvSpPr/>
      </dsp:nvSpPr>
      <dsp:spPr>
        <a:xfrm>
          <a:off x="0" y="4702616"/>
          <a:ext cx="4726201" cy="11754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Final Result: A compelling, clean, and exploratory tool.</a:t>
          </a:r>
        </a:p>
      </dsp:txBody>
      <dsp:txXfrm>
        <a:off x="0" y="4702616"/>
        <a:ext cx="4726201" cy="11754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3C1691-EBB5-4973-B5B9-062B4101F26E}">
      <dsp:nvSpPr>
        <dsp:cNvPr id="0" name=""/>
        <dsp:cNvSpPr/>
      </dsp:nvSpPr>
      <dsp:spPr>
        <a:xfrm>
          <a:off x="0" y="2870"/>
          <a:ext cx="4726201"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DED213-8913-416A-B0B1-3396ACAEEBAE}">
      <dsp:nvSpPr>
        <dsp:cNvPr id="0" name=""/>
        <dsp:cNvSpPr/>
      </dsp:nvSpPr>
      <dsp:spPr>
        <a:xfrm>
          <a:off x="0" y="2870"/>
          <a:ext cx="47262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This project demonstrates practical use of R and Tableau for real-world data.</a:t>
          </a:r>
        </a:p>
      </dsp:txBody>
      <dsp:txXfrm>
        <a:off x="0" y="2870"/>
        <a:ext cx="4726201" cy="978844"/>
      </dsp:txXfrm>
    </dsp:sp>
    <dsp:sp modelId="{95FB0326-5730-412E-ACA3-A833758C6C03}">
      <dsp:nvSpPr>
        <dsp:cNvPr id="0" name=""/>
        <dsp:cNvSpPr/>
      </dsp:nvSpPr>
      <dsp:spPr>
        <a:xfrm>
          <a:off x="0" y="981715"/>
          <a:ext cx="4726201"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9FD4643-0B5D-45B3-84B9-FBEB6AEE7B30}">
      <dsp:nvSpPr>
        <dsp:cNvPr id="0" name=""/>
        <dsp:cNvSpPr/>
      </dsp:nvSpPr>
      <dsp:spPr>
        <a:xfrm>
          <a:off x="0" y="981715"/>
          <a:ext cx="47262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Next steps could include:</a:t>
          </a:r>
        </a:p>
      </dsp:txBody>
      <dsp:txXfrm>
        <a:off x="0" y="981715"/>
        <a:ext cx="4726201" cy="978844"/>
      </dsp:txXfrm>
    </dsp:sp>
    <dsp:sp modelId="{7FFA21C9-2F55-40EC-835B-84FB32D4CFEA}">
      <dsp:nvSpPr>
        <dsp:cNvPr id="0" name=""/>
        <dsp:cNvSpPr/>
      </dsp:nvSpPr>
      <dsp:spPr>
        <a:xfrm>
          <a:off x="0" y="1960559"/>
          <a:ext cx="4726201"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49F467-086E-4014-9AEB-5406B0256607}">
      <dsp:nvSpPr>
        <dsp:cNvPr id="0" name=""/>
        <dsp:cNvSpPr/>
      </dsp:nvSpPr>
      <dsp:spPr>
        <a:xfrm>
          <a:off x="0" y="1960559"/>
          <a:ext cx="47262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 Predictive modeling</a:t>
          </a:r>
        </a:p>
      </dsp:txBody>
      <dsp:txXfrm>
        <a:off x="0" y="1960559"/>
        <a:ext cx="4726201" cy="978844"/>
      </dsp:txXfrm>
    </dsp:sp>
    <dsp:sp modelId="{2D961195-BA51-4240-B4C1-89312A151FB3}">
      <dsp:nvSpPr>
        <dsp:cNvPr id="0" name=""/>
        <dsp:cNvSpPr/>
      </dsp:nvSpPr>
      <dsp:spPr>
        <a:xfrm>
          <a:off x="0" y="2939404"/>
          <a:ext cx="4726201"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700554-F50A-4261-87E3-93FF959C9A5E}">
      <dsp:nvSpPr>
        <dsp:cNvPr id="0" name=""/>
        <dsp:cNvSpPr/>
      </dsp:nvSpPr>
      <dsp:spPr>
        <a:xfrm>
          <a:off x="0" y="2939404"/>
          <a:ext cx="47262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 Market segmentation by seller</a:t>
          </a:r>
        </a:p>
      </dsp:txBody>
      <dsp:txXfrm>
        <a:off x="0" y="2939404"/>
        <a:ext cx="4726201" cy="978844"/>
      </dsp:txXfrm>
    </dsp:sp>
    <dsp:sp modelId="{3D6D5E46-2C7C-4123-80D6-3CA8A3054D0E}">
      <dsp:nvSpPr>
        <dsp:cNvPr id="0" name=""/>
        <dsp:cNvSpPr/>
      </dsp:nvSpPr>
      <dsp:spPr>
        <a:xfrm>
          <a:off x="0" y="3918249"/>
          <a:ext cx="4726201"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179E8C5-7A05-412F-868D-C0C4D4F3220F}">
      <dsp:nvSpPr>
        <dsp:cNvPr id="0" name=""/>
        <dsp:cNvSpPr/>
      </dsp:nvSpPr>
      <dsp:spPr>
        <a:xfrm>
          <a:off x="0" y="3918249"/>
          <a:ext cx="47262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 Expanding filters</a:t>
          </a:r>
        </a:p>
      </dsp:txBody>
      <dsp:txXfrm>
        <a:off x="0" y="3918249"/>
        <a:ext cx="4726201" cy="978844"/>
      </dsp:txXfrm>
    </dsp:sp>
    <dsp:sp modelId="{C64E3112-58CA-4ED0-93CD-BA89334834BF}">
      <dsp:nvSpPr>
        <dsp:cNvPr id="0" name=""/>
        <dsp:cNvSpPr/>
      </dsp:nvSpPr>
      <dsp:spPr>
        <a:xfrm>
          <a:off x="0" y="4897093"/>
          <a:ext cx="4726201" cy="0"/>
        </a:xfrm>
        <a:prstGeom prst="line">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C5E412-8421-424F-9D09-AE173C6D0474}">
      <dsp:nvSpPr>
        <dsp:cNvPr id="0" name=""/>
        <dsp:cNvSpPr/>
      </dsp:nvSpPr>
      <dsp:spPr>
        <a:xfrm>
          <a:off x="0" y="4897093"/>
          <a:ext cx="4726201" cy="9788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This type of dashboard could scale for dealerships or online truck part platforms.</a:t>
          </a:r>
        </a:p>
      </dsp:txBody>
      <dsp:txXfrm>
        <a:off x="0" y="4897093"/>
        <a:ext cx="4726201" cy="97884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1D2490-CFA4-480E-A17E-BA3125DB09A4}" type="datetimeFigureOut">
              <a:rPr lang="en-US" smtClean="0"/>
              <a:t>7/20/2025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3022C1-B644-49D5-8D40-FBD3ED0BC540}" type="slidenum">
              <a:rPr lang="en-US" smtClean="0"/>
              <a:t>‹#›</a:t>
            </a:fld>
            <a:endParaRPr lang="en-US"/>
          </a:p>
        </p:txBody>
      </p:sp>
    </p:spTree>
    <p:extLst>
      <p:ext uri="{BB962C8B-B14F-4D97-AF65-F5344CB8AC3E}">
        <p14:creationId xmlns:p14="http://schemas.microsoft.com/office/powerpoint/2010/main" val="11845943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Thank you for joining me. Today I’ll be presenting my final project for DATA 824 — a real-world data product built around truck part listings. </a:t>
            </a:r>
          </a:p>
          <a:p>
            <a:endParaRPr lang="en-US" dirty="0"/>
          </a:p>
          <a:p>
            <a:r>
              <a:rPr lang="en-US" dirty="0"/>
              <a:t>This project uses R, Shiny, and Tableau to deliver interactive analysis tools and business insights that would be valuable to a truck parts retailer, reseller, or marketplace manager.</a:t>
            </a:r>
          </a:p>
        </p:txBody>
      </p:sp>
      <p:sp>
        <p:nvSpPr>
          <p:cNvPr id="4" name="Slide Number Placeholder 3"/>
          <p:cNvSpPr>
            <a:spLocks noGrp="1"/>
          </p:cNvSpPr>
          <p:nvPr>
            <p:ph type="sldNum" sz="quarter" idx="5"/>
          </p:nvPr>
        </p:nvSpPr>
        <p:spPr/>
        <p:txBody>
          <a:bodyPr/>
          <a:lstStyle/>
          <a:p>
            <a:fld id="{A93022C1-B644-49D5-8D40-FBD3ED0BC540}" type="slidenum">
              <a:rPr lang="en-US" smtClean="0"/>
              <a:t>1</a:t>
            </a:fld>
            <a:endParaRPr lang="en-US"/>
          </a:p>
        </p:txBody>
      </p:sp>
    </p:spTree>
    <p:extLst>
      <p:ext uri="{BB962C8B-B14F-4D97-AF65-F5344CB8AC3E}">
        <p14:creationId xmlns:p14="http://schemas.microsoft.com/office/powerpoint/2010/main" val="1378341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break down the listings by item condition — New vs. Used. Unsurprisingly, New items dominate.</a:t>
            </a:r>
          </a:p>
          <a:p>
            <a:endParaRPr lang="en-US" dirty="0"/>
          </a:p>
          <a:p>
            <a:r>
              <a:rPr lang="en-US" dirty="0"/>
              <a:t>This tells us that the platform or the sellers using it prioritize new inventory — possibly because of return policies, buyer trust, or reseller sourcing practices. Used listings are present, but they represent a much smaller slice of the market.</a:t>
            </a:r>
          </a:p>
          <a:p>
            <a:endParaRPr lang="en-US" dirty="0"/>
          </a:p>
          <a:p>
            <a:r>
              <a:rPr lang="en-US" dirty="0"/>
              <a:t>This insight matters: if you're a used parts dealer, you may be facing less competition, but also less overall buyer activity. If you're selling new, you’re in a crowded space and may need to optimize pricing or offer something unique.</a:t>
            </a:r>
          </a:p>
        </p:txBody>
      </p:sp>
      <p:sp>
        <p:nvSpPr>
          <p:cNvPr id="4" name="Slide Number Placeholder 3"/>
          <p:cNvSpPr>
            <a:spLocks noGrp="1"/>
          </p:cNvSpPr>
          <p:nvPr>
            <p:ph type="sldNum" sz="quarter" idx="5"/>
          </p:nvPr>
        </p:nvSpPr>
        <p:spPr/>
        <p:txBody>
          <a:bodyPr/>
          <a:lstStyle/>
          <a:p>
            <a:fld id="{A93022C1-B644-49D5-8D40-FBD3ED0BC540}" type="slidenum">
              <a:rPr lang="en-US" smtClean="0"/>
              <a:t>10</a:t>
            </a:fld>
            <a:endParaRPr lang="en-US"/>
          </a:p>
        </p:txBody>
      </p:sp>
    </p:spTree>
    <p:extLst>
      <p:ext uri="{BB962C8B-B14F-4D97-AF65-F5344CB8AC3E}">
        <p14:creationId xmlns:p14="http://schemas.microsoft.com/office/powerpoint/2010/main" val="1795654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line chart shows how listings changed over time, aggregated monthly.</a:t>
            </a:r>
          </a:p>
          <a:p>
            <a:endParaRPr lang="en-US" dirty="0"/>
          </a:p>
          <a:p>
            <a:r>
              <a:rPr lang="en-US" dirty="0"/>
              <a:t>We can see a noticeable peak in listings around September and October 2024. There’s strong listing activity mid-year, followed by a taper — this could reflect seasonal trends in repair activity, marketing campaigns, or shifts in availability.</a:t>
            </a:r>
          </a:p>
          <a:p>
            <a:endParaRPr lang="en-US"/>
          </a:p>
          <a:p>
            <a:r>
              <a:rPr lang="en-US"/>
              <a:t>For </a:t>
            </a:r>
            <a:r>
              <a:rPr lang="en-US" dirty="0"/>
              <a:t>a business, this kind of insight is crucial. If demand is seasonal, they might want to prepare inventory or adjust marketing strategies during key months.</a:t>
            </a:r>
          </a:p>
        </p:txBody>
      </p:sp>
      <p:sp>
        <p:nvSpPr>
          <p:cNvPr id="4" name="Slide Number Placeholder 3"/>
          <p:cNvSpPr>
            <a:spLocks noGrp="1"/>
          </p:cNvSpPr>
          <p:nvPr>
            <p:ph type="sldNum" sz="quarter" idx="5"/>
          </p:nvPr>
        </p:nvSpPr>
        <p:spPr/>
        <p:txBody>
          <a:bodyPr/>
          <a:lstStyle/>
          <a:p>
            <a:fld id="{A93022C1-B644-49D5-8D40-FBD3ED0BC540}" type="slidenum">
              <a:rPr lang="en-US" smtClean="0"/>
              <a:t>11</a:t>
            </a:fld>
            <a:endParaRPr lang="en-US"/>
          </a:p>
        </p:txBody>
      </p:sp>
    </p:spTree>
    <p:extLst>
      <p:ext uri="{BB962C8B-B14F-4D97-AF65-F5344CB8AC3E}">
        <p14:creationId xmlns:p14="http://schemas.microsoft.com/office/powerpoint/2010/main" val="704198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followed the design principles we learned — appropriate scales, clean formatting, minimal distractions, and use of color only where meaningful.</a:t>
            </a:r>
          </a:p>
          <a:p>
            <a:endParaRPr lang="en-US" dirty="0"/>
          </a:p>
          <a:p>
            <a:r>
              <a:rPr lang="en-US" dirty="0"/>
              <a:t>The story arc of the project was deliberate: we start with a real-world business problem, explore the data through tools, and arrive at a set of insights that could be acted on immediately.</a:t>
            </a:r>
          </a:p>
        </p:txBody>
      </p:sp>
      <p:sp>
        <p:nvSpPr>
          <p:cNvPr id="4" name="Slide Number Placeholder 3"/>
          <p:cNvSpPr>
            <a:spLocks noGrp="1"/>
          </p:cNvSpPr>
          <p:nvPr>
            <p:ph type="sldNum" sz="quarter" idx="5"/>
          </p:nvPr>
        </p:nvSpPr>
        <p:spPr/>
        <p:txBody>
          <a:bodyPr/>
          <a:lstStyle/>
          <a:p>
            <a:fld id="{A93022C1-B644-49D5-8D40-FBD3ED0BC540}" type="slidenum">
              <a:rPr lang="en-US" smtClean="0"/>
              <a:t>12</a:t>
            </a:fld>
            <a:endParaRPr lang="en-US"/>
          </a:p>
        </p:txBody>
      </p:sp>
    </p:spTree>
    <p:extLst>
      <p:ext uri="{BB962C8B-B14F-4D97-AF65-F5344CB8AC3E}">
        <p14:creationId xmlns:p14="http://schemas.microsoft.com/office/powerpoint/2010/main" val="150404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2D958-EC88-4CBB-CD3B-AE8457DFE8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9744C0-2032-95F9-2761-291220A628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47618E-D3DB-7423-D018-9DFE2422B8E0}"/>
              </a:ext>
            </a:extLst>
          </p:cNvPr>
          <p:cNvSpPr>
            <a:spLocks noGrp="1"/>
          </p:cNvSpPr>
          <p:nvPr>
            <p:ph type="body" idx="1"/>
          </p:nvPr>
        </p:nvSpPr>
        <p:spPr/>
        <p:txBody>
          <a:bodyPr/>
          <a:lstStyle/>
          <a:p>
            <a:r>
              <a:rPr lang="en-US" dirty="0"/>
              <a:t>This application is an interactive dashboard built using R and Shiny that allows users to explore and analyze real-world truck part listings. Users can filter by item condition (New, Used, or All), view an automatically updating histogram of price distribution, and examine a searchable table of listings that includes part details, prices, and registration dates.</a:t>
            </a:r>
          </a:p>
          <a:p>
            <a:endParaRPr lang="en-US" dirty="0"/>
          </a:p>
          <a:p>
            <a:r>
              <a:rPr lang="en-US" dirty="0"/>
              <a:t>The app is designed for business decision-makers — such as inventory managers or automotive sellers — to quickly assess market behavior, identify price clusters, and uncover patterns in listing trends.</a:t>
            </a:r>
          </a:p>
          <a:p>
            <a:endParaRPr lang="en-US" dirty="0"/>
          </a:p>
          <a:p>
            <a:r>
              <a:rPr lang="en-US" dirty="0"/>
              <a:t>The dataset comes from UsableDatabases.com, specifically the U.S. Auto Parts Database, which includes structured data on vehicle parts by year, make, model, engine, and brand. It contains over 95,000-part listings and offers a rich foundation for analysis and real-world application.</a:t>
            </a:r>
          </a:p>
        </p:txBody>
      </p:sp>
      <p:sp>
        <p:nvSpPr>
          <p:cNvPr id="4" name="Slide Number Placeholder 3">
            <a:extLst>
              <a:ext uri="{FF2B5EF4-FFF2-40B4-BE49-F238E27FC236}">
                <a16:creationId xmlns:a16="http://schemas.microsoft.com/office/drawing/2014/main" id="{31C417F8-2399-5ECF-FC79-D0EC061BA7CA}"/>
              </a:ext>
            </a:extLst>
          </p:cNvPr>
          <p:cNvSpPr>
            <a:spLocks noGrp="1"/>
          </p:cNvSpPr>
          <p:nvPr>
            <p:ph type="sldNum" sz="quarter" idx="5"/>
          </p:nvPr>
        </p:nvSpPr>
        <p:spPr/>
        <p:txBody>
          <a:bodyPr/>
          <a:lstStyle/>
          <a:p>
            <a:fld id="{A93022C1-B644-49D5-8D40-FBD3ED0BC540}" type="slidenum">
              <a:rPr lang="en-US" smtClean="0"/>
              <a:t>13</a:t>
            </a:fld>
            <a:endParaRPr lang="en-US"/>
          </a:p>
        </p:txBody>
      </p:sp>
    </p:spTree>
    <p:extLst>
      <p:ext uri="{BB962C8B-B14F-4D97-AF65-F5344CB8AC3E}">
        <p14:creationId xmlns:p14="http://schemas.microsoft.com/office/powerpoint/2010/main" val="30470317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this was more than a class assignment — it’s a prototype of something that could be deployed by an actual truck parts company.</a:t>
            </a:r>
          </a:p>
          <a:p>
            <a:endParaRPr lang="en-US" dirty="0"/>
          </a:p>
          <a:p>
            <a:r>
              <a:rPr lang="en-US" dirty="0"/>
              <a:t>The tools work, the visuals guide decision-making, and the data is real.</a:t>
            </a:r>
          </a:p>
          <a:p>
            <a:endParaRPr lang="en-US" dirty="0"/>
          </a:p>
          <a:p>
            <a:r>
              <a:rPr lang="en-US" dirty="0"/>
              <a:t>For next steps, I could integrate predictive modeling, CSV exports, more filter options, and GitHub deployment for broader access.</a:t>
            </a:r>
          </a:p>
          <a:p>
            <a:endParaRPr lang="en-US" dirty="0"/>
          </a:p>
          <a:p>
            <a:r>
              <a:rPr lang="en-US" dirty="0"/>
              <a:t>Thank you for your time — I’d be happy to answer any questions.</a:t>
            </a:r>
          </a:p>
        </p:txBody>
      </p:sp>
      <p:sp>
        <p:nvSpPr>
          <p:cNvPr id="4" name="Slide Number Placeholder 3"/>
          <p:cNvSpPr>
            <a:spLocks noGrp="1"/>
          </p:cNvSpPr>
          <p:nvPr>
            <p:ph type="sldNum" sz="quarter" idx="5"/>
          </p:nvPr>
        </p:nvSpPr>
        <p:spPr/>
        <p:txBody>
          <a:bodyPr/>
          <a:lstStyle/>
          <a:p>
            <a:fld id="{A93022C1-B644-49D5-8D40-FBD3ED0BC540}" type="slidenum">
              <a:rPr lang="en-US" smtClean="0"/>
              <a:t>14</a:t>
            </a:fld>
            <a:endParaRPr lang="en-US"/>
          </a:p>
        </p:txBody>
      </p:sp>
    </p:spTree>
    <p:extLst>
      <p:ext uri="{BB962C8B-B14F-4D97-AF65-F5344CB8AC3E}">
        <p14:creationId xmlns:p14="http://schemas.microsoft.com/office/powerpoint/2010/main" val="32211649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objective of this project was to create an interactive dashboard and application to analyze truck part listings. Why this data? Because in the parts industry, pricing and availability shift constantly, and inventory managers need tools to track trends quickly. I imagined this being used in a business meeting setting — helping a regional manager review listings and make decisions on which price ranges are working and what types of parts to focus on. </a:t>
            </a:r>
          </a:p>
          <a:p>
            <a:endParaRPr lang="en-US" dirty="0"/>
          </a:p>
          <a:p>
            <a:r>
              <a:rPr lang="en-US" dirty="0"/>
              <a:t>The data we're using is pulled from over 95,000 real truck part listings. It's rich, current, and reflects real-world pricing and condition trends. </a:t>
            </a:r>
          </a:p>
          <a:p>
            <a:r>
              <a:rPr lang="en-US" dirty="0"/>
              <a:t>We set out to build something both practical and insightful: a Shiny app and Tableau dashboard that deliver real business intelligence.</a:t>
            </a:r>
          </a:p>
          <a:p>
            <a:endParaRPr lang="en-US" dirty="0"/>
          </a:p>
        </p:txBody>
      </p:sp>
      <p:sp>
        <p:nvSpPr>
          <p:cNvPr id="4" name="Slide Number Placeholder 3"/>
          <p:cNvSpPr>
            <a:spLocks noGrp="1"/>
          </p:cNvSpPr>
          <p:nvPr>
            <p:ph type="sldNum" sz="quarter" idx="5"/>
          </p:nvPr>
        </p:nvSpPr>
        <p:spPr/>
        <p:txBody>
          <a:bodyPr/>
          <a:lstStyle/>
          <a:p>
            <a:fld id="{A93022C1-B644-49D5-8D40-FBD3ED0BC540}" type="slidenum">
              <a:rPr lang="en-US" smtClean="0"/>
              <a:t>2</a:t>
            </a:fld>
            <a:endParaRPr lang="en-US"/>
          </a:p>
        </p:txBody>
      </p:sp>
    </p:spTree>
    <p:extLst>
      <p:ext uri="{BB962C8B-B14F-4D97-AF65-F5344CB8AC3E}">
        <p14:creationId xmlns:p14="http://schemas.microsoft.com/office/powerpoint/2010/main" val="68377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includes over 95,000 truck part listings. Each entry includes a part headline, price in GEL and USD, condition (new or used), and several ID fields including seller ID, application ID, and vehicle type ID.I chose this dataset because it’s real, current, and diverse — it offers enough complexity to explore pricing behavior, seller trends, and inventory breakdowns.</a:t>
            </a:r>
          </a:p>
          <a:p>
            <a:endParaRPr lang="en-US" dirty="0"/>
          </a:p>
          <a:p>
            <a:r>
              <a:rPr lang="en-US" dirty="0"/>
              <a:t>The dataset powering this project is robust. It includes variables such as item condition, headline, seller and application IDs, registration dates, and part prices in both USD and GEL.</a:t>
            </a:r>
          </a:p>
          <a:p>
            <a:endParaRPr lang="en-US" dirty="0"/>
          </a:p>
          <a:p>
            <a:r>
              <a:rPr lang="en-US" dirty="0"/>
              <a:t>This variety and volume give us room to analyze price ranges, item conditions, and trends over time. It’s an ideal foundation for building interactive visuals that provide immediate, data-driven insights for decision-makers.</a:t>
            </a:r>
          </a:p>
          <a:p>
            <a:endParaRPr lang="en-US" dirty="0"/>
          </a:p>
        </p:txBody>
      </p:sp>
      <p:sp>
        <p:nvSpPr>
          <p:cNvPr id="4" name="Slide Number Placeholder 3"/>
          <p:cNvSpPr>
            <a:spLocks noGrp="1"/>
          </p:cNvSpPr>
          <p:nvPr>
            <p:ph type="sldNum" sz="quarter" idx="5"/>
          </p:nvPr>
        </p:nvSpPr>
        <p:spPr/>
        <p:txBody>
          <a:bodyPr/>
          <a:lstStyle/>
          <a:p>
            <a:fld id="{A93022C1-B644-49D5-8D40-FBD3ED0BC540}" type="slidenum">
              <a:rPr lang="en-US" smtClean="0"/>
              <a:t>3</a:t>
            </a:fld>
            <a:endParaRPr lang="en-US"/>
          </a:p>
        </p:txBody>
      </p:sp>
    </p:spTree>
    <p:extLst>
      <p:ext uri="{BB962C8B-B14F-4D97-AF65-F5344CB8AC3E}">
        <p14:creationId xmlns:p14="http://schemas.microsoft.com/office/powerpoint/2010/main" val="6977027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Shiny app allows a user to select “All,” “New,” or “Used” listings and instantly see a filtered histogram of price distribution and a live, searchable data table. The idea is that you could hand this to someone working in inventory, and they could quickly answer questions like: “Are most of our listings under $100?” or “Are used parts priced competitively?”</a:t>
            </a:r>
          </a:p>
          <a:p>
            <a:endParaRPr lang="en-US" dirty="0"/>
          </a:p>
          <a:p>
            <a:r>
              <a:rPr lang="en-US" dirty="0"/>
              <a:t>Users can select a part condition — New, Used, or All — and the app updates automatically to show a filtered histogram of prices and a detailed, interactive table.</a:t>
            </a:r>
          </a:p>
          <a:p>
            <a:endParaRPr lang="en-US" dirty="0"/>
          </a:p>
          <a:p>
            <a:r>
              <a:rPr lang="en-US" dirty="0"/>
              <a:t>This allows any team — sales, purchasing, or inventory — to instantly evaluate what's trending, where prices cluster, and how the condition affects value.</a:t>
            </a:r>
          </a:p>
          <a:p>
            <a:r>
              <a:rPr lang="en-US" dirty="0"/>
              <a:t>The app was built using the tidyverse, janitor, DT, and ggplot2 libraries — all fully reactive.</a:t>
            </a:r>
          </a:p>
          <a:p>
            <a:endParaRPr lang="en-US" dirty="0"/>
          </a:p>
        </p:txBody>
      </p:sp>
      <p:sp>
        <p:nvSpPr>
          <p:cNvPr id="4" name="Slide Number Placeholder 3"/>
          <p:cNvSpPr>
            <a:spLocks noGrp="1"/>
          </p:cNvSpPr>
          <p:nvPr>
            <p:ph type="sldNum" sz="quarter" idx="5"/>
          </p:nvPr>
        </p:nvSpPr>
        <p:spPr/>
        <p:txBody>
          <a:bodyPr/>
          <a:lstStyle/>
          <a:p>
            <a:fld id="{A93022C1-B644-49D5-8D40-FBD3ED0BC540}" type="slidenum">
              <a:rPr lang="en-US" smtClean="0"/>
              <a:t>4</a:t>
            </a:fld>
            <a:endParaRPr lang="en-US"/>
          </a:p>
        </p:txBody>
      </p:sp>
    </p:spTree>
    <p:extLst>
      <p:ext uri="{BB962C8B-B14F-4D97-AF65-F5344CB8AC3E}">
        <p14:creationId xmlns:p14="http://schemas.microsoft.com/office/powerpoint/2010/main" val="1927719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 demonstrates key R skills: importing and cleaning data, building reactivity with shiny, filtering with </a:t>
            </a:r>
            <a:r>
              <a:rPr lang="en-US" dirty="0" err="1"/>
              <a:t>dplyr</a:t>
            </a:r>
            <a:r>
              <a:rPr lang="en-US" dirty="0"/>
              <a:t>, creating a ggplot2 histogram, and deploying DT </a:t>
            </a:r>
            <a:r>
              <a:rPr lang="en-US" dirty="0" err="1"/>
              <a:t>tables.It’s</a:t>
            </a:r>
            <a:r>
              <a:rPr lang="en-US" dirty="0"/>
              <a:t> fast, informative, and scalable — and it’s built with principles of usability and interactivity in </a:t>
            </a:r>
            <a:r>
              <a:rPr lang="en-US" dirty="0" err="1"/>
              <a:t>mind.The</a:t>
            </a:r>
            <a:r>
              <a:rPr lang="en-US" dirty="0"/>
              <a:t> app works entirely with real-world business data and answers practical questions in real time.</a:t>
            </a:r>
          </a:p>
        </p:txBody>
      </p:sp>
      <p:sp>
        <p:nvSpPr>
          <p:cNvPr id="4" name="Slide Number Placeholder 3"/>
          <p:cNvSpPr>
            <a:spLocks noGrp="1"/>
          </p:cNvSpPr>
          <p:nvPr>
            <p:ph type="sldNum" sz="quarter" idx="5"/>
          </p:nvPr>
        </p:nvSpPr>
        <p:spPr/>
        <p:txBody>
          <a:bodyPr/>
          <a:lstStyle/>
          <a:p>
            <a:fld id="{A93022C1-B644-49D5-8D40-FBD3ED0BC540}" type="slidenum">
              <a:rPr lang="en-US" smtClean="0"/>
              <a:t>5</a:t>
            </a:fld>
            <a:endParaRPr lang="en-US"/>
          </a:p>
        </p:txBody>
      </p:sp>
    </p:spTree>
    <p:extLst>
      <p:ext uri="{BB962C8B-B14F-4D97-AF65-F5344CB8AC3E}">
        <p14:creationId xmlns:p14="http://schemas.microsoft.com/office/powerpoint/2010/main" val="3918563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complement the R-based app, I built a Tableau dashboard. This one is more visual and strategic in nature. </a:t>
            </a:r>
          </a:p>
          <a:p>
            <a:endParaRPr lang="en-US" dirty="0"/>
          </a:p>
          <a:p>
            <a:r>
              <a:rPr lang="en-US" dirty="0"/>
              <a:t>Users can explore listings over time, compare new vs used item volumes, and examine a heatmap of condition vs price range — which reveals gaps and pricing clusters in the inventory.</a:t>
            </a:r>
          </a:p>
        </p:txBody>
      </p:sp>
      <p:sp>
        <p:nvSpPr>
          <p:cNvPr id="4" name="Slide Number Placeholder 3"/>
          <p:cNvSpPr>
            <a:spLocks noGrp="1"/>
          </p:cNvSpPr>
          <p:nvPr>
            <p:ph type="sldNum" sz="quarter" idx="5"/>
          </p:nvPr>
        </p:nvSpPr>
        <p:spPr/>
        <p:txBody>
          <a:bodyPr/>
          <a:lstStyle/>
          <a:p>
            <a:fld id="{A93022C1-B644-49D5-8D40-FBD3ED0BC540}" type="slidenum">
              <a:rPr lang="en-US" smtClean="0"/>
              <a:t>6</a:t>
            </a:fld>
            <a:endParaRPr lang="en-US"/>
          </a:p>
        </p:txBody>
      </p:sp>
    </p:spTree>
    <p:extLst>
      <p:ext uri="{BB962C8B-B14F-4D97-AF65-F5344CB8AC3E}">
        <p14:creationId xmlns:p14="http://schemas.microsoft.com/office/powerpoint/2010/main" val="35110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heatmap was one of the most interesting visuals. It shows how listing volume varies by price range and item condition.</a:t>
            </a:r>
          </a:p>
          <a:p>
            <a:endParaRPr lang="en-US" dirty="0"/>
          </a:p>
          <a:p>
            <a:r>
              <a:rPr lang="en-US" dirty="0"/>
              <a:t>You can see most New parts are priced under $150, while Used parts dominate the $25–$75 range.</a:t>
            </a:r>
          </a:p>
          <a:p>
            <a:endParaRPr lang="en-US" dirty="0"/>
          </a:p>
          <a:p>
            <a:r>
              <a:rPr lang="en-US" dirty="0"/>
              <a:t>There’s very little activity over $300, which could suggest missed opportunities or buyer resistance at those price levels.</a:t>
            </a:r>
          </a:p>
        </p:txBody>
      </p:sp>
      <p:sp>
        <p:nvSpPr>
          <p:cNvPr id="4" name="Slide Number Placeholder 3"/>
          <p:cNvSpPr>
            <a:spLocks noGrp="1"/>
          </p:cNvSpPr>
          <p:nvPr>
            <p:ph type="sldNum" sz="quarter" idx="5"/>
          </p:nvPr>
        </p:nvSpPr>
        <p:spPr/>
        <p:txBody>
          <a:bodyPr/>
          <a:lstStyle/>
          <a:p>
            <a:fld id="{A93022C1-B644-49D5-8D40-FBD3ED0BC540}" type="slidenum">
              <a:rPr lang="en-US" smtClean="0"/>
              <a:t>7</a:t>
            </a:fld>
            <a:endParaRPr lang="en-US"/>
          </a:p>
        </p:txBody>
      </p:sp>
    </p:spTree>
    <p:extLst>
      <p:ext uri="{BB962C8B-B14F-4D97-AF65-F5344CB8AC3E}">
        <p14:creationId xmlns:p14="http://schemas.microsoft.com/office/powerpoint/2010/main" val="3407929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of the biggest takeaways:</a:t>
            </a:r>
          </a:p>
          <a:p>
            <a:endParaRPr lang="en-US" dirty="0"/>
          </a:p>
          <a:p>
            <a:r>
              <a:rPr lang="en-US" dirty="0"/>
              <a:t>New parts dominate the dataset</a:t>
            </a:r>
          </a:p>
          <a:p>
            <a:endParaRPr lang="en-US" dirty="0"/>
          </a:p>
          <a:p>
            <a:r>
              <a:rPr lang="en-US" dirty="0"/>
              <a:t>Most parts are listed under $100 USD</a:t>
            </a:r>
          </a:p>
          <a:p>
            <a:endParaRPr lang="en-US" dirty="0"/>
          </a:p>
          <a:p>
            <a:r>
              <a:rPr lang="en-US" dirty="0"/>
              <a:t>Listing volume spiked in September and October 2024Used parts taper off fast at higher prices</a:t>
            </a:r>
          </a:p>
          <a:p>
            <a:endParaRPr lang="en-US" dirty="0"/>
          </a:p>
          <a:p>
            <a:r>
              <a:rPr lang="en-US" dirty="0"/>
              <a:t>Together, these insights help a business set smarter pricing, understand seasonal trends, and review inventory strategy.</a:t>
            </a:r>
          </a:p>
        </p:txBody>
      </p:sp>
      <p:sp>
        <p:nvSpPr>
          <p:cNvPr id="4" name="Slide Number Placeholder 3"/>
          <p:cNvSpPr>
            <a:spLocks noGrp="1"/>
          </p:cNvSpPr>
          <p:nvPr>
            <p:ph type="sldNum" sz="quarter" idx="5"/>
          </p:nvPr>
        </p:nvSpPr>
        <p:spPr/>
        <p:txBody>
          <a:bodyPr/>
          <a:lstStyle/>
          <a:p>
            <a:fld id="{A93022C1-B644-49D5-8D40-FBD3ED0BC540}" type="slidenum">
              <a:rPr lang="en-US" smtClean="0"/>
              <a:t>8</a:t>
            </a:fld>
            <a:endParaRPr lang="en-US"/>
          </a:p>
        </p:txBody>
      </p:sp>
    </p:spTree>
    <p:extLst>
      <p:ext uri="{BB962C8B-B14F-4D97-AF65-F5344CB8AC3E}">
        <p14:creationId xmlns:p14="http://schemas.microsoft.com/office/powerpoint/2010/main" val="36559137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histogram shows the distribution of all listed truck part prices in USD.</a:t>
            </a:r>
          </a:p>
          <a:p>
            <a:endParaRPr lang="en-US" dirty="0"/>
          </a:p>
          <a:p>
            <a:r>
              <a:rPr lang="en-US" dirty="0"/>
              <a:t>We can clearly see that many listings are priced below $200. In fact, there’s a strong clustering effect between $25 and $150, with a steep drop-off after that. The long tail on the right shows there are a few outliers with very high prices, but these are rare.</a:t>
            </a:r>
          </a:p>
          <a:p>
            <a:endParaRPr lang="en-US" dirty="0"/>
          </a:p>
          <a:p>
            <a:r>
              <a:rPr lang="en-US" dirty="0"/>
              <a:t>This tells us something important — if you're pricing a new part above $200, you're already out of the mainstream. That doesn’t mean it won’t sell, but it does suggest fewer competitors or a more niche market.</a:t>
            </a:r>
          </a:p>
        </p:txBody>
      </p:sp>
      <p:sp>
        <p:nvSpPr>
          <p:cNvPr id="4" name="Slide Number Placeholder 3"/>
          <p:cNvSpPr>
            <a:spLocks noGrp="1"/>
          </p:cNvSpPr>
          <p:nvPr>
            <p:ph type="sldNum" sz="quarter" idx="5"/>
          </p:nvPr>
        </p:nvSpPr>
        <p:spPr/>
        <p:txBody>
          <a:bodyPr/>
          <a:lstStyle/>
          <a:p>
            <a:fld id="{A93022C1-B644-49D5-8D40-FBD3ED0BC540}" type="slidenum">
              <a:rPr lang="en-US" smtClean="0"/>
              <a:t>9</a:t>
            </a:fld>
            <a:endParaRPr lang="en-US"/>
          </a:p>
        </p:txBody>
      </p:sp>
    </p:spTree>
    <p:extLst>
      <p:ext uri="{BB962C8B-B14F-4D97-AF65-F5344CB8AC3E}">
        <p14:creationId xmlns:p14="http://schemas.microsoft.com/office/powerpoint/2010/main" val="40232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89B7BFD-8F45-4093-AD9C-91B15B0503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8" name="Group 27">
            <a:extLst>
              <a:ext uri="{FF2B5EF4-FFF2-40B4-BE49-F238E27FC236}">
                <a16:creationId xmlns:a16="http://schemas.microsoft.com/office/drawing/2014/main" id="{042BC7E5-76DB-4826-8C07-4A49B6353F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479558"/>
            <a:ext cx="1396390" cy="717514"/>
            <a:chOff x="0" y="1479558"/>
            <a:chExt cx="1861854" cy="717514"/>
          </a:xfrm>
          <a:solidFill>
            <a:schemeClr val="bg1"/>
          </a:solidFill>
        </p:grpSpPr>
        <p:sp>
          <p:nvSpPr>
            <p:cNvPr id="29" name="Freeform: Shape 28">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47955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30" name="Freeform: Shape 29">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19192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a:p>
          </p:txBody>
        </p:sp>
      </p:grpSp>
      <p:sp>
        <p:nvSpPr>
          <p:cNvPr id="32" name="Freeform: Shape 31">
            <a:extLst>
              <a:ext uri="{FF2B5EF4-FFF2-40B4-BE49-F238E27FC236}">
                <a16:creationId xmlns:a16="http://schemas.microsoft.com/office/drawing/2014/main" id="{498F8FF6-43B4-494A-AF8F-123A4983E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14244" y="-34538"/>
            <a:ext cx="4991553" cy="6335470"/>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2B06059C-C357-4011-82B9-9C01063013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66395" y="-23905"/>
            <a:ext cx="5028938" cy="6318526"/>
          </a:xfrm>
          <a:custGeom>
            <a:avLst/>
            <a:gdLst>
              <a:gd name="connsiteX0" fmla="*/ 1825048 w 6355652"/>
              <a:gd name="connsiteY0" fmla="*/ 0 h 6050127"/>
              <a:gd name="connsiteX1" fmla="*/ 4530604 w 6355652"/>
              <a:gd name="connsiteY1" fmla="*/ 0 h 6050127"/>
              <a:gd name="connsiteX2" fmla="*/ 4692567 w 6355652"/>
              <a:gd name="connsiteY2" fmla="*/ 78022 h 6050127"/>
              <a:gd name="connsiteX3" fmla="*/ 6355652 w 6355652"/>
              <a:gd name="connsiteY3" fmla="*/ 2872301 h 6050127"/>
              <a:gd name="connsiteX4" fmla="*/ 3177826 w 6355652"/>
              <a:gd name="connsiteY4" fmla="*/ 6050127 h 6050127"/>
              <a:gd name="connsiteX5" fmla="*/ 0 w 6355652"/>
              <a:gd name="connsiteY5" fmla="*/ 2872301 h 6050127"/>
              <a:gd name="connsiteX6" fmla="*/ 1663086 w 6355652"/>
              <a:gd name="connsiteY6" fmla="*/ 78022 h 60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6050127">
                <a:moveTo>
                  <a:pt x="1825048" y="0"/>
                </a:moveTo>
                <a:lnTo>
                  <a:pt x="4530604" y="0"/>
                </a:lnTo>
                <a:lnTo>
                  <a:pt x="4692567" y="78022"/>
                </a:lnTo>
                <a:cubicBezTo>
                  <a:pt x="5683175" y="616152"/>
                  <a:pt x="6355652" y="1665694"/>
                  <a:pt x="6355652" y="2872301"/>
                </a:cubicBezTo>
                <a:cubicBezTo>
                  <a:pt x="6355652" y="4627366"/>
                  <a:pt x="4932891" y="6050127"/>
                  <a:pt x="3177826" y="6050127"/>
                </a:cubicBezTo>
                <a:cubicBezTo>
                  <a:pt x="1422761" y="6050127"/>
                  <a:pt x="0" y="4627366"/>
                  <a:pt x="0" y="2872301"/>
                </a:cubicBezTo>
                <a:cubicBezTo>
                  <a:pt x="0" y="1665694"/>
                  <a:pt x="672477" y="616152"/>
                  <a:pt x="1663086" y="78022"/>
                </a:cubicBezTo>
                <a:close/>
              </a:path>
            </a:pathLst>
          </a:cu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Shape 35">
            <a:extLst>
              <a:ext uri="{FF2B5EF4-FFF2-40B4-BE49-F238E27FC236}">
                <a16:creationId xmlns:a16="http://schemas.microsoft.com/office/drawing/2014/main" id="{5AFEC601-A132-47EE-B0C2-B38ACD9FCE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0164" y="-23905"/>
            <a:ext cx="5028938" cy="6215019"/>
          </a:xfrm>
          <a:custGeom>
            <a:avLst/>
            <a:gdLst>
              <a:gd name="connsiteX0" fmla="*/ 1529549 w 6355652"/>
              <a:gd name="connsiteY0" fmla="*/ 0 h 5890980"/>
              <a:gd name="connsiteX1" fmla="*/ 4826104 w 6355652"/>
              <a:gd name="connsiteY1" fmla="*/ 0 h 5890980"/>
              <a:gd name="connsiteX2" fmla="*/ 4954579 w 6355652"/>
              <a:gd name="connsiteY2" fmla="*/ 78051 h 5890980"/>
              <a:gd name="connsiteX3" fmla="*/ 6355652 w 6355652"/>
              <a:gd name="connsiteY3" fmla="*/ 2713154 h 5890980"/>
              <a:gd name="connsiteX4" fmla="*/ 3177826 w 6355652"/>
              <a:gd name="connsiteY4" fmla="*/ 5890980 h 5890980"/>
              <a:gd name="connsiteX5" fmla="*/ 0 w 6355652"/>
              <a:gd name="connsiteY5" fmla="*/ 2713154 h 5890980"/>
              <a:gd name="connsiteX6" fmla="*/ 1401073 w 6355652"/>
              <a:gd name="connsiteY6" fmla="*/ 78051 h 5890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55652" h="5890980">
                <a:moveTo>
                  <a:pt x="1529549" y="0"/>
                </a:moveTo>
                <a:lnTo>
                  <a:pt x="4826104" y="0"/>
                </a:lnTo>
                <a:lnTo>
                  <a:pt x="4954579" y="78051"/>
                </a:lnTo>
                <a:cubicBezTo>
                  <a:pt x="5799886" y="649129"/>
                  <a:pt x="6355652" y="1616239"/>
                  <a:pt x="6355652" y="2713154"/>
                </a:cubicBezTo>
                <a:cubicBezTo>
                  <a:pt x="6355652" y="4468219"/>
                  <a:pt x="4932891" y="5890980"/>
                  <a:pt x="3177826" y="5890980"/>
                </a:cubicBezTo>
                <a:cubicBezTo>
                  <a:pt x="1422761" y="5890980"/>
                  <a:pt x="0" y="4468219"/>
                  <a:pt x="0" y="2713154"/>
                </a:cubicBezTo>
                <a:cubicBezTo>
                  <a:pt x="0" y="1616239"/>
                  <a:pt x="555766" y="649129"/>
                  <a:pt x="1401073" y="78051"/>
                </a:cubicBezTo>
                <a:close/>
              </a:path>
            </a:pathLst>
          </a:cu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681806" y="895483"/>
            <a:ext cx="4339674" cy="3011190"/>
          </a:xfrm>
        </p:spPr>
        <p:txBody>
          <a:bodyPr>
            <a:normAutofit/>
          </a:bodyPr>
          <a:lstStyle/>
          <a:p>
            <a:r>
              <a:rPr lang="en-US" sz="4700">
                <a:solidFill>
                  <a:schemeClr val="bg1"/>
                </a:solidFill>
              </a:rPr>
              <a:t>Truck Parts Application Insights</a:t>
            </a:r>
          </a:p>
        </p:txBody>
      </p:sp>
      <p:sp>
        <p:nvSpPr>
          <p:cNvPr id="3" name="Subtitle 2"/>
          <p:cNvSpPr>
            <a:spLocks noGrp="1"/>
          </p:cNvSpPr>
          <p:nvPr>
            <p:ph type="subTitle" idx="1"/>
          </p:nvPr>
        </p:nvSpPr>
        <p:spPr>
          <a:xfrm>
            <a:off x="1849702" y="4142096"/>
            <a:ext cx="4003883" cy="1055142"/>
          </a:xfrm>
        </p:spPr>
        <p:txBody>
          <a:bodyPr>
            <a:normAutofit/>
          </a:bodyPr>
          <a:lstStyle/>
          <a:p>
            <a:r>
              <a:rPr lang="pt-BR" sz="1700">
                <a:solidFill>
                  <a:schemeClr val="bg1"/>
                </a:solidFill>
              </a:rPr>
              <a:t>Leopoldo Daniel Araiza</a:t>
            </a:r>
          </a:p>
          <a:p>
            <a:r>
              <a:rPr lang="pt-BR" sz="1700">
                <a:solidFill>
                  <a:schemeClr val="bg1"/>
                </a:solidFill>
              </a:rPr>
              <a:t>DATA 824 - Final Project</a:t>
            </a:r>
          </a:p>
          <a:p>
            <a:r>
              <a:rPr lang="pt-BR" sz="1700">
                <a:solidFill>
                  <a:schemeClr val="bg1"/>
                </a:solidFill>
              </a:rPr>
              <a:t>Summer 2025</a:t>
            </a:r>
          </a:p>
        </p:txBody>
      </p:sp>
      <p:sp>
        <p:nvSpPr>
          <p:cNvPr id="38" name="Graphic 212">
            <a:extLst>
              <a:ext uri="{FF2B5EF4-FFF2-40B4-BE49-F238E27FC236}">
                <a16:creationId xmlns:a16="http://schemas.microsoft.com/office/drawing/2014/main" id="{279CAF82-0ECF-42BE-8F37-F71941E5D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1037" y="188494"/>
            <a:ext cx="786278"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40" name="Graphic 212">
            <a:extLst>
              <a:ext uri="{FF2B5EF4-FFF2-40B4-BE49-F238E27FC236}">
                <a16:creationId xmlns:a16="http://schemas.microsoft.com/office/drawing/2014/main" id="{218E095B-4870-4AD5-9C41-C16D595235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1037" y="188494"/>
            <a:ext cx="786278" cy="1048371"/>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nvGrpSpPr>
          <p:cNvPr id="42"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187321" y="3578317"/>
            <a:ext cx="790849" cy="469689"/>
            <a:chOff x="9841624" y="4115729"/>
            <a:chExt cx="602169" cy="268223"/>
          </a:xfrm>
          <a:solidFill>
            <a:schemeClr val="bg1"/>
          </a:solidFill>
        </p:grpSpPr>
        <p:sp>
          <p:nvSpPr>
            <p:cNvPr id="43" name="Freeform: Shape 42">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9" name="Oval 48">
            <a:extLst>
              <a:ext uri="{FF2B5EF4-FFF2-40B4-BE49-F238E27FC236}">
                <a16:creationId xmlns:a16="http://schemas.microsoft.com/office/drawing/2014/main" id="{033BC44A-0661-43B4-9C14-FD5963C226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393" y="4910353"/>
            <a:ext cx="351068" cy="468090"/>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Oval 50">
            <a:extLst>
              <a:ext uri="{FF2B5EF4-FFF2-40B4-BE49-F238E27FC236}">
                <a16:creationId xmlns:a16="http://schemas.microsoft.com/office/drawing/2014/main" id="{BE8CB2F0-2F5A-4EBD-B214-E0309C3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3393" y="4910353"/>
            <a:ext cx="351068" cy="468090"/>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Shape 52">
            <a:extLst>
              <a:ext uri="{FF2B5EF4-FFF2-40B4-BE49-F238E27FC236}">
                <a16:creationId xmlns:a16="http://schemas.microsoft.com/office/drawing/2014/main" id="{FFD3887D-244B-4EC4-9208-E304984C5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66850" y="4200769"/>
            <a:ext cx="2077150"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5" name="Freeform: Shape 54">
            <a:extLst>
              <a:ext uri="{FF2B5EF4-FFF2-40B4-BE49-F238E27FC236}">
                <a16:creationId xmlns:a16="http://schemas.microsoft.com/office/drawing/2014/main" id="{97224C31-855E-4593-8A58-5B2B0CC4F5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66850" y="4200769"/>
            <a:ext cx="2077150" cy="2657232"/>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219CA1-7B9E-5366-A4E2-A5CDA1B01F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F75608-C6A0-D8F3-B0C0-B37B38182AEB}"/>
              </a:ext>
            </a:extLst>
          </p:cNvPr>
          <p:cNvSpPr>
            <a:spLocks noGrp="1"/>
          </p:cNvSpPr>
          <p:nvPr>
            <p:ph type="title"/>
          </p:nvPr>
        </p:nvSpPr>
        <p:spPr>
          <a:xfrm>
            <a:off x="480060" y="5576887"/>
            <a:ext cx="8183880" cy="640081"/>
          </a:xfrm>
        </p:spPr>
        <p:txBody>
          <a:bodyPr vert="horz" lIns="91440" tIns="45720" rIns="91440" bIns="45720" rtlCol="0" anchor="ctr">
            <a:normAutofit/>
          </a:bodyPr>
          <a:lstStyle/>
          <a:p>
            <a:pPr defTabSz="914400">
              <a:lnSpc>
                <a:spcPct val="90000"/>
              </a:lnSpc>
            </a:pPr>
            <a:r>
              <a:rPr lang="en-US" sz="2800" dirty="0"/>
              <a:t>New vs Used Items</a:t>
            </a:r>
          </a:p>
        </p:txBody>
      </p:sp>
      <p:pic>
        <p:nvPicPr>
          <p:cNvPr id="5" name="Content Placeholder 4">
            <a:extLst>
              <a:ext uri="{FF2B5EF4-FFF2-40B4-BE49-F238E27FC236}">
                <a16:creationId xmlns:a16="http://schemas.microsoft.com/office/drawing/2014/main" id="{3D637998-CEF1-618C-BCD5-49FEA6A6CCE8}"/>
              </a:ext>
            </a:extLst>
          </p:cNvPr>
          <p:cNvPicPr>
            <a:picLocks noGrp="1" noChangeAspect="1"/>
          </p:cNvPicPr>
          <p:nvPr>
            <p:ph idx="1"/>
          </p:nvPr>
        </p:nvPicPr>
        <p:blipFill>
          <a:blip r:embed="rId3"/>
          <a:stretch>
            <a:fillRect/>
          </a:stretch>
        </p:blipFill>
        <p:spPr>
          <a:xfrm>
            <a:off x="1403826" y="482600"/>
            <a:ext cx="6336348" cy="4525963"/>
          </a:xfrm>
          <a:prstGeom prst="rect">
            <a:avLst/>
          </a:prstGeom>
        </p:spPr>
      </p:pic>
    </p:spTree>
    <p:extLst>
      <p:ext uri="{BB962C8B-B14F-4D97-AF65-F5344CB8AC3E}">
        <p14:creationId xmlns:p14="http://schemas.microsoft.com/office/powerpoint/2010/main" val="2055156415"/>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C6BBF1-32CF-8C5D-3E2C-003A91CAB4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D2333F-FC18-2F18-FFDC-08807919C81F}"/>
              </a:ext>
            </a:extLst>
          </p:cNvPr>
          <p:cNvSpPr>
            <a:spLocks noGrp="1"/>
          </p:cNvSpPr>
          <p:nvPr>
            <p:ph type="title"/>
          </p:nvPr>
        </p:nvSpPr>
        <p:spPr>
          <a:xfrm>
            <a:off x="480060" y="5576887"/>
            <a:ext cx="8183880" cy="640081"/>
          </a:xfrm>
        </p:spPr>
        <p:txBody>
          <a:bodyPr vert="horz" lIns="91440" tIns="45720" rIns="91440" bIns="45720" rtlCol="0" anchor="ctr">
            <a:normAutofit/>
          </a:bodyPr>
          <a:lstStyle/>
          <a:p>
            <a:pPr defTabSz="914400">
              <a:lnSpc>
                <a:spcPct val="90000"/>
              </a:lnSpc>
            </a:pPr>
            <a:r>
              <a:rPr lang="en-US" sz="2800"/>
              <a:t>Listings Over Time</a:t>
            </a:r>
            <a:endParaRPr lang="en-US" sz="2800" dirty="0"/>
          </a:p>
        </p:txBody>
      </p:sp>
      <p:pic>
        <p:nvPicPr>
          <p:cNvPr id="1026" name="Picture 2">
            <a:extLst>
              <a:ext uri="{FF2B5EF4-FFF2-40B4-BE49-F238E27FC236}">
                <a16:creationId xmlns:a16="http://schemas.microsoft.com/office/drawing/2014/main" id="{E3635551-2832-44A4-5A47-97161FAE717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03826" y="641032"/>
            <a:ext cx="6336348" cy="45259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282787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sz="3700">
                <a:solidFill>
                  <a:schemeClr val="bg1"/>
                </a:solidFill>
              </a:rPr>
              <a:t>Principles and Storytelling</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D5FB9759-9363-61B4-4C02-D516FFC9674B}"/>
              </a:ext>
            </a:extLst>
          </p:cNvPr>
          <p:cNvGraphicFramePr>
            <a:graphicFrameLocks noGrp="1"/>
          </p:cNvGraphicFramePr>
          <p:nvPr>
            <p:ph idx="1"/>
            <p:extLst>
              <p:ext uri="{D42A27DB-BD31-4B8C-83A1-F6EECF244321}">
                <p14:modId xmlns:p14="http://schemas.microsoft.com/office/powerpoint/2010/main" val="3712927838"/>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61170B-EBFA-17A6-67D3-C2E7495BE29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8894DD5-7BD8-ECAA-98CC-C61086BB0C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5BE5BD5B-3D49-BC35-1DDC-154998007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0D36B5-801E-DD65-45EC-C4F8829C6E2F}"/>
              </a:ext>
            </a:extLst>
          </p:cNvPr>
          <p:cNvSpPr>
            <a:spLocks noGrp="1"/>
          </p:cNvSpPr>
          <p:nvPr>
            <p:ph type="title"/>
          </p:nvPr>
        </p:nvSpPr>
        <p:spPr>
          <a:xfrm>
            <a:off x="628650" y="1195697"/>
            <a:ext cx="2400300" cy="4238118"/>
          </a:xfrm>
        </p:spPr>
        <p:txBody>
          <a:bodyPr>
            <a:normAutofit/>
          </a:bodyPr>
          <a:lstStyle/>
          <a:p>
            <a:r>
              <a:rPr lang="en-US" sz="3700" dirty="0">
                <a:solidFill>
                  <a:schemeClr val="bg1"/>
                </a:solidFill>
              </a:rPr>
              <a:t>Data Source</a:t>
            </a:r>
          </a:p>
        </p:txBody>
      </p:sp>
      <p:grpSp>
        <p:nvGrpSpPr>
          <p:cNvPr id="13" name="Graphic 38">
            <a:extLst>
              <a:ext uri="{FF2B5EF4-FFF2-40B4-BE49-F238E27FC236}">
                <a16:creationId xmlns:a16="http://schemas.microsoft.com/office/drawing/2014/main" id="{245EC148-8355-3551-5527-1074066AA8B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90124208-8FFD-E38C-D187-F3EB64EEC2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E6D789AF-62B9-7DFF-6CA8-9A3D2B8EA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5E5FA71D-1EF0-E5F6-97A2-893D66A8B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8C7DDBC6-67BC-30E4-6A3E-AB563C28D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3B50971F-8D7B-4BF8-9C3A-D12151B7DC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C83DFEA7-A5EE-35C9-9E26-65243D9F5F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B7C301B5-9DAA-AF44-77A4-AE5B97109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C2DE9523-ADBD-F5FB-BEE3-11DB6D326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22E81908-0E68-C6F7-81EB-EEA1A12F8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E97ECB95-A6C1-395F-5A47-99663113E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4BA9E5D-CA50-8ED1-8E9D-00B3F877E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F56A88E9-72C1-4185-18F9-F25C674D0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7AC1B93-3A97-3A5E-A394-C70028EC41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6947588F-9CFC-25F5-34D9-F9B75C4DF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6C1629CD-0245-B0C9-242E-B129ECE678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AA391F51-9FFA-F017-8E65-862DD64C3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99C93208-8FEC-E83A-FD4F-A100AD3FA8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1600944A-0118-7F6B-B74F-EB26BB0D42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4" name="Content Placeholder 3">
            <a:extLst>
              <a:ext uri="{FF2B5EF4-FFF2-40B4-BE49-F238E27FC236}">
                <a16:creationId xmlns:a16="http://schemas.microsoft.com/office/drawing/2014/main" id="{764C1F6B-8528-60F0-809E-76B0A208F2AF}"/>
              </a:ext>
            </a:extLst>
          </p:cNvPr>
          <p:cNvSpPr>
            <a:spLocks noGrp="1"/>
          </p:cNvSpPr>
          <p:nvPr>
            <p:ph idx="1"/>
          </p:nvPr>
        </p:nvSpPr>
        <p:spPr>
          <a:xfrm>
            <a:off x="4572000" y="1892595"/>
            <a:ext cx="4114800" cy="4233568"/>
          </a:xfrm>
        </p:spPr>
        <p:txBody>
          <a:bodyPr/>
          <a:lstStyle/>
          <a:p>
            <a:r>
              <a:rPr lang="en-US" dirty="0"/>
              <a:t>https://www.usabledatabases.com/database/us-auto-parts-database-by-year-make-model-engine-brand/</a:t>
            </a:r>
          </a:p>
        </p:txBody>
      </p:sp>
    </p:spTree>
    <p:extLst>
      <p:ext uri="{BB962C8B-B14F-4D97-AF65-F5344CB8AC3E}">
        <p14:creationId xmlns:p14="http://schemas.microsoft.com/office/powerpoint/2010/main" val="1576325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sz="3700">
                <a:solidFill>
                  <a:schemeClr val="bg1"/>
                </a:solidFill>
              </a:rPr>
              <a:t>Conclusion and Next Steps</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BD21AFE8-1011-406D-FDFE-61F54D49A4AE}"/>
              </a:ext>
            </a:extLst>
          </p:cNvPr>
          <p:cNvGraphicFramePr>
            <a:graphicFrameLocks noGrp="1"/>
          </p:cNvGraphicFramePr>
          <p:nvPr>
            <p:ph idx="1"/>
            <p:extLst>
              <p:ext uri="{D42A27DB-BD31-4B8C-83A1-F6EECF244321}">
                <p14:modId xmlns:p14="http://schemas.microsoft.com/office/powerpoint/2010/main" val="2087039462"/>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sz="3400">
                <a:solidFill>
                  <a:schemeClr val="bg1"/>
                </a:solidFill>
              </a:rPr>
              <a:t>Background and Objective</a:t>
            </a:r>
          </a:p>
        </p:txBody>
      </p:sp>
      <p:grpSp>
        <p:nvGrpSpPr>
          <p:cNvPr id="27"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28" name="Freeform: Shape 27">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1" name="Oval 30">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3" name="Oval 32">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5"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36" name="Freeform: Shape 35">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19" name="Content Placeholder 2">
            <a:extLst>
              <a:ext uri="{FF2B5EF4-FFF2-40B4-BE49-F238E27FC236}">
                <a16:creationId xmlns:a16="http://schemas.microsoft.com/office/drawing/2014/main" id="{BD0721FE-610A-B1B4-66CE-76CFE5768AE0}"/>
              </a:ext>
            </a:extLst>
          </p:cNvPr>
          <p:cNvGraphicFramePr>
            <a:graphicFrameLocks noGrp="1"/>
          </p:cNvGraphicFramePr>
          <p:nvPr>
            <p:ph idx="1"/>
            <p:extLst>
              <p:ext uri="{D42A27DB-BD31-4B8C-83A1-F6EECF244321}">
                <p14:modId xmlns:p14="http://schemas.microsoft.com/office/powerpoint/2010/main" val="1075108355"/>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a:solidFill>
                  <a:schemeClr val="bg1"/>
                </a:solidFill>
              </a:rPr>
              <a:t>Data Source and Structure</a:t>
            </a:r>
          </a:p>
        </p:txBody>
      </p:sp>
      <p:grpSp>
        <p:nvGrpSpPr>
          <p:cNvPr id="28"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29" name="Freeform: Shape 28">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2" name="Oval 31">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4" name="Oval 33">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6"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37" name="Freeform: Shape 36">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20" name="Content Placeholder 2">
            <a:extLst>
              <a:ext uri="{FF2B5EF4-FFF2-40B4-BE49-F238E27FC236}">
                <a16:creationId xmlns:a16="http://schemas.microsoft.com/office/drawing/2014/main" id="{E4E918C1-8F3E-4F02-4E80-9E4E25429CD4}"/>
              </a:ext>
            </a:extLst>
          </p:cNvPr>
          <p:cNvGraphicFramePr>
            <a:graphicFrameLocks noGrp="1"/>
          </p:cNvGraphicFramePr>
          <p:nvPr>
            <p:ph idx="1"/>
            <p:extLst>
              <p:ext uri="{D42A27DB-BD31-4B8C-83A1-F6EECF244321}">
                <p14:modId xmlns:p14="http://schemas.microsoft.com/office/powerpoint/2010/main" val="3987671404"/>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dirty="0">
                <a:solidFill>
                  <a:schemeClr val="bg1"/>
                </a:solidFill>
              </a:rPr>
              <a:t>What Does the Shiny App Do?</a:t>
            </a:r>
          </a:p>
        </p:txBody>
      </p:sp>
      <p:grpSp>
        <p:nvGrpSpPr>
          <p:cNvPr id="37"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9" name="Oval 3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41" name="Content Placeholder 2">
            <a:extLst>
              <a:ext uri="{FF2B5EF4-FFF2-40B4-BE49-F238E27FC236}">
                <a16:creationId xmlns:a16="http://schemas.microsoft.com/office/drawing/2014/main" id="{5F1D46F2-BF9C-695E-5986-C2ABB1811816}"/>
              </a:ext>
            </a:extLst>
          </p:cNvPr>
          <p:cNvGraphicFramePr>
            <a:graphicFrameLocks noGrp="1"/>
          </p:cNvGraphicFramePr>
          <p:nvPr>
            <p:ph idx="1"/>
            <p:extLst>
              <p:ext uri="{D42A27DB-BD31-4B8C-83A1-F6EECF244321}">
                <p14:modId xmlns:p14="http://schemas.microsoft.com/office/powerpoint/2010/main" val="3259474278"/>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FA60FE-1CFB-5A85-14EB-9F13D39C72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D4B2749-1ECA-39D5-E901-0B72041AA856}"/>
              </a:ext>
            </a:extLst>
          </p:cNvPr>
          <p:cNvSpPr>
            <a:spLocks noGrp="1"/>
          </p:cNvSpPr>
          <p:nvPr>
            <p:ph type="title"/>
          </p:nvPr>
        </p:nvSpPr>
        <p:spPr>
          <a:xfrm>
            <a:off x="480060" y="5576887"/>
            <a:ext cx="8183880" cy="640081"/>
          </a:xfrm>
        </p:spPr>
        <p:txBody>
          <a:bodyPr vert="horz" lIns="91440" tIns="45720" rIns="91440" bIns="45720" rtlCol="0" anchor="ctr">
            <a:normAutofit/>
          </a:bodyPr>
          <a:lstStyle/>
          <a:p>
            <a:pPr defTabSz="914400">
              <a:lnSpc>
                <a:spcPct val="90000"/>
              </a:lnSpc>
            </a:pPr>
            <a:r>
              <a:rPr lang="en-US" sz="2800" dirty="0"/>
              <a:t>Shiny Application Use</a:t>
            </a:r>
          </a:p>
        </p:txBody>
      </p:sp>
      <p:pic>
        <p:nvPicPr>
          <p:cNvPr id="6" name="Content Placeholder 5">
            <a:extLst>
              <a:ext uri="{FF2B5EF4-FFF2-40B4-BE49-F238E27FC236}">
                <a16:creationId xmlns:a16="http://schemas.microsoft.com/office/drawing/2014/main" id="{E5C5C488-F4FE-B737-F272-114062845254}"/>
              </a:ext>
            </a:extLst>
          </p:cNvPr>
          <p:cNvPicPr>
            <a:picLocks noGrp="1" noChangeAspect="1"/>
          </p:cNvPicPr>
          <p:nvPr>
            <p:ph idx="1"/>
          </p:nvPr>
        </p:nvPicPr>
        <p:blipFill>
          <a:blip r:embed="rId3"/>
          <a:stretch>
            <a:fillRect/>
          </a:stretch>
        </p:blipFill>
        <p:spPr>
          <a:xfrm>
            <a:off x="480060" y="641032"/>
            <a:ext cx="8229600" cy="4352945"/>
          </a:xfrm>
        </p:spPr>
      </p:pic>
    </p:spTree>
    <p:extLst>
      <p:ext uri="{BB962C8B-B14F-4D97-AF65-F5344CB8AC3E}">
        <p14:creationId xmlns:p14="http://schemas.microsoft.com/office/powerpoint/2010/main" val="345352921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sz="3700">
                <a:solidFill>
                  <a:schemeClr val="bg1"/>
                </a:solidFill>
              </a:rPr>
              <a:t>What Does the Tableau Dashboard Show?</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99597D69-3366-210B-3B97-298FADC3DF35}"/>
              </a:ext>
            </a:extLst>
          </p:cNvPr>
          <p:cNvGraphicFramePr>
            <a:graphicFrameLocks noGrp="1"/>
          </p:cNvGraphicFramePr>
          <p:nvPr>
            <p:ph idx="1"/>
            <p:extLst>
              <p:ext uri="{D42A27DB-BD31-4B8C-83A1-F6EECF244321}">
                <p14:modId xmlns:p14="http://schemas.microsoft.com/office/powerpoint/2010/main" val="40248047"/>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2CD8BA7-E776-AC5C-18C3-10A50DE5D9DD}"/>
              </a:ext>
            </a:extLst>
          </p:cNvPr>
          <p:cNvSpPr>
            <a:spLocks noGrp="1"/>
          </p:cNvSpPr>
          <p:nvPr>
            <p:ph type="title"/>
          </p:nvPr>
        </p:nvSpPr>
        <p:spPr>
          <a:xfrm>
            <a:off x="480060" y="5576887"/>
            <a:ext cx="8183880" cy="640081"/>
          </a:xfrm>
        </p:spPr>
        <p:txBody>
          <a:bodyPr vert="horz" lIns="91440" tIns="45720" rIns="91440" bIns="45720" rtlCol="0" anchor="ctr">
            <a:normAutofit/>
          </a:bodyPr>
          <a:lstStyle/>
          <a:p>
            <a:pPr defTabSz="914400">
              <a:lnSpc>
                <a:spcPct val="90000"/>
              </a:lnSpc>
            </a:pPr>
            <a:r>
              <a:rPr lang="en-US" sz="2800"/>
              <a:t>Heatmap Condition vs Price</a:t>
            </a:r>
          </a:p>
        </p:txBody>
      </p:sp>
      <p:pic>
        <p:nvPicPr>
          <p:cNvPr id="7" name="Content Placeholder 6">
            <a:extLst>
              <a:ext uri="{FF2B5EF4-FFF2-40B4-BE49-F238E27FC236}">
                <a16:creationId xmlns:a16="http://schemas.microsoft.com/office/drawing/2014/main" id="{549FD231-175C-5AC0-FCF3-A4A4407C27DB}"/>
              </a:ext>
            </a:extLst>
          </p:cNvPr>
          <p:cNvPicPr>
            <a:picLocks noGrp="1" noChangeAspect="1"/>
          </p:cNvPicPr>
          <p:nvPr>
            <p:ph idx="1"/>
          </p:nvPr>
        </p:nvPicPr>
        <p:blipFill>
          <a:blip r:embed="rId3"/>
          <a:srcRect l="7952" r="14216"/>
          <a:stretch>
            <a:fillRect/>
          </a:stretch>
        </p:blipFill>
        <p:spPr>
          <a:xfrm>
            <a:off x="480060" y="640080"/>
            <a:ext cx="8183880" cy="4836795"/>
          </a:xfrm>
          <a:prstGeom prst="rect">
            <a:avLst/>
          </a:prstGeom>
          <a:ln w="19050">
            <a:solidFill>
              <a:schemeClr val="tx1"/>
            </a:solidFill>
            <a:miter lim="800000"/>
          </a:ln>
        </p:spPr>
      </p:pic>
    </p:spTree>
    <p:extLst>
      <p:ext uri="{BB962C8B-B14F-4D97-AF65-F5344CB8AC3E}">
        <p14:creationId xmlns:p14="http://schemas.microsoft.com/office/powerpoint/2010/main" val="342303125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28650" y="1195697"/>
            <a:ext cx="2400300" cy="4238118"/>
          </a:xfrm>
        </p:spPr>
        <p:txBody>
          <a:bodyPr>
            <a:normAutofit/>
          </a:bodyPr>
          <a:lstStyle/>
          <a:p>
            <a:r>
              <a:rPr lang="en-US" sz="3700">
                <a:solidFill>
                  <a:schemeClr val="bg1"/>
                </a:solidFill>
              </a:rPr>
              <a:t>Key Insights Discovered</a:t>
            </a:r>
          </a:p>
        </p:txBody>
      </p:sp>
      <p:grpSp>
        <p:nvGrpSpPr>
          <p:cNvPr id="13"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4" name="Freeform: Shape 13">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7" name="Oval 16">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Oval 18">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2" name="Freeform: Shape 21">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37710DFF-CB09-AA29-EB8A-11AEB39B2DD8}"/>
              </a:ext>
            </a:extLst>
          </p:cNvPr>
          <p:cNvGraphicFramePr>
            <a:graphicFrameLocks noGrp="1"/>
          </p:cNvGraphicFramePr>
          <p:nvPr>
            <p:ph idx="1"/>
            <p:extLst>
              <p:ext uri="{D42A27DB-BD31-4B8C-83A1-F6EECF244321}">
                <p14:modId xmlns:p14="http://schemas.microsoft.com/office/powerpoint/2010/main" val="2962140802"/>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67D4D8F-763A-A02A-4438-D29FCF602D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43F134-CBBB-7B94-C942-BD6E0C334FB9}"/>
              </a:ext>
            </a:extLst>
          </p:cNvPr>
          <p:cNvSpPr>
            <a:spLocks noGrp="1"/>
          </p:cNvSpPr>
          <p:nvPr>
            <p:ph type="title"/>
          </p:nvPr>
        </p:nvSpPr>
        <p:spPr>
          <a:xfrm>
            <a:off x="480060" y="5576887"/>
            <a:ext cx="8183880" cy="640081"/>
          </a:xfrm>
        </p:spPr>
        <p:txBody>
          <a:bodyPr vert="horz" lIns="91440" tIns="45720" rIns="91440" bIns="45720" rtlCol="0" anchor="ctr">
            <a:normAutofit/>
          </a:bodyPr>
          <a:lstStyle/>
          <a:p>
            <a:pPr defTabSz="914400">
              <a:lnSpc>
                <a:spcPct val="90000"/>
              </a:lnSpc>
            </a:pPr>
            <a:r>
              <a:rPr lang="en-US" sz="2800" dirty="0"/>
              <a:t>Price Distribution (USD)</a:t>
            </a:r>
          </a:p>
        </p:txBody>
      </p:sp>
      <p:pic>
        <p:nvPicPr>
          <p:cNvPr id="7" name="Content Placeholder 6">
            <a:extLst>
              <a:ext uri="{FF2B5EF4-FFF2-40B4-BE49-F238E27FC236}">
                <a16:creationId xmlns:a16="http://schemas.microsoft.com/office/drawing/2014/main" id="{52E21C18-05A7-6254-D055-06C29631BEDB}"/>
              </a:ext>
            </a:extLst>
          </p:cNvPr>
          <p:cNvPicPr>
            <a:picLocks noGrp="1" noChangeAspect="1"/>
          </p:cNvPicPr>
          <p:nvPr>
            <p:ph idx="1"/>
          </p:nvPr>
        </p:nvPicPr>
        <p:blipFill>
          <a:blip r:embed="rId3"/>
          <a:srcRect t="17340" r="1" b="1"/>
          <a:stretch>
            <a:fillRect/>
          </a:stretch>
        </p:blipFill>
        <p:spPr>
          <a:xfrm>
            <a:off x="480060" y="640080"/>
            <a:ext cx="8183880" cy="4836795"/>
          </a:xfrm>
          <a:prstGeom prst="rect">
            <a:avLst/>
          </a:prstGeom>
          <a:ln w="19050">
            <a:solidFill>
              <a:schemeClr val="tx1"/>
            </a:solidFill>
            <a:miter lim="800000"/>
          </a:ln>
        </p:spPr>
      </p:pic>
    </p:spTree>
    <p:extLst>
      <p:ext uri="{BB962C8B-B14F-4D97-AF65-F5344CB8AC3E}">
        <p14:creationId xmlns:p14="http://schemas.microsoft.com/office/powerpoint/2010/main" val="4236700963"/>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1787</Words>
  <Application>Microsoft Office PowerPoint</Application>
  <PresentationFormat>On-screen Show (4:3)</PresentationFormat>
  <Paragraphs>133</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Arial</vt:lpstr>
      <vt:lpstr>Calibri</vt:lpstr>
      <vt:lpstr>Office Theme</vt:lpstr>
      <vt:lpstr>Truck Parts Application Insights</vt:lpstr>
      <vt:lpstr>Background and Objective</vt:lpstr>
      <vt:lpstr>Data Source and Structure</vt:lpstr>
      <vt:lpstr>What Does the Shiny App Do?</vt:lpstr>
      <vt:lpstr>Shiny Application Use</vt:lpstr>
      <vt:lpstr>What Does the Tableau Dashboard Show?</vt:lpstr>
      <vt:lpstr>Heatmap Condition vs Price</vt:lpstr>
      <vt:lpstr>Key Insights Discovered</vt:lpstr>
      <vt:lpstr>Price Distribution (USD)</vt:lpstr>
      <vt:lpstr>New vs Used Items</vt:lpstr>
      <vt:lpstr>Listings Over Time</vt:lpstr>
      <vt:lpstr>Principles and Storytelling</vt:lpstr>
      <vt:lpstr>Data Source</vt:lpstr>
      <vt:lpstr>Conclusion and 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Daniel Araiza</dc:creator>
  <cp:keywords/>
  <dc:description>generated using python-pptx</dc:description>
  <cp:lastModifiedBy>Daniel Araiza</cp:lastModifiedBy>
  <cp:revision>2</cp:revision>
  <dcterms:created xsi:type="dcterms:W3CDTF">2013-01-27T09:14:16Z</dcterms:created>
  <dcterms:modified xsi:type="dcterms:W3CDTF">2025-07-21T01:00:58Z</dcterms:modified>
  <cp:category/>
</cp:coreProperties>
</file>