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тем Лебедев" userId="77b121f92a6aec24" providerId="LiveId" clId="{58984C12-CFC0-445F-A336-88C4F4579EA0}"/>
    <pc:docChg chg="undo custSel addSld delSld modSld">
      <pc:chgData name="Артем Лебедев" userId="77b121f92a6aec24" providerId="LiveId" clId="{58984C12-CFC0-445F-A336-88C4F4579EA0}" dt="2020-11-23T15:13:33.918" v="2479" actId="1076"/>
      <pc:docMkLst>
        <pc:docMk/>
      </pc:docMkLst>
      <pc:sldChg chg="new del">
        <pc:chgData name="Артем Лебедев" userId="77b121f92a6aec24" providerId="LiveId" clId="{58984C12-CFC0-445F-A336-88C4F4579EA0}" dt="2020-11-22T10:38:31.197" v="2" actId="47"/>
        <pc:sldMkLst>
          <pc:docMk/>
          <pc:sldMk cId="3715976950" sldId="256"/>
        </pc:sldMkLst>
      </pc:sldChg>
      <pc:sldChg chg="addSp delSp modSp new del mod">
        <pc:chgData name="Артем Лебедев" userId="77b121f92a6aec24" providerId="LiveId" clId="{58984C12-CFC0-445F-A336-88C4F4579EA0}" dt="2020-11-22T15:23:18.496" v="835" actId="47"/>
        <pc:sldMkLst>
          <pc:docMk/>
          <pc:sldMk cId="1608364407" sldId="257"/>
        </pc:sldMkLst>
        <pc:spChg chg="add mod">
          <ac:chgData name="Артем Лебедев" userId="77b121f92a6aec24" providerId="LiveId" clId="{58984C12-CFC0-445F-A336-88C4F4579EA0}" dt="2020-11-22T14:46:32.625" v="564" actId="1582"/>
          <ac:spMkLst>
            <pc:docMk/>
            <pc:sldMk cId="1608364407" sldId="257"/>
            <ac:spMk id="2" creationId="{7A7ACBEB-6EF3-4752-8973-75042F1EB05D}"/>
          </ac:spMkLst>
        </pc:spChg>
        <pc:spChg chg="add mod">
          <ac:chgData name="Артем Лебедев" userId="77b121f92a6aec24" providerId="LiveId" clId="{58984C12-CFC0-445F-A336-88C4F4579EA0}" dt="2020-11-22T15:09:55.934" v="668" actId="1582"/>
          <ac:spMkLst>
            <pc:docMk/>
            <pc:sldMk cId="1608364407" sldId="257"/>
            <ac:spMk id="3" creationId="{2C2CF719-256B-4539-BB78-3FA718F91715}"/>
          </ac:spMkLst>
        </pc:spChg>
        <pc:spChg chg="add del mod">
          <ac:chgData name="Артем Лебедев" userId="77b121f92a6aec24" providerId="LiveId" clId="{58984C12-CFC0-445F-A336-88C4F4579EA0}" dt="2020-11-22T14:28:16.236" v="82" actId="478"/>
          <ac:spMkLst>
            <pc:docMk/>
            <pc:sldMk cId="1608364407" sldId="257"/>
            <ac:spMk id="4" creationId="{821EA9BD-E206-4BB7-9F59-264A18E1BB50}"/>
          </ac:spMkLst>
        </pc:spChg>
        <pc:spChg chg="add mod">
          <ac:chgData name="Артем Лебедев" userId="77b121f92a6aec24" providerId="LiveId" clId="{58984C12-CFC0-445F-A336-88C4F4579EA0}" dt="2020-11-22T15:10:55.508" v="679" actId="20577"/>
          <ac:spMkLst>
            <pc:docMk/>
            <pc:sldMk cId="1608364407" sldId="257"/>
            <ac:spMk id="5" creationId="{A521E04A-EEC4-4695-8B00-DB0C4197273A}"/>
          </ac:spMkLst>
        </pc:spChg>
        <pc:spChg chg="add mod">
          <ac:chgData name="Артем Лебедев" userId="77b121f92a6aec24" providerId="LiveId" clId="{58984C12-CFC0-445F-A336-88C4F4579EA0}" dt="2020-11-22T14:43:44.556" v="557" actId="122"/>
          <ac:spMkLst>
            <pc:docMk/>
            <pc:sldMk cId="1608364407" sldId="257"/>
            <ac:spMk id="6" creationId="{43901C79-53B9-41F0-8FF3-69C778E754B0}"/>
          </ac:spMkLst>
        </pc:spChg>
        <pc:spChg chg="add mod">
          <ac:chgData name="Артем Лебедев" userId="77b121f92a6aec24" providerId="LiveId" clId="{58984C12-CFC0-445F-A336-88C4F4579EA0}" dt="2020-11-22T14:38:56.255" v="484" actId="1076"/>
          <ac:spMkLst>
            <pc:docMk/>
            <pc:sldMk cId="1608364407" sldId="257"/>
            <ac:spMk id="7" creationId="{20287B87-481D-401C-8506-29AEF7DB719F}"/>
          </ac:spMkLst>
        </pc:spChg>
        <pc:spChg chg="add mod">
          <ac:chgData name="Артем Лебедев" userId="77b121f92a6aec24" providerId="LiveId" clId="{58984C12-CFC0-445F-A336-88C4F4579EA0}" dt="2020-11-22T15:01:20.033" v="628" actId="1076"/>
          <ac:spMkLst>
            <pc:docMk/>
            <pc:sldMk cId="1608364407" sldId="257"/>
            <ac:spMk id="8" creationId="{A309AC98-92B0-488D-9F36-17B67164594D}"/>
          </ac:spMkLst>
        </pc:spChg>
        <pc:spChg chg="add mod">
          <ac:chgData name="Артем Лебедев" userId="77b121f92a6aec24" providerId="LiveId" clId="{58984C12-CFC0-445F-A336-88C4F4579EA0}" dt="2020-11-22T15:01:05.078" v="627" actId="1076"/>
          <ac:spMkLst>
            <pc:docMk/>
            <pc:sldMk cId="1608364407" sldId="257"/>
            <ac:spMk id="9" creationId="{38B74FFE-B4B8-4096-8EB2-E21ED3A1CB97}"/>
          </ac:spMkLst>
        </pc:spChg>
        <pc:spChg chg="add mod">
          <ac:chgData name="Артем Лебедев" userId="77b121f92a6aec24" providerId="LiveId" clId="{58984C12-CFC0-445F-A336-88C4F4579EA0}" dt="2020-11-22T14:38:32.411" v="479" actId="1076"/>
          <ac:spMkLst>
            <pc:docMk/>
            <pc:sldMk cId="1608364407" sldId="257"/>
            <ac:spMk id="10" creationId="{1CD4340F-6DEF-4932-B950-10B9ED689647}"/>
          </ac:spMkLst>
        </pc:spChg>
        <pc:spChg chg="add mod">
          <ac:chgData name="Артем Лебедев" userId="77b121f92a6aec24" providerId="LiveId" clId="{58984C12-CFC0-445F-A336-88C4F4579EA0}" dt="2020-11-22T15:01:20.033" v="628" actId="1076"/>
          <ac:spMkLst>
            <pc:docMk/>
            <pc:sldMk cId="1608364407" sldId="257"/>
            <ac:spMk id="11" creationId="{1380159A-41BE-47B2-B898-CA2D5857EEAC}"/>
          </ac:spMkLst>
        </pc:spChg>
        <pc:spChg chg="add mod">
          <ac:chgData name="Артем Лебедев" userId="77b121f92a6aec24" providerId="LiveId" clId="{58984C12-CFC0-445F-A336-88C4F4579EA0}" dt="2020-11-22T14:44:42.265" v="562" actId="1076"/>
          <ac:spMkLst>
            <pc:docMk/>
            <pc:sldMk cId="1608364407" sldId="257"/>
            <ac:spMk id="12" creationId="{5C33FD8B-AB60-4870-B473-EB073975DE64}"/>
          </ac:spMkLst>
        </pc:spChg>
        <pc:spChg chg="add mod">
          <ac:chgData name="Артем Лебедев" userId="77b121f92a6aec24" providerId="LiveId" clId="{58984C12-CFC0-445F-A336-88C4F4579EA0}" dt="2020-11-22T14:44:29.519" v="561" actId="1076"/>
          <ac:spMkLst>
            <pc:docMk/>
            <pc:sldMk cId="1608364407" sldId="257"/>
            <ac:spMk id="13" creationId="{CE8247FF-189A-4BD6-8EDB-0155FAC460F1}"/>
          </ac:spMkLst>
        </pc:spChg>
        <pc:spChg chg="add mod">
          <ac:chgData name="Артем Лебедев" userId="77b121f92a6aec24" providerId="LiveId" clId="{58984C12-CFC0-445F-A336-88C4F4579EA0}" dt="2020-11-22T15:01:20.033" v="628" actId="1076"/>
          <ac:spMkLst>
            <pc:docMk/>
            <pc:sldMk cId="1608364407" sldId="257"/>
            <ac:spMk id="14" creationId="{EE24D3D1-813D-4BC1-95B5-0DF4CB8389A3}"/>
          </ac:spMkLst>
        </pc:spChg>
        <pc:spChg chg="add mod">
          <ac:chgData name="Артем Лебедев" userId="77b121f92a6aec24" providerId="LiveId" clId="{58984C12-CFC0-445F-A336-88C4F4579EA0}" dt="2020-11-22T15:06:57.132" v="648" actId="1076"/>
          <ac:spMkLst>
            <pc:docMk/>
            <pc:sldMk cId="1608364407" sldId="257"/>
            <ac:spMk id="15" creationId="{C22412A4-BF63-4154-BC2B-8024F9DE5757}"/>
          </ac:spMkLst>
        </pc:spChg>
        <pc:spChg chg="add mod">
          <ac:chgData name="Артем Лебедев" userId="77b121f92a6aec24" providerId="LiveId" clId="{58984C12-CFC0-445F-A336-88C4F4579EA0}" dt="2020-11-22T15:01:20.033" v="628" actId="1076"/>
          <ac:spMkLst>
            <pc:docMk/>
            <pc:sldMk cId="1608364407" sldId="257"/>
            <ac:spMk id="67" creationId="{480463E4-3A4C-4B07-A2D6-A08F8CD665AF}"/>
          </ac:spMkLst>
        </pc:spChg>
        <pc:spChg chg="add mod">
          <ac:chgData name="Артем Лебедев" userId="77b121f92a6aec24" providerId="LiveId" clId="{58984C12-CFC0-445F-A336-88C4F4579EA0}" dt="2020-11-22T15:09:11.460" v="665" actId="1076"/>
          <ac:spMkLst>
            <pc:docMk/>
            <pc:sldMk cId="1608364407" sldId="257"/>
            <ac:spMk id="89" creationId="{A09A1591-F59C-47A5-82C8-2086DC095C72}"/>
          </ac:spMkLst>
        </pc:spChg>
        <pc:picChg chg="add mod">
          <ac:chgData name="Артем Лебедев" userId="77b121f92a6aec24" providerId="LiveId" clId="{58984C12-CFC0-445F-A336-88C4F4579EA0}" dt="2020-11-22T14:50:39.334" v="581" actId="1076"/>
          <ac:picMkLst>
            <pc:docMk/>
            <pc:sldMk cId="1608364407" sldId="257"/>
            <ac:picMk id="63" creationId="{2ABC0A4C-B8E2-4775-AC7E-6C45735A41D3}"/>
          </ac:picMkLst>
        </pc:picChg>
        <pc:picChg chg="add mod">
          <ac:chgData name="Артем Лебедев" userId="77b121f92a6aec24" providerId="LiveId" clId="{58984C12-CFC0-445F-A336-88C4F4579EA0}" dt="2020-11-22T15:01:20.033" v="628" actId="1076"/>
          <ac:picMkLst>
            <pc:docMk/>
            <pc:sldMk cId="1608364407" sldId="257"/>
            <ac:picMk id="65" creationId="{C61F7A7D-A86C-42C7-B8EA-B8A6816C679E}"/>
          </ac:picMkLst>
        </pc:picChg>
        <pc:picChg chg="add mod">
          <ac:chgData name="Артем Лебедев" userId="77b121f92a6aec24" providerId="LiveId" clId="{58984C12-CFC0-445F-A336-88C4F4579EA0}" dt="2020-11-22T15:01:20.033" v="628" actId="1076"/>
          <ac:picMkLst>
            <pc:docMk/>
            <pc:sldMk cId="1608364407" sldId="257"/>
            <ac:picMk id="66" creationId="{292747E7-F7F6-490D-9BDB-B212C763D397}"/>
          </ac:picMkLst>
        </pc:picChg>
        <pc:picChg chg="add mod">
          <ac:chgData name="Артем Лебедев" userId="77b121f92a6aec24" providerId="LiveId" clId="{58984C12-CFC0-445F-A336-88C4F4579EA0}" dt="2020-11-22T15:01:20.033" v="628" actId="1076"/>
          <ac:picMkLst>
            <pc:docMk/>
            <pc:sldMk cId="1608364407" sldId="257"/>
            <ac:picMk id="69" creationId="{103E5ECA-F840-43CD-960D-3AFFB9584F92}"/>
          </ac:picMkLst>
        </pc:picChg>
        <pc:picChg chg="add mod">
          <ac:chgData name="Артем Лебедев" userId="77b121f92a6aec24" providerId="LiveId" clId="{58984C12-CFC0-445F-A336-88C4F4579EA0}" dt="2020-11-22T15:01:20.033" v="628" actId="1076"/>
          <ac:picMkLst>
            <pc:docMk/>
            <pc:sldMk cId="1608364407" sldId="257"/>
            <ac:picMk id="70" creationId="{B52A53D9-1EEF-4DDB-B5F3-483B8472D4FE}"/>
          </ac:picMkLst>
        </pc:picChg>
        <pc:picChg chg="add mod">
          <ac:chgData name="Артем Лебедев" userId="77b121f92a6aec24" providerId="LiveId" clId="{58984C12-CFC0-445F-A336-88C4F4579EA0}" dt="2020-11-22T14:54:59.705" v="603" actId="1076"/>
          <ac:picMkLst>
            <pc:docMk/>
            <pc:sldMk cId="1608364407" sldId="257"/>
            <ac:picMk id="72" creationId="{6B9FD08F-4030-43F3-BBFA-8443BC18EFFF}"/>
          </ac:picMkLst>
        </pc:picChg>
        <pc:picChg chg="add mod">
          <ac:chgData name="Артем Лебедев" userId="77b121f92a6aec24" providerId="LiveId" clId="{58984C12-CFC0-445F-A336-88C4F4579EA0}" dt="2020-11-22T15:01:05.078" v="627" actId="1076"/>
          <ac:picMkLst>
            <pc:docMk/>
            <pc:sldMk cId="1608364407" sldId="257"/>
            <ac:picMk id="74" creationId="{909C4985-0C9D-40C5-BAE3-489349D3C239}"/>
          </ac:picMkLst>
        </pc:picChg>
        <pc:picChg chg="add del mod">
          <ac:chgData name="Артем Лебедев" userId="77b121f92a6aec24" providerId="LiveId" clId="{58984C12-CFC0-445F-A336-88C4F4579EA0}" dt="2020-11-22T15:10:56.896" v="682" actId="1076"/>
          <ac:picMkLst>
            <pc:docMk/>
            <pc:sldMk cId="1608364407" sldId="257"/>
            <ac:picMk id="80" creationId="{C8CE5CC8-2B70-42A9-9F08-998A6E1C26EF}"/>
          </ac:picMkLst>
        </pc:picChg>
        <pc:picChg chg="add mod">
          <ac:chgData name="Артем Лебедев" userId="77b121f92a6aec24" providerId="LiveId" clId="{58984C12-CFC0-445F-A336-88C4F4579EA0}" dt="2020-11-22T15:09:15.054" v="666" actId="1076"/>
          <ac:picMkLst>
            <pc:docMk/>
            <pc:sldMk cId="1608364407" sldId="257"/>
            <ac:picMk id="82" creationId="{5B8E8CA7-A6F9-40EB-A18C-195ABE5CA75C}"/>
          </ac:picMkLst>
        </pc:picChg>
        <pc:picChg chg="add mod">
          <ac:chgData name="Артем Лебедев" userId="77b121f92a6aec24" providerId="LiveId" clId="{58984C12-CFC0-445F-A336-88C4F4579EA0}" dt="2020-11-22T15:04:43.812" v="637" actId="1076"/>
          <ac:picMkLst>
            <pc:docMk/>
            <pc:sldMk cId="1608364407" sldId="257"/>
            <ac:picMk id="91" creationId="{9B397456-04EE-4747-8B65-8C6A27CF83E4}"/>
          </ac:picMkLst>
        </pc:picChg>
        <pc:picChg chg="add mod">
          <ac:chgData name="Артем Лебедев" userId="77b121f92a6aec24" providerId="LiveId" clId="{58984C12-CFC0-445F-A336-88C4F4579EA0}" dt="2020-11-22T15:05:33.226" v="642" actId="1076"/>
          <ac:picMkLst>
            <pc:docMk/>
            <pc:sldMk cId="1608364407" sldId="257"/>
            <ac:picMk id="93" creationId="{8EA38957-FB20-4985-A70A-DF8BFB504229}"/>
          </ac:picMkLst>
        </pc:picChg>
        <pc:picChg chg="add del mod">
          <ac:chgData name="Артем Лебедев" userId="77b121f92a6aec24" providerId="LiveId" clId="{58984C12-CFC0-445F-A336-88C4F4579EA0}" dt="2020-11-22T15:07:08.625" v="651" actId="478"/>
          <ac:picMkLst>
            <pc:docMk/>
            <pc:sldMk cId="1608364407" sldId="257"/>
            <ac:picMk id="95" creationId="{CE7E37F0-6428-46BD-8309-1F141C68AEE7}"/>
          </ac:picMkLst>
        </pc:picChg>
        <pc:picChg chg="add del mod">
          <ac:chgData name="Артем Лебедев" userId="77b121f92a6aec24" providerId="LiveId" clId="{58984C12-CFC0-445F-A336-88C4F4579EA0}" dt="2020-11-22T15:08:06.633" v="658" actId="478"/>
          <ac:picMkLst>
            <pc:docMk/>
            <pc:sldMk cId="1608364407" sldId="257"/>
            <ac:picMk id="98" creationId="{A4F71CC0-1848-4C49-9DB6-FA5905731AE1}"/>
          </ac:picMkLst>
        </pc:picChg>
        <pc:picChg chg="add mod">
          <ac:chgData name="Артем Лебедев" userId="77b121f92a6aec24" providerId="LiveId" clId="{58984C12-CFC0-445F-A336-88C4F4579EA0}" dt="2020-11-22T15:08:45.855" v="664" actId="1076"/>
          <ac:picMkLst>
            <pc:docMk/>
            <pc:sldMk cId="1608364407" sldId="257"/>
            <ac:picMk id="100" creationId="{F71F6106-D685-4EE5-BE9B-55ADFFA46C7F}"/>
          </ac:picMkLst>
        </pc:picChg>
        <pc:picChg chg="add del mod">
          <ac:chgData name="Артем Лебедев" userId="77b121f92a6aec24" providerId="LiveId" clId="{58984C12-CFC0-445F-A336-88C4F4579EA0}" dt="2020-11-22T15:10:54.995" v="678"/>
          <ac:picMkLst>
            <pc:docMk/>
            <pc:sldMk cId="1608364407" sldId="257"/>
            <ac:picMk id="104" creationId="{AF32BD4F-90AC-4E70-80A0-6D52E9DC293C}"/>
          </ac:picMkLst>
        </pc:picChg>
        <pc:cxnChg chg="add mod">
          <ac:chgData name="Артем Лебедев" userId="77b121f92a6aec24" providerId="LiveId" clId="{58984C12-CFC0-445F-A336-88C4F4579EA0}" dt="2020-11-22T15:01:20.033" v="628" actId="1076"/>
          <ac:cxnSpMkLst>
            <pc:docMk/>
            <pc:sldMk cId="1608364407" sldId="257"/>
            <ac:cxnSpMk id="17" creationId="{25324FAD-A360-4C60-A130-7884E6E68646}"/>
          </ac:cxnSpMkLst>
        </pc:cxnChg>
        <pc:cxnChg chg="add mod">
          <ac:chgData name="Артем Лебедев" userId="77b121f92a6aec24" providerId="LiveId" clId="{58984C12-CFC0-445F-A336-88C4F4579EA0}" dt="2020-11-22T14:39:47.902" v="496" actId="13822"/>
          <ac:cxnSpMkLst>
            <pc:docMk/>
            <pc:sldMk cId="1608364407" sldId="257"/>
            <ac:cxnSpMk id="19" creationId="{60345D13-29A9-4271-A81B-45F8262C8840}"/>
          </ac:cxnSpMkLst>
        </pc:cxnChg>
        <pc:cxnChg chg="add mod">
          <ac:chgData name="Артем Лебедев" userId="77b121f92a6aec24" providerId="LiveId" clId="{58984C12-CFC0-445F-A336-88C4F4579EA0}" dt="2020-11-22T15:01:20.033" v="628" actId="1076"/>
          <ac:cxnSpMkLst>
            <pc:docMk/>
            <pc:sldMk cId="1608364407" sldId="257"/>
            <ac:cxnSpMk id="21" creationId="{B76EA92C-6226-4FD5-9CBA-682B3CC04809}"/>
          </ac:cxnSpMkLst>
        </pc:cxnChg>
        <pc:cxnChg chg="add mod">
          <ac:chgData name="Артем Лебедев" userId="77b121f92a6aec24" providerId="LiveId" clId="{58984C12-CFC0-445F-A336-88C4F4579EA0}" dt="2020-11-22T15:06:57.132" v="648" actId="1076"/>
          <ac:cxnSpMkLst>
            <pc:docMk/>
            <pc:sldMk cId="1608364407" sldId="257"/>
            <ac:cxnSpMk id="23" creationId="{FAE47B5F-E518-4B05-8330-4202C3F435F0}"/>
          </ac:cxnSpMkLst>
        </pc:cxnChg>
        <pc:cxnChg chg="add mod">
          <ac:chgData name="Артем Лебедев" userId="77b121f92a6aec24" providerId="LiveId" clId="{58984C12-CFC0-445F-A336-88C4F4579EA0}" dt="2020-11-22T15:01:20.033" v="628" actId="1076"/>
          <ac:cxnSpMkLst>
            <pc:docMk/>
            <pc:sldMk cId="1608364407" sldId="257"/>
            <ac:cxnSpMk id="25" creationId="{F8DC4964-F6A4-4B31-919D-79C4BDE20C50}"/>
          </ac:cxnSpMkLst>
        </pc:cxnChg>
        <pc:cxnChg chg="add mod">
          <ac:chgData name="Артем Лебедев" userId="77b121f92a6aec24" providerId="LiveId" clId="{58984C12-CFC0-445F-A336-88C4F4579EA0}" dt="2020-11-22T15:01:05.078" v="627" actId="1076"/>
          <ac:cxnSpMkLst>
            <pc:docMk/>
            <pc:sldMk cId="1608364407" sldId="257"/>
            <ac:cxnSpMk id="31" creationId="{AB474EE5-3FF5-4FAE-9669-FA46B939C42E}"/>
          </ac:cxnSpMkLst>
        </pc:cxnChg>
        <pc:cxnChg chg="add mod">
          <ac:chgData name="Артем Лебедев" userId="77b121f92a6aec24" providerId="LiveId" clId="{58984C12-CFC0-445F-A336-88C4F4579EA0}" dt="2020-11-22T15:01:05.078" v="627" actId="1076"/>
          <ac:cxnSpMkLst>
            <pc:docMk/>
            <pc:sldMk cId="1608364407" sldId="257"/>
            <ac:cxnSpMk id="34" creationId="{3063A435-3BFE-40AB-AB79-9425EA58025F}"/>
          </ac:cxnSpMkLst>
        </pc:cxnChg>
        <pc:cxnChg chg="add mod">
          <ac:chgData name="Артем Лебедев" userId="77b121f92a6aec24" providerId="LiveId" clId="{58984C12-CFC0-445F-A336-88C4F4579EA0}" dt="2020-11-22T15:01:20.033" v="628" actId="1076"/>
          <ac:cxnSpMkLst>
            <pc:docMk/>
            <pc:sldMk cId="1608364407" sldId="257"/>
            <ac:cxnSpMk id="43" creationId="{C4631264-3956-49C0-9982-B856B0C3CABD}"/>
          </ac:cxnSpMkLst>
        </pc:cxnChg>
        <pc:cxnChg chg="add mod">
          <ac:chgData name="Артем Лебедев" userId="77b121f92a6aec24" providerId="LiveId" clId="{58984C12-CFC0-445F-A336-88C4F4579EA0}" dt="2020-11-22T15:01:20.033" v="628" actId="1076"/>
          <ac:cxnSpMkLst>
            <pc:docMk/>
            <pc:sldMk cId="1608364407" sldId="257"/>
            <ac:cxnSpMk id="45" creationId="{EE8BFD91-F177-4F4B-9A87-1489F56E99A6}"/>
          </ac:cxnSpMkLst>
        </pc:cxnChg>
        <pc:cxnChg chg="add mod">
          <ac:chgData name="Артем Лебедев" userId="77b121f92a6aec24" providerId="LiveId" clId="{58984C12-CFC0-445F-A336-88C4F4579EA0}" dt="2020-11-22T14:40:26.964" v="502" actId="13822"/>
          <ac:cxnSpMkLst>
            <pc:docMk/>
            <pc:sldMk cId="1608364407" sldId="257"/>
            <ac:cxnSpMk id="47" creationId="{A3B29F51-064E-48AC-BBE0-374EEBEECEA3}"/>
          </ac:cxnSpMkLst>
        </pc:cxnChg>
        <pc:cxnChg chg="add mod">
          <ac:chgData name="Артем Лебедев" userId="77b121f92a6aec24" providerId="LiveId" clId="{58984C12-CFC0-445F-A336-88C4F4579EA0}" dt="2020-11-22T14:43:38.346" v="542" actId="20577"/>
          <ac:cxnSpMkLst>
            <pc:docMk/>
            <pc:sldMk cId="1608364407" sldId="257"/>
            <ac:cxnSpMk id="49" creationId="{0AC5D050-C249-4BB7-9EF5-AF8DE7AEDC22}"/>
          </ac:cxnSpMkLst>
        </pc:cxnChg>
        <pc:cxnChg chg="add mod">
          <ac:chgData name="Артем Лебедев" userId="77b121f92a6aec24" providerId="LiveId" clId="{58984C12-CFC0-445F-A336-88C4F4579EA0}" dt="2020-11-22T15:10:56.497" v="681" actId="14100"/>
          <ac:cxnSpMkLst>
            <pc:docMk/>
            <pc:sldMk cId="1608364407" sldId="257"/>
            <ac:cxnSpMk id="51" creationId="{86206079-F047-48C3-83B7-86AEFC25CC21}"/>
          </ac:cxnSpMkLst>
        </pc:cxnChg>
        <pc:cxnChg chg="add mod">
          <ac:chgData name="Артем Лебедев" userId="77b121f92a6aec24" providerId="LiveId" clId="{58984C12-CFC0-445F-A336-88C4F4579EA0}" dt="2020-11-22T14:40:56.212" v="508" actId="13822"/>
          <ac:cxnSpMkLst>
            <pc:docMk/>
            <pc:sldMk cId="1608364407" sldId="257"/>
            <ac:cxnSpMk id="53" creationId="{A23858A2-8627-42E8-A6BB-A1A149971DAE}"/>
          </ac:cxnSpMkLst>
        </pc:cxnChg>
        <pc:cxnChg chg="add mod">
          <ac:chgData name="Артем Лебедев" userId="77b121f92a6aec24" providerId="LiveId" clId="{58984C12-CFC0-445F-A336-88C4F4579EA0}" dt="2020-11-22T14:44:42.265" v="562" actId="1076"/>
          <ac:cxnSpMkLst>
            <pc:docMk/>
            <pc:sldMk cId="1608364407" sldId="257"/>
            <ac:cxnSpMk id="55" creationId="{49C55E8F-718D-44E1-B813-3AEE7A7322A7}"/>
          </ac:cxnSpMkLst>
        </pc:cxnChg>
      </pc:sldChg>
      <pc:sldChg chg="addSp delSp modSp new mod">
        <pc:chgData name="Артем Лебедев" userId="77b121f92a6aec24" providerId="LiveId" clId="{58984C12-CFC0-445F-A336-88C4F4579EA0}" dt="2020-11-23T10:19:13.099" v="2197" actId="1076"/>
        <pc:sldMkLst>
          <pc:docMk/>
          <pc:sldMk cId="3708882575" sldId="258"/>
        </pc:sldMkLst>
        <pc:spChg chg="add del mod">
          <ac:chgData name="Артем Лебедев" userId="77b121f92a6aec24" providerId="LiveId" clId="{58984C12-CFC0-445F-A336-88C4F4579EA0}" dt="2020-11-22T15:15:22.069" v="747" actId="478"/>
          <ac:spMkLst>
            <pc:docMk/>
            <pc:sldMk cId="3708882575" sldId="258"/>
            <ac:spMk id="2" creationId="{3D677A03-5752-4744-963D-66E53DE1FD8C}"/>
          </ac:spMkLst>
        </pc:spChg>
        <pc:spChg chg="add mod">
          <ac:chgData name="Артем Лебедев" userId="77b121f92a6aec24" providerId="LiveId" clId="{58984C12-CFC0-445F-A336-88C4F4579EA0}" dt="2020-11-22T15:25:40.333" v="845" actId="1076"/>
          <ac:spMkLst>
            <pc:docMk/>
            <pc:sldMk cId="3708882575" sldId="258"/>
            <ac:spMk id="3" creationId="{1D9F1B83-157E-4575-8075-BAC40357F072}"/>
          </ac:spMkLst>
        </pc:spChg>
        <pc:spChg chg="add mod">
          <ac:chgData name="Артем Лебедев" userId="77b121f92a6aec24" providerId="LiveId" clId="{58984C12-CFC0-445F-A336-88C4F4579EA0}" dt="2020-11-22T15:25:28.412" v="844" actId="1076"/>
          <ac:spMkLst>
            <pc:docMk/>
            <pc:sldMk cId="3708882575" sldId="258"/>
            <ac:spMk id="4" creationId="{85126053-8908-4A25-8E0D-B98310BE9FA2}"/>
          </ac:spMkLst>
        </pc:spChg>
        <pc:spChg chg="add mod">
          <ac:chgData name="Артем Лебедев" userId="77b121f92a6aec24" providerId="LiveId" clId="{58984C12-CFC0-445F-A336-88C4F4579EA0}" dt="2020-11-22T15:25:28.412" v="844" actId="1076"/>
          <ac:spMkLst>
            <pc:docMk/>
            <pc:sldMk cId="3708882575" sldId="258"/>
            <ac:spMk id="5" creationId="{6B5FEAA6-327F-4059-B286-E43C0EC5D98B}"/>
          </ac:spMkLst>
        </pc:spChg>
        <pc:spChg chg="add mod">
          <ac:chgData name="Артем Лебедев" userId="77b121f92a6aec24" providerId="LiveId" clId="{58984C12-CFC0-445F-A336-88C4F4579EA0}" dt="2020-11-22T15:23:39.754" v="837" actId="1076"/>
          <ac:spMkLst>
            <pc:docMk/>
            <pc:sldMk cId="3708882575" sldId="258"/>
            <ac:spMk id="6" creationId="{2F6D3AEB-58E2-43BE-92CE-AB289391F8F2}"/>
          </ac:spMkLst>
        </pc:spChg>
        <pc:spChg chg="add mod">
          <ac:chgData name="Артем Лебедев" userId="77b121f92a6aec24" providerId="LiveId" clId="{58984C12-CFC0-445F-A336-88C4F4579EA0}" dt="2020-11-22T15:23:39.754" v="837" actId="1076"/>
          <ac:spMkLst>
            <pc:docMk/>
            <pc:sldMk cId="3708882575" sldId="258"/>
            <ac:spMk id="7" creationId="{F9EAACBA-2F23-4B1B-8F9D-1728A0DA5615}"/>
          </ac:spMkLst>
        </pc:spChg>
        <pc:spChg chg="add mod">
          <ac:chgData name="Артем Лебедев" userId="77b121f92a6aec24" providerId="LiveId" clId="{58984C12-CFC0-445F-A336-88C4F4579EA0}" dt="2020-11-22T15:33:30.465" v="896" actId="1076"/>
          <ac:spMkLst>
            <pc:docMk/>
            <pc:sldMk cId="3708882575" sldId="258"/>
            <ac:spMk id="8" creationId="{5C06C2D4-49F3-4991-87A3-4B14510332E4}"/>
          </ac:spMkLst>
        </pc:spChg>
        <pc:spChg chg="add mod">
          <ac:chgData name="Артем Лебедев" userId="77b121f92a6aec24" providerId="LiveId" clId="{58984C12-CFC0-445F-A336-88C4F4579EA0}" dt="2020-11-22T15:23:39.754" v="837" actId="1076"/>
          <ac:spMkLst>
            <pc:docMk/>
            <pc:sldMk cId="3708882575" sldId="258"/>
            <ac:spMk id="9" creationId="{3448D3DF-D447-48C9-9BE0-3ED20FAE61C7}"/>
          </ac:spMkLst>
        </pc:spChg>
        <pc:spChg chg="add mod">
          <ac:chgData name="Артем Лебедев" userId="77b121f92a6aec24" providerId="LiveId" clId="{58984C12-CFC0-445F-A336-88C4F4579EA0}" dt="2020-11-22T15:23:39.754" v="837" actId="1076"/>
          <ac:spMkLst>
            <pc:docMk/>
            <pc:sldMk cId="3708882575" sldId="258"/>
            <ac:spMk id="10" creationId="{5E04D133-EB76-4557-909B-2588A88FBF0E}"/>
          </ac:spMkLst>
        </pc:spChg>
        <pc:spChg chg="add mod">
          <ac:chgData name="Артем Лебедев" userId="77b121f92a6aec24" providerId="LiveId" clId="{58984C12-CFC0-445F-A336-88C4F4579EA0}" dt="2020-11-23T10:17:20.728" v="2178" actId="1076"/>
          <ac:spMkLst>
            <pc:docMk/>
            <pc:sldMk cId="3708882575" sldId="258"/>
            <ac:spMk id="11" creationId="{3E0C555D-15A7-4356-990C-5D77116498F0}"/>
          </ac:spMkLst>
        </pc:spChg>
        <pc:spChg chg="add mod">
          <ac:chgData name="Артем Лебедев" userId="77b121f92a6aec24" providerId="LiveId" clId="{58984C12-CFC0-445F-A336-88C4F4579EA0}" dt="2020-11-23T10:18:36.762" v="2193" actId="1076"/>
          <ac:spMkLst>
            <pc:docMk/>
            <pc:sldMk cId="3708882575" sldId="258"/>
            <ac:spMk id="12" creationId="{1B4F54C7-2E0F-4F3F-97F3-621AE1EA8292}"/>
          </ac:spMkLst>
        </pc:spChg>
        <pc:spChg chg="add mod">
          <ac:chgData name="Артем Лебедев" userId="77b121f92a6aec24" providerId="LiveId" clId="{58984C12-CFC0-445F-A336-88C4F4579EA0}" dt="2020-11-23T10:19:13.099" v="2197" actId="1076"/>
          <ac:spMkLst>
            <pc:docMk/>
            <pc:sldMk cId="3708882575" sldId="258"/>
            <ac:spMk id="13" creationId="{AA9959C3-0C19-4D5E-81FC-B6BB29D8296C}"/>
          </ac:spMkLst>
        </pc:spChg>
        <pc:spChg chg="add mod">
          <ac:chgData name="Артем Лебедев" userId="77b121f92a6aec24" providerId="LiveId" clId="{58984C12-CFC0-445F-A336-88C4F4579EA0}" dt="2020-11-23T10:19:13.099" v="2197" actId="1076"/>
          <ac:spMkLst>
            <pc:docMk/>
            <pc:sldMk cId="3708882575" sldId="258"/>
            <ac:spMk id="14" creationId="{B079CBCE-CB3A-4202-B7B4-41AE8870AB62}"/>
          </ac:spMkLst>
        </pc:spChg>
        <pc:spChg chg="add mod">
          <ac:chgData name="Артем Лебедев" userId="77b121f92a6aec24" providerId="LiveId" clId="{58984C12-CFC0-445F-A336-88C4F4579EA0}" dt="2020-11-22T15:23:49.931" v="838" actId="164"/>
          <ac:spMkLst>
            <pc:docMk/>
            <pc:sldMk cId="3708882575" sldId="258"/>
            <ac:spMk id="32" creationId="{4232EC67-2FC4-43EF-AE3E-55D74B69BD3D}"/>
          </ac:spMkLst>
        </pc:spChg>
        <pc:spChg chg="add mod">
          <ac:chgData name="Артем Лебедев" userId="77b121f92a6aec24" providerId="LiveId" clId="{58984C12-CFC0-445F-A336-88C4F4579EA0}" dt="2020-11-22T15:23:39.754" v="837" actId="1076"/>
          <ac:spMkLst>
            <pc:docMk/>
            <pc:sldMk cId="3708882575" sldId="258"/>
            <ac:spMk id="39" creationId="{09D20A57-45D3-4446-9AD2-E0509D8A0518}"/>
          </ac:spMkLst>
        </pc:spChg>
        <pc:spChg chg="add mod">
          <ac:chgData name="Артем Лебедев" userId="77b121f92a6aec24" providerId="LiveId" clId="{58984C12-CFC0-445F-A336-88C4F4579EA0}" dt="2020-11-22T15:25:13.745" v="843" actId="1076"/>
          <ac:spMkLst>
            <pc:docMk/>
            <pc:sldMk cId="3708882575" sldId="258"/>
            <ac:spMk id="54" creationId="{F0C784B6-9983-4DA3-8B5B-45247289AB5C}"/>
          </ac:spMkLst>
        </pc:spChg>
        <pc:spChg chg="add mod">
          <ac:chgData name="Артем Лебедев" userId="77b121f92a6aec24" providerId="LiveId" clId="{58984C12-CFC0-445F-A336-88C4F4579EA0}" dt="2020-11-22T15:23:49.931" v="838" actId="164"/>
          <ac:spMkLst>
            <pc:docMk/>
            <pc:sldMk cId="3708882575" sldId="258"/>
            <ac:spMk id="72" creationId="{18D73B12-35DD-4DED-A09B-084243DE7AE9}"/>
          </ac:spMkLst>
        </pc:spChg>
        <pc:spChg chg="add mod">
          <ac:chgData name="Артем Лебедев" userId="77b121f92a6aec24" providerId="LiveId" clId="{58984C12-CFC0-445F-A336-88C4F4579EA0}" dt="2020-11-22T15:33:01.756" v="894" actId="1076"/>
          <ac:spMkLst>
            <pc:docMk/>
            <pc:sldMk cId="3708882575" sldId="258"/>
            <ac:spMk id="176" creationId="{C3835F50-577B-4218-A2BC-5C3988D717A3}"/>
          </ac:spMkLst>
        </pc:spChg>
        <pc:grpChg chg="add mod">
          <ac:chgData name="Артем Лебедев" userId="77b121f92a6aec24" providerId="LiveId" clId="{58984C12-CFC0-445F-A336-88C4F4579EA0}" dt="2020-11-22T15:23:49.931" v="838" actId="164"/>
          <ac:grpSpMkLst>
            <pc:docMk/>
            <pc:sldMk cId="3708882575" sldId="258"/>
            <ac:grpSpMk id="152" creationId="{B601CA22-7D86-4C5E-AC9D-A5D09D168EEA}"/>
          </ac:grpSpMkLst>
        </pc:grpChg>
        <pc:picChg chg="add mod">
          <ac:chgData name="Артем Лебедев" userId="77b121f92a6aec24" providerId="LiveId" clId="{58984C12-CFC0-445F-A336-88C4F4579EA0}" dt="2020-11-22T15:23:39.754" v="837" actId="1076"/>
          <ac:picMkLst>
            <pc:docMk/>
            <pc:sldMk cId="3708882575" sldId="258"/>
            <ac:picMk id="29" creationId="{2366F253-D86F-4508-9C00-27DD085696DC}"/>
          </ac:picMkLst>
        </pc:picChg>
        <pc:picChg chg="add mod">
          <ac:chgData name="Артем Лебедев" userId="77b121f92a6aec24" providerId="LiveId" clId="{58984C12-CFC0-445F-A336-88C4F4579EA0}" dt="2020-11-22T15:23:39.754" v="837" actId="1076"/>
          <ac:picMkLst>
            <pc:docMk/>
            <pc:sldMk cId="3708882575" sldId="258"/>
            <ac:picMk id="30" creationId="{E3969C68-2004-44D5-B49D-69F964CD8050}"/>
          </ac:picMkLst>
        </pc:picChg>
        <pc:picChg chg="add mod">
          <ac:chgData name="Артем Лебедев" userId="77b121f92a6aec24" providerId="LiveId" clId="{58984C12-CFC0-445F-A336-88C4F4579EA0}" dt="2020-11-22T15:23:49.931" v="838" actId="164"/>
          <ac:picMkLst>
            <pc:docMk/>
            <pc:sldMk cId="3708882575" sldId="258"/>
            <ac:picMk id="31" creationId="{A9D05E0A-FCC3-44C3-9387-8F18E85ACA21}"/>
          </ac:picMkLst>
        </pc:picChg>
        <pc:picChg chg="add mod">
          <ac:chgData name="Артем Лебедев" userId="77b121f92a6aec24" providerId="LiveId" clId="{58984C12-CFC0-445F-A336-88C4F4579EA0}" dt="2020-11-22T15:23:49.931" v="838" actId="164"/>
          <ac:picMkLst>
            <pc:docMk/>
            <pc:sldMk cId="3708882575" sldId="258"/>
            <ac:picMk id="33" creationId="{6607A036-E057-4C16-A8B4-BF1DB6E8685E}"/>
          </ac:picMkLst>
        </pc:picChg>
        <pc:picChg chg="add del mod">
          <ac:chgData name="Артем Лебедев" userId="77b121f92a6aec24" providerId="LiveId" clId="{58984C12-CFC0-445F-A336-88C4F4579EA0}" dt="2020-11-22T15:15:14.678" v="744" actId="478"/>
          <ac:picMkLst>
            <pc:docMk/>
            <pc:sldMk cId="3708882575" sldId="258"/>
            <ac:picMk id="34" creationId="{BE7BD795-2793-46AA-B350-518947996070}"/>
          </ac:picMkLst>
        </pc:picChg>
        <pc:picChg chg="add mod">
          <ac:chgData name="Артем Лебедев" userId="77b121f92a6aec24" providerId="LiveId" clId="{58984C12-CFC0-445F-A336-88C4F4579EA0}" dt="2020-11-22T15:23:39.754" v="837" actId="1076"/>
          <ac:picMkLst>
            <pc:docMk/>
            <pc:sldMk cId="3708882575" sldId="258"/>
            <ac:picMk id="35" creationId="{8A1FA561-0F3C-43EB-83F3-DEDB058E1F8B}"/>
          </ac:picMkLst>
        </pc:picChg>
        <pc:picChg chg="add mod">
          <ac:chgData name="Артем Лебедев" userId="77b121f92a6aec24" providerId="LiveId" clId="{58984C12-CFC0-445F-A336-88C4F4579EA0}" dt="2020-11-22T15:33:30.465" v="896" actId="1076"/>
          <ac:picMkLst>
            <pc:docMk/>
            <pc:sldMk cId="3708882575" sldId="258"/>
            <ac:picMk id="36" creationId="{FB8645E0-F108-42DF-A5FF-F76EFE751142}"/>
          </ac:picMkLst>
        </pc:picChg>
        <pc:picChg chg="add mod">
          <ac:chgData name="Артем Лебедев" userId="77b121f92a6aec24" providerId="LiveId" clId="{58984C12-CFC0-445F-A336-88C4F4579EA0}" dt="2020-11-22T15:25:28.412" v="844" actId="1076"/>
          <ac:picMkLst>
            <pc:docMk/>
            <pc:sldMk cId="3708882575" sldId="258"/>
            <ac:picMk id="37" creationId="{A89FEC18-6E3D-4281-A601-6DB7299A79EE}"/>
          </ac:picMkLst>
        </pc:picChg>
        <pc:picChg chg="add mod">
          <ac:chgData name="Артем Лебедев" userId="77b121f92a6aec24" providerId="LiveId" clId="{58984C12-CFC0-445F-A336-88C4F4579EA0}" dt="2020-11-22T15:25:28.412" v="844" actId="1076"/>
          <ac:picMkLst>
            <pc:docMk/>
            <pc:sldMk cId="3708882575" sldId="258"/>
            <ac:picMk id="38" creationId="{19CEA5F1-F518-44C7-9918-2289ED5804E2}"/>
          </ac:picMkLst>
        </pc:picChg>
        <pc:picChg chg="add mod">
          <ac:chgData name="Артем Лебедев" userId="77b121f92a6aec24" providerId="LiveId" clId="{58984C12-CFC0-445F-A336-88C4F4579EA0}" dt="2020-11-23T10:17:20.728" v="2178" actId="1076"/>
          <ac:picMkLst>
            <pc:docMk/>
            <pc:sldMk cId="3708882575" sldId="258"/>
            <ac:picMk id="40" creationId="{E77B6538-9638-4556-90BB-CC10B8C73B13}"/>
          </ac:picMkLst>
        </pc:picChg>
        <pc:picChg chg="add mod">
          <ac:chgData name="Артем Лебедев" userId="77b121f92a6aec24" providerId="LiveId" clId="{58984C12-CFC0-445F-A336-88C4F4579EA0}" dt="2020-11-23T10:18:36.762" v="2193" actId="1076"/>
          <ac:picMkLst>
            <pc:docMk/>
            <pc:sldMk cId="3708882575" sldId="258"/>
            <ac:picMk id="41" creationId="{13C469F3-CD05-4167-B134-8B555CC402FC}"/>
          </ac:picMkLst>
        </pc:picChg>
        <pc:picChg chg="add mod">
          <ac:chgData name="Артем Лебедев" userId="77b121f92a6aec24" providerId="LiveId" clId="{58984C12-CFC0-445F-A336-88C4F4579EA0}" dt="2020-11-23T10:19:13.099" v="2197" actId="1076"/>
          <ac:picMkLst>
            <pc:docMk/>
            <pc:sldMk cId="3708882575" sldId="258"/>
            <ac:picMk id="42" creationId="{F069EA8F-466B-4CA6-92DA-045AFF6B9D4C}"/>
          </ac:picMkLst>
        </pc:picChg>
        <pc:picChg chg="add mod">
          <ac:chgData name="Артем Лебедев" userId="77b121f92a6aec24" providerId="LiveId" clId="{58984C12-CFC0-445F-A336-88C4F4579EA0}" dt="2020-11-23T10:19:13.099" v="2197" actId="1076"/>
          <ac:picMkLst>
            <pc:docMk/>
            <pc:sldMk cId="3708882575" sldId="258"/>
            <ac:picMk id="65" creationId="{C1531040-2165-4358-ABF0-946BFBDF418C}"/>
          </ac:picMkLst>
        </pc:picChg>
        <pc:cxnChg chg="add del mod">
          <ac:chgData name="Артем Лебедев" userId="77b121f92a6aec24" providerId="LiveId" clId="{58984C12-CFC0-445F-A336-88C4F4579EA0}" dt="2020-11-22T15:12:28.126" v="701" actId="478"/>
          <ac:cxnSpMkLst>
            <pc:docMk/>
            <pc:sldMk cId="3708882575" sldId="258"/>
            <ac:cxnSpMk id="15" creationId="{33B0E244-EEA3-4E5A-938E-20BBADE53A8E}"/>
          </ac:cxnSpMkLst>
        </pc:cxnChg>
        <pc:cxnChg chg="add mod">
          <ac:chgData name="Артем Лебедев" userId="77b121f92a6aec24" providerId="LiveId" clId="{58984C12-CFC0-445F-A336-88C4F4579EA0}" dt="2020-11-23T10:17:20.728" v="2178" actId="1076"/>
          <ac:cxnSpMkLst>
            <pc:docMk/>
            <pc:sldMk cId="3708882575" sldId="258"/>
            <ac:cxnSpMk id="15" creationId="{B2A48540-5376-4C6D-898B-92549E9E5F0E}"/>
          </ac:cxnSpMkLst>
        </pc:cxnChg>
        <pc:cxnChg chg="add del mod">
          <ac:chgData name="Артем Лебедев" userId="77b121f92a6aec24" providerId="LiveId" clId="{58984C12-CFC0-445F-A336-88C4F4579EA0}" dt="2020-11-22T15:12:29.054" v="702" actId="478"/>
          <ac:cxnSpMkLst>
            <pc:docMk/>
            <pc:sldMk cId="3708882575" sldId="258"/>
            <ac:cxnSpMk id="16" creationId="{21392224-A51F-48AF-A230-C39643BE1DAA}"/>
          </ac:cxnSpMkLst>
        </pc:cxnChg>
        <pc:cxnChg chg="add mod">
          <ac:chgData name="Артем Лебедев" userId="77b121f92a6aec24" providerId="LiveId" clId="{58984C12-CFC0-445F-A336-88C4F4579EA0}" dt="2020-11-22T15:23:39.754" v="837" actId="1076"/>
          <ac:cxnSpMkLst>
            <pc:docMk/>
            <pc:sldMk cId="3708882575" sldId="258"/>
            <ac:cxnSpMk id="17" creationId="{746E08B0-8960-4E83-AF8F-1061D4C88999}"/>
          </ac:cxnSpMkLst>
        </pc:cxnChg>
        <pc:cxnChg chg="add mod">
          <ac:chgData name="Артем Лебедев" userId="77b121f92a6aec24" providerId="LiveId" clId="{58984C12-CFC0-445F-A336-88C4F4579EA0}" dt="2020-11-23T10:19:13.099" v="2197" actId="1076"/>
          <ac:cxnSpMkLst>
            <pc:docMk/>
            <pc:sldMk cId="3708882575" sldId="258"/>
            <ac:cxnSpMk id="18" creationId="{822495CC-9CD7-4458-A587-FDCBE38D578A}"/>
          </ac:cxnSpMkLst>
        </pc:cxnChg>
        <pc:cxnChg chg="add mod">
          <ac:chgData name="Артем Лебедев" userId="77b121f92a6aec24" providerId="LiveId" clId="{58984C12-CFC0-445F-A336-88C4F4579EA0}" dt="2020-11-23T10:19:13.099" v="2197" actId="1076"/>
          <ac:cxnSpMkLst>
            <pc:docMk/>
            <pc:sldMk cId="3708882575" sldId="258"/>
            <ac:cxnSpMk id="19" creationId="{F5D01321-DE41-4538-A5F7-6A0F315DA58B}"/>
          </ac:cxnSpMkLst>
        </pc:cxnChg>
        <pc:cxnChg chg="add mod">
          <ac:chgData name="Артем Лебедев" userId="77b121f92a6aec24" providerId="LiveId" clId="{58984C12-CFC0-445F-A336-88C4F4579EA0}" dt="2020-11-22T15:33:30.465" v="896" actId="1076"/>
          <ac:cxnSpMkLst>
            <pc:docMk/>
            <pc:sldMk cId="3708882575" sldId="258"/>
            <ac:cxnSpMk id="20" creationId="{471DFC09-599A-4D1A-9B6A-6A2E1145DB11}"/>
          </ac:cxnSpMkLst>
        </pc:cxnChg>
        <pc:cxnChg chg="add mod">
          <ac:chgData name="Артем Лебедев" userId="77b121f92a6aec24" providerId="LiveId" clId="{58984C12-CFC0-445F-A336-88C4F4579EA0}" dt="2020-11-22T15:33:30.465" v="896" actId="1076"/>
          <ac:cxnSpMkLst>
            <pc:docMk/>
            <pc:sldMk cId="3708882575" sldId="258"/>
            <ac:cxnSpMk id="21" creationId="{0771A6CD-0E03-4FD0-8AA6-5F3AB6BEB705}"/>
          </ac:cxnSpMkLst>
        </pc:cxnChg>
        <pc:cxnChg chg="add mod">
          <ac:chgData name="Артем Лебедев" userId="77b121f92a6aec24" providerId="LiveId" clId="{58984C12-CFC0-445F-A336-88C4F4579EA0}" dt="2020-11-23T10:18:36.762" v="2193" actId="1076"/>
          <ac:cxnSpMkLst>
            <pc:docMk/>
            <pc:sldMk cId="3708882575" sldId="258"/>
            <ac:cxnSpMk id="22" creationId="{89A5FCF2-0716-41D8-844F-D09BCED2D0D1}"/>
          </ac:cxnSpMkLst>
        </pc:cxnChg>
        <pc:cxnChg chg="add mod">
          <ac:chgData name="Артем Лебедев" userId="77b121f92a6aec24" providerId="LiveId" clId="{58984C12-CFC0-445F-A336-88C4F4579EA0}" dt="2020-11-23T10:17:20.728" v="2178" actId="1076"/>
          <ac:cxnSpMkLst>
            <pc:docMk/>
            <pc:sldMk cId="3708882575" sldId="258"/>
            <ac:cxnSpMk id="23" creationId="{0D970E44-3DB2-4A94-97BA-E7476318CC6B}"/>
          </ac:cxnSpMkLst>
        </pc:cxnChg>
        <pc:cxnChg chg="add mod">
          <ac:chgData name="Артем Лебедев" userId="77b121f92a6aec24" providerId="LiveId" clId="{58984C12-CFC0-445F-A336-88C4F4579EA0}" dt="2020-11-22T15:25:40.333" v="845" actId="1076"/>
          <ac:cxnSpMkLst>
            <pc:docMk/>
            <pc:sldMk cId="3708882575" sldId="258"/>
            <ac:cxnSpMk id="24" creationId="{EC98CDA1-FC07-4B09-9239-ADF7DAF468DC}"/>
          </ac:cxnSpMkLst>
        </pc:cxnChg>
        <pc:cxnChg chg="add del mod">
          <ac:chgData name="Артем Лебедев" userId="77b121f92a6aec24" providerId="LiveId" clId="{58984C12-CFC0-445F-A336-88C4F4579EA0}" dt="2020-11-22T15:11:48.952" v="689" actId="478"/>
          <ac:cxnSpMkLst>
            <pc:docMk/>
            <pc:sldMk cId="3708882575" sldId="258"/>
            <ac:cxnSpMk id="25" creationId="{F060BBB2-33F2-441E-B0BC-940022127B5F}"/>
          </ac:cxnSpMkLst>
        </pc:cxnChg>
        <pc:cxnChg chg="add del mod">
          <ac:chgData name="Артем Лебедев" userId="77b121f92a6aec24" providerId="LiveId" clId="{58984C12-CFC0-445F-A336-88C4F4579EA0}" dt="2020-11-22T15:11:38.351" v="685" actId="478"/>
          <ac:cxnSpMkLst>
            <pc:docMk/>
            <pc:sldMk cId="3708882575" sldId="258"/>
            <ac:cxnSpMk id="26" creationId="{05F9EACB-F0E2-4DC3-9846-8B22B1400970}"/>
          </ac:cxnSpMkLst>
        </pc:cxnChg>
        <pc:cxnChg chg="add del mod">
          <ac:chgData name="Артем Лебедев" userId="77b121f92a6aec24" providerId="LiveId" clId="{58984C12-CFC0-445F-A336-88C4F4579EA0}" dt="2020-11-22T15:12:27.120" v="700" actId="478"/>
          <ac:cxnSpMkLst>
            <pc:docMk/>
            <pc:sldMk cId="3708882575" sldId="258"/>
            <ac:cxnSpMk id="27" creationId="{7ACEBFA6-AE0C-4859-BC7F-B296556F9B14}"/>
          </ac:cxnSpMkLst>
        </pc:cxnChg>
        <pc:cxnChg chg="add mod">
          <ac:chgData name="Артем Лебедев" userId="77b121f92a6aec24" providerId="LiveId" clId="{58984C12-CFC0-445F-A336-88C4F4579EA0}" dt="2020-11-23T10:17:20.728" v="2178" actId="1076"/>
          <ac:cxnSpMkLst>
            <pc:docMk/>
            <pc:sldMk cId="3708882575" sldId="258"/>
            <ac:cxnSpMk id="28" creationId="{3F00F844-51B2-4C65-BE88-914B54635FFA}"/>
          </ac:cxnSpMkLst>
        </pc:cxnChg>
        <pc:cxnChg chg="add mod">
          <ac:chgData name="Артем Лебедев" userId="77b121f92a6aec24" providerId="LiveId" clId="{58984C12-CFC0-445F-A336-88C4F4579EA0}" dt="2020-11-22T15:25:40.333" v="845" actId="1076"/>
          <ac:cxnSpMkLst>
            <pc:docMk/>
            <pc:sldMk cId="3708882575" sldId="258"/>
            <ac:cxnSpMk id="45" creationId="{B12E9DC6-090D-4788-9192-45EC7BBC05C7}"/>
          </ac:cxnSpMkLst>
        </pc:cxnChg>
        <pc:cxnChg chg="add mod">
          <ac:chgData name="Артем Лебедев" userId="77b121f92a6aec24" providerId="LiveId" clId="{58984C12-CFC0-445F-A336-88C4F4579EA0}" dt="2020-11-22T15:25:40.333" v="845" actId="1076"/>
          <ac:cxnSpMkLst>
            <pc:docMk/>
            <pc:sldMk cId="3708882575" sldId="258"/>
            <ac:cxnSpMk id="47" creationId="{DC984D8E-26C2-4ECB-AE28-55824087F682}"/>
          </ac:cxnSpMkLst>
        </pc:cxnChg>
        <pc:cxnChg chg="add mod">
          <ac:chgData name="Артем Лебедев" userId="77b121f92a6aec24" providerId="LiveId" clId="{58984C12-CFC0-445F-A336-88C4F4579EA0}" dt="2020-11-22T15:25:40.333" v="845" actId="1076"/>
          <ac:cxnSpMkLst>
            <pc:docMk/>
            <pc:sldMk cId="3708882575" sldId="258"/>
            <ac:cxnSpMk id="51" creationId="{8085A375-AC3B-4979-9A3D-624B42EFB535}"/>
          </ac:cxnSpMkLst>
        </pc:cxnChg>
        <pc:cxnChg chg="add mod">
          <ac:chgData name="Артем Лебедев" userId="77b121f92a6aec24" providerId="LiveId" clId="{58984C12-CFC0-445F-A336-88C4F4579EA0}" dt="2020-11-22T15:25:40.333" v="845" actId="1076"/>
          <ac:cxnSpMkLst>
            <pc:docMk/>
            <pc:sldMk cId="3708882575" sldId="258"/>
            <ac:cxnSpMk id="53" creationId="{CB770100-9BF7-4FC0-9F39-257753DAD086}"/>
          </ac:cxnSpMkLst>
        </pc:cxnChg>
        <pc:cxnChg chg="add mod">
          <ac:chgData name="Артем Лебедев" userId="77b121f92a6aec24" providerId="LiveId" clId="{58984C12-CFC0-445F-A336-88C4F4579EA0}" dt="2020-11-22T15:25:40.333" v="845" actId="1076"/>
          <ac:cxnSpMkLst>
            <pc:docMk/>
            <pc:sldMk cId="3708882575" sldId="258"/>
            <ac:cxnSpMk id="56" creationId="{90DF836E-A240-4B4E-BBE8-1D7C4AE9DFB2}"/>
          </ac:cxnSpMkLst>
        </pc:cxnChg>
        <pc:cxnChg chg="add mod">
          <ac:chgData name="Артем Лебедев" userId="77b121f92a6aec24" providerId="LiveId" clId="{58984C12-CFC0-445F-A336-88C4F4579EA0}" dt="2020-11-22T15:23:39.754" v="837" actId="1076"/>
          <ac:cxnSpMkLst>
            <pc:docMk/>
            <pc:sldMk cId="3708882575" sldId="258"/>
            <ac:cxnSpMk id="68" creationId="{53D4B487-B18B-47CB-BF66-C0AC2B7AE461}"/>
          </ac:cxnSpMkLst>
        </pc:cxnChg>
        <pc:cxnChg chg="add mod">
          <ac:chgData name="Артем Лебедев" userId="77b121f92a6aec24" providerId="LiveId" clId="{58984C12-CFC0-445F-A336-88C4F4579EA0}" dt="2020-11-22T15:23:39.754" v="837" actId="1076"/>
          <ac:cxnSpMkLst>
            <pc:docMk/>
            <pc:sldMk cId="3708882575" sldId="258"/>
            <ac:cxnSpMk id="70" creationId="{4F200E15-56E3-4367-8A12-94E59009E9B3}"/>
          </ac:cxnSpMkLst>
        </pc:cxnChg>
        <pc:cxnChg chg="add mod">
          <ac:chgData name="Артем Лебедев" userId="77b121f92a6aec24" providerId="LiveId" clId="{58984C12-CFC0-445F-A336-88C4F4579EA0}" dt="2020-11-22T15:23:39.754" v="837" actId="1076"/>
          <ac:cxnSpMkLst>
            <pc:docMk/>
            <pc:sldMk cId="3708882575" sldId="258"/>
            <ac:cxnSpMk id="74" creationId="{2B8105D9-2446-4912-838A-B353B09CD806}"/>
          </ac:cxnSpMkLst>
        </pc:cxnChg>
        <pc:cxnChg chg="add mod">
          <ac:chgData name="Артем Лебедев" userId="77b121f92a6aec24" providerId="LiveId" clId="{58984C12-CFC0-445F-A336-88C4F4579EA0}" dt="2020-11-23T10:18:39.310" v="2194" actId="14100"/>
          <ac:cxnSpMkLst>
            <pc:docMk/>
            <pc:sldMk cId="3708882575" sldId="258"/>
            <ac:cxnSpMk id="77" creationId="{C00DA0AD-182E-42B0-90C3-471882FCB26F}"/>
          </ac:cxnSpMkLst>
        </pc:cxnChg>
        <pc:cxnChg chg="add mod">
          <ac:chgData name="Артем Лебедев" userId="77b121f92a6aec24" providerId="LiveId" clId="{58984C12-CFC0-445F-A336-88C4F4579EA0}" dt="2020-11-23T10:17:23.209" v="2179" actId="14100"/>
          <ac:cxnSpMkLst>
            <pc:docMk/>
            <pc:sldMk cId="3708882575" sldId="258"/>
            <ac:cxnSpMk id="79" creationId="{58724443-E61E-4E98-8177-0E2920A98537}"/>
          </ac:cxnSpMkLst>
        </pc:cxnChg>
        <pc:cxnChg chg="add mod">
          <ac:chgData name="Артем Лебедев" userId="77b121f92a6aec24" providerId="LiveId" clId="{58984C12-CFC0-445F-A336-88C4F4579EA0}" dt="2020-11-23T10:19:13.099" v="2197" actId="1076"/>
          <ac:cxnSpMkLst>
            <pc:docMk/>
            <pc:sldMk cId="3708882575" sldId="258"/>
            <ac:cxnSpMk id="87" creationId="{87CCA2A7-4598-4B4A-A297-F4268ED3FC60}"/>
          </ac:cxnSpMkLst>
        </pc:cxnChg>
        <pc:cxnChg chg="add del mod">
          <ac:chgData name="Артем Лебедев" userId="77b121f92a6aec24" providerId="LiveId" clId="{58984C12-CFC0-445F-A336-88C4F4579EA0}" dt="2020-11-23T10:16:40.598" v="2171" actId="478"/>
          <ac:cxnSpMkLst>
            <pc:docMk/>
            <pc:sldMk cId="3708882575" sldId="258"/>
            <ac:cxnSpMk id="88" creationId="{32A075EB-B5C1-44E8-9AD5-A82701136DB1}"/>
          </ac:cxnSpMkLst>
        </pc:cxnChg>
        <pc:cxnChg chg="add mod">
          <ac:chgData name="Артем Лебедев" userId="77b121f92a6aec24" providerId="LiveId" clId="{58984C12-CFC0-445F-A336-88C4F4579EA0}" dt="2020-11-23T10:19:13.099" v="2197" actId="1076"/>
          <ac:cxnSpMkLst>
            <pc:docMk/>
            <pc:sldMk cId="3708882575" sldId="258"/>
            <ac:cxnSpMk id="97" creationId="{DC0DE4AF-AB62-4FBD-91EE-2C68A663DD06}"/>
          </ac:cxnSpMkLst>
        </pc:cxnChg>
        <pc:cxnChg chg="add mod">
          <ac:chgData name="Артем Лебедев" userId="77b121f92a6aec24" providerId="LiveId" clId="{58984C12-CFC0-445F-A336-88C4F4579EA0}" dt="2020-11-22T15:33:30.465" v="896" actId="1076"/>
          <ac:cxnSpMkLst>
            <pc:docMk/>
            <pc:sldMk cId="3708882575" sldId="258"/>
            <ac:cxnSpMk id="126" creationId="{3F680F81-8573-4D40-BB3D-372CAA7216A6}"/>
          </ac:cxnSpMkLst>
        </pc:cxnChg>
        <pc:cxnChg chg="add mod">
          <ac:chgData name="Артем Лебедев" userId="77b121f92a6aec24" providerId="LiveId" clId="{58984C12-CFC0-445F-A336-88C4F4579EA0}" dt="2020-11-22T15:33:30.465" v="896" actId="1076"/>
          <ac:cxnSpMkLst>
            <pc:docMk/>
            <pc:sldMk cId="3708882575" sldId="258"/>
            <ac:cxnSpMk id="128" creationId="{A33B9CCB-C30F-409D-92F2-9F634909F8CD}"/>
          </ac:cxnSpMkLst>
        </pc:cxnChg>
        <pc:cxnChg chg="add mod">
          <ac:chgData name="Артем Лебедев" userId="77b121f92a6aec24" providerId="LiveId" clId="{58984C12-CFC0-445F-A336-88C4F4579EA0}" dt="2020-11-23T10:17:36.101" v="2182" actId="1076"/>
          <ac:cxnSpMkLst>
            <pc:docMk/>
            <pc:sldMk cId="3708882575" sldId="258"/>
            <ac:cxnSpMk id="149" creationId="{8E632D3C-B424-4EEE-B085-4BFC7F3F197A}"/>
          </ac:cxnSpMkLst>
        </pc:cxnChg>
      </pc:sldChg>
      <pc:sldChg chg="new del">
        <pc:chgData name="Артем Лебедев" userId="77b121f92a6aec24" providerId="LiveId" clId="{58984C12-CFC0-445F-A336-88C4F4579EA0}" dt="2020-11-22T15:27:57.739" v="849" actId="47"/>
        <pc:sldMkLst>
          <pc:docMk/>
          <pc:sldMk cId="848994439" sldId="259"/>
        </pc:sldMkLst>
      </pc:sldChg>
      <pc:sldChg chg="addSp modSp new mod">
        <pc:chgData name="Артем Лебедев" userId="77b121f92a6aec24" providerId="LiveId" clId="{58984C12-CFC0-445F-A336-88C4F4579EA0}" dt="2020-11-23T08:03:10.200" v="1254" actId="1076"/>
        <pc:sldMkLst>
          <pc:docMk/>
          <pc:sldMk cId="1705333298" sldId="259"/>
        </pc:sldMkLst>
        <pc:spChg chg="add mod">
          <ac:chgData name="Артем Лебедев" userId="77b121f92a6aec24" providerId="LiveId" clId="{58984C12-CFC0-445F-A336-88C4F4579EA0}" dt="2020-11-22T15:34:20.541" v="925" actId="1582"/>
          <ac:spMkLst>
            <pc:docMk/>
            <pc:sldMk cId="1705333298" sldId="259"/>
            <ac:spMk id="2" creationId="{5EB2B740-2823-4CBD-B11F-3DAE081A383C}"/>
          </ac:spMkLst>
        </pc:spChg>
        <pc:spChg chg="add mod">
          <ac:chgData name="Артем Лебедев" userId="77b121f92a6aec24" providerId="LiveId" clId="{58984C12-CFC0-445F-A336-88C4F4579EA0}" dt="2020-11-23T07:55:56.170" v="927" actId="1076"/>
          <ac:spMkLst>
            <pc:docMk/>
            <pc:sldMk cId="1705333298" sldId="259"/>
            <ac:spMk id="4" creationId="{FECF1082-F96E-4442-AB64-87F5B8E081A0}"/>
          </ac:spMkLst>
        </pc:spChg>
        <pc:spChg chg="add mod">
          <ac:chgData name="Артем Лебедев" userId="77b121f92a6aec24" providerId="LiveId" clId="{58984C12-CFC0-445F-A336-88C4F4579EA0}" dt="2020-11-23T07:56:12.818" v="931" actId="1076"/>
          <ac:spMkLst>
            <pc:docMk/>
            <pc:sldMk cId="1705333298" sldId="259"/>
            <ac:spMk id="5" creationId="{3C9AEA99-6C4D-4A93-B0DC-476F895C2481}"/>
          </ac:spMkLst>
        </pc:spChg>
        <pc:spChg chg="add mod">
          <ac:chgData name="Артем Лебедев" userId="77b121f92a6aec24" providerId="LiveId" clId="{58984C12-CFC0-445F-A336-88C4F4579EA0}" dt="2020-11-23T07:56:27.629" v="933" actId="1076"/>
          <ac:spMkLst>
            <pc:docMk/>
            <pc:sldMk cId="1705333298" sldId="259"/>
            <ac:spMk id="6" creationId="{EF6D28EF-FE31-49D1-80FC-57D9F368272E}"/>
          </ac:spMkLst>
        </pc:spChg>
        <pc:spChg chg="add mod">
          <ac:chgData name="Артем Лебедев" userId="77b121f92a6aec24" providerId="LiveId" clId="{58984C12-CFC0-445F-A336-88C4F4579EA0}" dt="2020-11-23T07:56:44.934" v="937" actId="1076"/>
          <ac:spMkLst>
            <pc:docMk/>
            <pc:sldMk cId="1705333298" sldId="259"/>
            <ac:spMk id="8" creationId="{3A30AAB1-D693-4636-951E-508AB8F2371A}"/>
          </ac:spMkLst>
        </pc:spChg>
        <pc:spChg chg="add mod">
          <ac:chgData name="Артем Лебедев" userId="77b121f92a6aec24" providerId="LiveId" clId="{58984C12-CFC0-445F-A336-88C4F4579EA0}" dt="2020-11-23T07:56:59.368" v="939" actId="1076"/>
          <ac:spMkLst>
            <pc:docMk/>
            <pc:sldMk cId="1705333298" sldId="259"/>
            <ac:spMk id="9" creationId="{9CDD36F6-EA1A-4CCE-9CE8-4B31D9BC9FD4}"/>
          </ac:spMkLst>
        </pc:spChg>
        <pc:spChg chg="add mod">
          <ac:chgData name="Артем Лебедев" userId="77b121f92a6aec24" providerId="LiveId" clId="{58984C12-CFC0-445F-A336-88C4F4579EA0}" dt="2020-11-23T07:58:32.821" v="1053" actId="1076"/>
          <ac:spMkLst>
            <pc:docMk/>
            <pc:sldMk cId="1705333298" sldId="259"/>
            <ac:spMk id="11" creationId="{FD4BD1F7-1C5C-45EE-B6C5-DB49C2D930BF}"/>
          </ac:spMkLst>
        </pc:spChg>
        <pc:spChg chg="add mod">
          <ac:chgData name="Артем Лебедев" userId="77b121f92a6aec24" providerId="LiveId" clId="{58984C12-CFC0-445F-A336-88C4F4579EA0}" dt="2020-11-23T07:58:54.240" v="1055" actId="1076"/>
          <ac:spMkLst>
            <pc:docMk/>
            <pc:sldMk cId="1705333298" sldId="259"/>
            <ac:spMk id="12" creationId="{BB6586DB-5B95-4B53-A8F8-F0BD73A857B1}"/>
          </ac:spMkLst>
        </pc:spChg>
        <pc:spChg chg="add mod">
          <ac:chgData name="Артем Лебедев" userId="77b121f92a6aec24" providerId="LiveId" clId="{58984C12-CFC0-445F-A336-88C4F4579EA0}" dt="2020-11-23T07:58:54.240" v="1055" actId="1076"/>
          <ac:spMkLst>
            <pc:docMk/>
            <pc:sldMk cId="1705333298" sldId="259"/>
            <ac:spMk id="13" creationId="{09E51696-2A1A-4F5F-A835-B8A1F26D14BD}"/>
          </ac:spMkLst>
        </pc:spChg>
        <pc:spChg chg="add mod">
          <ac:chgData name="Артем Лебедев" userId="77b121f92a6aec24" providerId="LiveId" clId="{58984C12-CFC0-445F-A336-88C4F4579EA0}" dt="2020-11-23T07:59:06.931" v="1057" actId="1076"/>
          <ac:spMkLst>
            <pc:docMk/>
            <pc:sldMk cId="1705333298" sldId="259"/>
            <ac:spMk id="14" creationId="{BEB97EB4-505A-4DF4-B747-6D9068F31E23}"/>
          </ac:spMkLst>
        </pc:spChg>
        <pc:spChg chg="add mod">
          <ac:chgData name="Артем Лебедев" userId="77b121f92a6aec24" providerId="LiveId" clId="{58984C12-CFC0-445F-A336-88C4F4579EA0}" dt="2020-11-23T08:01:09.571" v="1116" actId="20577"/>
          <ac:spMkLst>
            <pc:docMk/>
            <pc:sldMk cId="1705333298" sldId="259"/>
            <ac:spMk id="15" creationId="{B226E772-B9CF-4EDD-AB86-07A13E2FC01A}"/>
          </ac:spMkLst>
        </pc:spChg>
        <pc:spChg chg="add mod">
          <ac:chgData name="Артем Лебедев" userId="77b121f92a6aec24" providerId="LiveId" clId="{58984C12-CFC0-445F-A336-88C4F4579EA0}" dt="2020-11-23T07:59:52.315" v="1066" actId="20577"/>
          <ac:spMkLst>
            <pc:docMk/>
            <pc:sldMk cId="1705333298" sldId="259"/>
            <ac:spMk id="17" creationId="{0ADDB6C8-B1E1-4D99-B668-79CBB66C1276}"/>
          </ac:spMkLst>
        </pc:spChg>
        <pc:spChg chg="add mod">
          <ac:chgData name="Артем Лебедев" userId="77b121f92a6aec24" providerId="LiveId" clId="{58984C12-CFC0-445F-A336-88C4F4579EA0}" dt="2020-11-23T08:02:00.583" v="1143" actId="1076"/>
          <ac:spMkLst>
            <pc:docMk/>
            <pc:sldMk cId="1705333298" sldId="259"/>
            <ac:spMk id="18" creationId="{9E751972-943B-46DB-8AC6-E21A04985BB3}"/>
          </ac:spMkLst>
        </pc:spChg>
        <pc:spChg chg="add mod">
          <ac:chgData name="Артем Лебедев" userId="77b121f92a6aec24" providerId="LiveId" clId="{58984C12-CFC0-445F-A336-88C4F4579EA0}" dt="2020-11-23T08:03:10.200" v="1254" actId="1076"/>
          <ac:spMkLst>
            <pc:docMk/>
            <pc:sldMk cId="1705333298" sldId="259"/>
            <ac:spMk id="20" creationId="{DDD491BF-FB65-4A8A-9D7C-12A89A872D10}"/>
          </ac:spMkLst>
        </pc:spChg>
        <pc:picChg chg="add mod">
          <ac:chgData name="Артем Лебедев" userId="77b121f92a6aec24" providerId="LiveId" clId="{58984C12-CFC0-445F-A336-88C4F4579EA0}" dt="2020-11-23T07:55:56.170" v="927" actId="1076"/>
          <ac:picMkLst>
            <pc:docMk/>
            <pc:sldMk cId="1705333298" sldId="259"/>
            <ac:picMk id="3" creationId="{39EFD55C-C2EF-4DC2-B544-B23007E8B372}"/>
          </ac:picMkLst>
        </pc:picChg>
        <pc:picChg chg="add mod">
          <ac:chgData name="Артем Лебедев" userId="77b121f92a6aec24" providerId="LiveId" clId="{58984C12-CFC0-445F-A336-88C4F4579EA0}" dt="2020-11-23T07:56:27.629" v="933" actId="1076"/>
          <ac:picMkLst>
            <pc:docMk/>
            <pc:sldMk cId="1705333298" sldId="259"/>
            <ac:picMk id="7" creationId="{2513CDF4-5EF1-458D-8A51-235CA3DEE5AB}"/>
          </ac:picMkLst>
        </pc:picChg>
        <pc:picChg chg="add mod">
          <ac:chgData name="Артем Лебедев" userId="77b121f92a6aec24" providerId="LiveId" clId="{58984C12-CFC0-445F-A336-88C4F4579EA0}" dt="2020-11-23T07:56:59.368" v="939" actId="1076"/>
          <ac:picMkLst>
            <pc:docMk/>
            <pc:sldMk cId="1705333298" sldId="259"/>
            <ac:picMk id="10" creationId="{744DBCBA-6B77-4398-A6F1-9980B65E6BB0}"/>
          </ac:picMkLst>
        </pc:picChg>
        <pc:picChg chg="add mod">
          <ac:chgData name="Артем Лебедев" userId="77b121f92a6aec24" providerId="LiveId" clId="{58984C12-CFC0-445F-A336-88C4F4579EA0}" dt="2020-11-23T07:59:30.340" v="1061" actId="1076"/>
          <ac:picMkLst>
            <pc:docMk/>
            <pc:sldMk cId="1705333298" sldId="259"/>
            <ac:picMk id="16" creationId="{D2772D5B-3F60-472A-8D61-87709434CA79}"/>
          </ac:picMkLst>
        </pc:picChg>
        <pc:picChg chg="add mod">
          <ac:chgData name="Артем Лебедев" userId="77b121f92a6aec24" providerId="LiveId" clId="{58984C12-CFC0-445F-A336-88C4F4579EA0}" dt="2020-11-23T08:01:57.247" v="1142" actId="1076"/>
          <ac:picMkLst>
            <pc:docMk/>
            <pc:sldMk cId="1705333298" sldId="259"/>
            <ac:picMk id="19" creationId="{EAB2E438-EF4F-4B1D-8ABB-78FBB2F70BDA}"/>
          </ac:picMkLst>
        </pc:picChg>
      </pc:sldChg>
      <pc:sldChg chg="addSp delSp modSp new mod">
        <pc:chgData name="Артем Лебедев" userId="77b121f92a6aec24" providerId="LiveId" clId="{58984C12-CFC0-445F-A336-88C4F4579EA0}" dt="2020-11-23T09:54:29.947" v="1865" actId="1076"/>
        <pc:sldMkLst>
          <pc:docMk/>
          <pc:sldMk cId="4097406172" sldId="260"/>
        </pc:sldMkLst>
        <pc:spChg chg="add mod">
          <ac:chgData name="Артем Лебедев" userId="77b121f92a6aec24" providerId="LiveId" clId="{58984C12-CFC0-445F-A336-88C4F4579EA0}" dt="2020-11-23T08:05:30.242" v="1356" actId="1076"/>
          <ac:spMkLst>
            <pc:docMk/>
            <pc:sldMk cId="4097406172" sldId="260"/>
            <ac:spMk id="2" creationId="{FD9F303A-DCEB-47EC-9A60-C2FD861F0CE1}"/>
          </ac:spMkLst>
        </pc:spChg>
        <pc:spChg chg="add mod">
          <ac:chgData name="Артем Лебедев" userId="77b121f92a6aec24" providerId="LiveId" clId="{58984C12-CFC0-445F-A336-88C4F4579EA0}" dt="2020-11-23T09:41:39.208" v="1416" actId="1076"/>
          <ac:spMkLst>
            <pc:docMk/>
            <pc:sldMk cId="4097406172" sldId="260"/>
            <ac:spMk id="5" creationId="{03110D0F-7A15-4AEA-ADD8-F171DA2B8D48}"/>
          </ac:spMkLst>
        </pc:spChg>
        <pc:spChg chg="add del mod">
          <ac:chgData name="Артем Лебедев" userId="77b121f92a6aec24" providerId="LiveId" clId="{58984C12-CFC0-445F-A336-88C4F4579EA0}" dt="2020-11-23T09:45:20.722" v="1620" actId="164"/>
          <ac:spMkLst>
            <pc:docMk/>
            <pc:sldMk cId="4097406172" sldId="260"/>
            <ac:spMk id="6" creationId="{463582FA-B478-4CC2-B93A-D3FFE0153318}"/>
          </ac:spMkLst>
        </pc:spChg>
        <pc:spChg chg="add del mod">
          <ac:chgData name="Артем Лебедев" userId="77b121f92a6aec24" providerId="LiveId" clId="{58984C12-CFC0-445F-A336-88C4F4579EA0}" dt="2020-11-23T09:45:20.722" v="1620" actId="164"/>
          <ac:spMkLst>
            <pc:docMk/>
            <pc:sldMk cId="4097406172" sldId="260"/>
            <ac:spMk id="7" creationId="{22C41A10-2221-4C64-9554-E08DBDDFD433}"/>
          </ac:spMkLst>
        </pc:spChg>
        <pc:spChg chg="add mod">
          <ac:chgData name="Артем Лебедев" userId="77b121f92a6aec24" providerId="LiveId" clId="{58984C12-CFC0-445F-A336-88C4F4579EA0}" dt="2020-11-23T09:50:26.477" v="1636" actId="1076"/>
          <ac:spMkLst>
            <pc:docMk/>
            <pc:sldMk cId="4097406172" sldId="260"/>
            <ac:spMk id="11" creationId="{6A1161C1-AB55-4268-9EB4-5B252D980B1F}"/>
          </ac:spMkLst>
        </pc:spChg>
        <pc:spChg chg="add mod">
          <ac:chgData name="Артем Лебедев" userId="77b121f92a6aec24" providerId="LiveId" clId="{58984C12-CFC0-445F-A336-88C4F4579EA0}" dt="2020-11-23T09:50:31.261" v="1637" actId="1076"/>
          <ac:spMkLst>
            <pc:docMk/>
            <pc:sldMk cId="4097406172" sldId="260"/>
            <ac:spMk id="12" creationId="{2CC2D746-995E-450C-8BE9-1F514F81C5EF}"/>
          </ac:spMkLst>
        </pc:spChg>
        <pc:spChg chg="mod">
          <ac:chgData name="Артем Лебедев" userId="77b121f92a6aec24" providerId="LiveId" clId="{58984C12-CFC0-445F-A336-88C4F4579EA0}" dt="2020-11-23T09:45:17.144" v="1619"/>
          <ac:spMkLst>
            <pc:docMk/>
            <pc:sldMk cId="4097406172" sldId="260"/>
            <ac:spMk id="13" creationId="{156A9551-8956-4C5B-AE22-999761230B32}"/>
          </ac:spMkLst>
        </pc:spChg>
        <pc:spChg chg="add del mod">
          <ac:chgData name="Артем Лебедев" userId="77b121f92a6aec24" providerId="LiveId" clId="{58984C12-CFC0-445F-A336-88C4F4579EA0}" dt="2020-11-23T09:50:03.345" v="1633" actId="478"/>
          <ac:spMkLst>
            <pc:docMk/>
            <pc:sldMk cId="4097406172" sldId="260"/>
            <ac:spMk id="18" creationId="{EA0398E9-7181-4BAC-B50F-4121E6E13B01}"/>
          </ac:spMkLst>
        </pc:spChg>
        <pc:spChg chg="add mod">
          <ac:chgData name="Артем Лебедев" userId="77b121f92a6aec24" providerId="LiveId" clId="{58984C12-CFC0-445F-A336-88C4F4579EA0}" dt="2020-11-23T09:52:30.117" v="1837" actId="165"/>
          <ac:spMkLst>
            <pc:docMk/>
            <pc:sldMk cId="4097406172" sldId="260"/>
            <ac:spMk id="19" creationId="{10453178-C05E-42EB-848E-BC7868AEDA92}"/>
          </ac:spMkLst>
        </pc:spChg>
        <pc:spChg chg="add mod">
          <ac:chgData name="Артем Лебедев" userId="77b121f92a6aec24" providerId="LiveId" clId="{58984C12-CFC0-445F-A336-88C4F4579EA0}" dt="2020-11-23T09:52:30.117" v="1837" actId="165"/>
          <ac:spMkLst>
            <pc:docMk/>
            <pc:sldMk cId="4097406172" sldId="260"/>
            <ac:spMk id="20" creationId="{42C6BFEF-7784-41E9-99D2-DB92F7756BAF}"/>
          </ac:spMkLst>
        </pc:spChg>
        <pc:spChg chg="add mod topLvl">
          <ac:chgData name="Артем Лебедев" userId="77b121f92a6aec24" providerId="LiveId" clId="{58984C12-CFC0-445F-A336-88C4F4579EA0}" dt="2020-11-23T09:52:46.028" v="1840" actId="164"/>
          <ac:spMkLst>
            <pc:docMk/>
            <pc:sldMk cId="4097406172" sldId="260"/>
            <ac:spMk id="23" creationId="{EF80A94B-F1E5-48AC-9596-F7B78504B595}"/>
          </ac:spMkLst>
        </pc:spChg>
        <pc:spChg chg="add mod">
          <ac:chgData name="Артем Лебедев" userId="77b121f92a6aec24" providerId="LiveId" clId="{58984C12-CFC0-445F-A336-88C4F4579EA0}" dt="2020-11-23T09:54:29.947" v="1865" actId="1076"/>
          <ac:spMkLst>
            <pc:docMk/>
            <pc:sldMk cId="4097406172" sldId="260"/>
            <ac:spMk id="33" creationId="{02C84D1D-9D48-4258-8A40-025E039701A0}"/>
          </ac:spMkLst>
        </pc:spChg>
        <pc:grpChg chg="add mod">
          <ac:chgData name="Артем Лебедев" userId="77b121f92a6aec24" providerId="LiveId" clId="{58984C12-CFC0-445F-A336-88C4F4579EA0}" dt="2020-11-23T09:45:20.722" v="1620" actId="164"/>
          <ac:grpSpMkLst>
            <pc:docMk/>
            <pc:sldMk cId="4097406172" sldId="260"/>
            <ac:grpSpMk id="14" creationId="{E3BB6F76-2DC2-49DD-B66A-A3C4050C754A}"/>
          </ac:grpSpMkLst>
        </pc:grpChg>
        <pc:grpChg chg="add mod">
          <ac:chgData name="Артем Лебедев" userId="77b121f92a6aec24" providerId="LiveId" clId="{58984C12-CFC0-445F-A336-88C4F4579EA0}" dt="2020-11-23T09:45:31.238" v="1622" actId="1076"/>
          <ac:grpSpMkLst>
            <pc:docMk/>
            <pc:sldMk cId="4097406172" sldId="260"/>
            <ac:grpSpMk id="15" creationId="{DB849123-3408-49EE-8865-F85BC7773DFD}"/>
          </ac:grpSpMkLst>
        </pc:grpChg>
        <pc:grpChg chg="add mod topLvl">
          <ac:chgData name="Артем Лебедев" userId="77b121f92a6aec24" providerId="LiveId" clId="{58984C12-CFC0-445F-A336-88C4F4579EA0}" dt="2020-11-23T09:52:46.028" v="1840" actId="164"/>
          <ac:grpSpMkLst>
            <pc:docMk/>
            <pc:sldMk cId="4097406172" sldId="260"/>
            <ac:grpSpMk id="21" creationId="{51533D03-507C-4900-BFFC-8295877C31AE}"/>
          </ac:grpSpMkLst>
        </pc:grpChg>
        <pc:grpChg chg="add del mod">
          <ac:chgData name="Артем Лебедев" userId="77b121f92a6aec24" providerId="LiveId" clId="{58984C12-CFC0-445F-A336-88C4F4579EA0}" dt="2020-11-23T09:52:30.117" v="1837" actId="165"/>
          <ac:grpSpMkLst>
            <pc:docMk/>
            <pc:sldMk cId="4097406172" sldId="260"/>
            <ac:grpSpMk id="24" creationId="{E3A2B9A9-4385-4359-8D05-A2419BE6A50B}"/>
          </ac:grpSpMkLst>
        </pc:grpChg>
        <pc:grpChg chg="add mod">
          <ac:chgData name="Артем Лебедев" userId="77b121f92a6aec24" providerId="LiveId" clId="{58984C12-CFC0-445F-A336-88C4F4579EA0}" dt="2020-11-23T09:54:18.890" v="1862" actId="1076"/>
          <ac:grpSpMkLst>
            <pc:docMk/>
            <pc:sldMk cId="4097406172" sldId="260"/>
            <ac:grpSpMk id="29" creationId="{1A5FC89C-4434-4FD9-B97E-D7A161B5AEA1}"/>
          </ac:grpSpMkLst>
        </pc:grpChg>
        <pc:picChg chg="add mod">
          <ac:chgData name="Артем Лебедев" userId="77b121f92a6aec24" providerId="LiveId" clId="{58984C12-CFC0-445F-A336-88C4F4579EA0}" dt="2020-11-23T09:41:12.644" v="1363" actId="1076"/>
          <ac:picMkLst>
            <pc:docMk/>
            <pc:sldMk cId="4097406172" sldId="260"/>
            <ac:picMk id="4" creationId="{FA806C83-D8B1-406C-B7CA-E89B87E6FA6A}"/>
          </ac:picMkLst>
        </pc:picChg>
        <pc:cxnChg chg="add mod">
          <ac:chgData name="Артем Лебедев" userId="77b121f92a6aec24" providerId="LiveId" clId="{58984C12-CFC0-445F-A336-88C4F4579EA0}" dt="2020-11-23T09:42:37.360" v="1484" actId="1076"/>
          <ac:cxnSpMkLst>
            <pc:docMk/>
            <pc:sldMk cId="4097406172" sldId="260"/>
            <ac:cxnSpMk id="9" creationId="{F0907DB0-FEEE-4BE8-AD6C-2407F5EDCE56}"/>
          </ac:cxnSpMkLst>
        </pc:cxnChg>
        <pc:cxnChg chg="add mod">
          <ac:chgData name="Артем Лебедев" userId="77b121f92a6aec24" providerId="LiveId" clId="{58984C12-CFC0-445F-A336-88C4F4579EA0}" dt="2020-11-23T09:50:26.477" v="1636" actId="1076"/>
          <ac:cxnSpMkLst>
            <pc:docMk/>
            <pc:sldMk cId="4097406172" sldId="260"/>
            <ac:cxnSpMk id="17" creationId="{59502E6B-6A01-4C6D-8832-779241316335}"/>
          </ac:cxnSpMkLst>
        </pc:cxnChg>
        <pc:cxnChg chg="add mod">
          <ac:chgData name="Артем Лебедев" userId="77b121f92a6aec24" providerId="LiveId" clId="{58984C12-CFC0-445F-A336-88C4F4579EA0}" dt="2020-11-23T09:54:18.890" v="1862" actId="1076"/>
          <ac:cxnSpMkLst>
            <pc:docMk/>
            <pc:sldMk cId="4097406172" sldId="260"/>
            <ac:cxnSpMk id="26" creationId="{040A504E-4DF1-4086-B061-90F9617C304D}"/>
          </ac:cxnSpMkLst>
        </pc:cxnChg>
        <pc:cxnChg chg="add mod">
          <ac:chgData name="Артем Лебедев" userId="77b121f92a6aec24" providerId="LiveId" clId="{58984C12-CFC0-445F-A336-88C4F4579EA0}" dt="2020-11-23T09:54:18.890" v="1862" actId="1076"/>
          <ac:cxnSpMkLst>
            <pc:docMk/>
            <pc:sldMk cId="4097406172" sldId="260"/>
            <ac:cxnSpMk id="32" creationId="{135665EE-EFE1-48E6-8A14-EA1999A1C01C}"/>
          </ac:cxnSpMkLst>
        </pc:cxnChg>
      </pc:sldChg>
      <pc:sldChg chg="addSp modSp new mod">
        <pc:chgData name="Артем Лебедев" userId="77b121f92a6aec24" providerId="LiveId" clId="{58984C12-CFC0-445F-A336-88C4F4579EA0}" dt="2020-11-23T15:13:33.918" v="2479" actId="1076"/>
        <pc:sldMkLst>
          <pc:docMk/>
          <pc:sldMk cId="2170847914" sldId="261"/>
        </pc:sldMkLst>
        <pc:spChg chg="add mod">
          <ac:chgData name="Артем Лебедев" userId="77b121f92a6aec24" providerId="LiveId" clId="{58984C12-CFC0-445F-A336-88C4F4579EA0}" dt="2020-11-23T15:10:15.300" v="2261" actId="1076"/>
          <ac:spMkLst>
            <pc:docMk/>
            <pc:sldMk cId="2170847914" sldId="261"/>
            <ac:spMk id="2" creationId="{62AC0B44-47D1-4062-884B-6A687808D210}"/>
          </ac:spMkLst>
        </pc:spChg>
        <pc:spChg chg="add mod">
          <ac:chgData name="Артем Лебедев" userId="77b121f92a6aec24" providerId="LiveId" clId="{58984C12-CFC0-445F-A336-88C4F4579EA0}" dt="2020-11-23T15:13:20.346" v="2475" actId="113"/>
          <ac:spMkLst>
            <pc:docMk/>
            <pc:sldMk cId="2170847914" sldId="261"/>
            <ac:spMk id="3" creationId="{AB6DCCC5-A5E4-4386-BF2F-E76D68FB9F3A}"/>
          </ac:spMkLst>
        </pc:spChg>
        <pc:spChg chg="add mod">
          <ac:chgData name="Артем Лебедев" userId="77b121f92a6aec24" providerId="LiveId" clId="{58984C12-CFC0-445F-A336-88C4F4579EA0}" dt="2020-11-23T15:13:33.918" v="2479" actId="1076"/>
          <ac:spMkLst>
            <pc:docMk/>
            <pc:sldMk cId="2170847914" sldId="261"/>
            <ac:spMk id="4" creationId="{DEA6F78E-6E74-44E9-BDBC-C19250A78AB9}"/>
          </ac:spMkLst>
        </pc:spChg>
        <pc:cxnChg chg="add mod">
          <ac:chgData name="Артем Лебедев" userId="77b121f92a6aec24" providerId="LiveId" clId="{58984C12-CFC0-445F-A336-88C4F4579EA0}" dt="2020-11-23T15:13:17.413" v="2474" actId="403"/>
          <ac:cxnSpMkLst>
            <pc:docMk/>
            <pc:sldMk cId="2170847914" sldId="261"/>
            <ac:cxnSpMk id="6" creationId="{5F2F3775-6AB8-4234-9F01-0BFDFFC33B7F}"/>
          </ac:cxnSpMkLst>
        </pc:cxnChg>
        <pc:cxnChg chg="add mod">
          <ac:chgData name="Артем Лебедев" userId="77b121f92a6aec24" providerId="LiveId" clId="{58984C12-CFC0-445F-A336-88C4F4579EA0}" dt="2020-11-23T15:13:33.918" v="2479" actId="1076"/>
          <ac:cxnSpMkLst>
            <pc:docMk/>
            <pc:sldMk cId="2170847914" sldId="261"/>
            <ac:cxnSpMk id="8" creationId="{FC24702A-30DB-4223-A748-CD65988E2C33}"/>
          </ac:cxnSpMkLst>
        </pc:cxnChg>
      </pc:sldChg>
      <pc:sldChg chg="new del">
        <pc:chgData name="Артем Лебедев" userId="77b121f92a6aec24" providerId="LiveId" clId="{58984C12-CFC0-445F-A336-88C4F4579EA0}" dt="2020-11-23T08:05:40.524" v="1359" actId="47"/>
        <pc:sldMkLst>
          <pc:docMk/>
          <pc:sldMk cId="1084974718" sldId="262"/>
        </pc:sldMkLst>
      </pc:sldChg>
      <pc:sldChg chg="addSp delSp modSp add mod">
        <pc:chgData name="Артем Лебедев" userId="77b121f92a6aec24" providerId="LiveId" clId="{58984C12-CFC0-445F-A336-88C4F4579EA0}" dt="2020-11-23T10:07:20.390" v="2088" actId="1076"/>
        <pc:sldMkLst>
          <pc:docMk/>
          <pc:sldMk cId="2343580671" sldId="263"/>
        </pc:sldMkLst>
        <pc:spChg chg="add mod">
          <ac:chgData name="Артем Лебедев" userId="77b121f92a6aec24" providerId="LiveId" clId="{58984C12-CFC0-445F-A336-88C4F4579EA0}" dt="2020-11-23T10:01:59.717" v="1913" actId="1076"/>
          <ac:spMkLst>
            <pc:docMk/>
            <pc:sldMk cId="2343580671" sldId="263"/>
            <ac:spMk id="4" creationId="{E6F1219F-8103-439D-A3DC-99BC12F70E20}"/>
          </ac:spMkLst>
        </pc:spChg>
        <pc:spChg chg="add mod">
          <ac:chgData name="Артем Лебедев" userId="77b121f92a6aec24" providerId="LiveId" clId="{58984C12-CFC0-445F-A336-88C4F4579EA0}" dt="2020-11-23T10:03:46.155" v="1972" actId="1076"/>
          <ac:spMkLst>
            <pc:docMk/>
            <pc:sldMk cId="2343580671" sldId="263"/>
            <ac:spMk id="9" creationId="{314D9574-77DE-4069-88C3-A9274F6BBF2F}"/>
          </ac:spMkLst>
        </pc:spChg>
        <pc:spChg chg="add del">
          <ac:chgData name="Артем Лебедев" userId="77b121f92a6aec24" providerId="LiveId" clId="{58984C12-CFC0-445F-A336-88C4F4579EA0}" dt="2020-11-23T10:04:57.735" v="1979" actId="478"/>
          <ac:spMkLst>
            <pc:docMk/>
            <pc:sldMk cId="2343580671" sldId="263"/>
            <ac:spMk id="12" creationId="{0C762370-6B1E-4987-A29E-4479812D1226}"/>
          </ac:spMkLst>
        </pc:spChg>
        <pc:spChg chg="add mod">
          <ac:chgData name="Артем Лебедев" userId="77b121f92a6aec24" providerId="LiveId" clId="{58984C12-CFC0-445F-A336-88C4F4579EA0}" dt="2020-11-23T10:05:32.226" v="2027" actId="1076"/>
          <ac:spMkLst>
            <pc:docMk/>
            <pc:sldMk cId="2343580671" sldId="263"/>
            <ac:spMk id="13" creationId="{0A66D6B5-2511-486B-B4B9-0BF071892173}"/>
          </ac:spMkLst>
        </pc:spChg>
        <pc:spChg chg="add mod">
          <ac:chgData name="Артем Лебедев" userId="77b121f92a6aec24" providerId="LiveId" clId="{58984C12-CFC0-445F-A336-88C4F4579EA0}" dt="2020-11-23T10:07:15.230" v="2087" actId="1076"/>
          <ac:spMkLst>
            <pc:docMk/>
            <pc:sldMk cId="2343580671" sldId="263"/>
            <ac:spMk id="14" creationId="{D27DC30D-A6A7-4829-94BD-C349E43DDFCD}"/>
          </ac:spMkLst>
        </pc:spChg>
        <pc:picChg chg="add mod">
          <ac:chgData name="Артем Лебедев" userId="77b121f92a6aec24" providerId="LiveId" clId="{58984C12-CFC0-445F-A336-88C4F4579EA0}" dt="2020-11-23T10:01:38.356" v="1875" actId="1076"/>
          <ac:picMkLst>
            <pc:docMk/>
            <pc:sldMk cId="2343580671" sldId="263"/>
            <ac:picMk id="3" creationId="{1A867EAE-6ED9-42BC-A74A-73D8C0003110}"/>
          </ac:picMkLst>
        </pc:picChg>
        <pc:picChg chg="add mod">
          <ac:chgData name="Артем Лебедев" userId="77b121f92a6aec24" providerId="LiveId" clId="{58984C12-CFC0-445F-A336-88C4F4579EA0}" dt="2020-11-23T10:07:20.390" v="2088" actId="1076"/>
          <ac:picMkLst>
            <pc:docMk/>
            <pc:sldMk cId="2343580671" sldId="263"/>
            <ac:picMk id="6" creationId="{858F9CFF-DF2E-4B72-B0F3-6E91D9D1BF78}"/>
          </ac:picMkLst>
        </pc:picChg>
        <pc:picChg chg="add mod">
          <ac:chgData name="Артем Лебедев" userId="77b121f92a6aec24" providerId="LiveId" clId="{58984C12-CFC0-445F-A336-88C4F4579EA0}" dt="2020-11-23T10:05:09.229" v="1983" actId="1076"/>
          <ac:picMkLst>
            <pc:docMk/>
            <pc:sldMk cId="2343580671" sldId="263"/>
            <ac:picMk id="11" creationId="{62C41CE5-CA65-4238-B36D-5B208310E007}"/>
          </ac:picMkLst>
        </pc:picChg>
        <pc:picChg chg="add del mod">
          <ac:chgData name="Артем Лебедев" userId="77b121f92a6aec24" providerId="LiveId" clId="{58984C12-CFC0-445F-A336-88C4F4579EA0}" dt="2020-11-23T10:06:26.379" v="2045" actId="21"/>
          <ac:picMkLst>
            <pc:docMk/>
            <pc:sldMk cId="2343580671" sldId="263"/>
            <ac:picMk id="19" creationId="{C2D98012-4519-4B53-BFAA-9388B0F19CD0}"/>
          </ac:picMkLst>
        </pc:picChg>
        <pc:cxnChg chg="add mod">
          <ac:chgData name="Артем Лебедев" userId="77b121f92a6aec24" providerId="LiveId" clId="{58984C12-CFC0-445F-A336-88C4F4579EA0}" dt="2020-11-23T10:07:20.390" v="2088" actId="1076"/>
          <ac:cxnSpMkLst>
            <pc:docMk/>
            <pc:sldMk cId="2343580671" sldId="263"/>
            <ac:cxnSpMk id="8" creationId="{454792BC-AD25-4D74-826B-2E117EEA215F}"/>
          </ac:cxnSpMkLst>
        </pc:cxnChg>
        <pc:cxnChg chg="add mod">
          <ac:chgData name="Артем Лебедев" userId="77b121f92a6aec24" providerId="LiveId" clId="{58984C12-CFC0-445F-A336-88C4F4579EA0}" dt="2020-11-23T10:05:57.282" v="2039" actId="13822"/>
          <ac:cxnSpMkLst>
            <pc:docMk/>
            <pc:sldMk cId="2343580671" sldId="263"/>
            <ac:cxnSpMk id="16" creationId="{ADFD2A15-A92A-4404-90BB-A235C1DBEE59}"/>
          </ac:cxnSpMkLst>
        </pc:cxnChg>
        <pc:cxnChg chg="add mod">
          <ac:chgData name="Артем Лебедев" userId="77b121f92a6aec24" providerId="LiveId" clId="{58984C12-CFC0-445F-A336-88C4F4579EA0}" dt="2020-11-23T10:07:15.230" v="2087" actId="1076"/>
          <ac:cxnSpMkLst>
            <pc:docMk/>
            <pc:sldMk cId="2343580671" sldId="263"/>
            <ac:cxnSpMk id="18" creationId="{72F6B003-BF1B-4F94-A828-F7D4D909F713}"/>
          </ac:cxnSpMkLst>
        </pc:cxnChg>
      </pc:sldChg>
      <pc:sldChg chg="addSp modSp add mod">
        <pc:chgData name="Артем Лебедев" userId="77b121f92a6aec24" providerId="LiveId" clId="{58984C12-CFC0-445F-A336-88C4F4579EA0}" dt="2020-11-23T10:14:32.604" v="2170" actId="13822"/>
        <pc:sldMkLst>
          <pc:docMk/>
          <pc:sldMk cId="37089778" sldId="264"/>
        </pc:sldMkLst>
        <pc:spChg chg="add mod">
          <ac:chgData name="Артем Лебедев" userId="77b121f92a6aec24" providerId="LiveId" clId="{58984C12-CFC0-445F-A336-88C4F4579EA0}" dt="2020-11-23T10:06:53.499" v="2086" actId="1076"/>
          <ac:spMkLst>
            <pc:docMk/>
            <pc:sldMk cId="37089778" sldId="264"/>
            <ac:spMk id="4" creationId="{56137AC0-F99C-4E6D-B6BF-2A16E7ECA6B5}"/>
          </ac:spMkLst>
        </pc:spChg>
        <pc:spChg chg="add mod">
          <ac:chgData name="Артем Лебедев" userId="77b121f92a6aec24" providerId="LiveId" clId="{58984C12-CFC0-445F-A336-88C4F4579EA0}" dt="2020-11-23T10:13:28.863" v="2128" actId="1076"/>
          <ac:spMkLst>
            <pc:docMk/>
            <pc:sldMk cId="37089778" sldId="264"/>
            <ac:spMk id="7" creationId="{AD50A085-2B2F-47DA-97D4-3304B90259EC}"/>
          </ac:spMkLst>
        </pc:spChg>
        <pc:spChg chg="add mod">
          <ac:chgData name="Артем Лебедев" userId="77b121f92a6aec24" providerId="LiveId" clId="{58984C12-CFC0-445F-A336-88C4F4579EA0}" dt="2020-11-23T10:13:19.762" v="2126" actId="1076"/>
          <ac:spMkLst>
            <pc:docMk/>
            <pc:sldMk cId="37089778" sldId="264"/>
            <ac:spMk id="12" creationId="{90A72040-E022-48FE-95C3-E16EE292DA73}"/>
          </ac:spMkLst>
        </pc:spChg>
        <pc:spChg chg="add mod">
          <ac:chgData name="Артем Лебедев" userId="77b121f92a6aec24" providerId="LiveId" clId="{58984C12-CFC0-445F-A336-88C4F4579EA0}" dt="2020-11-23T10:13:46.763" v="2140" actId="1076"/>
          <ac:spMkLst>
            <pc:docMk/>
            <pc:sldMk cId="37089778" sldId="264"/>
            <ac:spMk id="13" creationId="{77B1B643-F228-4761-9629-3C2635531235}"/>
          </ac:spMkLst>
        </pc:spChg>
        <pc:spChg chg="add mod">
          <ac:chgData name="Артем Лебедев" userId="77b121f92a6aec24" providerId="LiveId" clId="{58984C12-CFC0-445F-A336-88C4F4579EA0}" dt="2020-11-23T10:14:08.755" v="2162" actId="1076"/>
          <ac:spMkLst>
            <pc:docMk/>
            <pc:sldMk cId="37089778" sldId="264"/>
            <ac:spMk id="14" creationId="{310D6247-F96C-4F96-8817-9D50300D717E}"/>
          </ac:spMkLst>
        </pc:spChg>
        <pc:picChg chg="add mod">
          <ac:chgData name="Артем Лебедев" userId="77b121f92a6aec24" providerId="LiveId" clId="{58984C12-CFC0-445F-A336-88C4F4579EA0}" dt="2020-11-23T10:06:31.193" v="2047" actId="1076"/>
          <ac:picMkLst>
            <pc:docMk/>
            <pc:sldMk cId="37089778" sldId="264"/>
            <ac:picMk id="3" creationId="{247CAC6C-2A34-4315-9DFF-1311207D08C7}"/>
          </ac:picMkLst>
        </pc:picChg>
        <pc:picChg chg="add mod">
          <ac:chgData name="Артем Лебедев" userId="77b121f92a6aec24" providerId="LiveId" clId="{58984C12-CFC0-445F-A336-88C4F4579EA0}" dt="2020-11-23T10:13:26.485" v="2127" actId="1076"/>
          <ac:picMkLst>
            <pc:docMk/>
            <pc:sldMk cId="37089778" sldId="264"/>
            <ac:picMk id="6" creationId="{B67417DE-C906-4DAB-A4CD-22D80142891E}"/>
          </ac:picMkLst>
        </pc:picChg>
        <pc:picChg chg="add mod">
          <ac:chgData name="Артем Лебедев" userId="77b121f92a6aec24" providerId="LiveId" clId="{58984C12-CFC0-445F-A336-88C4F4579EA0}" dt="2020-11-23T10:12:59.347" v="2123" actId="1076"/>
          <ac:picMkLst>
            <pc:docMk/>
            <pc:sldMk cId="37089778" sldId="264"/>
            <ac:picMk id="9" creationId="{C1B096FF-C6AD-4DF6-976F-E1DFD7F1F67F}"/>
          </ac:picMkLst>
        </pc:picChg>
        <pc:picChg chg="add mod">
          <ac:chgData name="Артем Лебедев" userId="77b121f92a6aec24" providerId="LiveId" clId="{58984C12-CFC0-445F-A336-88C4F4579EA0}" dt="2020-11-23T10:13:02.417" v="2124" actId="1076"/>
          <ac:picMkLst>
            <pc:docMk/>
            <pc:sldMk cId="37089778" sldId="264"/>
            <ac:picMk id="11" creationId="{AA075EE4-1FB9-498E-ABC4-80EF8708FE9B}"/>
          </ac:picMkLst>
        </pc:picChg>
        <pc:cxnChg chg="add mod">
          <ac:chgData name="Артем Лебедев" userId="77b121f92a6aec24" providerId="LiveId" clId="{58984C12-CFC0-445F-A336-88C4F4579EA0}" dt="2020-11-23T10:14:16.197" v="2164" actId="13822"/>
          <ac:cxnSpMkLst>
            <pc:docMk/>
            <pc:sldMk cId="37089778" sldId="264"/>
            <ac:cxnSpMk id="16" creationId="{0BAC68CD-29E6-4347-A9F7-F2A9348E224A}"/>
          </ac:cxnSpMkLst>
        </pc:cxnChg>
        <pc:cxnChg chg="add mod">
          <ac:chgData name="Артем Лебедев" userId="77b121f92a6aec24" providerId="LiveId" clId="{58984C12-CFC0-445F-A336-88C4F4579EA0}" dt="2020-11-23T10:14:21.930" v="2166" actId="13822"/>
          <ac:cxnSpMkLst>
            <pc:docMk/>
            <pc:sldMk cId="37089778" sldId="264"/>
            <ac:cxnSpMk id="18" creationId="{87E62BD6-F44A-4AAE-94B0-2731D71E6A92}"/>
          </ac:cxnSpMkLst>
        </pc:cxnChg>
        <pc:cxnChg chg="add mod">
          <ac:chgData name="Артем Лебедев" userId="77b121f92a6aec24" providerId="LiveId" clId="{58984C12-CFC0-445F-A336-88C4F4579EA0}" dt="2020-11-23T10:14:26.712" v="2168" actId="13822"/>
          <ac:cxnSpMkLst>
            <pc:docMk/>
            <pc:sldMk cId="37089778" sldId="264"/>
            <ac:cxnSpMk id="20" creationId="{E5B36417-4F8E-4309-9F96-1FBFE3DF4D50}"/>
          </ac:cxnSpMkLst>
        </pc:cxnChg>
        <pc:cxnChg chg="add mod">
          <ac:chgData name="Артем Лебедев" userId="77b121f92a6aec24" providerId="LiveId" clId="{58984C12-CFC0-445F-A336-88C4F4579EA0}" dt="2020-11-23T10:14:32.604" v="2170" actId="13822"/>
          <ac:cxnSpMkLst>
            <pc:docMk/>
            <pc:sldMk cId="37089778" sldId="264"/>
            <ac:cxnSpMk id="22" creationId="{78257082-3296-46A7-B58B-3599E54C6A5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E0CA9-FA68-4F4F-A47C-ED6524E88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8ACF1F-C835-48E7-94D1-B657F3E5F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2E70E5-8A6F-492A-B692-6BD16022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64-4530-4A9A-A36C-6B4BB07DBCF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260389-C648-4B1C-83DF-639F60A4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8E82ED-7310-4A24-91C7-612B71E0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EA2-900D-4C9B-8096-565661B8C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4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52E80-5BC9-417A-80C0-4824472E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F8BC97-0C8E-47F5-9D98-AE088AA69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7A914D-DE29-429C-AEA5-6D2AEDD1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64-4530-4A9A-A36C-6B4BB07DBCF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4C4FC9-1FD8-4FC5-BF2C-2D56A84A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EB24E1-4130-4D87-B0D8-B3B1E0E5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EA2-900D-4C9B-8096-565661B8C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8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976F3D-2A22-45F9-852D-633F0979E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47B63C-8001-4401-BDE8-A17672399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032362-DD22-4437-AC76-3CB64175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64-4530-4A9A-A36C-6B4BB07DBCF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8790E-A882-46A9-B438-75219AC1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16A4E6-DBFB-4298-997B-A4DCD88F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EA2-900D-4C9B-8096-565661B8C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45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2D934-115F-4929-80D4-BB2152D2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DD5EC-64D1-454F-BAA7-2941267C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8D12C6-5C4E-4650-8784-6FCC49BD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64-4530-4A9A-A36C-6B4BB07DBCF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A3C9F3-FB11-4185-8CFA-0EC2938C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451C43-F70A-4439-BE64-A128275F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EA2-900D-4C9B-8096-565661B8C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F1308-997F-4C5B-BD2F-AB268D3E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C6CEAB-57C7-46DD-A3ED-9C3C281D4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3964B-5F10-4181-A63C-8E614F4F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64-4530-4A9A-A36C-6B4BB07DBCF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385834-B733-4239-908B-2EE5FFAC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088052-9A97-4905-939C-7CC828AE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EA2-900D-4C9B-8096-565661B8C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28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39A13-5345-47FE-AB1D-E8D5E8DC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D397D5-DF3C-48A8-806A-7B902B77F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DE433F-0A70-4E7E-94FD-BE977DBF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552994-DE31-4756-AD77-6EA63539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64-4530-4A9A-A36C-6B4BB07DBCF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910A2D-74BD-46D0-86C5-4FC3DBEF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333216-B7D2-4D41-AD4E-FC281ECD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EA2-900D-4C9B-8096-565661B8C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98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ACAC6-591F-483E-9F5A-52CE781D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7026C8-A7AA-4632-8457-8D7994CAE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E956B7-B924-46A7-9A82-A7944700F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AF888C-CEFB-45F7-AD98-8EE9309D1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89DAFA-F70D-4502-80BA-810A92635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D02AC4-6AE7-4F4D-96A9-C26A45D2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64-4530-4A9A-A36C-6B4BB07DBCF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CBF4D0-208F-4FAA-A60C-A4DA2A35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C1B8BB3-C37E-42EA-BA54-66F6111F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EA2-900D-4C9B-8096-565661B8C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62F33-DEDC-4CDD-BB77-1EC68A15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F7AE8A-487A-4827-9119-384604A7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64-4530-4A9A-A36C-6B4BB07DBCF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C64A6F-84F1-4822-B92C-94297117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9E194C-A9CA-46F5-B797-B0A99A91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EA2-900D-4C9B-8096-565661B8C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47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A177A4-4CEB-44A5-95CB-093B0D70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64-4530-4A9A-A36C-6B4BB07DBCF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E04CD7-E881-47BF-B51C-765524C6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AF1392-A734-465B-B334-BA3079F4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EA2-900D-4C9B-8096-565661B8C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19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B5942-2B27-4A2C-A4F8-89080E0A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7988C-B97D-44C5-9A96-74A11A30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A8D12F-B125-4C0E-A644-66825AAE4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AAE6BE-D741-49C3-8039-8F00F5D0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64-4530-4A9A-A36C-6B4BB07DBCF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A7A4CB-2377-4466-8C3F-346B3C93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80BF66-8CF9-4DF3-AE72-81FF8AB5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EA2-900D-4C9B-8096-565661B8C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9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0DB39-2E81-4552-BD9A-16E49C71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F4C786-60A7-47B0-9D64-DFAE29195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BFECA5-3CF5-4806-9D70-75E10BBF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BD260B-BE1E-4B49-97BA-764CD4FF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64-4530-4A9A-A36C-6B4BB07DBCF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AF87FD-9428-46D7-B42F-1A608E44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C0EC02-6352-411C-92D7-DFC6BE1A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EA2-900D-4C9B-8096-565661B8C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87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8BF5F-43BD-4A38-87E8-7F5171E2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90CA4E-3FF7-4D1F-B96B-76720BF88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F84D15-F01F-4188-9A18-B1C606A70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0064-4530-4A9A-A36C-6B4BB07DBCF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DF599A-9288-4BB3-B7D5-DA45460EB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91B48F-B68C-48CA-8475-88F06E59E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0EA2-900D-4C9B-8096-565661B8C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14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9F1B83-157E-4575-8075-BAC40357F072}"/>
              </a:ext>
            </a:extLst>
          </p:cNvPr>
          <p:cNvSpPr txBox="1"/>
          <p:nvPr/>
        </p:nvSpPr>
        <p:spPr>
          <a:xfrm>
            <a:off x="2706430" y="4128833"/>
            <a:ext cx="1665969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/>
              <a:t>Сводная таблица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26053-8908-4A25-8E0D-B98310BE9FA2}"/>
              </a:ext>
            </a:extLst>
          </p:cNvPr>
          <p:cNvSpPr txBox="1"/>
          <p:nvPr/>
        </p:nvSpPr>
        <p:spPr>
          <a:xfrm>
            <a:off x="2099072" y="5931803"/>
            <a:ext cx="119616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Отправление</a:t>
            </a:r>
            <a:endParaRPr lang="en-US" sz="1400" dirty="0"/>
          </a:p>
          <a:p>
            <a:pPr algn="ctr"/>
            <a:r>
              <a:rPr lang="en-US" sz="1400" dirty="0"/>
              <a:t>(Anapa)</a:t>
            </a:r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FEAA6-327F-4059-B286-E43C0EC5D98B}"/>
              </a:ext>
            </a:extLst>
          </p:cNvPr>
          <p:cNvSpPr txBox="1"/>
          <p:nvPr/>
        </p:nvSpPr>
        <p:spPr>
          <a:xfrm>
            <a:off x="3812410" y="5931803"/>
            <a:ext cx="96212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Прибытие</a:t>
            </a:r>
            <a:endParaRPr lang="en-US" sz="1400" dirty="0"/>
          </a:p>
          <a:p>
            <a:pPr algn="ctr"/>
            <a:r>
              <a:rPr lang="en-US" sz="1400" dirty="0"/>
              <a:t>(airports)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D3AEB-58E2-43BE-92CE-AB289391F8F2}"/>
              </a:ext>
            </a:extLst>
          </p:cNvPr>
          <p:cNvSpPr txBox="1"/>
          <p:nvPr/>
        </p:nvSpPr>
        <p:spPr>
          <a:xfrm>
            <a:off x="1285574" y="1144527"/>
            <a:ext cx="979820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Доходы от</a:t>
            </a:r>
          </a:p>
          <a:p>
            <a:pPr algn="ctr"/>
            <a:r>
              <a:rPr lang="ru-RU" sz="1400" dirty="0"/>
              <a:t>полета</a:t>
            </a:r>
          </a:p>
          <a:p>
            <a:pPr algn="ctr"/>
            <a:r>
              <a:rPr lang="ru-RU" sz="1400" dirty="0"/>
              <a:t>(</a:t>
            </a:r>
            <a:r>
              <a:rPr lang="en-US" sz="1400" dirty="0"/>
              <a:t>income)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AACBA-2F23-4B1B-8F9D-1728A0DA5615}"/>
              </a:ext>
            </a:extLst>
          </p:cNvPr>
          <p:cNvSpPr txBox="1"/>
          <p:nvPr/>
        </p:nvSpPr>
        <p:spPr>
          <a:xfrm>
            <a:off x="4610075" y="1407491"/>
            <a:ext cx="104887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Расходы на</a:t>
            </a:r>
          </a:p>
          <a:p>
            <a:pPr algn="ctr"/>
            <a:r>
              <a:rPr lang="ru-RU" sz="1400" dirty="0"/>
              <a:t>полет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6C2D4-49F3-4991-87A3-4B14510332E4}"/>
              </a:ext>
            </a:extLst>
          </p:cNvPr>
          <p:cNvSpPr txBox="1"/>
          <p:nvPr/>
        </p:nvSpPr>
        <p:spPr>
          <a:xfrm>
            <a:off x="9672178" y="442155"/>
            <a:ext cx="1234248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Данные по</a:t>
            </a:r>
          </a:p>
          <a:p>
            <a:pPr algn="ctr"/>
            <a:r>
              <a:rPr lang="ru-RU" sz="1400" dirty="0"/>
              <a:t>проданным</a:t>
            </a:r>
          </a:p>
          <a:p>
            <a:pPr algn="ctr"/>
            <a:r>
              <a:rPr lang="ru-RU" sz="1400" dirty="0"/>
              <a:t>билетам</a:t>
            </a:r>
            <a:endParaRPr lang="en-US" sz="1400" dirty="0"/>
          </a:p>
          <a:p>
            <a:pPr algn="ctr"/>
            <a:r>
              <a:rPr lang="en-US" sz="1400" dirty="0"/>
              <a:t>(ticket_flights)</a:t>
            </a:r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8D3DF-D447-48C9-9BE0-3ED20FAE61C7}"/>
              </a:ext>
            </a:extLst>
          </p:cNvPr>
          <p:cNvSpPr txBox="1"/>
          <p:nvPr/>
        </p:nvSpPr>
        <p:spPr>
          <a:xfrm>
            <a:off x="9478712" y="5575564"/>
            <a:ext cx="13209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Загруженность</a:t>
            </a:r>
          </a:p>
          <a:p>
            <a:pPr algn="ctr"/>
            <a:r>
              <a:rPr lang="ru-RU" sz="1400" dirty="0"/>
              <a:t>рейсов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04D133-EB76-4557-909B-2588A88FBF0E}"/>
              </a:ext>
            </a:extLst>
          </p:cNvPr>
          <p:cNvSpPr txBox="1"/>
          <p:nvPr/>
        </p:nvSpPr>
        <p:spPr>
          <a:xfrm>
            <a:off x="6237096" y="1167202"/>
            <a:ext cx="1028038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Расходы за</a:t>
            </a:r>
          </a:p>
          <a:p>
            <a:pPr algn="ctr"/>
            <a:r>
              <a:rPr lang="ru-RU" sz="1400" dirty="0"/>
              <a:t>час полета</a:t>
            </a:r>
          </a:p>
          <a:p>
            <a:pPr algn="ctr"/>
            <a:r>
              <a:rPr lang="ru-RU" sz="1400" dirty="0"/>
              <a:t>(</a:t>
            </a:r>
            <a:r>
              <a:rPr lang="en-US" sz="1400" dirty="0"/>
              <a:t>expenses</a:t>
            </a:r>
            <a:r>
              <a:rPr lang="ru-RU" sz="1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C555D-15A7-4356-990C-5D77116498F0}"/>
              </a:ext>
            </a:extLst>
          </p:cNvPr>
          <p:cNvSpPr txBox="1"/>
          <p:nvPr/>
        </p:nvSpPr>
        <p:spPr>
          <a:xfrm>
            <a:off x="7640979" y="1498871"/>
            <a:ext cx="139948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Характеристики</a:t>
            </a:r>
          </a:p>
          <a:p>
            <a:pPr algn="ctr"/>
            <a:r>
              <a:rPr lang="ru-RU" sz="1400" dirty="0"/>
              <a:t>самолетов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F54C7-2E0F-4F3F-97F3-621AE1EA8292}"/>
              </a:ext>
            </a:extLst>
          </p:cNvPr>
          <p:cNvSpPr txBox="1"/>
          <p:nvPr/>
        </p:nvSpPr>
        <p:spPr>
          <a:xfrm>
            <a:off x="7865329" y="2997538"/>
            <a:ext cx="9857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Стоимость</a:t>
            </a:r>
          </a:p>
          <a:p>
            <a:pPr algn="ctr"/>
            <a:r>
              <a:rPr lang="ru-RU" sz="1400" dirty="0"/>
              <a:t>топлива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959C3-0C19-4D5E-81FC-B6BB29D8296C}"/>
              </a:ext>
            </a:extLst>
          </p:cNvPr>
          <p:cNvSpPr txBox="1"/>
          <p:nvPr/>
        </p:nvSpPr>
        <p:spPr>
          <a:xfrm>
            <a:off x="6122290" y="2899988"/>
            <a:ext cx="123969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Длительность</a:t>
            </a:r>
          </a:p>
          <a:p>
            <a:pPr algn="ctr"/>
            <a:r>
              <a:rPr lang="ru-RU" sz="1400" dirty="0"/>
              <a:t>полета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79CBCE-CB3A-4202-B7B4-41AE8870AB62}"/>
              </a:ext>
            </a:extLst>
          </p:cNvPr>
          <p:cNvSpPr txBox="1"/>
          <p:nvPr/>
        </p:nvSpPr>
        <p:spPr>
          <a:xfrm>
            <a:off x="6266631" y="3741723"/>
            <a:ext cx="797398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Данные</a:t>
            </a:r>
          </a:p>
          <a:p>
            <a:pPr algn="ctr"/>
            <a:r>
              <a:rPr lang="ru-RU" sz="1400" dirty="0"/>
              <a:t>полетов</a:t>
            </a:r>
          </a:p>
          <a:p>
            <a:pPr algn="ctr"/>
            <a:r>
              <a:rPr lang="ru-RU" sz="1400" dirty="0"/>
              <a:t>(</a:t>
            </a:r>
            <a:r>
              <a:rPr lang="en-US" sz="1400" dirty="0"/>
              <a:t>flights)</a:t>
            </a:r>
            <a:endParaRPr lang="ru-RU" sz="14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46E08B0-8960-4E83-AF8F-1061D4C88999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5658952" y="1536534"/>
            <a:ext cx="578144" cy="132567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22495CC-9CD7-4458-A587-FDCBE38D578A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6665330" y="3423208"/>
            <a:ext cx="76809" cy="318515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5D01321-DE41-4538-A5F7-6A0F315DA58B}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V="1">
            <a:off x="6122290" y="1536534"/>
            <a:ext cx="1142844" cy="1625064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71DFC09-599A-4D1A-9B6A-6A2E1145DB11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0139182" y="1396262"/>
            <a:ext cx="150120" cy="4179302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771A6CD-0E03-4FD0-8AA6-5F3AB6BEB705}"/>
              </a:ext>
            </a:extLst>
          </p:cNvPr>
          <p:cNvCxnSpPr>
            <a:cxnSpLocks/>
            <a:stCxn id="8" idx="1"/>
            <a:endCxn id="6" idx="0"/>
          </p:cNvCxnSpPr>
          <p:nvPr/>
        </p:nvCxnSpPr>
        <p:spPr>
          <a:xfrm flipH="1">
            <a:off x="1775484" y="919209"/>
            <a:ext cx="7896694" cy="225318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9A5FCF2-0716-41D8-844F-D09BCED2D0D1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H="1" flipV="1">
            <a:off x="6751115" y="1905866"/>
            <a:ext cx="1607106" cy="1091672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0D970E44-3DB2-4A94-97BA-E7476318CC6B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H="1">
            <a:off x="6751115" y="1498871"/>
            <a:ext cx="1589607" cy="406995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C98CDA1-FC07-4B09-9239-ADF7DAF468DC}"/>
              </a:ext>
            </a:extLst>
          </p:cNvPr>
          <p:cNvCxnSpPr>
            <a:stCxn id="9" idx="1"/>
            <a:endCxn id="3" idx="3"/>
          </p:cNvCxnSpPr>
          <p:nvPr/>
        </p:nvCxnSpPr>
        <p:spPr>
          <a:xfrm flipH="1" flipV="1">
            <a:off x="4372399" y="4298110"/>
            <a:ext cx="5106313" cy="1539064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F00F844-51B2-4C65-BE88-914B54635FFA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8340722" y="2022091"/>
            <a:ext cx="1798460" cy="3553473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366F253-D86F-4508-9C00-27DD0856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87" y="1865530"/>
            <a:ext cx="510594" cy="667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3969C68-2004-44D5-B49D-69F964CD8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58" y="1918065"/>
            <a:ext cx="625157" cy="667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8A1FA561-0F3C-43EB-83F3-DEDB058E1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60" y="2585167"/>
            <a:ext cx="1484510" cy="8347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B8645E0-F108-42DF-A5FF-F76EFE751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093" y="516918"/>
            <a:ext cx="1208053" cy="80458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89FEC18-6E3D-4281-A601-6DB7299A7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08" y="5303007"/>
            <a:ext cx="902491" cy="673259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9CEA5F1-F518-44C7-9918-2289ED5804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18" y="5298289"/>
            <a:ext cx="1064439" cy="673258"/>
          </a:xfrm>
          <a:prstGeom prst="rect">
            <a:avLst/>
          </a:prstGeom>
          <a:ln>
            <a:noFill/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D20A57-45D3-4446-9AD2-E0509D8A0518}"/>
              </a:ext>
            </a:extLst>
          </p:cNvPr>
          <p:cNvSpPr txBox="1"/>
          <p:nvPr/>
        </p:nvSpPr>
        <p:spPr>
          <a:xfrm>
            <a:off x="9863305" y="4892812"/>
            <a:ext cx="55175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4000" dirty="0"/>
              <a:t>%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E77B6538-9638-4556-90BB-CC10B8C73B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02" y="2075657"/>
            <a:ext cx="441146" cy="441146"/>
          </a:xfrm>
          <a:prstGeom prst="rect">
            <a:avLst/>
          </a:prstGeom>
          <a:ln>
            <a:noFill/>
          </a:ln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3C469F3-CD05-4167-B134-8B555CC40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95" y="2595949"/>
            <a:ext cx="647264" cy="485448"/>
          </a:xfrm>
          <a:prstGeom prst="rect">
            <a:avLst/>
          </a:prstGeom>
          <a:ln>
            <a:noFill/>
          </a:ln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F069EA8F-466B-4CA6-92DA-045AFF6B9D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25" y="3768010"/>
            <a:ext cx="873531" cy="641620"/>
          </a:xfrm>
          <a:prstGeom prst="rect">
            <a:avLst/>
          </a:prstGeom>
          <a:ln>
            <a:noFill/>
          </a:ln>
        </p:spPr>
      </p:pic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12E9DC6-090D-4788-9192-45EC7BBC05C7}"/>
              </a:ext>
            </a:extLst>
          </p:cNvPr>
          <p:cNvCxnSpPr>
            <a:cxnSpLocks/>
            <a:stCxn id="37" idx="0"/>
            <a:endCxn id="3" idx="2"/>
          </p:cNvCxnSpPr>
          <p:nvPr/>
        </p:nvCxnSpPr>
        <p:spPr>
          <a:xfrm flipV="1">
            <a:off x="2697154" y="4467387"/>
            <a:ext cx="842261" cy="83562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DC984D8E-26C2-4ECB-AE28-55824087F682}"/>
              </a:ext>
            </a:extLst>
          </p:cNvPr>
          <p:cNvCxnSpPr>
            <a:cxnSpLocks/>
            <a:stCxn id="38" idx="0"/>
            <a:endCxn id="3" idx="2"/>
          </p:cNvCxnSpPr>
          <p:nvPr/>
        </p:nvCxnSpPr>
        <p:spPr>
          <a:xfrm flipH="1" flipV="1">
            <a:off x="3539415" y="4467387"/>
            <a:ext cx="812823" cy="830902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8085A375-AC3B-4979-9A3D-624B42EFB535}"/>
              </a:ext>
            </a:extLst>
          </p:cNvPr>
          <p:cNvCxnSpPr>
            <a:stCxn id="37" idx="0"/>
            <a:endCxn id="3" idx="2"/>
          </p:cNvCxnSpPr>
          <p:nvPr/>
        </p:nvCxnSpPr>
        <p:spPr>
          <a:xfrm flipV="1">
            <a:off x="2697154" y="4467387"/>
            <a:ext cx="842261" cy="83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CB770100-9BF7-4FC0-9F39-257753DAD086}"/>
              </a:ext>
            </a:extLst>
          </p:cNvPr>
          <p:cNvCxnSpPr>
            <a:stCxn id="38" idx="0"/>
            <a:endCxn id="3" idx="2"/>
          </p:cNvCxnSpPr>
          <p:nvPr/>
        </p:nvCxnSpPr>
        <p:spPr>
          <a:xfrm flipH="1" flipV="1">
            <a:off x="3539415" y="4467387"/>
            <a:ext cx="812823" cy="83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0C784B6-9983-4DA3-8B5B-45247289AB5C}"/>
              </a:ext>
            </a:extLst>
          </p:cNvPr>
          <p:cNvSpPr txBox="1"/>
          <p:nvPr/>
        </p:nvSpPr>
        <p:spPr>
          <a:xfrm>
            <a:off x="2713017" y="1997725"/>
            <a:ext cx="1702292" cy="5539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Прибыль</a:t>
            </a:r>
            <a:r>
              <a:rPr lang="ru-RU" sz="1400" dirty="0"/>
              <a:t> полетов</a:t>
            </a:r>
          </a:p>
          <a:p>
            <a:pPr algn="ctr"/>
            <a:r>
              <a:rPr lang="ru-RU" sz="1400" dirty="0"/>
              <a:t>(</a:t>
            </a:r>
            <a:r>
              <a:rPr lang="en-US" sz="1400" dirty="0"/>
              <a:t>profit)</a:t>
            </a:r>
            <a:endParaRPr lang="ru-RU" sz="1400" dirty="0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0DF836E-A240-4B4E-BBE8-1D7C4AE9DFB2}"/>
              </a:ext>
            </a:extLst>
          </p:cNvPr>
          <p:cNvCxnSpPr>
            <a:cxnSpLocks/>
            <a:stCxn id="35" idx="2"/>
            <a:endCxn id="3" idx="0"/>
          </p:cNvCxnSpPr>
          <p:nvPr/>
        </p:nvCxnSpPr>
        <p:spPr>
          <a:xfrm>
            <a:off x="3539415" y="3419867"/>
            <a:ext cx="0" cy="70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1531040-2165-4358-ABF0-946BFBDF41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361" y="2867608"/>
            <a:ext cx="596461" cy="60971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53D4B487-B18B-47CB-BF66-C0AC2B7AE461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>
            <a:off x="2030781" y="2199081"/>
            <a:ext cx="1508634" cy="38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4F200E15-56E3-4367-8A12-94E59009E9B3}"/>
              </a:ext>
            </a:extLst>
          </p:cNvPr>
          <p:cNvCxnSpPr>
            <a:cxnSpLocks/>
            <a:stCxn id="30" idx="1"/>
            <a:endCxn id="35" idx="0"/>
          </p:cNvCxnSpPr>
          <p:nvPr/>
        </p:nvCxnSpPr>
        <p:spPr>
          <a:xfrm flipH="1">
            <a:off x="3539415" y="2251616"/>
            <a:ext cx="1267743" cy="33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2" name="Группа 151">
            <a:extLst>
              <a:ext uri="{FF2B5EF4-FFF2-40B4-BE49-F238E27FC236}">
                <a16:creationId xmlns:a16="http://schemas.microsoft.com/office/drawing/2014/main" id="{B601CA22-7D86-4C5E-AC9D-A5D09D168EEA}"/>
              </a:ext>
            </a:extLst>
          </p:cNvPr>
          <p:cNvGrpSpPr/>
          <p:nvPr/>
        </p:nvGrpSpPr>
        <p:grpSpPr>
          <a:xfrm>
            <a:off x="6042529" y="1861124"/>
            <a:ext cx="1387334" cy="710451"/>
            <a:chOff x="6042529" y="1861124"/>
            <a:chExt cx="1387334" cy="710451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A9D05E0A-FCC3-44C3-9387-8F18E85AC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529" y="1876993"/>
              <a:ext cx="650909" cy="694582"/>
            </a:xfrm>
            <a:prstGeom prst="rect">
              <a:avLst/>
            </a:prstGeom>
            <a:ln>
              <a:noFill/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32EC67-2FC4-43EF-AE3E-55D74B69BD3D}"/>
                </a:ext>
              </a:extLst>
            </p:cNvPr>
            <p:cNvSpPr txBox="1"/>
            <p:nvPr/>
          </p:nvSpPr>
          <p:spPr>
            <a:xfrm>
              <a:off x="6463856" y="1861124"/>
              <a:ext cx="38343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/</a:t>
              </a:r>
              <a:endParaRPr lang="ru-RU" sz="4000" dirty="0"/>
            </a:p>
          </p:txBody>
        </p:sp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6607A036-E057-4C16-A8B4-BF1DB6E86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099" y="1914607"/>
              <a:ext cx="596461" cy="609716"/>
            </a:xfrm>
            <a:prstGeom prst="rect">
              <a:avLst/>
            </a:prstGeom>
            <a:ln>
              <a:noFill/>
            </a:ln>
          </p:spPr>
        </p:pic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18D73B12-35DD-4DED-A09B-084243DE7AE9}"/>
                </a:ext>
              </a:extLst>
            </p:cNvPr>
            <p:cNvSpPr/>
            <p:nvPr/>
          </p:nvSpPr>
          <p:spPr>
            <a:xfrm>
              <a:off x="6135322" y="1861124"/>
              <a:ext cx="1294541" cy="6631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</p:grp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2B8105D9-2446-4912-838A-B353B09CD806}"/>
              </a:ext>
            </a:extLst>
          </p:cNvPr>
          <p:cNvCxnSpPr>
            <a:stCxn id="72" idx="1"/>
            <a:endCxn id="30" idx="3"/>
          </p:cNvCxnSpPr>
          <p:nvPr/>
        </p:nvCxnSpPr>
        <p:spPr>
          <a:xfrm flipH="1">
            <a:off x="5432315" y="2192724"/>
            <a:ext cx="703007" cy="5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C00DA0AD-182E-42B0-90C3-471882FCB26F}"/>
              </a:ext>
            </a:extLst>
          </p:cNvPr>
          <p:cNvCxnSpPr>
            <a:cxnSpLocks/>
            <a:stCxn id="41" idx="1"/>
            <a:endCxn id="72" idx="3"/>
          </p:cNvCxnSpPr>
          <p:nvPr/>
        </p:nvCxnSpPr>
        <p:spPr>
          <a:xfrm flipH="1" flipV="1">
            <a:off x="7429863" y="2192724"/>
            <a:ext cx="622232" cy="64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58724443-E61E-4E98-8177-0E2920A98537}"/>
              </a:ext>
            </a:extLst>
          </p:cNvPr>
          <p:cNvCxnSpPr>
            <a:cxnSpLocks/>
            <a:stCxn id="40" idx="1"/>
            <a:endCxn id="72" idx="3"/>
          </p:cNvCxnSpPr>
          <p:nvPr/>
        </p:nvCxnSpPr>
        <p:spPr>
          <a:xfrm flipH="1" flipV="1">
            <a:off x="7429863" y="2192724"/>
            <a:ext cx="711839" cy="10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DC0DE4AF-AB62-4FBD-91EE-2C68A663DD06}"/>
              </a:ext>
            </a:extLst>
          </p:cNvPr>
          <p:cNvCxnSpPr>
            <a:cxnSpLocks/>
            <a:stCxn id="42" idx="0"/>
            <a:endCxn id="65" idx="2"/>
          </p:cNvCxnSpPr>
          <p:nvPr/>
        </p:nvCxnSpPr>
        <p:spPr>
          <a:xfrm flipV="1">
            <a:off x="5879591" y="3477324"/>
            <a:ext cx="1" cy="29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3F680F81-8573-4D40-BB3D-372CAA7216A6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9102120" y="1321499"/>
            <a:ext cx="1037062" cy="357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A33B9CCB-C30F-409D-92F2-9F634909F8CD}"/>
              </a:ext>
            </a:extLst>
          </p:cNvPr>
          <p:cNvCxnSpPr>
            <a:cxnSpLocks/>
            <a:stCxn id="36" idx="1"/>
            <a:endCxn id="29" idx="0"/>
          </p:cNvCxnSpPr>
          <p:nvPr/>
        </p:nvCxnSpPr>
        <p:spPr>
          <a:xfrm flipH="1">
            <a:off x="1775484" y="919209"/>
            <a:ext cx="6722609" cy="94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Прямая со стрелкой 148">
            <a:extLst>
              <a:ext uri="{FF2B5EF4-FFF2-40B4-BE49-F238E27FC236}">
                <a16:creationId xmlns:a16="http://schemas.microsoft.com/office/drawing/2014/main" id="{8E632D3C-B424-4EEE-B085-4BFC7F3F197A}"/>
              </a:ext>
            </a:extLst>
          </p:cNvPr>
          <p:cNvCxnSpPr>
            <a:cxnSpLocks/>
            <a:stCxn id="39" idx="1"/>
            <a:endCxn id="3" idx="3"/>
          </p:cNvCxnSpPr>
          <p:nvPr/>
        </p:nvCxnSpPr>
        <p:spPr>
          <a:xfrm flipH="1" flipV="1">
            <a:off x="4372399" y="4298110"/>
            <a:ext cx="5490906" cy="94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3835F50-577B-4218-A2BC-5C3988D717A3}"/>
              </a:ext>
            </a:extLst>
          </p:cNvPr>
          <p:cNvSpPr txBox="1"/>
          <p:nvPr/>
        </p:nvSpPr>
        <p:spPr>
          <a:xfrm>
            <a:off x="4076288" y="105461"/>
            <a:ext cx="392783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3600" dirty="0"/>
              <a:t>Структура датасета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2A48540-5376-4C6D-898B-92549E9E5F0E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>
            <a:off x="8582848" y="2296230"/>
            <a:ext cx="1556334" cy="259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7CCA2A7-4598-4B4A-A297-F4268ED3FC60}"/>
              </a:ext>
            </a:extLst>
          </p:cNvPr>
          <p:cNvCxnSpPr>
            <a:cxnSpLocks/>
            <a:stCxn id="65" idx="0"/>
            <a:endCxn id="30" idx="3"/>
          </p:cNvCxnSpPr>
          <p:nvPr/>
        </p:nvCxnSpPr>
        <p:spPr>
          <a:xfrm flipH="1" flipV="1">
            <a:off x="5432315" y="2251616"/>
            <a:ext cx="447277" cy="61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8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2B740-2823-4CBD-B11F-3DAE081A383C}"/>
              </a:ext>
            </a:extLst>
          </p:cNvPr>
          <p:cNvSpPr txBox="1"/>
          <p:nvPr/>
        </p:nvSpPr>
        <p:spPr>
          <a:xfrm>
            <a:off x="4241165" y="209550"/>
            <a:ext cx="370967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3600" dirty="0"/>
              <a:t>Описание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EFD55C-C2EF-4DC2-B544-B23007E8B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51" y="1975567"/>
            <a:ext cx="1484510" cy="8347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CF1082-F96E-4442-AB64-87F5B8E081A0}"/>
              </a:ext>
            </a:extLst>
          </p:cNvPr>
          <p:cNvSpPr txBox="1"/>
          <p:nvPr/>
        </p:nvSpPr>
        <p:spPr>
          <a:xfrm>
            <a:off x="1059708" y="1388125"/>
            <a:ext cx="1702292" cy="5539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Прибыль</a:t>
            </a:r>
            <a:r>
              <a:rPr lang="ru-RU" sz="1400" dirty="0"/>
              <a:t> полетов</a:t>
            </a:r>
          </a:p>
          <a:p>
            <a:pPr algn="ctr"/>
            <a:r>
              <a:rPr lang="ru-RU" sz="1400" dirty="0"/>
              <a:t>(</a:t>
            </a:r>
            <a:r>
              <a:rPr lang="en-US" sz="1400" dirty="0"/>
              <a:t>profit)</a:t>
            </a:r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AEA99-6C4D-4A93-B0DC-476F895C2481}"/>
              </a:ext>
            </a:extLst>
          </p:cNvPr>
          <p:cNvSpPr txBox="1"/>
          <p:nvPr/>
        </p:nvSpPr>
        <p:spPr>
          <a:xfrm>
            <a:off x="2762000" y="203897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ru-R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D28EF-FE31-49D1-80FC-57D9F368272E}"/>
              </a:ext>
            </a:extLst>
          </p:cNvPr>
          <p:cNvSpPr txBox="1"/>
          <p:nvPr/>
        </p:nvSpPr>
        <p:spPr>
          <a:xfrm>
            <a:off x="3100570" y="1388125"/>
            <a:ext cx="979820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Доходы от</a:t>
            </a:r>
          </a:p>
          <a:p>
            <a:pPr algn="ctr"/>
            <a:r>
              <a:rPr lang="ru-RU" sz="1400" dirty="0"/>
              <a:t>полета</a:t>
            </a:r>
          </a:p>
          <a:p>
            <a:pPr algn="ctr"/>
            <a:r>
              <a:rPr lang="ru-RU" sz="1400" dirty="0"/>
              <a:t>(</a:t>
            </a:r>
            <a:r>
              <a:rPr lang="en-US" sz="1400" dirty="0"/>
              <a:t>income)</a:t>
            </a:r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13CDF4-5EF1-458D-8A51-235CA3DEE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83" y="2109128"/>
            <a:ext cx="510594" cy="667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30AAB1-D693-4636-951E-508AB8F2371A}"/>
              </a:ext>
            </a:extLst>
          </p:cNvPr>
          <p:cNvSpPr txBox="1"/>
          <p:nvPr/>
        </p:nvSpPr>
        <p:spPr>
          <a:xfrm>
            <a:off x="3979416" y="2088736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  <a:endParaRPr lang="ru-R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D36F6-EA1A-4CCE-9CE8-4B31D9BC9FD4}"/>
              </a:ext>
            </a:extLst>
          </p:cNvPr>
          <p:cNvSpPr txBox="1"/>
          <p:nvPr/>
        </p:nvSpPr>
        <p:spPr>
          <a:xfrm>
            <a:off x="4214029" y="1632591"/>
            <a:ext cx="104887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Расходы на</a:t>
            </a:r>
          </a:p>
          <a:p>
            <a:pPr algn="ctr"/>
            <a:r>
              <a:rPr lang="ru-RU" sz="1400" dirty="0"/>
              <a:t>полет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4DBCBA-6B77-4398-A6F1-9980B65E6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12" y="2143165"/>
            <a:ext cx="625157" cy="667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4BD1F7-1C5C-45EE-B6C5-DB49C2D930BF}"/>
              </a:ext>
            </a:extLst>
          </p:cNvPr>
          <p:cNvSpPr txBox="1"/>
          <p:nvPr/>
        </p:nvSpPr>
        <p:spPr>
          <a:xfrm>
            <a:off x="5745018" y="2163936"/>
            <a:ext cx="470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Основной критерий: отсеиваются все рейсы,</a:t>
            </a:r>
          </a:p>
          <a:p>
            <a:r>
              <a:rPr lang="ru-RU" dirty="0"/>
              <a:t>имеющие значение прибыли ниже нуля.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586DB-5B95-4B53-A8F8-F0BD73A857B1}"/>
              </a:ext>
            </a:extLst>
          </p:cNvPr>
          <p:cNvSpPr txBox="1"/>
          <p:nvPr/>
        </p:nvSpPr>
        <p:spPr>
          <a:xfrm>
            <a:off x="1138439" y="4730486"/>
            <a:ext cx="13209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Загруженность</a:t>
            </a:r>
          </a:p>
          <a:p>
            <a:pPr algn="ctr"/>
            <a:r>
              <a:rPr lang="ru-RU" sz="1400" dirty="0"/>
              <a:t>рейсов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51696-2A1A-4F5F-A835-B8A1F26D14BD}"/>
              </a:ext>
            </a:extLst>
          </p:cNvPr>
          <p:cNvSpPr txBox="1"/>
          <p:nvPr/>
        </p:nvSpPr>
        <p:spPr>
          <a:xfrm>
            <a:off x="1523032" y="4047734"/>
            <a:ext cx="55175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4000" dirty="0"/>
              <a:t>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97EB4-505A-4DF4-B747-6D9068F31E23}"/>
              </a:ext>
            </a:extLst>
          </p:cNvPr>
          <p:cNvSpPr txBox="1"/>
          <p:nvPr/>
        </p:nvSpPr>
        <p:spPr>
          <a:xfrm>
            <a:off x="2316503" y="404773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ru-RU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6E772-B9CF-4EDD-AB86-07A13E2FC01A}"/>
              </a:ext>
            </a:extLst>
          </p:cNvPr>
          <p:cNvSpPr txBox="1"/>
          <p:nvPr/>
        </p:nvSpPr>
        <p:spPr>
          <a:xfrm>
            <a:off x="2465882" y="4776652"/>
            <a:ext cx="210564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Количество пассажиров, </a:t>
            </a:r>
          </a:p>
          <a:p>
            <a:pPr algn="ctr"/>
            <a:r>
              <a:rPr lang="ru-RU" sz="1400" dirty="0"/>
              <a:t>летящих данным рейсом</a:t>
            </a:r>
            <a:endParaRPr lang="en-US" sz="1400" dirty="0"/>
          </a:p>
          <a:p>
            <a:pPr algn="ctr"/>
            <a:r>
              <a:rPr lang="en-US" sz="1400" dirty="0"/>
              <a:t>(ticket_flights)</a:t>
            </a:r>
            <a:endParaRPr lang="ru-RU" sz="14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2772D5B-3F60-472A-8D61-87709434C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65" y="4047734"/>
            <a:ext cx="1208053" cy="8045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DDB6C8-B1E1-4D99-B668-79CBB66C1276}"/>
              </a:ext>
            </a:extLst>
          </p:cNvPr>
          <p:cNvSpPr txBox="1"/>
          <p:nvPr/>
        </p:nvSpPr>
        <p:spPr>
          <a:xfrm>
            <a:off x="4381930" y="4096081"/>
            <a:ext cx="383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51972-943B-46DB-8AC6-E21A04985BB3}"/>
              </a:ext>
            </a:extLst>
          </p:cNvPr>
          <p:cNvSpPr txBox="1"/>
          <p:nvPr/>
        </p:nvSpPr>
        <p:spPr>
          <a:xfrm>
            <a:off x="4765368" y="4854608"/>
            <a:ext cx="122180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Вместимость </a:t>
            </a:r>
          </a:p>
          <a:p>
            <a:pPr algn="ctr"/>
            <a:r>
              <a:rPr lang="ru-RU" sz="1400" dirty="0"/>
              <a:t>самолета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AB2E438-EF4F-4B1D-8ABB-78FBB2F70B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80" y="4119202"/>
            <a:ext cx="661643" cy="661643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D491BF-FB65-4A8A-9D7C-12A89A872D10}"/>
              </a:ext>
            </a:extLst>
          </p:cNvPr>
          <p:cNvSpPr txBox="1"/>
          <p:nvPr/>
        </p:nvSpPr>
        <p:spPr>
          <a:xfrm>
            <a:off x="5919235" y="4142387"/>
            <a:ext cx="448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Дополнительный критерий, позволяющий</a:t>
            </a:r>
          </a:p>
          <a:p>
            <a:r>
              <a:rPr lang="ru-RU" dirty="0"/>
              <a:t>повысить прибыль рейсов.</a:t>
            </a:r>
          </a:p>
        </p:txBody>
      </p:sp>
    </p:spTree>
    <p:extLst>
      <p:ext uri="{BB962C8B-B14F-4D97-AF65-F5344CB8AC3E}">
        <p14:creationId xmlns:p14="http://schemas.microsoft.com/office/powerpoint/2010/main" val="170533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F303A-DCEB-47EC-9A60-C2FD861F0CE1}"/>
              </a:ext>
            </a:extLst>
          </p:cNvPr>
          <p:cNvSpPr txBox="1"/>
          <p:nvPr/>
        </p:nvSpPr>
        <p:spPr>
          <a:xfrm>
            <a:off x="2331668" y="254780"/>
            <a:ext cx="752866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dirty="0"/>
              <a:t>Дополнительные данные для оценки</a:t>
            </a:r>
          </a:p>
          <a:p>
            <a:pPr algn="ctr"/>
            <a:r>
              <a:rPr lang="ru-RU" sz="3600" dirty="0"/>
              <a:t>целесообразности рейсов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806C83-D8B1-406C-B7CA-E89B87E6F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24" y="2195267"/>
            <a:ext cx="1520352" cy="1004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10D0F-7A15-4AEA-ADD8-F171DA2B8D48}"/>
              </a:ext>
            </a:extLst>
          </p:cNvPr>
          <p:cNvSpPr txBox="1"/>
          <p:nvPr/>
        </p:nvSpPr>
        <p:spPr>
          <a:xfrm>
            <a:off x="5145996" y="1672047"/>
            <a:ext cx="190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Сведения о каждом</a:t>
            </a:r>
          </a:p>
          <a:p>
            <a:pPr algn="ctr"/>
            <a:r>
              <a:rPr lang="ru-RU" sz="1400" dirty="0"/>
              <a:t>летательном аппарате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3BB6F76-2DC2-49DD-B66A-A3C4050C754A}"/>
              </a:ext>
            </a:extLst>
          </p:cNvPr>
          <p:cNvGrpSpPr/>
          <p:nvPr/>
        </p:nvGrpSpPr>
        <p:grpSpPr>
          <a:xfrm>
            <a:off x="869440" y="4710545"/>
            <a:ext cx="2353465" cy="1231106"/>
            <a:chOff x="869440" y="4710545"/>
            <a:chExt cx="2353465" cy="12311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3582FA-B478-4CC2-B93A-D3FFE0153318}"/>
                </a:ext>
              </a:extLst>
            </p:cNvPr>
            <p:cNvSpPr txBox="1"/>
            <p:nvPr/>
          </p:nvSpPr>
          <p:spPr>
            <a:xfrm>
              <a:off x="1760678" y="4710545"/>
              <a:ext cx="57099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id</a:t>
              </a:r>
              <a:endParaRPr lang="ru-R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C41A10-2221-4C64-9554-E08DBDDFD433}"/>
                </a:ext>
              </a:extLst>
            </p:cNvPr>
            <p:cNvSpPr txBox="1"/>
            <p:nvPr/>
          </p:nvSpPr>
          <p:spPr>
            <a:xfrm>
              <a:off x="869440" y="5418431"/>
              <a:ext cx="2353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/>
                <a:t>Указание на самолет,</a:t>
              </a:r>
            </a:p>
            <a:p>
              <a:pPr algn="ctr"/>
              <a:r>
                <a:rPr lang="ru-RU" sz="1400"/>
                <a:t>осуществляющий перевозку</a:t>
              </a:r>
              <a:endParaRPr lang="ru-RU" sz="1400" dirty="0"/>
            </a:p>
          </p:txBody>
        </p:sp>
      </p:grp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0907DB0-FEEE-4BE8-AD6C-2407F5EDCE5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046173" y="3199939"/>
            <a:ext cx="4049827" cy="151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B849123-3408-49EE-8865-F85BC7773DFD}"/>
              </a:ext>
            </a:extLst>
          </p:cNvPr>
          <p:cNvGrpSpPr/>
          <p:nvPr/>
        </p:nvGrpSpPr>
        <p:grpSpPr>
          <a:xfrm>
            <a:off x="4388768" y="4710545"/>
            <a:ext cx="3414461" cy="1446550"/>
            <a:chOff x="4041114" y="4769222"/>
            <a:chExt cx="3414461" cy="14465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1161C1-AB55-4268-9EB4-5B252D980B1F}"/>
                </a:ext>
              </a:extLst>
            </p:cNvPr>
            <p:cNvSpPr txBox="1"/>
            <p:nvPr/>
          </p:nvSpPr>
          <p:spPr>
            <a:xfrm>
              <a:off x="4950691" y="4769222"/>
              <a:ext cx="159530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K=t/24</a:t>
              </a:r>
              <a:endParaRPr lang="ru-RU" sz="4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C2D746-995E-450C-8BE9-1F514F81C5EF}"/>
                </a:ext>
              </a:extLst>
            </p:cNvPr>
            <p:cNvSpPr txBox="1"/>
            <p:nvPr/>
          </p:nvSpPr>
          <p:spPr>
            <a:xfrm>
              <a:off x="4041114" y="5477108"/>
              <a:ext cx="34144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dirty="0"/>
                <a:t>Коэффициент полезного</a:t>
              </a:r>
            </a:p>
            <a:p>
              <a:pPr algn="ctr"/>
              <a:r>
                <a:rPr lang="ru-RU" sz="1400" dirty="0"/>
                <a:t>использования самолета</a:t>
              </a:r>
            </a:p>
            <a:p>
              <a:pPr algn="ctr"/>
              <a:r>
                <a:rPr lang="ru-RU" sz="1400" dirty="0"/>
                <a:t>(непосредственно перевозка пассажиров)</a:t>
              </a:r>
            </a:p>
          </p:txBody>
        </p:sp>
      </p:grp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9502E6B-6A01-4C6D-8832-779241316335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6096000" y="3199939"/>
            <a:ext cx="0" cy="151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1A5FC89C-4434-4FD9-B97E-D7A161B5AEA1}"/>
              </a:ext>
            </a:extLst>
          </p:cNvPr>
          <p:cNvGrpSpPr/>
          <p:nvPr/>
        </p:nvGrpSpPr>
        <p:grpSpPr>
          <a:xfrm>
            <a:off x="8318787" y="4710545"/>
            <a:ext cx="3083088" cy="1877437"/>
            <a:chOff x="8318787" y="4710545"/>
            <a:chExt cx="3083088" cy="1877437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51533D03-507C-4900-BFFC-8295877C31AE}"/>
                </a:ext>
              </a:extLst>
            </p:cNvPr>
            <p:cNvGrpSpPr/>
            <p:nvPr/>
          </p:nvGrpSpPr>
          <p:grpSpPr>
            <a:xfrm>
              <a:off x="8969092" y="4710545"/>
              <a:ext cx="1554881" cy="707886"/>
              <a:chOff x="8616748" y="4651868"/>
              <a:chExt cx="1554881" cy="707886"/>
            </a:xfrm>
          </p:grpSpPr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0453178-C05E-42EB-848E-BC7868AEDA92}"/>
                  </a:ext>
                </a:extLst>
              </p:cNvPr>
              <p:cNvSpPr/>
              <p:nvPr/>
            </p:nvSpPr>
            <p:spPr>
              <a:xfrm>
                <a:off x="8616748" y="4651868"/>
                <a:ext cx="979830" cy="70788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42C6BFEF-7784-41E9-99D2-DB92F7756BAF}"/>
                  </a:ext>
                </a:extLst>
              </p:cNvPr>
              <p:cNvSpPr/>
              <p:nvPr/>
            </p:nvSpPr>
            <p:spPr>
              <a:xfrm>
                <a:off x="9596578" y="4651868"/>
                <a:ext cx="575051" cy="70788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80A94B-F1E5-48AC-9596-F7B78504B595}"/>
                </a:ext>
              </a:extLst>
            </p:cNvPr>
            <p:cNvSpPr txBox="1"/>
            <p:nvPr/>
          </p:nvSpPr>
          <p:spPr>
            <a:xfrm>
              <a:off x="8318787" y="5418431"/>
              <a:ext cx="308308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dirty="0"/>
                <a:t>Оставшийся ресурс самолета</a:t>
              </a:r>
            </a:p>
            <a:p>
              <a:pPr algn="ctr"/>
              <a:r>
                <a:rPr lang="ru-RU" sz="1400" dirty="0"/>
                <a:t>(для определения целесообразности</a:t>
              </a:r>
            </a:p>
            <a:p>
              <a:pPr algn="ctr"/>
              <a:r>
                <a:rPr lang="ru-RU" sz="1400" dirty="0"/>
                <a:t>задействовать те или иные самолеты,</a:t>
              </a:r>
            </a:p>
            <a:p>
              <a:pPr algn="ctr"/>
              <a:r>
                <a:rPr lang="ru-RU" sz="1400" dirty="0"/>
                <a:t>исходя из их заполненности в </a:t>
              </a:r>
            </a:p>
            <a:p>
              <a:pPr algn="ctr"/>
              <a:r>
                <a:rPr lang="ru-RU" sz="1400" dirty="0"/>
                <a:t>данный период года и т.п.)</a:t>
              </a:r>
            </a:p>
          </p:txBody>
        </p:sp>
      </p:grp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40A504E-4DF1-4086-B061-90F9617C304D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6096000" y="3199939"/>
            <a:ext cx="3363007" cy="151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35665EE-EFE1-48E6-8A14-EA1999A1C01C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>
            <a:off x="8969092" y="5064488"/>
            <a:ext cx="1554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C84D1D-9D48-4258-8A40-025E039701A0}"/>
              </a:ext>
            </a:extLst>
          </p:cNvPr>
          <p:cNvSpPr txBox="1"/>
          <p:nvPr/>
        </p:nvSpPr>
        <p:spPr>
          <a:xfrm>
            <a:off x="10145784" y="5015762"/>
            <a:ext cx="41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L,t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9740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F303A-DCEB-47EC-9A60-C2FD861F0CE1}"/>
              </a:ext>
            </a:extLst>
          </p:cNvPr>
          <p:cNvSpPr txBox="1"/>
          <p:nvPr/>
        </p:nvSpPr>
        <p:spPr>
          <a:xfrm>
            <a:off x="2331668" y="254780"/>
            <a:ext cx="752866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dirty="0"/>
              <a:t>Дополнительные данные для оценки</a:t>
            </a:r>
          </a:p>
          <a:p>
            <a:pPr algn="ctr"/>
            <a:r>
              <a:rPr lang="ru-RU" sz="3600" dirty="0"/>
              <a:t>целесообразности рейсов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867EAE-6ED9-42BC-A74A-73D8C0003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40" y="2228672"/>
            <a:ext cx="918720" cy="1200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F1219F-8103-439D-A3DC-99BC12F70E20}"/>
              </a:ext>
            </a:extLst>
          </p:cNvPr>
          <p:cNvSpPr txBox="1"/>
          <p:nvPr/>
        </p:nvSpPr>
        <p:spPr>
          <a:xfrm>
            <a:off x="5031285" y="1705452"/>
            <a:ext cx="212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Дополнительные данные</a:t>
            </a:r>
          </a:p>
          <a:p>
            <a:pPr algn="ctr"/>
            <a:r>
              <a:rPr lang="ru-RU" sz="1400" dirty="0"/>
              <a:t>о доходах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8F9CFF-DF2E-4B72-B0F3-6E91D9D1B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42" y="4817990"/>
            <a:ext cx="1466850" cy="8251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54792BC-AD25-4D74-826B-2E117EEA215F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2331667" y="3429000"/>
            <a:ext cx="3764333" cy="138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4D9574-77DE-4069-88C3-A9274F6BBF2F}"/>
              </a:ext>
            </a:extLst>
          </p:cNvPr>
          <p:cNvSpPr txBox="1"/>
          <p:nvPr/>
        </p:nvSpPr>
        <p:spPr>
          <a:xfrm>
            <a:off x="1536963" y="5654217"/>
            <a:ext cx="1589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Питание </a:t>
            </a:r>
          </a:p>
          <a:p>
            <a:pPr algn="ctr"/>
            <a:r>
              <a:rPr lang="ru-RU" sz="1400" dirty="0"/>
              <a:t>(не включенное в</a:t>
            </a:r>
          </a:p>
          <a:p>
            <a:pPr algn="ctr"/>
            <a:r>
              <a:rPr lang="ru-RU" sz="1400" dirty="0"/>
              <a:t>стоимость билета)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C41CE5-CA65-4238-B36D-5B208310E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95" y="4817990"/>
            <a:ext cx="1392607" cy="835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66D6B5-2511-486B-B4B9-0BF071892173}"/>
              </a:ext>
            </a:extLst>
          </p:cNvPr>
          <p:cNvSpPr txBox="1"/>
          <p:nvPr/>
        </p:nvSpPr>
        <p:spPr>
          <a:xfrm>
            <a:off x="5460974" y="5654217"/>
            <a:ext cx="12540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Доп. сборы за</a:t>
            </a:r>
          </a:p>
          <a:p>
            <a:pPr algn="ctr"/>
            <a:r>
              <a:rPr lang="ru-RU" sz="1400" dirty="0"/>
              <a:t>перевозку</a:t>
            </a:r>
          </a:p>
          <a:p>
            <a:pPr algn="ctr"/>
            <a:r>
              <a:rPr lang="ru-RU" sz="1400" dirty="0"/>
              <a:t>багажа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7DC30D-A6A7-4829-94BD-C349E43DDFCD}"/>
              </a:ext>
            </a:extLst>
          </p:cNvPr>
          <p:cNvSpPr txBox="1"/>
          <p:nvPr/>
        </p:nvSpPr>
        <p:spPr>
          <a:xfrm>
            <a:off x="8963289" y="4817990"/>
            <a:ext cx="179408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4000" dirty="0"/>
              <a:t>Прочее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DFD2A15-A92A-4404-90BB-A235C1DBEE59}"/>
              </a:ext>
            </a:extLst>
          </p:cNvPr>
          <p:cNvCxnSpPr>
            <a:stCxn id="3" idx="2"/>
            <a:endCxn id="11" idx="0"/>
          </p:cNvCxnSpPr>
          <p:nvPr/>
        </p:nvCxnSpPr>
        <p:spPr>
          <a:xfrm flipH="1">
            <a:off x="6095999" y="3429000"/>
            <a:ext cx="1" cy="138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2F6B003-BF1B-4F94-A828-F7D4D909F713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6096000" y="3429000"/>
            <a:ext cx="3764330" cy="138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8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F303A-DCEB-47EC-9A60-C2FD861F0CE1}"/>
              </a:ext>
            </a:extLst>
          </p:cNvPr>
          <p:cNvSpPr txBox="1"/>
          <p:nvPr/>
        </p:nvSpPr>
        <p:spPr>
          <a:xfrm>
            <a:off x="2331668" y="254780"/>
            <a:ext cx="752866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dirty="0"/>
              <a:t>Дополнительные данные для оценки</a:t>
            </a:r>
          </a:p>
          <a:p>
            <a:pPr algn="ctr"/>
            <a:r>
              <a:rPr lang="ru-RU" sz="3600" dirty="0"/>
              <a:t>целесообразности рейсов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7CAC6C-2A34-4315-9DFF-1311207D0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606" y="2114372"/>
            <a:ext cx="1142788" cy="1219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137AC0-F99C-4E6D-B6BF-2A16E7ECA6B5}"/>
              </a:ext>
            </a:extLst>
          </p:cNvPr>
          <p:cNvSpPr txBox="1"/>
          <p:nvPr/>
        </p:nvSpPr>
        <p:spPr>
          <a:xfrm>
            <a:off x="5031285" y="1591152"/>
            <a:ext cx="212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Дополнительные данные</a:t>
            </a:r>
          </a:p>
          <a:p>
            <a:pPr algn="ctr"/>
            <a:r>
              <a:rPr lang="ru-RU" sz="1400" dirty="0"/>
              <a:t>о расходах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7417DE-C906-4DAB-A4CD-22D801428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44" y="4744383"/>
            <a:ext cx="1304925" cy="816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50A085-2B2F-47DA-97D4-3304B90259EC}"/>
              </a:ext>
            </a:extLst>
          </p:cNvPr>
          <p:cNvSpPr txBox="1"/>
          <p:nvPr/>
        </p:nvSpPr>
        <p:spPr>
          <a:xfrm>
            <a:off x="1201584" y="5553075"/>
            <a:ext cx="1424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Инфраструктура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B096FF-C6AD-4DF6-976F-E1DFD7F1F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01" y="4735692"/>
            <a:ext cx="1364484" cy="817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075EE4-1FB9-498E-ABC4-80EF8708F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7" y="4743629"/>
            <a:ext cx="1528153" cy="817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A72040-E022-48FE-95C3-E16EE292DA73}"/>
              </a:ext>
            </a:extLst>
          </p:cNvPr>
          <p:cNvSpPr txBox="1"/>
          <p:nvPr/>
        </p:nvSpPr>
        <p:spPr>
          <a:xfrm>
            <a:off x="9789602" y="4735692"/>
            <a:ext cx="179408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4000" dirty="0"/>
              <a:t>Прочее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1B643-F228-4761-9629-3C2635531235}"/>
              </a:ext>
            </a:extLst>
          </p:cNvPr>
          <p:cNvSpPr txBox="1"/>
          <p:nvPr/>
        </p:nvSpPr>
        <p:spPr>
          <a:xfrm>
            <a:off x="4259096" y="5553075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Персонал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D6247-F96C-4F96-8817-9D50300D717E}"/>
              </a:ext>
            </a:extLst>
          </p:cNvPr>
          <p:cNvSpPr txBox="1"/>
          <p:nvPr/>
        </p:nvSpPr>
        <p:spPr>
          <a:xfrm>
            <a:off x="6768722" y="5553074"/>
            <a:ext cx="1626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Тех. обслуживание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BAC68CD-29E6-4347-A9F7-F2A9348E224A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913607" y="3333835"/>
            <a:ext cx="4182393" cy="141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7E62BD6-F44A-4AAE-94B0-2731D71E6A92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4691943" y="3333835"/>
            <a:ext cx="1404057" cy="140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5B36417-4F8E-4309-9F96-1FBFE3DF4D50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6096000" y="3333835"/>
            <a:ext cx="1485894" cy="14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8257082-3296-46A7-B58B-3599E54C6A57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6096000" y="3333835"/>
            <a:ext cx="4590643" cy="140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C0B44-47D1-4062-884B-6A687808D210}"/>
              </a:ext>
            </a:extLst>
          </p:cNvPr>
          <p:cNvSpPr txBox="1"/>
          <p:nvPr/>
        </p:nvSpPr>
        <p:spPr>
          <a:xfrm>
            <a:off x="1697488" y="306038"/>
            <a:ext cx="87970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dirty="0"/>
              <a:t>Возможные способы оценки прибыльности</a:t>
            </a:r>
          </a:p>
          <a:p>
            <a:pPr algn="ctr"/>
            <a:r>
              <a:rPr lang="ru-RU" sz="3600" dirty="0"/>
              <a:t>на основе датасета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DCCC5-A5E4-4386-BF2F-E76D68FB9F3A}"/>
              </a:ext>
            </a:extLst>
          </p:cNvPr>
          <p:cNvSpPr txBox="1"/>
          <p:nvPr/>
        </p:nvSpPr>
        <p:spPr>
          <a:xfrm>
            <a:off x="1700631" y="3695307"/>
            <a:ext cx="2970107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/>
              <a:t>По основному критерию</a:t>
            </a:r>
          </a:p>
          <a:p>
            <a:pPr algn="ctr"/>
            <a:r>
              <a:rPr lang="ru-RU" dirty="0"/>
              <a:t>(непосредственно прибыль)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6F78E-6E74-44E9-BDBC-C19250A78AB9}"/>
              </a:ext>
            </a:extLst>
          </p:cNvPr>
          <p:cNvSpPr txBox="1"/>
          <p:nvPr/>
        </p:nvSpPr>
        <p:spPr>
          <a:xfrm>
            <a:off x="6954823" y="3418307"/>
            <a:ext cx="3536546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/>
              <a:t>По критериям эффективности</a:t>
            </a:r>
          </a:p>
          <a:p>
            <a:pPr algn="ctr"/>
            <a:r>
              <a:rPr lang="ru-RU" dirty="0"/>
              <a:t>(загруженность самолета, </a:t>
            </a:r>
          </a:p>
          <a:p>
            <a:pPr algn="ctr"/>
            <a:r>
              <a:rPr lang="ru-RU" dirty="0"/>
              <a:t>прибыль от 1 места самолета,</a:t>
            </a:r>
          </a:p>
          <a:p>
            <a:pPr algn="ctr"/>
            <a:r>
              <a:rPr lang="ru-RU" dirty="0"/>
              <a:t>Прибыль на час полета и т.п.)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F2F3775-6AB8-4234-9F01-0BFDFFC33B7F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3185685" y="1506367"/>
            <a:ext cx="2910315" cy="218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C24702A-30DB-4223-A748-CD65988E2C33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096000" y="1506367"/>
            <a:ext cx="2627096" cy="191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7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254</Words>
  <Application>Microsoft Office PowerPoint</Application>
  <PresentationFormat>Широкоэкранный</PresentationFormat>
  <Paragraphs>101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Лебедев</dc:creator>
  <cp:lastModifiedBy>Артем Лебедев</cp:lastModifiedBy>
  <cp:revision>11</cp:revision>
  <dcterms:created xsi:type="dcterms:W3CDTF">2020-11-22T10:35:38Z</dcterms:created>
  <dcterms:modified xsi:type="dcterms:W3CDTF">2020-11-23T15:13:40Z</dcterms:modified>
</cp:coreProperties>
</file>